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276" r:id="rId3"/>
    <p:sldId id="285" r:id="rId4"/>
    <p:sldId id="286" r:id="rId5"/>
    <p:sldId id="287" r:id="rId6"/>
    <p:sldId id="296" r:id="rId7"/>
    <p:sldId id="292" r:id="rId8"/>
    <p:sldId id="290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00"/>
    <a:srgbClr val="56667A"/>
    <a:srgbClr val="34526E"/>
    <a:srgbClr val="4F6D7A"/>
    <a:srgbClr val="3A6EA5"/>
    <a:srgbClr val="DE312B"/>
    <a:srgbClr val="424651"/>
    <a:srgbClr val="FE5F55"/>
    <a:srgbClr val="FFFFFF"/>
    <a:srgbClr val="7A8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5FD94-96EA-E442-8E24-C9A6A7E9AD27}" v="1417" dt="2024-01-27T13:16:32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5"/>
    <p:restoredTop sz="94574"/>
  </p:normalViewPr>
  <p:slideViewPr>
    <p:cSldViewPr snapToGrid="0">
      <p:cViewPr varScale="1">
        <p:scale>
          <a:sx n="113" d="100"/>
          <a:sy n="113" d="100"/>
        </p:scale>
        <p:origin x="216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1C3747E6-447A-E04D-AF49-F953DCB4DF92}"/>
    <pc:docChg chg="undo custSel delSld modSld">
      <pc:chgData name="Kulinich Bohdan" userId="48e65c9f34e137d0" providerId="LiveId" clId="{1C3747E6-447A-E04D-AF49-F953DCB4DF92}" dt="2023-12-09T14:06:45.470" v="2408" actId="20577"/>
      <pc:docMkLst>
        <pc:docMk/>
      </pc:docMkLst>
      <pc:sldChg chg="addSp delSp modSp mod delAnim modAnim">
        <pc:chgData name="Kulinich Bohdan" userId="48e65c9f34e137d0" providerId="LiveId" clId="{1C3747E6-447A-E04D-AF49-F953DCB4DF92}" dt="2023-12-03T13:26:49.224" v="577"/>
        <pc:sldMkLst>
          <pc:docMk/>
          <pc:sldMk cId="2154405015" sldId="276"/>
        </pc:sldMkLst>
        <pc:spChg chg="del">
          <ac:chgData name="Kulinich Bohdan" userId="48e65c9f34e137d0" providerId="LiveId" clId="{1C3747E6-447A-E04D-AF49-F953DCB4DF92}" dt="2023-12-03T12:15:47.070" v="50" actId="478"/>
          <ac:spMkLst>
            <pc:docMk/>
            <pc:sldMk cId="2154405015" sldId="276"/>
            <ac:spMk id="6" creationId="{47BFC813-BD96-025F-5AEE-AC611FA2A8FF}"/>
          </ac:spMkLst>
        </pc:spChg>
        <pc:spChg chg="add del mod">
          <ac:chgData name="Kulinich Bohdan" userId="48e65c9f34e137d0" providerId="LiveId" clId="{1C3747E6-447A-E04D-AF49-F953DCB4DF92}" dt="2023-12-03T12:15:51.637" v="52"/>
          <ac:spMkLst>
            <pc:docMk/>
            <pc:sldMk cId="2154405015" sldId="276"/>
            <ac:spMk id="7" creationId="{7A9B697F-48AC-B468-581C-2C523B88F49B}"/>
          </ac:spMkLst>
        </pc:spChg>
        <pc:spChg chg="add del mod">
          <ac:chgData name="Kulinich Bohdan" userId="48e65c9f34e137d0" providerId="LiveId" clId="{1C3747E6-447A-E04D-AF49-F953DCB4DF92}" dt="2023-12-03T12:15:51.637" v="52"/>
          <ac:spMkLst>
            <pc:docMk/>
            <pc:sldMk cId="2154405015" sldId="276"/>
            <ac:spMk id="10" creationId="{95201D35-F5B3-853C-27C3-3A5156510FB2}"/>
          </ac:spMkLst>
        </pc:spChg>
        <pc:spChg chg="del">
          <ac:chgData name="Kulinich Bohdan" userId="48e65c9f34e137d0" providerId="LiveId" clId="{1C3747E6-447A-E04D-AF49-F953DCB4DF92}" dt="2023-12-03T12:15:57.983" v="54" actId="478"/>
          <ac:spMkLst>
            <pc:docMk/>
            <pc:sldMk cId="2154405015" sldId="276"/>
            <ac:spMk id="12" creationId="{E532860B-F2A6-81BF-7707-98AA6A55632C}"/>
          </ac:spMkLst>
        </pc:spChg>
        <pc:spChg chg="del">
          <ac:chgData name="Kulinich Bohdan" userId="48e65c9f34e137d0" providerId="LiveId" clId="{1C3747E6-447A-E04D-AF49-F953DCB4DF92}" dt="2023-12-03T12:15:57.983" v="54" actId="478"/>
          <ac:spMkLst>
            <pc:docMk/>
            <pc:sldMk cId="2154405015" sldId="276"/>
            <ac:spMk id="13" creationId="{789F727E-727A-E6FD-BE20-9200D3782F86}"/>
          </ac:spMkLst>
        </pc:spChg>
        <pc:spChg chg="add mod">
          <ac:chgData name="Kulinich Bohdan" userId="48e65c9f34e137d0" providerId="LiveId" clId="{1C3747E6-447A-E04D-AF49-F953DCB4DF92}" dt="2023-12-03T12:19:49.652" v="314" actId="1076"/>
          <ac:spMkLst>
            <pc:docMk/>
            <pc:sldMk cId="2154405015" sldId="276"/>
            <ac:spMk id="14" creationId="{E66A4C86-4497-3C01-1E84-53FADF89DF7B}"/>
          </ac:spMkLst>
        </pc:spChg>
        <pc:spChg chg="add mod">
          <ac:chgData name="Kulinich Bohdan" userId="48e65c9f34e137d0" providerId="LiveId" clId="{1C3747E6-447A-E04D-AF49-F953DCB4DF92}" dt="2023-12-03T12:20:10.790" v="320" actId="20577"/>
          <ac:spMkLst>
            <pc:docMk/>
            <pc:sldMk cId="2154405015" sldId="276"/>
            <ac:spMk id="15" creationId="{7471A102-B2B2-2FA2-5BC3-A5044CA86337}"/>
          </ac:spMkLst>
        </pc:spChg>
        <pc:spChg chg="add del mod">
          <ac:chgData name="Kulinich Bohdan" userId="48e65c9f34e137d0" providerId="LiveId" clId="{1C3747E6-447A-E04D-AF49-F953DCB4DF92}" dt="2023-12-03T12:17:07.012" v="115" actId="478"/>
          <ac:spMkLst>
            <pc:docMk/>
            <pc:sldMk cId="2154405015" sldId="276"/>
            <ac:spMk id="16" creationId="{E3BB539A-B947-EA2C-639B-4477C410C257}"/>
          </ac:spMkLst>
        </pc:spChg>
        <pc:spChg chg="add del mod">
          <ac:chgData name="Kulinich Bohdan" userId="48e65c9f34e137d0" providerId="LiveId" clId="{1C3747E6-447A-E04D-AF49-F953DCB4DF92}" dt="2023-12-03T12:17:07.012" v="115" actId="478"/>
          <ac:spMkLst>
            <pc:docMk/>
            <pc:sldMk cId="2154405015" sldId="276"/>
            <ac:spMk id="17" creationId="{D87015AD-E62A-AECC-EF15-A779BC93044E}"/>
          </ac:spMkLst>
        </pc:spChg>
        <pc:spChg chg="add mod">
          <ac:chgData name="Kulinich Bohdan" userId="48e65c9f34e137d0" providerId="LiveId" clId="{1C3747E6-447A-E04D-AF49-F953DCB4DF92}" dt="2023-12-03T12:19:41.567" v="312" actId="1076"/>
          <ac:spMkLst>
            <pc:docMk/>
            <pc:sldMk cId="2154405015" sldId="276"/>
            <ac:spMk id="20" creationId="{A366BC56-5D9A-24F2-E88D-C68610D02546}"/>
          </ac:spMkLst>
        </pc:spChg>
        <pc:spChg chg="add mod">
          <ac:chgData name="Kulinich Bohdan" userId="48e65c9f34e137d0" providerId="LiveId" clId="{1C3747E6-447A-E04D-AF49-F953DCB4DF92}" dt="2023-12-03T12:19:57.671" v="316" actId="14100"/>
          <ac:spMkLst>
            <pc:docMk/>
            <pc:sldMk cId="2154405015" sldId="276"/>
            <ac:spMk id="22" creationId="{ABC0CA74-7951-3BE5-D147-272A21D5CDF0}"/>
          </ac:spMkLst>
        </pc:spChg>
        <pc:spChg chg="del">
          <ac:chgData name="Kulinich Bohdan" userId="48e65c9f34e137d0" providerId="LiveId" clId="{1C3747E6-447A-E04D-AF49-F953DCB4DF92}" dt="2023-12-03T12:15:57.983" v="54" actId="478"/>
          <ac:spMkLst>
            <pc:docMk/>
            <pc:sldMk cId="2154405015" sldId="276"/>
            <ac:spMk id="23" creationId="{3D594AA9-313C-0322-A3B5-AD47B1D4A7B5}"/>
          </ac:spMkLst>
        </pc:spChg>
        <pc:spChg chg="add del mod">
          <ac:chgData name="Kulinich Bohdan" userId="48e65c9f34e137d0" providerId="LiveId" clId="{1C3747E6-447A-E04D-AF49-F953DCB4DF92}" dt="2023-12-03T12:18:02.698" v="197"/>
          <ac:spMkLst>
            <pc:docMk/>
            <pc:sldMk cId="2154405015" sldId="276"/>
            <ac:spMk id="24" creationId="{034991DC-5E0B-5A98-6B6D-BEC37F3486CF}"/>
          </ac:spMkLst>
        </pc:spChg>
        <pc:spChg chg="del">
          <ac:chgData name="Kulinich Bohdan" userId="48e65c9f34e137d0" providerId="LiveId" clId="{1C3747E6-447A-E04D-AF49-F953DCB4DF92}" dt="2023-12-03T12:15:57.983" v="54" actId="478"/>
          <ac:spMkLst>
            <pc:docMk/>
            <pc:sldMk cId="2154405015" sldId="276"/>
            <ac:spMk id="25" creationId="{C26AEA98-D635-5BCE-C826-9C27B9404D90}"/>
          </ac:spMkLst>
        </pc:spChg>
        <pc:spChg chg="del">
          <ac:chgData name="Kulinich Bohdan" userId="48e65c9f34e137d0" providerId="LiveId" clId="{1C3747E6-447A-E04D-AF49-F953DCB4DF92}" dt="2023-12-03T12:15:54.892" v="53" actId="478"/>
          <ac:spMkLst>
            <pc:docMk/>
            <pc:sldMk cId="2154405015" sldId="276"/>
            <ac:spMk id="26" creationId="{C51B76C8-82AD-D339-4D76-76897291335B}"/>
          </ac:spMkLst>
        </pc:spChg>
        <pc:spChg chg="del">
          <ac:chgData name="Kulinich Bohdan" userId="48e65c9f34e137d0" providerId="LiveId" clId="{1C3747E6-447A-E04D-AF49-F953DCB4DF92}" dt="2023-12-03T12:15:20.137" v="49" actId="478"/>
          <ac:spMkLst>
            <pc:docMk/>
            <pc:sldMk cId="2154405015" sldId="276"/>
            <ac:spMk id="27" creationId="{6DA5C2B3-EAF7-34CD-999C-6F05431CB024}"/>
          </ac:spMkLst>
        </pc:spChg>
        <pc:spChg chg="add del mod">
          <ac:chgData name="Kulinich Bohdan" userId="48e65c9f34e137d0" providerId="LiveId" clId="{1C3747E6-447A-E04D-AF49-F953DCB4DF92}" dt="2023-12-03T12:18:02.698" v="197"/>
          <ac:spMkLst>
            <pc:docMk/>
            <pc:sldMk cId="2154405015" sldId="276"/>
            <ac:spMk id="28" creationId="{13FD53B0-A63F-756B-07C8-3734834E251B}"/>
          </ac:spMkLst>
        </pc:spChg>
        <pc:spChg chg="add mod">
          <ac:chgData name="Kulinich Bohdan" userId="48e65c9f34e137d0" providerId="LiveId" clId="{1C3747E6-447A-E04D-AF49-F953DCB4DF92}" dt="2023-12-03T12:45:38.940" v="536" actId="14100"/>
          <ac:spMkLst>
            <pc:docMk/>
            <pc:sldMk cId="2154405015" sldId="276"/>
            <ac:spMk id="29" creationId="{44B0290D-D5BC-050F-75E2-25D02379A4BE}"/>
          </ac:spMkLst>
        </pc:spChg>
        <pc:spChg chg="add mod">
          <ac:chgData name="Kulinich Bohdan" userId="48e65c9f34e137d0" providerId="LiveId" clId="{1C3747E6-447A-E04D-AF49-F953DCB4DF92}" dt="2023-12-03T12:45:49.225" v="538" actId="14100"/>
          <ac:spMkLst>
            <pc:docMk/>
            <pc:sldMk cId="2154405015" sldId="276"/>
            <ac:spMk id="30" creationId="{15867C82-80DF-F99F-460B-E661C5E5D37B}"/>
          </ac:spMkLst>
        </pc:spChg>
        <pc:spChg chg="add del mod">
          <ac:chgData name="Kulinich Bohdan" userId="48e65c9f34e137d0" providerId="LiveId" clId="{1C3747E6-447A-E04D-AF49-F953DCB4DF92}" dt="2023-12-03T12:34:57.650" v="328" actId="478"/>
          <ac:spMkLst>
            <pc:docMk/>
            <pc:sldMk cId="2154405015" sldId="276"/>
            <ac:spMk id="31" creationId="{076C91C8-743E-E001-775B-71053DFC4E5A}"/>
          </ac:spMkLst>
        </pc:spChg>
        <pc:spChg chg="add mod">
          <ac:chgData name="Kulinich Bohdan" userId="48e65c9f34e137d0" providerId="LiveId" clId="{1C3747E6-447A-E04D-AF49-F953DCB4DF92}" dt="2023-12-03T12:34:47.808" v="322" actId="1076"/>
          <ac:spMkLst>
            <pc:docMk/>
            <pc:sldMk cId="2154405015" sldId="276"/>
            <ac:spMk id="40" creationId="{772246E7-FCAB-360E-7848-3AD486E457F7}"/>
          </ac:spMkLst>
        </pc:spChg>
        <pc:spChg chg="add mod">
          <ac:chgData name="Kulinich Bohdan" userId="48e65c9f34e137d0" providerId="LiveId" clId="{1C3747E6-447A-E04D-AF49-F953DCB4DF92}" dt="2023-12-03T12:34:47.808" v="322" actId="1076"/>
          <ac:spMkLst>
            <pc:docMk/>
            <pc:sldMk cId="2154405015" sldId="276"/>
            <ac:spMk id="41" creationId="{0AED8E63-01F6-2C4F-DE22-5AB5D6A22A36}"/>
          </ac:spMkLst>
        </pc:spChg>
        <pc:spChg chg="mod">
          <ac:chgData name="Kulinich Bohdan" userId="48e65c9f34e137d0" providerId="LiveId" clId="{1C3747E6-447A-E04D-AF49-F953DCB4DF92}" dt="2023-12-03T12:34:41.842" v="321"/>
          <ac:spMkLst>
            <pc:docMk/>
            <pc:sldMk cId="2154405015" sldId="276"/>
            <ac:spMk id="43" creationId="{9E9E03EA-4C7D-0803-67B4-7532E4107A1F}"/>
          </ac:spMkLst>
        </pc:spChg>
        <pc:spChg chg="mod">
          <ac:chgData name="Kulinich Bohdan" userId="48e65c9f34e137d0" providerId="LiveId" clId="{1C3747E6-447A-E04D-AF49-F953DCB4DF92}" dt="2023-12-03T12:34:41.842" v="321"/>
          <ac:spMkLst>
            <pc:docMk/>
            <pc:sldMk cId="2154405015" sldId="276"/>
            <ac:spMk id="44" creationId="{2B231ACF-7511-7D93-B140-053308CC6C80}"/>
          </ac:spMkLst>
        </pc:spChg>
        <pc:spChg chg="mod">
          <ac:chgData name="Kulinich Bohdan" userId="48e65c9f34e137d0" providerId="LiveId" clId="{1C3747E6-447A-E04D-AF49-F953DCB4DF92}" dt="2023-12-03T12:34:41.842" v="321"/>
          <ac:spMkLst>
            <pc:docMk/>
            <pc:sldMk cId="2154405015" sldId="276"/>
            <ac:spMk id="48" creationId="{FF4441FB-4868-C51D-3950-0BE4BA9DACA2}"/>
          </ac:spMkLst>
        </pc:spChg>
        <pc:spChg chg="mod">
          <ac:chgData name="Kulinich Bohdan" userId="48e65c9f34e137d0" providerId="LiveId" clId="{1C3747E6-447A-E04D-AF49-F953DCB4DF92}" dt="2023-12-03T12:34:41.842" v="321"/>
          <ac:spMkLst>
            <pc:docMk/>
            <pc:sldMk cId="2154405015" sldId="276"/>
            <ac:spMk id="49" creationId="{D38EFF78-109C-8164-D676-00AEE6456B5D}"/>
          </ac:spMkLst>
        </pc:spChg>
        <pc:spChg chg="add mod">
          <ac:chgData name="Kulinich Bohdan" userId="48e65c9f34e137d0" providerId="LiveId" clId="{1C3747E6-447A-E04D-AF49-F953DCB4DF92}" dt="2023-12-03T12:34:47.808" v="322" actId="1076"/>
          <ac:spMkLst>
            <pc:docMk/>
            <pc:sldMk cId="2154405015" sldId="276"/>
            <ac:spMk id="57" creationId="{728ECB99-C47F-879B-C17E-DF361FF0B7D9}"/>
          </ac:spMkLst>
        </pc:spChg>
        <pc:spChg chg="add mod">
          <ac:chgData name="Kulinich Bohdan" userId="48e65c9f34e137d0" providerId="LiveId" clId="{1C3747E6-447A-E04D-AF49-F953DCB4DF92}" dt="2023-12-03T12:34:47.808" v="322" actId="1076"/>
          <ac:spMkLst>
            <pc:docMk/>
            <pc:sldMk cId="2154405015" sldId="276"/>
            <ac:spMk id="58" creationId="{1D4B793B-245A-DD12-20DC-B5BFC7D1FCBF}"/>
          </ac:spMkLst>
        </pc:spChg>
        <pc:spChg chg="add mod">
          <ac:chgData name="Kulinich Bohdan" userId="48e65c9f34e137d0" providerId="LiveId" clId="{1C3747E6-447A-E04D-AF49-F953DCB4DF92}" dt="2023-12-03T12:37:51.601" v="406" actId="166"/>
          <ac:spMkLst>
            <pc:docMk/>
            <pc:sldMk cId="2154405015" sldId="276"/>
            <ac:spMk id="59" creationId="{79C68B53-2CC2-FBAC-1435-764A495B2A96}"/>
          </ac:spMkLst>
        </pc:spChg>
        <pc:spChg chg="add del mod">
          <ac:chgData name="Kulinich Bohdan" userId="48e65c9f34e137d0" providerId="LiveId" clId="{1C3747E6-447A-E04D-AF49-F953DCB4DF92}" dt="2023-12-03T12:35:05.457" v="329" actId="478"/>
          <ac:spMkLst>
            <pc:docMk/>
            <pc:sldMk cId="2154405015" sldId="276"/>
            <ac:spMk id="60" creationId="{3E333F7D-AFBD-2FFA-E4B9-55A61E6F8FA1}"/>
          </ac:spMkLst>
        </pc:spChg>
        <pc:spChg chg="add mod">
          <ac:chgData name="Kulinich Bohdan" userId="48e65c9f34e137d0" providerId="LiveId" clId="{1C3747E6-447A-E04D-AF49-F953DCB4DF92}" dt="2023-12-03T12:35:44.453" v="339" actId="167"/>
          <ac:spMkLst>
            <pc:docMk/>
            <pc:sldMk cId="2154405015" sldId="276"/>
            <ac:spMk id="63" creationId="{2BCA2515-DB46-7D8E-E98F-6FA01F08B9B5}"/>
          </ac:spMkLst>
        </pc:spChg>
        <pc:spChg chg="add mod">
          <ac:chgData name="Kulinich Bohdan" userId="48e65c9f34e137d0" providerId="LiveId" clId="{1C3747E6-447A-E04D-AF49-F953DCB4DF92}" dt="2023-12-03T12:35:44.453" v="339" actId="167"/>
          <ac:spMkLst>
            <pc:docMk/>
            <pc:sldMk cId="2154405015" sldId="276"/>
            <ac:spMk id="64" creationId="{1012DBF5-28D3-A781-EB28-ED12AF8DE9D7}"/>
          </ac:spMkLst>
        </pc:spChg>
        <pc:spChg chg="add mod modVis">
          <ac:chgData name="Kulinich Bohdan" userId="48e65c9f34e137d0" providerId="LiveId" clId="{1C3747E6-447A-E04D-AF49-F953DCB4DF92}" dt="2023-12-03T12:44:31.644" v="458" actId="14429"/>
          <ac:spMkLst>
            <pc:docMk/>
            <pc:sldMk cId="2154405015" sldId="276"/>
            <ac:spMk id="67" creationId="{E8BFE4B2-A651-D409-E3FA-2274DECBBAE4}"/>
          </ac:spMkLst>
        </pc:spChg>
        <pc:spChg chg="add mod">
          <ac:chgData name="Kulinich Bohdan" userId="48e65c9f34e137d0" providerId="LiveId" clId="{1C3747E6-447A-E04D-AF49-F953DCB4DF92}" dt="2023-12-03T12:38:38.249" v="429" actId="1038"/>
          <ac:spMkLst>
            <pc:docMk/>
            <pc:sldMk cId="2154405015" sldId="276"/>
            <ac:spMk id="68" creationId="{2A581FC9-1E01-31A8-751D-23431DD0923F}"/>
          </ac:spMkLst>
        </pc:spChg>
        <pc:spChg chg="add mod">
          <ac:chgData name="Kulinich Bohdan" userId="48e65c9f34e137d0" providerId="LiveId" clId="{1C3747E6-447A-E04D-AF49-F953DCB4DF92}" dt="2023-12-03T12:44:38.354" v="459" actId="167"/>
          <ac:spMkLst>
            <pc:docMk/>
            <pc:sldMk cId="2154405015" sldId="276"/>
            <ac:spMk id="70" creationId="{7F6DCC23-6D40-C595-96CE-8FA9AB954105}"/>
          </ac:spMkLst>
        </pc:spChg>
        <pc:spChg chg="add mod">
          <ac:chgData name="Kulinich Bohdan" userId="48e65c9f34e137d0" providerId="LiveId" clId="{1C3747E6-447A-E04D-AF49-F953DCB4DF92}" dt="2023-12-03T13:26:18.403" v="546" actId="207"/>
          <ac:spMkLst>
            <pc:docMk/>
            <pc:sldMk cId="2154405015" sldId="276"/>
            <ac:spMk id="71" creationId="{9971ECCF-0854-153E-79B2-C4229B6AFD84}"/>
          </ac:spMkLst>
        </pc:spChg>
        <pc:grpChg chg="add del mod">
          <ac:chgData name="Kulinich Bohdan" userId="48e65c9f34e137d0" providerId="LiveId" clId="{1C3747E6-447A-E04D-AF49-F953DCB4DF92}" dt="2023-12-03T12:34:49.990" v="323" actId="478"/>
          <ac:grpSpMkLst>
            <pc:docMk/>
            <pc:sldMk cId="2154405015" sldId="276"/>
            <ac:grpSpMk id="42" creationId="{E8873DEB-ED8E-27AD-9DA5-CF7FD73C835F}"/>
          </ac:grpSpMkLst>
        </pc:grpChg>
        <pc:grpChg chg="add del mod">
          <ac:chgData name="Kulinich Bohdan" userId="48e65c9f34e137d0" providerId="LiveId" clId="{1C3747E6-447A-E04D-AF49-F953DCB4DF92}" dt="2023-12-03T12:34:55.752" v="326" actId="478"/>
          <ac:grpSpMkLst>
            <pc:docMk/>
            <pc:sldMk cId="2154405015" sldId="276"/>
            <ac:grpSpMk id="47" creationId="{07AF4DCE-EB50-8675-C43B-AF11E51158EC}"/>
          </ac:grpSpMkLst>
        </pc:grpChg>
        <pc:grpChg chg="add mod">
          <ac:chgData name="Kulinich Bohdan" userId="48e65c9f34e137d0" providerId="LiveId" clId="{1C3747E6-447A-E04D-AF49-F953DCB4DF92}" dt="2023-12-03T12:34:47.808" v="322" actId="1076"/>
          <ac:grpSpMkLst>
            <pc:docMk/>
            <pc:sldMk cId="2154405015" sldId="276"/>
            <ac:grpSpMk id="51" creationId="{72FB4733-BDEA-89DD-CBE4-936359C1B329}"/>
          </ac:grpSpMkLst>
        </pc:grpChg>
        <pc:grpChg chg="add mod">
          <ac:chgData name="Kulinich Bohdan" userId="48e65c9f34e137d0" providerId="LiveId" clId="{1C3747E6-447A-E04D-AF49-F953DCB4DF92}" dt="2023-12-03T12:37:59.157" v="408" actId="1076"/>
          <ac:grpSpMkLst>
            <pc:docMk/>
            <pc:sldMk cId="2154405015" sldId="276"/>
            <ac:grpSpMk id="54" creationId="{B9DB110A-78BD-A0C6-1E3C-F7235AF56ABC}"/>
          </ac:grpSpMkLst>
        </pc:grpChg>
        <pc:grpChg chg="mod">
          <ac:chgData name="Kulinich Bohdan" userId="48e65c9f34e137d0" providerId="LiveId" clId="{1C3747E6-447A-E04D-AF49-F953DCB4DF92}" dt="2023-12-03T13:26:24.540" v="547" actId="166"/>
          <ac:grpSpMkLst>
            <pc:docMk/>
            <pc:sldMk cId="2154405015" sldId="276"/>
            <ac:grpSpMk id="97" creationId="{EE784364-75E2-3727-C2F2-D018915CAEC4}"/>
          </ac:grpSpMkLst>
        </pc:grpChg>
        <pc:cxnChg chg="del">
          <ac:chgData name="Kulinich Bohdan" userId="48e65c9f34e137d0" providerId="LiveId" clId="{1C3747E6-447A-E04D-AF49-F953DCB4DF92}" dt="2023-12-03T12:15:57.983" v="54" actId="478"/>
          <ac:cxnSpMkLst>
            <pc:docMk/>
            <pc:sldMk cId="2154405015" sldId="276"/>
            <ac:cxnSpMk id="8" creationId="{38A116E1-FC53-7D90-C6DC-A6210F7E86C3}"/>
          </ac:cxnSpMkLst>
        </pc:cxnChg>
        <pc:cxnChg chg="del">
          <ac:chgData name="Kulinich Bohdan" userId="48e65c9f34e137d0" providerId="LiveId" clId="{1C3747E6-447A-E04D-AF49-F953DCB4DF92}" dt="2023-12-03T12:15:57.983" v="54" actId="478"/>
          <ac:cxnSpMkLst>
            <pc:docMk/>
            <pc:sldMk cId="2154405015" sldId="276"/>
            <ac:cxnSpMk id="9" creationId="{E85286AE-A6F8-3346-75BA-4228B3A5410F}"/>
          </ac:cxnSpMkLst>
        </pc:cxnChg>
        <pc:cxnChg chg="del">
          <ac:chgData name="Kulinich Bohdan" userId="48e65c9f34e137d0" providerId="LiveId" clId="{1C3747E6-447A-E04D-AF49-F953DCB4DF92}" dt="2023-12-03T12:15:57.983" v="54" actId="478"/>
          <ac:cxnSpMkLst>
            <pc:docMk/>
            <pc:sldMk cId="2154405015" sldId="276"/>
            <ac:cxnSpMk id="11" creationId="{B22CD5A9-32EC-2BB1-CDDE-A4916BD8C8A1}"/>
          </ac:cxnSpMkLst>
        </pc:cxnChg>
        <pc:cxnChg chg="del">
          <ac:chgData name="Kulinich Bohdan" userId="48e65c9f34e137d0" providerId="LiveId" clId="{1C3747E6-447A-E04D-AF49-F953DCB4DF92}" dt="2023-12-03T12:15:57.983" v="54" actId="478"/>
          <ac:cxnSpMkLst>
            <pc:docMk/>
            <pc:sldMk cId="2154405015" sldId="276"/>
            <ac:cxnSpMk id="18" creationId="{B3592466-1398-CCF5-777F-4FACD435C1DA}"/>
          </ac:cxnSpMkLst>
        </pc:cxnChg>
        <pc:cxnChg chg="del">
          <ac:chgData name="Kulinich Bohdan" userId="48e65c9f34e137d0" providerId="LiveId" clId="{1C3747E6-447A-E04D-AF49-F953DCB4DF92}" dt="2023-12-03T12:15:57.983" v="54" actId="478"/>
          <ac:cxnSpMkLst>
            <pc:docMk/>
            <pc:sldMk cId="2154405015" sldId="276"/>
            <ac:cxnSpMk id="19" creationId="{83D9DC94-40DA-F50A-3E18-B9EA0E68111B}"/>
          </ac:cxnSpMkLst>
        </pc:cxnChg>
        <pc:cxnChg chg="del">
          <ac:chgData name="Kulinich Bohdan" userId="48e65c9f34e137d0" providerId="LiveId" clId="{1C3747E6-447A-E04D-AF49-F953DCB4DF92}" dt="2023-12-03T12:15:57.983" v="54" actId="478"/>
          <ac:cxnSpMkLst>
            <pc:docMk/>
            <pc:sldMk cId="2154405015" sldId="276"/>
            <ac:cxnSpMk id="21" creationId="{81F383F3-E038-3D8A-4BE6-72BD9115058D}"/>
          </ac:cxnSpMkLst>
        </pc:cxnChg>
        <pc:cxnChg chg="add mod">
          <ac:chgData name="Kulinich Bohdan" userId="48e65c9f34e137d0" providerId="LiveId" clId="{1C3747E6-447A-E04D-AF49-F953DCB4DF92}" dt="2023-12-03T12:43:26.199" v="437" actId="14100"/>
          <ac:cxnSpMkLst>
            <pc:docMk/>
            <pc:sldMk cId="2154405015" sldId="276"/>
            <ac:cxnSpMk id="32" creationId="{19750CB2-46CF-ECFD-2F82-C20C801DDF73}"/>
          </ac:cxnSpMkLst>
        </pc:cxnChg>
        <pc:cxnChg chg="add mod">
          <ac:chgData name="Kulinich Bohdan" userId="48e65c9f34e137d0" providerId="LiveId" clId="{1C3747E6-447A-E04D-AF49-F953DCB4DF92}" dt="2023-12-03T12:34:47.808" v="322" actId="1076"/>
          <ac:cxnSpMkLst>
            <pc:docMk/>
            <pc:sldMk cId="2154405015" sldId="276"/>
            <ac:cxnSpMk id="33" creationId="{8C1CB260-52CD-6301-569F-2866D085A6CE}"/>
          </ac:cxnSpMkLst>
        </pc:cxnChg>
        <pc:cxnChg chg="add mod">
          <ac:chgData name="Kulinich Bohdan" userId="48e65c9f34e137d0" providerId="LiveId" clId="{1C3747E6-447A-E04D-AF49-F953DCB4DF92}" dt="2023-12-03T12:34:47.808" v="322" actId="1076"/>
          <ac:cxnSpMkLst>
            <pc:docMk/>
            <pc:sldMk cId="2154405015" sldId="276"/>
            <ac:cxnSpMk id="34" creationId="{450D0988-FEB2-AFF1-8FE5-AFE45D4B9E65}"/>
          </ac:cxnSpMkLst>
        </pc:cxnChg>
        <pc:cxnChg chg="add mod">
          <ac:chgData name="Kulinich Bohdan" userId="48e65c9f34e137d0" providerId="LiveId" clId="{1C3747E6-447A-E04D-AF49-F953DCB4DF92}" dt="2023-12-03T12:34:47.808" v="322" actId="1076"/>
          <ac:cxnSpMkLst>
            <pc:docMk/>
            <pc:sldMk cId="2154405015" sldId="276"/>
            <ac:cxnSpMk id="35" creationId="{60EBF915-8A38-8B43-2034-8D9726E16A72}"/>
          </ac:cxnSpMkLst>
        </pc:cxnChg>
        <pc:cxnChg chg="add mod">
          <ac:chgData name="Kulinich Bohdan" userId="48e65c9f34e137d0" providerId="LiveId" clId="{1C3747E6-447A-E04D-AF49-F953DCB4DF92}" dt="2023-12-03T12:34:47.808" v="322" actId="1076"/>
          <ac:cxnSpMkLst>
            <pc:docMk/>
            <pc:sldMk cId="2154405015" sldId="276"/>
            <ac:cxnSpMk id="36" creationId="{6058B643-E169-890A-1DE4-CD47122C6514}"/>
          </ac:cxnSpMkLst>
        </pc:cxnChg>
        <pc:cxnChg chg="add mod">
          <ac:chgData name="Kulinich Bohdan" userId="48e65c9f34e137d0" providerId="LiveId" clId="{1C3747E6-447A-E04D-AF49-F953DCB4DF92}" dt="2023-12-03T12:34:47.808" v="322" actId="1076"/>
          <ac:cxnSpMkLst>
            <pc:docMk/>
            <pc:sldMk cId="2154405015" sldId="276"/>
            <ac:cxnSpMk id="37" creationId="{8B7C02CD-E296-5650-B4B6-F5799CE8CAEB}"/>
          </ac:cxnSpMkLst>
        </pc:cxnChg>
        <pc:cxnChg chg="add mod">
          <ac:chgData name="Kulinich Bohdan" userId="48e65c9f34e137d0" providerId="LiveId" clId="{1C3747E6-447A-E04D-AF49-F953DCB4DF92}" dt="2023-12-03T12:34:47.808" v="322" actId="1076"/>
          <ac:cxnSpMkLst>
            <pc:docMk/>
            <pc:sldMk cId="2154405015" sldId="276"/>
            <ac:cxnSpMk id="38" creationId="{7A287E0B-021D-C4B0-A299-FD4358365D14}"/>
          </ac:cxnSpMkLst>
        </pc:cxnChg>
        <pc:cxnChg chg="add del mod">
          <ac:chgData name="Kulinich Bohdan" userId="48e65c9f34e137d0" providerId="LiveId" clId="{1C3747E6-447A-E04D-AF49-F953DCB4DF92}" dt="2023-12-03T12:34:53.934" v="325" actId="478"/>
          <ac:cxnSpMkLst>
            <pc:docMk/>
            <pc:sldMk cId="2154405015" sldId="276"/>
            <ac:cxnSpMk id="45" creationId="{ECFD935E-FD6A-0BB0-031C-2EA5F510B768}"/>
          </ac:cxnSpMkLst>
        </pc:cxnChg>
        <pc:cxnChg chg="add del mod">
          <ac:chgData name="Kulinich Bohdan" userId="48e65c9f34e137d0" providerId="LiveId" clId="{1C3747E6-447A-E04D-AF49-F953DCB4DF92}" dt="2023-12-03T12:34:56.945" v="327" actId="478"/>
          <ac:cxnSpMkLst>
            <pc:docMk/>
            <pc:sldMk cId="2154405015" sldId="276"/>
            <ac:cxnSpMk id="46" creationId="{B362CC92-47EA-DF90-366C-E982298007E8}"/>
          </ac:cxnSpMkLst>
        </pc:cxnChg>
        <pc:cxnChg chg="add del mod">
          <ac:chgData name="Kulinich Bohdan" userId="48e65c9f34e137d0" providerId="LiveId" clId="{1C3747E6-447A-E04D-AF49-F953DCB4DF92}" dt="2023-12-03T12:34:51.806" v="324" actId="478"/>
          <ac:cxnSpMkLst>
            <pc:docMk/>
            <pc:sldMk cId="2154405015" sldId="276"/>
            <ac:cxnSpMk id="50" creationId="{3AE5347E-FE20-C3B2-A728-E58248CA7C8A}"/>
          </ac:cxnSpMkLst>
        </pc:cxnChg>
        <pc:cxnChg chg="mod">
          <ac:chgData name="Kulinich Bohdan" userId="48e65c9f34e137d0" providerId="LiveId" clId="{1C3747E6-447A-E04D-AF49-F953DCB4DF92}" dt="2023-12-03T12:34:41.842" v="321"/>
          <ac:cxnSpMkLst>
            <pc:docMk/>
            <pc:sldMk cId="2154405015" sldId="276"/>
            <ac:cxnSpMk id="52" creationId="{EA19302C-A7F1-8589-147C-F197ABFAF041}"/>
          </ac:cxnSpMkLst>
        </pc:cxnChg>
        <pc:cxnChg chg="mod">
          <ac:chgData name="Kulinich Bohdan" userId="48e65c9f34e137d0" providerId="LiveId" clId="{1C3747E6-447A-E04D-AF49-F953DCB4DF92}" dt="2023-12-03T12:34:41.842" v="321"/>
          <ac:cxnSpMkLst>
            <pc:docMk/>
            <pc:sldMk cId="2154405015" sldId="276"/>
            <ac:cxnSpMk id="53" creationId="{D1014D9E-A535-2863-8CC5-9FD175FB17B6}"/>
          </ac:cxnSpMkLst>
        </pc:cxnChg>
        <pc:cxnChg chg="mod">
          <ac:chgData name="Kulinich Bohdan" userId="48e65c9f34e137d0" providerId="LiveId" clId="{1C3747E6-447A-E04D-AF49-F953DCB4DF92}" dt="2023-12-03T12:34:41.842" v="321"/>
          <ac:cxnSpMkLst>
            <pc:docMk/>
            <pc:sldMk cId="2154405015" sldId="276"/>
            <ac:cxnSpMk id="55" creationId="{8DF94B1E-0851-B543-77B1-DC852D05FDAD}"/>
          </ac:cxnSpMkLst>
        </pc:cxnChg>
        <pc:cxnChg chg="mod">
          <ac:chgData name="Kulinich Bohdan" userId="48e65c9f34e137d0" providerId="LiveId" clId="{1C3747E6-447A-E04D-AF49-F953DCB4DF92}" dt="2023-12-03T12:34:41.842" v="321"/>
          <ac:cxnSpMkLst>
            <pc:docMk/>
            <pc:sldMk cId="2154405015" sldId="276"/>
            <ac:cxnSpMk id="56" creationId="{B87A93B7-6A36-1D0A-FD3F-25E4947CA51A}"/>
          </ac:cxnSpMkLst>
        </pc:cxnChg>
        <pc:cxnChg chg="add mod modVis">
          <ac:chgData name="Kulinich Bohdan" userId="48e65c9f34e137d0" providerId="LiveId" clId="{1C3747E6-447A-E04D-AF49-F953DCB4DF92}" dt="2023-12-03T12:44:06.137" v="453" actId="14429"/>
          <ac:cxnSpMkLst>
            <pc:docMk/>
            <pc:sldMk cId="2154405015" sldId="276"/>
            <ac:cxnSpMk id="61" creationId="{49ED6096-EC5A-180A-4C1F-963B3602E4D9}"/>
          </ac:cxnSpMkLst>
        </pc:cxnChg>
        <pc:cxnChg chg="add mod">
          <ac:chgData name="Kulinich Bohdan" userId="48e65c9f34e137d0" providerId="LiveId" clId="{1C3747E6-447A-E04D-AF49-F953DCB4DF92}" dt="2023-12-03T12:38:04.335" v="409" actId="166"/>
          <ac:cxnSpMkLst>
            <pc:docMk/>
            <pc:sldMk cId="2154405015" sldId="276"/>
            <ac:cxnSpMk id="62" creationId="{79BD00FE-9920-8958-AA7A-9E10D93D3E0B}"/>
          </ac:cxnSpMkLst>
        </pc:cxnChg>
        <pc:cxnChg chg="add mod">
          <ac:chgData name="Kulinich Bohdan" userId="48e65c9f34e137d0" providerId="LiveId" clId="{1C3747E6-447A-E04D-AF49-F953DCB4DF92}" dt="2023-12-03T12:44:46.597" v="461" actId="1076"/>
          <ac:cxnSpMkLst>
            <pc:docMk/>
            <pc:sldMk cId="2154405015" sldId="276"/>
            <ac:cxnSpMk id="65" creationId="{8732EA5C-A157-4D9E-5C19-227C4679F05A}"/>
          </ac:cxnSpMkLst>
        </pc:cxnChg>
        <pc:cxnChg chg="add mod">
          <ac:chgData name="Kulinich Bohdan" userId="48e65c9f34e137d0" providerId="LiveId" clId="{1C3747E6-447A-E04D-AF49-F953DCB4DF92}" dt="2023-12-03T12:37:51.601" v="406" actId="166"/>
          <ac:cxnSpMkLst>
            <pc:docMk/>
            <pc:sldMk cId="2154405015" sldId="276"/>
            <ac:cxnSpMk id="66" creationId="{9847C02F-AE94-EFD3-B2C5-7408D93DFC60}"/>
          </ac:cxnSpMkLst>
        </pc:cxnChg>
      </pc:sldChg>
      <pc:sldChg chg="modSp mod">
        <pc:chgData name="Kulinich Bohdan" userId="48e65c9f34e137d0" providerId="LiveId" clId="{1C3747E6-447A-E04D-AF49-F953DCB4DF92}" dt="2023-12-03T11:53:57.068" v="47" actId="553"/>
        <pc:sldMkLst>
          <pc:docMk/>
          <pc:sldMk cId="3313802318" sldId="284"/>
        </pc:sldMkLst>
        <pc:spChg chg="mod">
          <ac:chgData name="Kulinich Bohdan" userId="48e65c9f34e137d0" providerId="LiveId" clId="{1C3747E6-447A-E04D-AF49-F953DCB4DF92}" dt="2023-12-03T11:53:57.068" v="47" actId="553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1C3747E6-447A-E04D-AF49-F953DCB4DF92}" dt="2023-12-03T11:53:07.319" v="1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addAnim delAnim">
        <pc:chgData name="Kulinich Bohdan" userId="48e65c9f34e137d0" providerId="LiveId" clId="{1C3747E6-447A-E04D-AF49-F953DCB4DF92}" dt="2023-12-03T19:21:48.079" v="860" actId="478"/>
        <pc:sldMkLst>
          <pc:docMk/>
          <pc:sldMk cId="3015501688" sldId="285"/>
        </pc:sldMkLst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19" creationId="{EE74B3CF-EC8F-F8FF-B1C9-B55134D08A4A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0" creationId="{58D2BD1D-BB4D-5F83-D40A-12BA7F7E7D3E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1" creationId="{D3A6DE35-CCB4-3E34-7D9C-38DF3975F85F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2" creationId="{1AFA98E8-E196-08A7-08F9-692C6BCF0F01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3" creationId="{E9EBED03-6AA5-87B5-F2AF-51F6C09FD371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4" creationId="{F84F16B8-6B20-9F5E-7A15-BD3F82DD7131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5" creationId="{D787768B-59BC-A965-7386-B55A6E3A44BF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6" creationId="{695354E2-C3D9-68B8-3C56-76F97FBAE592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8" creationId="{C2380454-C29C-FECC-0AC0-2FA48A5C1A31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29" creationId="{8EBEC4EE-F251-B8B4-1E66-7C3CC1D90C68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30" creationId="{EEA9D709-341C-5F78-A42E-8CB9A1F1C276}"/>
          </ac:spMkLst>
        </pc:spChg>
        <pc:spChg chg="del">
          <ac:chgData name="Kulinich Bohdan" userId="48e65c9f34e137d0" providerId="LiveId" clId="{1C3747E6-447A-E04D-AF49-F953DCB4DF92}" dt="2023-12-03T14:37:38.073" v="579" actId="478"/>
          <ac:spMkLst>
            <pc:docMk/>
            <pc:sldMk cId="3015501688" sldId="285"/>
            <ac:spMk id="31" creationId="{33DAB114-32E0-2126-BD9D-61857F75CEB3}"/>
          </ac:spMkLst>
        </pc:spChg>
        <pc:spChg chg="add del">
          <ac:chgData name="Kulinich Bohdan" userId="48e65c9f34e137d0" providerId="LiveId" clId="{1C3747E6-447A-E04D-AF49-F953DCB4DF92}" dt="2023-12-03T15:07:53.837" v="638" actId="478"/>
          <ac:spMkLst>
            <pc:docMk/>
            <pc:sldMk cId="3015501688" sldId="285"/>
            <ac:spMk id="34" creationId="{F11EAD0B-6DE0-BA42-604E-200A21628844}"/>
          </ac:spMkLst>
        </pc:spChg>
        <pc:spChg chg="mod">
          <ac:chgData name="Kulinich Bohdan" userId="48e65c9f34e137d0" providerId="LiveId" clId="{1C3747E6-447A-E04D-AF49-F953DCB4DF92}" dt="2023-12-03T19:18:49.834" v="854" actId="207"/>
          <ac:spMkLst>
            <pc:docMk/>
            <pc:sldMk cId="3015501688" sldId="285"/>
            <ac:spMk id="44" creationId="{AFDAD6C2-3705-96B1-69EE-0063A06FB88A}"/>
          </ac:spMkLst>
        </pc:spChg>
        <pc:picChg chg="add del mod">
          <ac:chgData name="Kulinich Bohdan" userId="48e65c9f34e137d0" providerId="LiveId" clId="{1C3747E6-447A-E04D-AF49-F953DCB4DF92}" dt="2023-12-03T19:21:48.079" v="860" actId="478"/>
          <ac:picMkLst>
            <pc:docMk/>
            <pc:sldMk cId="3015501688" sldId="285"/>
            <ac:picMk id="7" creationId="{DC49DA81-726D-9758-1329-4CCFE2A057FF}"/>
          </ac:picMkLst>
        </pc:picChg>
        <pc:picChg chg="add del mod">
          <ac:chgData name="Kulinich Bohdan" userId="48e65c9f34e137d0" providerId="LiveId" clId="{1C3747E6-447A-E04D-AF49-F953DCB4DF92}" dt="2023-12-03T15:04:23.715" v="582" actId="478"/>
          <ac:picMkLst>
            <pc:docMk/>
            <pc:sldMk cId="3015501688" sldId="285"/>
            <ac:picMk id="27" creationId="{407AE47A-D2F6-5E42-D652-61713773E709}"/>
          </ac:picMkLst>
        </pc:picChg>
        <pc:picChg chg="add mod modCrop">
          <ac:chgData name="Kulinich Bohdan" userId="48e65c9f34e137d0" providerId="LiveId" clId="{1C3747E6-447A-E04D-AF49-F953DCB4DF92}" dt="2023-12-03T15:11:13.975" v="848" actId="14100"/>
          <ac:picMkLst>
            <pc:docMk/>
            <pc:sldMk cId="3015501688" sldId="285"/>
            <ac:picMk id="33" creationId="{12EC7F33-DC7A-35E4-2BD4-0C57F0F3E837}"/>
          </ac:picMkLst>
        </pc:pic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7" creationId="{787CC2B9-436F-289F-BDD6-759CBEF6941C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8" creationId="{53B9B5BD-9B2A-BEE9-27A6-510C5B664318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9" creationId="{97851838-2D32-19DD-14FC-335F07577937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0" creationId="{05317F7A-7424-267B-901F-457E134942D6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1" creationId="{3700E9FD-18D0-9F75-11FF-3D48A2C5816B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2" creationId="{0CC0AD67-F426-6DE7-07D3-3B9CED3938A6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3" creationId="{3D0D6AFE-C646-5EA5-0BBE-5C62B829E042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4" creationId="{6055B7D7-FAAF-6490-E8C0-FD53AB96EE18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5" creationId="{11FCEE00-2710-5F64-73AE-C27EC401D0C2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6" creationId="{EA94A143-29C9-92D3-7CF1-D521777870BB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7" creationId="{18AB5A2A-567F-4FB6-BB3D-A9BDEDB89364}"/>
          </ac:cxnSpMkLst>
        </pc:cxnChg>
        <pc:cxnChg chg="del">
          <ac:chgData name="Kulinich Bohdan" userId="48e65c9f34e137d0" providerId="LiveId" clId="{1C3747E6-447A-E04D-AF49-F953DCB4DF92}" dt="2023-12-03T14:37:38.073" v="579" actId="478"/>
          <ac:cxnSpMkLst>
            <pc:docMk/>
            <pc:sldMk cId="3015501688" sldId="285"/>
            <ac:cxnSpMk id="18" creationId="{8BC0B2C1-79AD-E280-2E15-CA7FF8D10087}"/>
          </ac:cxnSpMkLst>
        </pc:cxnChg>
      </pc:sldChg>
      <pc:sldChg chg="addSp delSp modSp mod addAnim delAnim modAnim">
        <pc:chgData name="Kulinich Bohdan" userId="48e65c9f34e137d0" providerId="LiveId" clId="{1C3747E6-447A-E04D-AF49-F953DCB4DF92}" dt="2023-12-05T22:54:57.991" v="2331"/>
        <pc:sldMkLst>
          <pc:docMk/>
          <pc:sldMk cId="2900867677" sldId="286"/>
        </pc:sldMkLst>
        <pc:spChg chg="del">
          <ac:chgData name="Kulinich Bohdan" userId="48e65c9f34e137d0" providerId="LiveId" clId="{1C3747E6-447A-E04D-AF49-F953DCB4DF92}" dt="2023-12-03T21:00:28.255" v="877" actId="478"/>
          <ac:spMkLst>
            <pc:docMk/>
            <pc:sldMk cId="2900867677" sldId="286"/>
            <ac:spMk id="37" creationId="{82FE12CE-47E2-20A2-D986-A8589A4DE6AD}"/>
          </ac:spMkLst>
        </pc:spChg>
        <pc:spChg chg="del">
          <ac:chgData name="Kulinich Bohdan" userId="48e65c9f34e137d0" providerId="LiveId" clId="{1C3747E6-447A-E04D-AF49-F953DCB4DF92}" dt="2023-12-03T21:00:28.255" v="877" actId="478"/>
          <ac:spMkLst>
            <pc:docMk/>
            <pc:sldMk cId="2900867677" sldId="286"/>
            <ac:spMk id="43" creationId="{453BD6A6-2FFE-1F73-6A0F-D09996F6190E}"/>
          </ac:spMkLst>
        </pc:spChg>
        <pc:spChg chg="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44" creationId="{C2B3B4EF-1358-D6FF-C9A9-97F544CAAEE4}"/>
          </ac:spMkLst>
        </pc:spChg>
        <pc:spChg chg="del">
          <ac:chgData name="Kulinich Bohdan" userId="48e65c9f34e137d0" providerId="LiveId" clId="{1C3747E6-447A-E04D-AF49-F953DCB4DF92}" dt="2023-12-03T19:22:00.853" v="861" actId="478"/>
          <ac:spMkLst>
            <pc:docMk/>
            <pc:sldMk cId="2900867677" sldId="286"/>
            <ac:spMk id="45" creationId="{BF8D3DB3-3F73-C298-19A7-EB0B298DE331}"/>
          </ac:spMkLst>
        </pc:spChg>
        <pc:spChg chg="del">
          <ac:chgData name="Kulinich Bohdan" userId="48e65c9f34e137d0" providerId="LiveId" clId="{1C3747E6-447A-E04D-AF49-F953DCB4DF92}" dt="2023-12-03T21:00:28.255" v="877" actId="478"/>
          <ac:spMkLst>
            <pc:docMk/>
            <pc:sldMk cId="2900867677" sldId="286"/>
            <ac:spMk id="47" creationId="{60935975-6866-0FD5-AEDF-6C1179892A6D}"/>
          </ac:spMkLst>
        </pc:spChg>
        <pc:spChg chg="del">
          <ac:chgData name="Kulinich Bohdan" userId="48e65c9f34e137d0" providerId="LiveId" clId="{1C3747E6-447A-E04D-AF49-F953DCB4DF92}" dt="2023-12-03T21:00:28.255" v="877" actId="478"/>
          <ac:spMkLst>
            <pc:docMk/>
            <pc:sldMk cId="2900867677" sldId="286"/>
            <ac:spMk id="48" creationId="{44F19734-C97C-21D6-8E2F-FD75B6E30D5C}"/>
          </ac:spMkLst>
        </pc:spChg>
        <pc:spChg chg="del">
          <ac:chgData name="Kulinich Bohdan" userId="48e65c9f34e137d0" providerId="LiveId" clId="{1C3747E6-447A-E04D-AF49-F953DCB4DF92}" dt="2023-12-03T21:00:28.255" v="877" actId="478"/>
          <ac:spMkLst>
            <pc:docMk/>
            <pc:sldMk cId="2900867677" sldId="286"/>
            <ac:spMk id="49" creationId="{A0FA85A7-BCF6-B65A-985E-8E851D64389B}"/>
          </ac:spMkLst>
        </pc:spChg>
        <pc:spChg chg="del">
          <ac:chgData name="Kulinich Bohdan" userId="48e65c9f34e137d0" providerId="LiveId" clId="{1C3747E6-447A-E04D-AF49-F953DCB4DF92}" dt="2023-12-03T21:00:22.006" v="876" actId="478"/>
          <ac:spMkLst>
            <pc:docMk/>
            <pc:sldMk cId="2900867677" sldId="286"/>
            <ac:spMk id="64" creationId="{9F962A96-E71B-CF36-E294-BFC233198DA1}"/>
          </ac:spMkLst>
        </pc:spChg>
        <pc:spChg chg="add 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68" creationId="{D81CD794-69D9-BAEB-3927-0A0C45F5692F}"/>
          </ac:spMkLst>
        </pc:spChg>
        <pc:spChg chg="add 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69" creationId="{B80A9445-0EC1-38F5-BC2F-181486DE6AE0}"/>
          </ac:spMkLst>
        </pc:spChg>
        <pc:spChg chg="add 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70" creationId="{96C21F8A-10C7-FCB8-AE26-5DFE7CAECD41}"/>
          </ac:spMkLst>
        </pc:spChg>
        <pc:spChg chg="add 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71" creationId="{9C61D311-9D35-ACCA-2D3A-24BB37AEA070}"/>
          </ac:spMkLst>
        </pc:spChg>
        <pc:spChg chg="add del mod">
          <ac:chgData name="Kulinich Bohdan" userId="48e65c9f34e137d0" providerId="LiveId" clId="{1C3747E6-447A-E04D-AF49-F953DCB4DF92}" dt="2023-12-04T18:58:53.998" v="1041" actId="478"/>
          <ac:spMkLst>
            <pc:docMk/>
            <pc:sldMk cId="2900867677" sldId="286"/>
            <ac:spMk id="72" creationId="{E105434B-A2AB-FD05-B0A6-5B57B1672D57}"/>
          </ac:spMkLst>
        </pc:spChg>
        <pc:spChg chg="add 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73" creationId="{263FE4BB-D964-3E63-7C49-4E9755BB69B1}"/>
          </ac:spMkLst>
        </pc:spChg>
        <pc:spChg chg="add del mod">
          <ac:chgData name="Kulinich Bohdan" userId="48e65c9f34e137d0" providerId="LiveId" clId="{1C3747E6-447A-E04D-AF49-F953DCB4DF92}" dt="2023-12-04T19:03:58.572" v="1058" actId="478"/>
          <ac:spMkLst>
            <pc:docMk/>
            <pc:sldMk cId="2900867677" sldId="286"/>
            <ac:spMk id="74" creationId="{DB712ADF-2802-F364-58DB-5189990B6EEC}"/>
          </ac:spMkLst>
        </pc:spChg>
        <pc:spChg chg="add mod modVis">
          <ac:chgData name="Kulinich Bohdan" userId="48e65c9f34e137d0" providerId="LiveId" clId="{1C3747E6-447A-E04D-AF49-F953DCB4DF92}" dt="2023-12-05T22:42:51.231" v="2240" actId="14100"/>
          <ac:spMkLst>
            <pc:docMk/>
            <pc:sldMk cId="2900867677" sldId="286"/>
            <ac:spMk id="75" creationId="{D352689E-4F65-44E6-35E8-3A8937B0C93D}"/>
          </ac:spMkLst>
        </pc:spChg>
        <pc:spChg chg="add del mod">
          <ac:chgData name="Kulinich Bohdan" userId="48e65c9f34e137d0" providerId="LiveId" clId="{1C3747E6-447A-E04D-AF49-F953DCB4DF92}" dt="2023-12-04T20:35:56.164" v="1500" actId="478"/>
          <ac:spMkLst>
            <pc:docMk/>
            <pc:sldMk cId="2900867677" sldId="286"/>
            <ac:spMk id="156" creationId="{FA2C26F7-616E-709B-BE23-7C46911345B2}"/>
          </ac:spMkLst>
        </pc:spChg>
        <pc:spChg chg="add del mod topLvl">
          <ac:chgData name="Kulinich Bohdan" userId="48e65c9f34e137d0" providerId="LiveId" clId="{1C3747E6-447A-E04D-AF49-F953DCB4DF92}" dt="2023-12-05T22:33:05.706" v="1978" actId="478"/>
          <ac:spMkLst>
            <pc:docMk/>
            <pc:sldMk cId="2900867677" sldId="286"/>
            <ac:spMk id="158" creationId="{28E49779-ABD3-C249-A2F7-7F00A8276E7D}"/>
          </ac:spMkLst>
        </pc:spChg>
        <pc:spChg chg="add del mod topLvl">
          <ac:chgData name="Kulinich Bohdan" userId="48e65c9f34e137d0" providerId="LiveId" clId="{1C3747E6-447A-E04D-AF49-F953DCB4DF92}" dt="2023-12-05T22:33:05.706" v="1978" actId="478"/>
          <ac:spMkLst>
            <pc:docMk/>
            <pc:sldMk cId="2900867677" sldId="286"/>
            <ac:spMk id="159" creationId="{90E1433D-81F5-D6CA-EBBD-211EF3BCCEBB}"/>
          </ac:spMkLst>
        </pc:spChg>
        <pc:spChg chg="add del mod topLvl">
          <ac:chgData name="Kulinich Bohdan" userId="48e65c9f34e137d0" providerId="LiveId" clId="{1C3747E6-447A-E04D-AF49-F953DCB4DF92}" dt="2023-12-05T22:33:05.706" v="1978" actId="478"/>
          <ac:spMkLst>
            <pc:docMk/>
            <pc:sldMk cId="2900867677" sldId="286"/>
            <ac:spMk id="160" creationId="{790F14F0-FF98-13FF-B0A8-DCE024A5F53C}"/>
          </ac:spMkLst>
        </pc:spChg>
        <pc:spChg chg="add del mod topLvl">
          <ac:chgData name="Kulinich Bohdan" userId="48e65c9f34e137d0" providerId="LiveId" clId="{1C3747E6-447A-E04D-AF49-F953DCB4DF92}" dt="2023-12-05T22:33:05.706" v="1978" actId="478"/>
          <ac:spMkLst>
            <pc:docMk/>
            <pc:sldMk cId="2900867677" sldId="286"/>
            <ac:spMk id="161" creationId="{15EDA073-B6F6-0B39-26C5-5DD3BCBDFA69}"/>
          </ac:spMkLst>
        </pc:spChg>
        <pc:spChg chg="add del mod topLvl">
          <ac:chgData name="Kulinich Bohdan" userId="48e65c9f34e137d0" providerId="LiveId" clId="{1C3747E6-447A-E04D-AF49-F953DCB4DF92}" dt="2023-12-05T22:33:05.706" v="1978" actId="478"/>
          <ac:spMkLst>
            <pc:docMk/>
            <pc:sldMk cId="2900867677" sldId="286"/>
            <ac:spMk id="162" creationId="{40C6A55E-4A3E-0E97-19B7-A18C244339C5}"/>
          </ac:spMkLst>
        </pc:spChg>
        <pc:spChg chg="add del mod">
          <ac:chgData name="Kulinich Bohdan" userId="48e65c9f34e137d0" providerId="LiveId" clId="{1C3747E6-447A-E04D-AF49-F953DCB4DF92}" dt="2023-12-05T22:33:05.706" v="1978" actId="478"/>
          <ac:spMkLst>
            <pc:docMk/>
            <pc:sldMk cId="2900867677" sldId="286"/>
            <ac:spMk id="164" creationId="{1961F022-B6EA-E2FD-4FEE-A8A7E19724A6}"/>
          </ac:spMkLst>
        </pc:spChg>
        <pc:spChg chg="add mod topLvl">
          <ac:chgData name="Kulinich Bohdan" userId="48e65c9f34e137d0" providerId="LiveId" clId="{1C3747E6-447A-E04D-AF49-F953DCB4DF92}" dt="2023-12-05T22:47:54.820" v="2297" actId="164"/>
          <ac:spMkLst>
            <pc:docMk/>
            <pc:sldMk cId="2900867677" sldId="286"/>
            <ac:spMk id="170" creationId="{8653E739-7157-8E9A-88BF-0BE3AE4983B7}"/>
          </ac:spMkLst>
        </pc:spChg>
        <pc:spChg chg="add mod topLvl">
          <ac:chgData name="Kulinich Bohdan" userId="48e65c9f34e137d0" providerId="LiveId" clId="{1C3747E6-447A-E04D-AF49-F953DCB4DF92}" dt="2023-12-05T22:46:06.995" v="2269" actId="165"/>
          <ac:spMkLst>
            <pc:docMk/>
            <pc:sldMk cId="2900867677" sldId="286"/>
            <ac:spMk id="171" creationId="{3B8E3659-3814-52CC-1B8B-7D50197EBECF}"/>
          </ac:spMkLst>
        </pc:spChg>
        <pc:spChg chg="add mod">
          <ac:chgData name="Kulinich Bohdan" userId="48e65c9f34e137d0" providerId="LiveId" clId="{1C3747E6-447A-E04D-AF49-F953DCB4DF92}" dt="2023-12-05T22:47:54.820" v="2297" actId="164"/>
          <ac:spMkLst>
            <pc:docMk/>
            <pc:sldMk cId="2900867677" sldId="286"/>
            <ac:spMk id="180" creationId="{F3D18AAD-05F1-6609-A70F-C5B1B0F7A37B}"/>
          </ac:spMkLst>
        </pc:spChg>
        <pc:spChg chg="add mod">
          <ac:chgData name="Kulinich Bohdan" userId="48e65c9f34e137d0" providerId="LiveId" clId="{1C3747E6-447A-E04D-AF49-F953DCB4DF92}" dt="2023-12-05T22:47:54.820" v="2297" actId="164"/>
          <ac:spMkLst>
            <pc:docMk/>
            <pc:sldMk cId="2900867677" sldId="286"/>
            <ac:spMk id="181" creationId="{9F8A4D2A-E3BF-7D61-0FF2-B303E9164713}"/>
          </ac:spMkLst>
        </pc:spChg>
        <pc:spChg chg="add del mod">
          <ac:chgData name="Kulinich Bohdan" userId="48e65c9f34e137d0" providerId="LiveId" clId="{1C3747E6-447A-E04D-AF49-F953DCB4DF92}" dt="2023-12-05T22:44:00.222" v="2243" actId="478"/>
          <ac:spMkLst>
            <pc:docMk/>
            <pc:sldMk cId="2900867677" sldId="286"/>
            <ac:spMk id="184" creationId="{ABE02F79-4058-51BA-78EF-271F7C4B69A5}"/>
          </ac:spMkLst>
        </pc:spChg>
        <pc:spChg chg="add del mod">
          <ac:chgData name="Kulinich Bohdan" userId="48e65c9f34e137d0" providerId="LiveId" clId="{1C3747E6-447A-E04D-AF49-F953DCB4DF92}" dt="2023-12-05T22:44:06.614" v="2245" actId="478"/>
          <ac:spMkLst>
            <pc:docMk/>
            <pc:sldMk cId="2900867677" sldId="286"/>
            <ac:spMk id="190" creationId="{AF6EEBB8-CEBE-C9D9-9D97-845FD7152240}"/>
          </ac:spMkLst>
        </pc:spChg>
        <pc:spChg chg="add mod">
          <ac:chgData name="Kulinich Bohdan" userId="48e65c9f34e137d0" providerId="LiveId" clId="{1C3747E6-447A-E04D-AF49-F953DCB4DF92}" dt="2023-12-05T22:47:54.820" v="2297" actId="164"/>
          <ac:spMkLst>
            <pc:docMk/>
            <pc:sldMk cId="2900867677" sldId="286"/>
            <ac:spMk id="205" creationId="{0EC1EFCC-157B-BFB9-6BCA-E7444A574FAE}"/>
          </ac:spMkLst>
        </pc:spChg>
        <pc:spChg chg="add mod">
          <ac:chgData name="Kulinich Bohdan" userId="48e65c9f34e137d0" providerId="LiveId" clId="{1C3747E6-447A-E04D-AF49-F953DCB4DF92}" dt="2023-12-05T22:47:54.820" v="2297" actId="164"/>
          <ac:spMkLst>
            <pc:docMk/>
            <pc:sldMk cId="2900867677" sldId="286"/>
            <ac:spMk id="206" creationId="{9BB7F22A-F248-7314-772B-047299100037}"/>
          </ac:spMkLst>
        </pc:spChg>
        <pc:spChg chg="add mod">
          <ac:chgData name="Kulinich Bohdan" userId="48e65c9f34e137d0" providerId="LiveId" clId="{1C3747E6-447A-E04D-AF49-F953DCB4DF92}" dt="2023-12-05T22:47:54.820" v="2297" actId="164"/>
          <ac:spMkLst>
            <pc:docMk/>
            <pc:sldMk cId="2900867677" sldId="286"/>
            <ac:spMk id="207" creationId="{056C9580-D94A-5CAA-87AF-4055876470DE}"/>
          </ac:spMkLst>
        </pc:spChg>
        <pc:spChg chg="add mod modVis">
          <ac:chgData name="Kulinich Bohdan" userId="48e65c9f34e137d0" providerId="LiveId" clId="{1C3747E6-447A-E04D-AF49-F953DCB4DF92}" dt="2023-12-05T22:54:19.657" v="2313" actId="14430"/>
          <ac:spMkLst>
            <pc:docMk/>
            <pc:sldMk cId="2900867677" sldId="286"/>
            <ac:spMk id="209" creationId="{84AA0639-C993-CC64-B780-49CB000D4D03}"/>
          </ac:spMkLst>
        </pc:spChg>
        <pc:spChg chg="add mod">
          <ac:chgData name="Kulinich Bohdan" userId="48e65c9f34e137d0" providerId="LiveId" clId="{1C3747E6-447A-E04D-AF49-F953DCB4DF92}" dt="2023-12-05T22:54:33.091" v="2328" actId="1037"/>
          <ac:spMkLst>
            <pc:docMk/>
            <pc:sldMk cId="2900867677" sldId="286"/>
            <ac:spMk id="210" creationId="{D69F1BFD-C410-3FBF-13FB-AFE2196E7F1F}"/>
          </ac:spMkLst>
        </pc:spChg>
        <pc:grpChg chg="add del mod">
          <ac:chgData name="Kulinich Bohdan" userId="48e65c9f34e137d0" providerId="LiveId" clId="{1C3747E6-447A-E04D-AF49-F953DCB4DF92}" dt="2023-12-03T21:21:48.046" v="915" actId="165"/>
          <ac:grpSpMkLst>
            <pc:docMk/>
            <pc:sldMk cId="2900867677" sldId="286"/>
            <ac:grpSpMk id="25" creationId="{B6ADBCE4-EFDD-1655-865C-2FDEBC911100}"/>
          </ac:grpSpMkLst>
        </pc:grpChg>
        <pc:grpChg chg="add del mod">
          <ac:chgData name="Kulinich Bohdan" userId="48e65c9f34e137d0" providerId="LiveId" clId="{1C3747E6-447A-E04D-AF49-F953DCB4DF92}" dt="2023-12-03T21:21:37.388" v="905" actId="478"/>
          <ac:grpSpMkLst>
            <pc:docMk/>
            <pc:sldMk cId="2900867677" sldId="286"/>
            <ac:grpSpMk id="26" creationId="{196B38BC-444E-C11F-92A3-F2B959B76478}"/>
          </ac:grpSpMkLst>
        </pc:grpChg>
        <pc:grpChg chg="mod">
          <ac:chgData name="Kulinich Bohdan" userId="48e65c9f34e137d0" providerId="LiveId" clId="{1C3747E6-447A-E04D-AF49-F953DCB4DF92}" dt="2023-12-05T22:48:16.124" v="2304" actId="166"/>
          <ac:grpSpMkLst>
            <pc:docMk/>
            <pc:sldMk cId="2900867677" sldId="286"/>
            <ac:grpSpMk id="94" creationId="{A6E7BC31-E913-C056-808B-3F4E89BD16CE}"/>
          </ac:grpSpMkLst>
        </pc:grpChg>
        <pc:grpChg chg="add del mod">
          <ac:chgData name="Kulinich Bohdan" userId="48e65c9f34e137d0" providerId="LiveId" clId="{1C3747E6-447A-E04D-AF49-F953DCB4DF92}" dt="2023-12-04T20:36:17.625" v="1505" actId="165"/>
          <ac:grpSpMkLst>
            <pc:docMk/>
            <pc:sldMk cId="2900867677" sldId="286"/>
            <ac:grpSpMk id="157" creationId="{4FDDFEA8-F6CE-51D4-DB59-CC65601A6079}"/>
          </ac:grpSpMkLst>
        </pc:grpChg>
        <pc:grpChg chg="add del mod">
          <ac:chgData name="Kulinich Bohdan" userId="48e65c9f34e137d0" providerId="LiveId" clId="{1C3747E6-447A-E04D-AF49-F953DCB4DF92}" dt="2023-12-04T21:04:14.435" v="1810" actId="165"/>
          <ac:grpSpMkLst>
            <pc:docMk/>
            <pc:sldMk cId="2900867677" sldId="286"/>
            <ac:grpSpMk id="163" creationId="{1289097E-5962-32F4-58A6-96C4A27CD32F}"/>
          </ac:grpSpMkLst>
        </pc:grpChg>
        <pc:grpChg chg="add del mod topLvl">
          <ac:chgData name="Kulinich Bohdan" userId="48e65c9f34e137d0" providerId="LiveId" clId="{1C3747E6-447A-E04D-AF49-F953DCB4DF92}" dt="2023-12-05T22:46:08.322" v="2270" actId="165"/>
          <ac:grpSpMkLst>
            <pc:docMk/>
            <pc:sldMk cId="2900867677" sldId="286"/>
            <ac:grpSpMk id="196" creationId="{1ED5EEEB-580A-AE86-7520-61E051E2596A}"/>
          </ac:grpSpMkLst>
        </pc:grpChg>
        <pc:grpChg chg="add del mod">
          <ac:chgData name="Kulinich Bohdan" userId="48e65c9f34e137d0" providerId="LiveId" clId="{1C3747E6-447A-E04D-AF49-F953DCB4DF92}" dt="2023-12-05T22:46:06.995" v="2269" actId="165"/>
          <ac:grpSpMkLst>
            <pc:docMk/>
            <pc:sldMk cId="2900867677" sldId="286"/>
            <ac:grpSpMk id="197" creationId="{A0FA0925-E029-3A76-EC5F-E58814385962}"/>
          </ac:grpSpMkLst>
        </pc:grpChg>
        <pc:grpChg chg="add mod">
          <ac:chgData name="Kulinich Bohdan" userId="48e65c9f34e137d0" providerId="LiveId" clId="{1C3747E6-447A-E04D-AF49-F953DCB4DF92}" dt="2023-12-05T22:47:54.820" v="2297" actId="164"/>
          <ac:grpSpMkLst>
            <pc:docMk/>
            <pc:sldMk cId="2900867677" sldId="286"/>
            <ac:grpSpMk id="208" creationId="{4F5EAFF1-028F-A2B6-650D-BCFA275071A0}"/>
          </ac:grpSpMkLst>
        </pc:grpChg>
        <pc:cxnChg chg="add del mod topLvl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4" creationId="{A005B690-FB37-378F-ECF4-F251C184A54A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9" creationId="{DFD11EC1-AB44-6050-256C-0E2499F69662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10" creationId="{AE748913-9132-68D2-699E-DEC6C761E42D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11" creationId="{5D651A98-AEA8-D996-C145-FBFE69FC5C67}"/>
          </ac:cxnSpMkLst>
        </pc:cxnChg>
        <pc:cxnChg chg="add del mod topLvl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13" creationId="{C67722EC-2275-86B0-D077-3B5749CE276A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14" creationId="{9CD069C3-BCD2-2110-220F-A9701B16A297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18" creationId="{161C8791-D0B8-0F0F-C21C-DA96E6F5024B}"/>
          </ac:cxnSpMkLst>
        </pc:cxnChg>
        <pc:cxnChg chg="add del mod topLvl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19" creationId="{B8B01E27-03FB-9C65-5399-4AFCA83C2B53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21" creationId="{340F2294-2A43-A88D-45D5-F5F9A84AF1A9}"/>
          </ac:cxnSpMkLst>
        </pc:cxnChg>
        <pc:cxnChg chg="del mod topLvl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27" creationId="{D1C17019-A969-7269-EE57-17736968BBD4}"/>
          </ac:cxnSpMkLst>
        </pc:cxnChg>
        <pc:cxnChg chg="del mod topLvl">
          <ac:chgData name="Kulinich Bohdan" userId="48e65c9f34e137d0" providerId="LiveId" clId="{1C3747E6-447A-E04D-AF49-F953DCB4DF92}" dt="2023-12-03T21:21:37.388" v="905" actId="478"/>
          <ac:cxnSpMkLst>
            <pc:docMk/>
            <pc:sldMk cId="2900867677" sldId="286"/>
            <ac:cxnSpMk id="28" creationId="{C7C1D53C-EC06-08E0-B53B-D8FC426F470E}"/>
          </ac:cxnSpMkLst>
        </pc:cxnChg>
        <pc:cxnChg chg="del mod">
          <ac:chgData name="Kulinich Bohdan" userId="48e65c9f34e137d0" providerId="LiveId" clId="{1C3747E6-447A-E04D-AF49-F953DCB4DF92}" dt="2023-12-03T21:21:33.811" v="902" actId="478"/>
          <ac:cxnSpMkLst>
            <pc:docMk/>
            <pc:sldMk cId="2900867677" sldId="286"/>
            <ac:cxnSpMk id="29" creationId="{F4F952AB-90C3-A05C-6231-A02ABD565229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30" creationId="{CE6F83A6-C12E-EC86-1E42-151FEA81D569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33" creationId="{1858DD8A-8879-F8AB-5062-FE104A279D80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34" creationId="{8F9DA112-1336-25D4-A4BB-4402B8908BDC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35" creationId="{2AAC74A6-6E53-6E18-89FA-A4C44CA00ED4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39" creationId="{9C2FA309-ECB0-38CD-2BC4-94BEDED958E1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50" creationId="{E00C13C9-BE2A-70A5-D89D-83A3BCFE2E5A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55" creationId="{233E021F-8F9C-1565-1AC0-7F99A3404D26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56" creationId="{0D397EDF-F985-3B40-30D9-0983BAD14C65}"/>
          </ac:cxnSpMkLst>
        </pc:cxnChg>
        <pc:cxnChg chg="del">
          <ac:chgData name="Kulinich Bohdan" userId="48e65c9f34e137d0" providerId="LiveId" clId="{1C3747E6-447A-E04D-AF49-F953DCB4DF92}" dt="2023-12-03T21:00:28.255" v="877" actId="478"/>
          <ac:cxnSpMkLst>
            <pc:docMk/>
            <pc:sldMk cId="2900867677" sldId="286"/>
            <ac:cxnSpMk id="59" creationId="{34328FCC-A8B8-5462-DACE-43D18FE77541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60" creationId="{8995E7E5-9567-FCB7-5610-2DC11218A252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63" creationId="{0B559893-F3E0-3691-9C01-048E873D2D47}"/>
          </ac:cxnSpMkLst>
        </pc:cxnChg>
        <pc:cxnChg chg="add del mod">
          <ac:chgData name="Kulinich Bohdan" userId="48e65c9f34e137d0" providerId="LiveId" clId="{1C3747E6-447A-E04D-AF49-F953DCB4DF92}" dt="2023-12-04T19:03:58.572" v="1058" actId="478"/>
          <ac:cxnSpMkLst>
            <pc:docMk/>
            <pc:sldMk cId="2900867677" sldId="286"/>
            <ac:cxnSpMk id="67" creationId="{D6CBE0A6-E9F4-4811-19B6-D06FEF51B889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77" creationId="{2721C5D2-CEEB-8443-DC57-1E60C4E20D2B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79" creationId="{C623F81D-8136-60F9-5B2E-E11AFA40F984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82" creationId="{4C510A38-6661-10F4-8023-C45676AE216A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86" creationId="{D487E5E3-2C3C-9D7A-E712-2E6655A99095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89" creationId="{FD00103A-0828-5742-6F2B-C0B76E805228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93" creationId="{63E923CA-F154-CC62-3156-5ED309E3775B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00" creationId="{7B742132-D360-803B-AF00-D1BA44B59247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02" creationId="{E310F81B-D2D3-F739-BDC0-BAD7860E72E3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04" creationId="{4D954866-2283-0E18-DECA-056FDFB9B989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20" creationId="{754442D6-94B4-D6F4-C903-F1690FB53995}"/>
          </ac:cxnSpMkLst>
        </pc:cxnChg>
        <pc:cxnChg chg="add del mod">
          <ac:chgData name="Kulinich Bohdan" userId="48e65c9f34e137d0" providerId="LiveId" clId="{1C3747E6-447A-E04D-AF49-F953DCB4DF92}" dt="2023-12-04T20:32:36.639" v="1462" actId="478"/>
          <ac:cxnSpMkLst>
            <pc:docMk/>
            <pc:sldMk cId="2900867677" sldId="286"/>
            <ac:cxnSpMk id="122" creationId="{FBC41EBB-0B6E-6CB8-6708-6EDA02DCCCAA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28" creationId="{432E6213-0699-15A7-C998-5028959DBC03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33" creationId="{E1D4A065-BB70-2FD8-79E3-140BF143BABE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36" creationId="{2CBF005A-B49C-0CD1-503E-BA37D7D3AE3D}"/>
          </ac:cxnSpMkLst>
        </pc:cxnChg>
        <pc:cxnChg chg="add del mod topLvl">
          <ac:chgData name="Kulinich Bohdan" userId="48e65c9f34e137d0" providerId="LiveId" clId="{1C3747E6-447A-E04D-AF49-F953DCB4DF92}" dt="2023-12-05T22:33:05.706" v="1978" actId="478"/>
          <ac:cxnSpMkLst>
            <pc:docMk/>
            <pc:sldMk cId="2900867677" sldId="286"/>
            <ac:cxnSpMk id="141" creationId="{684F523B-E87A-B52B-D3B2-C7EEB90FD8CD}"/>
          </ac:cxnSpMkLst>
        </pc:cxnChg>
        <pc:cxnChg chg="add del mod">
          <ac:chgData name="Kulinich Bohdan" userId="48e65c9f34e137d0" providerId="LiveId" clId="{1C3747E6-447A-E04D-AF49-F953DCB4DF92}" dt="2023-12-04T20:35:21.124" v="1498" actId="478"/>
          <ac:cxnSpMkLst>
            <pc:docMk/>
            <pc:sldMk cId="2900867677" sldId="286"/>
            <ac:cxnSpMk id="151" creationId="{EDAA06D8-5BC0-732E-BF60-D21B0E3BC75A}"/>
          </ac:cxnSpMkLst>
        </pc:cxnChg>
        <pc:cxnChg chg="add del mod">
          <ac:chgData name="Kulinich Bohdan" userId="48e65c9f34e137d0" providerId="LiveId" clId="{1C3747E6-447A-E04D-AF49-F953DCB4DF92}" dt="2023-12-05T22:44:20.689" v="2246" actId="478"/>
          <ac:cxnSpMkLst>
            <pc:docMk/>
            <pc:sldMk cId="2900867677" sldId="286"/>
            <ac:cxnSpMk id="165" creationId="{BE235F33-5C5E-A282-C91B-128E83820F1B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66" creationId="{35662A57-8560-8F6A-3933-6CF03F8E5069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67" creationId="{C6026C46-0718-A5C3-785D-A802056FF962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68" creationId="{C1E65AEF-5666-665F-0263-12047068DEE7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69" creationId="{DA6E6ABE-E2A1-97A2-8803-1EC1E9A7EE38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2" creationId="{FFBCC4BA-7218-FBF9-F6DD-D6CC40565808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3" creationId="{A6C6F108-FE99-461D-A815-BAC4F28812FB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4" creationId="{932F1EA2-DED9-DA2D-A778-2E900412887A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5" creationId="{A5F9BA41-847D-0BC6-C659-3337A9E38BF2}"/>
          </ac:cxnSpMkLst>
        </pc:cxnChg>
        <pc:cxnChg chg="add del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6" creationId="{C1C164CB-9896-0FF2-B0D7-A7EA178CF3C4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7" creationId="{46AD5DA5-4138-19BF-9D48-1A8E77F3D647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8" creationId="{8AA2304C-9259-DFE6-2DBA-7122938F8FE7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79" creationId="{82AF8F8F-AC37-DD25-5A83-65FA6C762401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82" creationId="{3D9EB461-5EAC-E11C-7C14-66C07B468A7E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83" creationId="{1B174AAE-4BD5-4D9C-7AE5-6C9BD0C98733}"/>
          </ac:cxnSpMkLst>
        </pc:cxnChg>
        <pc:cxnChg chg="add del mod">
          <ac:chgData name="Kulinich Bohdan" userId="48e65c9f34e137d0" providerId="LiveId" clId="{1C3747E6-447A-E04D-AF49-F953DCB4DF92}" dt="2023-12-05T22:44:00.222" v="2243" actId="478"/>
          <ac:cxnSpMkLst>
            <pc:docMk/>
            <pc:sldMk cId="2900867677" sldId="286"/>
            <ac:cxnSpMk id="185" creationId="{3EF789F0-B8F2-D585-0BEF-FD5F3256290A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86" creationId="{21B7186F-9F24-39E5-8202-D70930150DDB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87" creationId="{29DECF1F-FD87-69D9-9276-D97277BBC7B2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88" creationId="{E5C40563-0D0E-CF4E-58C7-FD85D94BDD83}"/>
          </ac:cxnSpMkLst>
        </pc:cxnChg>
        <pc:cxnChg chg="add mod topLvl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89" creationId="{F9CB3BEA-C595-EE8E-5642-6CC2C2513C4E}"/>
          </ac:cxnSpMkLst>
        </pc:cxnChg>
        <pc:cxnChg chg="add mod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198" creationId="{482DA723-27C8-69AD-BAF5-D9BA81751C71}"/>
          </ac:cxnSpMkLst>
        </pc:cxnChg>
        <pc:cxnChg chg="add mod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200" creationId="{DD472E16-9792-A145-B461-155B50402775}"/>
          </ac:cxnSpMkLst>
        </pc:cxnChg>
        <pc:cxnChg chg="add mod">
          <ac:chgData name="Kulinich Bohdan" userId="48e65c9f34e137d0" providerId="LiveId" clId="{1C3747E6-447A-E04D-AF49-F953DCB4DF92}" dt="2023-12-05T22:47:54.820" v="2297" actId="164"/>
          <ac:cxnSpMkLst>
            <pc:docMk/>
            <pc:sldMk cId="2900867677" sldId="286"/>
            <ac:cxnSpMk id="202" creationId="{34B6976D-EA00-BA47-1CB9-041DB23AA841}"/>
          </ac:cxnSpMkLst>
        </pc:cxnChg>
      </pc:sldChg>
      <pc:sldChg chg="addSp delSp modSp mod delAnim modAnim">
        <pc:chgData name="Kulinich Bohdan" userId="48e65c9f34e137d0" providerId="LiveId" clId="{1C3747E6-447A-E04D-AF49-F953DCB4DF92}" dt="2023-12-05T22:32:30.504" v="1975" actId="207"/>
        <pc:sldMkLst>
          <pc:docMk/>
          <pc:sldMk cId="3744922044" sldId="287"/>
        </pc:sldMkLst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6" creationId="{8F7E93B2-A65A-6C46-075E-2A061EC2396F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7" creationId="{F1A55CB0-26A7-9EBA-7D5A-99290FA947EC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8" creationId="{4C4B9698-F178-0004-1871-35F2D1F3F3AB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21" creationId="{27459B7D-1A55-3DD8-5EB4-89FC7BDBD1EB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22" creationId="{43A1750C-9F1F-CE16-36A9-0D03657B8323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23" creationId="{71F97623-6468-5B96-4262-C6AFE80B8C3F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24" creationId="{58035970-FCEF-AC46-968B-837548C9F325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29" creationId="{11B25671-5DA7-24D8-45D3-9D2BE9803E34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30" creationId="{ECF184E1-8C11-A565-2AA6-F33A12B0D354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33" creationId="{798656E3-092D-67A8-592F-D63966BE7E40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34" creationId="{0BABB74B-7053-4F0A-61BE-6B1A248ECEC3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35" creationId="{D37FBE14-B2C7-5BCC-B709-4A95763AB71A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37" creationId="{8EF1FE17-35D2-D4E7-C5F8-5BF9484B4780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42" creationId="{A7013365-255B-33BF-16DE-CD61CE9EBC94}"/>
          </ac:spMkLst>
        </pc:spChg>
        <pc:spChg chg="del">
          <ac:chgData name="Kulinich Bohdan" userId="48e65c9f34e137d0" providerId="LiveId" clId="{1C3747E6-447A-E04D-AF49-F953DCB4DF92}" dt="2023-12-04T19:03:49.328" v="1056" actId="478"/>
          <ac:spMkLst>
            <pc:docMk/>
            <pc:sldMk cId="3744922044" sldId="287"/>
            <ac:spMk id="43" creationId="{894EADF9-7580-D968-8648-6188087E96DC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113" creationId="{F8BA6D09-20BD-1B6A-E739-8F77B1253B38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114" creationId="{08396EA8-1121-87FB-138D-F6714C8A7B9E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115" creationId="{782F414B-041B-DDC6-6795-DB9C52C72FA9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118" creationId="{392DB76B-890A-79FC-56F4-FF7540FB95F5}"/>
          </ac:spMkLst>
        </pc:spChg>
        <pc:spChg chg="add del mod">
          <ac:chgData name="Kulinich Bohdan" userId="48e65c9f34e137d0" providerId="LiveId" clId="{1C3747E6-447A-E04D-AF49-F953DCB4DF92}" dt="2023-12-05T22:31:49.294" v="1971" actId="478"/>
          <ac:spMkLst>
            <pc:docMk/>
            <pc:sldMk cId="3744922044" sldId="287"/>
            <ac:spMk id="119" creationId="{63CB6730-8DA3-50F0-441A-74C3809D6F5A}"/>
          </ac:spMkLst>
        </pc:spChg>
        <pc:spChg chg="add mod">
          <ac:chgData name="Kulinich Bohdan" userId="48e65c9f34e137d0" providerId="LiveId" clId="{1C3747E6-447A-E04D-AF49-F953DCB4DF92}" dt="2023-12-05T22:31:58.742" v="1972"/>
          <ac:spMkLst>
            <pc:docMk/>
            <pc:sldMk cId="3744922044" sldId="287"/>
            <ac:spMk id="137" creationId="{449871D6-1AD1-1663-2D71-5ADB7EA3AF4D}"/>
          </ac:spMkLst>
        </pc:spChg>
        <pc:spChg chg="add mod">
          <ac:chgData name="Kulinich Bohdan" userId="48e65c9f34e137d0" providerId="LiveId" clId="{1C3747E6-447A-E04D-AF49-F953DCB4DF92}" dt="2023-12-05T22:31:58.742" v="1972"/>
          <ac:spMkLst>
            <pc:docMk/>
            <pc:sldMk cId="3744922044" sldId="287"/>
            <ac:spMk id="138" creationId="{87AB75A7-A1EC-8E44-7D6E-F8B88D26E43A}"/>
          </ac:spMkLst>
        </pc:spChg>
        <pc:spChg chg="add mod">
          <ac:chgData name="Kulinich Bohdan" userId="48e65c9f34e137d0" providerId="LiveId" clId="{1C3747E6-447A-E04D-AF49-F953DCB4DF92}" dt="2023-12-05T22:31:58.742" v="1972"/>
          <ac:spMkLst>
            <pc:docMk/>
            <pc:sldMk cId="3744922044" sldId="287"/>
            <ac:spMk id="139" creationId="{40395D4A-FC74-49EF-D226-7C8434C2FE7B}"/>
          </ac:spMkLst>
        </pc:spChg>
        <pc:spChg chg="add mod">
          <ac:chgData name="Kulinich Bohdan" userId="48e65c9f34e137d0" providerId="LiveId" clId="{1C3747E6-447A-E04D-AF49-F953DCB4DF92}" dt="2023-12-05T22:31:58.742" v="1972"/>
          <ac:spMkLst>
            <pc:docMk/>
            <pc:sldMk cId="3744922044" sldId="287"/>
            <ac:spMk id="140" creationId="{50203A24-ABE0-00E7-4949-00F6EBB8048D}"/>
          </ac:spMkLst>
        </pc:spChg>
        <pc:spChg chg="add mod">
          <ac:chgData name="Kulinich Bohdan" userId="48e65c9f34e137d0" providerId="LiveId" clId="{1C3747E6-447A-E04D-AF49-F953DCB4DF92}" dt="2023-12-05T22:31:58.742" v="1972"/>
          <ac:spMkLst>
            <pc:docMk/>
            <pc:sldMk cId="3744922044" sldId="287"/>
            <ac:spMk id="141" creationId="{F45441F5-B831-4098-2C13-B451F76117E0}"/>
          </ac:spMkLst>
        </pc:spChg>
        <pc:spChg chg="add mod">
          <ac:chgData name="Kulinich Bohdan" userId="48e65c9f34e137d0" providerId="LiveId" clId="{1C3747E6-447A-E04D-AF49-F953DCB4DF92}" dt="2023-12-05T22:32:14.655" v="1973" actId="207"/>
          <ac:spMkLst>
            <pc:docMk/>
            <pc:sldMk cId="3744922044" sldId="287"/>
            <ac:spMk id="142" creationId="{D6F08802-2EB6-3CF7-2250-597B1417C458}"/>
          </ac:spMkLst>
        </pc:spChg>
        <pc:spChg chg="add mod">
          <ac:chgData name="Kulinich Bohdan" userId="48e65c9f34e137d0" providerId="LiveId" clId="{1C3747E6-447A-E04D-AF49-F953DCB4DF92}" dt="2023-12-05T22:32:30.504" v="1975" actId="207"/>
          <ac:spMkLst>
            <pc:docMk/>
            <pc:sldMk cId="3744922044" sldId="287"/>
            <ac:spMk id="143" creationId="{DE3A7C6D-CF25-2F3C-4A93-51F69B644EB5}"/>
          </ac:spMkLst>
        </pc:spChg>
        <pc:grpChg chg="add del mod">
          <ac:chgData name="Kulinich Bohdan" userId="48e65c9f34e137d0" providerId="LiveId" clId="{1C3747E6-447A-E04D-AF49-F953DCB4DF92}" dt="2023-12-05T22:31:49.294" v="1971" actId="478"/>
          <ac:grpSpMkLst>
            <pc:docMk/>
            <pc:sldMk cId="3744922044" sldId="287"/>
            <ac:grpSpMk id="49" creationId="{222E2A95-F495-6EE0-1CF7-9AFCEF3F1699}"/>
          </ac:grpSpMkLst>
        </pc:grpChg>
        <pc:grpChg chg="add del mod">
          <ac:chgData name="Kulinich Bohdan" userId="48e65c9f34e137d0" providerId="LiveId" clId="{1C3747E6-447A-E04D-AF49-F953DCB4DF92}" dt="2023-12-04T19:06:56.170" v="1102" actId="165"/>
          <ac:grpSpMkLst>
            <pc:docMk/>
            <pc:sldMk cId="3744922044" sldId="287"/>
            <ac:grpSpMk id="56" creationId="{E7F2DB0E-D6CE-2512-8FA7-A9216A91EDDE}"/>
          </ac:grpSpMkLst>
        </pc:grpChg>
        <pc:grpChg chg="add del mod">
          <ac:chgData name="Kulinich Bohdan" userId="48e65c9f34e137d0" providerId="LiveId" clId="{1C3747E6-447A-E04D-AF49-F953DCB4DF92}" dt="2023-12-04T19:10:05.280" v="1141" actId="478"/>
          <ac:grpSpMkLst>
            <pc:docMk/>
            <pc:sldMk cId="3744922044" sldId="287"/>
            <ac:grpSpMk id="57" creationId="{86D00363-5C86-7D27-BDF1-D611E85BEC45}"/>
          </ac:grpSpMkLst>
        </pc:grpChg>
        <pc:grpChg chg="add del mod">
          <ac:chgData name="Kulinich Bohdan" userId="48e65c9f34e137d0" providerId="LiveId" clId="{1C3747E6-447A-E04D-AF49-F953DCB4DF92}" dt="2023-12-04T19:07:30.024" v="1109" actId="165"/>
          <ac:grpSpMkLst>
            <pc:docMk/>
            <pc:sldMk cId="3744922044" sldId="287"/>
            <ac:grpSpMk id="58" creationId="{DFC972DE-12CB-BDE7-C75A-05325FDAFE1C}"/>
          </ac:grpSpMkLst>
        </pc:grpChg>
        <pc:grpChg chg="add del mod">
          <ac:chgData name="Kulinich Bohdan" userId="48e65c9f34e137d0" providerId="LiveId" clId="{1C3747E6-447A-E04D-AF49-F953DCB4DF92}" dt="2023-12-05T22:31:49.294" v="1971" actId="478"/>
          <ac:grpSpMkLst>
            <pc:docMk/>
            <pc:sldMk cId="3744922044" sldId="287"/>
            <ac:grpSpMk id="62" creationId="{1F95DD7E-0559-B5AF-5DFA-28D9A25BC880}"/>
          </ac:grpSpMkLst>
        </pc:grpChg>
        <pc:grpChg chg="add del mod">
          <ac:chgData name="Kulinich Bohdan" userId="48e65c9f34e137d0" providerId="LiveId" clId="{1C3747E6-447A-E04D-AF49-F953DCB4DF92}" dt="2023-12-04T19:10:01.682" v="1140" actId="478"/>
          <ac:grpSpMkLst>
            <pc:docMk/>
            <pc:sldMk cId="3744922044" sldId="287"/>
            <ac:grpSpMk id="68" creationId="{93610361-83F4-09E2-C30E-9C1E80BA48F8}"/>
          </ac:grpSpMkLst>
        </pc:grpChg>
        <pc:grpChg chg="add del mod">
          <ac:chgData name="Kulinich Bohdan" userId="48e65c9f34e137d0" providerId="LiveId" clId="{1C3747E6-447A-E04D-AF49-F953DCB4DF92}" dt="2023-12-05T22:31:49.294" v="1971" actId="478"/>
          <ac:grpSpMkLst>
            <pc:docMk/>
            <pc:sldMk cId="3744922044" sldId="287"/>
            <ac:grpSpMk id="80" creationId="{759D9863-B063-8D94-B7DC-9A392550EA95}"/>
          </ac:grpSpMkLst>
        </pc:grpChg>
        <pc:grpChg chg="mod">
          <ac:chgData name="Kulinich Bohdan" userId="48e65c9f34e137d0" providerId="LiveId" clId="{1C3747E6-447A-E04D-AF49-F953DCB4DF92}" dt="2023-12-05T22:32:17.887" v="1974" actId="166"/>
          <ac:grpSpMkLst>
            <pc:docMk/>
            <pc:sldMk cId="3744922044" sldId="287"/>
            <ac:grpSpMk id="87" creationId="{4D3A0D0E-2135-D2A8-88DB-F2A45F6C4B96}"/>
          </ac:grpSpMkLst>
        </pc:grpChg>
        <pc:grpChg chg="add del mod">
          <ac:chgData name="Kulinich Bohdan" userId="48e65c9f34e137d0" providerId="LiveId" clId="{1C3747E6-447A-E04D-AF49-F953DCB4DF92}" dt="2023-12-05T22:31:49.294" v="1971" actId="478"/>
          <ac:grpSpMkLst>
            <pc:docMk/>
            <pc:sldMk cId="3744922044" sldId="287"/>
            <ac:grpSpMk id="89" creationId="{C6FB2770-F794-08FA-4C6A-CBBD40F89FC2}"/>
          </ac:grpSpMkLst>
        </pc:grpChg>
        <pc:grpChg chg="add del mod">
          <ac:chgData name="Kulinich Bohdan" userId="48e65c9f34e137d0" providerId="LiveId" clId="{1C3747E6-447A-E04D-AF49-F953DCB4DF92}" dt="2023-12-05T22:31:49.294" v="1971" actId="478"/>
          <ac:grpSpMkLst>
            <pc:docMk/>
            <pc:sldMk cId="3744922044" sldId="287"/>
            <ac:grpSpMk id="112" creationId="{1A3B2E1B-E3C7-3A7D-EDE9-D8CB20868288}"/>
          </ac:grpSpMkLst>
        </pc:grp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9" creationId="{A23AB628-FEE7-3687-9103-00668D0DA399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10" creationId="{479E2E23-01CD-58A5-6229-563B85378801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1" creationId="{116E0D36-F108-D824-9575-38F40AC2A17C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12" creationId="{7FD667D1-9170-42C2-9D48-7078AD2EB8C2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13" creationId="{3C091975-DBDA-05D9-CAB5-6276AB0AB8C2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4" creationId="{D88DE8BC-A2AB-EB27-E25F-7BC1AB0BA642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5" creationId="{8057D476-4FB6-8E43-5C60-8C017EA61468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6" creationId="{A29A60EF-4FF8-BA4B-1C7A-4C46AFEAE17D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7" creationId="{66A363A9-B958-DA80-5D34-928A5F1D5F05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8" creationId="{0766F4DD-2EF0-0692-7B25-A354189D47D7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19" creationId="{A666E2C5-CA04-21BB-2266-85D57AF8414F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20" creationId="{5B5BA3A0-76A5-B54B-8E25-172A56EA7EA9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25" creationId="{A12729AF-B5ED-69A1-2831-9FBF039591EC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26" creationId="{90A8F695-EF75-427F-A0A2-D773A92A144C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27" creationId="{3631590C-9875-C393-A3A1-C941757EFE73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28" creationId="{DE7B1BE2-024C-DACD-0F0D-E8D096756BFF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31" creationId="{8A81E19F-AD5F-DB32-240A-4BD2B2AA78E4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32" creationId="{4CE9769D-3F72-E07E-7D7B-C288EEF973EC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36" creationId="{CA1DD22B-79DC-98D7-5F32-607337F42E68}"/>
          </ac:cxnSpMkLst>
        </pc:cxnChg>
        <pc:cxnChg chg="add mod">
          <ac:chgData name="Kulinich Bohdan" userId="48e65c9f34e137d0" providerId="LiveId" clId="{1C3747E6-447A-E04D-AF49-F953DCB4DF92}" dt="2023-12-04T19:07:15.339" v="1106" actId="208"/>
          <ac:cxnSpMkLst>
            <pc:docMk/>
            <pc:sldMk cId="3744922044" sldId="287"/>
            <ac:cxnSpMk id="38" creationId="{E85DD6A6-D43E-1BC1-AAAA-44D161BD272D}"/>
          </ac:cxnSpMkLst>
        </pc:cxnChg>
        <pc:cxnChg chg="add mod">
          <ac:chgData name="Kulinich Bohdan" userId="48e65c9f34e137d0" providerId="LiveId" clId="{1C3747E6-447A-E04D-AF49-F953DCB4DF92}" dt="2023-12-04T19:07:15.339" v="1106" actId="208"/>
          <ac:cxnSpMkLst>
            <pc:docMk/>
            <pc:sldMk cId="3744922044" sldId="287"/>
            <ac:cxnSpMk id="41" creationId="{8CA052E0-9183-7A3D-292C-49EA32392BD8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48" creationId="{E7CEC229-C17A-4BC6-A9F9-405E7518D5F2}"/>
          </ac:cxnSpMkLst>
        </pc:cxnChg>
        <pc:cxnChg chg="add mod topLvl">
          <ac:chgData name="Kulinich Bohdan" userId="48e65c9f34e137d0" providerId="LiveId" clId="{1C3747E6-447A-E04D-AF49-F953DCB4DF92}" dt="2023-12-04T19:14:47.626" v="1194" actId="208"/>
          <ac:cxnSpMkLst>
            <pc:docMk/>
            <pc:sldMk cId="3744922044" sldId="287"/>
            <ac:cxnSpMk id="50" creationId="{C5D735EC-C665-2503-7AFA-498700FC6D01}"/>
          </ac:cxnSpMkLst>
        </pc:cxnChg>
        <pc:cxnChg chg="add del mod topLvl">
          <ac:chgData name="Kulinich Bohdan" userId="48e65c9f34e137d0" providerId="LiveId" clId="{1C3747E6-447A-E04D-AF49-F953DCB4DF92}" dt="2023-12-04T19:10:05.280" v="1141" actId="478"/>
          <ac:cxnSpMkLst>
            <pc:docMk/>
            <pc:sldMk cId="3744922044" sldId="287"/>
            <ac:cxnSpMk id="51" creationId="{E049F5C1-C050-02DF-7420-59017CD2763B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59" creationId="{508102ED-D2D9-6556-57DB-86251ED3E693}"/>
          </ac:cxnSpMkLst>
        </pc:cxnChg>
        <pc:cxnChg chg="mod topLvl">
          <ac:chgData name="Kulinich Bohdan" userId="48e65c9f34e137d0" providerId="LiveId" clId="{1C3747E6-447A-E04D-AF49-F953DCB4DF92}" dt="2023-12-04T19:08:43.026" v="1130" actId="208"/>
          <ac:cxnSpMkLst>
            <pc:docMk/>
            <pc:sldMk cId="3744922044" sldId="287"/>
            <ac:cxnSpMk id="60" creationId="{D2F1BDE6-0CA4-7C36-8C51-4B9BE392F64A}"/>
          </ac:cxnSpMkLst>
        </pc:cxnChg>
        <pc:cxnChg chg="mod topLvl">
          <ac:chgData name="Kulinich Bohdan" userId="48e65c9f34e137d0" providerId="LiveId" clId="{1C3747E6-447A-E04D-AF49-F953DCB4DF92}" dt="2023-12-04T19:08:43.026" v="1130" actId="208"/>
          <ac:cxnSpMkLst>
            <pc:docMk/>
            <pc:sldMk cId="3744922044" sldId="287"/>
            <ac:cxnSpMk id="61" creationId="{B67ABF50-131D-3ED2-B7E1-A5F91EC54EFE}"/>
          </ac:cxnSpMkLst>
        </pc:cxnChg>
        <pc:cxnChg chg="add del mod topLvl">
          <ac:chgData name="Kulinich Bohdan" userId="48e65c9f34e137d0" providerId="LiveId" clId="{1C3747E6-447A-E04D-AF49-F953DCB4DF92}" dt="2023-12-04T19:10:01.682" v="1140" actId="478"/>
          <ac:cxnSpMkLst>
            <pc:docMk/>
            <pc:sldMk cId="3744922044" sldId="287"/>
            <ac:cxnSpMk id="63" creationId="{FBF0C93B-36B1-2544-0BE9-0786BE975F03}"/>
          </ac:cxnSpMkLst>
        </pc:cxnChg>
        <pc:cxnChg chg="add mod topLvl">
          <ac:chgData name="Kulinich Bohdan" userId="48e65c9f34e137d0" providerId="LiveId" clId="{1C3747E6-447A-E04D-AF49-F953DCB4DF92}" dt="2023-12-04T19:11:32.555" v="1173" actId="1037"/>
          <ac:cxnSpMkLst>
            <pc:docMk/>
            <pc:sldMk cId="3744922044" sldId="287"/>
            <ac:cxnSpMk id="65" creationId="{287AEFB0-3BAA-A648-9E74-2AF2ACA27C01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69" creationId="{B6D2337B-4013-6D69-A61B-15976758BBD7}"/>
          </ac:cxnSpMkLst>
        </pc:cxnChg>
        <pc:cxnChg chg="del">
          <ac:chgData name="Kulinich Bohdan" userId="48e65c9f34e137d0" providerId="LiveId" clId="{1C3747E6-447A-E04D-AF49-F953DCB4DF92}" dt="2023-12-04T19:03:49.328" v="1056" actId="478"/>
          <ac:cxnSpMkLst>
            <pc:docMk/>
            <pc:sldMk cId="3744922044" sldId="287"/>
            <ac:cxnSpMk id="76" creationId="{B8F6DEC7-0435-B329-F287-2AED7BD9404A}"/>
          </ac:cxnSpMkLst>
        </pc:cxnChg>
        <pc:cxnChg chg="add mod">
          <ac:chgData name="Kulinich Bohdan" userId="48e65c9f34e137d0" providerId="LiveId" clId="{1C3747E6-447A-E04D-AF49-F953DCB4DF92}" dt="2023-12-04T19:14:47.626" v="1194" actId="208"/>
          <ac:cxnSpMkLst>
            <pc:docMk/>
            <pc:sldMk cId="3744922044" sldId="287"/>
            <ac:cxnSpMk id="77" creationId="{5352BD0B-5672-591C-48BD-77089B896194}"/>
          </ac:cxnSpMkLst>
        </pc:cxnChg>
        <pc:cxnChg chg="add mod">
          <ac:chgData name="Kulinich Bohdan" userId="48e65c9f34e137d0" providerId="LiveId" clId="{1C3747E6-447A-E04D-AF49-F953DCB4DF92}" dt="2023-12-04T19:11:29.981" v="1172" actId="208"/>
          <ac:cxnSpMkLst>
            <pc:docMk/>
            <pc:sldMk cId="3744922044" sldId="287"/>
            <ac:cxnSpMk id="82" creationId="{33D87988-9DB8-C40E-E888-AB84222E8C80}"/>
          </ac:cxnSpMkLst>
        </pc:cxnChg>
        <pc:cxnChg chg="add del mod">
          <ac:chgData name="Kulinich Bohdan" userId="48e65c9f34e137d0" providerId="LiveId" clId="{1C3747E6-447A-E04D-AF49-F953DCB4DF92}" dt="2023-12-05T22:31:49.294" v="1971" actId="478"/>
          <ac:cxnSpMkLst>
            <pc:docMk/>
            <pc:sldMk cId="3744922044" sldId="287"/>
            <ac:cxnSpMk id="92" creationId="{1C39B379-04D7-3D1E-5799-BD4744C6A2C0}"/>
          </ac:cxnSpMkLst>
        </pc:cxnChg>
        <pc:cxnChg chg="add mod">
          <ac:chgData name="Kulinich Bohdan" userId="48e65c9f34e137d0" providerId="LiveId" clId="{1C3747E6-447A-E04D-AF49-F953DCB4DF92}" dt="2023-12-04T19:13:49.371" v="1192" actId="208"/>
          <ac:cxnSpMkLst>
            <pc:docMk/>
            <pc:sldMk cId="3744922044" sldId="287"/>
            <ac:cxnSpMk id="102" creationId="{B7D6D4D4-4F80-1F5C-3A34-91CF28546CAE}"/>
          </ac:cxnSpMkLst>
        </pc:cxnChg>
        <pc:cxnChg chg="add mod">
          <ac:chgData name="Kulinich Bohdan" userId="48e65c9f34e137d0" providerId="LiveId" clId="{1C3747E6-447A-E04D-AF49-F953DCB4DF92}" dt="2023-12-04T19:13:49.371" v="1192" actId="208"/>
          <ac:cxnSpMkLst>
            <pc:docMk/>
            <pc:sldMk cId="3744922044" sldId="287"/>
            <ac:cxnSpMk id="110" creationId="{930780F9-7467-4245-28C9-414BA54C21AC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0" creationId="{015FDE01-7721-59F1-5808-D84C8F1E90D8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1" creationId="{5CD823AC-9B8D-F4D8-C0D4-7CE6CB4E6A58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2" creationId="{0F203CF5-576C-71C9-0452-EDFAE1F33F8F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3" creationId="{0EF6598F-AE91-A09E-CE24-9577B7724110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6" creationId="{66399B2E-0363-6F30-909E-070DF49360DB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8" creationId="{CA9B324B-E9FE-C0F6-A099-27E008D04EE6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29" creationId="{D227EEB1-4F85-062C-EE20-F6118258325A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0" creationId="{EFF8D721-F26F-5ACA-8EB0-66920555E444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1" creationId="{57E79D9D-AFF1-2800-7ECD-B6215E7ECE70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2" creationId="{F35F4290-1C33-E27E-B219-30A99BF3C18F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3" creationId="{C43518D5-E79A-157A-EE0A-2FC03C805A38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4" creationId="{9C1F981A-6486-4615-1FF1-BCFFE0076B18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5" creationId="{3DEF1126-9D8D-8F0F-DAA2-2CC86477C185}"/>
          </ac:cxnSpMkLst>
        </pc:cxnChg>
        <pc:cxnChg chg="add mod">
          <ac:chgData name="Kulinich Bohdan" userId="48e65c9f34e137d0" providerId="LiveId" clId="{1C3747E6-447A-E04D-AF49-F953DCB4DF92}" dt="2023-12-05T22:31:58.742" v="1972"/>
          <ac:cxnSpMkLst>
            <pc:docMk/>
            <pc:sldMk cId="3744922044" sldId="287"/>
            <ac:cxnSpMk id="136" creationId="{5F99D55B-BCDC-CF7A-DF55-323A884BF2DE}"/>
          </ac:cxnSpMkLst>
        </pc:cxnChg>
      </pc:sldChg>
      <pc:sldChg chg="modSp">
        <pc:chgData name="Kulinich Bohdan" userId="48e65c9f34e137d0" providerId="LiveId" clId="{1C3747E6-447A-E04D-AF49-F953DCB4DF92}" dt="2023-12-09T14:06:45.470" v="2408" actId="20577"/>
        <pc:sldMkLst>
          <pc:docMk/>
          <pc:sldMk cId="480804358" sldId="290"/>
        </pc:sldMkLst>
        <pc:spChg chg="mod">
          <ac:chgData name="Kulinich Bohdan" userId="48e65c9f34e137d0" providerId="LiveId" clId="{1C3747E6-447A-E04D-AF49-F953DCB4DF92}" dt="2023-12-05T23:00:27.201" v="2368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1C3747E6-447A-E04D-AF49-F953DCB4DF92}" dt="2023-12-09T14:06:45.470" v="2408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addSp delSp modSp mod delAnim modAnim">
        <pc:chgData name="Kulinich Bohdan" userId="48e65c9f34e137d0" providerId="LiveId" clId="{1C3747E6-447A-E04D-AF49-F953DCB4DF92}" dt="2023-12-09T14:04:45.272" v="2373" actId="1038"/>
        <pc:sldMkLst>
          <pc:docMk/>
          <pc:sldMk cId="3982145849" sldId="295"/>
        </pc:sldMkLst>
        <pc:spChg chg="add mod">
          <ac:chgData name="Kulinich Bohdan" userId="48e65c9f34e137d0" providerId="LiveId" clId="{1C3747E6-447A-E04D-AF49-F953DCB4DF92}" dt="2023-12-09T14:04:45.272" v="2373" actId="1038"/>
          <ac:spMkLst>
            <pc:docMk/>
            <pc:sldMk cId="3982145849" sldId="295"/>
            <ac:spMk id="3" creationId="{2A6B0CD2-2D7E-4E7D-152F-65E5970AB752}"/>
          </ac:spMkLst>
        </pc:spChg>
        <pc:spChg chg="add mod">
          <ac:chgData name="Kulinich Bohdan" userId="48e65c9f34e137d0" providerId="LiveId" clId="{1C3747E6-447A-E04D-AF49-F953DCB4DF92}" dt="2023-12-09T14:04:45.272" v="2373" actId="1038"/>
          <ac:spMkLst>
            <pc:docMk/>
            <pc:sldMk cId="3982145849" sldId="295"/>
            <ac:spMk id="7" creationId="{79239700-0DFC-7408-B358-BBDA77F5CB2E}"/>
          </ac:spMkLst>
        </pc:spChg>
        <pc:spChg chg="add mod">
          <ac:chgData name="Kulinich Bohdan" userId="48e65c9f34e137d0" providerId="LiveId" clId="{1C3747E6-447A-E04D-AF49-F953DCB4DF92}" dt="2023-12-09T14:04:45.272" v="2373" actId="1038"/>
          <ac:spMkLst>
            <pc:docMk/>
            <pc:sldMk cId="3982145849" sldId="295"/>
            <ac:spMk id="8" creationId="{CCF5D1F5-D453-67D8-51B7-67FEA1DC8E29}"/>
          </ac:spMkLst>
        </pc:spChg>
        <pc:spChg chg="add mod">
          <ac:chgData name="Kulinich Bohdan" userId="48e65c9f34e137d0" providerId="LiveId" clId="{1C3747E6-447A-E04D-AF49-F953DCB4DF92}" dt="2023-12-09T14:04:45.272" v="2373" actId="1038"/>
          <ac:spMkLst>
            <pc:docMk/>
            <pc:sldMk cId="3982145849" sldId="295"/>
            <ac:spMk id="9" creationId="{9E4AC774-AA8B-560D-546E-B8D3206FBBAF}"/>
          </ac:spMkLst>
        </pc:spChg>
        <pc:spChg chg="add mod">
          <ac:chgData name="Kulinich Bohdan" userId="48e65c9f34e137d0" providerId="LiveId" clId="{1C3747E6-447A-E04D-AF49-F953DCB4DF92}" dt="2023-12-09T14:04:45.272" v="2373" actId="1038"/>
          <ac:spMkLst>
            <pc:docMk/>
            <pc:sldMk cId="3982145849" sldId="295"/>
            <ac:spMk id="10" creationId="{57E15FA5-9FA6-B4BE-3F48-9B22C0FA02C4}"/>
          </ac:spMkLst>
        </pc:spChg>
        <pc:spChg chg="del">
          <ac:chgData name="Kulinich Bohdan" userId="48e65c9f34e137d0" providerId="LiveId" clId="{1C3747E6-447A-E04D-AF49-F953DCB4DF92}" dt="2023-12-09T14:04:37.374" v="2369" actId="478"/>
          <ac:spMkLst>
            <pc:docMk/>
            <pc:sldMk cId="3982145849" sldId="295"/>
            <ac:spMk id="12" creationId="{D974EC83-5E01-3B44-0677-7F93049DED89}"/>
          </ac:spMkLst>
        </pc:spChg>
        <pc:spChg chg="del mod">
          <ac:chgData name="Kulinich Bohdan" userId="48e65c9f34e137d0" providerId="LiveId" clId="{1C3747E6-447A-E04D-AF49-F953DCB4DF92}" dt="2023-12-09T14:04:37.374" v="2369" actId="478"/>
          <ac:spMkLst>
            <pc:docMk/>
            <pc:sldMk cId="3982145849" sldId="295"/>
            <ac:spMk id="14" creationId="{4FF137E4-9F0E-CA9C-EC73-644AE58D4251}"/>
          </ac:spMkLst>
        </pc:spChg>
        <pc:spChg chg="del">
          <ac:chgData name="Kulinich Bohdan" userId="48e65c9f34e137d0" providerId="LiveId" clId="{1C3747E6-447A-E04D-AF49-F953DCB4DF92}" dt="2023-12-09T14:04:37.374" v="2369" actId="478"/>
          <ac:spMkLst>
            <pc:docMk/>
            <pc:sldMk cId="3982145849" sldId="295"/>
            <ac:spMk id="16" creationId="{5C2B9612-B139-EDE6-CC9F-5554015B81AA}"/>
          </ac:spMkLst>
        </pc:spChg>
        <pc:spChg chg="del">
          <ac:chgData name="Kulinich Bohdan" userId="48e65c9f34e137d0" providerId="LiveId" clId="{1C3747E6-447A-E04D-AF49-F953DCB4DF92}" dt="2023-12-09T14:04:37.374" v="2369" actId="478"/>
          <ac:spMkLst>
            <pc:docMk/>
            <pc:sldMk cId="3982145849" sldId="295"/>
            <ac:spMk id="17" creationId="{9A05BD64-C30B-1B28-42AB-19B4F7E32ABF}"/>
          </ac:spMkLst>
        </pc:spChg>
      </pc:sldChg>
      <pc:sldChg chg="addSp delSp modSp mod delAnim modAnim">
        <pc:chgData name="Kulinich Bohdan" userId="48e65c9f34e137d0" providerId="LiveId" clId="{1C3747E6-447A-E04D-AF49-F953DCB4DF92}" dt="2023-12-05T22:32:47.927" v="1976" actId="207"/>
        <pc:sldMkLst>
          <pc:docMk/>
          <pc:sldMk cId="3667384021" sldId="296"/>
        </pc:sldMkLst>
        <pc:spChg chg="add mod">
          <ac:chgData name="Kulinich Bohdan" userId="48e65c9f34e137d0" providerId="LiveId" clId="{1C3747E6-447A-E04D-AF49-F953DCB4DF92}" dt="2023-12-05T22:32:47.927" v="1976" actId="207"/>
          <ac:spMkLst>
            <pc:docMk/>
            <pc:sldMk cId="3667384021" sldId="296"/>
            <ac:spMk id="3" creationId="{91B42C74-A938-8CF5-62E1-844120756D8D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19" creationId="{591D6711-C4FD-2613-7AFB-E48FA4FC5864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0" creationId="{DB5C613A-18EA-EB97-0FE5-1D370904BD06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4" creationId="{0522AD95-2DA9-085E-1803-A2C80DDBC86B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5" creationId="{3EE9D9E7-1BC4-62B2-2404-6ABCC9061B2A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6" creationId="{ADF29467-B7B1-F878-768C-5193F55BD751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7" creationId="{E6F2CFEC-0C6E-95DB-9F20-86EB7BC55DC8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8" creationId="{882145AD-E5CB-E35D-6A93-0682906F1540}"/>
          </ac:spMkLst>
        </pc:spChg>
        <pc:spChg chg="del">
          <ac:chgData name="Kulinich Bohdan" userId="48e65c9f34e137d0" providerId="LiveId" clId="{1C3747E6-447A-E04D-AF49-F953DCB4DF92}" dt="2023-12-04T20:02:02.411" v="1360" actId="478"/>
          <ac:spMkLst>
            <pc:docMk/>
            <pc:sldMk cId="3667384021" sldId="296"/>
            <ac:spMk id="29" creationId="{2BEACC22-3E00-01EF-2549-A2BDEB8459B6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31" creationId="{E36C3BC7-1468-ACB0-7222-54A9AF05581C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32" creationId="{3BA55522-226A-658C-271A-A5EAD2A747E3}"/>
          </ac:spMkLst>
        </pc:spChg>
        <pc:spChg chg="del mod">
          <ac:chgData name="Kulinich Bohdan" userId="48e65c9f34e137d0" providerId="LiveId" clId="{1C3747E6-447A-E04D-AF49-F953DCB4DF92}" dt="2023-12-05T22:31:20.871" v="1967" actId="478"/>
          <ac:spMkLst>
            <pc:docMk/>
            <pc:sldMk cId="3667384021" sldId="296"/>
            <ac:spMk id="33" creationId="{BC84ED23-3ECC-AF05-EDDA-D3049681D5A9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35" creationId="{2B00033B-65FB-07B7-226C-970CA2C3559E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36" creationId="{A0CE7076-5216-31DA-F970-391A1A5EB4A2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38" creationId="{61167C50-C62F-768D-E517-2A89FFAEC801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39" creationId="{DBC835C5-512D-F118-375E-5A24CD91881E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58" creationId="{7AA4C8C6-B26E-A4EB-3DEC-F1680DDE7180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59" creationId="{C36927C3-3119-B08B-F146-2C951A911E61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60" creationId="{75B6AE49-BD90-2947-0608-43FE4E0AD68F}"/>
          </ac:spMkLst>
        </pc:spChg>
        <pc:spChg chg="add mod">
          <ac:chgData name="Kulinich Bohdan" userId="48e65c9f34e137d0" providerId="LiveId" clId="{1C3747E6-447A-E04D-AF49-F953DCB4DF92}" dt="2023-12-05T22:31:21.668" v="1968"/>
          <ac:spMkLst>
            <pc:docMk/>
            <pc:sldMk cId="3667384021" sldId="296"/>
            <ac:spMk id="61" creationId="{8F432507-AA23-3AB3-AE17-C5D95CDCB562}"/>
          </ac:spMkLst>
        </pc:spChg>
        <pc:spChg chg="add mod">
          <ac:chgData name="Kulinich Bohdan" userId="48e65c9f34e137d0" providerId="LiveId" clId="{1C3747E6-447A-E04D-AF49-F953DCB4DF92}" dt="2023-12-05T22:31:40.455" v="1969" actId="207"/>
          <ac:spMkLst>
            <pc:docMk/>
            <pc:sldMk cId="3667384021" sldId="296"/>
            <ac:spMk id="62" creationId="{C0AD4A0F-3FEF-FBA8-887E-B6518734F221}"/>
          </ac:spMkLst>
        </pc:spChg>
        <pc:grpChg chg="add mod">
          <ac:chgData name="Kulinich Bohdan" userId="48e65c9f34e137d0" providerId="LiveId" clId="{1C3747E6-447A-E04D-AF49-F953DCB4DF92}" dt="2023-12-05T22:31:21.668" v="1968"/>
          <ac:grpSpMkLst>
            <pc:docMk/>
            <pc:sldMk cId="3667384021" sldId="296"/>
            <ac:grpSpMk id="40" creationId="{A33CC9B5-3853-997F-3B0E-FA37FCAF4110}"/>
          </ac:grpSpMkLst>
        </pc:grpChg>
        <pc:grpChg chg="add mod">
          <ac:chgData name="Kulinich Bohdan" userId="48e65c9f34e137d0" providerId="LiveId" clId="{1C3747E6-447A-E04D-AF49-F953DCB4DF92}" dt="2023-12-05T22:31:21.668" v="1968"/>
          <ac:grpSpMkLst>
            <pc:docMk/>
            <pc:sldMk cId="3667384021" sldId="296"/>
            <ac:grpSpMk id="44" creationId="{06EE49FD-D876-E990-C7CE-F2FB8DA5BB49}"/>
          </ac:grpSpMkLst>
        </pc:grpChg>
        <pc:grpChg chg="add mod">
          <ac:chgData name="Kulinich Bohdan" userId="48e65c9f34e137d0" providerId="LiveId" clId="{1C3747E6-447A-E04D-AF49-F953DCB4DF92}" dt="2023-12-05T22:31:21.668" v="1968"/>
          <ac:grpSpMkLst>
            <pc:docMk/>
            <pc:sldMk cId="3667384021" sldId="296"/>
            <ac:grpSpMk id="48" creationId="{9C86BF6D-C8D3-D580-211D-E962A7832A59}"/>
          </ac:grpSpMkLst>
        </pc:grpChg>
        <pc:grpChg chg="add mod">
          <ac:chgData name="Kulinich Bohdan" userId="48e65c9f34e137d0" providerId="LiveId" clId="{1C3747E6-447A-E04D-AF49-F953DCB4DF92}" dt="2023-12-05T22:31:21.668" v="1968"/>
          <ac:grpSpMkLst>
            <pc:docMk/>
            <pc:sldMk cId="3667384021" sldId="296"/>
            <ac:grpSpMk id="51" creationId="{E58A183C-4F05-DEEF-4FF0-068924872791}"/>
          </ac:grpSpMkLst>
        </pc:grpChg>
        <pc:grpChg chg="add mod">
          <ac:chgData name="Kulinich Bohdan" userId="48e65c9f34e137d0" providerId="LiveId" clId="{1C3747E6-447A-E04D-AF49-F953DCB4DF92}" dt="2023-12-05T22:31:21.668" v="1968"/>
          <ac:grpSpMkLst>
            <pc:docMk/>
            <pc:sldMk cId="3667384021" sldId="296"/>
            <ac:grpSpMk id="55" creationId="{BFB54150-F3E9-D62A-5652-C18617B7EC59}"/>
          </ac:grpSpMkLst>
        </pc:grpChg>
        <pc:grpChg chg="mod">
          <ac:chgData name="Kulinich Bohdan" userId="48e65c9f34e137d0" providerId="LiveId" clId="{1C3747E6-447A-E04D-AF49-F953DCB4DF92}" dt="2023-12-05T22:31:43.624" v="1970" actId="166"/>
          <ac:grpSpMkLst>
            <pc:docMk/>
            <pc:sldMk cId="3667384021" sldId="296"/>
            <ac:grpSpMk id="124" creationId="{CB0CB2BE-4901-4ABE-A3CB-379604CF8447}"/>
          </ac:grpSpMkLst>
        </pc:grp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7" creationId="{EA944858-F821-3123-7601-A9A0E9C2E7AA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8" creationId="{3ABCCADC-5015-085B-ADBE-F015E6CEEABD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9" creationId="{D8B997A7-FADD-D67A-D5EC-530A395E0219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0" creationId="{3C8133C7-9DE4-FE48-CA12-491E564E23D4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1" creationId="{12148EF9-5ABA-F8E8-80CF-2FEEA0C45332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12" creationId="{F6375330-5612-563B-F34E-0FEC7827CD45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3" creationId="{7FAF61C2-B5EA-1DEF-73A1-F98A6E288420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4" creationId="{5C212717-7235-475F-0BA9-87F4B90B6AA5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5" creationId="{D4E4AA56-3A37-B071-E32B-FAE99859F682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16" creationId="{DB012FEE-B0E9-6B94-C963-973EA686237F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7" creationId="{45ECD522-ACD8-B37A-496C-B903D1577FB7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18" creationId="{F74427C3-39B5-CA0E-3618-717C16EFD593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21" creationId="{7FFA3E9C-CE50-DCB4-17C4-230AE66D3715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22" creationId="{5AB002FA-70A9-1113-A7D1-FC64B7D620B0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23" creationId="{A7C489C4-BE7A-C08C-56D7-62D165006D5A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30" creationId="{8937D72F-50FD-B75B-26E0-DF9BB6218CB1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34" creationId="{678B24D7-535E-AFFC-E5D9-C217E6885C58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37" creationId="{A822845D-A625-AF90-94F3-11EB5F273C59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41" creationId="{6ED010E6-7AC3-DEFD-1752-2C9B4BCE2BD4}"/>
          </ac:cxnSpMkLst>
        </pc:cxnChg>
        <pc:cxnChg chg="del">
          <ac:chgData name="Kulinich Bohdan" userId="48e65c9f34e137d0" providerId="LiveId" clId="{1C3747E6-447A-E04D-AF49-F953DCB4DF92}" dt="2023-12-04T20:02:02.411" v="1360" actId="478"/>
          <ac:cxnSpMkLst>
            <pc:docMk/>
            <pc:sldMk cId="3667384021" sldId="296"/>
            <ac:cxnSpMk id="42" creationId="{3ABA0592-6624-4EB9-4CF4-803D11FC9BF6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43" creationId="{5CF46C7B-8A2A-CED2-7145-29BDAF670C52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45" creationId="{EFE37464-157B-900F-11AF-95AE58C3F6AF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46" creationId="{9AA9EFDB-7F8D-CBD3-BCBA-14A4F21E0286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47" creationId="{BB38BAE8-B42A-34E8-5BA9-395ED5B6B1B6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49" creationId="{088762AD-1D50-A2AA-3AB4-2B74992572A0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50" creationId="{07B117F6-8E81-108F-78E4-4D90915E3AE0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52" creationId="{13975158-9AF1-1242-96D1-8DBC8F750B38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53" creationId="{6917F62F-16E8-040A-02DC-8382FA48322E}"/>
          </ac:cxnSpMkLst>
        </pc:cxnChg>
        <pc:cxnChg chg="add 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54" creationId="{0E27A9B4-DE18-E318-F8A0-FDAE5A4F244E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56" creationId="{DA35EFD2-0187-A72B-FB36-7CDFB3B60D87}"/>
          </ac:cxnSpMkLst>
        </pc:cxnChg>
        <pc:cxnChg chg="mod">
          <ac:chgData name="Kulinich Bohdan" userId="48e65c9f34e137d0" providerId="LiveId" clId="{1C3747E6-447A-E04D-AF49-F953DCB4DF92}" dt="2023-12-05T22:31:21.668" v="1968"/>
          <ac:cxnSpMkLst>
            <pc:docMk/>
            <pc:sldMk cId="3667384021" sldId="296"/>
            <ac:cxnSpMk id="57" creationId="{C9707AE5-C0A7-9FA5-BAB5-7A004E06B184}"/>
          </ac:cxnSpMkLst>
        </pc:cxnChg>
      </pc:sldChg>
      <pc:sldChg chg="del">
        <pc:chgData name="Kulinich Bohdan" userId="48e65c9f34e137d0" providerId="LiveId" clId="{1C3747E6-447A-E04D-AF49-F953DCB4DF92}" dt="2023-12-03T13:56:18.618" v="578" actId="2696"/>
        <pc:sldMkLst>
          <pc:docMk/>
          <pc:sldMk cId="2875264979" sldId="297"/>
        </pc:sldMkLst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18:54:14.377" v="1511" actId="207"/>
        <pc:sldMkLst>
          <pc:docMk/>
          <pc:sldMk cId="2154405015" sldId="276"/>
        </pc:sldMkLst>
        <pc:spChg chg="add mod">
          <ac:chgData name="Kulinich Bohdan" userId="48e65c9f34e137d0" providerId="LiveId" clId="{2B1D1A3F-B70D-874C-B4CB-2DA1254C0A2D}" dt="2023-05-22T18:54:14.377" v="1511" actId="207"/>
          <ac:spMkLst>
            <pc:docMk/>
            <pc:sldMk cId="2154405015" sldId="276"/>
            <ac:spMk id="2" creationId="{19DE7B48-1769-54B4-81EA-80656B0FCF37}"/>
          </ac:spMkLst>
        </pc:spChg>
        <pc:spChg chg="del">
          <ac:chgData name="Kulinich Bohdan" userId="48e65c9f34e137d0" providerId="LiveId" clId="{2B1D1A3F-B70D-874C-B4CB-2DA1254C0A2D}" dt="2023-05-22T17:03:23.965" v="374" actId="478"/>
          <ac:spMkLst>
            <pc:docMk/>
            <pc:sldMk cId="2154405015" sldId="276"/>
            <ac:spMk id="33" creationId="{0DD10673-B597-1404-1E32-0062EA5ABA9D}"/>
          </ac:spMkLst>
        </pc:spChg>
        <pc:spChg chg="add del mod">
          <ac:chgData name="Kulinich Bohdan" userId="48e65c9f34e137d0" providerId="LiveId" clId="{2B1D1A3F-B70D-874C-B4CB-2DA1254C0A2D}" dt="2023-05-22T18:35:27.520" v="1130" actId="478"/>
          <ac:spMkLst>
            <pc:docMk/>
            <pc:sldMk cId="2154405015" sldId="276"/>
            <ac:spMk id="40" creationId="{E2DE5C6D-0FF3-F620-75BD-4ED1FE3771DE}"/>
          </ac:spMkLst>
        </pc:spChg>
        <pc:spChg chg="add del">
          <ac:chgData name="Kulinich Bohdan" userId="48e65c9f34e137d0" providerId="LiveId" clId="{2B1D1A3F-B70D-874C-B4CB-2DA1254C0A2D}" dt="2023-05-22T18:35:54.588" v="1132" actId="478"/>
          <ac:spMkLst>
            <pc:docMk/>
            <pc:sldMk cId="2154405015" sldId="276"/>
            <ac:spMk id="41" creationId="{F7EE791E-2CEF-FD7C-EA0C-8788066C3B42}"/>
          </ac:spMkLst>
        </pc:spChg>
        <pc:spChg chg="add del mod">
          <ac:chgData name="Kulinich Bohdan" userId="48e65c9f34e137d0" providerId="LiveId" clId="{2B1D1A3F-B70D-874C-B4CB-2DA1254C0A2D}" dt="2023-05-22T18:36:58.077" v="1150" actId="478"/>
          <ac:spMkLst>
            <pc:docMk/>
            <pc:sldMk cId="2154405015" sldId="276"/>
            <ac:spMk id="42" creationId="{8A6ED1B1-0CAE-0547-F107-306F4446479B}"/>
          </ac:spMkLst>
        </pc:spChg>
        <pc:spChg chg="add mod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00" creationId="{CEC770C3-E917-2D41-19EC-5DAA0E622B97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0" creationId="{FBC5A40B-975B-A632-C882-E233559663E2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1" creationId="{3DEFF300-7255-382F-1059-6F4E81F8925E}"/>
          </ac:spMkLst>
        </pc:spChg>
        <pc:spChg chg="add mod">
          <ac:chgData name="Kulinich Bohdan" userId="48e65c9f34e137d0" providerId="LiveId" clId="{2B1D1A3F-B70D-874C-B4CB-2DA1254C0A2D}" dt="2023-05-22T18:52:44.734" v="1495" actId="1035"/>
          <ac:spMkLst>
            <pc:docMk/>
            <pc:sldMk cId="2154405015" sldId="276"/>
            <ac:spMk id="132" creationId="{4734CC1B-B4D4-71F3-8208-AE9382C3B326}"/>
          </ac:spMkLst>
        </pc:spChg>
        <pc:spChg chg="add mod">
          <ac:chgData name="Kulinich Bohdan" userId="48e65c9f34e137d0" providerId="LiveId" clId="{2B1D1A3F-B70D-874C-B4CB-2DA1254C0A2D}" dt="2023-05-22T18:52:51.444" v="1498" actId="16959"/>
          <ac:spMkLst>
            <pc:docMk/>
            <pc:sldMk cId="2154405015" sldId="276"/>
            <ac:spMk id="133" creationId="{5AB14909-3694-0863-E8F6-5AFE3EE68307}"/>
          </ac:spMkLst>
        </pc:spChg>
        <pc:spChg chg="add mod">
          <ac:chgData name="Kulinich Bohdan" userId="48e65c9f34e137d0" providerId="LiveId" clId="{2B1D1A3F-B70D-874C-B4CB-2DA1254C0A2D}" dt="2023-05-22T18:53:02.387" v="1501" actId="16959"/>
          <ac:spMkLst>
            <pc:docMk/>
            <pc:sldMk cId="2154405015" sldId="276"/>
            <ac:spMk id="134" creationId="{90F5B0CA-680C-5A17-5F23-FFE692869DA0}"/>
          </ac:spMkLst>
        </pc:spChg>
        <pc:spChg chg="add mod">
          <ac:chgData name="Kulinich Bohdan" userId="48e65c9f34e137d0" providerId="LiveId" clId="{2B1D1A3F-B70D-874C-B4CB-2DA1254C0A2D}" dt="2023-05-22T18:53:17.566" v="1505" actId="1076"/>
          <ac:spMkLst>
            <pc:docMk/>
            <pc:sldMk cId="2154405015" sldId="276"/>
            <ac:spMk id="135" creationId="{1054FA67-90C6-6CDD-A803-2CA84BC40B3A}"/>
          </ac:spMkLst>
        </pc:spChg>
        <pc:spChg chg="add mod">
          <ac:chgData name="Kulinich Bohdan" userId="48e65c9f34e137d0" providerId="LiveId" clId="{2B1D1A3F-B70D-874C-B4CB-2DA1254C0A2D}" dt="2023-05-22T18:53:34.605" v="1510" actId="1076"/>
          <ac:spMkLst>
            <pc:docMk/>
            <pc:sldMk cId="2154405015" sldId="276"/>
            <ac:spMk id="136" creationId="{BADD9C1B-67E1-291C-88CD-0183341E7C23}"/>
          </ac:spMkLst>
        </pc:spChg>
        <pc:grpChg chg="add del mod">
          <ac:chgData name="Kulinich Bohdan" userId="48e65c9f34e137d0" providerId="LiveId" clId="{2B1D1A3F-B70D-874C-B4CB-2DA1254C0A2D}" dt="2023-05-22T18:49:05.079" v="1430" actId="165"/>
          <ac:grpSpMkLst>
            <pc:docMk/>
            <pc:sldMk cId="2154405015" sldId="276"/>
            <ac:grpSpMk id="114" creationId="{4C671B0E-BB84-7548-76C2-0795ACC8B82B}"/>
          </ac:grpSpMkLst>
        </pc:grpChg>
        <pc:grpChg chg="add del mod">
          <ac:chgData name="Kulinich Bohdan" userId="48e65c9f34e137d0" providerId="LiveId" clId="{2B1D1A3F-B70D-874C-B4CB-2DA1254C0A2D}" dt="2023-05-22T18:51:24.244" v="1460" actId="165"/>
          <ac:grpSpMkLst>
            <pc:docMk/>
            <pc:sldMk cId="2154405015" sldId="276"/>
            <ac:grpSpMk id="129" creationId="{2D795878-1A7B-5A26-C31B-AA9143A6C1B6}"/>
          </ac:grpSpMkLst>
        </pc:grp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25" creationId="{929D5CEB-6D4E-8913-BF5E-524B354F1355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3" creationId="{2660B853-7D44-3CB7-010E-C0EA95162908}"/>
          </ac:cxnSpMkLst>
        </pc:cxnChg>
        <pc:cxnChg chg="add del mod">
          <ac:chgData name="Kulinich Bohdan" userId="48e65c9f34e137d0" providerId="LiveId" clId="{2B1D1A3F-B70D-874C-B4CB-2DA1254C0A2D}" dt="2023-05-22T18:35:03.633" v="1125" actId="478"/>
          <ac:cxnSpMkLst>
            <pc:docMk/>
            <pc:sldMk cId="2154405015" sldId="276"/>
            <ac:cxnSpMk id="35" creationId="{00806084-222B-85B6-50F2-48C82590184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9" creationId="{708112D5-8C12-C75A-F26F-93EAEFAC33BA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3" creationId="{08C3483A-00BD-0138-1043-A23BB9832C6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4" creationId="{2513F290-14AD-E454-C542-FF1E74D8971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6" creationId="{DE3DEF29-013C-AD60-D555-4AB3A374E56D}"/>
          </ac:cxnSpMkLst>
        </pc:cxnChg>
        <pc:cxnChg chg="add del mod">
          <ac:chgData name="Kulinich Bohdan" userId="48e65c9f34e137d0" providerId="LiveId" clId="{2B1D1A3F-B70D-874C-B4CB-2DA1254C0A2D}" dt="2023-05-22T18:38:28.678" v="1169" actId="478"/>
          <ac:cxnSpMkLst>
            <pc:docMk/>
            <pc:sldMk cId="2154405015" sldId="276"/>
            <ac:cxnSpMk id="50" creationId="{6ED238C4-5C98-BDE6-C79D-72C0D23B553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1" creationId="{4064E8CF-6EA8-C285-9BD6-9159EC75FF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3" creationId="{5D97C623-DE70-4A59-6F11-32EB967F6D91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5" creationId="{9618D859-67B7-1557-E92F-205C8B83F87E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7" creationId="{DC415DE4-DE53-EBDF-4D88-363560345D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2" creationId="{ED125249-C87A-ED53-06CB-5BE5C567DE60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5" creationId="{846EC82F-0B81-3AEF-D8A3-5F0AE008A703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6" creationId="{8508F1C0-0DFB-0B20-7672-D4F934F63FE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73" creationId="{0D5DE973-9028-5C19-295D-7116AD7072DA}"/>
          </ac:cxnSpMkLst>
        </pc:cxnChg>
        <pc:cxnChg chg="add del mod">
          <ac:chgData name="Kulinich Bohdan" userId="48e65c9f34e137d0" providerId="LiveId" clId="{2B1D1A3F-B70D-874C-B4CB-2DA1254C0A2D}" dt="2023-05-22T18:47:59.261" v="1311" actId="478"/>
          <ac:cxnSpMkLst>
            <pc:docMk/>
            <pc:sldMk cId="2154405015" sldId="276"/>
            <ac:cxnSpMk id="82" creationId="{17FE90F9-595D-E731-8C31-5FA8858A60F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6" creationId="{598AC559-D2BE-36DD-4A41-4C26F7702F2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9" creationId="{20993E1B-7A3E-750E-D14C-1631898C35A5}"/>
          </ac:cxnSpMkLst>
        </pc:cxnChg>
        <pc:cxnChg chg="add del mod">
          <ac:chgData name="Kulinich Bohdan" userId="48e65c9f34e137d0" providerId="LiveId" clId="{2B1D1A3F-B70D-874C-B4CB-2DA1254C0A2D}" dt="2023-05-22T18:48:01.251" v="1312" actId="478"/>
          <ac:cxnSpMkLst>
            <pc:docMk/>
            <pc:sldMk cId="2154405015" sldId="276"/>
            <ac:cxnSpMk id="94" creationId="{FD1C3C42-99C7-93EB-5E18-AF5B754465D1}"/>
          </ac:cxnSpMkLst>
        </pc:cxnChg>
        <pc:cxnChg chg="add del mod">
          <ac:chgData name="Kulinich Bohdan" userId="48e65c9f34e137d0" providerId="LiveId" clId="{2B1D1A3F-B70D-874C-B4CB-2DA1254C0A2D}" dt="2023-05-22T18:48:02.173" v="1313" actId="478"/>
          <ac:cxnSpMkLst>
            <pc:docMk/>
            <pc:sldMk cId="2154405015" sldId="276"/>
            <ac:cxnSpMk id="97" creationId="{745FF56B-F6AE-8AB1-E4AC-9CA53B1CA8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2" creationId="{AB055268-5D81-1007-F3A1-D1E6C83E1BAF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4" creationId="{18563A49-0879-84F5-2E58-A3D2C6E1BA40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1" creationId="{F22D6CF3-952E-ABE5-4617-251DDBA42D74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2" creationId="{8BE4658A-D700-B688-0E4C-9E397752DC23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3" creationId="{9528B063-FE80-8A10-B164-6C8D40C7C07B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1" creationId="{E5DB465A-352B-4BCB-8BFC-60C7C38561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setBg delAnim modAnim">
        <pc:chgData name="Kulinich Bohdan" userId="48e65c9f34e137d0" providerId="LiveId" clId="{2B1D1A3F-B70D-874C-B4CB-2DA1254C0A2D}" dt="2023-05-22T19:51:16.955" v="2568" actId="2711"/>
        <pc:sldMkLst>
          <pc:docMk/>
          <pc:sldMk cId="288857224" sldId="277"/>
        </pc:sldMkLst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24" creationId="{03F6D4DC-3CD4-9AA2-3FCB-D56096172526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2" creationId="{79817DC6-7D95-7B96-F948-D7DC16098DE8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3" creationId="{AA4364AE-EE6A-2F22-2AA3-42D93F2ADE53}"/>
          </ac:spMkLst>
        </pc:spChg>
        <pc:spChg chg="add del mod">
          <ac:chgData name="Kulinich Bohdan" userId="48e65c9f34e137d0" providerId="LiveId" clId="{2B1D1A3F-B70D-874C-B4CB-2DA1254C0A2D}" dt="2023-05-22T19:10:31.817" v="1513" actId="478"/>
          <ac:spMkLst>
            <pc:docMk/>
            <pc:sldMk cId="288857224" sldId="277"/>
            <ac:spMk id="34" creationId="{5022BFF7-569B-8855-6ECB-7C1612762046}"/>
          </ac:spMkLst>
        </pc:spChg>
        <pc:spChg chg="add del mod">
          <ac:chgData name="Kulinich Bohdan" userId="48e65c9f34e137d0" providerId="LiveId" clId="{2B1D1A3F-B70D-874C-B4CB-2DA1254C0A2D}" dt="2023-05-22T19:29:44.568" v="1595" actId="478"/>
          <ac:spMkLst>
            <pc:docMk/>
            <pc:sldMk cId="288857224" sldId="277"/>
            <ac:spMk id="35" creationId="{3F225A7E-990C-6577-E08D-5E218E8CA32B}"/>
          </ac:spMkLst>
        </pc:spChg>
        <pc:spChg chg="add del mod">
          <ac:chgData name="Kulinich Bohdan" userId="48e65c9f34e137d0" providerId="LiveId" clId="{2B1D1A3F-B70D-874C-B4CB-2DA1254C0A2D}" dt="2023-05-22T19:26:37.623" v="1578" actId="478"/>
          <ac:spMkLst>
            <pc:docMk/>
            <pc:sldMk cId="288857224" sldId="277"/>
            <ac:spMk id="43" creationId="{93C55410-5434-7C67-D8A3-6731D854D3A4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3" creationId="{80AFCFC1-DF1A-D9B7-EA3F-0C53A17C5536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4" creationId="{884130A5-3B96-40E3-0C5B-7C117B68C1A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5" creationId="{0558FCC5-8E26-BD95-E3AB-C62E53CAB822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6" creationId="{7FFD3F67-EA08-E41C-6BBF-E4537EA16F7A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7" creationId="{33E93CC9-CD1D-8CE8-9825-68625D508FE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8" creationId="{23EE6862-F849-4B4D-948D-E957B49EB2C0}"/>
          </ac:spMkLst>
        </pc:spChg>
        <pc:spChg chg="add mod modVis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9" creationId="{84B531F9-2210-6F02-7F91-7DC90DF259A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0" creationId="{C56AAAEF-BADE-89DE-4320-2C2AFDA20C31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1" creationId="{3DB6B9D3-0098-7684-9AD3-61B49040DF3F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2" creationId="{D37C6AA0-CE47-D874-1D0F-49BFA0B3FA2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3" creationId="{D81C8439-70FD-BD29-9EDD-18C302E4E5A0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4" creationId="{97BCA7F0-41FB-B0E7-7EBC-A465A0585BDA}"/>
          </ac:spMkLst>
        </pc:spChg>
        <pc:spChg chg="add mod">
          <ac:chgData name="Kulinich Bohdan" userId="48e65c9f34e137d0" providerId="LiveId" clId="{2B1D1A3F-B70D-874C-B4CB-2DA1254C0A2D}" dt="2023-05-22T19:51:16.955" v="2568" actId="2711"/>
          <ac:spMkLst>
            <pc:docMk/>
            <pc:sldMk cId="288857224" sldId="277"/>
            <ac:spMk id="85" creationId="{47B951A1-B06D-2D86-71B1-DED7C76C007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6" creationId="{27BCEBFD-779D-C09F-2D5F-DF9E3F88C54A}"/>
          </ac:spMkLst>
        </pc:spChg>
        <pc:spChg chg="add del mod">
          <ac:chgData name="Kulinich Bohdan" userId="48e65c9f34e137d0" providerId="LiveId" clId="{2B1D1A3F-B70D-874C-B4CB-2DA1254C0A2D}" dt="2023-05-22T19:40:01.377" v="2372" actId="478"/>
          <ac:spMkLst>
            <pc:docMk/>
            <pc:sldMk cId="288857224" sldId="277"/>
            <ac:spMk id="87" creationId="{A8C98449-B3A1-8D2F-60CF-993E365D6B7A}"/>
          </ac:spMkLst>
        </pc:spChg>
        <pc:spChg chg="add del mod">
          <ac:chgData name="Kulinich Bohdan" userId="48e65c9f34e137d0" providerId="LiveId" clId="{2B1D1A3F-B70D-874C-B4CB-2DA1254C0A2D}" dt="2023-05-22T19:40:10.342" v="2379" actId="478"/>
          <ac:spMkLst>
            <pc:docMk/>
            <pc:sldMk cId="288857224" sldId="277"/>
            <ac:spMk id="88" creationId="{C45304B8-D30A-D2A0-381B-D405B6C29F1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9" creationId="{30181B5C-3582-A6F9-6279-D47E025D601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90" creationId="{079E00CA-75F2-8FBA-DC4A-B27B7ACC1DEB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3" creationId="{BE365167-E2D4-DDB7-70C6-35392A14DD9E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4" creationId="{EBBE3F62-C4A4-F385-3D16-B1AF7FE7975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7" creationId="{3C0E762E-4108-2846-CEB0-F1F42BA138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8" creationId="{64B6A181-D34F-72D6-B53E-6CF74D1323C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9" creationId="{5FAD6A1C-6276-34A4-B267-0CFA5B7651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0" creationId="{A94C35BE-F003-3D7F-46A1-30DB0B9A50C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1" creationId="{A8320DEB-266C-DF48-88FA-FF8DE45D449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2" creationId="{4EB93F66-DF77-C1E6-44BD-6F1C1A881B54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3" creationId="{8B569A2A-3344-1BA1-E684-CB5FC30E1C91}"/>
          </ac:spMkLst>
        </pc:spChg>
        <pc:grpChg chg="add del mod">
          <ac:chgData name="Kulinich Bohdan" userId="48e65c9f34e137d0" providerId="LiveId" clId="{2B1D1A3F-B70D-874C-B4CB-2DA1254C0A2D}" dt="2023-05-22T19:44:24.256" v="2428" actId="165"/>
          <ac:grpSpMkLst>
            <pc:docMk/>
            <pc:sldMk cId="288857224" sldId="277"/>
            <ac:grpSpMk id="103" creationId="{737B2AC3-AAB1-5D25-C7D7-06A31E1D7F2F}"/>
          </ac:grpSpMkLst>
        </pc:grpChg>
        <pc:grpChg chg="add mod">
          <ac:chgData name="Kulinich Bohdan" userId="48e65c9f34e137d0" providerId="LiveId" clId="{2B1D1A3F-B70D-874C-B4CB-2DA1254C0A2D}" dt="2023-05-22T19:50:09.151" v="2555" actId="164"/>
          <ac:grpSpMkLst>
            <pc:docMk/>
            <pc:sldMk cId="288857224" sldId="277"/>
            <ac:grpSpMk id="134" creationId="{A97968D7-F8A4-FC6C-2A72-A5CF82600DB9}"/>
          </ac:grpSpMkLst>
        </pc:grpChg>
        <pc:grpChg chg="add mod">
          <ac:chgData name="Kulinich Bohdan" userId="48e65c9f34e137d0" providerId="LiveId" clId="{2B1D1A3F-B70D-874C-B4CB-2DA1254C0A2D}" dt="2023-05-22T19:50:43.218" v="2564" actId="164"/>
          <ac:grpSpMkLst>
            <pc:docMk/>
            <pc:sldMk cId="288857224" sldId="277"/>
            <ac:grpSpMk id="136" creationId="{FCD873B1-97C3-6121-F403-161922D2CA9C}"/>
          </ac:grpSpMkLst>
        </pc:grpChg>
        <pc:cxnChg chg="add del mod">
          <ac:chgData name="Kulinich Bohdan" userId="48e65c9f34e137d0" providerId="LiveId" clId="{2B1D1A3F-B70D-874C-B4CB-2DA1254C0A2D}" dt="2023-05-22T19:34:09.991" v="1751" actId="478"/>
          <ac:cxnSpMkLst>
            <pc:docMk/>
            <pc:sldMk cId="288857224" sldId="277"/>
            <ac:cxnSpMk id="36" creationId="{9EF83C3E-7708-DF51-ECBB-40333CD4FAA1}"/>
          </ac:cxnSpMkLst>
        </pc:cxnChg>
        <pc:cxnChg chg="add del mod">
          <ac:chgData name="Kulinich Bohdan" userId="48e65c9f34e137d0" providerId="LiveId" clId="{2B1D1A3F-B70D-874C-B4CB-2DA1254C0A2D}" dt="2023-05-22T19:34:12.141" v="1753" actId="478"/>
          <ac:cxnSpMkLst>
            <pc:docMk/>
            <pc:sldMk cId="288857224" sldId="277"/>
            <ac:cxnSpMk id="38" creationId="{5E9136F1-AC53-D6FD-8419-CB26FDF2D2CD}"/>
          </ac:cxnSpMkLst>
        </pc:cxnChg>
        <pc:cxnChg chg="add del mod">
          <ac:chgData name="Kulinich Bohdan" userId="48e65c9f34e137d0" providerId="LiveId" clId="{2B1D1A3F-B70D-874C-B4CB-2DA1254C0A2D}" dt="2023-05-22T19:34:10.849" v="1752" actId="478"/>
          <ac:cxnSpMkLst>
            <pc:docMk/>
            <pc:sldMk cId="288857224" sldId="277"/>
            <ac:cxnSpMk id="39" creationId="{31199D7E-C976-B75A-1C54-5C342D82DEE7}"/>
          </ac:cxnSpMkLst>
        </pc:cxnChg>
        <pc:cxnChg chg="add del mod">
          <ac:chgData name="Kulinich Bohdan" userId="48e65c9f34e137d0" providerId="LiveId" clId="{2B1D1A3F-B70D-874C-B4CB-2DA1254C0A2D}" dt="2023-05-22T19:34:07.901" v="1749" actId="478"/>
          <ac:cxnSpMkLst>
            <pc:docMk/>
            <pc:sldMk cId="288857224" sldId="277"/>
            <ac:cxnSpMk id="42" creationId="{1975991D-B916-EE5E-783E-D587DC4769A6}"/>
          </ac:cxnSpMkLst>
        </pc:cxnChg>
        <pc:cxnChg chg="add del mod">
          <ac:chgData name="Kulinich Bohdan" userId="48e65c9f34e137d0" providerId="LiveId" clId="{2B1D1A3F-B70D-874C-B4CB-2DA1254C0A2D}" dt="2023-05-22T19:34:08.882" v="1750" actId="478"/>
          <ac:cxnSpMkLst>
            <pc:docMk/>
            <pc:sldMk cId="288857224" sldId="277"/>
            <ac:cxnSpMk id="47" creationId="{2689C824-6CF9-C137-6C3F-532494B87A59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4" creationId="{4EE70A82-0176-CE2F-BEF5-668BD79439E1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6" creationId="{A49D1817-6A04-1B5E-6F04-D0A2D4D897F2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7" creationId="{F1C7DC21-C6F7-4D3B-8FCD-E69CB5ADCD6E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0" creationId="{B0941BE6-B5A5-5164-D3D0-134A5EBF3088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3" creationId="{4E1BB7AA-8EDB-EB3B-482D-5891D6F25297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5" creationId="{4DF65AFE-19C6-1A51-371E-FBBF6606A24B}"/>
          </ac:cxnSpMkLst>
        </pc:cxnChg>
        <pc:cxnChg chg="add del mod">
          <ac:chgData name="Kulinich Bohdan" userId="48e65c9f34e137d0" providerId="LiveId" clId="{2B1D1A3F-B70D-874C-B4CB-2DA1254C0A2D}" dt="2023-05-22T19:43:16.153" v="2409" actId="478"/>
          <ac:cxnSpMkLst>
            <pc:docMk/>
            <pc:sldMk cId="288857224" sldId="277"/>
            <ac:cxnSpMk id="91" creationId="{B44CF02B-2843-A23F-A2E4-2204D2B9F7DA}"/>
          </ac:cxnSpMkLst>
        </pc:cxnChg>
        <pc:cxnChg chg="add del mod">
          <ac:chgData name="Kulinich Bohdan" userId="48e65c9f34e137d0" providerId="LiveId" clId="{2B1D1A3F-B70D-874C-B4CB-2DA1254C0A2D}" dt="2023-05-22T19:50:29.536" v="2559" actId="478"/>
          <ac:cxnSpMkLst>
            <pc:docMk/>
            <pc:sldMk cId="288857224" sldId="277"/>
            <ac:cxnSpMk id="93" creationId="{4D46B9E0-C3FF-75BD-D8C9-A2FB53705052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6" creationId="{DF32E69C-56C9-183B-4185-FBFF40D0E8AC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0" creationId="{92724AD1-5B51-7F23-76C1-067B90AA6710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4" creationId="{03D3A20A-0C8E-BE6C-8FA2-63882A2EFFB6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6" creationId="{2E5B139C-EECA-1876-B027-C4361BCC3789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10" creationId="{922601C6-093B-67E5-C584-4462C1A571C8}"/>
          </ac:cxnSpMkLst>
        </pc:cxnChg>
        <pc:cxnChg chg="add del mod">
          <ac:chgData name="Kulinich Bohdan" userId="48e65c9f34e137d0" providerId="LiveId" clId="{2B1D1A3F-B70D-874C-B4CB-2DA1254C0A2D}" dt="2023-05-22T19:46:46.162" v="2465" actId="478"/>
          <ac:cxnSpMkLst>
            <pc:docMk/>
            <pc:sldMk cId="288857224" sldId="277"/>
            <ac:cxnSpMk id="115" creationId="{FBFAD137-9A05-864D-D60D-53938610058B}"/>
          </ac:cxnSpMkLst>
        </pc:cxnChg>
        <pc:cxnChg chg="add mod">
          <ac:chgData name="Kulinich Bohdan" userId="48e65c9f34e137d0" providerId="LiveId" clId="{2B1D1A3F-B70D-874C-B4CB-2DA1254C0A2D}" dt="2023-05-22T19:50:30.655" v="2560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addSp delSp modSp mod setBg delAnim modAnim">
        <pc:chgData name="Kulinich Bohdan" userId="48e65c9f34e137d0" providerId="LiveId" clId="{2B1D1A3F-B70D-874C-B4CB-2DA1254C0A2D}" dt="2023-05-22T18:03:57.823" v="960" actId="20577"/>
        <pc:sldMkLst>
          <pc:docMk/>
          <pc:sldMk cId="2337633875" sldId="279"/>
        </pc:sldMkLst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" creationId="{991FDDA8-1F75-2841-6B58-B820882F6785}"/>
          </ac:spMkLst>
        </pc:spChg>
        <pc:spChg chg="add mod topLvl">
          <ac:chgData name="Kulinich Bohdan" userId="48e65c9f34e137d0" providerId="LiveId" clId="{2B1D1A3F-B70D-874C-B4CB-2DA1254C0A2D}" dt="2023-05-22T18:03:57.823" v="960" actId="20577"/>
          <ac:spMkLst>
            <pc:docMk/>
            <pc:sldMk cId="2337633875" sldId="279"/>
            <ac:spMk id="3" creationId="{BD7AD4C6-C9A7-303B-E779-ABB2F6EC17B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6" creationId="{C8C7BE6C-0B92-003A-DEDE-E1713B042AC3}"/>
          </ac:spMkLst>
        </pc:spChg>
        <pc:spChg chg="add mod">
          <ac:chgData name="Kulinich Bohdan" userId="48e65c9f34e137d0" providerId="LiveId" clId="{2B1D1A3F-B70D-874C-B4CB-2DA1254C0A2D}" dt="2023-05-22T17:39:46.278" v="890" actId="1076"/>
          <ac:spMkLst>
            <pc:docMk/>
            <pc:sldMk cId="2337633875" sldId="279"/>
            <ac:spMk id="34" creationId="{117B4739-72EC-D88E-3F90-5053DA119A35}"/>
          </ac:spMkLst>
        </pc:spChg>
        <pc:spChg chg="del">
          <ac:chgData name="Kulinich Bohdan" userId="48e65c9f34e137d0" providerId="LiveId" clId="{2B1D1A3F-B70D-874C-B4CB-2DA1254C0A2D}" dt="2023-05-22T17:07:15.727" v="395" actId="478"/>
          <ac:spMkLst>
            <pc:docMk/>
            <pc:sldMk cId="2337633875" sldId="279"/>
            <ac:spMk id="34" creationId="{F9FCFBD1-1651-F249-3C55-E0144442DB98}"/>
          </ac:spMkLst>
        </pc:spChg>
        <pc:spChg chg="del">
          <ac:chgData name="Kulinich Bohdan" userId="48e65c9f34e137d0" providerId="LiveId" clId="{2B1D1A3F-B70D-874C-B4CB-2DA1254C0A2D}" dt="2023-05-22T17:07:13.472" v="394" actId="478"/>
          <ac:spMkLst>
            <pc:docMk/>
            <pc:sldMk cId="2337633875" sldId="279"/>
            <ac:spMk id="38" creationId="{FB883FBB-2F66-F1A7-BAAB-1F0D7A516ED7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39" creationId="{8D409A44-D409-26F3-F2CB-A2451AEB282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0" creationId="{5EABCFF5-8A95-C2D2-0F2E-F2B922FDAA74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1" creationId="{9E51397A-740A-F3B6-1270-50C670EC21D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2" creationId="{D31D7E4B-EB57-2277-4206-40B2A0AFDC4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3" creationId="{597127CE-3289-455A-7530-9FBB3FBA3F3C}"/>
          </ac:spMkLst>
        </pc:s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6" creationId="{7A2096E5-AA0F-08A5-46A0-1D9567B2E1A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7" creationId="{DB4049BD-D1DA-62DD-D686-8102222EA43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8" creationId="{7CE2F3D8-5F5E-067E-DB48-D34173ABF175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44" creationId="{BC737148-00D8-6C5B-990D-D9A1F4417A37}"/>
          </ac:grpSpMkLst>
        </pc:grpChg>
        <pc:picChg chg="del">
          <ac:chgData name="Kulinich Bohdan" userId="48e65c9f34e137d0" providerId="LiveId" clId="{2B1D1A3F-B70D-874C-B4CB-2DA1254C0A2D}" dt="2023-05-22T17:07:07.297" v="392" actId="478"/>
          <ac:picMkLst>
            <pc:docMk/>
            <pc:sldMk cId="2337633875" sldId="279"/>
            <ac:picMk id="3" creationId="{3C8EAE22-F708-5C93-9A65-6916979793C8}"/>
          </ac:picMkLst>
        </pc:picChg>
        <pc:cxnChg chg="add del mod">
          <ac:chgData name="Kulinich Bohdan" userId="48e65c9f34e137d0" providerId="LiveId" clId="{2B1D1A3F-B70D-874C-B4CB-2DA1254C0A2D}" dt="2023-05-22T17:57:49.326" v="892" actId="478"/>
          <ac:cxnSpMkLst>
            <pc:docMk/>
            <pc:sldMk cId="2337633875" sldId="279"/>
            <ac:cxnSpMk id="35" creationId="{A7D13CA7-DD97-BDEA-AB24-AFAE5744628F}"/>
          </ac:cxnSpMkLst>
        </pc:cxnChg>
      </pc:sldChg>
      <pc:sldChg chg="addSp delSp modSp mod delAnim modAnim">
        <pc:chgData name="Kulinich Bohdan" userId="48e65c9f34e137d0" providerId="LiveId" clId="{2B1D1A3F-B70D-874C-B4CB-2DA1254C0A2D}" dt="2023-05-22T20:06:09.229" v="2916" actId="478"/>
        <pc:sldMkLst>
          <pc:docMk/>
          <pc:sldMk cId="945877188" sldId="280"/>
        </pc:sldMkLst>
        <pc:spChg chg="add del mod">
          <ac:chgData name="Kulinich Bohdan" userId="48e65c9f34e137d0" providerId="LiveId" clId="{2B1D1A3F-B70D-874C-B4CB-2DA1254C0A2D}" dt="2023-05-22T20:06:09.229" v="2916" actId="478"/>
          <ac:spMkLst>
            <pc:docMk/>
            <pc:sldMk cId="945877188" sldId="280"/>
            <ac:spMk id="4" creationId="{88BEA178-A4ED-C5F9-CF43-DDB4D34A58EC}"/>
          </ac:spMkLst>
        </pc:spChg>
      </pc:sldChg>
      <pc:sldChg chg="modSp mod">
        <pc:chgData name="Kulinich Bohdan" userId="48e65c9f34e137d0" providerId="LiveId" clId="{2B1D1A3F-B70D-874C-B4CB-2DA1254C0A2D}" dt="2023-05-22T20:21:36.289" v="2919" actId="255"/>
        <pc:sldMkLst>
          <pc:docMk/>
          <pc:sldMk cId="3599287483" sldId="283"/>
        </pc:sldMkLst>
        <pc:spChg chg="mod">
          <ac:chgData name="Kulinich Bohdan" userId="48e65c9f34e137d0" providerId="LiveId" clId="{2B1D1A3F-B70D-874C-B4CB-2DA1254C0A2D}" dt="2023-05-22T20:21:36.289" v="2919" actId="255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2T15:14:02.771" v="315" actId="20577"/>
          <ac:spMkLst>
            <pc:docMk/>
            <pc:sldMk cId="3599287483" sldId="283"/>
            <ac:spMk id="11" creationId="{1A0A24A4-CA6B-2386-7891-B03F773F1672}"/>
          </ac:spMkLst>
        </pc:spChg>
      </pc:sldChg>
      <pc:sldChg chg="addSp delSp modSp mod delAnim modAnim">
        <pc:chgData name="Kulinich Bohdan" userId="48e65c9f34e137d0" providerId="LiveId" clId="{2B1D1A3F-B70D-874C-B4CB-2DA1254C0A2D}" dt="2023-05-21T11:46:53.766" v="242"/>
        <pc:sldMkLst>
          <pc:docMk/>
          <pc:sldMk cId="3264582832" sldId="287"/>
        </pc:sldMkLst>
        <pc:spChg chg="mod topLvl">
          <ac:chgData name="Kulinich Bohdan" userId="48e65c9f34e137d0" providerId="LiveId" clId="{2B1D1A3F-B70D-874C-B4CB-2DA1254C0A2D}" dt="2023-05-21T11:37:44.093" v="186" actId="1036"/>
          <ac:spMkLst>
            <pc:docMk/>
            <pc:sldMk cId="3264582832" sldId="287"/>
            <ac:spMk id="2" creationId="{8B530A95-FCB9-0C4E-2FE7-43358F144044}"/>
          </ac:spMkLst>
        </pc:spChg>
        <pc:spChg chg="del mod">
          <ac:chgData name="Kulinich Bohdan" userId="48e65c9f34e137d0" providerId="LiveId" clId="{2B1D1A3F-B70D-874C-B4CB-2DA1254C0A2D}" dt="2023-05-21T11:33:29.128" v="34" actId="478"/>
          <ac:spMkLst>
            <pc:docMk/>
            <pc:sldMk cId="3264582832" sldId="287"/>
            <ac:spMk id="3" creationId="{0105697D-1364-2BC8-F765-512D3F64FE1C}"/>
          </ac:spMkLst>
        </pc:spChg>
        <pc:spChg chg="mod topLvl">
          <ac:chgData name="Kulinich Bohdan" userId="48e65c9f34e137d0" providerId="LiveId" clId="{2B1D1A3F-B70D-874C-B4CB-2DA1254C0A2D}" dt="2023-05-21T11:28:37.015" v="3" actId="1076"/>
          <ac:spMkLst>
            <pc:docMk/>
            <pc:sldMk cId="3264582832" sldId="287"/>
            <ac:spMk id="4" creationId="{631EEA38-5AC4-0B58-D9AC-01B22D7A2598}"/>
          </ac:spMkLst>
        </pc:spChg>
        <pc:spChg chg="mod topLvl">
          <ac:chgData name="Kulinich Bohdan" userId="48e65c9f34e137d0" providerId="LiveId" clId="{2B1D1A3F-B70D-874C-B4CB-2DA1254C0A2D}" dt="2023-05-21T11:37:56.130" v="189" actId="1076"/>
          <ac:spMkLst>
            <pc:docMk/>
            <pc:sldMk cId="3264582832" sldId="287"/>
            <ac:spMk id="5" creationId="{3C744F26-8C98-F516-7619-4CF2F2BC4D41}"/>
          </ac:spMkLst>
        </pc:spChg>
        <pc:spChg chg="mod topLvl">
          <ac:chgData name="Kulinich Bohdan" userId="48e65c9f34e137d0" providerId="LiveId" clId="{2B1D1A3F-B70D-874C-B4CB-2DA1254C0A2D}" dt="2023-05-21T11:32:41.586" v="25" actId="14100"/>
          <ac:spMkLst>
            <pc:docMk/>
            <pc:sldMk cId="3264582832" sldId="287"/>
            <ac:spMk id="6" creationId="{EC8B6D15-95A4-A8F3-221E-9305DD232427}"/>
          </ac:spMkLst>
        </pc:spChg>
        <pc:spChg chg="mod topLvl">
          <ac:chgData name="Kulinich Bohdan" userId="48e65c9f34e137d0" providerId="LiveId" clId="{2B1D1A3F-B70D-874C-B4CB-2DA1254C0A2D}" dt="2023-05-21T11:37:54.193" v="188" actId="1076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2B1D1A3F-B70D-874C-B4CB-2DA1254C0A2D}" dt="2023-05-21T11:32:35.750" v="24" actId="14100"/>
          <ac:spMkLst>
            <pc:docMk/>
            <pc:sldMk cId="3264582832" sldId="287"/>
            <ac:spMk id="11" creationId="{14E2823E-31C0-3963-63A2-99137A4073B3}"/>
          </ac:spMkLst>
        </pc:spChg>
        <pc:spChg chg="add del mod">
          <ac:chgData name="Kulinich Bohdan" userId="48e65c9f34e137d0" providerId="LiveId" clId="{2B1D1A3F-B70D-874C-B4CB-2DA1254C0A2D}" dt="2023-05-21T11:34:32.415" v="61" actId="478"/>
          <ac:spMkLst>
            <pc:docMk/>
            <pc:sldMk cId="3264582832" sldId="287"/>
            <ac:spMk id="12" creationId="{F54BDF41-F308-BE98-F130-8E7023A27CA2}"/>
          </ac:spMkLst>
        </pc:spChg>
        <pc:spChg chg="add mod">
          <ac:chgData name="Kulinich Bohdan" userId="48e65c9f34e137d0" providerId="LiveId" clId="{2B1D1A3F-B70D-874C-B4CB-2DA1254C0A2D}" dt="2023-05-21T11:34:54.192" v="66" actId="14100"/>
          <ac:spMkLst>
            <pc:docMk/>
            <pc:sldMk cId="3264582832" sldId="287"/>
            <ac:spMk id="13" creationId="{023644CF-8780-8100-42BA-B0139CF2474C}"/>
          </ac:spMkLst>
        </pc:spChg>
        <pc:spChg chg="add mod">
          <ac:chgData name="Kulinich Bohdan" userId="48e65c9f34e137d0" providerId="LiveId" clId="{2B1D1A3F-B70D-874C-B4CB-2DA1254C0A2D}" dt="2023-05-21T11:34:27.014" v="60" actId="1076"/>
          <ac:spMkLst>
            <pc:docMk/>
            <pc:sldMk cId="3264582832" sldId="287"/>
            <ac:spMk id="14" creationId="{ABEA27E4-442E-E7F7-843E-9A1351314FC7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5" creationId="{575A9C42-BCEC-000F-208B-09F0A0056C8F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2B1D1A3F-B70D-874C-B4CB-2DA1254C0A2D}" dt="2023-05-21T11:37:26.330" v="172" actId="1076"/>
          <ac:spMkLst>
            <pc:docMk/>
            <pc:sldMk cId="3264582832" sldId="287"/>
            <ac:spMk id="18" creationId="{D130C08C-0CE7-7536-26EA-3AC980397C6E}"/>
          </ac:spMkLst>
        </pc:spChg>
        <pc:spChg chg="del mod topLvl">
          <ac:chgData name="Kulinich Bohdan" userId="48e65c9f34e137d0" providerId="LiveId" clId="{2B1D1A3F-B70D-874C-B4CB-2DA1254C0A2D}" dt="2023-05-21T11:35:12.059" v="69" actId="478"/>
          <ac:spMkLst>
            <pc:docMk/>
            <pc:sldMk cId="3264582832" sldId="287"/>
            <ac:spMk id="19" creationId="{6B024600-9728-92F5-C863-CC09597C3C40}"/>
          </ac:spMkLst>
        </pc:spChg>
        <pc:spChg chg="add mod">
          <ac:chgData name="Kulinich Bohdan" userId="48e65c9f34e137d0" providerId="LiveId" clId="{2B1D1A3F-B70D-874C-B4CB-2DA1254C0A2D}" dt="2023-05-21T11:35:20.882" v="77" actId="14100"/>
          <ac:spMkLst>
            <pc:docMk/>
            <pc:sldMk cId="3264582832" sldId="287"/>
            <ac:spMk id="20" creationId="{EA225EC0-D203-E44B-F509-35359D65DDD1}"/>
          </ac:spMkLst>
        </pc:spChg>
        <pc:spChg chg="add mod">
          <ac:chgData name="Kulinich Bohdan" userId="48e65c9f34e137d0" providerId="LiveId" clId="{2B1D1A3F-B70D-874C-B4CB-2DA1254C0A2D}" dt="2023-05-21T11:35:52.339" v="89" actId="122"/>
          <ac:spMkLst>
            <pc:docMk/>
            <pc:sldMk cId="3264582832" sldId="287"/>
            <ac:spMk id="22" creationId="{506FD839-7ECE-F910-9EEA-A3D3A5EB59CE}"/>
          </ac:spMkLst>
        </pc:spChg>
        <pc:spChg chg="add mod">
          <ac:chgData name="Kulinich Bohdan" userId="48e65c9f34e137d0" providerId="LiveId" clId="{2B1D1A3F-B70D-874C-B4CB-2DA1254C0A2D}" dt="2023-05-21T11:37:20.573" v="171" actId="1076"/>
          <ac:spMkLst>
            <pc:docMk/>
            <pc:sldMk cId="3264582832" sldId="287"/>
            <ac:spMk id="23" creationId="{99EA5FD4-0AB9-4375-5B76-1A872B72264C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4" creationId="{0A5AF4A9-712A-4E71-0A8A-8C1CB5DF310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5" creationId="{38F5F5FD-E4E0-AFAF-25E1-292485B184A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69" creationId="{567CF3E0-033E-58B3-16BE-FED055F3BDD7}"/>
          </ac:spMkLst>
        </pc:spChg>
        <pc:grpChg chg="del">
          <ac:chgData name="Kulinich Bohdan" userId="48e65c9f34e137d0" providerId="LiveId" clId="{2B1D1A3F-B70D-874C-B4CB-2DA1254C0A2D}" dt="2023-05-21T11:28:26.644" v="1" actId="165"/>
          <ac:grpSpMkLst>
            <pc:docMk/>
            <pc:sldMk cId="3264582832" sldId="287"/>
            <ac:grpSpMk id="8" creationId="{8A5084C7-D8B3-F81D-BBF3-46D562C1CCB8}"/>
          </ac:grpSpMkLst>
        </pc:grpChg>
        <pc:grpChg chg="del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10" creationId="{A83CEFB1-ECD2-E42B-2072-FAD798ED7016}"/>
          </ac:grpSpMkLst>
        </pc:grpChg>
        <pc:grpChg chg="add del mod">
          <ac:chgData name="Kulinich Bohdan" userId="48e65c9f34e137d0" providerId="LiveId" clId="{2B1D1A3F-B70D-874C-B4CB-2DA1254C0A2D}" dt="2023-05-21T11:35:12.059" v="69" actId="478"/>
          <ac:grpSpMkLst>
            <pc:docMk/>
            <pc:sldMk cId="3264582832" sldId="287"/>
            <ac:grpSpMk id="17" creationId="{D5CBAA4B-FA3E-1EBD-829B-D2E822135BF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6" creationId="{65798CE7-C60A-A51A-0E80-8EAC2569877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7" creationId="{AB18549F-BE0F-AA3F-DA80-61C60DDA525A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47" creationId="{2FC3586A-4C82-BCA3-C549-618CD5C54EE9}"/>
          </ac:grpSpMkLst>
        </pc:grpChg>
        <pc:grpChg chg="mod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54" creationId="{881B7B77-5C23-5067-6CFA-B15CE13F1F6A}"/>
          </ac:grpSpMkLst>
        </pc:grpChg>
        <pc:grpChg chg="add mod">
          <ac:chgData name="Kulinich Bohdan" userId="48e65c9f34e137d0" providerId="LiveId" clId="{2B1D1A3F-B70D-874C-B4CB-2DA1254C0A2D}" dt="2023-05-21T11:37:00.262" v="134" actId="1037"/>
          <ac:grpSpMkLst>
            <pc:docMk/>
            <pc:sldMk cId="3264582832" sldId="287"/>
            <ac:grpSpMk id="68" creationId="{AA7290E9-7ECA-31BC-1B4B-A2623853339C}"/>
          </ac:grpSpMkLst>
        </pc:grpChg>
        <pc:cxnChg chg="add mod">
          <ac:chgData name="Kulinich Bohdan" userId="48e65c9f34e137d0" providerId="LiveId" clId="{2B1D1A3F-B70D-874C-B4CB-2DA1254C0A2D}" dt="2023-05-21T11:37:26.330" v="172" actId="1076"/>
          <ac:cxnSpMkLst>
            <pc:docMk/>
            <pc:sldMk cId="3264582832" sldId="287"/>
            <ac:cxnSpMk id="21" creationId="{78E3BAC0-7B19-3030-F4B3-2FAD78D2651C}"/>
          </ac:cxnSpMkLst>
        </pc:cxnChg>
        <pc:cxnChg chg="add mod">
          <ac:chgData name="Kulinich Bohdan" userId="48e65c9f34e137d0" providerId="LiveId" clId="{2B1D1A3F-B70D-874C-B4CB-2DA1254C0A2D}" dt="2023-05-21T11:37:08.514" v="168" actId="1035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8" creationId="{C5E19AA0-B7CF-68A2-158D-4F70B02E40B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9" creationId="{6A263CB7-5E16-47CE-8F78-3FE3728F39B3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0" creationId="{F61EC3FE-DAA6-9484-11DF-449BBA4B248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60" creationId="{D1626D49-923D-93D7-F8E0-7914B279263D}"/>
          </ac:cxnSpMkLst>
        </pc:cxn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">
        <pc:chgData name="Kulinich Bohdan" userId="48e65c9f34e137d0" providerId="LiveId" clId="{EEEF41EA-8C1B-CC4C-99F9-A9BEB1E7A23C}" dt="2023-05-23T13:40:05.896" v="311" actId="167"/>
        <pc:sldMkLst>
          <pc:docMk/>
          <pc:sldMk cId="3599287483" sldId="283"/>
        </pc:sldMkLst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19" creationId="{176B7F1B-132D-74CB-2A2D-FDA0BAEDE5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0" creationId="{DDFDF703-B9D2-AD4B-D137-5D5AEEFD4E32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6" creationId="{4273F568-CF62-CA26-BB42-7E94F2705FAB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9" creationId="{C2D07A0D-418A-C8B0-9752-B8087DBD5595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3" creationId="{EF0275C3-069D-3631-BB85-A5907185D2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7" creationId="{8326ED1E-F7B9-4F1F-CE53-0A56DF859018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60" creationId="{29645DA5-A5D6-3E79-03CC-5714C856E841}"/>
          </ac:spMkLst>
        </pc:spChg>
        <pc:spChg chg="mod">
          <ac:chgData name="Kulinich Bohdan" userId="48e65c9f34e137d0" providerId="LiveId" clId="{EEEF41EA-8C1B-CC4C-99F9-A9BEB1E7A23C}" dt="2023-05-23T13:28:24.615" v="267"/>
          <ac:spMkLst>
            <pc:docMk/>
            <pc:sldMk cId="3599287483" sldId="283"/>
            <ac:spMk id="78" creationId="{C4405F35-99DB-4050-A5CA-778A8436C17B}"/>
          </ac:spMkLst>
        </pc:s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18" creationId="{781E8D45-6704-DFFE-A91E-1CAA15CB949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28" creationId="{3696085F-EA67-7A2C-28B3-AD46BDBD8F4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5" creationId="{6CD6C7A1-E291-B74C-7704-59786775DDF3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8" creationId="{8E10CC54-CCED-D127-2A0A-99A72A01B5ED}"/>
          </ac:grpSpMkLst>
        </pc:grpChg>
        <pc:grpChg chg="add del mod">
          <ac:chgData name="Kulinich Bohdan" userId="48e65c9f34e137d0" providerId="LiveId" clId="{EEEF41EA-8C1B-CC4C-99F9-A9BEB1E7A23C}" dt="2023-05-23T13:28:22.354" v="265" actId="478"/>
          <ac:grpSpMkLst>
            <pc:docMk/>
            <pc:sldMk cId="3599287483" sldId="283"/>
            <ac:grpSpMk id="51" creationId="{E46D59E7-1F0F-0BFE-C2CA-90F7A3337C15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6" creationId="{50A09F11-C371-4DCA-43F5-CD18D9FE71D6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9" creationId="{C05B1EBE-BB14-DF18-976A-8ED5658091FF}"/>
          </ac:grpSpMkLst>
        </pc:grpChg>
        <pc:grpChg chg="add mod">
          <ac:chgData name="Kulinich Bohdan" userId="48e65c9f34e137d0" providerId="LiveId" clId="{EEEF41EA-8C1B-CC4C-99F9-A9BEB1E7A23C}" dt="2023-05-23T13:28:24.615" v="267"/>
          <ac:grpSpMkLst>
            <pc:docMk/>
            <pc:sldMk cId="3599287483" sldId="283"/>
            <ac:grpSpMk id="77" creationId="{7668511B-6F96-2752-B688-5DB08D141C00}"/>
          </ac:grpSpMkLst>
        </pc:grpChg>
        <pc:grpChg chg="del">
          <ac:chgData name="Kulinich Bohdan" userId="48e65c9f34e137d0" providerId="LiveId" clId="{EEEF41EA-8C1B-CC4C-99F9-A9BEB1E7A23C}" dt="2023-05-23T13:23:55.448" v="209" actId="478"/>
          <ac:grpSpMkLst>
            <pc:docMk/>
            <pc:sldMk cId="3599287483" sldId="283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7:27.695" v="250"/>
          <ac:picMkLst>
            <pc:docMk/>
            <pc:sldMk cId="3599287483" sldId="283"/>
            <ac:picMk id="9" creationId="{4DF0956B-7BD1-A906-AC41-549AE65CB91F}"/>
          </ac:picMkLst>
        </pc:picChg>
        <pc:picChg chg="del">
          <ac:chgData name="Kulinich Bohdan" userId="48e65c9f34e137d0" providerId="LiveId" clId="{EEEF41EA-8C1B-CC4C-99F9-A9BEB1E7A23C}" dt="2023-05-23T13:23:53.530" v="208" actId="478"/>
          <ac:picMkLst>
            <pc:docMk/>
            <pc:sldMk cId="3599287483" sldId="283"/>
            <ac:picMk id="12" creationId="{1F827B4B-9EB7-0ACD-C513-3377B6249F31}"/>
          </ac:picMkLst>
        </pc:picChg>
        <pc:picChg chg="add del mod">
          <ac:chgData name="Kulinich Bohdan" userId="48e65c9f34e137d0" providerId="LiveId" clId="{EEEF41EA-8C1B-CC4C-99F9-A9BEB1E7A23C}" dt="2023-05-23T13:28:23.980" v="266" actId="478"/>
          <ac:picMkLst>
            <pc:docMk/>
            <pc:sldMk cId="3599287483" sldId="283"/>
            <ac:picMk id="13" creationId="{B1F8F747-E585-2A8E-5847-7FFB690B36CA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20" creationId="{1D2A4D43-7643-B94C-8D69-C78AD951C75E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1" creationId="{FE7FF32E-2DCE-7772-5BEE-220E5C680CDB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4" creationId="{C4DDF4E4-0E5F-AF12-A24C-44E61EE70A2A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7" creationId="{F99A3754-FCE9-6663-A549-D607930C47FB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0" creationId="{1B014990-D4A3-E3CC-A138-00F0F48D21AE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5" creationId="{D4B24153-103E-8EF0-05A5-553A9EA05673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8" creationId="{4FAC338F-A3FD-09A3-1799-9E540918F4F8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8" creationId="{4243E3F2-DE17-DC6D-E764-C6970BD25B8A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9" creationId="{62F0E33C-4344-E5E8-414E-0C470133596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0" creationId="{3316A554-EA5F-0005-A162-07C336CF3493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1" creationId="{BD352F80-47D4-30E3-1D78-978788F921D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2" creationId="{3407951D-1198-5D18-A6F6-8030D228C520}"/>
          </ac:picMkLst>
        </pc:picChg>
        <pc:picChg chg="add del mod">
          <ac:chgData name="Kulinich Bohdan" userId="48e65c9f34e137d0" providerId="LiveId" clId="{EEEF41EA-8C1B-CC4C-99F9-A9BEB1E7A23C}" dt="2023-05-23T13:28:20.645" v="264" actId="478"/>
          <ac:picMkLst>
            <pc:docMk/>
            <pc:sldMk cId="3599287483" sldId="283"/>
            <ac:picMk id="73" creationId="{01001745-4849-BAC1-65B1-8B4296927CB0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4" creationId="{DE6B388E-5309-454F-C6F4-68003817918A}"/>
          </ac:picMkLst>
        </pc:picChg>
        <pc:picChg chg="add mod">
          <ac:chgData name="Kulinich Bohdan" userId="48e65c9f34e137d0" providerId="LiveId" clId="{EEEF41EA-8C1B-CC4C-99F9-A9BEB1E7A23C}" dt="2023-05-23T13:39:56.801" v="309"/>
          <ac:picMkLst>
            <pc:docMk/>
            <pc:sldMk cId="3599287483" sldId="283"/>
            <ac:picMk id="75" creationId="{79FBF99C-3013-0CF7-7AE6-D0BD0AAA39B0}"/>
          </ac:picMkLst>
        </pc:picChg>
        <pc:picChg chg="add mod">
          <ac:chgData name="Kulinich Bohdan" userId="48e65c9f34e137d0" providerId="LiveId" clId="{EEEF41EA-8C1B-CC4C-99F9-A9BEB1E7A23C}" dt="2023-05-23T13:28:29.480" v="268" actId="167"/>
          <ac:picMkLst>
            <pc:docMk/>
            <pc:sldMk cId="3599287483" sldId="283"/>
            <ac:picMk id="76" creationId="{403C21E7-D466-9E09-63C2-B37206A75DFC}"/>
          </ac:picMkLst>
        </pc:picChg>
        <pc:picChg chg="mod">
          <ac:chgData name="Kulinich Bohdan" userId="48e65c9f34e137d0" providerId="LiveId" clId="{EEEF41EA-8C1B-CC4C-99F9-A9BEB1E7A23C}" dt="2023-05-23T13:28:24.615" v="267"/>
          <ac:picMkLst>
            <pc:docMk/>
            <pc:sldMk cId="3599287483" sldId="283"/>
            <ac:picMk id="79" creationId="{1BE1923C-00ED-203C-C939-86A055B5EB9F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7:01:49.326" v="350"/>
        <pc:sldMkLst>
          <pc:docMk/>
          <pc:sldMk cId="2154405015" sldId="276"/>
        </pc:sldMkLst>
        <pc:spChg chg="mod">
          <ac:chgData name="Kulinich Bohdan" userId="48e65c9f34e137d0" providerId="LiveId" clId="{9500AEA4-95E2-A14F-AE23-B3030FD6BDD8}" dt="2023-05-23T16:48:44.012" v="272" actId="207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9500AEA4-95E2-A14F-AE23-B3030FD6BDD8}" dt="2023-05-23T16:52:10.303" v="308" actId="14826"/>
          <ac:spMkLst>
            <pc:docMk/>
            <pc:sldMk cId="2154405015" sldId="276"/>
            <ac:spMk id="107" creationId="{C38791ED-47A9-3BFB-CC29-31D652A26924}"/>
          </ac:spMkLst>
        </pc:spChg>
        <pc:grpChg chg="mod">
          <ac:chgData name="Kulinich Bohdan" userId="48e65c9f34e137d0" providerId="LiveId" clId="{9500AEA4-95E2-A14F-AE23-B3030FD6BDD8}" dt="2023-05-23T16:52:10.303" v="308" actId="14826"/>
          <ac:grpSpMkLst>
            <pc:docMk/>
            <pc:sldMk cId="2154405015" sldId="276"/>
            <ac:grpSpMk id="106" creationId="{CA789E11-EAAC-1C35-08E5-A5D313B45A6B}"/>
          </ac:grpSpMkLst>
        </pc:grpChg>
        <pc:picChg chg="add del mod">
          <ac:chgData name="Kulinich Bohdan" userId="48e65c9f34e137d0" providerId="LiveId" clId="{9500AEA4-95E2-A14F-AE23-B3030FD6BDD8}" dt="2023-05-23T14:45:36.825" v="81" actId="478"/>
          <ac:picMkLst>
            <pc:docMk/>
            <pc:sldMk cId="2154405015" sldId="276"/>
            <ac:picMk id="3" creationId="{11F3C131-AE92-00EA-8FD9-051763C00AB5}"/>
          </ac:picMkLst>
        </pc:picChg>
        <pc:picChg chg="add del mod">
          <ac:chgData name="Kulinich Bohdan" userId="48e65c9f34e137d0" providerId="LiveId" clId="{9500AEA4-95E2-A14F-AE23-B3030FD6BDD8}" dt="2023-05-23T14:17:41.979" v="28" actId="478"/>
          <ac:picMkLst>
            <pc:docMk/>
            <pc:sldMk cId="2154405015" sldId="276"/>
            <ac:picMk id="3" creationId="{E7C5CF32-338B-6460-7B2B-F4D13812CA8F}"/>
          </ac:picMkLst>
        </pc:picChg>
        <pc:picChg chg="add del mod">
          <ac:chgData name="Kulinich Bohdan" userId="48e65c9f34e137d0" providerId="LiveId" clId="{9500AEA4-95E2-A14F-AE23-B3030FD6BDD8}" dt="2023-05-23T14:20:23.017" v="29" actId="478"/>
          <ac:picMkLst>
            <pc:docMk/>
            <pc:sldMk cId="2154405015" sldId="276"/>
            <ac:picMk id="5" creationId="{65F0AED9-00A3-D39D-85A3-ED4F09494859}"/>
          </ac:picMkLst>
        </pc:picChg>
        <pc:picChg chg="add mod modVis">
          <ac:chgData name="Kulinich Bohdan" userId="48e65c9f34e137d0" providerId="LiveId" clId="{9500AEA4-95E2-A14F-AE23-B3030FD6BDD8}" dt="2023-05-23T16:52:11.972" v="309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">
          <ac:chgData name="Kulinich Bohdan" userId="48e65c9f34e137d0" providerId="LiveId" clId="{9500AEA4-95E2-A14F-AE23-B3030FD6BDD8}" dt="2023-05-23T14:21:25.247" v="41" actId="478"/>
          <ac:picMkLst>
            <pc:docMk/>
            <pc:sldMk cId="2154405015" sldId="276"/>
            <ac:picMk id="6" creationId="{2A97DD7F-5B81-75CE-DEEE-EC16138F10B0}"/>
          </ac:picMkLst>
        </pc:picChg>
        <pc:picChg chg="add del mod modVis">
          <ac:chgData name="Kulinich Bohdan" userId="48e65c9f34e137d0" providerId="LiveId" clId="{9500AEA4-95E2-A14F-AE23-B3030FD6BDD8}" dt="2023-05-23T14:41:23.350" v="64" actId="478"/>
          <ac:picMkLst>
            <pc:docMk/>
            <pc:sldMk cId="2154405015" sldId="276"/>
            <ac:picMk id="8" creationId="{B63D63FB-E4C0-7CC1-F2A2-9EA2652C5098}"/>
          </ac:picMkLst>
        </pc:picChg>
        <pc:picChg chg="add del mod">
          <ac:chgData name="Kulinich Bohdan" userId="48e65c9f34e137d0" providerId="LiveId" clId="{9500AEA4-95E2-A14F-AE23-B3030FD6BDD8}" dt="2023-05-23T14:41:27.974" v="66" actId="478"/>
          <ac:picMkLst>
            <pc:docMk/>
            <pc:sldMk cId="2154405015" sldId="276"/>
            <ac:picMk id="9" creationId="{689653BF-D20C-7693-D7CF-286FB3E7D74D}"/>
          </ac:picMkLst>
        </pc:picChg>
        <pc:picChg chg="add del mod modVis">
          <ac:chgData name="Kulinich Bohdan" userId="48e65c9f34e137d0" providerId="LiveId" clId="{9500AEA4-95E2-A14F-AE23-B3030FD6BDD8}" dt="2023-05-23T14:44:53.407" v="74" actId="478"/>
          <ac:picMkLst>
            <pc:docMk/>
            <pc:sldMk cId="2154405015" sldId="276"/>
            <ac:picMk id="11" creationId="{B4A07348-399E-A401-EFF0-7DCF013A4C5C}"/>
          </ac:picMkLst>
        </pc:picChg>
        <pc:picChg chg="del mod">
          <ac:chgData name="Kulinich Bohdan" userId="48e65c9f34e137d0" providerId="LiveId" clId="{9500AEA4-95E2-A14F-AE23-B3030FD6BDD8}" dt="2023-05-23T14:16:59.468" v="20" actId="478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9500AEA4-95E2-A14F-AE23-B3030FD6BDD8}" dt="2023-05-23T16:52:10.303" v="308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500AEA4-95E2-A14F-AE23-B3030FD6BDD8}" dt="2023-05-23T16:53:59.980" v="330" actId="14826"/>
          <ac:picMkLst>
            <pc:docMk/>
            <pc:sldMk cId="2154405015" sldId="276"/>
            <ac:picMk id="118" creationId="{B7F60D7C-0845-4ACD-6B0D-D737F1F97DD4}"/>
          </ac:picMkLst>
        </pc:picChg>
      </pc:sldChg>
      <pc:sldChg chg="addSp delSp modSp mod setBg">
        <pc:chgData name="Kulinich Bohdan" userId="48e65c9f34e137d0" providerId="LiveId" clId="{9500AEA4-95E2-A14F-AE23-B3030FD6BDD8}" dt="2023-05-23T16:58:54" v="334" actId="207"/>
        <pc:sldMkLst>
          <pc:docMk/>
          <pc:sldMk cId="288857224" sldId="277"/>
        </pc:sldMkLst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9500AEA4-95E2-A14F-AE23-B3030FD6BDD8}" dt="2023-05-23T16:52:30.800" v="314" actId="14826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127" creationId="{3C0E762E-4108-2846-CEB0-F1F42BA138A1}"/>
          </ac:spMkLst>
        </pc:spChg>
        <pc:grpChg chg="mod">
          <ac:chgData name="Kulinich Bohdan" userId="48e65c9f34e137d0" providerId="LiveId" clId="{9500AEA4-95E2-A14F-AE23-B3030FD6BDD8}" dt="2023-05-23T16:52:30.800" v="314" actId="14826"/>
          <ac:grpSpMkLst>
            <pc:docMk/>
            <pc:sldMk cId="288857224" sldId="277"/>
            <ac:grpSpMk id="51" creationId="{7622C6DF-6AD6-9C5C-991F-44148A6B06B7}"/>
          </ac:grpSpMkLst>
        </pc:grpChg>
        <pc:picChg chg="add mod modVis">
          <ac:chgData name="Kulinich Bohdan" userId="48e65c9f34e137d0" providerId="LiveId" clId="{9500AEA4-95E2-A14F-AE23-B3030FD6BDD8}" dt="2023-05-23T16:52:32.120" v="315" actId="14429"/>
          <ac:picMkLst>
            <pc:docMk/>
            <pc:sldMk cId="288857224" sldId="277"/>
            <ac:picMk id="2" creationId="{9918AC62-7A94-2AFE-B61F-BFD880488FB0}"/>
          </ac:picMkLst>
        </pc:picChg>
        <pc:picChg chg="del mod">
          <ac:chgData name="Kulinich Bohdan" userId="48e65c9f34e137d0" providerId="LiveId" clId="{9500AEA4-95E2-A14F-AE23-B3030FD6BDD8}" dt="2023-05-23T14:53:06.651" v="110" actId="478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9500AEA4-95E2-A14F-AE23-B3030FD6BDD8}" dt="2023-05-23T16:52:30.800" v="314" actId="14826"/>
          <ac:picMkLst>
            <pc:docMk/>
            <pc:sldMk cId="288857224" sldId="277"/>
            <ac:picMk id="53" creationId="{A46D7240-4602-353F-3C8A-606B7E1D9E60}"/>
          </ac:picMkLst>
        </pc:picChg>
        <pc:picChg chg="mod modVis">
          <ac:chgData name="Kulinich Bohdan" userId="48e65c9f34e137d0" providerId="LiveId" clId="{9500AEA4-95E2-A14F-AE23-B3030FD6BDD8}" dt="2023-05-23T16:54:26.611" v="331" actId="14826"/>
          <ac:picMkLst>
            <pc:docMk/>
            <pc:sldMk cId="288857224" sldId="277"/>
            <ac:picMk id="66" creationId="{12A63012-8CD1-73F8-C3E0-7E719C2D627F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1:53.420" v="304" actId="14429"/>
        <pc:sldMkLst>
          <pc:docMk/>
          <pc:sldMk cId="2337633875" sldId="279"/>
        </pc:sldMkLst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2" creationId="{991FDDA8-1F75-2841-6B58-B820882F678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" creationId="{BD7AD4C6-C9A7-303B-E779-ABB2F6EC17B2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4" creationId="{117B4739-72EC-D88E-3F90-5053DA119A3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0" creationId="{5EABCFF5-8A95-C2D2-0F2E-F2B922FDAA74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2" creationId="{D31D7E4B-EB57-2277-4206-40B2A0AFDC42}"/>
          </ac:spMkLst>
        </pc:spChg>
        <pc:spChg chg="mod">
          <ac:chgData name="Kulinich Bohdan" userId="48e65c9f34e137d0" providerId="LiveId" clId="{9500AEA4-95E2-A14F-AE23-B3030FD6BDD8}" dt="2023-05-23T16:51:37.344" v="298" actId="14826"/>
          <ac:spMkLst>
            <pc:docMk/>
            <pc:sldMk cId="2337633875" sldId="279"/>
            <ac:spMk id="60" creationId="{27A4C99E-A3BC-1EAC-B0FE-D044D6A2004D}"/>
          </ac:spMkLst>
        </pc:spChg>
        <pc:grpChg chg="mod">
          <ac:chgData name="Kulinich Bohdan" userId="48e65c9f34e137d0" providerId="LiveId" clId="{9500AEA4-95E2-A14F-AE23-B3030FD6BDD8}" dt="2023-05-23T16:51:37.344" v="298" actId="14826"/>
          <ac:grpSpMkLst>
            <pc:docMk/>
            <pc:sldMk cId="2337633875" sldId="279"/>
            <ac:grpSpMk id="59" creationId="{76E23116-3D3B-7225-2CEC-69E586CFEEB8}"/>
          </ac:grpSpMkLst>
        </pc:grpChg>
        <pc:picChg chg="add mod modVis">
          <ac:chgData name="Kulinich Bohdan" userId="48e65c9f34e137d0" providerId="LiveId" clId="{9500AEA4-95E2-A14F-AE23-B3030FD6BDD8}" dt="2023-05-23T16:51:53.420" v="304" actId="14429"/>
          <ac:picMkLst>
            <pc:docMk/>
            <pc:sldMk cId="2337633875" sldId="279"/>
            <ac:picMk id="5" creationId="{B48C09B1-542C-2726-B0BB-CAB7DD9D474E}"/>
          </ac:picMkLst>
        </pc:picChg>
        <pc:picChg chg="del mod modVis">
          <ac:chgData name="Kulinich Bohdan" userId="48e65c9f34e137d0" providerId="LiveId" clId="{9500AEA4-95E2-A14F-AE23-B3030FD6BDD8}" dt="2023-05-23T16:51:51.918" v="303" actId="478"/>
          <ac:picMkLst>
            <pc:docMk/>
            <pc:sldMk cId="2337633875" sldId="279"/>
            <ac:picMk id="31" creationId="{2499614C-27A0-7164-9874-044E8542E65A}"/>
          </ac:picMkLst>
        </pc:picChg>
        <pc:picChg chg="del mod">
          <ac:chgData name="Kulinich Bohdan" userId="48e65c9f34e137d0" providerId="LiveId" clId="{9500AEA4-95E2-A14F-AE23-B3030FD6BDD8}" dt="2023-05-23T14:52:49.545" v="103" actId="478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9500AEA4-95E2-A14F-AE23-B3030FD6BDD8}" dt="2023-05-23T16:51:37.344" v="298" actId="14826"/>
          <ac:picMkLst>
            <pc:docMk/>
            <pc:sldMk cId="2337633875" sldId="279"/>
            <ac:picMk id="61" creationId="{0A3DBBAD-0B77-0B07-CBF1-D142D5327D4C}"/>
          </ac:picMkLst>
        </pc:picChg>
        <pc:picChg chg="mod modVis">
          <ac:chgData name="Kulinich Bohdan" userId="48e65c9f34e137d0" providerId="LiveId" clId="{9500AEA4-95E2-A14F-AE23-B3030FD6BDD8}" dt="2023-05-23T16:51:40.917" v="301" actId="14429"/>
          <ac:picMkLst>
            <pc:docMk/>
            <pc:sldMk cId="2337633875" sldId="279"/>
            <ac:picMk id="68" creationId="{58CB9EF9-C7EB-8B5E-F3FC-E8D0EAA42B86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 setBg">
        <pc:chgData name="Kulinich Bohdan" userId="48e65c9f34e137d0" providerId="LiveId" clId="{9500AEA4-95E2-A14F-AE23-B3030FD6BDD8}" dt="2023-05-23T16:50:30.057" v="286" actId="14429"/>
        <pc:sldMkLst>
          <pc:docMk/>
          <pc:sldMk cId="3599287483" sldId="283"/>
        </pc:sldMkLst>
        <pc:spChg chg="mod">
          <ac:chgData name="Kulinich Bohdan" userId="48e65c9f34e137d0" providerId="LiveId" clId="{9500AEA4-95E2-A14F-AE23-B3030FD6BDD8}" dt="2023-05-23T16:37:15.818" v="252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9500AEA4-95E2-A14F-AE23-B3030FD6BDD8}" dt="2023-05-23T16:50:27.880" v="284" actId="14826"/>
          <ac:spMkLst>
            <pc:docMk/>
            <pc:sldMk cId="3599287483" sldId="283"/>
            <ac:spMk id="60" creationId="{29645DA5-A5D6-3E79-03CC-5714C856E841}"/>
          </ac:spMkLst>
        </pc:spChg>
        <pc:grpChg chg="mod">
          <ac:chgData name="Kulinich Bohdan" userId="48e65c9f34e137d0" providerId="LiveId" clId="{9500AEA4-95E2-A14F-AE23-B3030FD6BDD8}" dt="2023-05-23T16:37:15.818" v="252" actId="207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9500AEA4-95E2-A14F-AE23-B3030FD6BDD8}" dt="2023-05-23T16:50:27.880" v="284" actId="14826"/>
          <ac:grpSpMkLst>
            <pc:docMk/>
            <pc:sldMk cId="3599287483" sldId="283"/>
            <ac:grpSpMk id="59" creationId="{C05B1EBE-BB14-DF18-976A-8ED5658091FF}"/>
          </ac:grpSpMkLst>
        </pc:grpChg>
        <pc:picChg chg="add del mod">
          <ac:chgData name="Kulinich Bohdan" userId="48e65c9f34e137d0" providerId="LiveId" clId="{9500AEA4-95E2-A14F-AE23-B3030FD6BDD8}" dt="2023-05-23T14:53:48.080" v="120" actId="478"/>
          <ac:picMkLst>
            <pc:docMk/>
            <pc:sldMk cId="3599287483" sldId="283"/>
            <ac:picMk id="9" creationId="{222034A3-6372-1ECD-FB42-14E8EF3A92DA}"/>
          </ac:picMkLst>
        </pc:picChg>
        <pc:picChg chg="add mod modVis">
          <ac:chgData name="Kulinich Bohdan" userId="48e65c9f34e137d0" providerId="LiveId" clId="{9500AEA4-95E2-A14F-AE23-B3030FD6BDD8}" dt="2023-05-23T16:50:29.275" v="285" actId="14429"/>
          <ac:picMkLst>
            <pc:docMk/>
            <pc:sldMk cId="3599287483" sldId="283"/>
            <ac:picMk id="12" creationId="{7DB749CF-69F2-04AA-FF01-5322208C8E4D}"/>
          </ac:picMkLst>
        </pc:picChg>
        <pc:picChg chg="mod">
          <ac:chgData name="Kulinich Bohdan" userId="48e65c9f34e137d0" providerId="LiveId" clId="{9500AEA4-95E2-A14F-AE23-B3030FD6BDD8}" dt="2023-05-23T16:50:27.880" v="284" actId="14826"/>
          <ac:picMkLst>
            <pc:docMk/>
            <pc:sldMk cId="3599287483" sldId="283"/>
            <ac:picMk id="68" creationId="{4243E3F2-DE17-DC6D-E764-C6970BD25B8A}"/>
          </ac:picMkLst>
        </pc:picChg>
        <pc:picChg chg="mod modVis">
          <ac:chgData name="Kulinich Bohdan" userId="48e65c9f34e137d0" providerId="LiveId" clId="{9500AEA4-95E2-A14F-AE23-B3030FD6BDD8}" dt="2023-05-23T16:50:30.057" v="286" actId="14429"/>
          <ac:picMkLst>
            <pc:docMk/>
            <pc:sldMk cId="3599287483" sldId="283"/>
            <ac:picMk id="75" creationId="{79FBF99C-3013-0CF7-7AE6-D0BD0AAA39B0}"/>
          </ac:picMkLst>
        </pc:picChg>
        <pc:picChg chg="del mod">
          <ac:chgData name="Kulinich Bohdan" userId="48e65c9f34e137d0" providerId="LiveId" clId="{9500AEA4-95E2-A14F-AE23-B3030FD6BDD8}" dt="2023-05-23T14:52:59.323" v="107" actId="478"/>
          <ac:picMkLst>
            <pc:docMk/>
            <pc:sldMk cId="3599287483" sldId="283"/>
            <ac:picMk id="76" creationId="{403C21E7-D466-9E09-63C2-B37206A75DFC}"/>
          </ac:picMkLst>
        </pc:picChg>
      </pc:sldChg>
      <pc:sldChg chg="addSp delSp modSp mod setBg delAnim">
        <pc:chgData name="Kulinich Bohdan" userId="48e65c9f34e137d0" providerId="LiveId" clId="{9500AEA4-95E2-A14F-AE23-B3030FD6BDD8}" dt="2023-05-23T17:01:28.978" v="346"/>
        <pc:sldMkLst>
          <pc:docMk/>
          <pc:sldMk cId="3313802318" sldId="284"/>
        </pc:sldMkLst>
        <pc:spChg chg="add del mod">
          <ac:chgData name="Kulinich Bohdan" userId="48e65c9f34e137d0" providerId="LiveId" clId="{9500AEA4-95E2-A14F-AE23-B3030FD6BDD8}" dt="2023-05-23T16:34:21.510" v="237" actId="478"/>
          <ac:spMkLst>
            <pc:docMk/>
            <pc:sldMk cId="3313802318" sldId="284"/>
            <ac:spMk id="3" creationId="{641AA323-220A-6261-0294-293F4E2A19FB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8" creationId="{A72FC8FB-3A05-9844-AD26-C5BDD3FA83E6}"/>
          </ac:spMkLst>
        </pc:spChg>
        <pc:picChg chg="add mod">
          <ac:chgData name="Kulinich Bohdan" userId="48e65c9f34e137d0" providerId="LiveId" clId="{9500AEA4-95E2-A14F-AE23-B3030FD6BDD8}" dt="2023-05-23T14:53:27.746" v="115" actId="1076"/>
          <ac:picMkLst>
            <pc:docMk/>
            <pc:sldMk cId="3313802318" sldId="284"/>
            <ac:picMk id="2" creationId="{7EEA3FD0-874A-6A94-1A4E-ACC4B5874427}"/>
          </ac:picMkLst>
        </pc:picChg>
        <pc:picChg chg="del mod">
          <ac:chgData name="Kulinich Bohdan" userId="48e65c9f34e137d0" providerId="LiveId" clId="{9500AEA4-95E2-A14F-AE23-B3030FD6BDD8}" dt="2023-05-23T14:53:03.520" v="109" actId="478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9500AEA4-95E2-A14F-AE23-B3030FD6BDD8}" dt="2023-05-23T16:50:05.964" v="280" actId="14429"/>
        <pc:sldMkLst>
          <pc:docMk/>
          <pc:sldMk cId="3264582832" sldId="287"/>
        </pc:sldMkLst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13" creationId="{023644CF-8780-8100-42BA-B0139CF2474C}"/>
          </ac:spMkLst>
        </pc:spChg>
        <pc:spChg chg="mod">
          <ac:chgData name="Kulinich Bohdan" userId="48e65c9f34e137d0" providerId="LiveId" clId="{9500AEA4-95E2-A14F-AE23-B3030FD6BDD8}" dt="2023-05-23T16:49:57.006" v="278" actId="14826"/>
          <ac:spMkLst>
            <pc:docMk/>
            <pc:sldMk cId="3264582832" sldId="287"/>
            <ac:spMk id="94" creationId="{C36864C0-E765-BF92-97BC-64D83C7CC95D}"/>
          </ac:spMkLst>
        </pc:spChg>
        <pc:grpChg chg="mod">
          <ac:chgData name="Kulinich Bohdan" userId="48e65c9f34e137d0" providerId="LiveId" clId="{9500AEA4-95E2-A14F-AE23-B3030FD6BDD8}" dt="2023-05-23T16:49:57.006" v="278" actId="14826"/>
          <ac:grpSpMkLst>
            <pc:docMk/>
            <pc:sldMk cId="3264582832" sldId="287"/>
            <ac:grpSpMk id="93" creationId="{DB4ACCE6-69AF-7096-C330-BAE18A832B87}"/>
          </ac:grpSpMkLst>
        </pc:grpChg>
        <pc:picChg chg="add mod modVis">
          <ac:chgData name="Kulinich Bohdan" userId="48e65c9f34e137d0" providerId="LiveId" clId="{9500AEA4-95E2-A14F-AE23-B3030FD6BDD8}" dt="2023-05-23T16:50:05.964" v="280" actId="14429"/>
          <ac:picMkLst>
            <pc:docMk/>
            <pc:sldMk cId="3264582832" sldId="287"/>
            <ac:picMk id="3" creationId="{2A9D7A85-7E1A-EC86-D04E-F09C64F9F44D}"/>
          </ac:picMkLst>
        </pc:picChg>
        <pc:picChg chg="mod">
          <ac:chgData name="Kulinich Bohdan" userId="48e65c9f34e137d0" providerId="LiveId" clId="{9500AEA4-95E2-A14F-AE23-B3030FD6BDD8}" dt="2023-05-23T16:49:57.006" v="278" actId="14826"/>
          <ac:picMkLst>
            <pc:docMk/>
            <pc:sldMk cId="3264582832" sldId="287"/>
            <ac:picMk id="95" creationId="{A0767654-5351-59AC-D23F-3FE72D7BE342}"/>
          </ac:picMkLst>
        </pc:picChg>
        <pc:picChg chg="mod modVis">
          <ac:chgData name="Kulinich Bohdan" userId="48e65c9f34e137d0" providerId="LiveId" clId="{9500AEA4-95E2-A14F-AE23-B3030FD6BDD8}" dt="2023-05-23T16:50:04.475" v="279" actId="14429"/>
          <ac:picMkLst>
            <pc:docMk/>
            <pc:sldMk cId="3264582832" sldId="287"/>
            <ac:picMk id="102" creationId="{F9B5B71B-8A3F-9907-2450-E20BE9919894}"/>
          </ac:picMkLst>
        </pc:picChg>
        <pc:picChg chg="del mod">
          <ac:chgData name="Kulinich Bohdan" userId="48e65c9f34e137d0" providerId="LiveId" clId="{9500AEA4-95E2-A14F-AE23-B3030FD6BDD8}" dt="2023-05-23T14:53:01.502" v="108" actId="478"/>
          <ac:picMkLst>
            <pc:docMk/>
            <pc:sldMk cId="3264582832" sldId="287"/>
            <ac:picMk id="103" creationId="{C2232D36-AE4A-DADA-87B1-07A7FA16BF57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addSp delSp modSp mod delAnim modAnim">
        <pc:chgData name="Kulinich Bohdan" userId="48e65c9f34e137d0" providerId="LiveId" clId="{B1FE939A-988E-3F49-BFCE-F4DAA39A707D}" dt="2023-05-21T06:54:58.474" v="344" actId="14100"/>
        <pc:sldMkLst>
          <pc:docMk/>
          <pc:sldMk cId="3599287483" sldId="283"/>
        </pc:sldMkLst>
        <pc:spChg chg="add del mod topLvl">
          <ac:chgData name="Kulinich Bohdan" userId="48e65c9f34e137d0" providerId="LiveId" clId="{B1FE939A-988E-3F49-BFCE-F4DAA39A707D}" dt="2023-05-20T13:50:56.058" v="160" actId="478"/>
          <ac:spMkLst>
            <pc:docMk/>
            <pc:sldMk cId="3599287483" sldId="283"/>
            <ac:spMk id="2" creationId="{2F9790E8-3D81-B909-7904-BD0900C2BB9C}"/>
          </ac:spMkLst>
        </pc:spChg>
        <pc:spChg chg="add mod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2" creationId="{3FDBFA3E-E94F-F5F1-4151-93989FBDCCE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3" creationId="{37531B9F-ADA7-8882-C401-0493AAAD8DD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6" creationId="{F793307E-B5C1-37E9-C3B8-C3F5A81810A1}"/>
          </ac:spMkLst>
        </pc:spChg>
        <pc:spChg chg="del mod topLvl">
          <ac:chgData name="Kulinich Bohdan" userId="48e65c9f34e137d0" providerId="LiveId" clId="{B1FE939A-988E-3F49-BFCE-F4DAA39A707D}" dt="2023-05-20T12:47:30.815" v="32" actId="478"/>
          <ac:spMkLst>
            <pc:docMk/>
            <pc:sldMk cId="3599287483" sldId="283"/>
            <ac:spMk id="7" creationId="{A0868D95-15D0-58BB-3D56-B8D24362E3DE}"/>
          </ac:spMkLst>
        </pc:spChg>
        <pc:spChg chg="add mod">
          <ac:chgData name="Kulinich Bohdan" userId="48e65c9f34e137d0" providerId="LiveId" clId="{B1FE939A-988E-3F49-BFCE-F4DAA39A707D}" dt="2023-05-21T06:54:58.474" v="344" actId="14100"/>
          <ac:spMkLst>
            <pc:docMk/>
            <pc:sldMk cId="3599287483" sldId="283"/>
            <ac:spMk id="7" creationId="{F223A52A-C98D-91A6-3972-2D60675B6C32}"/>
          </ac:spMkLst>
        </pc:spChg>
        <pc:spChg chg="add del mod">
          <ac:chgData name="Kulinich Bohdan" userId="48e65c9f34e137d0" providerId="LiveId" clId="{B1FE939A-988E-3F49-BFCE-F4DAA39A707D}" dt="2023-05-20T13:42:09.850" v="103" actId="478"/>
          <ac:spMkLst>
            <pc:docMk/>
            <pc:sldMk cId="3599287483" sldId="283"/>
            <ac:spMk id="8" creationId="{1B2AB038-85AD-5079-82EC-06AD60E3642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1T06:54:57.008" v="343" actId="403"/>
          <ac:spMkLst>
            <pc:docMk/>
            <pc:sldMk cId="3599287483" sldId="283"/>
            <ac:spMk id="11" creationId="{1A0A24A4-CA6B-2386-7891-B03F773F1672}"/>
          </ac:spMkLst>
        </pc:spChg>
        <pc:spChg chg="del mod topLvl">
          <ac:chgData name="Kulinich Bohdan" userId="48e65c9f34e137d0" providerId="LiveId" clId="{B1FE939A-988E-3F49-BFCE-F4DAA39A707D}" dt="2023-05-20T12:47:29.946" v="31" actId="478"/>
          <ac:spMkLst>
            <pc:docMk/>
            <pc:sldMk cId="3599287483" sldId="283"/>
            <ac:spMk id="11" creationId="{9DFD1C09-4EF7-3AF8-B36A-F3CCE32F0E86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0" creationId="{C743ADD1-5AC5-2F4D-5F7E-FA429C1887B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1" creationId="{07D71946-7AB6-BC81-2B44-7CE85AD77D2E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2" creationId="{8562C619-64BF-5DDA-D0EA-5F0758A66317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3" creationId="{6EBC495B-3230-AE62-0D29-AEE8CF303220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4" creationId="{2B381987-B9C6-363A-7F11-111BA7763D4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5" creationId="{A7696149-FC19-D467-EDF7-8AD0840D386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6" creationId="{E2F779C1-48C5-5693-7534-582F0D28E7FE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7" creationId="{54B8B43F-C51B-7541-0338-CC721FFFEDE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8" creationId="{59B1DB75-853A-D297-933A-DC9391F92D4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39" creationId="{F6BC6A20-E7A4-C122-80D9-F74154628A0E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1" creationId="{4E346CB1-70FA-7EED-7B6C-56787C01126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B1FE939A-988E-3F49-BFCE-F4DAA39A707D}" dt="2023-05-20T12:44:51.781" v="1" actId="478"/>
          <ac:spMkLst>
            <pc:docMk/>
            <pc:sldMk cId="3599287483" sldId="283"/>
            <ac:spMk id="49" creationId="{C42811E5-DDE7-2E7E-33A1-6FB7A2BB67C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B1FE939A-988E-3F49-BFCE-F4DAA39A707D}" dt="2023-05-20T12:44:52.952" v="2" actId="478"/>
          <ac:spMkLst>
            <pc:docMk/>
            <pc:sldMk cId="3599287483" sldId="283"/>
            <ac:spMk id="75" creationId="{FE19C66A-C037-7590-D335-3E8CE73486B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3" creationId="{4A9E80B7-B45D-CD3F-B257-B248CB02A12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4" creationId="{1D5C67F9-1E6F-1BE3-072F-BEF735CCF6DF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5" creationId="{8F52033C-A6E8-19DE-9604-C510F47ABB03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6" creationId="{4F93519C-E72D-ECA9-DD4F-18D9D174B84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7" creationId="{AECE0688-62C1-0D90-B97C-D44FED7C8BFB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8" creationId="{C89B9840-69F5-65C3-77CD-69F1A89A9C46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9" creationId="{7661DB61-6E7C-5335-1197-664554E41F78}"/>
          </ac:spMkLst>
        </pc:spChg>
        <pc:spChg chg="mod topLvl">
          <ac:chgData name="Kulinich Bohdan" userId="48e65c9f34e137d0" providerId="LiveId" clId="{B1FE939A-988E-3F49-BFCE-F4DAA39A707D}" dt="2023-05-20T19:05:28.302" v="334" actId="1076"/>
          <ac:spMkLst>
            <pc:docMk/>
            <pc:sldMk cId="3599287483" sldId="283"/>
            <ac:spMk id="100" creationId="{FD7D0198-B48E-DCBE-D450-8C12021A02D9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101" creationId="{6A864162-7167-A46E-99E3-288A6AE0DA8A}"/>
          </ac:spMkLst>
        </pc:spChg>
        <pc:spChg chg="mod topLvl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102" creationId="{9EF8C4AF-8F18-F667-5249-857C42392051}"/>
          </ac:spMkLst>
        </pc:spChg>
        <pc:grpChg chg="add del mod">
          <ac:chgData name="Kulinich Bohdan" userId="48e65c9f34e137d0" providerId="LiveId" clId="{B1FE939A-988E-3F49-BFCE-F4DAA39A707D}" dt="2023-05-20T13:43:40.222" v="111" actId="165"/>
          <ac:grpSpMkLst>
            <pc:docMk/>
            <pc:sldMk cId="3599287483" sldId="283"/>
            <ac:grpSpMk id="9" creationId="{5F265931-42C3-2CFC-B90C-1359ED80C945}"/>
          </ac:grpSpMkLst>
        </pc:grpChg>
        <pc:grpChg chg="add del mod">
          <ac:chgData name="Kulinich Bohdan" userId="48e65c9f34e137d0" providerId="LiveId" clId="{B1FE939A-988E-3F49-BFCE-F4DAA39A707D}" dt="2023-05-20T13:43:53.226" v="113" actId="165"/>
          <ac:grpSpMkLst>
            <pc:docMk/>
            <pc:sldMk cId="3599287483" sldId="283"/>
            <ac:grpSpMk id="13" creationId="{8A0CD28C-7E2B-77C2-3052-64183FA481C0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7" creationId="{BB50A983-F6DE-26CC-42C9-60C4D86DD9DD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8" creationId="{813E3617-1DFB-A746-FAC9-D1C6CDA6AE7F}"/>
          </ac:grpSpMkLst>
        </pc:grpChg>
        <pc:grpChg chg="del mod">
          <ac:chgData name="Kulinich Bohdan" userId="48e65c9f34e137d0" providerId="LiveId" clId="{B1FE939A-988E-3F49-BFCE-F4DAA39A707D}" dt="2023-05-20T12:45:00.974" v="5" actId="165"/>
          <ac:grpSpMkLst>
            <pc:docMk/>
            <pc:sldMk cId="3599287483" sldId="283"/>
            <ac:grpSpMk id="81" creationId="{2F36C5A7-D566-55C4-9289-77795FEC6B9E}"/>
          </ac:grpSpMkLst>
        </pc:grpChg>
        <pc:grpChg chg="del mod">
          <ac:chgData name="Kulinich Bohdan" userId="48e65c9f34e137d0" providerId="LiveId" clId="{B1FE939A-988E-3F49-BFCE-F4DAA39A707D}" dt="2023-05-20T12:46:50.177" v="26" actId="165"/>
          <ac:grpSpMkLst>
            <pc:docMk/>
            <pc:sldMk cId="3599287483" sldId="283"/>
            <ac:grpSpMk id="83" creationId="{BB2597AD-E1F0-1644-B36F-A233260D65B3}"/>
          </ac:grpSpMkLst>
        </pc:grp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2" creationId="{2A586678-651F-6397-88AE-94342485025B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5" creationId="{E8508631-E57C-D664-37FC-4FB07A41F36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6" creationId="{4E689162-3311-4FE0-2520-C933CE786C3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43" creationId="{60C7533D-65C9-F9E6-07F4-EC16C9132FD1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54" creationId="{8DA6EF8D-9F09-DC62-8FA8-F44196FDD71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2" creationId="{A559878A-25D7-66ED-D76A-1B4D737DBB7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  <pc:docChgLst>
    <pc:chgData name="Kulinich Bohdan" userId="48e65c9f34e137d0" providerId="LiveId" clId="{D7B043EA-6CB3-2D47-A269-194C36CF7372}"/>
    <pc:docChg chg="undo redo custSel addSld delSld modSld">
      <pc:chgData name="Kulinich Bohdan" userId="48e65c9f34e137d0" providerId="LiveId" clId="{D7B043EA-6CB3-2D47-A269-194C36CF7372}" dt="2024-01-13T20:36:47.014" v="3871" actId="20577"/>
      <pc:docMkLst>
        <pc:docMk/>
      </pc:docMkLst>
      <pc:sldChg chg="del">
        <pc:chgData name="Kulinich Bohdan" userId="48e65c9f34e137d0" providerId="LiveId" clId="{D7B043EA-6CB3-2D47-A269-194C36CF7372}" dt="2024-01-09T18:33:46.552" v="0" actId="2696"/>
        <pc:sldMkLst>
          <pc:docMk/>
          <pc:sldMk cId="1429824012" sldId="274"/>
        </pc:sldMkLst>
      </pc:sldChg>
      <pc:sldChg chg="addSp delSp modSp mod addAnim delAnim modAnim">
        <pc:chgData name="Kulinich Bohdan" userId="48e65c9f34e137d0" providerId="LiveId" clId="{D7B043EA-6CB3-2D47-A269-194C36CF7372}" dt="2024-01-09T20:40:16.503" v="391"/>
        <pc:sldMkLst>
          <pc:docMk/>
          <pc:sldMk cId="2154405015" sldId="276"/>
        </pc:sldMkLst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6" creationId="{30A4DC4C-6BAA-2954-C59C-6AF8813E2974}"/>
          </ac:spMkLst>
        </pc:spChg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7" creationId="{5B268F58-9B77-2172-1798-8749F3402845}"/>
          </ac:spMkLst>
        </pc:spChg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8" creationId="{1C1B9A9E-BA67-1550-3C0E-9AC028C934FA}"/>
          </ac:spMkLst>
        </pc:spChg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9" creationId="{5E6C609C-825F-6D09-FA35-E6ABC47ACBA4}"/>
          </ac:spMkLst>
        </pc:spChg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10" creationId="{8A86601A-9855-87DE-5BDB-F1971C8F8824}"/>
          </ac:spMkLst>
        </pc:spChg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11" creationId="{E6C39018-F1E4-A524-57E9-995AF4363B06}"/>
          </ac:spMkLst>
        </pc:spChg>
        <pc:spChg chg="add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12" creationId="{DEC91897-1676-DCB3-5A9F-0700A7661B5B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13" creationId="{A0589315-36C0-400B-8E80-6300AB268E13}"/>
          </ac:spMkLst>
        </pc:spChg>
        <pc:spChg chg="add del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14" creationId="{E66A4C86-4497-3C01-1E84-53FADF89DF7B}"/>
          </ac:spMkLst>
        </pc:spChg>
        <pc:spChg chg="add del mod">
          <ac:chgData name="Kulinich Bohdan" userId="48e65c9f34e137d0" providerId="LiveId" clId="{D7B043EA-6CB3-2D47-A269-194C36CF7372}" dt="2024-01-09T20:38:31.081" v="339" actId="1035"/>
          <ac:spMkLst>
            <pc:docMk/>
            <pc:sldMk cId="2154405015" sldId="276"/>
            <ac:spMk id="15" creationId="{7471A102-B2B2-2FA2-5BC3-A5044CA86337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16" creationId="{FA94E5CA-89C9-DC14-1013-383B802371B5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17" creationId="{D80EBDE8-2411-58E5-7F28-1DA14D96E36E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18" creationId="{DFE5890D-E16C-CE53-07AB-1B032B3D1F2C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19" creationId="{AFB8B1CB-F1C6-A29B-9776-AB6C320126FE}"/>
          </ac:spMkLst>
        </pc:spChg>
        <pc:spChg chg="add del">
          <ac:chgData name="Kulinich Bohdan" userId="48e65c9f34e137d0" providerId="LiveId" clId="{D7B043EA-6CB3-2D47-A269-194C36CF7372}" dt="2024-01-09T19:06:58.271" v="70" actId="478"/>
          <ac:spMkLst>
            <pc:docMk/>
            <pc:sldMk cId="2154405015" sldId="276"/>
            <ac:spMk id="20" creationId="{A366BC56-5D9A-24F2-E88D-C68610D02546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1" creationId="{8A8283E2-1973-EEB3-1E7C-7D7DED778DB4}"/>
          </ac:spMkLst>
        </pc:spChg>
        <pc:spChg chg="add del">
          <ac:chgData name="Kulinich Bohdan" userId="48e65c9f34e137d0" providerId="LiveId" clId="{D7B043EA-6CB3-2D47-A269-194C36CF7372}" dt="2024-01-09T19:06:58.271" v="70" actId="478"/>
          <ac:spMkLst>
            <pc:docMk/>
            <pc:sldMk cId="2154405015" sldId="276"/>
            <ac:spMk id="22" creationId="{ABC0CA74-7951-3BE5-D147-272A21D5CDF0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3" creationId="{9CA6FB66-7437-DE94-E553-F38335E6F69A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4" creationId="{066AA589-38A7-5E02-635D-72BEA967CCB1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5" creationId="{6A6F09AB-F3EF-DE73-6AF6-0B46237B0D2E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6" creationId="{8B2EB542-23C1-B3D3-3136-0BBBAAE6230A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7" creationId="{BCC53C93-ABDA-A91C-E522-349E82CFE612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28" creationId="{CB510147-3106-8F5B-4B18-C24D28DD551C}"/>
          </ac:spMkLst>
        </pc:spChg>
        <pc:spChg chg="del">
          <ac:chgData name="Kulinich Bohdan" userId="48e65c9f34e137d0" providerId="LiveId" clId="{D7B043EA-6CB3-2D47-A269-194C36CF7372}" dt="2024-01-09T19:05:10.190" v="67" actId="478"/>
          <ac:spMkLst>
            <pc:docMk/>
            <pc:sldMk cId="2154405015" sldId="276"/>
            <ac:spMk id="29" creationId="{44B0290D-D5BC-050F-75E2-25D02379A4BE}"/>
          </ac:spMkLst>
        </pc:spChg>
        <pc:spChg chg="del">
          <ac:chgData name="Kulinich Bohdan" userId="48e65c9f34e137d0" providerId="LiveId" clId="{D7B043EA-6CB3-2D47-A269-194C36CF7372}" dt="2024-01-09T19:05:10.190" v="67" actId="478"/>
          <ac:spMkLst>
            <pc:docMk/>
            <pc:sldMk cId="2154405015" sldId="276"/>
            <ac:spMk id="30" creationId="{15867C82-80DF-F99F-460B-E661C5E5D37B}"/>
          </ac:spMkLst>
        </pc:spChg>
        <pc:spChg chg="add mod">
          <ac:chgData name="Kulinich Bohdan" userId="48e65c9f34e137d0" providerId="LiveId" clId="{D7B043EA-6CB3-2D47-A269-194C36CF7372}" dt="2024-01-09T20:38:27.307" v="333" actId="1036"/>
          <ac:spMkLst>
            <pc:docMk/>
            <pc:sldMk cId="2154405015" sldId="276"/>
            <ac:spMk id="31" creationId="{6A2F717C-0651-4E46-4D04-D637AC43941A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40" creationId="{772246E7-FCAB-360E-7848-3AD486E457F7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41" creationId="{0AED8E63-01F6-2C4F-DE22-5AB5D6A22A36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42" creationId="{255B6537-A0AE-A2CF-F6C8-8C024610B96D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43" creationId="{69C3F8C6-0599-F147-79A0-B102F194E71B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44" creationId="{6F149B6A-BFE5-6B9A-63CE-3089481801A7}"/>
          </ac:spMkLst>
        </pc:spChg>
        <pc:spChg chg="add mod">
          <ac:chgData name="Kulinich Bohdan" userId="48e65c9f34e137d0" providerId="LiveId" clId="{D7B043EA-6CB3-2D47-A269-194C36CF7372}" dt="2024-01-09T20:38:43.671" v="340" actId="167"/>
          <ac:spMkLst>
            <pc:docMk/>
            <pc:sldMk cId="2154405015" sldId="276"/>
            <ac:spMk id="45" creationId="{33E396F6-D246-87E6-DFAD-181F1CBAE597}"/>
          </ac:spMkLst>
        </pc:spChg>
        <pc:spChg chg="add mod">
          <ac:chgData name="Kulinich Bohdan" userId="48e65c9f34e137d0" providerId="LiveId" clId="{D7B043EA-6CB3-2D47-A269-194C36CF7372}" dt="2024-01-09T20:39:42.059" v="362" actId="207"/>
          <ac:spMkLst>
            <pc:docMk/>
            <pc:sldMk cId="2154405015" sldId="276"/>
            <ac:spMk id="47" creationId="{443055F5-C74A-684B-0448-6E057A6FDEF0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57" creationId="{728ECB99-C47F-879B-C17E-DF361FF0B7D9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58" creationId="{1D4B793B-245A-DD12-20DC-B5BFC7D1FCBF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59" creationId="{79C68B53-2CC2-FBAC-1435-764A495B2A96}"/>
          </ac:spMkLst>
        </pc:spChg>
        <pc:spChg chg="del">
          <ac:chgData name="Kulinich Bohdan" userId="48e65c9f34e137d0" providerId="LiveId" clId="{D7B043EA-6CB3-2D47-A269-194C36CF7372}" dt="2024-01-09T19:05:05.030" v="66" actId="478"/>
          <ac:spMkLst>
            <pc:docMk/>
            <pc:sldMk cId="2154405015" sldId="276"/>
            <ac:spMk id="63" creationId="{2BCA2515-DB46-7D8E-E98F-6FA01F08B9B5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64" creationId="{1012DBF5-28D3-A781-EB28-ED12AF8DE9D7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67" creationId="{E8BFE4B2-A651-D409-E3FA-2274DECBBAE4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68" creationId="{2A581FC9-1E01-31A8-751D-23431DD0923F}"/>
          </ac:spMkLst>
        </pc:spChg>
        <pc:spChg chg="del">
          <ac:chgData name="Kulinich Bohdan" userId="48e65c9f34e137d0" providerId="LiveId" clId="{D7B043EA-6CB3-2D47-A269-194C36CF7372}" dt="2024-01-09T19:05:03.723" v="65" actId="478"/>
          <ac:spMkLst>
            <pc:docMk/>
            <pc:sldMk cId="2154405015" sldId="276"/>
            <ac:spMk id="70" creationId="{7F6DCC23-6D40-C595-96CE-8FA9AB954105}"/>
          </ac:spMkLst>
        </pc:spChg>
        <pc:spChg chg="del">
          <ac:chgData name="Kulinich Bohdan" userId="48e65c9f34e137d0" providerId="LiveId" clId="{D7B043EA-6CB3-2D47-A269-194C36CF7372}" dt="2024-01-09T19:04:56.488" v="64" actId="478"/>
          <ac:spMkLst>
            <pc:docMk/>
            <pc:sldMk cId="2154405015" sldId="276"/>
            <ac:spMk id="71" creationId="{9971ECCF-0854-153E-79B2-C4229B6AFD84}"/>
          </ac:spMkLst>
        </pc:spChg>
        <pc:grpChg chg="del">
          <ac:chgData name="Kulinich Bohdan" userId="48e65c9f34e137d0" providerId="LiveId" clId="{D7B043EA-6CB3-2D47-A269-194C36CF7372}" dt="2024-01-09T19:05:03.723" v="65" actId="478"/>
          <ac:grpSpMkLst>
            <pc:docMk/>
            <pc:sldMk cId="2154405015" sldId="276"/>
            <ac:grpSpMk id="51" creationId="{72FB4733-BDEA-89DD-CBE4-936359C1B329}"/>
          </ac:grpSpMkLst>
        </pc:grpChg>
        <pc:grpChg chg="del">
          <ac:chgData name="Kulinich Bohdan" userId="48e65c9f34e137d0" providerId="LiveId" clId="{D7B043EA-6CB3-2D47-A269-194C36CF7372}" dt="2024-01-09T19:05:03.723" v="65" actId="478"/>
          <ac:grpSpMkLst>
            <pc:docMk/>
            <pc:sldMk cId="2154405015" sldId="276"/>
            <ac:grpSpMk id="54" creationId="{B9DB110A-78BD-A0C6-1E3C-F7235AF56ABC}"/>
          </ac:grpSpMkLst>
        </pc:grpChg>
        <pc:picChg chg="add del mod">
          <ac:chgData name="Kulinich Bohdan" userId="48e65c9f34e137d0" providerId="LiveId" clId="{D7B043EA-6CB3-2D47-A269-194C36CF7372}" dt="2024-01-09T20:38:56.624" v="343" actId="478"/>
          <ac:picMkLst>
            <pc:docMk/>
            <pc:sldMk cId="2154405015" sldId="276"/>
            <ac:picMk id="46" creationId="{AB3BCBDE-6ACF-5F6A-7549-3A4DBE2E41EF}"/>
          </ac:picMkLst>
        </pc:pic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2" creationId="{19750CB2-46CF-ECFD-2F82-C20C801DDF73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3" creationId="{8C1CB260-52CD-6301-569F-2866D085A6CE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4" creationId="{450D0988-FEB2-AFF1-8FE5-AFE45D4B9E65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5" creationId="{60EBF915-8A38-8B43-2034-8D9726E16A72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6" creationId="{6058B643-E169-890A-1DE4-CD47122C6514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7" creationId="{8B7C02CD-E296-5650-B4B6-F5799CE8CAEB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38" creationId="{7A287E0B-021D-C4B0-A299-FD4358365D14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61" creationId="{49ED6096-EC5A-180A-4C1F-963B3602E4D9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62" creationId="{79BD00FE-9920-8958-AA7A-9E10D93D3E0B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65" creationId="{8732EA5C-A157-4D9E-5C19-227C4679F05A}"/>
          </ac:cxnSpMkLst>
        </pc:cxnChg>
        <pc:cxnChg chg="del">
          <ac:chgData name="Kulinich Bohdan" userId="48e65c9f34e137d0" providerId="LiveId" clId="{D7B043EA-6CB3-2D47-A269-194C36CF7372}" dt="2024-01-09T19:05:03.723" v="65" actId="478"/>
          <ac:cxnSpMkLst>
            <pc:docMk/>
            <pc:sldMk cId="2154405015" sldId="276"/>
            <ac:cxnSpMk id="66" creationId="{9847C02F-AE94-EFD3-B2C5-7408D93DFC60}"/>
          </ac:cxnSpMkLst>
        </pc:cxnChg>
      </pc:sldChg>
      <pc:sldChg chg="add setBg">
        <pc:chgData name="Kulinich Bohdan" userId="48e65c9f34e137d0" providerId="LiveId" clId="{D7B043EA-6CB3-2D47-A269-194C36CF7372}" dt="2024-01-12T10:06:56.713" v="3791"/>
        <pc:sldMkLst>
          <pc:docMk/>
          <pc:sldMk cId="3892148844" sldId="278"/>
        </pc:sldMkLst>
      </pc:sldChg>
      <pc:sldChg chg="modSp modAnim">
        <pc:chgData name="Kulinich Bohdan" userId="48e65c9f34e137d0" providerId="LiveId" clId="{D7B043EA-6CB3-2D47-A269-194C36CF7372}" dt="2024-01-09T18:34:56.538" v="63" actId="20577"/>
        <pc:sldMkLst>
          <pc:docMk/>
          <pc:sldMk cId="3313802318" sldId="284"/>
        </pc:sldMkLst>
        <pc:spChg chg="mod">
          <ac:chgData name="Kulinich Bohdan" userId="48e65c9f34e137d0" providerId="LiveId" clId="{D7B043EA-6CB3-2D47-A269-194C36CF7372}" dt="2024-01-09T18:34:56.538" v="63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D7B043EA-6CB3-2D47-A269-194C36CF7372}" dt="2024-01-09T18:33:54.366" v="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modAnim">
        <pc:chgData name="Kulinich Bohdan" userId="48e65c9f34e137d0" providerId="LiveId" clId="{D7B043EA-6CB3-2D47-A269-194C36CF7372}" dt="2024-01-10T16:10:35.809" v="995" actId="14429"/>
        <pc:sldMkLst>
          <pc:docMk/>
          <pc:sldMk cId="3015501688" sldId="285"/>
        </pc:sldMkLst>
        <pc:spChg chg="add mod">
          <ac:chgData name="Kulinich Bohdan" userId="48e65c9f34e137d0" providerId="LiveId" clId="{D7B043EA-6CB3-2D47-A269-194C36CF7372}" dt="2024-01-10T12:43:11.897" v="648" actId="1076"/>
          <ac:spMkLst>
            <pc:docMk/>
            <pc:sldMk cId="3015501688" sldId="285"/>
            <ac:spMk id="19" creationId="{52A5B195-C255-A0BC-248B-40D930B7BDC7}"/>
          </ac:spMkLst>
        </pc:spChg>
        <pc:spChg chg="add mod">
          <ac:chgData name="Kulinich Bohdan" userId="48e65c9f34e137d0" providerId="LiveId" clId="{D7B043EA-6CB3-2D47-A269-194C36CF7372}" dt="2024-01-10T12:43:11.897" v="648" actId="1076"/>
          <ac:spMkLst>
            <pc:docMk/>
            <pc:sldMk cId="3015501688" sldId="285"/>
            <ac:spMk id="20" creationId="{B443C18D-74ED-9344-DF13-671A0C4E9A0D}"/>
          </ac:spMkLst>
        </pc:spChg>
        <pc:spChg chg="add mod">
          <ac:chgData name="Kulinich Bohdan" userId="48e65c9f34e137d0" providerId="LiveId" clId="{D7B043EA-6CB3-2D47-A269-194C36CF7372}" dt="2024-01-10T12:43:05.566" v="647" actId="1076"/>
          <ac:spMkLst>
            <pc:docMk/>
            <pc:sldMk cId="3015501688" sldId="285"/>
            <ac:spMk id="21" creationId="{DC2DFF0A-D957-3F6C-44B9-9BA234CBB631}"/>
          </ac:spMkLst>
        </pc:spChg>
        <pc:spChg chg="add mod">
          <ac:chgData name="Kulinich Bohdan" userId="48e65c9f34e137d0" providerId="LiveId" clId="{D7B043EA-6CB3-2D47-A269-194C36CF7372}" dt="2024-01-10T12:43:20.897" v="650" actId="1076"/>
          <ac:spMkLst>
            <pc:docMk/>
            <pc:sldMk cId="3015501688" sldId="285"/>
            <ac:spMk id="22" creationId="{B09329C0-2907-C8B9-3D3F-948525780AC3}"/>
          </ac:spMkLst>
        </pc:spChg>
        <pc:spChg chg="add mod">
          <ac:chgData name="Kulinich Bohdan" userId="48e65c9f34e137d0" providerId="LiveId" clId="{D7B043EA-6CB3-2D47-A269-194C36CF7372}" dt="2024-01-10T15:41:34.815" v="975" actId="167"/>
          <ac:spMkLst>
            <pc:docMk/>
            <pc:sldMk cId="3015501688" sldId="285"/>
            <ac:spMk id="25" creationId="{AC402B11-F01E-01E0-DB50-C42490C77237}"/>
          </ac:spMkLst>
        </pc:spChg>
        <pc:spChg chg="add mod">
          <ac:chgData name="Kulinich Bohdan" userId="48e65c9f34e137d0" providerId="LiveId" clId="{D7B043EA-6CB3-2D47-A269-194C36CF7372}" dt="2024-01-10T15:41:34.815" v="975" actId="167"/>
          <ac:spMkLst>
            <pc:docMk/>
            <pc:sldMk cId="3015501688" sldId="285"/>
            <ac:spMk id="26" creationId="{86033739-9EA6-E03B-8EF0-E6F6183E0AFA}"/>
          </ac:spMkLst>
        </pc:spChg>
        <pc:spChg chg="add mod">
          <ac:chgData name="Kulinich Bohdan" userId="48e65c9f34e137d0" providerId="LiveId" clId="{D7B043EA-6CB3-2D47-A269-194C36CF7372}" dt="2024-01-10T15:41:34.815" v="975" actId="167"/>
          <ac:spMkLst>
            <pc:docMk/>
            <pc:sldMk cId="3015501688" sldId="285"/>
            <ac:spMk id="28" creationId="{46C97A3D-B159-BC49-7763-E0CD37789CF7}"/>
          </ac:spMkLst>
        </pc:spChg>
        <pc:spChg chg="add mod">
          <ac:chgData name="Kulinich Bohdan" userId="48e65c9f34e137d0" providerId="LiveId" clId="{D7B043EA-6CB3-2D47-A269-194C36CF7372}" dt="2024-01-10T15:41:34.815" v="975" actId="167"/>
          <ac:spMkLst>
            <pc:docMk/>
            <pc:sldMk cId="3015501688" sldId="285"/>
            <ac:spMk id="29" creationId="{0B5C4636-38C6-F1DD-66F4-7C06BE2CF560}"/>
          </ac:spMkLst>
        </pc:spChg>
        <pc:spChg chg="add mod">
          <ac:chgData name="Kulinich Bohdan" userId="48e65c9f34e137d0" providerId="LiveId" clId="{D7B043EA-6CB3-2D47-A269-194C36CF7372}" dt="2024-01-10T12:53:20.053" v="951" actId="167"/>
          <ac:spMkLst>
            <pc:docMk/>
            <pc:sldMk cId="3015501688" sldId="285"/>
            <ac:spMk id="30" creationId="{1C62A29D-D9C9-E569-975D-4CCFD0B5D127}"/>
          </ac:spMkLst>
        </pc:spChg>
        <pc:spChg chg="add mod">
          <ac:chgData name="Kulinich Bohdan" userId="48e65c9f34e137d0" providerId="LiveId" clId="{D7B043EA-6CB3-2D47-A269-194C36CF7372}" dt="2024-01-10T12:53:20.053" v="951" actId="167"/>
          <ac:spMkLst>
            <pc:docMk/>
            <pc:sldMk cId="3015501688" sldId="285"/>
            <ac:spMk id="31" creationId="{9FDF607B-CBB1-5808-97A6-408701A4992A}"/>
          </ac:spMkLst>
        </pc:spChg>
        <pc:spChg chg="add mod">
          <ac:chgData name="Kulinich Bohdan" userId="48e65c9f34e137d0" providerId="LiveId" clId="{D7B043EA-6CB3-2D47-A269-194C36CF7372}" dt="2024-01-10T12:53:20.053" v="951" actId="167"/>
          <ac:spMkLst>
            <pc:docMk/>
            <pc:sldMk cId="3015501688" sldId="285"/>
            <ac:spMk id="36" creationId="{060FEFED-7A89-7930-108B-B16DD40D14F5}"/>
          </ac:spMkLst>
        </pc:spChg>
        <pc:spChg chg="add mod">
          <ac:chgData name="Kulinich Bohdan" userId="48e65c9f34e137d0" providerId="LiveId" clId="{D7B043EA-6CB3-2D47-A269-194C36CF7372}" dt="2024-01-10T12:53:20.053" v="951" actId="167"/>
          <ac:spMkLst>
            <pc:docMk/>
            <pc:sldMk cId="3015501688" sldId="285"/>
            <ac:spMk id="37" creationId="{E761460F-BB3D-5BB7-0F0E-A905EB341DFD}"/>
          </ac:spMkLst>
        </pc:spChg>
        <pc:spChg chg="add mod modVis">
          <ac:chgData name="Kulinich Bohdan" userId="48e65c9f34e137d0" providerId="LiveId" clId="{D7B043EA-6CB3-2D47-A269-194C36CF7372}" dt="2024-01-10T16:10:35.809" v="995" actId="14429"/>
          <ac:spMkLst>
            <pc:docMk/>
            <pc:sldMk cId="3015501688" sldId="285"/>
            <ac:spMk id="38" creationId="{07A69AD5-415D-A3CF-A8FA-A917417DEC66}"/>
          </ac:spMkLst>
        </pc:spChg>
        <pc:spChg chg="add mod">
          <ac:chgData name="Kulinich Bohdan" userId="48e65c9f34e137d0" providerId="LiveId" clId="{D7B043EA-6CB3-2D47-A269-194C36CF7372}" dt="2024-01-10T15:41:52.056" v="976" actId="207"/>
          <ac:spMkLst>
            <pc:docMk/>
            <pc:sldMk cId="3015501688" sldId="285"/>
            <ac:spMk id="39" creationId="{DE9A1747-E56E-A8A3-18CE-6957628F8EA2}"/>
          </ac:spMkLst>
        </pc:spChg>
        <pc:spChg chg="mod">
          <ac:chgData name="Kulinich Bohdan" userId="48e65c9f34e137d0" providerId="LiveId" clId="{D7B043EA-6CB3-2D47-A269-194C36CF7372}" dt="2024-01-10T12:51:22.276" v="930" actId="14100"/>
          <ac:spMkLst>
            <pc:docMk/>
            <pc:sldMk cId="3015501688" sldId="285"/>
            <ac:spMk id="44" creationId="{AFDAD6C2-3705-96B1-69EE-0063A06FB88A}"/>
          </ac:spMkLst>
        </pc:spChg>
        <pc:grpChg chg="add del mod">
          <ac:chgData name="Kulinich Bohdan" userId="48e65c9f34e137d0" providerId="LiveId" clId="{D7B043EA-6CB3-2D47-A269-194C36CF7372}" dt="2024-01-10T12:25:42.290" v="418" actId="165"/>
          <ac:grpSpMkLst>
            <pc:docMk/>
            <pc:sldMk cId="3015501688" sldId="285"/>
            <ac:grpSpMk id="18" creationId="{1634056F-64AB-1123-4F7A-6D869B623B5B}"/>
          </ac:grpSpMkLst>
        </pc:grpChg>
        <pc:picChg chg="del">
          <ac:chgData name="Kulinich Bohdan" userId="48e65c9f34e137d0" providerId="LiveId" clId="{D7B043EA-6CB3-2D47-A269-194C36CF7372}" dt="2024-01-09T20:41:17.220" v="392" actId="478"/>
          <ac:picMkLst>
            <pc:docMk/>
            <pc:sldMk cId="3015501688" sldId="285"/>
            <ac:picMk id="33" creationId="{12EC7F33-DC7A-35E4-2BD4-0C57F0F3E837}"/>
          </ac:picMkLst>
        </pc:picChg>
        <pc:cxnChg chg="add mod">
          <ac:chgData name="Kulinich Bohdan" userId="48e65c9f34e137d0" providerId="LiveId" clId="{D7B043EA-6CB3-2D47-A269-194C36CF7372}" dt="2024-01-10T12:43:20.897" v="650" actId="1076"/>
          <ac:cxnSpMkLst>
            <pc:docMk/>
            <pc:sldMk cId="3015501688" sldId="285"/>
            <ac:cxnSpMk id="3" creationId="{6E20D7C7-FC9A-C807-346E-7DA214408A35}"/>
          </ac:cxnSpMkLst>
        </pc:cxnChg>
        <pc:cxnChg chg="add mod topLvl">
          <ac:chgData name="Kulinich Bohdan" userId="48e65c9f34e137d0" providerId="LiveId" clId="{D7B043EA-6CB3-2D47-A269-194C36CF7372}" dt="2024-01-10T12:43:11.897" v="648" actId="1076"/>
          <ac:cxnSpMkLst>
            <pc:docMk/>
            <pc:sldMk cId="3015501688" sldId="285"/>
            <ac:cxnSpMk id="12" creationId="{B039245C-B06F-7028-3A46-77B943AD099D}"/>
          </ac:cxnSpMkLst>
        </pc:cxnChg>
        <pc:cxnChg chg="add mod topLvl">
          <ac:chgData name="Kulinich Bohdan" userId="48e65c9f34e137d0" providerId="LiveId" clId="{D7B043EA-6CB3-2D47-A269-194C36CF7372}" dt="2024-01-10T12:43:11.897" v="648" actId="1076"/>
          <ac:cxnSpMkLst>
            <pc:docMk/>
            <pc:sldMk cId="3015501688" sldId="285"/>
            <ac:cxnSpMk id="14" creationId="{26C556FB-B9D3-D5A8-FAA1-29825B69A708}"/>
          </ac:cxnSpMkLst>
        </pc:cxnChg>
        <pc:cxnChg chg="add mod topLvl">
          <ac:chgData name="Kulinich Bohdan" userId="48e65c9f34e137d0" providerId="LiveId" clId="{D7B043EA-6CB3-2D47-A269-194C36CF7372}" dt="2024-01-10T12:43:05.566" v="647" actId="1076"/>
          <ac:cxnSpMkLst>
            <pc:docMk/>
            <pc:sldMk cId="3015501688" sldId="285"/>
            <ac:cxnSpMk id="15" creationId="{D528FFAD-F697-E4A9-6F1C-4D763789F4A2}"/>
          </ac:cxnSpMkLst>
        </pc:cxnChg>
        <pc:cxnChg chg="add mod">
          <ac:chgData name="Kulinich Bohdan" userId="48e65c9f34e137d0" providerId="LiveId" clId="{D7B043EA-6CB3-2D47-A269-194C36CF7372}" dt="2024-01-10T15:41:34.815" v="975" actId="167"/>
          <ac:cxnSpMkLst>
            <pc:docMk/>
            <pc:sldMk cId="3015501688" sldId="285"/>
            <ac:cxnSpMk id="23" creationId="{E412ADEB-6C38-39AA-8CCD-4D81F92E6310}"/>
          </ac:cxnSpMkLst>
        </pc:cxnChg>
        <pc:cxnChg chg="add mod">
          <ac:chgData name="Kulinich Bohdan" userId="48e65c9f34e137d0" providerId="LiveId" clId="{D7B043EA-6CB3-2D47-A269-194C36CF7372}" dt="2024-01-10T15:41:34.815" v="975" actId="167"/>
          <ac:cxnSpMkLst>
            <pc:docMk/>
            <pc:sldMk cId="3015501688" sldId="285"/>
            <ac:cxnSpMk id="24" creationId="{B65C942C-596B-4637-1F5E-51B5B68BEFD0}"/>
          </ac:cxnSpMkLst>
        </pc:cxnChg>
        <pc:cxnChg chg="add mod">
          <ac:chgData name="Kulinich Bohdan" userId="48e65c9f34e137d0" providerId="LiveId" clId="{D7B043EA-6CB3-2D47-A269-194C36CF7372}" dt="2024-01-10T12:53:20.053" v="951" actId="167"/>
          <ac:cxnSpMkLst>
            <pc:docMk/>
            <pc:sldMk cId="3015501688" sldId="285"/>
            <ac:cxnSpMk id="34" creationId="{7ADBA7E2-ED3A-4CE0-6FD8-037FCAF7FEB6}"/>
          </ac:cxnSpMkLst>
        </pc:cxnChg>
      </pc:sldChg>
      <pc:sldChg chg="addSp delSp modSp mod addAnim delAnim modAnim">
        <pc:chgData name="Kulinich Bohdan" userId="48e65c9f34e137d0" providerId="LiveId" clId="{D7B043EA-6CB3-2D47-A269-194C36CF7372}" dt="2024-01-12T20:13:16.051" v="3838" actId="14429"/>
        <pc:sldMkLst>
          <pc:docMk/>
          <pc:sldMk cId="2900867677" sldId="286"/>
        </pc:sldMkLst>
        <pc:spChg chg="add 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4" creationId="{FE892610-BE5D-D091-8A11-9E31F81DF85F}"/>
          </ac:spMkLst>
        </pc:spChg>
        <pc:spChg chg="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12" creationId="{C27E6864-0D77-4D36-1270-9E1B126549E5}"/>
          </ac:spMkLst>
        </pc:spChg>
        <pc:spChg chg="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27" creationId="{27314108-4E2A-A90D-CB84-00A20E27C01B}"/>
          </ac:spMkLst>
        </pc:spChg>
        <pc:spChg chg="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28" creationId="{9CDC4A76-2EFB-7454-255E-344E3C58956E}"/>
          </ac:spMkLst>
        </pc:spChg>
        <pc:spChg chg="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32" creationId="{D47F0990-4ED0-530C-9419-3A2A9087645B}"/>
          </ac:spMkLst>
        </pc:spChg>
        <pc:spChg chg="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33" creationId="{651A2667-F59C-F516-8124-CC39ED2439EA}"/>
          </ac:spMkLst>
        </pc:spChg>
        <pc:spChg chg="mod">
          <ac:chgData name="Kulinich Bohdan" userId="48e65c9f34e137d0" providerId="LiveId" clId="{D7B043EA-6CB3-2D47-A269-194C36CF7372}" dt="2024-01-10T20:18:17.825" v="1254"/>
          <ac:spMkLst>
            <pc:docMk/>
            <pc:sldMk cId="2900867677" sldId="286"/>
            <ac:spMk id="34" creationId="{745AA09F-0B7A-D276-AF98-4B679E011397}"/>
          </ac:spMkLst>
        </pc:spChg>
        <pc:spChg chg="add 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35" creationId="{0CA2A44A-38ED-7A18-DD57-48FAB2799B1A}"/>
          </ac:spMkLst>
        </pc:spChg>
        <pc:spChg chg="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41" creationId="{E4A391D7-6987-9174-8767-8B0D964DB5AE}"/>
          </ac:spMkLst>
        </pc:spChg>
        <pc:spChg chg="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56" creationId="{59BDD9B0-757C-04BF-1C4F-63C3B71A9253}"/>
          </ac:spMkLst>
        </pc:spChg>
        <pc:spChg chg="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57" creationId="{D5EE3940-44ED-FD9C-4368-3570150729BF}"/>
          </ac:spMkLst>
        </pc:spChg>
        <pc:spChg chg="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61" creationId="{CB56CE79-8AEB-20BB-C81F-52003C543049}"/>
          </ac:spMkLst>
        </pc:spChg>
        <pc:spChg chg="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62" creationId="{A73D0F94-A8D1-68FA-2181-D8BC65F513BE}"/>
          </ac:spMkLst>
        </pc:spChg>
        <pc:spChg chg="mod">
          <ac:chgData name="Kulinich Bohdan" userId="48e65c9f34e137d0" providerId="LiveId" clId="{D7B043EA-6CB3-2D47-A269-194C36CF7372}" dt="2024-01-10T20:18:20.850" v="1256"/>
          <ac:spMkLst>
            <pc:docMk/>
            <pc:sldMk cId="2900867677" sldId="286"/>
            <ac:spMk id="63" creationId="{9E4602B1-9046-4DDE-4EA2-F724853E68BD}"/>
          </ac:spMkLst>
        </pc:spChg>
        <pc:spChg chg="add mod">
          <ac:chgData name="Kulinich Bohdan" userId="48e65c9f34e137d0" providerId="LiveId" clId="{D7B043EA-6CB3-2D47-A269-194C36CF7372}" dt="2024-01-11T15:50:38.971" v="1918" actId="207"/>
          <ac:spMkLst>
            <pc:docMk/>
            <pc:sldMk cId="2900867677" sldId="286"/>
            <ac:spMk id="64" creationId="{5A983A59-09F8-A7AB-EA63-90BF5DF79EB6}"/>
          </ac:spMkLst>
        </pc:spChg>
        <pc:spChg chg="mod">
          <ac:chgData name="Kulinich Bohdan" userId="48e65c9f34e137d0" providerId="LiveId" clId="{D7B043EA-6CB3-2D47-A269-194C36CF7372}" dt="2024-01-10T20:16:21.456" v="1249" actId="14100"/>
          <ac:spMkLst>
            <pc:docMk/>
            <pc:sldMk cId="2900867677" sldId="286"/>
            <ac:spMk id="75" creationId="{D352689E-4F65-44E6-35E8-3A8937B0C93D}"/>
          </ac:spMkLst>
        </pc:spChg>
        <pc:spChg chg="add mod">
          <ac:chgData name="Kulinich Bohdan" userId="48e65c9f34e137d0" providerId="LiveId" clId="{D7B043EA-6CB3-2D47-A269-194C36CF7372}" dt="2024-01-10T21:19:23.700" v="1585" actId="1036"/>
          <ac:spMkLst>
            <pc:docMk/>
            <pc:sldMk cId="2900867677" sldId="286"/>
            <ac:spMk id="114" creationId="{42B02898-A15B-7FA2-84A3-217116B3F856}"/>
          </ac:spMkLst>
        </pc:spChg>
        <pc:spChg chg="add mod">
          <ac:chgData name="Kulinich Bohdan" userId="48e65c9f34e137d0" providerId="LiveId" clId="{D7B043EA-6CB3-2D47-A269-194C36CF7372}" dt="2024-01-10T21:19:23.700" v="1585" actId="1036"/>
          <ac:spMkLst>
            <pc:docMk/>
            <pc:sldMk cId="2900867677" sldId="286"/>
            <ac:spMk id="118" creationId="{3D969E98-F80D-122C-32A8-156AC5D86BA3}"/>
          </ac:spMkLst>
        </pc:spChg>
        <pc:spChg chg="add mod">
          <ac:chgData name="Kulinich Bohdan" userId="48e65c9f34e137d0" providerId="LiveId" clId="{D7B043EA-6CB3-2D47-A269-194C36CF7372}" dt="2024-01-10T21:19:23.700" v="1585" actId="1036"/>
          <ac:spMkLst>
            <pc:docMk/>
            <pc:sldMk cId="2900867677" sldId="286"/>
            <ac:spMk id="119" creationId="{955D7CAF-AD19-C5DA-9558-7F998FD3E48D}"/>
          </ac:spMkLst>
        </pc:spChg>
        <pc:spChg chg="add mod">
          <ac:chgData name="Kulinich Bohdan" userId="48e65c9f34e137d0" providerId="LiveId" clId="{D7B043EA-6CB3-2D47-A269-194C36CF7372}" dt="2024-01-10T21:19:23.700" v="1585" actId="1036"/>
          <ac:spMkLst>
            <pc:docMk/>
            <pc:sldMk cId="2900867677" sldId="286"/>
            <ac:spMk id="120" creationId="{0B7D4573-6CC9-9ADC-C19D-18F80E680A7E}"/>
          </ac:spMkLst>
        </pc:spChg>
        <pc:spChg chg="add mod">
          <ac:chgData name="Kulinich Bohdan" userId="48e65c9f34e137d0" providerId="LiveId" clId="{D7B043EA-6CB3-2D47-A269-194C36CF7372}" dt="2024-01-10T21:19:23.700" v="1585" actId="1036"/>
          <ac:spMkLst>
            <pc:docMk/>
            <pc:sldMk cId="2900867677" sldId="286"/>
            <ac:spMk id="121" creationId="{58D69FFE-1FB3-4300-E553-2CFB675BEDCD}"/>
          </ac:spMkLst>
        </pc:spChg>
        <pc:spChg chg="add mod">
          <ac:chgData name="Kulinich Bohdan" userId="48e65c9f34e137d0" providerId="LiveId" clId="{D7B043EA-6CB3-2D47-A269-194C36CF7372}" dt="2024-01-10T21:19:23.700" v="1585" actId="1036"/>
          <ac:spMkLst>
            <pc:docMk/>
            <pc:sldMk cId="2900867677" sldId="286"/>
            <ac:spMk id="122" creationId="{DDABA94D-32F7-8937-589A-9F380E2CF74E}"/>
          </ac:spMkLst>
        </pc:spChg>
        <pc:spChg chg="add del mod">
          <ac:chgData name="Kulinich Bohdan" userId="48e65c9f34e137d0" providerId="LiveId" clId="{D7B043EA-6CB3-2D47-A269-194C36CF7372}" dt="2024-01-10T21:19:23.203" v="1584" actId="11529"/>
          <ac:spMkLst>
            <pc:docMk/>
            <pc:sldMk cId="2900867677" sldId="286"/>
            <ac:spMk id="132" creationId="{03A3575A-BC03-9B84-C33E-2F3B661CC7C2}"/>
          </ac:spMkLst>
        </pc:spChg>
        <pc:spChg chg="add mod">
          <ac:chgData name="Kulinich Bohdan" userId="48e65c9f34e137d0" providerId="LiveId" clId="{D7B043EA-6CB3-2D47-A269-194C36CF7372}" dt="2024-01-11T15:50:05.900" v="1899" actId="166"/>
          <ac:spMkLst>
            <pc:docMk/>
            <pc:sldMk cId="2900867677" sldId="286"/>
            <ac:spMk id="133" creationId="{EED745B4-4EDA-4F0E-B276-04FE2598C41B}"/>
          </ac:spMkLst>
        </pc:spChg>
        <pc:spChg chg="add mod">
          <ac:chgData name="Kulinich Bohdan" userId="48e65c9f34e137d0" providerId="LiveId" clId="{D7B043EA-6CB3-2D47-A269-194C36CF7372}" dt="2024-01-11T15:50:19.787" v="1902" actId="166"/>
          <ac:spMkLst>
            <pc:docMk/>
            <pc:sldMk cId="2900867677" sldId="286"/>
            <ac:spMk id="134" creationId="{1AF31F37-465A-E306-141A-94349C2591C2}"/>
          </ac:spMkLst>
        </pc:spChg>
        <pc:spChg chg="add mod">
          <ac:chgData name="Kulinich Bohdan" userId="48e65c9f34e137d0" providerId="LiveId" clId="{D7B043EA-6CB3-2D47-A269-194C36CF7372}" dt="2024-01-11T15:50:05.900" v="1899" actId="166"/>
          <ac:spMkLst>
            <pc:docMk/>
            <pc:sldMk cId="2900867677" sldId="286"/>
            <ac:spMk id="135" creationId="{A9E736BE-1AFD-F8D3-8DB2-9610A34F0F13}"/>
          </ac:spMkLst>
        </pc:spChg>
        <pc:spChg chg="add mod">
          <ac:chgData name="Kulinich Bohdan" userId="48e65c9f34e137d0" providerId="LiveId" clId="{D7B043EA-6CB3-2D47-A269-194C36CF7372}" dt="2024-01-11T15:50:12.226" v="1900" actId="166"/>
          <ac:spMkLst>
            <pc:docMk/>
            <pc:sldMk cId="2900867677" sldId="286"/>
            <ac:spMk id="136" creationId="{9FC0FFBB-3DE1-D662-55A4-5A2DDA5A457B}"/>
          </ac:spMkLst>
        </pc:spChg>
        <pc:spChg chg="add mod modVis">
          <ac:chgData name="Kulinich Bohdan" userId="48e65c9f34e137d0" providerId="LiveId" clId="{D7B043EA-6CB3-2D47-A269-194C36CF7372}" dt="2024-01-12T20:13:16.051" v="3838" actId="14429"/>
          <ac:spMkLst>
            <pc:docMk/>
            <pc:sldMk cId="2900867677" sldId="286"/>
            <ac:spMk id="137" creationId="{E185E74A-06D9-86A0-E37A-D3B6D1394A40}"/>
          </ac:spMkLst>
        </pc:spChg>
        <pc:spChg chg="add mod modVis">
          <ac:chgData name="Kulinich Bohdan" userId="48e65c9f34e137d0" providerId="LiveId" clId="{D7B043EA-6CB3-2D47-A269-194C36CF7372}" dt="2024-01-11T16:00:47.917" v="2009" actId="1076"/>
          <ac:spMkLst>
            <pc:docMk/>
            <pc:sldMk cId="2900867677" sldId="286"/>
            <ac:spMk id="139" creationId="{B28D3F66-EA78-913A-1351-8EAB28297035}"/>
          </ac:spMkLst>
        </pc:spChg>
        <pc:spChg chg="mod">
          <ac:chgData name="Kulinich Bohdan" userId="48e65c9f34e137d0" providerId="LiveId" clId="{D7B043EA-6CB3-2D47-A269-194C36CF7372}" dt="2024-01-11T15:50:38.971" v="1918" actId="207"/>
          <ac:spMkLst>
            <pc:docMk/>
            <pc:sldMk cId="2900867677" sldId="286"/>
            <ac:spMk id="171" creationId="{3B8E3659-3814-52CC-1B8B-7D50197EBECF}"/>
          </ac:spMkLst>
        </pc:spChg>
        <pc:spChg chg="del mod modVis">
          <ac:chgData name="Kulinich Bohdan" userId="48e65c9f34e137d0" providerId="LiveId" clId="{D7B043EA-6CB3-2D47-A269-194C36CF7372}" dt="2024-01-11T15:30:09.603" v="1685" actId="478"/>
          <ac:spMkLst>
            <pc:docMk/>
            <pc:sldMk cId="2900867677" sldId="286"/>
            <ac:spMk id="209" creationId="{84AA0639-C993-CC64-B780-49CB000D4D03}"/>
          </ac:spMkLst>
        </pc:spChg>
        <pc:spChg chg="add del">
          <ac:chgData name="Kulinich Bohdan" userId="48e65c9f34e137d0" providerId="LiveId" clId="{D7B043EA-6CB3-2D47-A269-194C36CF7372}" dt="2024-01-10T20:18:42.784" v="1266" actId="478"/>
          <ac:spMkLst>
            <pc:docMk/>
            <pc:sldMk cId="2900867677" sldId="286"/>
            <ac:spMk id="210" creationId="{D69F1BFD-C410-3FBF-13FB-AFE2196E7F1F}"/>
          </ac:spMkLst>
        </pc:spChg>
        <pc:grpChg chg="add mod">
          <ac:chgData name="Kulinich Bohdan" userId="48e65c9f34e137d0" providerId="LiveId" clId="{D7B043EA-6CB3-2D47-A269-194C36CF7372}" dt="2024-01-10T20:18:17.825" v="1254"/>
          <ac:grpSpMkLst>
            <pc:docMk/>
            <pc:sldMk cId="2900867677" sldId="286"/>
            <ac:grpSpMk id="7" creationId="{48AB0D7E-B548-E485-2E43-D5AA31B7BC0F}"/>
          </ac:grpSpMkLst>
        </pc:grpChg>
        <pc:grpChg chg="add mod">
          <ac:chgData name="Kulinich Bohdan" userId="48e65c9f34e137d0" providerId="LiveId" clId="{D7B043EA-6CB3-2D47-A269-194C36CF7372}" dt="2024-01-10T20:18:20.850" v="1256"/>
          <ac:grpSpMkLst>
            <pc:docMk/>
            <pc:sldMk cId="2900867677" sldId="286"/>
            <ac:grpSpMk id="36" creationId="{171AA02C-F77E-0A48-85A1-8617CCA7C4E7}"/>
          </ac:grpSpMkLst>
        </pc:grpChg>
        <pc:grpChg chg="add mod">
          <ac:chgData name="Kulinich Bohdan" userId="48e65c9f34e137d0" providerId="LiveId" clId="{D7B043EA-6CB3-2D47-A269-194C36CF7372}" dt="2024-01-10T21:19:23.700" v="1585" actId="1036"/>
          <ac:grpSpMkLst>
            <pc:docMk/>
            <pc:sldMk cId="2900867677" sldId="286"/>
            <ac:grpSpMk id="102" creationId="{7EAE17C3-39A3-BBB4-58DD-1122DE0CF4A0}"/>
          </ac:grpSpMkLst>
        </pc:grpChg>
        <pc:grpChg chg="add mod">
          <ac:chgData name="Kulinich Bohdan" userId="48e65c9f34e137d0" providerId="LiveId" clId="{D7B043EA-6CB3-2D47-A269-194C36CF7372}" dt="2024-01-11T15:49:49.653" v="1897" actId="166"/>
          <ac:grpSpMkLst>
            <pc:docMk/>
            <pc:sldMk cId="2900867677" sldId="286"/>
            <ac:grpSpMk id="113" creationId="{03A99B93-6541-574C-5B65-059F6DA33D1E}"/>
          </ac:grpSpMkLst>
        </pc:grpChg>
        <pc:grpChg chg="add del">
          <ac:chgData name="Kulinich Bohdan" userId="48e65c9f34e137d0" providerId="LiveId" clId="{D7B043EA-6CB3-2D47-A269-194C36CF7372}" dt="2024-01-10T20:18:42.784" v="1266" actId="478"/>
          <ac:grpSpMkLst>
            <pc:docMk/>
            <pc:sldMk cId="2900867677" sldId="286"/>
            <ac:grpSpMk id="208" creationId="{4F5EAFF1-028F-A2B6-650D-BCFA275071A0}"/>
          </ac:grpSpMkLst>
        </pc:grpChg>
        <pc:picChg chg="mod modVis">
          <ac:chgData name="Kulinich Bohdan" userId="48e65c9f34e137d0" providerId="LiveId" clId="{D7B043EA-6CB3-2D47-A269-194C36CF7372}" dt="2024-01-11T16:01:53.205" v="2036" actId="14430"/>
          <ac:picMkLst>
            <pc:docMk/>
            <pc:sldMk cId="2900867677" sldId="286"/>
            <ac:picMk id="115" creationId="{B7FD13F5-49F7-1BB2-391B-71F94CE27B3C}"/>
          </ac:picMkLst>
        </pc:pic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8" creationId="{53F09082-BC18-1A57-C30A-BA7D56DEFC01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9" creationId="{9BE41BD8-5206-79DD-096A-FC072883AC05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0" creationId="{6C5FDBA0-1ABF-4391-8593-CA7ABD6D978D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1" creationId="{8CE3B701-2913-F70D-B4AD-1748C607BEFE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3" creationId="{6D3261DE-4B72-F0FC-8600-67F8F8372652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4" creationId="{3F247CBC-5E99-6A7B-2103-0985649D7CD2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5" creationId="{E807E49A-132B-8666-AE24-276E04FB4262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6" creationId="{42E198E6-85A8-6BA9-3129-93DCDABA616F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7" creationId="{745A3FFE-43FB-71E2-E5D5-62B107EAB743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8" creationId="{0CD3A5DA-F1BF-25AB-AA98-D1024E787C29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19" creationId="{0DFED484-2CCB-CF9E-2B81-5D8F8F8F9B1E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0" creationId="{D517E266-651F-B852-6C44-5DBB0101036A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1" creationId="{3CE9501C-4281-A387-8BD3-0F62E89BAC79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2" creationId="{77A72BB5-96D7-793E-EEAC-5ACAE697ABCA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3" creationId="{F2373D98-27DC-A7FF-17A4-FC0104F635EE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4" creationId="{45143C65-4C82-3091-4B9B-CC3072FC2907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5" creationId="{E196079F-B330-DAA0-2DB6-3C18364AF612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6" creationId="{BC0EFFE0-54F7-408B-163B-C4F77A3EFE59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29" creationId="{2CD9C4DB-7CAC-B4FF-6733-B6D8244DF9D1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30" creationId="{CDECD793-BDED-2297-5466-60F228A5850D}"/>
          </ac:cxnSpMkLst>
        </pc:cxnChg>
        <pc:cxnChg chg="mod">
          <ac:chgData name="Kulinich Bohdan" userId="48e65c9f34e137d0" providerId="LiveId" clId="{D7B043EA-6CB3-2D47-A269-194C36CF7372}" dt="2024-01-10T20:18:17.825" v="1254"/>
          <ac:cxnSpMkLst>
            <pc:docMk/>
            <pc:sldMk cId="2900867677" sldId="286"/>
            <ac:cxnSpMk id="31" creationId="{8F02EDF9-41EC-3778-4CBE-BB9BCFA2F382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37" creationId="{8698F4BE-19BF-8156-0223-F7877CFD37DB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38" creationId="{632B4240-4127-AC8A-094D-CB385C021AFC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39" creationId="{E5BC6E99-75D3-450D-6A75-5FB00688DCCF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0" creationId="{49FA8747-80BF-4AAC-B760-6EF2D3A061E7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2" creationId="{4481E07B-CD87-E604-BA6C-B1AE53FEDEBB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3" creationId="{4B6EF19A-BD34-A359-C425-04F1992C7685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4" creationId="{BF9E5235-29B0-4FA9-C5A4-A836912629E8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5" creationId="{6A1599F2-5ED3-43F6-629A-65D0F65D36F9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6" creationId="{B525D5B4-52AA-0715-29FC-09EFD7F59825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7" creationId="{0823C0E3-D9D9-74E9-B716-59C7594884F9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8" creationId="{6473A612-5C84-7FE8-52C2-CEE60BDAB6F6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49" creationId="{16608285-A61C-9E4B-A063-77BAC261E678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0" creationId="{2358060D-1614-67FD-44EB-C531FD80C617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1" creationId="{E4757896-A6C0-EA0E-6D00-5A3B43310496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2" creationId="{E9F043ED-58B4-6FC3-13F7-C3705148B775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3" creationId="{407C8D82-AD21-2B22-F437-6DA55277E909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4" creationId="{D09EC646-5417-FC82-71A5-AABF3CDD1E58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5" creationId="{046A035B-5B1C-4EC4-ED1B-BA58AC26B283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8" creationId="{BCB5D53D-0824-D326-3F62-4E56B49F03CF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59" creationId="{3A1AFE78-6A72-B7D2-DB98-BA2A9B360546}"/>
          </ac:cxnSpMkLst>
        </pc:cxnChg>
        <pc:cxnChg chg="mod">
          <ac:chgData name="Kulinich Bohdan" userId="48e65c9f34e137d0" providerId="LiveId" clId="{D7B043EA-6CB3-2D47-A269-194C36CF7372}" dt="2024-01-10T20:18:20.850" v="1256"/>
          <ac:cxnSpMkLst>
            <pc:docMk/>
            <pc:sldMk cId="2900867677" sldId="286"/>
            <ac:cxnSpMk id="60" creationId="{ED00B10B-4E46-6672-D594-B88DB27BE0ED}"/>
          </ac:cxnSpMkLst>
        </pc:cxnChg>
        <pc:cxnChg chg="add mod">
          <ac:chgData name="Kulinich Bohdan" userId="48e65c9f34e137d0" providerId="LiveId" clId="{D7B043EA-6CB3-2D47-A269-194C36CF7372}" dt="2024-01-11T15:49:37.924" v="1895" actId="166"/>
          <ac:cxnSpMkLst>
            <pc:docMk/>
            <pc:sldMk cId="2900867677" sldId="286"/>
            <ac:cxnSpMk id="66" creationId="{3A392ECD-217D-71DF-69C1-84970F28C400}"/>
          </ac:cxnSpMkLst>
        </pc:cxnChg>
        <pc:cxnChg chg="add mod">
          <ac:chgData name="Kulinich Bohdan" userId="48e65c9f34e137d0" providerId="LiveId" clId="{D7B043EA-6CB3-2D47-A269-194C36CF7372}" dt="2024-01-10T21:19:23.700" v="1585" actId="1036"/>
          <ac:cxnSpMkLst>
            <pc:docMk/>
            <pc:sldMk cId="2900867677" sldId="286"/>
            <ac:cxnSpMk id="68" creationId="{BB108CC1-1D78-A39C-D3BA-A93000D770ED}"/>
          </ac:cxnSpMkLst>
        </pc:cxnChg>
        <pc:cxnChg chg="add mod">
          <ac:chgData name="Kulinich Bohdan" userId="48e65c9f34e137d0" providerId="LiveId" clId="{D7B043EA-6CB3-2D47-A269-194C36CF7372}" dt="2024-01-11T15:59:02.130" v="1977" actId="14100"/>
          <ac:cxnSpMkLst>
            <pc:docMk/>
            <pc:sldMk cId="2900867677" sldId="286"/>
            <ac:cxnSpMk id="69" creationId="{9AD35237-6140-F017-B902-0D35F5801B09}"/>
          </ac:cxnSpMkLst>
        </pc:cxnChg>
        <pc:cxnChg chg="add mod">
          <ac:chgData name="Kulinich Bohdan" userId="48e65c9f34e137d0" providerId="LiveId" clId="{D7B043EA-6CB3-2D47-A269-194C36CF7372}" dt="2024-01-10T21:19:23.700" v="1585" actId="1036"/>
          <ac:cxnSpMkLst>
            <pc:docMk/>
            <pc:sldMk cId="2900867677" sldId="286"/>
            <ac:cxnSpMk id="72" creationId="{FE63D123-7FC5-2E34-1E7C-775F7AA29113}"/>
          </ac:cxnSpMkLst>
        </pc:cxnChg>
        <pc:cxnChg chg="add mod">
          <ac:chgData name="Kulinich Bohdan" userId="48e65c9f34e137d0" providerId="LiveId" clId="{D7B043EA-6CB3-2D47-A269-194C36CF7372}" dt="2024-01-11T15:49:28.633" v="1894" actId="166"/>
          <ac:cxnSpMkLst>
            <pc:docMk/>
            <pc:sldMk cId="2900867677" sldId="286"/>
            <ac:cxnSpMk id="73" creationId="{68E2C24E-0EE3-E400-7EE7-2A1C26C8C11E}"/>
          </ac:cxnSpMkLst>
        </pc:cxnChg>
        <pc:cxnChg chg="add mod">
          <ac:chgData name="Kulinich Bohdan" userId="48e65c9f34e137d0" providerId="LiveId" clId="{D7B043EA-6CB3-2D47-A269-194C36CF7372}" dt="2024-01-10T21:19:23.700" v="1585" actId="1036"/>
          <ac:cxnSpMkLst>
            <pc:docMk/>
            <pc:sldMk cId="2900867677" sldId="286"/>
            <ac:cxnSpMk id="74" creationId="{6DE9B99C-4682-872A-C0DF-6FA03E71A886}"/>
          </ac:cxnSpMkLst>
        </pc:cxnChg>
        <pc:cxnChg chg="add mod">
          <ac:chgData name="Kulinich Bohdan" userId="48e65c9f34e137d0" providerId="LiveId" clId="{D7B043EA-6CB3-2D47-A269-194C36CF7372}" dt="2024-01-10T21:19:23.700" v="1585" actId="1036"/>
          <ac:cxnSpMkLst>
            <pc:docMk/>
            <pc:sldMk cId="2900867677" sldId="286"/>
            <ac:cxnSpMk id="76" creationId="{D084C382-D3CB-F930-E809-50A21EE35EAA}"/>
          </ac:cxnSpMkLst>
        </pc:cxnChg>
        <pc:cxnChg chg="add mod">
          <ac:chgData name="Kulinich Bohdan" userId="48e65c9f34e137d0" providerId="LiveId" clId="{D7B043EA-6CB3-2D47-A269-194C36CF7372}" dt="2024-01-11T15:50:00.620" v="1898" actId="166"/>
          <ac:cxnSpMkLst>
            <pc:docMk/>
            <pc:sldMk cId="2900867677" sldId="286"/>
            <ac:cxnSpMk id="77" creationId="{3DDB7FC3-413A-6BDC-BB0B-E4A1ED90127D}"/>
          </ac:cxnSpMkLst>
        </pc:cxnChg>
        <pc:cxnChg chg="add mod">
          <ac:chgData name="Kulinich Bohdan" userId="48e65c9f34e137d0" providerId="LiveId" clId="{D7B043EA-6CB3-2D47-A269-194C36CF7372}" dt="2024-01-10T20:58:24.166" v="1463" actId="208"/>
          <ac:cxnSpMkLst>
            <pc:docMk/>
            <pc:sldMk cId="2900867677" sldId="286"/>
            <ac:cxnSpMk id="86" creationId="{9C73E279-6841-DF0E-72E0-A5E9790CFD99}"/>
          </ac:cxnSpMkLst>
        </pc:cxnChg>
        <pc:cxnChg chg="add mod">
          <ac:chgData name="Kulinich Bohdan" userId="48e65c9f34e137d0" providerId="LiveId" clId="{D7B043EA-6CB3-2D47-A269-194C36CF7372}" dt="2024-01-10T20:58:24.166" v="1463" actId="208"/>
          <ac:cxnSpMkLst>
            <pc:docMk/>
            <pc:sldMk cId="2900867677" sldId="286"/>
            <ac:cxnSpMk id="92" creationId="{0EABF4F9-8077-E44F-303B-B1D5A49A4D46}"/>
          </ac:cxnSpMkLst>
        </pc:cxnChg>
        <pc:cxnChg chg="add mod">
          <ac:chgData name="Kulinich Bohdan" userId="48e65c9f34e137d0" providerId="LiveId" clId="{D7B043EA-6CB3-2D47-A269-194C36CF7372}" dt="2024-01-10T20:58:24.166" v="1463" actId="208"/>
          <ac:cxnSpMkLst>
            <pc:docMk/>
            <pc:sldMk cId="2900867677" sldId="286"/>
            <ac:cxnSpMk id="104" creationId="{BD016395-EFE1-AA6E-630A-EA99506EFC18}"/>
          </ac:cxnSpMkLst>
        </pc:cxnChg>
        <pc:cxnChg chg="add mod">
          <ac:chgData name="Kulinich Bohdan" userId="48e65c9f34e137d0" providerId="LiveId" clId="{D7B043EA-6CB3-2D47-A269-194C36CF7372}" dt="2024-01-10T20:58:24.166" v="1463" actId="208"/>
          <ac:cxnSpMkLst>
            <pc:docMk/>
            <pc:sldMk cId="2900867677" sldId="286"/>
            <ac:cxnSpMk id="112" creationId="{F92E67DE-2869-00BF-F6ED-7BDA2F644A3E}"/>
          </ac:cxnSpMkLst>
        </pc:cxnChg>
        <pc:cxnChg chg="add mod">
          <ac:chgData name="Kulinich Bohdan" userId="48e65c9f34e137d0" providerId="LiveId" clId="{D7B043EA-6CB3-2D47-A269-194C36CF7372}" dt="2024-01-11T15:49:28.633" v="1894" actId="166"/>
          <ac:cxnSpMkLst>
            <pc:docMk/>
            <pc:sldMk cId="2900867677" sldId="286"/>
            <ac:cxnSpMk id="123" creationId="{6234C623-5132-DC16-143F-0943FBE6D1EB}"/>
          </ac:cxnSpMkLst>
        </pc:cxnChg>
        <pc:cxnChg chg="add mod">
          <ac:chgData name="Kulinich Bohdan" userId="48e65c9f34e137d0" providerId="LiveId" clId="{D7B043EA-6CB3-2D47-A269-194C36CF7372}" dt="2024-01-11T15:49:41.351" v="1896" actId="166"/>
          <ac:cxnSpMkLst>
            <pc:docMk/>
            <pc:sldMk cId="2900867677" sldId="286"/>
            <ac:cxnSpMk id="131" creationId="{04619059-A4CE-EEDC-736E-6482DBC98E99}"/>
          </ac:cxnSpMkLst>
        </pc:cxnChg>
        <pc:cxnChg chg="add mod">
          <ac:chgData name="Kulinich Bohdan" userId="48e65c9f34e137d0" providerId="LiveId" clId="{D7B043EA-6CB3-2D47-A269-194C36CF7372}" dt="2024-01-11T15:47:51.163" v="1817" actId="167"/>
          <ac:cxnSpMkLst>
            <pc:docMk/>
            <pc:sldMk cId="2900867677" sldId="286"/>
            <ac:cxnSpMk id="138" creationId="{D4CB8B9E-58C5-6813-6414-17172479D6C5}"/>
          </ac:cxnSpMkLst>
        </pc:cxnChg>
        <pc:cxnChg chg="add mod modVis">
          <ac:chgData name="Kulinich Bohdan" userId="48e65c9f34e137d0" providerId="LiveId" clId="{D7B043EA-6CB3-2D47-A269-194C36CF7372}" dt="2024-01-11T15:59:10.759" v="1980" actId="14100"/>
          <ac:cxnSpMkLst>
            <pc:docMk/>
            <pc:sldMk cId="2900867677" sldId="286"/>
            <ac:cxnSpMk id="140" creationId="{BE3D23C7-885B-ACF2-DB67-8E906AA4BF59}"/>
          </ac:cxnSpMkLst>
        </pc:cxnChg>
        <pc:cxnChg chg="add mod">
          <ac:chgData name="Kulinich Bohdan" userId="48e65c9f34e137d0" providerId="LiveId" clId="{D7B043EA-6CB3-2D47-A269-194C36CF7372}" dt="2024-01-11T15:59:48.914" v="1990" actId="1076"/>
          <ac:cxnSpMkLst>
            <pc:docMk/>
            <pc:sldMk cId="2900867677" sldId="286"/>
            <ac:cxnSpMk id="145" creationId="{C68D6F78-6F77-BA5A-DD21-DDAA33EEF450}"/>
          </ac:cxnSpMkLst>
        </pc:cxnChg>
      </pc:sldChg>
      <pc:sldChg chg="addSp delSp modSp mod setBg delAnim modAnim">
        <pc:chgData name="Kulinich Bohdan" userId="48e65c9f34e137d0" providerId="LiveId" clId="{D7B043EA-6CB3-2D47-A269-194C36CF7372}" dt="2024-01-12T20:12:52.196" v="3836" actId="14429"/>
        <pc:sldMkLst>
          <pc:docMk/>
          <pc:sldMk cId="3744922044" sldId="287"/>
        </pc:sldMkLst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49" creationId="{67A7BDD6-A581-0AA8-C8A0-D506C0C85FAC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50" creationId="{B01AE6DB-57A5-78BD-DC3F-4E6F081F7DC5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51" creationId="{A7F381F8-61B6-7FF3-B4F1-BBDB73A2F4BF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52" creationId="{0C36A83E-FC9B-3FCD-8D92-92B5CD41FE4F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53" creationId="{C8AAB0F8-8C61-9821-71E3-BECA21BF798B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54" creationId="{547FD3CE-BFB3-2A0A-6258-3F3B58F71B44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55" creationId="{581584BA-F05D-20CF-F03F-AFC0A162919C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65" creationId="{522F1141-5A16-C2DD-2182-7EB919F3514B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66" creationId="{24DC2A25-BD91-E274-F41A-A105A3B04160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67" creationId="{9C5B6EA1-1F1C-A2B1-C56A-9DAB8DE13A79}"/>
          </ac:spMkLst>
        </pc:spChg>
        <pc:spChg chg="add mod">
          <ac:chgData name="Kulinich Bohdan" userId="48e65c9f34e137d0" providerId="LiveId" clId="{D7B043EA-6CB3-2D47-A269-194C36CF7372}" dt="2024-01-11T18:20:40.819" v="2926" actId="208"/>
          <ac:spMkLst>
            <pc:docMk/>
            <pc:sldMk cId="3744922044" sldId="287"/>
            <ac:spMk id="68" creationId="{A95BCE7A-DC58-F3B2-741D-847A7F55C1C7}"/>
          </ac:spMkLst>
        </pc:spChg>
        <pc:spChg chg="add mod">
          <ac:chgData name="Kulinich Bohdan" userId="48e65c9f34e137d0" providerId="LiveId" clId="{D7B043EA-6CB3-2D47-A269-194C36CF7372}" dt="2024-01-11T18:20:40.819" v="2926" actId="208"/>
          <ac:spMkLst>
            <pc:docMk/>
            <pc:sldMk cId="3744922044" sldId="287"/>
            <ac:spMk id="69" creationId="{0BA09D74-B1B4-2E0E-90B1-ECC56D80AD1A}"/>
          </ac:spMkLst>
        </pc:spChg>
        <pc:spChg chg="add mod">
          <ac:chgData name="Kulinich Bohdan" userId="48e65c9f34e137d0" providerId="LiveId" clId="{D7B043EA-6CB3-2D47-A269-194C36CF7372}" dt="2024-01-11T18:35:52.213" v="3068" actId="164"/>
          <ac:spMkLst>
            <pc:docMk/>
            <pc:sldMk cId="3744922044" sldId="287"/>
            <ac:spMk id="71" creationId="{A326F22A-468C-B188-9384-9854021CEF57}"/>
          </ac:spMkLst>
        </pc:spChg>
        <pc:spChg chg="add mod modVis">
          <ac:chgData name="Kulinich Bohdan" userId="48e65c9f34e137d0" providerId="LiveId" clId="{D7B043EA-6CB3-2D47-A269-194C36CF7372}" dt="2024-01-12T20:12:52.196" v="3836" actId="14429"/>
          <ac:spMkLst>
            <pc:docMk/>
            <pc:sldMk cId="3744922044" sldId="287"/>
            <ac:spMk id="82" creationId="{43DF8075-3DFA-993E-4D38-AEFA8BF86239}"/>
          </ac:spMkLst>
        </pc:spChg>
        <pc:spChg chg="add mod">
          <ac:chgData name="Kulinich Bohdan" userId="48e65c9f34e137d0" providerId="LiveId" clId="{D7B043EA-6CB3-2D47-A269-194C36CF7372}" dt="2024-01-11T18:44:17.272" v="3077" actId="164"/>
          <ac:spMkLst>
            <pc:docMk/>
            <pc:sldMk cId="3744922044" sldId="287"/>
            <ac:spMk id="89" creationId="{A2AB4772-9BBC-FE4C-9F83-141671424940}"/>
          </ac:spMkLst>
        </pc:spChg>
        <pc:spChg chg="del">
          <ac:chgData name="Kulinich Bohdan" userId="48e65c9f34e137d0" providerId="LiveId" clId="{D7B043EA-6CB3-2D47-A269-194C36CF7372}" dt="2024-01-11T16:20:49.977" v="2037" actId="478"/>
          <ac:spMkLst>
            <pc:docMk/>
            <pc:sldMk cId="3744922044" sldId="287"/>
            <ac:spMk id="137" creationId="{449871D6-1AD1-1663-2D71-5ADB7EA3AF4D}"/>
          </ac:spMkLst>
        </pc:spChg>
        <pc:spChg chg="del">
          <ac:chgData name="Kulinich Bohdan" userId="48e65c9f34e137d0" providerId="LiveId" clId="{D7B043EA-6CB3-2D47-A269-194C36CF7372}" dt="2024-01-11T16:20:49.977" v="2037" actId="478"/>
          <ac:spMkLst>
            <pc:docMk/>
            <pc:sldMk cId="3744922044" sldId="287"/>
            <ac:spMk id="138" creationId="{87AB75A7-A1EC-8E44-7D6E-F8B88D26E43A}"/>
          </ac:spMkLst>
        </pc:spChg>
        <pc:spChg chg="del">
          <ac:chgData name="Kulinich Bohdan" userId="48e65c9f34e137d0" providerId="LiveId" clId="{D7B043EA-6CB3-2D47-A269-194C36CF7372}" dt="2024-01-11T16:20:49.977" v="2037" actId="478"/>
          <ac:spMkLst>
            <pc:docMk/>
            <pc:sldMk cId="3744922044" sldId="287"/>
            <ac:spMk id="139" creationId="{40395D4A-FC74-49EF-D226-7C8434C2FE7B}"/>
          </ac:spMkLst>
        </pc:spChg>
        <pc:spChg chg="del">
          <ac:chgData name="Kulinich Bohdan" userId="48e65c9f34e137d0" providerId="LiveId" clId="{D7B043EA-6CB3-2D47-A269-194C36CF7372}" dt="2024-01-11T16:20:49.977" v="2037" actId="478"/>
          <ac:spMkLst>
            <pc:docMk/>
            <pc:sldMk cId="3744922044" sldId="287"/>
            <ac:spMk id="140" creationId="{50203A24-ABE0-00E7-4949-00F6EBB8048D}"/>
          </ac:spMkLst>
        </pc:spChg>
        <pc:spChg chg="del">
          <ac:chgData name="Kulinich Bohdan" userId="48e65c9f34e137d0" providerId="LiveId" clId="{D7B043EA-6CB3-2D47-A269-194C36CF7372}" dt="2024-01-11T16:20:49.977" v="2037" actId="478"/>
          <ac:spMkLst>
            <pc:docMk/>
            <pc:sldMk cId="3744922044" sldId="287"/>
            <ac:spMk id="141" creationId="{F45441F5-B831-4098-2C13-B451F76117E0}"/>
          </ac:spMkLst>
        </pc:spChg>
        <pc:spChg chg="del">
          <ac:chgData name="Kulinich Bohdan" userId="48e65c9f34e137d0" providerId="LiveId" clId="{D7B043EA-6CB3-2D47-A269-194C36CF7372}" dt="2024-01-10T12:47:26.237" v="850" actId="478"/>
          <ac:spMkLst>
            <pc:docMk/>
            <pc:sldMk cId="3744922044" sldId="287"/>
            <ac:spMk id="142" creationId="{D6F08802-2EB6-3CF7-2250-597B1417C458}"/>
          </ac:spMkLst>
        </pc:spChg>
        <pc:spChg chg="mod modVis">
          <ac:chgData name="Kulinich Bohdan" userId="48e65c9f34e137d0" providerId="LiveId" clId="{D7B043EA-6CB3-2D47-A269-194C36CF7372}" dt="2024-01-11T18:44:45.852" v="3087" actId="33934"/>
          <ac:spMkLst>
            <pc:docMk/>
            <pc:sldMk cId="3744922044" sldId="287"/>
            <ac:spMk id="143" creationId="{DE3A7C6D-CF25-2F3C-4A93-51F69B644EB5}"/>
          </ac:spMkLst>
        </pc:spChg>
        <pc:grpChg chg="add del mod">
          <ac:chgData name="Kulinich Bohdan" userId="48e65c9f34e137d0" providerId="LiveId" clId="{D7B043EA-6CB3-2D47-A269-194C36CF7372}" dt="2024-01-11T17:30:55.889" v="2250" actId="165"/>
          <ac:grpSpMkLst>
            <pc:docMk/>
            <pc:sldMk cId="3744922044" sldId="287"/>
            <ac:grpSpMk id="45" creationId="{0C7F30BE-AC54-3ABF-7181-2CE1EB6CB062}"/>
          </ac:grpSpMkLst>
        </pc:grpChg>
        <pc:grpChg chg="add mod">
          <ac:chgData name="Kulinich Bohdan" userId="48e65c9f34e137d0" providerId="LiveId" clId="{D7B043EA-6CB3-2D47-A269-194C36CF7372}" dt="2024-01-11T18:35:52.213" v="3068" actId="164"/>
          <ac:grpSpMkLst>
            <pc:docMk/>
            <pc:sldMk cId="3744922044" sldId="287"/>
            <ac:grpSpMk id="70" creationId="{C89E7CAF-BC84-E1B3-D44F-1A0720C848F7}"/>
          </ac:grpSpMkLst>
        </pc:grpChg>
        <pc:grpChg chg="add del mod">
          <ac:chgData name="Kulinich Bohdan" userId="48e65c9f34e137d0" providerId="LiveId" clId="{D7B043EA-6CB3-2D47-A269-194C36CF7372}" dt="2024-01-11T18:33:03.786" v="2993" actId="165"/>
          <ac:grpSpMkLst>
            <pc:docMk/>
            <pc:sldMk cId="3744922044" sldId="287"/>
            <ac:grpSpMk id="75" creationId="{91E6059B-DA54-ECD6-4252-0BBE37AA73AF}"/>
          </ac:grpSpMkLst>
        </pc:grpChg>
        <pc:grpChg chg="add mod">
          <ac:chgData name="Kulinich Bohdan" userId="48e65c9f34e137d0" providerId="LiveId" clId="{D7B043EA-6CB3-2D47-A269-194C36CF7372}" dt="2024-01-11T18:35:52.213" v="3068" actId="164"/>
          <ac:grpSpMkLst>
            <pc:docMk/>
            <pc:sldMk cId="3744922044" sldId="287"/>
            <ac:grpSpMk id="76" creationId="{48E5F66E-DB49-30F9-15F6-B35C29F156C1}"/>
          </ac:grpSpMkLst>
        </pc:grpChg>
        <pc:grpChg chg="add mod">
          <ac:chgData name="Kulinich Bohdan" userId="48e65c9f34e137d0" providerId="LiveId" clId="{D7B043EA-6CB3-2D47-A269-194C36CF7372}" dt="2024-01-11T18:35:52.213" v="3068" actId="164"/>
          <ac:grpSpMkLst>
            <pc:docMk/>
            <pc:sldMk cId="3744922044" sldId="287"/>
            <ac:grpSpMk id="81" creationId="{36ACB760-2172-38C9-AA9A-ABA5A23ABF9A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83" creationId="{04833FFD-911C-5FBC-2C7A-7181AA2497AF}"/>
          </ac:grpSpMkLst>
        </pc:grpChg>
        <pc:grpChg chg="add mod">
          <ac:chgData name="Kulinich Bohdan" userId="48e65c9f34e137d0" providerId="LiveId" clId="{D7B043EA-6CB3-2D47-A269-194C36CF7372}" dt="2024-01-11T18:44:17.272" v="3077" actId="164"/>
          <ac:grpSpMkLst>
            <pc:docMk/>
            <pc:sldMk cId="3744922044" sldId="287"/>
            <ac:grpSpMk id="86" creationId="{018C06A6-45BF-78C1-794E-9303E0AB5DF2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87" creationId="{4D3A0D0E-2135-D2A8-88DB-F2A45F6C4B96}"/>
          </ac:grpSpMkLst>
        </pc:grpChg>
        <pc:grpChg chg="add 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91" creationId="{44FB3588-E5DE-50D9-5C51-60177078B7B9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94" creationId="{A6E7BC31-E913-C056-808B-3F4E89BD16CE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97" creationId="{EE784364-75E2-3727-C2F2-D018915CAEC4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101" creationId="{B7C213E9-E3DB-49C0-C7D2-1493AC970CBA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106" creationId="{CA789E11-EAAC-1C35-08E5-A5D313B45A6B}"/>
          </ac:grpSpMkLst>
        </pc:grpChg>
        <pc:grpChg chg="mod modVis">
          <ac:chgData name="Kulinich Bohdan" userId="48e65c9f34e137d0" providerId="LiveId" clId="{D7B043EA-6CB3-2D47-A269-194C36CF7372}" dt="2024-01-11T18:44:45.852" v="3087" actId="33934"/>
          <ac:grpSpMkLst>
            <pc:docMk/>
            <pc:sldMk cId="3744922044" sldId="287"/>
            <ac:grpSpMk id="124" creationId="{CB0CB2BE-4901-4ABE-A3CB-379604CF8447}"/>
          </ac:grpSpMkLst>
        </pc:grp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2" creationId="{F2AE2F28-CC0D-6EEA-7431-E6420925D13F}"/>
          </ac:picMkLst>
        </pc:pic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3" creationId="{15EC5BD3-6C77-2820-676A-7836E4CA18A3}"/>
          </ac:picMkLst>
        </pc:pic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4" creationId="{D17BA9AD-E385-ECFD-EA1C-286D44665FBF}"/>
          </ac:picMkLst>
        </pc:pic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5" creationId="{E3702C73-2090-5CE0-0C2C-91D4FBB12D6E}"/>
          </ac:picMkLst>
        </pc:pic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109" creationId="{7B3D71F8-A027-B14D-7757-B338AD4593FC}"/>
          </ac:picMkLst>
        </pc:pic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116" creationId="{60ECB14A-9B5F-AE32-AF26-372FB5D112C0}"/>
          </ac:picMkLst>
        </pc:picChg>
        <pc:picChg chg="mod modVis">
          <ac:chgData name="Kulinich Bohdan" userId="48e65c9f34e137d0" providerId="LiveId" clId="{D7B043EA-6CB3-2D47-A269-194C36CF7372}" dt="2024-01-11T18:44:45.852" v="3087" actId="33934"/>
          <ac:picMkLst>
            <pc:docMk/>
            <pc:sldMk cId="3744922044" sldId="287"/>
            <ac:picMk id="117" creationId="{63E2D85E-F3F7-7DAE-E860-E806D9B4D6DB}"/>
          </ac:picMkLst>
        </pc:pic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7" creationId="{DE638A9F-312D-98EC-AAA9-E4E211320FEF}"/>
          </ac:cxnSpMkLst>
        </pc:cxnChg>
        <pc:cxnChg chg="add del mod">
          <ac:chgData name="Kulinich Bohdan" userId="48e65c9f34e137d0" providerId="LiveId" clId="{D7B043EA-6CB3-2D47-A269-194C36CF7372}" dt="2024-01-11T17:27:09.619" v="2194" actId="478"/>
          <ac:cxnSpMkLst>
            <pc:docMk/>
            <pc:sldMk cId="3744922044" sldId="287"/>
            <ac:cxnSpMk id="10" creationId="{BDEF1CE8-68B4-4FB8-1E68-B598EC575029}"/>
          </ac:cxnSpMkLst>
        </pc:cxnChg>
        <pc:cxnChg chg="add del mod">
          <ac:chgData name="Kulinich Bohdan" userId="48e65c9f34e137d0" providerId="LiveId" clId="{D7B043EA-6CB3-2D47-A269-194C36CF7372}" dt="2024-01-11T17:27:20.822" v="2198" actId="478"/>
          <ac:cxnSpMkLst>
            <pc:docMk/>
            <pc:sldMk cId="3744922044" sldId="287"/>
            <ac:cxnSpMk id="12" creationId="{27E9AA48-13DE-6AF2-858D-9BB8A7FC4244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14" creationId="{D9B1A3F7-18A5-1DD7-B77D-35A2C4A52AA1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15" creationId="{6EBD5618-00F0-BE7D-F30F-7BF7C8EDBC9A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18" creationId="{CD8C3055-A352-91FF-65EC-C886F9394486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19" creationId="{15FF162D-D499-6D34-C78B-8593DDC24D74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22" creationId="{D12A7FA3-1E36-6418-6FF1-9DC5CB10A907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25" creationId="{9814209D-126F-297D-2E51-BBE2D467FC72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30" creationId="{BA948603-BC75-E6C0-D51A-9F3D4EF9EA54}"/>
          </ac:cxnSpMkLst>
        </pc:cxnChg>
        <pc:cxnChg chg="add mod topLvl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32" creationId="{D19998B3-A704-D279-F500-993AABEF6F0F}"/>
          </ac:cxnSpMkLst>
        </pc:cxnChg>
        <pc:cxnChg chg="add mod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56" creationId="{038ABF01-3209-BF96-9CA7-4E4D4F3B5722}"/>
          </ac:cxnSpMkLst>
        </pc:cxnChg>
        <pc:cxnChg chg="add mod modVis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58" creationId="{6D8DB53A-8317-C579-A7DC-736BF44F766F}"/>
          </ac:cxnSpMkLst>
        </pc:cxnChg>
        <pc:cxnChg chg="add mod">
          <ac:chgData name="Kulinich Bohdan" userId="48e65c9f34e137d0" providerId="LiveId" clId="{D7B043EA-6CB3-2D47-A269-194C36CF7372}" dt="2024-01-11T18:35:52.213" v="3068" actId="164"/>
          <ac:cxnSpMkLst>
            <pc:docMk/>
            <pc:sldMk cId="3744922044" sldId="287"/>
            <ac:cxnSpMk id="62" creationId="{8D73B078-47A2-541F-74CE-1D043C70AA80}"/>
          </ac:cxnSpMkLst>
        </pc:cxnChg>
        <pc:cxnChg chg="add mod topLvl">
          <ac:chgData name="Kulinich Bohdan" userId="48e65c9f34e137d0" providerId="LiveId" clId="{D7B043EA-6CB3-2D47-A269-194C36CF7372}" dt="2024-01-11T18:33:50.861" v="3015" actId="208"/>
          <ac:cxnSpMkLst>
            <pc:docMk/>
            <pc:sldMk cId="3744922044" sldId="287"/>
            <ac:cxnSpMk id="72" creationId="{5A07BE30-3D7C-97E4-D401-169E678F1A4F}"/>
          </ac:cxnSpMkLst>
        </pc:cxnChg>
        <pc:cxnChg chg="add mod topLvl">
          <ac:chgData name="Kulinich Bohdan" userId="48e65c9f34e137d0" providerId="LiveId" clId="{D7B043EA-6CB3-2D47-A269-194C36CF7372}" dt="2024-01-11T18:33:50.861" v="3015" actId="208"/>
          <ac:cxnSpMkLst>
            <pc:docMk/>
            <pc:sldMk cId="3744922044" sldId="287"/>
            <ac:cxnSpMk id="74" creationId="{1EE8C8C6-1D07-350D-D101-6202062A87D9}"/>
          </ac:cxnSpMkLst>
        </pc:cxnChg>
        <pc:cxnChg chg="add mod">
          <ac:chgData name="Kulinich Bohdan" userId="48e65c9f34e137d0" providerId="LiveId" clId="{D7B043EA-6CB3-2D47-A269-194C36CF7372}" dt="2024-01-11T18:33:43.209" v="3013" actId="164"/>
          <ac:cxnSpMkLst>
            <pc:docMk/>
            <pc:sldMk cId="3744922044" sldId="287"/>
            <ac:cxnSpMk id="77" creationId="{5FE8D463-F274-FE7F-C6B2-2A86B8134A46}"/>
          </ac:cxnSpMkLst>
        </pc:cxnChg>
        <pc:cxnChg chg="add mod">
          <ac:chgData name="Kulinich Bohdan" userId="48e65c9f34e137d0" providerId="LiveId" clId="{D7B043EA-6CB3-2D47-A269-194C36CF7372}" dt="2024-01-11T18:33:43.209" v="3013" actId="164"/>
          <ac:cxnSpMkLst>
            <pc:docMk/>
            <pc:sldMk cId="3744922044" sldId="287"/>
            <ac:cxnSpMk id="78" creationId="{D023FEAE-2B30-34FA-EFDD-8B59165C92AE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0" creationId="{015FDE01-7721-59F1-5808-D84C8F1E90D8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1" creationId="{5CD823AC-9B8D-F4D8-C0D4-7CE6CB4E6A58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2" creationId="{0F203CF5-576C-71C9-0452-EDFAE1F33F8F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3" creationId="{0EF6598F-AE91-A09E-CE24-9577B7724110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6" creationId="{66399B2E-0363-6F30-909E-070DF49360DB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8" creationId="{CA9B324B-E9FE-C0F6-A099-27E008D04EE6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29" creationId="{D227EEB1-4F85-062C-EE20-F6118258325A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0" creationId="{EFF8D721-F26F-5ACA-8EB0-66920555E444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1" creationId="{57E79D9D-AFF1-2800-7ECD-B6215E7ECE70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2" creationId="{F35F4290-1C33-E27E-B219-30A99BF3C18F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3" creationId="{C43518D5-E79A-157A-EE0A-2FC03C805A38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4" creationId="{9C1F981A-6486-4615-1FF1-BCFFE0076B18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5" creationId="{3DEF1126-9D8D-8F0F-DAA2-2CC86477C185}"/>
          </ac:cxnSpMkLst>
        </pc:cxnChg>
        <pc:cxnChg chg="del">
          <ac:chgData name="Kulinich Bohdan" userId="48e65c9f34e137d0" providerId="LiveId" clId="{D7B043EA-6CB3-2D47-A269-194C36CF7372}" dt="2024-01-11T16:20:49.977" v="2037" actId="478"/>
          <ac:cxnSpMkLst>
            <pc:docMk/>
            <pc:sldMk cId="3744922044" sldId="287"/>
            <ac:cxnSpMk id="136" creationId="{5F99D55B-BCDC-CF7A-DF55-323A884BF2DE}"/>
          </ac:cxnSpMkLst>
        </pc:cxnChg>
      </pc:sldChg>
      <pc:sldChg chg="modSp">
        <pc:chgData name="Kulinich Bohdan" userId="48e65c9f34e137d0" providerId="LiveId" clId="{D7B043EA-6CB3-2D47-A269-194C36CF7372}" dt="2024-01-13T20:36:47.014" v="3871" actId="20577"/>
        <pc:sldMkLst>
          <pc:docMk/>
          <pc:sldMk cId="480804358" sldId="290"/>
        </pc:sldMkLst>
        <pc:spChg chg="mod">
          <ac:chgData name="Kulinich Bohdan" userId="48e65c9f34e137d0" providerId="LiveId" clId="{D7B043EA-6CB3-2D47-A269-194C36CF7372}" dt="2024-01-12T10:09:32.095" v="3820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D7B043EA-6CB3-2D47-A269-194C36CF7372}" dt="2024-01-13T20:36:47.014" v="3871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del">
        <pc:chgData name="Kulinich Bohdan" userId="48e65c9f34e137d0" providerId="LiveId" clId="{D7B043EA-6CB3-2D47-A269-194C36CF7372}" dt="2024-01-12T10:06:34.479" v="3789" actId="2696"/>
        <pc:sldMkLst>
          <pc:docMk/>
          <pc:sldMk cId="3982145849" sldId="295"/>
        </pc:sldMkLst>
      </pc:sldChg>
      <pc:sldChg chg="addSp delSp modSp mod delAnim modAnim">
        <pc:chgData name="Kulinich Bohdan" userId="48e65c9f34e137d0" providerId="LiveId" clId="{D7B043EA-6CB3-2D47-A269-194C36CF7372}" dt="2024-01-12T20:12:42.172" v="3834" actId="14429"/>
        <pc:sldMkLst>
          <pc:docMk/>
          <pc:sldMk cId="3667384021" sldId="296"/>
        </pc:sldMkLst>
        <pc:spChg chg="mod">
          <ac:chgData name="Kulinich Bohdan" userId="48e65c9f34e137d0" providerId="LiveId" clId="{D7B043EA-6CB3-2D47-A269-194C36CF7372}" dt="2024-01-12T08:53:49.801" v="3676" actId="20577"/>
          <ac:spMkLst>
            <pc:docMk/>
            <pc:sldMk cId="3667384021" sldId="296"/>
            <ac:spMk id="3" creationId="{91B42C74-A938-8CF5-62E1-844120756D8D}"/>
          </ac:spMkLst>
        </pc:spChg>
        <pc:spChg chg="add mod modVis">
          <ac:chgData name="Kulinich Bohdan" userId="48e65c9f34e137d0" providerId="LiveId" clId="{D7B043EA-6CB3-2D47-A269-194C36CF7372}" dt="2024-01-12T20:12:42.172" v="3834" actId="14429"/>
          <ac:spMkLst>
            <pc:docMk/>
            <pc:sldMk cId="3667384021" sldId="296"/>
            <ac:spMk id="7" creationId="{BA2E2DF1-8957-841D-5509-55F6712517C0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31" creationId="{E36C3BC7-1468-ACB0-7222-54A9AF05581C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32" creationId="{3BA55522-226A-658C-271A-A5EAD2A747E3}"/>
          </ac:spMkLst>
        </pc:spChg>
        <pc:spChg chg="mod">
          <ac:chgData name="Kulinich Bohdan" userId="48e65c9f34e137d0" providerId="LiveId" clId="{D7B043EA-6CB3-2D47-A269-194C36CF7372}" dt="2024-01-12T09:20:15.500" v="3762" actId="1037"/>
          <ac:spMkLst>
            <pc:docMk/>
            <pc:sldMk cId="3667384021" sldId="296"/>
            <ac:spMk id="35" creationId="{2B00033B-65FB-07B7-226C-970CA2C3559E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36" creationId="{A0CE7076-5216-31DA-F970-391A1A5EB4A2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38" creationId="{61167C50-C62F-768D-E517-2A89FFAEC801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39" creationId="{DBC835C5-512D-F118-375E-5A24CD91881E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58" creationId="{7AA4C8C6-B26E-A4EB-3DEC-F1680DDE7180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59" creationId="{C36927C3-3119-B08B-F146-2C951A911E61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60" creationId="{75B6AE49-BD90-2947-0608-43FE4E0AD68F}"/>
          </ac:spMkLst>
        </pc:spChg>
        <pc:spChg chg="del">
          <ac:chgData name="Kulinich Bohdan" userId="48e65c9f34e137d0" providerId="LiveId" clId="{D7B043EA-6CB3-2D47-A269-194C36CF7372}" dt="2024-01-12T08:28:58.595" v="3329" actId="478"/>
          <ac:spMkLst>
            <pc:docMk/>
            <pc:sldMk cId="3667384021" sldId="296"/>
            <ac:spMk id="61" creationId="{8F432507-AA23-3AB3-AE17-C5D95CDCB562}"/>
          </ac:spMkLst>
        </pc:spChg>
        <pc:spChg chg="del">
          <ac:chgData name="Kulinich Bohdan" userId="48e65c9f34e137d0" providerId="LiveId" clId="{D7B043EA-6CB3-2D47-A269-194C36CF7372}" dt="2024-01-12T08:28:44.379" v="3327" actId="478"/>
          <ac:spMkLst>
            <pc:docMk/>
            <pc:sldMk cId="3667384021" sldId="296"/>
            <ac:spMk id="62" creationId="{C0AD4A0F-3FEF-FBA8-887E-B6518734F221}"/>
          </ac:spMkLst>
        </pc:spChg>
        <pc:spChg chg="add mod">
          <ac:chgData name="Kulinich Bohdan" userId="48e65c9f34e137d0" providerId="LiveId" clId="{D7B043EA-6CB3-2D47-A269-194C36CF7372}" dt="2024-01-12T08:33:23.662" v="3406" actId="1038"/>
          <ac:spMkLst>
            <pc:docMk/>
            <pc:sldMk cId="3667384021" sldId="296"/>
            <ac:spMk id="68" creationId="{A2467157-A4B3-D74C-FC74-FA513D228EBA}"/>
          </ac:spMkLst>
        </pc:spChg>
        <pc:spChg chg="add mod">
          <ac:chgData name="Kulinich Bohdan" userId="48e65c9f34e137d0" providerId="LiveId" clId="{D7B043EA-6CB3-2D47-A269-194C36CF7372}" dt="2024-01-12T08:34:00.656" v="3431" actId="1037"/>
          <ac:spMkLst>
            <pc:docMk/>
            <pc:sldMk cId="3667384021" sldId="296"/>
            <ac:spMk id="69" creationId="{C417064F-8351-C1C9-14B6-96F682A5038C}"/>
          </ac:spMkLst>
        </pc:spChg>
        <pc:spChg chg="add mod">
          <ac:chgData name="Kulinich Bohdan" userId="48e65c9f34e137d0" providerId="LiveId" clId="{D7B043EA-6CB3-2D47-A269-194C36CF7372}" dt="2024-01-12T08:34:00.656" v="3431" actId="1037"/>
          <ac:spMkLst>
            <pc:docMk/>
            <pc:sldMk cId="3667384021" sldId="296"/>
            <ac:spMk id="70" creationId="{DFBCDF07-8481-25C4-04B5-F2A63B918C0D}"/>
          </ac:spMkLst>
        </pc:spChg>
        <pc:spChg chg="add mod">
          <ac:chgData name="Kulinich Bohdan" userId="48e65c9f34e137d0" providerId="LiveId" clId="{D7B043EA-6CB3-2D47-A269-194C36CF7372}" dt="2024-01-12T08:34:00.656" v="3431" actId="1037"/>
          <ac:spMkLst>
            <pc:docMk/>
            <pc:sldMk cId="3667384021" sldId="296"/>
            <ac:spMk id="71" creationId="{E8A0D88B-4376-C05A-3B3A-177204F4DF42}"/>
          </ac:spMkLst>
        </pc:spChg>
        <pc:spChg chg="add mod">
          <ac:chgData name="Kulinich Bohdan" userId="48e65c9f34e137d0" providerId="LiveId" clId="{D7B043EA-6CB3-2D47-A269-194C36CF7372}" dt="2024-01-12T08:36:45.434" v="3532" actId="167"/>
          <ac:spMkLst>
            <pc:docMk/>
            <pc:sldMk cId="3667384021" sldId="296"/>
            <ac:spMk id="89" creationId="{8898EE50-2C93-E763-0521-BD0A2F618D96}"/>
          </ac:spMkLst>
        </pc:spChg>
        <pc:spChg chg="add mod">
          <ac:chgData name="Kulinich Bohdan" userId="48e65c9f34e137d0" providerId="LiveId" clId="{D7B043EA-6CB3-2D47-A269-194C36CF7372}" dt="2024-01-12T08:36:45.434" v="3532" actId="167"/>
          <ac:spMkLst>
            <pc:docMk/>
            <pc:sldMk cId="3667384021" sldId="296"/>
            <ac:spMk id="91" creationId="{7F11D04F-0CD5-59FF-5F04-43CBE7A6F5AC}"/>
          </ac:spMkLst>
        </pc:spChg>
        <pc:spChg chg="add mod">
          <ac:chgData name="Kulinich Bohdan" userId="48e65c9f34e137d0" providerId="LiveId" clId="{D7B043EA-6CB3-2D47-A269-194C36CF7372}" dt="2024-01-12T08:39:49.490" v="3666" actId="207"/>
          <ac:spMkLst>
            <pc:docMk/>
            <pc:sldMk cId="3667384021" sldId="296"/>
            <ac:spMk id="111" creationId="{B9730248-CF0E-17C0-26CF-7429E92C1E32}"/>
          </ac:spMkLst>
        </pc:spChg>
        <pc:spChg chg="add mod">
          <ac:chgData name="Kulinich Bohdan" userId="48e65c9f34e137d0" providerId="LiveId" clId="{D7B043EA-6CB3-2D47-A269-194C36CF7372}" dt="2024-01-12T09:16:48.491" v="3684" actId="14100"/>
          <ac:spMkLst>
            <pc:docMk/>
            <pc:sldMk cId="3667384021" sldId="296"/>
            <ac:spMk id="115" creationId="{084B72C1-3939-ED74-F059-C4BA195C3B56}"/>
          </ac:spMkLst>
        </pc:spChg>
        <pc:spChg chg="add mod">
          <ac:chgData name="Kulinich Bohdan" userId="48e65c9f34e137d0" providerId="LiveId" clId="{D7B043EA-6CB3-2D47-A269-194C36CF7372}" dt="2024-01-12T09:17:15.339" v="3697" actId="14100"/>
          <ac:spMkLst>
            <pc:docMk/>
            <pc:sldMk cId="3667384021" sldId="296"/>
            <ac:spMk id="118" creationId="{65B54515-C564-DF52-E780-21BD70AE5604}"/>
          </ac:spMkLst>
        </pc:spChg>
        <pc:grpChg chg="del">
          <ac:chgData name="Kulinich Bohdan" userId="48e65c9f34e137d0" providerId="LiveId" clId="{D7B043EA-6CB3-2D47-A269-194C36CF7372}" dt="2024-01-12T08:28:58.595" v="3329" actId="478"/>
          <ac:grpSpMkLst>
            <pc:docMk/>
            <pc:sldMk cId="3667384021" sldId="296"/>
            <ac:grpSpMk id="40" creationId="{A33CC9B5-3853-997F-3B0E-FA37FCAF4110}"/>
          </ac:grpSpMkLst>
        </pc:grpChg>
        <pc:grpChg chg="del">
          <ac:chgData name="Kulinich Bohdan" userId="48e65c9f34e137d0" providerId="LiveId" clId="{D7B043EA-6CB3-2D47-A269-194C36CF7372}" dt="2024-01-12T08:28:58.595" v="3329" actId="478"/>
          <ac:grpSpMkLst>
            <pc:docMk/>
            <pc:sldMk cId="3667384021" sldId="296"/>
            <ac:grpSpMk id="44" creationId="{06EE49FD-D876-E990-C7CE-F2FB8DA5BB49}"/>
          </ac:grpSpMkLst>
        </pc:grpChg>
        <pc:grpChg chg="del">
          <ac:chgData name="Kulinich Bohdan" userId="48e65c9f34e137d0" providerId="LiveId" clId="{D7B043EA-6CB3-2D47-A269-194C36CF7372}" dt="2024-01-12T08:28:58.595" v="3329" actId="478"/>
          <ac:grpSpMkLst>
            <pc:docMk/>
            <pc:sldMk cId="3667384021" sldId="296"/>
            <ac:grpSpMk id="48" creationId="{9C86BF6D-C8D3-D580-211D-E962A7832A59}"/>
          </ac:grpSpMkLst>
        </pc:grpChg>
        <pc:grpChg chg="del">
          <ac:chgData name="Kulinich Bohdan" userId="48e65c9f34e137d0" providerId="LiveId" clId="{D7B043EA-6CB3-2D47-A269-194C36CF7372}" dt="2024-01-12T08:28:58.595" v="3329" actId="478"/>
          <ac:grpSpMkLst>
            <pc:docMk/>
            <pc:sldMk cId="3667384021" sldId="296"/>
            <ac:grpSpMk id="51" creationId="{E58A183C-4F05-DEEF-4FF0-068924872791}"/>
          </ac:grpSpMkLst>
        </pc:grpChg>
        <pc:grpChg chg="del">
          <ac:chgData name="Kulinich Bohdan" userId="48e65c9f34e137d0" providerId="LiveId" clId="{D7B043EA-6CB3-2D47-A269-194C36CF7372}" dt="2024-01-12T08:28:58.595" v="3329" actId="478"/>
          <ac:grpSpMkLst>
            <pc:docMk/>
            <pc:sldMk cId="3667384021" sldId="296"/>
            <ac:grpSpMk id="55" creationId="{BFB54150-F3E9-D62A-5652-C18617B7EC59}"/>
          </ac:grpSpMkLst>
        </pc:grpChg>
        <pc:grpChg chg="add mod">
          <ac:chgData name="Kulinich Bohdan" userId="48e65c9f34e137d0" providerId="LiveId" clId="{D7B043EA-6CB3-2D47-A269-194C36CF7372}" dt="2024-01-12T08:34:50.871" v="3455" actId="1036"/>
          <ac:grpSpMkLst>
            <pc:docMk/>
            <pc:sldMk cId="3667384021" sldId="296"/>
            <ac:grpSpMk id="78" creationId="{AFFABC30-5001-44B2-419D-9AF302AAA085}"/>
          </ac:grpSpMkLst>
        </pc:grpChg>
        <pc:grpChg chg="add mod">
          <ac:chgData name="Kulinich Bohdan" userId="48e65c9f34e137d0" providerId="LiveId" clId="{D7B043EA-6CB3-2D47-A269-194C36CF7372}" dt="2024-01-12T08:35:25.497" v="3466" actId="1076"/>
          <ac:grpSpMkLst>
            <pc:docMk/>
            <pc:sldMk cId="3667384021" sldId="296"/>
            <ac:grpSpMk id="86" creationId="{0F5F1919-C932-8A70-B7B5-51FE58730ECD}"/>
          </ac:grpSpMkLst>
        </pc:grpChg>
        <pc:grpChg chg="add mod">
          <ac:chgData name="Kulinich Bohdan" userId="48e65c9f34e137d0" providerId="LiveId" clId="{D7B043EA-6CB3-2D47-A269-194C36CF7372}" dt="2024-01-12T09:18:35.507" v="3741" actId="1037"/>
          <ac:grpSpMkLst>
            <pc:docMk/>
            <pc:sldMk cId="3667384021" sldId="296"/>
            <ac:grpSpMk id="131" creationId="{3827FA2F-D7DC-CC90-11DF-5156828C5DF9}"/>
          </ac:grpSpMkLst>
        </pc:grpChg>
        <pc:grpChg chg="add del mod">
          <ac:chgData name="Kulinich Bohdan" userId="48e65c9f34e137d0" providerId="LiveId" clId="{D7B043EA-6CB3-2D47-A269-194C36CF7372}" dt="2024-01-12T09:38:54.862" v="3785" actId="478"/>
          <ac:grpSpMkLst>
            <pc:docMk/>
            <pc:sldMk cId="3667384021" sldId="296"/>
            <ac:grpSpMk id="140" creationId="{CBAB27F1-E418-5E85-465A-A978D2948152}"/>
          </ac:grpSpMkLst>
        </pc:grpChg>
        <pc:grpChg chg="add del mod">
          <ac:chgData name="Kulinich Bohdan" userId="48e65c9f34e137d0" providerId="LiveId" clId="{D7B043EA-6CB3-2D47-A269-194C36CF7372}" dt="2024-01-12T09:38:56.366" v="3786" actId="478"/>
          <ac:grpSpMkLst>
            <pc:docMk/>
            <pc:sldMk cId="3667384021" sldId="296"/>
            <ac:grpSpMk id="141" creationId="{491C9C85-0841-28C5-29BB-55FBE74B46CA}"/>
          </ac:grpSpMkLst>
        </pc:grpChg>
        <pc:picChg chg="mod modVis">
          <ac:chgData name="Kulinich Bohdan" userId="48e65c9f34e137d0" providerId="LiveId" clId="{D7B043EA-6CB3-2D47-A269-194C36CF7372}" dt="2024-01-12T09:39:08.816" v="3788" actId="14430"/>
          <ac:picMkLst>
            <pc:docMk/>
            <pc:sldMk cId="3667384021" sldId="296"/>
            <ac:picMk id="123" creationId="{75E9C751-79CC-90F0-CC1B-EEC04C8CA045}"/>
          </ac:picMkLst>
        </pc:pic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7" creationId="{EA944858-F821-3123-7601-A9A0E9C2E7AA}"/>
          </ac:cxnSpMkLst>
        </pc:cxnChg>
        <pc:cxnChg chg="add mod">
          <ac:chgData name="Kulinich Bohdan" userId="48e65c9f34e137d0" providerId="LiveId" clId="{D7B043EA-6CB3-2D47-A269-194C36CF7372}" dt="2024-01-12T08:37:29.076" v="3543" actId="14100"/>
          <ac:cxnSpMkLst>
            <pc:docMk/>
            <pc:sldMk cId="3667384021" sldId="296"/>
            <ac:cxnSpMk id="8" creationId="{1382A712-189B-FBC2-8265-1352085238DE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9" creationId="{D8B997A7-FADD-D67A-D5EC-530A395E0219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0" creationId="{3C8133C7-9DE4-FE48-CA12-491E564E23D4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1" creationId="{12148EF9-5ABA-F8E8-80CF-2FEEA0C45332}"/>
          </ac:cxnSpMkLst>
        </pc:cxnChg>
        <pc:cxnChg chg="add del mod">
          <ac:chgData name="Kulinich Bohdan" userId="48e65c9f34e137d0" providerId="LiveId" clId="{D7B043EA-6CB3-2D47-A269-194C36CF7372}" dt="2024-01-12T08:30:31.024" v="3349" actId="478"/>
          <ac:cxnSpMkLst>
            <pc:docMk/>
            <pc:sldMk cId="3667384021" sldId="296"/>
            <ac:cxnSpMk id="12" creationId="{DAB1A969-58DC-61CA-D387-9D5DBB724A2F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3" creationId="{7FAF61C2-B5EA-1DEF-73A1-F98A6E288420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4" creationId="{5C212717-7235-475F-0BA9-87F4B90B6AA5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5" creationId="{D4E4AA56-3A37-B071-E32B-FAE99859F682}"/>
          </ac:cxnSpMkLst>
        </pc:cxnChg>
        <pc:cxnChg chg="add mod">
          <ac:chgData name="Kulinich Bohdan" userId="48e65c9f34e137d0" providerId="LiveId" clId="{D7B043EA-6CB3-2D47-A269-194C36CF7372}" dt="2024-01-12T08:32:55.723" v="3387" actId="1076"/>
          <ac:cxnSpMkLst>
            <pc:docMk/>
            <pc:sldMk cId="3667384021" sldId="296"/>
            <ac:cxnSpMk id="16" creationId="{1B7BF6C9-E747-4ABA-63B7-32ACBCE471A3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7" creationId="{45ECD522-ACD8-B37A-496C-B903D1577FB7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18" creationId="{F74427C3-39B5-CA0E-3618-717C16EFD593}"/>
          </ac:cxnSpMkLst>
        </pc:cxnChg>
        <pc:cxnChg chg="add del mod">
          <ac:chgData name="Kulinich Bohdan" userId="48e65c9f34e137d0" providerId="LiveId" clId="{D7B043EA-6CB3-2D47-A269-194C36CF7372}" dt="2024-01-12T08:30:29.591" v="3348" actId="478"/>
          <ac:cxnSpMkLst>
            <pc:docMk/>
            <pc:sldMk cId="3667384021" sldId="296"/>
            <ac:cxnSpMk id="21" creationId="{13118824-10E7-4E78-27ED-77FCB2286BBB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22" creationId="{5AB002FA-70A9-1113-A7D1-FC64B7D620B0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23" creationId="{A7C489C4-BE7A-C08C-56D7-62D165006D5A}"/>
          </ac:cxnSpMkLst>
        </pc:cxnChg>
        <pc:cxnChg chg="add mod">
          <ac:chgData name="Kulinich Bohdan" userId="48e65c9f34e137d0" providerId="LiveId" clId="{D7B043EA-6CB3-2D47-A269-194C36CF7372}" dt="2024-01-12T08:32:55.723" v="3387" actId="1076"/>
          <ac:cxnSpMkLst>
            <pc:docMk/>
            <pc:sldMk cId="3667384021" sldId="296"/>
            <ac:cxnSpMk id="27" creationId="{739718FF-3A3A-C8E4-CA2A-248C786FE88C}"/>
          </ac:cxnSpMkLst>
        </pc:cxnChg>
        <pc:cxnChg chg="add mod">
          <ac:chgData name="Kulinich Bohdan" userId="48e65c9f34e137d0" providerId="LiveId" clId="{D7B043EA-6CB3-2D47-A269-194C36CF7372}" dt="2024-01-12T08:32:55.723" v="3387" actId="1076"/>
          <ac:cxnSpMkLst>
            <pc:docMk/>
            <pc:sldMk cId="3667384021" sldId="296"/>
            <ac:cxnSpMk id="28" creationId="{820DDF0E-2A72-633A-CCBD-2E3C08031416}"/>
          </ac:cxnSpMkLst>
        </pc:cxnChg>
        <pc:cxnChg chg="add del mod">
          <ac:chgData name="Kulinich Bohdan" userId="48e65c9f34e137d0" providerId="LiveId" clId="{D7B043EA-6CB3-2D47-A269-194C36CF7372}" dt="2024-01-12T08:31:30.966" v="3364" actId="478"/>
          <ac:cxnSpMkLst>
            <pc:docMk/>
            <pc:sldMk cId="3667384021" sldId="296"/>
            <ac:cxnSpMk id="29" creationId="{DE8B10E6-B10B-E204-9E2D-862E1A0E44C9}"/>
          </ac:cxnSpMkLst>
        </pc:cxnChg>
        <pc:cxnChg chg="add mod">
          <ac:chgData name="Kulinich Bohdan" userId="48e65c9f34e137d0" providerId="LiveId" clId="{D7B043EA-6CB3-2D47-A269-194C36CF7372}" dt="2024-01-12T08:34:00.656" v="3431" actId="1037"/>
          <ac:cxnSpMkLst>
            <pc:docMk/>
            <pc:sldMk cId="3667384021" sldId="296"/>
            <ac:cxnSpMk id="30" creationId="{AB106421-9483-2AC3-5E9C-BA8881207C1F}"/>
          </ac:cxnSpMkLst>
        </pc:cxnChg>
        <pc:cxnChg chg="add mod">
          <ac:chgData name="Kulinich Bohdan" userId="48e65c9f34e137d0" providerId="LiveId" clId="{D7B043EA-6CB3-2D47-A269-194C36CF7372}" dt="2024-01-12T08:34:00.656" v="3431" actId="1037"/>
          <ac:cxnSpMkLst>
            <pc:docMk/>
            <pc:sldMk cId="3667384021" sldId="296"/>
            <ac:cxnSpMk id="34" creationId="{379A3826-374F-62BC-6657-75FA47A8BD6C}"/>
          </ac:cxnSpMkLst>
        </pc:cxnChg>
        <pc:cxnChg chg="add mod">
          <ac:chgData name="Kulinich Bohdan" userId="48e65c9f34e137d0" providerId="LiveId" clId="{D7B043EA-6CB3-2D47-A269-194C36CF7372}" dt="2024-01-12T08:34:00.656" v="3431" actId="1037"/>
          <ac:cxnSpMkLst>
            <pc:docMk/>
            <pc:sldMk cId="3667384021" sldId="296"/>
            <ac:cxnSpMk id="42" creationId="{0BED20C9-1858-B55B-9660-61DEA93C305A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47" creationId="{BB38BAE8-B42A-34E8-5BA9-395ED5B6B1B6}"/>
          </ac:cxnSpMkLst>
        </pc:cxnChg>
        <pc:cxnChg chg="del">
          <ac:chgData name="Kulinich Bohdan" userId="48e65c9f34e137d0" providerId="LiveId" clId="{D7B043EA-6CB3-2D47-A269-194C36CF7372}" dt="2024-01-12T08:28:58.595" v="3329" actId="478"/>
          <ac:cxnSpMkLst>
            <pc:docMk/>
            <pc:sldMk cId="3667384021" sldId="296"/>
            <ac:cxnSpMk id="54" creationId="{0E27A9B4-DE18-E318-F8A0-FDAE5A4F244E}"/>
          </ac:cxnSpMkLst>
        </pc:cxnChg>
        <pc:cxnChg chg="add mod">
          <ac:chgData name="Kulinich Bohdan" userId="48e65c9f34e137d0" providerId="LiveId" clId="{D7B043EA-6CB3-2D47-A269-194C36CF7372}" dt="2024-01-12T08:34:00.656" v="3431" actId="1037"/>
          <ac:cxnSpMkLst>
            <pc:docMk/>
            <pc:sldMk cId="3667384021" sldId="296"/>
            <ac:cxnSpMk id="63" creationId="{0C93CECB-F884-E4EB-6ABD-B606D84633BE}"/>
          </ac:cxnSpMkLst>
        </pc:cxnChg>
        <pc:cxnChg chg="add mod">
          <ac:chgData name="Kulinich Bohdan" userId="48e65c9f34e137d0" providerId="LiveId" clId="{D7B043EA-6CB3-2D47-A269-194C36CF7372}" dt="2024-01-12T08:34:00.656" v="3431" actId="1037"/>
          <ac:cxnSpMkLst>
            <pc:docMk/>
            <pc:sldMk cId="3667384021" sldId="296"/>
            <ac:cxnSpMk id="67" creationId="{C1E1212C-D13F-EE0E-D1F9-21EE22997DC7}"/>
          </ac:cxnSpMkLst>
        </pc:cxnChg>
        <pc:cxnChg chg="add mod">
          <ac:chgData name="Kulinich Bohdan" userId="48e65c9f34e137d0" providerId="LiveId" clId="{D7B043EA-6CB3-2D47-A269-194C36CF7372}" dt="2024-01-12T08:35:28.931" v="3467" actId="208"/>
          <ac:cxnSpMkLst>
            <pc:docMk/>
            <pc:sldMk cId="3667384021" sldId="296"/>
            <ac:cxnSpMk id="72" creationId="{B00CDC18-44F9-D113-E63E-A1592C1615CD}"/>
          </ac:cxnSpMkLst>
        </pc:cxnChg>
        <pc:cxnChg chg="add mod">
          <ac:chgData name="Kulinich Bohdan" userId="48e65c9f34e137d0" providerId="LiveId" clId="{D7B043EA-6CB3-2D47-A269-194C36CF7372}" dt="2024-01-12T08:35:28.931" v="3467" actId="208"/>
          <ac:cxnSpMkLst>
            <pc:docMk/>
            <pc:sldMk cId="3667384021" sldId="296"/>
            <ac:cxnSpMk id="75" creationId="{1EA1FDC6-A38B-02FC-C456-8DB62CAC120D}"/>
          </ac:cxnSpMkLst>
        </pc:cxnChg>
        <pc:cxnChg chg="add mod">
          <ac:chgData name="Kulinich Bohdan" userId="48e65c9f34e137d0" providerId="LiveId" clId="{D7B043EA-6CB3-2D47-A269-194C36CF7372}" dt="2024-01-12T08:35:28.931" v="3467" actId="208"/>
          <ac:cxnSpMkLst>
            <pc:docMk/>
            <pc:sldMk cId="3667384021" sldId="296"/>
            <ac:cxnSpMk id="79" creationId="{8672F14C-A24C-FBA4-EF5C-A6465988650D}"/>
          </ac:cxnSpMkLst>
        </pc:cxnChg>
        <pc:cxnChg chg="add mod">
          <ac:chgData name="Kulinich Bohdan" userId="48e65c9f34e137d0" providerId="LiveId" clId="{D7B043EA-6CB3-2D47-A269-194C36CF7372}" dt="2024-01-12T08:35:28.931" v="3467" actId="208"/>
          <ac:cxnSpMkLst>
            <pc:docMk/>
            <pc:sldMk cId="3667384021" sldId="296"/>
            <ac:cxnSpMk id="80" creationId="{E0803E35-5348-24D2-C903-80C28EFFA533}"/>
          </ac:cxnSpMkLst>
        </pc:cxnChg>
        <pc:cxnChg chg="add mod">
          <ac:chgData name="Kulinich Bohdan" userId="48e65c9f34e137d0" providerId="LiveId" clId="{D7B043EA-6CB3-2D47-A269-194C36CF7372}" dt="2024-01-12T08:37:38.006" v="3546" actId="693"/>
          <ac:cxnSpMkLst>
            <pc:docMk/>
            <pc:sldMk cId="3667384021" sldId="296"/>
            <ac:cxnSpMk id="92" creationId="{0D5D763F-968D-B36D-8490-ADA1E450B47A}"/>
          </ac:cxnSpMkLst>
        </pc:cxnChg>
        <pc:cxnChg chg="add mod">
          <ac:chgData name="Kulinich Bohdan" userId="48e65c9f34e137d0" providerId="LiveId" clId="{D7B043EA-6CB3-2D47-A269-194C36CF7372}" dt="2024-01-12T08:37:40.594" v="3547" actId="208"/>
          <ac:cxnSpMkLst>
            <pc:docMk/>
            <pc:sldMk cId="3667384021" sldId="296"/>
            <ac:cxnSpMk id="102" creationId="{D015564A-3981-B51A-E652-1B00DC9F58BE}"/>
          </ac:cxnSpMkLst>
        </pc:cxnChg>
        <pc:cxnChg chg="add mod">
          <ac:chgData name="Kulinich Bohdan" userId="48e65c9f34e137d0" providerId="LiveId" clId="{D7B043EA-6CB3-2D47-A269-194C36CF7372}" dt="2024-01-12T08:40:12.563" v="3671" actId="1036"/>
          <ac:cxnSpMkLst>
            <pc:docMk/>
            <pc:sldMk cId="3667384021" sldId="296"/>
            <ac:cxnSpMk id="112" creationId="{DDBDEABC-070E-3EC3-20B2-02A18F73B112}"/>
          </ac:cxnSpMkLst>
        </pc:cxnChg>
        <pc:cxnChg chg="add mod">
          <ac:chgData name="Kulinich Bohdan" userId="48e65c9f34e137d0" providerId="LiveId" clId="{D7B043EA-6CB3-2D47-A269-194C36CF7372}" dt="2024-01-12T08:40:23.595" v="3675" actId="1076"/>
          <ac:cxnSpMkLst>
            <pc:docMk/>
            <pc:sldMk cId="3667384021" sldId="296"/>
            <ac:cxnSpMk id="114" creationId="{5324A3C9-3C06-7F12-BFC8-DE66D9539E13}"/>
          </ac:cxnSpMkLst>
        </pc:cxnChg>
        <pc:cxnChg chg="add mod">
          <ac:chgData name="Kulinich Bohdan" userId="48e65c9f34e137d0" providerId="LiveId" clId="{D7B043EA-6CB3-2D47-A269-194C36CF7372}" dt="2024-01-12T09:18:41.226" v="3742" actId="208"/>
          <ac:cxnSpMkLst>
            <pc:docMk/>
            <pc:sldMk cId="3667384021" sldId="296"/>
            <ac:cxnSpMk id="119" creationId="{3144A82A-6F5B-5503-C2E0-F909CE8784F4}"/>
          </ac:cxnSpMkLst>
        </pc:cxnChg>
        <pc:cxnChg chg="add mod">
          <ac:chgData name="Kulinich Bohdan" userId="48e65c9f34e137d0" providerId="LiveId" clId="{D7B043EA-6CB3-2D47-A269-194C36CF7372}" dt="2024-01-12T09:18:41.226" v="3742" actId="208"/>
          <ac:cxnSpMkLst>
            <pc:docMk/>
            <pc:sldMk cId="3667384021" sldId="296"/>
            <ac:cxnSpMk id="126" creationId="{1465BD82-A487-73BD-1438-F704B9EB3885}"/>
          </ac:cxnSpMkLst>
        </pc:cxnChg>
        <pc:cxnChg chg="add mod">
          <ac:chgData name="Kulinich Bohdan" userId="48e65c9f34e137d0" providerId="LiveId" clId="{D7B043EA-6CB3-2D47-A269-194C36CF7372}" dt="2024-01-12T09:19:42.487" v="3747" actId="14100"/>
          <ac:cxnSpMkLst>
            <pc:docMk/>
            <pc:sldMk cId="3667384021" sldId="296"/>
            <ac:cxnSpMk id="132" creationId="{B4FAC47E-E4CD-2509-90B7-03D532D673FC}"/>
          </ac:cxnSpMkLst>
        </pc:cxnChg>
        <pc:cxnChg chg="add mod">
          <ac:chgData name="Kulinich Bohdan" userId="48e65c9f34e137d0" providerId="LiveId" clId="{D7B043EA-6CB3-2D47-A269-194C36CF7372}" dt="2024-01-12T09:20:38.214" v="3770" actId="164"/>
          <ac:cxnSpMkLst>
            <pc:docMk/>
            <pc:sldMk cId="3667384021" sldId="296"/>
            <ac:cxnSpMk id="136" creationId="{B98C293E-46C7-D87C-D3AD-66C9CD786C43}"/>
          </ac:cxnSpMkLst>
        </pc:cxnChg>
        <pc:cxnChg chg="add mod">
          <ac:chgData name="Kulinich Bohdan" userId="48e65c9f34e137d0" providerId="LiveId" clId="{D7B043EA-6CB3-2D47-A269-194C36CF7372}" dt="2024-01-12T09:20:38.214" v="3770" actId="164"/>
          <ac:cxnSpMkLst>
            <pc:docMk/>
            <pc:sldMk cId="3667384021" sldId="296"/>
            <ac:cxnSpMk id="139" creationId="{1E53CF08-4B9C-8133-A91F-55ACEDACA0F2}"/>
          </ac:cxnSpMkLst>
        </pc:cxnChg>
        <pc:cxnChg chg="mod">
          <ac:chgData name="Kulinich Bohdan" userId="48e65c9f34e137d0" providerId="LiveId" clId="{D7B043EA-6CB3-2D47-A269-194C36CF7372}" dt="2024-01-12T09:20:51.699" v="3776"/>
          <ac:cxnSpMkLst>
            <pc:docMk/>
            <pc:sldMk cId="3667384021" sldId="296"/>
            <ac:cxnSpMk id="142" creationId="{2B7469EA-A6AA-B8DF-860C-DE784088607A}"/>
          </ac:cxnSpMkLst>
        </pc:cxnChg>
        <pc:cxnChg chg="mod">
          <ac:chgData name="Kulinich Bohdan" userId="48e65c9f34e137d0" providerId="LiveId" clId="{D7B043EA-6CB3-2D47-A269-194C36CF7372}" dt="2024-01-12T09:20:51.699" v="3776"/>
          <ac:cxnSpMkLst>
            <pc:docMk/>
            <pc:sldMk cId="3667384021" sldId="296"/>
            <ac:cxnSpMk id="143" creationId="{C0445F5D-2B67-81A4-8E5B-37ED4EA7CC44}"/>
          </ac:cxnSpMkLst>
        </pc:cxn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modSp mod">
        <pc:chgData name="Kulinich Bohdan" userId="48e65c9f34e137d0" providerId="LiveId" clId="{2681A6CC-D8B2-E147-8151-B7B6A4634845}" dt="2023-05-24T13:58:30.975" v="264" actId="1076"/>
        <pc:sldMkLst>
          <pc:docMk/>
          <pc:sldMk cId="2154405015" sldId="276"/>
        </pc:sldMkLst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8:21.765" v="261" actId="1076"/>
          <ac:spMkLst>
            <pc:docMk/>
            <pc:sldMk cId="2154405015" sldId="276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8:25.265" v="262" actId="1076"/>
          <ac:spMkLst>
            <pc:docMk/>
            <pc:sldMk cId="2154405015" sldId="276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8:28.005" v="263" actId="1076"/>
          <ac:spMkLst>
            <pc:docMk/>
            <pc:sldMk cId="2154405015" sldId="276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8:30.975" v="264" actId="1076"/>
          <ac:spMkLst>
            <pc:docMk/>
            <pc:sldMk cId="2154405015" sldId="276"/>
            <ac:spMk id="136" creationId="{BADD9C1B-67E1-291C-88CD-0183341E7C23}"/>
          </ac:spMkLst>
        </pc:spChg>
      </pc:sldChg>
      <pc:sldChg chg="addSp delSp modSp mod">
        <pc:chgData name="Kulinich Bohdan" userId="48e65c9f34e137d0" providerId="LiveId" clId="{2681A6CC-D8B2-E147-8151-B7B6A4634845}" dt="2023-05-24T18:42:01.067" v="429" actId="14100"/>
        <pc:sldMkLst>
          <pc:docMk/>
          <pc:sldMk cId="288857224" sldId="277"/>
        </pc:sldMkLst>
        <pc:spChg chg="add del mod">
          <ac:chgData name="Kulinich Bohdan" userId="48e65c9f34e137d0" providerId="LiveId" clId="{2681A6CC-D8B2-E147-8151-B7B6A4634845}" dt="2023-05-24T18:29:00.884" v="362" actId="478"/>
          <ac:spMkLst>
            <pc:docMk/>
            <pc:sldMk cId="288857224" sldId="277"/>
            <ac:spMk id="3" creationId="{3FDE7F22-E6F7-4497-E237-AFAD3AD34891}"/>
          </ac:spMkLst>
        </pc:spChg>
        <pc:spChg chg="add del mod">
          <ac:chgData name="Kulinich Bohdan" userId="48e65c9f34e137d0" providerId="LiveId" clId="{2681A6CC-D8B2-E147-8151-B7B6A4634845}" dt="2023-05-24T18:28:58.564" v="361" actId="478"/>
          <ac:spMkLst>
            <pc:docMk/>
            <pc:sldMk cId="288857224" sldId="277"/>
            <ac:spMk id="4" creationId="{8136B54F-88DD-B82E-482C-9A4843195A32}"/>
          </ac:spMkLst>
        </pc:spChg>
        <pc:spChg chg="mod">
          <ac:chgData name="Kulinich Bohdan" userId="48e65c9f34e137d0" providerId="LiveId" clId="{2681A6CC-D8B2-E147-8151-B7B6A4634845}" dt="2023-05-24T18:42:01.067" v="429" actId="14100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2681A6CC-D8B2-E147-8151-B7B6A4634845}" dt="2023-05-24T18:29:06.088" v="375" actId="1036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2681A6CC-D8B2-E147-8151-B7B6A4634845}" dt="2023-05-24T18:28:55.541" v="360" actId="1035"/>
          <ac:spMkLst>
            <pc:docMk/>
            <pc:sldMk cId="288857224" sldId="277"/>
            <ac:spMk id="130" creationId="{A94C35BE-F003-3D7F-46A1-30DB0B9A50C1}"/>
          </ac:spMkLst>
        </pc:spChg>
      </pc:sldChg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modSp mod">
        <pc:chgData name="Kulinich Bohdan" userId="48e65c9f34e137d0" providerId="LiveId" clId="{2681A6CC-D8B2-E147-8151-B7B6A4634845}" dt="2023-05-24T18:53:08.625" v="493" actId="1035"/>
        <pc:sldMkLst>
          <pc:docMk/>
          <pc:sldMk cId="3599287483" sldId="283"/>
        </pc:sldMkLst>
        <pc:spChg chg="mod">
          <ac:chgData name="Kulinich Bohdan" userId="48e65c9f34e137d0" providerId="LiveId" clId="{2681A6CC-D8B2-E147-8151-B7B6A4634845}" dt="2023-05-24T18:51:50.547" v="467" actId="403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2681A6CC-D8B2-E147-8151-B7B6A4634845}" dt="2023-05-24T18:53:08.625" v="493" actId="1035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2681A6CC-D8B2-E147-8151-B7B6A4634845}" dt="2023-05-24T18:51:55.467" v="474" actId="1038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2681A6CC-D8B2-E147-8151-B7B6A4634845}" dt="2023-05-24T18:52:00.018" v="475" actId="403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2681A6CC-D8B2-E147-8151-B7B6A4634845}" dt="2023-05-24T18:52:02.306" v="477" actId="1035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2681A6CC-D8B2-E147-8151-B7B6A4634845}" dt="2023-05-24T18:52:22.747" v="485" actId="1038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2681A6CC-D8B2-E147-8151-B7B6A4634845}" dt="2023-05-24T18:52:28.873" v="489" actId="1035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101" creationId="{6A864162-7167-A46E-99E3-288A6AE0DA8A}"/>
          </ac:spMkLst>
        </pc:spChg>
        <pc:grpChg chg="mod">
          <ac:chgData name="Kulinich Bohdan" userId="48e65c9f34e137d0" providerId="LiveId" clId="{2681A6CC-D8B2-E147-8151-B7B6A4634845}" dt="2023-05-24T18:51:50.547" v="467" actId="403"/>
          <ac:grpSpMkLst>
            <pc:docMk/>
            <pc:sldMk cId="3599287483" sldId="283"/>
            <ac:grpSpMk id="14" creationId="{0E114110-E675-7B36-83C6-19CF66C3E4BA}"/>
          </ac:grpSpMkLst>
        </pc:grpChg>
        <pc:grpChg chg="mod">
          <ac:chgData name="Kulinich Bohdan" userId="48e65c9f34e137d0" providerId="LiveId" clId="{2681A6CC-D8B2-E147-8151-B7B6A4634845}" dt="2023-05-24T18:52:00.018" v="475" actId="403"/>
          <ac:grpSpMkLst>
            <pc:docMk/>
            <pc:sldMk cId="3599287483" sldId="283"/>
            <ac:grpSpMk id="17" creationId="{BB50A983-F6DE-26CC-42C9-60C4D86DD9DD}"/>
          </ac:grpSpMkLst>
        </pc:grpChg>
      </pc:sldChg>
      <pc:sldChg chg="modSp mod setBg">
        <pc:chgData name="Kulinich Bohdan" userId="48e65c9f34e137d0" providerId="LiveId" clId="{2681A6CC-D8B2-E147-8151-B7B6A4634845}" dt="2023-05-23T20:30:08.914" v="253" actId="1076"/>
        <pc:sldMkLst>
          <pc:docMk/>
          <pc:sldMk cId="3313802318" sldId="284"/>
        </pc:sldMkLst>
        <pc:spChg chg="mod">
          <ac:chgData name="Kulinich Bohdan" userId="48e65c9f34e137d0" providerId="LiveId" clId="{2681A6CC-D8B2-E147-8151-B7B6A4634845}" dt="2023-05-23T18:26:45.816" v="1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8" creationId="{A72FC8FB-3A05-9844-AD26-C5BDD3FA83E6}"/>
          </ac:spMkLst>
        </pc:spChg>
        <pc:picChg chg="mod">
          <ac:chgData name="Kulinich Bohdan" userId="48e65c9f34e137d0" providerId="LiveId" clId="{2681A6CC-D8B2-E147-8151-B7B6A4634845}" dt="2023-05-23T20:30:08.914" v="253" actId="1076"/>
          <ac:picMkLst>
            <pc:docMk/>
            <pc:sldMk cId="3313802318" sldId="284"/>
            <ac:picMk id="2" creationId="{7EEA3FD0-874A-6A94-1A4E-ACC4B5874427}"/>
          </ac:picMkLst>
        </pc:picChg>
      </pc:sldChg>
      <pc:sldChg chg="modSp mod">
        <pc:chgData name="Kulinich Bohdan" userId="48e65c9f34e137d0" providerId="LiveId" clId="{2681A6CC-D8B2-E147-8151-B7B6A4634845}" dt="2023-05-24T18:51:23.137" v="466" actId="1076"/>
        <pc:sldMkLst>
          <pc:docMk/>
          <pc:sldMk cId="3264582832" sldId="287"/>
        </pc:sldMkLst>
        <pc:spChg chg="mod">
          <ac:chgData name="Kulinich Bohdan" userId="48e65c9f34e137d0" providerId="LiveId" clId="{2681A6CC-D8B2-E147-8151-B7B6A4634845}" dt="2023-05-24T18:51:00.094" v="448" actId="1076"/>
          <ac:spMkLst>
            <pc:docMk/>
            <pc:sldMk cId="3264582832" sldId="287"/>
            <ac:spMk id="14" creationId="{ABEA27E4-442E-E7F7-843E-9A1351314FC7}"/>
          </ac:spMkLst>
        </pc:spChg>
        <pc:spChg chg="mod">
          <ac:chgData name="Kulinich Bohdan" userId="48e65c9f34e137d0" providerId="LiveId" clId="{2681A6CC-D8B2-E147-8151-B7B6A4634845}" dt="2023-05-24T18:51:05.295" v="450" actId="1076"/>
          <ac:spMkLst>
            <pc:docMk/>
            <pc:sldMk cId="3264582832" sldId="287"/>
            <ac:spMk id="16" creationId="{56073E86-0C63-D239-3F42-C1CBD978E343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0" creationId="{EA225EC0-D203-E44B-F509-35359D65DDD1}"/>
          </ac:spMkLst>
        </pc:spChg>
        <pc:spChg chg="mod">
          <ac:chgData name="Kulinich Bohdan" userId="48e65c9f34e137d0" providerId="LiveId" clId="{2681A6CC-D8B2-E147-8151-B7B6A4634845}" dt="2023-05-24T18:51:23.137" v="466" actId="1076"/>
          <ac:spMkLst>
            <pc:docMk/>
            <pc:sldMk cId="3264582832" sldId="287"/>
            <ac:spMk id="22" creationId="{506FD839-7ECE-F910-9EEA-A3D3A5EB59CE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4" creationId="{0A5AF4A9-712A-4E71-0A8A-8C1CB5DF3107}"/>
          </ac:spMkLst>
        </pc:spChg>
        <pc:spChg chg="mod">
          <ac:chgData name="Kulinich Bohdan" userId="48e65c9f34e137d0" providerId="LiveId" clId="{2681A6CC-D8B2-E147-8151-B7B6A4634845}" dt="2023-05-24T18:51:18.891" v="464" actId="1038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681A6CC-D8B2-E147-8151-B7B6A4634845}" dt="2023-05-24T18:51:12.018" v="458" actId="1038"/>
          <ac:spMkLst>
            <pc:docMk/>
            <pc:sldMk cId="3264582832" sldId="287"/>
            <ac:spMk id="69" creationId="{567CF3E0-033E-58B3-16BE-FED055F3BDD7}"/>
          </ac:spMkLst>
        </pc:spChg>
        <pc:cxnChg chg="mod">
          <ac:chgData name="Kulinich Bohdan" userId="48e65c9f34e137d0" providerId="LiveId" clId="{2681A6CC-D8B2-E147-8151-B7B6A4634845}" dt="2023-05-24T18:51:18.891" v="464" actId="1038"/>
          <ac:cxnSpMkLst>
            <pc:docMk/>
            <pc:sldMk cId="3264582832" sldId="287"/>
            <ac:cxnSpMk id="25" creationId="{CD606A1D-3EAB-6E94-0FC5-F10D4B6535FB}"/>
          </ac:cxnSpMkLst>
        </pc:cxn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delAnim modAnim">
        <pc:chgData name="Kulinich Bohdan" userId="48e65c9f34e137d0" providerId="LiveId" clId="{1C5B925F-A27A-F345-AC0C-4542497DAC30}" dt="2023-05-20T12:13:30.441" v="111"/>
        <pc:sldMkLst>
          <pc:docMk/>
          <pc:sldMk cId="3599287483" sldId="283"/>
        </pc:sldMkLst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7" creationId="{A0868D95-15D0-58BB-3D56-B8D24362E3D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10" creationId="{6D6E23C6-F0AB-8418-1B93-C068A3B0960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1" creationId="{9DFD1C09-4EF7-3AF8-B36A-F3CCE32F0E86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3" creationId="{1375254D-2EB2-2F02-29EA-BBBE4A4EF0DA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7" creationId="{07C7DFDF-B9F1-E96D-5618-103FDF92691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8" creationId="{03E5DD4B-011C-F2EE-DA2E-A91031E71BC0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9" creationId="{C3AC30F7-B6F1-16A0-B553-EC269ECA9FBB}"/>
          </ac:spMkLst>
        </pc:spChg>
        <pc:spChg chg="del mod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20" creationId="{32D3BB3E-0083-28FC-8247-974FE103FF14}"/>
          </ac:spMkLst>
        </pc:spChg>
        <pc:spChg chg="del mod">
          <ac:chgData name="Kulinich Bohdan" userId="48e65c9f34e137d0" providerId="LiveId" clId="{1C5B925F-A27A-F345-AC0C-4542497DAC30}" dt="2023-05-20T12:05:03.097" v="5" actId="478"/>
          <ac:spMkLst>
            <pc:docMk/>
            <pc:sldMk cId="3599287483" sldId="283"/>
            <ac:spMk id="28" creationId="{55A8A819-3FBE-A67D-55B2-46F67A98F9C6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39" creationId="{F6BC6A20-E7A4-C122-80D9-F74154628A0E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0" creationId="{FFBD4FB8-EF37-701A-3469-00C836F10A2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4" creationId="{DE511AF3-D8E8-C1E6-D006-B1AF722C9642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5" creationId="{762A0DE7-8DCA-E9DF-310D-8EBFC7B018AD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6" creationId="{348618E2-B717-7B89-ABC8-F435A5C12718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7" creationId="{BAAEE356-FF66-AB01-CC86-61E134D2AEB9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8" creationId="{1EA6ACAF-533D-C796-B23D-0F2635439E53}"/>
          </ac:spMkLst>
        </pc:spChg>
        <pc:spChg chg="mod topLvl">
          <ac:chgData name="Kulinich Bohdan" userId="48e65c9f34e137d0" providerId="LiveId" clId="{1C5B925F-A27A-F345-AC0C-4542497DAC30}" dt="2023-05-20T12:09:53.544" v="67" actId="1582"/>
          <ac:spMkLst>
            <pc:docMk/>
            <pc:sldMk cId="3599287483" sldId="283"/>
            <ac:spMk id="49" creationId="{C42811E5-DDE7-2E7E-33A1-6FB7A2BB67C0}"/>
          </ac:spMkLst>
        </pc:spChg>
        <pc:spChg chg="del mod topLvl">
          <ac:chgData name="Kulinich Bohdan" userId="48e65c9f34e137d0" providerId="LiveId" clId="{1C5B925F-A27A-F345-AC0C-4542497DAC30}" dt="2023-05-20T12:06:44.053" v="27" actId="478"/>
          <ac:spMkLst>
            <pc:docMk/>
            <pc:sldMk cId="3599287483" sldId="283"/>
            <ac:spMk id="50" creationId="{552834BA-79FA-0016-AF10-1DB26D6B28D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06:31.273" v="24" actId="478"/>
          <ac:spMkLst>
            <pc:docMk/>
            <pc:sldMk cId="3599287483" sldId="283"/>
            <ac:spMk id="55" creationId="{1399BACA-94F8-1B50-DEBF-8DA30AD4672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69" creationId="{971C9DF0-56FE-84A2-5DDA-E68FD4C0DA9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73" creationId="{4D80C162-8960-B81F-1DCB-3488917D19F6}"/>
          </ac:spMkLst>
        </pc:spChg>
        <pc:spChg chg="mod topLvl">
          <ac:chgData name="Kulinich Bohdan" userId="48e65c9f34e137d0" providerId="LiveId" clId="{1C5B925F-A27A-F345-AC0C-4542497DAC30}" dt="2023-05-20T12:10:04.803" v="69" actId="207"/>
          <ac:spMkLst>
            <pc:docMk/>
            <pc:sldMk cId="3599287483" sldId="283"/>
            <ac:spMk id="75" creationId="{FE19C66A-C037-7590-D335-3E8CE73486B7}"/>
          </ac:spMkLst>
        </pc:spChg>
        <pc:spChg chg="del mod topLvl">
          <ac:chgData name="Kulinich Bohdan" userId="48e65c9f34e137d0" providerId="LiveId" clId="{1C5B925F-A27A-F345-AC0C-4542497DAC30}" dt="2023-05-20T12:06:11.749" v="17" actId="478"/>
          <ac:spMkLst>
            <pc:docMk/>
            <pc:sldMk cId="3599287483" sldId="283"/>
            <ac:spMk id="77" creationId="{F2B99A5D-ED0E-6B68-B231-8B725E6B96BE}"/>
          </ac:spMkLst>
        </pc:spChg>
        <pc:spChg chg="add del">
          <ac:chgData name="Kulinich Bohdan" userId="48e65c9f34e137d0" providerId="LiveId" clId="{1C5B925F-A27A-F345-AC0C-4542497DAC30}" dt="2023-05-20T12:06:45.123" v="29" actId="22"/>
          <ac:spMkLst>
            <pc:docMk/>
            <pc:sldMk cId="3599287483" sldId="283"/>
            <ac:spMk id="80" creationId="{B1039FA5-23E3-F33C-75D3-FF86119E1B7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2" creationId="{9EF8C4AF-8F18-F667-5249-857C4239205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58" creationId="{13602FCA-F021-25A9-4B9A-1B60E1C1163B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0" creationId="{69EA8CCA-DF1A-8BCF-B8B6-6B9C962C57CE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2" creationId="{AA22E8C7-3D0F-C0E6-CEE6-4664DE0AA133}"/>
          </ac:spMkLst>
        </pc:s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3" creationId="{B966EA17-7AD6-F294-A8F8-CB56A115C737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9" creationId="{2255AA02-35F4-FB7D-ED07-0B5A6818261E}"/>
          </ac:grpSpMkLst>
        </pc:grpChg>
        <pc:grpChg chg="del mod">
          <ac:chgData name="Kulinich Bohdan" userId="48e65c9f34e137d0" providerId="LiveId" clId="{1C5B925F-A27A-F345-AC0C-4542497DAC30}" dt="2023-05-20T12:06:44.053" v="27" actId="478"/>
          <ac:grpSpMkLst>
            <pc:docMk/>
            <pc:sldMk cId="3599287483" sldId="283"/>
            <ac:grpSpMk id="51" creationId="{8CF06B7F-420C-77FA-5B17-AF49C067A3E9}"/>
          </ac:grpSpMkLst>
        </pc:grpChg>
        <pc:grpChg chg="del mod">
          <ac:chgData name="Kulinich Bohdan" userId="48e65c9f34e137d0" providerId="LiveId" clId="{1C5B925F-A27A-F345-AC0C-4542497DAC30}" dt="2023-05-20T12:05:26.256" v="8" actId="21"/>
          <ac:grpSpMkLst>
            <pc:docMk/>
            <pc:sldMk cId="3599287483" sldId="283"/>
            <ac:grpSpMk id="53" creationId="{F0119730-218D-096B-C9F6-F0040F453BBB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59" creationId="{EEB64B8B-87FB-452E-D9D8-12325CEFB91F}"/>
          </ac:grpSpMkLst>
        </pc:grpChg>
        <pc:grpChg chg="del">
          <ac:chgData name="Kulinich Bohdan" userId="48e65c9f34e137d0" providerId="LiveId" clId="{1C5B925F-A27A-F345-AC0C-4542497DAC30}" dt="2023-05-20T12:05:51.860" v="13" actId="478"/>
          <ac:grpSpMkLst>
            <pc:docMk/>
            <pc:sldMk cId="3599287483" sldId="283"/>
            <ac:grpSpMk id="70" creationId="{6A4E48DE-9B72-1DA9-7B2E-8CB880EDDD6C}"/>
          </ac:grpSpMkLst>
        </pc:grpChg>
        <pc:grpChg chg="add del mod">
          <ac:chgData name="Kulinich Bohdan" userId="48e65c9f34e137d0" providerId="LiveId" clId="{1C5B925F-A27A-F345-AC0C-4542497DAC30}" dt="2023-05-20T12:06:11.749" v="17" actId="478"/>
          <ac:grpSpMkLst>
            <pc:docMk/>
            <pc:sldMk cId="3599287483" sldId="283"/>
            <ac:grpSpMk id="74" creationId="{99E8A170-92C5-D919-8985-9A09365819DC}"/>
          </ac:grpSpMkLst>
        </pc:grpChg>
        <pc:grpChg chg="add mod">
          <ac:chgData name="Kulinich Bohdan" userId="48e65c9f34e137d0" providerId="LiveId" clId="{1C5B925F-A27A-F345-AC0C-4542497DAC30}" dt="2023-05-20T12:13:07.297" v="105" actId="164"/>
          <ac:grpSpMkLst>
            <pc:docMk/>
            <pc:sldMk cId="3599287483" sldId="283"/>
            <ac:grpSpMk id="81" creationId="{2F36C5A7-D566-55C4-9289-77795FEC6B9E}"/>
          </ac:grpSpMkLst>
        </pc:grpChg>
        <pc:grpChg chg="add mod">
          <ac:chgData name="Kulinich Bohdan" userId="48e65c9f34e137d0" providerId="LiveId" clId="{1C5B925F-A27A-F345-AC0C-4542497DAC30}" dt="2023-05-20T12:13:15.081" v="106" actId="164"/>
          <ac:grpSpMkLst>
            <pc:docMk/>
            <pc:sldMk cId="3599287483" sldId="283"/>
            <ac:grpSpMk id="83" creationId="{BB2597AD-E1F0-1644-B36F-A233260D65B3}"/>
          </ac:grpSpMkLst>
        </pc:grpChg>
        <pc:picChg chg="mod">
          <ac:chgData name="Kulinich Bohdan" userId="48e65c9f34e137d0" providerId="LiveId" clId="{1C5B925F-A27A-F345-AC0C-4542497DAC30}" dt="2023-05-20T12:13:01.307" v="104" actId="1076"/>
          <ac:picMkLst>
            <pc:docMk/>
            <pc:sldMk cId="3599287483" sldId="283"/>
            <ac:picMk id="12" creationId="{1F827B4B-9EB7-0ACD-C513-3377B6249F31}"/>
          </ac:picMkLst>
        </pc:pic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54" creationId="{8DA6EF8D-9F09-DC62-8FA8-F44196FDD71D}"/>
          </ac:cxnSpMkLst>
        </pc:cxnChg>
        <pc:cxnChg chg="del">
          <ac:chgData name="Kulinich Bohdan" userId="48e65c9f34e137d0" providerId="LiveId" clId="{1C5B925F-A27A-F345-AC0C-4542497DAC30}" dt="2023-05-20T12:04:40.650" v="2" actId="478"/>
          <ac:cxnSpMkLst>
            <pc:docMk/>
            <pc:sldMk cId="3599287483" sldId="283"/>
            <ac:cxnSpMk id="57" creationId="{55A59CE9-BDF5-ED78-88D7-91FCAE619AF9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8C3622DB-85F6-6548-BB92-D83B8F498FF6}"/>
    <pc:docChg chg="modSld">
      <pc:chgData name="Kulinich Bohdan" userId="48e65c9f34e137d0" providerId="LiveId" clId="{8C3622DB-85F6-6548-BB92-D83B8F498FF6}" dt="2023-06-13T11:35:52.367" v="45" actId="20577"/>
      <pc:docMkLst>
        <pc:docMk/>
      </pc:docMkLst>
      <pc:sldChg chg="modSp mod">
        <pc:chgData name="Kulinich Bohdan" userId="48e65c9f34e137d0" providerId="LiveId" clId="{8C3622DB-85F6-6548-BB92-D83B8F498FF6}" dt="2023-06-05T13:25:00.854" v="15" actId="14429"/>
        <pc:sldMkLst>
          <pc:docMk/>
          <pc:sldMk cId="1429824012" sldId="274"/>
        </pc:sldMkLst>
        <pc:spChg chg="mod modVis">
          <ac:chgData name="Kulinich Bohdan" userId="48e65c9f34e137d0" providerId="LiveId" clId="{8C3622DB-85F6-6548-BB92-D83B8F498FF6}" dt="2023-06-05T13:25:00.854" v="15" actId="14429"/>
          <ac:spMkLst>
            <pc:docMk/>
            <pc:sldMk cId="1429824012" sldId="274"/>
            <ac:spMk id="6" creationId="{FD0D8298-23E7-70F1-0304-830F58997F3C}"/>
          </ac:spMkLst>
        </pc:spChg>
      </pc:sldChg>
      <pc:sldChg chg="addSp modSp mod setBg modAnim">
        <pc:chgData name="Kulinich Bohdan" userId="48e65c9f34e137d0" providerId="LiveId" clId="{8C3622DB-85F6-6548-BB92-D83B8F498FF6}" dt="2023-06-12T08:23:56.571" v="18" actId="207"/>
        <pc:sldMkLst>
          <pc:docMk/>
          <pc:sldMk cId="2154405015" sldId="276"/>
        </pc:sldMkLst>
        <pc:spChg chg="add mod">
          <ac:chgData name="Kulinich Bohdan" userId="48e65c9f34e137d0" providerId="LiveId" clId="{8C3622DB-85F6-6548-BB92-D83B8F498FF6}" dt="2023-06-12T08:23:56.571" v="18" actId="207"/>
          <ac:spMkLst>
            <pc:docMk/>
            <pc:sldMk cId="2154405015" sldId="276"/>
            <ac:spMk id="2" creationId="{46D0975F-194A-35D0-0F30-D2DEA7A3F26A}"/>
          </ac:spMkLst>
        </pc:spChg>
        <pc:spChg chg="mod modVis">
          <ac:chgData name="Kulinich Bohdan" userId="48e65c9f34e137d0" providerId="LiveId" clId="{8C3622DB-85F6-6548-BB92-D83B8F498FF6}" dt="2023-06-03T12:52:56.522" v="7" actId="14429"/>
          <ac:spMkLst>
            <pc:docMk/>
            <pc:sldMk cId="2154405015" sldId="276"/>
            <ac:spMk id="21" creationId="{417F1C95-56E4-6224-7AFA-4B19585CA39C}"/>
          </ac:spMkLst>
        </pc:spChg>
        <pc:spChg chg="mod modVis">
          <ac:chgData name="Kulinich Bohdan" userId="48e65c9f34e137d0" providerId="LiveId" clId="{8C3622DB-85F6-6548-BB92-D83B8F498FF6}" dt="2023-06-03T12:52:54.358" v="6" actId="14429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8C3622DB-85F6-6548-BB92-D83B8F498FF6}" dt="2023-06-12T08:23:50.960" v="17" actId="207"/>
          <ac:spMkLst>
            <pc:docMk/>
            <pc:sldMk cId="2154405015" sldId="276"/>
            <ac:spMk id="59" creationId="{88D65319-E14E-8B9D-A4C5-8AFECF09E73B}"/>
          </ac:spMkLst>
        </pc:spChg>
      </pc:sldChg>
      <pc:sldChg chg="modSp setBg">
        <pc:chgData name="Kulinich Bohdan" userId="48e65c9f34e137d0" providerId="LiveId" clId="{8C3622DB-85F6-6548-BB92-D83B8F498FF6}" dt="2023-06-12T15:28:55.826" v="20" actId="207"/>
        <pc:sldMkLst>
          <pc:docMk/>
          <pc:sldMk cId="288857224" sldId="277"/>
        </pc:sldMkLst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4" creationId="{4E4A70BA-B3B8-7D31-2333-BE9D1AF01002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127" creationId="{3C0E762E-4108-2846-CEB0-F1F42BA138A1}"/>
          </ac:spMkLst>
        </pc:spChg>
      </pc:sldChg>
      <pc:sldChg chg="modSp">
        <pc:chgData name="Kulinich Bohdan" userId="48e65c9f34e137d0" providerId="LiveId" clId="{8C3622DB-85F6-6548-BB92-D83B8F498FF6}" dt="2023-06-13T11:35:52.367" v="45" actId="20577"/>
        <pc:sldMkLst>
          <pc:docMk/>
          <pc:sldMk cId="945877188" sldId="280"/>
        </pc:sldMkLst>
        <pc:spChg chg="mod">
          <ac:chgData name="Kulinich Bohdan" userId="48e65c9f34e137d0" providerId="LiveId" clId="{8C3622DB-85F6-6548-BB92-D83B8F498FF6}" dt="2023-06-13T11:34:31.734" v="34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8C3622DB-85F6-6548-BB92-D83B8F498FF6}" dt="2023-06-13T11:35:52.367" v="45" actId="20577"/>
          <ac:spMkLst>
            <pc:docMk/>
            <pc:sldMk cId="945877188" sldId="280"/>
            <ac:spMk id="6" creationId="{CE297869-1730-E86A-2F98-E78E984ACD7E}"/>
          </ac:spMkLst>
        </pc:sp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1:18.829" v="221" actId="167"/>
        <pc:sldMkLst>
          <pc:docMk/>
          <pc:sldMk cId="2154405015" sldId="276"/>
        </pc:sldMkLst>
        <pc:spChg chg="add del mod">
          <ac:chgData name="Kulinich Bohdan" userId="48e65c9f34e137d0" providerId="LiveId" clId="{85469A4C-8DA3-5A48-BB5D-3335FAAAFC82}" dt="2023-05-19T21:04:27.185" v="33" actId="478"/>
          <ac:spMkLst>
            <pc:docMk/>
            <pc:sldMk cId="2154405015" sldId="276"/>
            <ac:spMk id="2" creationId="{9283FA8E-247C-E6FC-7E8A-D3AAC04F9729}"/>
          </ac:spMkLst>
        </pc:s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4" creationId="{66B83E86-83EE-9815-FAC5-A892E29459CA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0" creationId="{B269FB0F-2FCD-AAE6-CCB7-E6DF2A775D1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3" creationId="{1EE9172F-3AA8-357D-A87E-A6276E6494AE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6" creationId="{B27572A9-8B1F-9B99-94F4-4E43B3BCE629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9" creationId="{8608A87C-3C15-0EF4-1B0C-F55A18BE012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22" creationId="{D1457C05-C033-DBA5-8301-C7517C2789D7}"/>
          </ac:grpSpMkLst>
        </pc:grpChg>
        <pc:picChg chg="del">
          <ac:chgData name="Kulinich Bohdan" userId="48e65c9f34e137d0" providerId="LiveId" clId="{85469A4C-8DA3-5A48-BB5D-3335FAAAFC82}" dt="2023-05-19T21:01:56.222" v="5" actId="478"/>
          <ac:picMkLst>
            <pc:docMk/>
            <pc:sldMk cId="2154405015" sldId="276"/>
            <ac:picMk id="25" creationId="{AFF5FA5E-A9FF-81AA-ABA8-A4FAF78B499C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6" creationId="{060E8296-4E03-B883-3C2F-88CC77776C7B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7" creationId="{E9DA4C51-52A4-133D-E8D0-5D1897C18E99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9" creationId="{0BA6D19E-483F-7177-CBF0-704000A42327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0" creationId="{C8A2DE24-B1D4-9CE9-80D9-6AE6B6AD0712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1" creationId="{EA843938-BA78-469D-1225-C9AAD25214E6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2" creationId="{376A7C98-3537-0068-C94A-C62AB2ADDADA}"/>
          </ac:picMkLst>
        </pc:picChg>
        <pc:picChg chg="add mod">
          <ac:chgData name="Kulinich Bohdan" userId="48e65c9f34e137d0" providerId="LiveId" clId="{85469A4C-8DA3-5A48-BB5D-3335FAAAFC82}" dt="2023-05-19T21:10:52.588" v="210" actId="167"/>
          <ac:picMkLst>
            <pc:docMk/>
            <pc:sldMk cId="2154405015" sldId="276"/>
            <ac:picMk id="34" creationId="{E9AAC5EC-D58E-830B-2CEF-0AAB1653FE85}"/>
          </ac:picMkLst>
        </pc:picChg>
      </pc:sldChg>
      <pc:sldChg chg="addSp delSp modSp mod">
        <pc:chgData name="Kulinich Bohdan" userId="48e65c9f34e137d0" providerId="LiveId" clId="{85469A4C-8DA3-5A48-BB5D-3335FAAAFC82}" dt="2023-05-19T21:11:48.044" v="230" actId="167"/>
        <pc:sldMkLst>
          <pc:docMk/>
          <pc:sldMk cId="288857224" sldId="277"/>
        </pc:sldMkLst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3" creationId="{7B4CCBF6-C07B-09D0-8B72-F5699F8A1A7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6" creationId="{AC6DD094-5EB0-11EA-261A-9D702DEA20B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2" creationId="{CC3E5916-2A52-38FD-674C-92A18B62F3AE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5" creationId="{0EE83282-2E00-ABE0-3019-FB8079C44CB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8" creationId="{AA11D962-766B-F5A4-787D-74AA6C1D295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21" creationId="{493575D3-E6C7-30E3-2277-1FA69115AA30}"/>
          </ac:grpSpMkLst>
        </pc:grpChg>
        <pc:picChg chg="add mod">
          <ac:chgData name="Kulinich Bohdan" userId="48e65c9f34e137d0" providerId="LiveId" clId="{85469A4C-8DA3-5A48-BB5D-3335FAAAFC82}" dt="2023-05-19T21:11:30.880" v="222" actId="167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85469A4C-8DA3-5A48-BB5D-3335FAAAFC82}" dt="2023-05-19T21:02:01.304" v="6" actId="478"/>
          <ac:picMkLst>
            <pc:docMk/>
            <pc:sldMk cId="288857224" sldId="277"/>
            <ac:picMk id="38" creationId="{37419C7A-2DC3-3BCC-D61F-35AC3D84E899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">
        <pc:chgData name="Kulinich Bohdan" userId="48e65c9f34e137d0" providerId="LiveId" clId="{85469A4C-8DA3-5A48-BB5D-3335FAAAFC82}" dt="2023-05-19T21:10:43.146" v="209" actId="171"/>
        <pc:sldMkLst>
          <pc:docMk/>
          <pc:sldMk cId="2337633875" sldId="279"/>
        </pc:sldMkLst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5" creationId="{E204B422-BDF9-852D-4130-13A5B6A0F69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8" creationId="{DFC61E8C-21FE-BFCE-DB7A-226BF6E24F97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1" creationId="{6297FC25-8472-7C2D-48B9-242FC59CEA4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7" creationId="{CE97944C-9D99-40D4-1D51-A8B704ED3C62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0" creationId="{3BD68280-9ADB-E2B9-9845-00772099FA1D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3" creationId="{3AFDEA60-356D-A5E5-C385-549E3B6F75C7}"/>
          </ac:grpSpMkLst>
        </pc:grpChg>
        <pc:picChg chg="del">
          <ac:chgData name="Kulinich Bohdan" userId="48e65c9f34e137d0" providerId="LiveId" clId="{85469A4C-8DA3-5A48-BB5D-3335FAAAFC82}" dt="2023-05-19T21:01:53.795" v="4" actId="478"/>
          <ac:picMkLst>
            <pc:docMk/>
            <pc:sldMk cId="2337633875" sldId="279"/>
            <ac:picMk id="2" creationId="{675BD055-5027-DB40-D643-79F3948B2CBD}"/>
          </ac:picMkLst>
        </pc:picChg>
        <pc:picChg chg="add mod">
          <ac:chgData name="Kulinich Bohdan" userId="48e65c9f34e137d0" providerId="LiveId" clId="{85469A4C-8DA3-5A48-BB5D-3335FAAAFC82}" dt="2023-05-19T21:10:43.146" v="209" actId="171"/>
          <ac:picMkLst>
            <pc:docMk/>
            <pc:sldMk cId="2337633875" sldId="279"/>
            <ac:picMk id="4" creationId="{D65087EC-6574-02E5-030B-29F89AB258E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7" creationId="{9EF0682B-63BD-CD0B-50B7-F5FCF1DC2D29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8" creationId="{A4D2D24E-5A13-12F6-66D6-395AC9B82D36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9" creationId="{6C288E2E-2315-05B9-C3A6-94E51E4E04F7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0" creationId="{A0E8286D-B79F-8ED6-4BB0-4ADD7777290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2" creationId="{BD8A317F-EF99-4FC2-7E32-F69EE238CCC1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3" creationId="{9A92C77F-5E6D-E6EF-C907-19B6F753E91F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mod delAnim modAnim">
        <pc:chgData name="Kulinich Bohdan" userId="48e65c9f34e137d0" providerId="LiveId" clId="{85469A4C-8DA3-5A48-BB5D-3335FAAAFC82}" dt="2023-05-20T08:11:01.288" v="319"/>
        <pc:sldMkLst>
          <pc:docMk/>
          <pc:sldMk cId="3599287483" sldId="283"/>
        </pc:sldMkLst>
        <pc:spChg chg="add mod">
          <ac:chgData name="Kulinich Bohdan" userId="48e65c9f34e137d0" providerId="LiveId" clId="{85469A4C-8DA3-5A48-BB5D-3335FAAAFC82}" dt="2023-05-20T08:08:15.551" v="275" actId="1076"/>
          <ac:spMkLst>
            <pc:docMk/>
            <pc:sldMk cId="3599287483" sldId="283"/>
            <ac:spMk id="13" creationId="{1375254D-2EB2-2F02-29EA-BBBE4A4EF0DA}"/>
          </ac:spMkLst>
        </pc:spChg>
        <pc:spChg chg="add del mod">
          <ac:chgData name="Kulinich Bohdan" userId="48e65c9f34e137d0" providerId="LiveId" clId="{85469A4C-8DA3-5A48-BB5D-3335FAAAFC82}" dt="2023-05-20T08:08:32.638" v="279" actId="478"/>
          <ac:spMkLst>
            <pc:docMk/>
            <pc:sldMk cId="3599287483" sldId="283"/>
            <ac:spMk id="28" creationId="{A14C973D-4725-7332-D6BE-1008B683D056}"/>
          </ac:spMkLst>
        </pc:spChg>
        <pc:spChg chg="add mod">
          <ac:chgData name="Kulinich Bohdan" userId="48e65c9f34e137d0" providerId="LiveId" clId="{85469A4C-8DA3-5A48-BB5D-3335FAAAFC82}" dt="2023-05-20T08:08:36.089" v="280" actId="1076"/>
          <ac:spMkLst>
            <pc:docMk/>
            <pc:sldMk cId="3599287483" sldId="283"/>
            <ac:spMk id="40" creationId="{FFBD4FB8-EF37-701A-3469-00C836F10A21}"/>
          </ac:spMkLst>
        </pc:spChg>
        <pc:spChg chg="add mod">
          <ac:chgData name="Kulinich Bohdan" userId="48e65c9f34e137d0" providerId="LiveId" clId="{85469A4C-8DA3-5A48-BB5D-3335FAAAFC82}" dt="2023-05-20T08:08:39.953" v="282" actId="20577"/>
          <ac:spMkLst>
            <pc:docMk/>
            <pc:sldMk cId="3599287483" sldId="283"/>
            <ac:spMk id="44" creationId="{DE511AF3-D8E8-C1E6-D006-B1AF722C9642}"/>
          </ac:spMkLst>
        </pc:spChg>
        <pc:spChg chg="add mod">
          <ac:chgData name="Kulinich Bohdan" userId="48e65c9f34e137d0" providerId="LiveId" clId="{85469A4C-8DA3-5A48-BB5D-3335FAAAFC82}" dt="2023-05-20T08:08:45.280" v="284" actId="1076"/>
          <ac:spMkLst>
            <pc:docMk/>
            <pc:sldMk cId="3599287483" sldId="283"/>
            <ac:spMk id="45" creationId="{762A0DE7-8DCA-E9DF-310D-8EBFC7B018AD}"/>
          </ac:spMkLst>
        </pc:spChg>
        <pc:spChg chg="add mod">
          <ac:chgData name="Kulinich Bohdan" userId="48e65c9f34e137d0" providerId="LiveId" clId="{85469A4C-8DA3-5A48-BB5D-3335FAAAFC82}" dt="2023-05-20T08:08:53.022" v="288" actId="20577"/>
          <ac:spMkLst>
            <pc:docMk/>
            <pc:sldMk cId="3599287483" sldId="283"/>
            <ac:spMk id="46" creationId="{348618E2-B717-7B89-ABC8-F435A5C12718}"/>
          </ac:spMkLst>
        </pc:spChg>
        <pc:spChg chg="add mod">
          <ac:chgData name="Kulinich Bohdan" userId="48e65c9f34e137d0" providerId="LiveId" clId="{85469A4C-8DA3-5A48-BB5D-3335FAAAFC82}" dt="2023-05-20T08:08:48.031" v="286" actId="1076"/>
          <ac:spMkLst>
            <pc:docMk/>
            <pc:sldMk cId="3599287483" sldId="283"/>
            <ac:spMk id="47" creationId="{BAAEE356-FF66-AB01-CC86-61E134D2AEB9}"/>
          </ac:spMkLst>
        </pc:spChg>
        <pc:spChg chg="add mod">
          <ac:chgData name="Kulinich Bohdan" userId="48e65c9f34e137d0" providerId="LiveId" clId="{85469A4C-8DA3-5A48-BB5D-3335FAAAFC82}" dt="2023-05-20T08:08:50.431" v="287" actId="20577"/>
          <ac:spMkLst>
            <pc:docMk/>
            <pc:sldMk cId="3599287483" sldId="283"/>
            <ac:spMk id="48" creationId="{1EA6ACAF-533D-C796-B23D-0F2635439E53}"/>
          </ac:spMkLst>
        </pc:s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1" creationId="{21542832-C9CD-092F-3F67-C35560911CA9}"/>
          </ac:grpSpMkLst>
        </pc:grpChg>
        <pc:picChg chg="add mod modVis">
          <ac:chgData name="Kulinich Bohdan" userId="48e65c9f34e137d0" providerId="LiveId" clId="{85469A4C-8DA3-5A48-BB5D-3335FAAAFC82}" dt="2023-05-19T21:08:36.899" v="122" actId="14429"/>
          <ac:picMkLst>
            <pc:docMk/>
            <pc:sldMk cId="3599287483" sldId="283"/>
            <ac:picMk id="12" creationId="{1F827B4B-9EB7-0ACD-C513-3377B6249F31}"/>
          </ac:picMkLst>
        </pc:picChg>
        <pc:picChg chg="del">
          <ac:chgData name="Kulinich Bohdan" userId="48e65c9f34e137d0" providerId="LiveId" clId="{85469A4C-8DA3-5A48-BB5D-3335FAAAFC82}" dt="2023-05-19T21:01:46.992" v="2" actId="478"/>
          <ac:picMkLst>
            <pc:docMk/>
            <pc:sldMk cId="3599287483" sldId="283"/>
            <ac:picMk id="13" creationId="{C01A951D-C8DA-CAD1-A01D-485D6C444BE6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5" creationId="{84CB24DB-1E31-4B6D-1009-635A46305108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6" creationId="{D8791A88-F215-7E5E-AAAC-8A74216B0355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1" creationId="{FE7FF32E-2DCE-7772-5BEE-220E5C680CDB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3" creationId="{38A769B9-BFC1-577C-6B27-4A4B44392061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4" creationId="{0B09954C-ACE3-E5EF-BF4F-3F84862D8CBD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7" creationId="{C836DF3B-4391-0589-F9FB-D0FBF630BFB9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3" creationId="{9CFC153D-FEE2-B346-DB8D-F7DDC06F99B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5" creationId="{DD4FF1EB-27CD-9A12-3F7E-A97A5917485A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7" creationId="{5B14456B-8500-F6E8-7F78-ACDB10ECE93C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9" creationId="{5AEF6F0B-BCE3-D074-C620-5D5F21DCD14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1" creationId="{59A75457-113C-8813-37F1-AA79137AF5D3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3" creationId="{64298E49-75A4-CDA4-C0C1-BF34236AEECC}"/>
          </ac:picMkLst>
        </pc:picChg>
        <pc:cxnChg chg="del">
          <ac:chgData name="Kulinich Bohdan" userId="48e65c9f34e137d0" providerId="LiveId" clId="{85469A4C-8DA3-5A48-BB5D-3335FAAAFC82}" dt="2023-05-20T08:07:35.330" v="271" actId="478"/>
          <ac:cxnSpMkLst>
            <pc:docMk/>
            <pc:sldMk cId="3599287483" sldId="283"/>
            <ac:cxnSpMk id="113" creationId="{59ED9B91-6FC2-DDE3-9893-675F2B340E8F}"/>
          </ac:cxnSpMkLst>
        </pc:cxnChg>
        <pc:cxnChg chg="del">
          <ac:chgData name="Kulinich Bohdan" userId="48e65c9f34e137d0" providerId="LiveId" clId="{85469A4C-8DA3-5A48-BB5D-3335FAAAFC82}" dt="2023-05-20T08:07:31.015" v="265" actId="478"/>
          <ac:cxnSpMkLst>
            <pc:docMk/>
            <pc:sldMk cId="3599287483" sldId="283"/>
            <ac:cxnSpMk id="114" creationId="{49DEA516-B806-7922-CF3D-BA8949071462}"/>
          </ac:cxnSpMkLst>
        </pc:cxnChg>
        <pc:cxnChg chg="del">
          <ac:chgData name="Kulinich Bohdan" userId="48e65c9f34e137d0" providerId="LiveId" clId="{85469A4C-8DA3-5A48-BB5D-3335FAAAFC82}" dt="2023-05-20T08:07:33.240" v="268" actId="478"/>
          <ac:cxnSpMkLst>
            <pc:docMk/>
            <pc:sldMk cId="3599287483" sldId="283"/>
            <ac:cxnSpMk id="115" creationId="{F8679468-8E2B-D8C0-0B10-642546A25C3D}"/>
          </ac:cxnSpMkLst>
        </pc:cxnChg>
        <pc:cxnChg chg="del">
          <ac:chgData name="Kulinich Bohdan" userId="48e65c9f34e137d0" providerId="LiveId" clId="{85469A4C-8DA3-5A48-BB5D-3335FAAAFC82}" dt="2023-05-20T08:07:36.374" v="272" actId="478"/>
          <ac:cxnSpMkLst>
            <pc:docMk/>
            <pc:sldMk cId="3599287483" sldId="283"/>
            <ac:cxnSpMk id="116" creationId="{C7D531CC-84CB-080F-0571-ABA400520EDC}"/>
          </ac:cxnSpMkLst>
        </pc:cxnChg>
        <pc:cxnChg chg="del">
          <ac:chgData name="Kulinich Bohdan" userId="48e65c9f34e137d0" providerId="LiveId" clId="{85469A4C-8DA3-5A48-BB5D-3335FAAAFC82}" dt="2023-05-20T08:07:32.621" v="267" actId="478"/>
          <ac:cxnSpMkLst>
            <pc:docMk/>
            <pc:sldMk cId="3599287483" sldId="283"/>
            <ac:cxnSpMk id="117" creationId="{29514880-6E64-00EE-4B6B-6BDAD1259021}"/>
          </ac:cxnSpMkLst>
        </pc:cxnChg>
        <pc:cxnChg chg="del">
          <ac:chgData name="Kulinich Bohdan" userId="48e65c9f34e137d0" providerId="LiveId" clId="{85469A4C-8DA3-5A48-BB5D-3335FAAAFC82}" dt="2023-05-20T08:07:31.946" v="266" actId="478"/>
          <ac:cxnSpMkLst>
            <pc:docMk/>
            <pc:sldMk cId="3599287483" sldId="283"/>
            <ac:cxnSpMk id="118" creationId="{AC087ABC-7BA2-8C10-1A61-ED701DE01E5A}"/>
          </ac:cxnSpMkLst>
        </pc:cxnChg>
        <pc:cxnChg chg="del">
          <ac:chgData name="Kulinich Bohdan" userId="48e65c9f34e137d0" providerId="LiveId" clId="{85469A4C-8DA3-5A48-BB5D-3335FAAAFC82}" dt="2023-05-20T08:07:33.856" v="269" actId="478"/>
          <ac:cxnSpMkLst>
            <pc:docMk/>
            <pc:sldMk cId="3599287483" sldId="283"/>
            <ac:cxnSpMk id="119" creationId="{B7D438DA-2607-7AAC-C6AF-79C3F13E8486}"/>
          </ac:cxnSpMkLst>
        </pc:cxnChg>
        <pc:cxnChg chg="del">
          <ac:chgData name="Kulinich Bohdan" userId="48e65c9f34e137d0" providerId="LiveId" clId="{85469A4C-8DA3-5A48-BB5D-3335FAAAFC82}" dt="2023-05-20T08:07:34.618" v="270" actId="478"/>
          <ac:cxnSpMkLst>
            <pc:docMk/>
            <pc:sldMk cId="3599287483" sldId="283"/>
            <ac:cxnSpMk id="120" creationId="{C363E006-FDE1-D862-F6AE-D6AAFB3A6C64}"/>
          </ac:cxnSpMkLst>
        </pc:cxnChg>
        <pc:cxnChg chg="del">
          <ac:chgData name="Kulinich Bohdan" userId="48e65c9f34e137d0" providerId="LiveId" clId="{85469A4C-8DA3-5A48-BB5D-3335FAAAFC82}" dt="2023-05-20T08:07:37.180" v="273" actId="478"/>
          <ac:cxnSpMkLst>
            <pc:docMk/>
            <pc:sldMk cId="3599287483" sldId="283"/>
            <ac:cxnSpMk id="121" creationId="{EFC574B4-8F4A-1256-8B43-B7CCEF764F89}"/>
          </ac:cxnSpMkLst>
        </pc:cxnChg>
      </pc:sldChg>
      <pc:sldChg chg="addSp delSp modSp mod">
        <pc:chgData name="Kulinich Bohdan" userId="48e65c9f34e137d0" providerId="LiveId" clId="{85469A4C-8DA3-5A48-BB5D-3335FAAAFC82}" dt="2023-05-19T21:04:40.379" v="35" actId="1076"/>
        <pc:sldMkLst>
          <pc:docMk/>
          <pc:sldMk cId="3313802318" sldId="284"/>
        </pc:sldMkLst>
        <pc:picChg chg="add mod">
          <ac:chgData name="Kulinich Bohdan" userId="48e65c9f34e137d0" providerId="LiveId" clId="{85469A4C-8DA3-5A48-BB5D-3335FAAAFC82}" dt="2023-05-19T21:04:40.379" v="35" actId="1076"/>
          <ac:picMkLst>
            <pc:docMk/>
            <pc:sldMk cId="3313802318" sldId="284"/>
            <ac:picMk id="2" creationId="{4017A070-01EC-11CB-83C6-CA457E85CDC6}"/>
          </ac:picMkLst>
        </pc:picChg>
        <pc:picChg chg="del">
          <ac:chgData name="Kulinich Bohdan" userId="48e65c9f34e137d0" providerId="LiveId" clId="{85469A4C-8DA3-5A48-BB5D-3335FAAAFC82}" dt="2023-05-19T21:01:41.096" v="0" actId="478"/>
          <ac:picMkLst>
            <pc:docMk/>
            <pc:sldMk cId="3313802318" sldId="284"/>
            <ac:picMk id="4" creationId="{AB582C05-AE35-7214-3B36-A3E0CAF13499}"/>
          </ac:picMkLst>
        </pc:picChg>
      </pc:sldChg>
      <pc:sldChg chg="addSp delSp modSp mod">
        <pc:chgData name="Kulinich Bohdan" userId="48e65c9f34e137d0" providerId="LiveId" clId="{85469A4C-8DA3-5A48-BB5D-3335FAAAFC82}" dt="2023-05-19T21:08:08.101" v="118" actId="14429"/>
        <pc:sldMkLst>
          <pc:docMk/>
          <pc:sldMk cId="3264582832" sldId="287"/>
        </pc:sldMkLst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1" creationId="{21542832-C9CD-092F-3F67-C35560911CA9}"/>
          </ac:grpSpMkLst>
        </pc:grpChg>
        <pc:picChg chg="del">
          <ac:chgData name="Kulinich Bohdan" userId="48e65c9f34e137d0" providerId="LiveId" clId="{85469A4C-8DA3-5A48-BB5D-3335FAAAFC82}" dt="2023-05-19T21:01:43.937" v="1" actId="478"/>
          <ac:picMkLst>
            <pc:docMk/>
            <pc:sldMk cId="3264582832" sldId="287"/>
            <ac:picMk id="8" creationId="{E7E55A18-0315-749C-43FB-34BFCB85E9B6}"/>
          </ac:picMkLst>
        </pc:picChg>
        <pc:picChg chg="add mod">
          <ac:chgData name="Kulinich Bohdan" userId="48e65c9f34e137d0" providerId="LiveId" clId="{85469A4C-8DA3-5A48-BB5D-3335FAAAFC82}" dt="2023-05-19T21:05:42.886" v="50" actId="167"/>
          <ac:picMkLst>
            <pc:docMk/>
            <pc:sldMk cId="3264582832" sldId="287"/>
            <ac:picMk id="9" creationId="{838F8BBD-038A-453B-15A1-7551450875B2}"/>
          </ac:picMkLst>
        </pc:picChg>
        <pc:picChg chg="mod modVis">
          <ac:chgData name="Kulinich Bohdan" userId="48e65c9f34e137d0" providerId="LiveId" clId="{85469A4C-8DA3-5A48-BB5D-3335FAAAFC82}" dt="2023-05-19T21:08:08.101" v="118" actId="14429"/>
          <ac:picMkLst>
            <pc:docMk/>
            <pc:sldMk cId="3264582832" sldId="287"/>
            <ac:picMk id="153" creationId="{9CFC153D-FEE2-B346-DB8D-F7DDC06F99B4}"/>
          </ac:picMkLst>
        </pc:picChg>
        <pc:picChg chg="mod modVis">
          <ac:chgData name="Kulinich Bohdan" userId="48e65c9f34e137d0" providerId="LiveId" clId="{85469A4C-8DA3-5A48-BB5D-3335FAAAFC82}" dt="2023-05-19T21:08:07.310" v="117" actId="14429"/>
          <ac:picMkLst>
            <pc:docMk/>
            <pc:sldMk cId="3264582832" sldId="287"/>
            <ac:picMk id="155" creationId="{DD4FF1EB-27CD-9A12-3F7E-A97A5917485A}"/>
          </ac:picMkLst>
        </pc:picChg>
        <pc:picChg chg="mod modVis">
          <ac:chgData name="Kulinich Bohdan" userId="48e65c9f34e137d0" providerId="LiveId" clId="{85469A4C-8DA3-5A48-BB5D-3335FAAAFC82}" dt="2023-05-19T21:08:06.861" v="116" actId="14429"/>
          <ac:picMkLst>
            <pc:docMk/>
            <pc:sldMk cId="3264582832" sldId="287"/>
            <ac:picMk id="157" creationId="{5B14456B-8500-F6E8-7F78-ACDB10ECE93C}"/>
          </ac:picMkLst>
        </pc:picChg>
        <pc:picChg chg="mod modVis">
          <ac:chgData name="Kulinich Bohdan" userId="48e65c9f34e137d0" providerId="LiveId" clId="{85469A4C-8DA3-5A48-BB5D-3335FAAAFC82}" dt="2023-05-19T21:08:06.154" v="115" actId="14429"/>
          <ac:picMkLst>
            <pc:docMk/>
            <pc:sldMk cId="3264582832" sldId="287"/>
            <ac:picMk id="159" creationId="{5AEF6F0B-BCE3-D074-C620-5D5F21DCD144}"/>
          </ac:picMkLst>
        </pc:picChg>
        <pc:picChg chg="mod modVis">
          <ac:chgData name="Kulinich Bohdan" userId="48e65c9f34e137d0" providerId="LiveId" clId="{85469A4C-8DA3-5A48-BB5D-3335FAAAFC82}" dt="2023-05-19T21:08:05.312" v="114" actId="14429"/>
          <ac:picMkLst>
            <pc:docMk/>
            <pc:sldMk cId="3264582832" sldId="287"/>
            <ac:picMk id="161" creationId="{59A75457-113C-8813-37F1-AA79137AF5D3}"/>
          </ac:picMkLst>
        </pc:picChg>
        <pc:picChg chg="mod modVis">
          <ac:chgData name="Kulinich Bohdan" userId="48e65c9f34e137d0" providerId="LiveId" clId="{85469A4C-8DA3-5A48-BB5D-3335FAAAFC82}" dt="2023-05-19T21:06:05.546" v="58" actId="14429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0667F82A-C8A9-D341-9654-BC83CD99920C}"/>
    <pc:docChg chg="undo custSel addSld delSld modSld">
      <pc:chgData name="Kulinich Bohdan" userId="48e65c9f34e137d0" providerId="LiveId" clId="{0667F82A-C8A9-D341-9654-BC83CD99920C}" dt="2023-08-11T15:48:24.368" v="4300"/>
      <pc:docMkLst>
        <pc:docMk/>
      </pc:docMkLst>
      <pc:sldChg chg="addSp delSp modSp mod addAnim delAnim modAnim">
        <pc:chgData name="Kulinich Bohdan" userId="48e65c9f34e137d0" providerId="LiveId" clId="{0667F82A-C8A9-D341-9654-BC83CD99920C}" dt="2023-07-16T15:34:06.463" v="127" actId="20577"/>
        <pc:sldMkLst>
          <pc:docMk/>
          <pc:sldMk cId="1429824012" sldId="274"/>
        </pc:sldMkLst>
        <pc:spChg chg="mod modVis">
          <ac:chgData name="Kulinich Bohdan" userId="48e65c9f34e137d0" providerId="LiveId" clId="{0667F82A-C8A9-D341-9654-BC83CD99920C}" dt="2023-07-16T15:33:35.666" v="67" actId="14429"/>
          <ac:spMkLst>
            <pc:docMk/>
            <pc:sldMk cId="1429824012" sldId="274"/>
            <ac:spMk id="6" creationId="{FD0D8298-23E7-70F1-0304-830F58997F3C}"/>
          </ac:spMkLst>
        </pc:spChg>
        <pc:spChg chg="mod modVis">
          <ac:chgData name="Kulinich Bohdan" userId="48e65c9f34e137d0" providerId="LiveId" clId="{0667F82A-C8A9-D341-9654-BC83CD99920C}" dt="2023-07-16T15:33:57.282" v="118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0667F82A-C8A9-D341-9654-BC83CD99920C}" dt="2023-07-16T15:34:06.463" v="127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">
          <ac:chgData name="Kulinich Bohdan" userId="48e65c9f34e137d0" providerId="LiveId" clId="{0667F82A-C8A9-D341-9654-BC83CD99920C}" dt="2023-07-16T15:21:33.244" v="5" actId="478"/>
          <ac:picMkLst>
            <pc:docMk/>
            <pc:sldMk cId="1429824012" sldId="274"/>
            <ac:picMk id="3" creationId="{F0F5BAD6-6D1E-D218-2A30-B67F256F58EA}"/>
          </ac:picMkLst>
        </pc:picChg>
        <pc:picChg chg="add del mod">
          <ac:chgData name="Kulinich Bohdan" userId="48e65c9f34e137d0" providerId="LiveId" clId="{0667F82A-C8A9-D341-9654-BC83CD99920C}" dt="2023-07-16T15:21:43.063" v="7" actId="478"/>
          <ac:picMkLst>
            <pc:docMk/>
            <pc:sldMk cId="1429824012" sldId="274"/>
            <ac:picMk id="5" creationId="{B4D1D62D-CF2C-5B8F-983D-17342EC9AC64}"/>
          </ac:picMkLst>
        </pc:picChg>
        <pc:picChg chg="add del mod">
          <ac:chgData name="Kulinich Bohdan" userId="48e65c9f34e137d0" providerId="LiveId" clId="{0667F82A-C8A9-D341-9654-BC83CD99920C}" dt="2023-07-16T15:21:58.154" v="9" actId="478"/>
          <ac:picMkLst>
            <pc:docMk/>
            <pc:sldMk cId="1429824012" sldId="274"/>
            <ac:picMk id="9" creationId="{D46656A7-A5DA-E55E-8CD9-AEE70DE77B6E}"/>
          </ac:picMkLst>
        </pc:picChg>
        <pc:picChg chg="add del mod modVis">
          <ac:chgData name="Kulinich Bohdan" userId="48e65c9f34e137d0" providerId="LiveId" clId="{0667F82A-C8A9-D341-9654-BC83CD99920C}" dt="2023-07-16T15:33:34.464" v="66" actId="1076"/>
          <ac:picMkLst>
            <pc:docMk/>
            <pc:sldMk cId="1429824012" sldId="274"/>
            <ac:picMk id="13" creationId="{B9D639A1-0DBF-E97C-9854-513A1DAAE089}"/>
          </ac:picMkLst>
        </pc:picChg>
        <pc:picChg chg="add del mod">
          <ac:chgData name="Kulinich Bohdan" userId="48e65c9f34e137d0" providerId="LiveId" clId="{0667F82A-C8A9-D341-9654-BC83CD99920C}" dt="2023-07-16T15:22:16.116" v="11" actId="478"/>
          <ac:picMkLst>
            <pc:docMk/>
            <pc:sldMk cId="1429824012" sldId="274"/>
            <ac:picMk id="15" creationId="{E7685214-8685-C108-5D5C-0CC89003547E}"/>
          </ac:picMkLst>
        </pc:picChg>
        <pc:picChg chg="add del mod">
          <ac:chgData name="Kulinich Bohdan" userId="48e65c9f34e137d0" providerId="LiveId" clId="{0667F82A-C8A9-D341-9654-BC83CD99920C}" dt="2023-07-16T15:22:25.615" v="13" actId="478"/>
          <ac:picMkLst>
            <pc:docMk/>
            <pc:sldMk cId="1429824012" sldId="274"/>
            <ac:picMk id="17" creationId="{9C6CDD63-11A0-4C3A-BA80-A72D8FADDD25}"/>
          </ac:picMkLst>
        </pc:picChg>
        <pc:picChg chg="add del mod">
          <ac:chgData name="Kulinich Bohdan" userId="48e65c9f34e137d0" providerId="LiveId" clId="{0667F82A-C8A9-D341-9654-BC83CD99920C}" dt="2023-07-16T15:22:35.767" v="16" actId="478"/>
          <ac:picMkLst>
            <pc:docMk/>
            <pc:sldMk cId="1429824012" sldId="274"/>
            <ac:picMk id="19" creationId="{9B7A360B-4942-0278-086A-BBAAB63517A2}"/>
          </ac:picMkLst>
        </pc:picChg>
      </pc:sldChg>
      <pc:sldChg chg="addSp delSp modSp mod setBg delAnim modAnim">
        <pc:chgData name="Kulinich Bohdan" userId="48e65c9f34e137d0" providerId="LiveId" clId="{0667F82A-C8A9-D341-9654-BC83CD99920C}" dt="2023-07-16T18:00:51.694" v="969"/>
        <pc:sldMkLst>
          <pc:docMk/>
          <pc:sldMk cId="2154405015" sldId="276"/>
        </pc:sldMkLst>
        <pc:spChg chg="add mod">
          <ac:chgData name="Kulinich Bohdan" userId="48e65c9f34e137d0" providerId="LiveId" clId="{0667F82A-C8A9-D341-9654-BC83CD99920C}" dt="2023-07-16T17:02:12.520" v="750" actId="14100"/>
          <ac:spMkLst>
            <pc:docMk/>
            <pc:sldMk cId="2154405015" sldId="276"/>
            <ac:spMk id="6" creationId="{300529B1-C671-6A3E-4900-DCAC7EE9448C}"/>
          </ac:spMkLst>
        </pc:spChg>
        <pc:spChg chg="del mod">
          <ac:chgData name="Kulinich Bohdan" userId="48e65c9f34e137d0" providerId="LiveId" clId="{0667F82A-C8A9-D341-9654-BC83CD99920C}" dt="2023-07-16T16:49:47.935" v="132" actId="478"/>
          <ac:spMkLst>
            <pc:docMk/>
            <pc:sldMk cId="2154405015" sldId="276"/>
            <ac:spMk id="8" creationId="{D8EEDCF7-3CF4-A4CC-F861-64C27772FDA3}"/>
          </ac:spMkLst>
        </pc:spChg>
        <pc:spChg chg="add mod">
          <ac:chgData name="Kulinich Bohdan" userId="48e65c9f34e137d0" providerId="LiveId" clId="{0667F82A-C8A9-D341-9654-BC83CD99920C}" dt="2023-07-16T17:02:12.520" v="750" actId="14100"/>
          <ac:spMkLst>
            <pc:docMk/>
            <pc:sldMk cId="2154405015" sldId="276"/>
            <ac:spMk id="9" creationId="{03A05CBC-A720-87B1-316B-D22692F52F90}"/>
          </ac:spMkLst>
        </pc:spChg>
        <pc:spChg chg="add del mod">
          <ac:chgData name="Kulinich Bohdan" userId="48e65c9f34e137d0" providerId="LiveId" clId="{0667F82A-C8A9-D341-9654-BC83CD99920C}" dt="2023-07-16T17:43:53.900" v="779" actId="478"/>
          <ac:spMkLst>
            <pc:docMk/>
            <pc:sldMk cId="2154405015" sldId="276"/>
            <ac:spMk id="10" creationId="{E76AA10E-3CEC-B760-ACC7-D43DD68AC431}"/>
          </ac:spMkLst>
        </pc:spChg>
        <pc:spChg chg="add del mod">
          <ac:chgData name="Kulinich Bohdan" userId="48e65c9f34e137d0" providerId="LiveId" clId="{0667F82A-C8A9-D341-9654-BC83CD99920C}" dt="2023-07-16T17:45:06.470" v="803" actId="478"/>
          <ac:spMkLst>
            <pc:docMk/>
            <pc:sldMk cId="2154405015" sldId="276"/>
            <ac:spMk id="11" creationId="{2866CEE0-E76A-90B2-45D6-A239DE69F63A}"/>
          </ac:spMkLst>
        </pc:spChg>
        <pc:spChg chg="add del mod">
          <ac:chgData name="Kulinich Bohdan" userId="48e65c9f34e137d0" providerId="LiveId" clId="{0667F82A-C8A9-D341-9654-BC83CD99920C}" dt="2023-07-16T17:46:55.673" v="819" actId="478"/>
          <ac:spMkLst>
            <pc:docMk/>
            <pc:sldMk cId="2154405015" sldId="276"/>
            <ac:spMk id="12" creationId="{AE96DAFC-81EF-8085-EEA2-DFCD5428B572}"/>
          </ac:spMkLst>
        </pc:spChg>
        <pc:spChg chg="add del mod">
          <ac:chgData name="Kulinich Bohdan" userId="48e65c9f34e137d0" providerId="LiveId" clId="{0667F82A-C8A9-D341-9654-BC83CD99920C}" dt="2023-07-16T17:50:46.716" v="874" actId="478"/>
          <ac:spMkLst>
            <pc:docMk/>
            <pc:sldMk cId="2154405015" sldId="276"/>
            <ac:spMk id="13" creationId="{3C58B293-D5AB-4664-8EA1-05BD705A7113}"/>
          </ac:spMkLst>
        </pc:spChg>
        <pc:spChg chg="add del mod">
          <ac:chgData name="Kulinich Bohdan" userId="48e65c9f34e137d0" providerId="LiveId" clId="{0667F82A-C8A9-D341-9654-BC83CD99920C}" dt="2023-07-16T17:57:01.442" v="892" actId="478"/>
          <ac:spMkLst>
            <pc:docMk/>
            <pc:sldMk cId="2154405015" sldId="276"/>
            <ac:spMk id="15" creationId="{A8DC0BE4-4D0A-B220-85E1-026696EB6295}"/>
          </ac:spMkLst>
        </pc:spChg>
        <pc:spChg chg="add del mod">
          <ac:chgData name="Kulinich Bohdan" userId="48e65c9f34e137d0" providerId="LiveId" clId="{0667F82A-C8A9-D341-9654-BC83CD99920C}" dt="2023-07-16T17:58:53.877" v="924" actId="478"/>
          <ac:spMkLst>
            <pc:docMk/>
            <pc:sldMk cId="2154405015" sldId="276"/>
            <ac:spMk id="17" creationId="{4367D0FA-4549-EDDE-3BDA-5C4BF68B5D8B}"/>
          </ac:spMkLst>
        </pc:spChg>
        <pc:spChg chg="add del mod">
          <ac:chgData name="Kulinich Bohdan" userId="48e65c9f34e137d0" providerId="LiveId" clId="{0667F82A-C8A9-D341-9654-BC83CD99920C}" dt="2023-07-16T17:48:01.760" v="836" actId="478"/>
          <ac:spMkLst>
            <pc:docMk/>
            <pc:sldMk cId="2154405015" sldId="276"/>
            <ac:spMk id="18" creationId="{BA829390-C914-C880-D716-8ECE3D190FB4}"/>
          </ac:spMkLst>
        </pc:spChg>
        <pc:spChg chg="add del mod">
          <ac:chgData name="Kulinich Bohdan" userId="48e65c9f34e137d0" providerId="LiveId" clId="{0667F82A-C8A9-D341-9654-BC83CD99920C}" dt="2023-07-16T17:49:38.877" v="856" actId="478"/>
          <ac:spMkLst>
            <pc:docMk/>
            <pc:sldMk cId="2154405015" sldId="276"/>
            <ac:spMk id="19" creationId="{3875BDF9-7025-9672-1BD8-5D27B8694107}"/>
          </ac:spMkLst>
        </pc:spChg>
        <pc:spChg chg="add del mod">
          <ac:chgData name="Kulinich Bohdan" userId="48e65c9f34e137d0" providerId="LiveId" clId="{0667F82A-C8A9-D341-9654-BC83CD99920C}" dt="2023-07-16T17:57:43.537" v="908" actId="478"/>
          <ac:spMkLst>
            <pc:docMk/>
            <pc:sldMk cId="2154405015" sldId="276"/>
            <ac:spMk id="20" creationId="{D63A24E0-A2BE-9043-EA48-6593E31D3061}"/>
          </ac:spMkLst>
        </pc:spChg>
        <pc:spChg chg="add mod">
          <ac:chgData name="Kulinich Bohdan" userId="48e65c9f34e137d0" providerId="LiveId" clId="{0667F82A-C8A9-D341-9654-BC83CD99920C}" dt="2023-07-16T17:02:02.675" v="749" actId="1036"/>
          <ac:spMkLst>
            <pc:docMk/>
            <pc:sldMk cId="2154405015" sldId="276"/>
            <ac:spMk id="21" creationId="{F2ED21C2-5C8A-DDE3-1FA0-978EA048B1E0}"/>
          </ac:spMkLst>
        </pc:spChg>
        <pc:spChg chg="add mod modVis">
          <ac:chgData name="Kulinich Bohdan" userId="48e65c9f34e137d0" providerId="LiveId" clId="{0667F82A-C8A9-D341-9654-BC83CD99920C}" dt="2023-07-16T17:59:10.417" v="934" actId="14429"/>
          <ac:spMkLst>
            <pc:docMk/>
            <pc:sldMk cId="2154405015" sldId="276"/>
            <ac:spMk id="22" creationId="{FD47F23E-8E4F-E552-4D58-E0F4DA13F717}"/>
          </ac:spMkLst>
        </pc:spChg>
        <pc:spChg chg="add mod modVis">
          <ac:chgData name="Kulinich Bohdan" userId="48e65c9f34e137d0" providerId="LiveId" clId="{0667F82A-C8A9-D341-9654-BC83CD99920C}" dt="2023-07-16T17:59:10.010" v="933" actId="14429"/>
          <ac:spMkLst>
            <pc:docMk/>
            <pc:sldMk cId="2154405015" sldId="276"/>
            <ac:spMk id="23" creationId="{44631383-A28A-7F8A-BB92-67E3D128174C}"/>
          </ac:spMkLst>
        </pc:spChg>
        <pc:spChg chg="add mod modVis">
          <ac:chgData name="Kulinich Bohdan" userId="48e65c9f34e137d0" providerId="LiveId" clId="{0667F82A-C8A9-D341-9654-BC83CD99920C}" dt="2023-07-16T17:59:09.578" v="932" actId="14429"/>
          <ac:spMkLst>
            <pc:docMk/>
            <pc:sldMk cId="2154405015" sldId="276"/>
            <ac:spMk id="24" creationId="{AA32FBDD-7CC2-80E8-9E55-2055305BCBCE}"/>
          </ac:spMkLst>
        </pc:spChg>
        <pc:spChg chg="add mod modVis">
          <ac:chgData name="Kulinich Bohdan" userId="48e65c9f34e137d0" providerId="LiveId" clId="{0667F82A-C8A9-D341-9654-BC83CD99920C}" dt="2023-07-16T17:59:09.057" v="931" actId="14429"/>
          <ac:spMkLst>
            <pc:docMk/>
            <pc:sldMk cId="2154405015" sldId="276"/>
            <ac:spMk id="25" creationId="{942F5270-AC61-FB40-2827-5D2922EB353C}"/>
          </ac:spMkLst>
        </pc:spChg>
        <pc:spChg chg="add mod modVis">
          <ac:chgData name="Kulinich Bohdan" userId="48e65c9f34e137d0" providerId="LiveId" clId="{0667F82A-C8A9-D341-9654-BC83CD99920C}" dt="2023-07-16T17:59:08.568" v="930" actId="14429"/>
          <ac:spMkLst>
            <pc:docMk/>
            <pc:sldMk cId="2154405015" sldId="276"/>
            <ac:spMk id="26" creationId="{20DA7933-D74D-86C2-0E0F-71CE6E87E91E}"/>
          </ac:spMkLst>
        </pc:spChg>
        <pc:spChg chg="add mod modVis">
          <ac:chgData name="Kulinich Bohdan" userId="48e65c9f34e137d0" providerId="LiveId" clId="{0667F82A-C8A9-D341-9654-BC83CD99920C}" dt="2023-07-16T17:59:07.935" v="929" actId="14429"/>
          <ac:spMkLst>
            <pc:docMk/>
            <pc:sldMk cId="2154405015" sldId="276"/>
            <ac:spMk id="27" creationId="{CAB6278A-85BE-A0CD-0B83-F7425BB8530B}"/>
          </ac:spMkLst>
        </pc:spChg>
        <pc:spChg chg="add mod modVis">
          <ac:chgData name="Kulinich Bohdan" userId="48e65c9f34e137d0" providerId="LiveId" clId="{0667F82A-C8A9-D341-9654-BC83CD99920C}" dt="2023-07-16T17:59:07.581" v="928" actId="14429"/>
          <ac:spMkLst>
            <pc:docMk/>
            <pc:sldMk cId="2154405015" sldId="276"/>
            <ac:spMk id="28" creationId="{3C5901A5-7B36-ECA7-B9E8-F1912881E5D5}"/>
          </ac:spMkLst>
        </pc:spChg>
        <pc:spChg chg="add mod modVis">
          <ac:chgData name="Kulinich Bohdan" userId="48e65c9f34e137d0" providerId="LiveId" clId="{0667F82A-C8A9-D341-9654-BC83CD99920C}" dt="2023-07-16T17:59:07.101" v="927" actId="14429"/>
          <ac:spMkLst>
            <pc:docMk/>
            <pc:sldMk cId="2154405015" sldId="276"/>
            <ac:spMk id="29" creationId="{34733BF4-DCA3-C58D-E2EB-D69240ED70C0}"/>
          </ac:spMkLst>
        </pc:spChg>
        <pc:spChg chg="add mod">
          <ac:chgData name="Kulinich Bohdan" userId="48e65c9f34e137d0" providerId="LiveId" clId="{0667F82A-C8A9-D341-9654-BC83CD99920C}" dt="2023-07-16T17:57:59.052" v="911" actId="1076"/>
          <ac:spMkLst>
            <pc:docMk/>
            <pc:sldMk cId="2154405015" sldId="276"/>
            <ac:spMk id="32" creationId="{B486C479-9C4D-4FB4-C43B-61D32F716669}"/>
          </ac:spMkLst>
        </pc:spChg>
        <pc:spChg chg="add mod">
          <ac:chgData name="Kulinich Bohdan" userId="48e65c9f34e137d0" providerId="LiveId" clId="{0667F82A-C8A9-D341-9654-BC83CD99920C}" dt="2023-07-16T18:00:01.093" v="945" actId="14100"/>
          <ac:spMkLst>
            <pc:docMk/>
            <pc:sldMk cId="2154405015" sldId="276"/>
            <ac:spMk id="34" creationId="{2F2C0DF1-3C39-6B9A-8394-F8B9829B6234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44" creationId="{821AA3DF-C920-F874-D6D9-99924C73547E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45" creationId="{2B33E153-DE95-B7DE-8255-505DFDA46D22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46" creationId="{A9AAFAD4-41E1-129C-AEC2-24A62E56E687}"/>
          </ac:spMkLst>
        </pc:spChg>
        <pc:spChg chg="del">
          <ac:chgData name="Kulinich Bohdan" userId="48e65c9f34e137d0" providerId="LiveId" clId="{0667F82A-C8A9-D341-9654-BC83CD99920C}" dt="2023-07-16T16:49:33.855" v="130" actId="478"/>
          <ac:spMkLst>
            <pc:docMk/>
            <pc:sldMk cId="2154405015" sldId="276"/>
            <ac:spMk id="47" creationId="{E6E3468C-C7C8-2F2D-AEB7-7DC6C5687299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59" creationId="{3DC8C201-A48C-CA7A-B58B-B9D31561E0E7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60" creationId="{60BE3299-5779-F5CD-106E-C06578A78B43}"/>
          </ac:spMkLst>
        </pc:spChg>
        <pc:spChg chg="mod">
          <ac:chgData name="Kulinich Bohdan" userId="48e65c9f34e137d0" providerId="LiveId" clId="{0667F82A-C8A9-D341-9654-BC83CD99920C}" dt="2023-07-16T17:02:16.176" v="751" actId="14100"/>
          <ac:spMkLst>
            <pc:docMk/>
            <pc:sldMk cId="2154405015" sldId="276"/>
            <ac:spMk id="61" creationId="{C0FD78B6-F646-AEA1-6357-96D0C5A358D8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2" creationId="{8ED46326-4D34-F110-457D-D06F42ADEF1D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3" creationId="{75846A22-48DA-353E-478A-970FAC31077F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4" creationId="{DF9E4494-43E9-ADF0-7640-4E8D5C871E26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5" creationId="{D7920CE7-89C3-414C-2839-965A6DCDB0FF}"/>
          </ac:spMkLst>
        </pc:spChg>
        <pc:picChg chg="mod modVis">
          <ac:chgData name="Kulinich Bohdan" userId="48e65c9f34e137d0" providerId="LiveId" clId="{0667F82A-C8A9-D341-9654-BC83CD99920C}" dt="2023-07-16T17:59:12.972" v="936" actId="14430"/>
          <ac:picMkLst>
            <pc:docMk/>
            <pc:sldMk cId="2154405015" sldId="276"/>
            <ac:picMk id="116" creationId="{60ECB14A-9B5F-AE32-AF26-372FB5D112C0}"/>
          </ac:picMkLst>
        </pc:picChg>
        <pc:cxnChg chg="del">
          <ac:chgData name="Kulinich Bohdan" userId="48e65c9f34e137d0" providerId="LiveId" clId="{0667F82A-C8A9-D341-9654-BC83CD99920C}" dt="2023-07-16T16:49:33.855" v="130" actId="478"/>
          <ac:cxnSpMkLst>
            <pc:docMk/>
            <pc:sldMk cId="2154405015" sldId="276"/>
            <ac:cxnSpMk id="7" creationId="{26D216EC-F4B2-543D-67CE-CAF1AB42E304}"/>
          </ac:cxnSpMkLst>
        </pc:cxnChg>
        <pc:cxnChg chg="del">
          <ac:chgData name="Kulinich Bohdan" userId="48e65c9f34e137d0" providerId="LiveId" clId="{0667F82A-C8A9-D341-9654-BC83CD99920C}" dt="2023-07-16T16:49:33.855" v="130" actId="478"/>
          <ac:cxnSpMkLst>
            <pc:docMk/>
            <pc:sldMk cId="2154405015" sldId="276"/>
            <ac:cxnSpMk id="14" creationId="{AA082CB8-6A45-C5CC-4D30-2A9CE3A2E328}"/>
          </ac:cxnSpMkLst>
        </pc:cxnChg>
        <pc:cxnChg chg="del">
          <ac:chgData name="Kulinich Bohdan" userId="48e65c9f34e137d0" providerId="LiveId" clId="{0667F82A-C8A9-D341-9654-BC83CD99920C}" dt="2023-07-16T16:49:33.855" v="130" actId="478"/>
          <ac:cxnSpMkLst>
            <pc:docMk/>
            <pc:sldMk cId="2154405015" sldId="276"/>
            <ac:cxnSpMk id="16" creationId="{686EFAED-A56F-C54E-56A6-CE8EB62EE533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0" creationId="{E35CCC1B-D63B-0F8A-E14A-777FB6CAEA28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1" creationId="{F71F8941-8934-FB3C-6A3B-9D7EE28FA8F2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3" creationId="{2F07D0BE-9735-9C6D-430D-B743DA0904A6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6" creationId="{637C6D31-830D-CBAD-22D9-5DC6B25DBAE4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40" creationId="{E32661A5-2342-CE9C-1B81-9D26F827C4A4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49" creationId="{78DA8C6D-92F8-562A-187F-04BA6B312C6D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53" creationId="{4CD24693-55A0-6DEE-5D1E-FAC4F5AF074D}"/>
          </ac:cxnSpMkLst>
        </pc:cxnChg>
      </pc:sldChg>
      <pc:sldChg chg="addSp modSp modAnim">
        <pc:chgData name="Kulinich Bohdan" userId="48e65c9f34e137d0" providerId="LiveId" clId="{0667F82A-C8A9-D341-9654-BC83CD99920C}" dt="2023-08-11T15:48:24.368" v="4300"/>
        <pc:sldMkLst>
          <pc:docMk/>
          <pc:sldMk cId="3313802318" sldId="284"/>
        </pc:sldMkLst>
        <pc:spChg chg="add mod">
          <ac:chgData name="Kulinich Bohdan" userId="48e65c9f34e137d0" providerId="LiveId" clId="{0667F82A-C8A9-D341-9654-BC83CD99920C}" dt="2023-08-11T15:48:24.368" v="4300"/>
          <ac:spMkLst>
            <pc:docMk/>
            <pc:sldMk cId="3313802318" sldId="284"/>
            <ac:spMk id="3" creationId="{A2B1308A-A41B-9981-29B2-31EA370E5ECA}"/>
          </ac:spMkLst>
        </pc:spChg>
        <pc:spChg chg="mod">
          <ac:chgData name="Kulinich Bohdan" userId="48e65c9f34e137d0" providerId="LiveId" clId="{0667F82A-C8A9-D341-9654-BC83CD99920C}" dt="2023-07-21T07:24:40.326" v="4297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0667F82A-C8A9-D341-9654-BC83CD99920C}" dt="2023-07-16T14:54:20.860" v="2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0667F82A-C8A9-D341-9654-BC83CD99920C}" dt="2023-07-18T19:02:13.782" v="2416" actId="14429"/>
        <pc:sldMkLst>
          <pc:docMk/>
          <pc:sldMk cId="3015501688" sldId="285"/>
        </pc:sldMkLst>
        <pc:spChg chg="add mod modVis">
          <ac:chgData name="Kulinich Bohdan" userId="48e65c9f34e137d0" providerId="LiveId" clId="{0667F82A-C8A9-D341-9654-BC83CD99920C}" dt="2023-07-18T19:02:13.782" v="2416" actId="14429"/>
          <ac:spMkLst>
            <pc:docMk/>
            <pc:sldMk cId="3015501688" sldId="285"/>
            <ac:spMk id="3" creationId="{BAE12883-6287-A4A9-6FCE-DA98E67056EB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18" creationId="{6002C47E-5397-8149-56B2-DA75405A4A86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19" creationId="{69B8415B-599D-BBCB-FBBB-DB974680472C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20" creationId="{2C4AC5AE-290E-E785-67A5-C321B72F07E9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22" creationId="{D9E8BE39-A47B-84A6-9236-DF4779555E1D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23" creationId="{DD510E08-1BA0-F2B9-3630-E3043B072290}"/>
          </ac:spMkLst>
        </pc:spChg>
        <pc:spChg chg="add del mod">
          <ac:chgData name="Kulinich Bohdan" userId="48e65c9f34e137d0" providerId="LiveId" clId="{0667F82A-C8A9-D341-9654-BC83CD99920C}" dt="2023-07-17T14:16:08.525" v="1487" actId="478"/>
          <ac:spMkLst>
            <pc:docMk/>
            <pc:sldMk cId="3015501688" sldId="285"/>
            <ac:spMk id="24" creationId="{CB2AEDB6-16A8-5D0E-92A6-E4C7737946F4}"/>
          </ac:spMkLst>
        </pc:spChg>
        <pc:spChg chg="del">
          <ac:chgData name="Kulinich Bohdan" userId="48e65c9f34e137d0" providerId="LiveId" clId="{0667F82A-C8A9-D341-9654-BC83CD99920C}" dt="2023-07-17T08:14:01.783" v="974" actId="478"/>
          <ac:spMkLst>
            <pc:docMk/>
            <pc:sldMk cId="3015501688" sldId="285"/>
            <ac:spMk id="29" creationId="{F310FABB-6CA3-5133-8D31-300B36486584}"/>
          </ac:spMkLst>
        </pc:spChg>
        <pc:spChg chg="del">
          <ac:chgData name="Kulinich Bohdan" userId="48e65c9f34e137d0" providerId="LiveId" clId="{0667F82A-C8A9-D341-9654-BC83CD99920C}" dt="2023-07-17T08:14:01.783" v="974" actId="478"/>
          <ac:spMkLst>
            <pc:docMk/>
            <pc:sldMk cId="3015501688" sldId="285"/>
            <ac:spMk id="30" creationId="{40BAC75A-C1F7-1B38-A5B2-52BD1775F959}"/>
          </ac:spMkLst>
        </pc:spChg>
        <pc:spChg chg="del">
          <ac:chgData name="Kulinich Bohdan" userId="48e65c9f34e137d0" providerId="LiveId" clId="{0667F82A-C8A9-D341-9654-BC83CD99920C}" dt="2023-07-17T08:14:01.783" v="974" actId="478"/>
          <ac:spMkLst>
            <pc:docMk/>
            <pc:sldMk cId="3015501688" sldId="285"/>
            <ac:spMk id="31" creationId="{A628787E-D2A9-3CBE-36D6-0D12ECEA052F}"/>
          </ac:spMkLst>
        </pc:spChg>
        <pc:spChg chg="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32" creationId="{8C02D7C5-CE69-601C-C7C2-CFA6CF8CDC1C}"/>
          </ac:spMkLst>
        </pc:spChg>
        <pc:spChg chg="mod">
          <ac:chgData name="Kulinich Bohdan" userId="48e65c9f34e137d0" providerId="LiveId" clId="{0667F82A-C8A9-D341-9654-BC83CD99920C}" dt="2023-07-18T17:53:41.702" v="2289" actId="207"/>
          <ac:spMkLst>
            <pc:docMk/>
            <pc:sldMk cId="3015501688" sldId="285"/>
            <ac:spMk id="44" creationId="{AFDAD6C2-3705-96B1-69EE-0063A06FB88A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48" creationId="{92005F66-53BB-5676-1633-A3E07F535E42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49" creationId="{1D55DA89-7CEE-F2EC-01C7-2B7819DBBA06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0" creationId="{A191D39F-559E-A26A-47D2-B62221BA75EE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1" creationId="{0FFA078F-CDF1-1298-26A0-67EAD78BF152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2" creationId="{7F376897-DBF8-6487-AA7A-5D222AED5FC1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3" creationId="{1BC428CF-443A-7731-A8EE-DFD1C3D34143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4" creationId="{F3324384-8CD0-3E25-FA35-985420754A49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5" creationId="{C2031023-8471-84A8-1214-C912FEA0A7C7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61" creationId="{EE4AD3A2-94C8-0CF2-D274-9F08E051DF6B}"/>
          </ac:spMkLst>
        </pc:spChg>
        <pc:spChg chg="add del mod">
          <ac:chgData name="Kulinich Bohdan" userId="48e65c9f34e137d0" providerId="LiveId" clId="{0667F82A-C8A9-D341-9654-BC83CD99920C}" dt="2023-07-17T09:27:09.740" v="1439"/>
          <ac:spMkLst>
            <pc:docMk/>
            <pc:sldMk cId="3015501688" sldId="285"/>
            <ac:spMk id="63" creationId="{4D002FE3-A843-B9A2-DC20-F691705883A5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64" creationId="{C04CD4BC-6B49-754F-1EE4-FB3B6A856D31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65" creationId="{4249599B-8EBD-35B9-8DF4-A8A6E1C8B91F}"/>
          </ac:spMkLst>
        </pc:spChg>
        <pc:spChg chg="add del mod">
          <ac:chgData name="Kulinich Bohdan" userId="48e65c9f34e137d0" providerId="LiveId" clId="{0667F82A-C8A9-D341-9654-BC83CD99920C}" dt="2023-07-18T15:24:27.593" v="1494" actId="478"/>
          <ac:spMkLst>
            <pc:docMk/>
            <pc:sldMk cId="3015501688" sldId="285"/>
            <ac:spMk id="66" creationId="{85CF5A67-F034-F606-80E5-8845545859BC}"/>
          </ac:spMkLst>
        </pc:spChg>
        <pc:spChg chg="add mod">
          <ac:chgData name="Kulinich Bohdan" userId="48e65c9f34e137d0" providerId="LiveId" clId="{0667F82A-C8A9-D341-9654-BC83CD99920C}" dt="2023-07-18T15:30:09.624" v="1703" actId="1038"/>
          <ac:spMkLst>
            <pc:docMk/>
            <pc:sldMk cId="3015501688" sldId="285"/>
            <ac:spMk id="67" creationId="{85CDFE9B-1A0E-A799-8A07-F784B89D2D43}"/>
          </ac:spMkLst>
        </pc:spChg>
        <pc:spChg chg="add mod">
          <ac:chgData name="Kulinich Bohdan" userId="48e65c9f34e137d0" providerId="LiveId" clId="{0667F82A-C8A9-D341-9654-BC83CD99920C}" dt="2023-07-18T17:58:07.765" v="2332" actId="14100"/>
          <ac:spMkLst>
            <pc:docMk/>
            <pc:sldMk cId="3015501688" sldId="285"/>
            <ac:spMk id="68" creationId="{455A6273-1750-F7A9-E149-17EA23ED0FDF}"/>
          </ac:spMkLst>
        </pc:spChg>
        <pc:spChg chg="add mod">
          <ac:chgData name="Kulinich Bohdan" userId="48e65c9f34e137d0" providerId="LiveId" clId="{0667F82A-C8A9-D341-9654-BC83CD99920C}" dt="2023-07-18T15:41:11.786" v="1814" actId="20577"/>
          <ac:spMkLst>
            <pc:docMk/>
            <pc:sldMk cId="3015501688" sldId="285"/>
            <ac:spMk id="69" creationId="{4288EA97-41B4-6A67-DCA4-208CF854AE4D}"/>
          </ac:spMkLst>
        </pc:spChg>
        <pc:spChg chg="add mod">
          <ac:chgData name="Kulinich Bohdan" userId="48e65c9f34e137d0" providerId="LiveId" clId="{0667F82A-C8A9-D341-9654-BC83CD99920C}" dt="2023-07-18T17:56:12.194" v="2308" actId="167"/>
          <ac:spMkLst>
            <pc:docMk/>
            <pc:sldMk cId="3015501688" sldId="285"/>
            <ac:spMk id="70" creationId="{299E2974-4CD9-E275-B109-C47DE066A30D}"/>
          </ac:spMkLst>
        </pc:spChg>
        <pc:spChg chg="add mod">
          <ac:chgData name="Kulinich Bohdan" userId="48e65c9f34e137d0" providerId="LiveId" clId="{0667F82A-C8A9-D341-9654-BC83CD99920C}" dt="2023-07-18T17:58:30.232" v="2335" actId="1076"/>
          <ac:spMkLst>
            <pc:docMk/>
            <pc:sldMk cId="3015501688" sldId="285"/>
            <ac:spMk id="71" creationId="{006D486D-E6F0-872A-F810-AD5FF470A7D6}"/>
          </ac:spMkLst>
        </pc:spChg>
        <pc:grpChg chg="add del mod">
          <ac:chgData name="Kulinich Bohdan" userId="48e65c9f34e137d0" providerId="LiveId" clId="{0667F82A-C8A9-D341-9654-BC83CD99920C}" dt="2023-07-17T08:21:45.508" v="993" actId="165"/>
          <ac:grpSpMkLst>
            <pc:docMk/>
            <pc:sldMk cId="3015501688" sldId="285"/>
            <ac:grpSpMk id="16" creationId="{4CBF0C01-62ED-F943-5DA9-65F048B8D6A4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57" creationId="{CCC71F9F-D059-BD27-E0F1-E87F77A6AC07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58" creationId="{213F0909-E00F-83DC-510F-08B817D0D9B9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59" creationId="{27DE45DC-0101-79FA-A44B-F4DAD5853CFB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60" creationId="{D952F19E-243E-84B3-32B8-332F3F3EC80A}"/>
          </ac:grpSpMkLst>
        </pc:grpChg>
        <pc:cxnChg chg="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3" creationId="{B375DE6F-8D0C-162D-E1F1-F257E3F2924C}"/>
          </ac:cxnSpMkLst>
        </pc:cxnChg>
        <pc:cxnChg chg="add 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8" creationId="{EAB4A7F4-32E8-DF50-B533-40C2FAECB19A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9" creationId="{923CEDFA-CA01-5300-DD9F-FCC05526C54A}"/>
          </ac:cxnSpMkLst>
        </pc:cxnChg>
        <pc:cxnChg chg="add 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10" creationId="{0BDF0E7C-7DB7-CF71-0A9B-8CD026F36CBE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11" creationId="{F6B0A524-6114-AFED-714C-9304071E850E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14" creationId="{232CB288-C67B-72B3-C918-6EB8E7D809F9}"/>
          </ac:cxnSpMkLst>
        </pc:cxnChg>
        <pc:cxnChg chg="add 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15" creationId="{DBF2A417-6756-AEBC-0EF1-A45195B6689E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17" creationId="{CE7D3D12-E7BC-2197-DA87-D1A32E3B7812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21" creationId="{1805DAAA-E7A2-AB91-7884-E873EEC577DA}"/>
          </ac:cxnSpMkLst>
        </pc:cxnChg>
        <pc:cxnChg chg="add del mod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25" creationId="{BA927284-FAA0-EBCC-1E63-E5797EDD3877}"/>
          </ac:cxnSpMkLst>
        </pc:cxnChg>
        <pc:cxnChg chg="add del mod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28" creationId="{E72691E7-17F6-0C19-1B82-A98E522B1897}"/>
          </ac:cxnSpMkLst>
        </pc:cxnChg>
        <pc:cxnChg chg="add del mod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46" creationId="{C1DC4C04-7441-E549-205F-40E826468A36}"/>
          </ac:cxnSpMkLst>
        </pc:cxnChg>
      </pc:sldChg>
      <pc:sldChg chg="addSp delSp modSp mod setBg delAnim modAnim">
        <pc:chgData name="Kulinich Bohdan" userId="48e65c9f34e137d0" providerId="LiveId" clId="{0667F82A-C8A9-D341-9654-BC83CD99920C}" dt="2023-07-18T19:03:00.597" v="2421" actId="14430"/>
        <pc:sldMkLst>
          <pc:docMk/>
          <pc:sldMk cId="2900867677" sldId="286"/>
        </pc:sldMkLst>
        <pc:spChg chg="del">
          <ac:chgData name="Kulinich Bohdan" userId="48e65c9f34e137d0" providerId="LiveId" clId="{0667F82A-C8A9-D341-9654-BC83CD99920C}" dt="2023-07-18T18:21:55.196" v="2337" actId="478"/>
          <ac:spMkLst>
            <pc:docMk/>
            <pc:sldMk cId="2900867677" sldId="286"/>
            <ac:spMk id="4" creationId="{9BB62326-C4E3-6481-D3B5-34A14DAB2B67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3" creationId="{0870CF9F-2E4A-195F-8A4B-140B171593B5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4" creationId="{59B34283-0392-2419-E127-AEAF7255687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5" creationId="{56E631A8-B066-FBBD-A221-24A22EB90FA7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6" creationId="{8B7F4370-530E-7FBE-5818-9C46E6B93BF1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8" creationId="{156D8779-4F42-E63C-F7B4-4A25FDCC74ED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9" creationId="{1A696F30-F1FB-281A-DBDD-8829BBEAFB4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1" creationId="{3396DF01-163A-4C8D-AF34-E9CBC5BC265D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2" creationId="{8D4E3782-35EC-8C71-9BF2-AA23CA9F9B0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4" creationId="{933CD4D9-4CDC-9483-8F79-34A4B4D76949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5" creationId="{8C8E09F1-AD65-3DB8-BF24-35D8F167D8BE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26" creationId="{A80FB388-E22F-9EEC-DB8E-61FA4159CCB8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7" creationId="{9DA52EB4-8AFA-EE54-BBE3-B9A3E166B0B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8" creationId="{B42AAB4E-1E2E-29F9-C202-5E66D175DBB9}"/>
          </ac:spMkLst>
        </pc:spChg>
        <pc:spChg chg="add mod">
          <ac:chgData name="Kulinich Bohdan" userId="48e65c9f34e137d0" providerId="LiveId" clId="{0667F82A-C8A9-D341-9654-BC83CD99920C}" dt="2023-07-18T18:29:38" v="2388" actId="167"/>
          <ac:spMkLst>
            <pc:docMk/>
            <pc:sldMk cId="2900867677" sldId="286"/>
            <ac:spMk id="29" creationId="{8134A841-7A24-468D-93E6-2CA10F30E5C3}"/>
          </ac:spMkLst>
        </pc:spChg>
        <pc:spChg chg="add mod">
          <ac:chgData name="Kulinich Bohdan" userId="48e65c9f34e137d0" providerId="LiveId" clId="{0667F82A-C8A9-D341-9654-BC83CD99920C}" dt="2023-07-18T18:29:38" v="2388" actId="167"/>
          <ac:spMkLst>
            <pc:docMk/>
            <pc:sldMk cId="2900867677" sldId="286"/>
            <ac:spMk id="32" creationId="{E1043B9E-8FED-4CE1-2845-900D84956A23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37" creationId="{82FE12CE-47E2-20A2-D986-A8589A4DE6AD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38" creationId="{60C53D29-1B21-2595-91C9-34BF60D6988E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39" creationId="{4B026A4F-75AC-9AED-B644-6C04C6FA1133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40" creationId="{68F9F357-C8C5-0C5F-63E2-9F61F4E468F1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41" creationId="{C1C7F570-A9A3-2A3B-AE05-9DBD6C47DB51}"/>
          </ac:spMkLst>
        </pc:spChg>
        <pc:spChg chg="add mod">
          <ac:chgData name="Kulinich Bohdan" userId="48e65c9f34e137d0" providerId="LiveId" clId="{0667F82A-C8A9-D341-9654-BC83CD99920C}" dt="2023-07-18T18:29:38" v="2388" actId="167"/>
          <ac:spMkLst>
            <pc:docMk/>
            <pc:sldMk cId="2900867677" sldId="286"/>
            <ac:spMk id="42" creationId="{0DD58838-B3D8-FCFB-6501-41B8E0BB9628}"/>
          </ac:spMkLst>
        </pc:spChg>
        <pc:spChg chg="add mod">
          <ac:chgData name="Kulinich Bohdan" userId="48e65c9f34e137d0" providerId="LiveId" clId="{0667F82A-C8A9-D341-9654-BC83CD99920C}" dt="2023-07-18T18:31:37.362" v="2414" actId="20577"/>
          <ac:spMkLst>
            <pc:docMk/>
            <pc:sldMk cId="2900867677" sldId="286"/>
            <ac:spMk id="44" creationId="{C2B3B4EF-1358-D6FF-C9A9-97F544CAAEE4}"/>
          </ac:spMkLst>
        </pc:spChg>
        <pc:spChg chg="add mod">
          <ac:chgData name="Kulinich Bohdan" userId="48e65c9f34e137d0" providerId="LiveId" clId="{0667F82A-C8A9-D341-9654-BC83CD99920C}" dt="2023-07-18T18:32:20.168" v="2415" actId="20577"/>
          <ac:spMkLst>
            <pc:docMk/>
            <pc:sldMk cId="2900867677" sldId="286"/>
            <ac:spMk id="45" creationId="{BF8D3DB3-3F73-C298-19A7-EB0B298DE331}"/>
          </ac:spMkLst>
        </pc:spChg>
        <pc:spChg chg="add mod modVis">
          <ac:chgData name="Kulinich Bohdan" userId="48e65c9f34e137d0" providerId="LiveId" clId="{0667F82A-C8A9-D341-9654-BC83CD99920C}" dt="2023-07-18T19:02:53.091" v="2419" actId="14429"/>
          <ac:spMkLst>
            <pc:docMk/>
            <pc:sldMk cId="2900867677" sldId="286"/>
            <ac:spMk id="46" creationId="{55C9C4DB-A3EB-2BEA-2833-26A2AA7C20F4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70" creationId="{2F589CDE-4BE4-B487-C887-05D49B2B3CD1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71" creationId="{BC15F05A-C9B2-F843-11A9-0F767BA23C43}"/>
          </ac:spMkLst>
        </pc:spChg>
        <pc:grpChg chg="del">
          <ac:chgData name="Kulinich Bohdan" userId="48e65c9f34e137d0" providerId="LiveId" clId="{0667F82A-C8A9-D341-9654-BC83CD99920C}" dt="2023-07-18T18:21:52.680" v="2336" actId="478"/>
          <ac:grpSpMkLst>
            <pc:docMk/>
            <pc:sldMk cId="2900867677" sldId="286"/>
            <ac:grpSpMk id="100" creationId="{F6543FBB-B992-407E-D6E7-62EC9AE86072}"/>
          </ac:grpSpMkLst>
        </pc:grpChg>
        <pc:picChg chg="mod modVis">
          <ac:chgData name="Kulinich Bohdan" userId="48e65c9f34e137d0" providerId="LiveId" clId="{0667F82A-C8A9-D341-9654-BC83CD99920C}" dt="2023-07-18T19:03:00.597" v="2421" actId="14430"/>
          <ac:picMkLst>
            <pc:docMk/>
            <pc:sldMk cId="2900867677" sldId="286"/>
            <ac:picMk id="115" creationId="{B7FD13F5-49F7-1BB2-391B-71F94CE27B3C}"/>
          </ac:picMkLst>
        </pc:pic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7" creationId="{D84A07F2-231F-AE09-D8EC-1BC78A435738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8" creationId="{44ADD5CB-9395-B69F-EA88-761129D07EAB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9" creationId="{DBA01F7C-DB46-9CD1-443A-20A8D8FE7B7A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10" creationId="{68ECF403-C269-A1CE-6EB4-8DCD5B1DD156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11" creationId="{8185D0EF-7EAC-277C-47B3-6FFF0364EDFD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12" creationId="{9B6B5E48-4A90-F622-0396-3E3315D38095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17" creationId="{F4105CE5-C634-056F-BCB8-3FCDACD9B516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20" creationId="{33AB1690-0C8A-BB5B-5FC6-A6AD23E0E270}"/>
          </ac:cxnSpMkLst>
        </pc:cxnChg>
        <pc:cxnChg chg="add mod">
          <ac:chgData name="Kulinich Bohdan" userId="48e65c9f34e137d0" providerId="LiveId" clId="{0667F82A-C8A9-D341-9654-BC83CD99920C}" dt="2023-07-18T19:02:51.379" v="2418" actId="208"/>
          <ac:cxnSpMkLst>
            <pc:docMk/>
            <pc:sldMk cId="2900867677" sldId="286"/>
            <ac:cxnSpMk id="23" creationId="{E4D0FB0E-E72D-3C50-9B66-21FFF4C08025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30" creationId="{0BA62D7F-218E-CB99-0D97-0720A1FCE693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31" creationId="{224216C7-6CBE-D5A5-150F-3373BB6F9D76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3" creationId="{BB5DA1D0-F66E-F41E-BDEB-AE52B841C70F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4" creationId="{8F9DA112-1336-25D4-A4BB-4402B8908BDC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5" creationId="{2AAC74A6-6E53-6E18-89FA-A4C44CA00ED4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6" creationId="{2239894B-77A5-C7EB-49F3-A750A977BDFF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43" creationId="{5DA12B01-F2D4-5D5C-CB67-04F7F192D338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51" creationId="{4581DFA2-3E97-D339-139A-69F670E5E27C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56" creationId="{A3D176E4-626A-48DF-25DD-475DAE805195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58" creationId="{DEEA77D0-ACD6-F865-48A9-19222555E91C}"/>
          </ac:cxnSpMkLst>
        </pc:cxnChg>
      </pc:sldChg>
      <pc:sldChg chg="addSp delSp modSp mod setBg delAnim modAnim">
        <pc:chgData name="Kulinich Bohdan" userId="48e65c9f34e137d0" providerId="LiveId" clId="{0667F82A-C8A9-D341-9654-BC83CD99920C}" dt="2023-07-19T07:56:24.428" v="3195"/>
        <pc:sldMkLst>
          <pc:docMk/>
          <pc:sldMk cId="3744922044" sldId="287"/>
        </pc:sldMkLst>
        <pc:spChg chg="mod">
          <ac:chgData name="Kulinich Bohdan" userId="48e65c9f34e137d0" providerId="LiveId" clId="{0667F82A-C8A9-D341-9654-BC83CD99920C}" dt="2023-07-18T19:18:55.573" v="2547" actId="14100"/>
          <ac:spMkLst>
            <pc:docMk/>
            <pc:sldMk cId="3744922044" sldId="287"/>
            <ac:spMk id="6" creationId="{8F7E93B2-A65A-6C46-075E-2A061EC2396F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16" creationId="{AC1B6C8B-4427-62DE-1DAC-329BFFD4D583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17" creationId="{2A7E653F-2D59-910E-0667-9C07EC9C7280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18" creationId="{FDD2D7B9-E40F-9A41-C1C5-C71004D072D3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19" creationId="{D7AAA50E-BDDB-C205-114C-B97C5BC27905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20" creationId="{81056EDC-8534-0441-BE85-BE2C55D2C181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29" creationId="{40312E60-13AA-B762-C6D1-14AD05594A82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2" creationId="{4CFA3853-E46A-F3FF-1F19-DAD73173FC26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3" creationId="{820D5217-D325-346C-5CF7-E96C1307CCC0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4" creationId="{EAB4D586-D634-39F9-BC21-A76D452BEF4B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5" creationId="{F999C40A-F36F-8A43-FF4E-B469EE68C5B8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6" creationId="{C514B8C1-C545-1118-0B3A-E4550EF743AB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7" creationId="{E4ADF55E-6DE0-274E-2007-3B41E7479B35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8" creationId="{F91F4DF3-6BB3-B545-AD04-4258FF46CD2D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9" creationId="{1A1BE953-65CB-FDB1-2AE2-7C70C81EBC3C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40" creationId="{087EAE6F-50C0-0226-EB1C-B19714D61126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41" creationId="{C73FCDFB-FEDA-27D4-1FEC-5B8195626909}"/>
          </ac:spMkLst>
        </pc:spChg>
        <pc:spChg chg="add mod">
          <ac:chgData name="Kulinich Bohdan" userId="48e65c9f34e137d0" providerId="LiveId" clId="{0667F82A-C8A9-D341-9654-BC83CD99920C}" dt="2023-07-19T06:39:28.175" v="3115" actId="207"/>
          <ac:spMkLst>
            <pc:docMk/>
            <pc:sldMk cId="3744922044" sldId="287"/>
            <ac:spMk id="115" creationId="{E9D42D8A-5ED3-3AF9-CD7F-CF78D240379F}"/>
          </ac:spMkLst>
        </pc:spChg>
        <pc:spChg chg="add del mod">
          <ac:chgData name="Kulinich Bohdan" userId="48e65c9f34e137d0" providerId="LiveId" clId="{0667F82A-C8A9-D341-9654-BC83CD99920C}" dt="2023-07-18T19:58:30.341" v="2819" actId="478"/>
          <ac:spMkLst>
            <pc:docMk/>
            <pc:sldMk cId="3744922044" sldId="287"/>
            <ac:spMk id="118" creationId="{0A855245-148C-41EF-7BD9-FAC3D029B5F4}"/>
          </ac:spMkLst>
        </pc:spChg>
        <pc:spChg chg="add mod">
          <ac:chgData name="Kulinich Bohdan" userId="48e65c9f34e137d0" providerId="LiveId" clId="{0667F82A-C8A9-D341-9654-BC83CD99920C}" dt="2023-07-19T06:39:28.175" v="3115" actId="207"/>
          <ac:spMkLst>
            <pc:docMk/>
            <pc:sldMk cId="3744922044" sldId="287"/>
            <ac:spMk id="119" creationId="{ED0369EE-BBD6-4851-3691-C544BED59D2D}"/>
          </ac:spMkLst>
        </pc:spChg>
        <pc:spChg chg="add mod">
          <ac:chgData name="Kulinich Bohdan" userId="48e65c9f34e137d0" providerId="LiveId" clId="{0667F82A-C8A9-D341-9654-BC83CD99920C}" dt="2023-07-19T06:39:28.175" v="3115" actId="207"/>
          <ac:spMkLst>
            <pc:docMk/>
            <pc:sldMk cId="3744922044" sldId="287"/>
            <ac:spMk id="120" creationId="{9D51ED2A-E0F7-92D2-AB4A-8DD20D45051E}"/>
          </ac:spMkLst>
        </pc:spChg>
        <pc:spChg chg="add mod">
          <ac:chgData name="Kulinich Bohdan" userId="48e65c9f34e137d0" providerId="LiveId" clId="{0667F82A-C8A9-D341-9654-BC83CD99920C}" dt="2023-07-18T20:03:26.812" v="2869" actId="1035"/>
          <ac:spMkLst>
            <pc:docMk/>
            <pc:sldMk cId="3744922044" sldId="287"/>
            <ac:spMk id="126" creationId="{D79027A9-488E-F984-4EFD-5ECBE9BC25A9}"/>
          </ac:spMkLst>
        </pc:spChg>
        <pc:spChg chg="add mod">
          <ac:chgData name="Kulinich Bohdan" userId="48e65c9f34e137d0" providerId="LiveId" clId="{0667F82A-C8A9-D341-9654-BC83CD99920C}" dt="2023-07-18T20:03:26.812" v="2869" actId="1035"/>
          <ac:spMkLst>
            <pc:docMk/>
            <pc:sldMk cId="3744922044" sldId="287"/>
            <ac:spMk id="128" creationId="{ACE8CAB2-7398-B978-65FE-3C3346B19E06}"/>
          </ac:spMkLst>
        </pc:spChg>
        <pc:spChg chg="add mod">
          <ac:chgData name="Kulinich Bohdan" userId="48e65c9f34e137d0" providerId="LiveId" clId="{0667F82A-C8A9-D341-9654-BC83CD99920C}" dt="2023-07-18T20:03:26.812" v="2869" actId="1035"/>
          <ac:spMkLst>
            <pc:docMk/>
            <pc:sldMk cId="3744922044" sldId="287"/>
            <ac:spMk id="129" creationId="{55FFAAE5-8C48-7437-6F4F-8D6C6C6C5DB2}"/>
          </ac:spMkLst>
        </pc:spChg>
        <pc:spChg chg="add mod">
          <ac:chgData name="Kulinich Bohdan" userId="48e65c9f34e137d0" providerId="LiveId" clId="{0667F82A-C8A9-D341-9654-BC83CD99920C}" dt="2023-07-18T20:05:00.124" v="2876" actId="1076"/>
          <ac:spMkLst>
            <pc:docMk/>
            <pc:sldMk cId="3744922044" sldId="287"/>
            <ac:spMk id="135" creationId="{94090B80-E9A0-3CDD-FB17-F5BD218A142F}"/>
          </ac:spMkLst>
        </pc:spChg>
        <pc:spChg chg="add mod">
          <ac:chgData name="Kulinich Bohdan" userId="48e65c9f34e137d0" providerId="LiveId" clId="{0667F82A-C8A9-D341-9654-BC83CD99920C}" dt="2023-07-18T20:04:56.165" v="2875" actId="1076"/>
          <ac:spMkLst>
            <pc:docMk/>
            <pc:sldMk cId="3744922044" sldId="287"/>
            <ac:spMk id="136" creationId="{FDE8D930-CFC5-B509-584E-36AA48E41B5D}"/>
          </ac:spMkLst>
        </pc:spChg>
        <pc:spChg chg="add mod">
          <ac:chgData name="Kulinich Bohdan" userId="48e65c9f34e137d0" providerId="LiveId" clId="{0667F82A-C8A9-D341-9654-BC83CD99920C}" dt="2023-07-18T20:05:08.458" v="2877" actId="1076"/>
          <ac:spMkLst>
            <pc:docMk/>
            <pc:sldMk cId="3744922044" sldId="287"/>
            <ac:spMk id="137" creationId="{836E9B90-9A62-E46E-FDB7-7548C9EFB106}"/>
          </ac:spMkLst>
        </pc:spChg>
        <pc:spChg chg="add mod">
          <ac:chgData name="Kulinich Bohdan" userId="48e65c9f34e137d0" providerId="LiveId" clId="{0667F82A-C8A9-D341-9654-BC83CD99920C}" dt="2023-07-18T20:06:42.788" v="2892" actId="1035"/>
          <ac:spMkLst>
            <pc:docMk/>
            <pc:sldMk cId="3744922044" sldId="287"/>
            <ac:spMk id="139" creationId="{05378FF3-3BCC-02BA-A39E-402311CADE3F}"/>
          </ac:spMkLst>
        </pc:spChg>
        <pc:spChg chg="add mod">
          <ac:chgData name="Kulinich Bohdan" userId="48e65c9f34e137d0" providerId="LiveId" clId="{0667F82A-C8A9-D341-9654-BC83CD99920C}" dt="2023-07-18T20:06:42.788" v="2892" actId="1035"/>
          <ac:spMkLst>
            <pc:docMk/>
            <pc:sldMk cId="3744922044" sldId="287"/>
            <ac:spMk id="140" creationId="{736011E5-6B25-3558-FD9C-A3E7EC7CCC88}"/>
          </ac:spMkLst>
        </pc:spChg>
        <pc:spChg chg="add mod">
          <ac:chgData name="Kulinich Bohdan" userId="48e65c9f34e137d0" providerId="LiveId" clId="{0667F82A-C8A9-D341-9654-BC83CD99920C}" dt="2023-07-18T20:06:42.788" v="2892" actId="1035"/>
          <ac:spMkLst>
            <pc:docMk/>
            <pc:sldMk cId="3744922044" sldId="287"/>
            <ac:spMk id="141" creationId="{1B480979-BB0F-D1D6-FD24-864FD31EA099}"/>
          </ac:spMkLst>
        </pc:spChg>
        <pc:spChg chg="add mod">
          <ac:chgData name="Kulinich Bohdan" userId="48e65c9f34e137d0" providerId="LiveId" clId="{0667F82A-C8A9-D341-9654-BC83CD99920C}" dt="2023-07-19T07:54:52.399" v="3165" actId="14100"/>
          <ac:spMkLst>
            <pc:docMk/>
            <pc:sldMk cId="3744922044" sldId="287"/>
            <ac:spMk id="143" creationId="{9E2489AB-A6BD-2A73-B087-BB22854626D7}"/>
          </ac:spMkLst>
        </pc:spChg>
        <pc:spChg chg="add mod modVis">
          <ac:chgData name="Kulinich Bohdan" userId="48e65c9f34e137d0" providerId="LiveId" clId="{0667F82A-C8A9-D341-9654-BC83CD99920C}" dt="2023-07-19T07:53:36.918" v="3162" actId="14429"/>
          <ac:spMkLst>
            <pc:docMk/>
            <pc:sldMk cId="3744922044" sldId="287"/>
            <ac:spMk id="144" creationId="{0413F7CF-92B4-6B75-864A-29BFAD42127A}"/>
          </ac:spMkLst>
        </pc:spChg>
        <pc:spChg chg="add mod">
          <ac:chgData name="Kulinich Bohdan" userId="48e65c9f34e137d0" providerId="LiveId" clId="{0667F82A-C8A9-D341-9654-BC83CD99920C}" dt="2023-07-19T07:55:54.286" v="3175" actId="207"/>
          <ac:spMkLst>
            <pc:docMk/>
            <pc:sldMk cId="3744922044" sldId="287"/>
            <ac:spMk id="145" creationId="{446EF7F4-B8CB-7C9C-A18E-1844FE67FDA5}"/>
          </ac:spMkLst>
        </pc:spChg>
        <pc:grpChg chg="mod">
          <ac:chgData name="Kulinich Bohdan" userId="48e65c9f34e137d0" providerId="LiveId" clId="{0667F82A-C8A9-D341-9654-BC83CD99920C}" dt="2023-07-19T07:55:51.545" v="3174" actId="166"/>
          <ac:grpSpMkLst>
            <pc:docMk/>
            <pc:sldMk cId="3744922044" sldId="287"/>
            <ac:grpSpMk id="87" creationId="{4D3A0D0E-2135-D2A8-88DB-F2A45F6C4B96}"/>
          </ac:grpSpMkLst>
        </pc:grpChg>
        <pc:grpChg chg="add del mod topLvl">
          <ac:chgData name="Kulinich Bohdan" userId="48e65c9f34e137d0" providerId="LiveId" clId="{0667F82A-C8A9-D341-9654-BC83CD99920C}" dt="2023-07-18T19:36:19.859" v="2755" actId="165"/>
          <ac:grpSpMkLst>
            <pc:docMk/>
            <pc:sldMk cId="3744922044" sldId="287"/>
            <ac:grpSpMk id="104" creationId="{39BF8954-A970-496C-8C96-E91598AF3C49}"/>
          </ac:grpSpMkLst>
        </pc:grpChg>
        <pc:grpChg chg="add del mod">
          <ac:chgData name="Kulinich Bohdan" userId="48e65c9f34e137d0" providerId="LiveId" clId="{0667F82A-C8A9-D341-9654-BC83CD99920C}" dt="2023-07-18T19:36:17.371" v="2754" actId="165"/>
          <ac:grpSpMkLst>
            <pc:docMk/>
            <pc:sldMk cId="3744922044" sldId="287"/>
            <ac:grpSpMk id="112" creationId="{8BA7D2DE-5B75-13FE-70E3-BE539CC7E06D}"/>
          </ac:grpSpMkLst>
        </pc:grpChg>
        <pc:grpChg chg="add mod">
          <ac:chgData name="Kulinich Bohdan" userId="48e65c9f34e137d0" providerId="LiveId" clId="{0667F82A-C8A9-D341-9654-BC83CD99920C}" dt="2023-07-18T19:37:10.043" v="2763" actId="164"/>
          <ac:grpSpMkLst>
            <pc:docMk/>
            <pc:sldMk cId="3744922044" sldId="287"/>
            <ac:grpSpMk id="113" creationId="{06BC5902-2577-9BEE-1AD1-B76FFAA96AE3}"/>
          </ac:grpSpMkLst>
        </pc:grpChg>
        <pc:grpChg chg="add mod modVis">
          <ac:chgData name="Kulinich Bohdan" userId="48e65c9f34e137d0" providerId="LiveId" clId="{0667F82A-C8A9-D341-9654-BC83CD99920C}" dt="2023-07-19T06:42:12.861" v="3160" actId="1076"/>
          <ac:grpSpMkLst>
            <pc:docMk/>
            <pc:sldMk cId="3744922044" sldId="287"/>
            <ac:grpSpMk id="114" creationId="{187A9BF3-0297-393A-92C0-7086FF06F751}"/>
          </ac:grpSpMkLst>
        </pc:grpChg>
        <pc:picChg chg="add del mod">
          <ac:chgData name="Kulinich Bohdan" userId="48e65c9f34e137d0" providerId="LiveId" clId="{0667F82A-C8A9-D341-9654-BC83CD99920C}" dt="2023-07-18T19:36:04.355" v="2753" actId="478"/>
          <ac:picMkLst>
            <pc:docMk/>
            <pc:sldMk cId="3744922044" sldId="287"/>
            <ac:picMk id="43" creationId="{4BF6EAD7-8E5C-4D85-54D8-0CDA54DBA32F}"/>
          </ac:picMkLst>
        </pc:pic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7" creationId="{BFBF2527-C709-0CEE-DBED-B6DFA936D856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8" creationId="{895FF9BA-0D5F-F789-9F4B-5BB6D9D8CFFD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9" creationId="{842F0A36-8FEB-DE2F-BB91-4A522A86C248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0" creationId="{81B1E3C6-A2E2-9CD6-D050-D0F3909F8465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1" creationId="{9392A1EB-14A9-80EE-4E48-15885B713D01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2" creationId="{0189C338-D166-55E0-DA2D-B3A2DCBCDA40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3" creationId="{2A87818D-09E7-ECC9-81C6-E24688863F15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4" creationId="{458C066A-5A65-A267-FF6B-BF03AFDA9196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5" creationId="{704E60D7-49B2-FD4A-AC47-D8FD5F29CAE4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1" creationId="{50D5D513-1B33-2DAA-9922-4596EF15E33D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2" creationId="{A6D2C7F5-EECD-61F9-FA1A-9CB9252E1399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4" creationId="{22B7F132-5068-BCA6-83F5-C24D5D2C1BB0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5" creationId="{B4590228-8699-5C16-F187-8793A3F17760}"/>
          </ac:cxnSpMkLst>
        </pc:cxnChg>
        <pc:cxnChg chg="add del mod">
          <ac:chgData name="Kulinich Bohdan" userId="48e65c9f34e137d0" providerId="LiveId" clId="{0667F82A-C8A9-D341-9654-BC83CD99920C}" dt="2023-07-18T19:27:55.154" v="2587" actId="478"/>
          <ac:cxnSpMkLst>
            <pc:docMk/>
            <pc:sldMk cId="3744922044" sldId="287"/>
            <ac:cxnSpMk id="26" creationId="{BC23C2D1-4CF5-8FD9-A059-216C84ED4810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28" creationId="{49030A0B-DE89-01EF-059E-A5CD21961BA8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30" creationId="{BF7D0A5C-C3B1-2E03-4E50-40918970EB88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31" creationId="{92B8A73E-8203-087D-3CF2-8330EEA8D63D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5" creationId="{1228900E-15CC-2A34-EC49-105CF9A85B7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6" creationId="{40B413D0-0A9B-E5FF-E9B1-C818F8101384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7" creationId="{CFA393E5-A7D9-216D-A0F0-7F8D5B7932C0}"/>
          </ac:cxnSpMkLst>
        </pc:cxnChg>
        <pc:cxnChg chg="add del mod">
          <ac:chgData name="Kulinich Bohdan" userId="48e65c9f34e137d0" providerId="LiveId" clId="{0667F82A-C8A9-D341-9654-BC83CD99920C}" dt="2023-07-18T19:33:54.268" v="2719" actId="478"/>
          <ac:cxnSpMkLst>
            <pc:docMk/>
            <pc:sldMk cId="3744922044" sldId="287"/>
            <ac:cxnSpMk id="48" creationId="{997A3168-5773-7840-E71B-469C5D504FB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9" creationId="{10F7E9C2-28AE-1D81-4D73-FF39FBB58BA8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0" creationId="{36712A20-DAD3-51EF-17CB-1612078679C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1" creationId="{31A783AF-89B6-7C03-DE99-DD9D6E9A9074}"/>
          </ac:cxnSpMkLst>
        </pc:cxnChg>
        <pc:cxnChg chg="add del mod">
          <ac:chgData name="Kulinich Bohdan" userId="48e65c9f34e137d0" providerId="LiveId" clId="{0667F82A-C8A9-D341-9654-BC83CD99920C}" dt="2023-07-18T19:34:09.352" v="2723" actId="478"/>
          <ac:cxnSpMkLst>
            <pc:docMk/>
            <pc:sldMk cId="3744922044" sldId="287"/>
            <ac:cxnSpMk id="52" creationId="{BD819A80-9DC2-3432-C48A-27C2F0F485F0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3" creationId="{8B163979-B1F4-3782-34E4-D3BF9AFE3E1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4" creationId="{13130472-950F-7D17-56E2-0F284707680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5" creationId="{D25D807A-BCB8-BB2E-978C-BA3C235E7A9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6" creationId="{CA6E2914-F33B-BD68-F57E-F83D44CA40C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7" creationId="{5AD67B99-46F8-D1D4-05C0-E836F85FF536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8" creationId="{53AAD527-308F-DABD-3342-BEE4A287DEBA}"/>
          </ac:cxnSpMkLst>
        </pc:cxnChg>
        <pc:cxnChg chg="add del mod">
          <ac:chgData name="Kulinich Bohdan" userId="48e65c9f34e137d0" providerId="LiveId" clId="{0667F82A-C8A9-D341-9654-BC83CD99920C}" dt="2023-07-18T19:34:21.617" v="2726" actId="478"/>
          <ac:cxnSpMkLst>
            <pc:docMk/>
            <pc:sldMk cId="3744922044" sldId="287"/>
            <ac:cxnSpMk id="59" creationId="{C1078BC7-00FF-6008-1217-F01C5D6831A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0" creationId="{7DD96825-CDD7-7775-DB94-F2522AA42B01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1" creationId="{30792461-FE32-F2EC-B806-4FAF968FF9C0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2" creationId="{B5DBCC10-0A85-B66C-77F2-A24364F76FFF}"/>
          </ac:cxnSpMkLst>
        </pc:cxnChg>
        <pc:cxnChg chg="add del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3" creationId="{E811F18E-CF2D-EAD8-03A1-DB33599E5D5A}"/>
          </ac:cxnSpMkLst>
        </pc:cxnChg>
        <pc:cxnChg chg="add del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4" creationId="{C0BC6842-B9C3-17DF-2C10-6B35D53A8F7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5" creationId="{FF7A9168-501E-81E7-E90F-6817A7617130}"/>
          </ac:cxnSpMkLst>
        </pc:cxnChg>
        <pc:cxnChg chg="add del mod">
          <ac:chgData name="Kulinich Bohdan" userId="48e65c9f34e137d0" providerId="LiveId" clId="{0667F82A-C8A9-D341-9654-BC83CD99920C}" dt="2023-07-18T19:34:49.805" v="2736" actId="478"/>
          <ac:cxnSpMkLst>
            <pc:docMk/>
            <pc:sldMk cId="3744922044" sldId="287"/>
            <ac:cxnSpMk id="66" creationId="{1D2B7941-788D-4A90-E40E-B1121BC9D70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7" creationId="{D135779F-7F24-2D41-DF58-F8ADE2B5B3A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8" creationId="{336B09C5-FE07-BA4C-C473-5EDDBDE547D5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9" creationId="{524952D7-2640-E031-426C-52D391D66DF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70" creationId="{FC22E6BA-791F-8342-4664-3E9B3F4F6F3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71" creationId="{55062F00-AC2C-5834-1A1E-7DF5DE9B88B6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72" creationId="{3E90D07D-6824-432A-20AA-2E46D3E99F37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3" creationId="{01A4A408-B60E-FAF4-FE12-2D4FFD717376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4" creationId="{B96B62E1-CF3C-438D-4D7F-C9E363A1306F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5" creationId="{E479E9B4-5470-339B-F183-0ABB26B47034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6" creationId="{AC8D73D8-7738-9114-2455-242713CE5379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7" creationId="{3FF9922E-2621-1D40-BBD5-208F5B0C5FC9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8" creationId="{3B28393D-84A9-EB2D-F927-39F49C2269C3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9" creationId="{E847B32B-AD65-5E32-661B-2C9AFF5B986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0" creationId="{157E4DED-DCB3-0A13-456A-2AE2C5653925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1" creationId="{61EDB41D-79AA-DB15-7FE8-5AB149C523F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2" creationId="{CB98C6AD-BC0F-CF39-D601-5CF76CF9C7C4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6" creationId="{74CE2734-2CC5-9250-09BD-A9B37C9DCCB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9" creationId="{F0A33169-8D91-CBB6-9799-7B59EFC62C4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91" creationId="{95FDEFD2-72F6-D2A9-B942-A6083882D79A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92" creationId="{8285AEEB-493F-FC26-0766-9DE4DFFD35B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93" creationId="{79026F1F-592D-A3D6-0402-A0E3849929BE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100" creationId="{EFA66627-3C52-A211-C87C-5A41543795F6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102" creationId="{3023EB02-30C9-A116-F1C1-C6BDFC85EFFB}"/>
          </ac:cxnSpMkLst>
        </pc:cxnChg>
        <pc:cxnChg chg="add del mod">
          <ac:chgData name="Kulinich Bohdan" userId="48e65c9f34e137d0" providerId="LiveId" clId="{0667F82A-C8A9-D341-9654-BC83CD99920C}" dt="2023-07-18T19:35:53.891" v="2751" actId="478"/>
          <ac:cxnSpMkLst>
            <pc:docMk/>
            <pc:sldMk cId="3744922044" sldId="287"/>
            <ac:cxnSpMk id="110" creationId="{E86B75D0-34B2-5932-7D8D-2D04C6F829F8}"/>
          </ac:cxnSpMkLst>
        </pc:cxnChg>
        <pc:cxnChg chg="add del mod topLvl">
          <ac:chgData name="Kulinich Bohdan" userId="48e65c9f34e137d0" providerId="LiveId" clId="{0667F82A-C8A9-D341-9654-BC83CD99920C}" dt="2023-07-18T19:37:00.851" v="2762" actId="478"/>
          <ac:cxnSpMkLst>
            <pc:docMk/>
            <pc:sldMk cId="3744922044" sldId="287"/>
            <ac:cxnSpMk id="111" creationId="{1E268D00-374A-962F-CC2F-A0071BEAE5F6}"/>
          </ac:cxnSpMkLst>
        </pc:cxnChg>
        <pc:cxnChg chg="add mod">
          <ac:chgData name="Kulinich Bohdan" userId="48e65c9f34e137d0" providerId="LiveId" clId="{0667F82A-C8A9-D341-9654-BC83CD99920C}" dt="2023-07-19T06:39:36.396" v="3116" actId="208"/>
          <ac:cxnSpMkLst>
            <pc:docMk/>
            <pc:sldMk cId="3744922044" sldId="287"/>
            <ac:cxnSpMk id="122" creationId="{E31A8FA9-5731-B0C5-25B4-86D8429B3B1A}"/>
          </ac:cxnSpMkLst>
        </pc:cxnChg>
        <pc:cxnChg chg="add mod">
          <ac:chgData name="Kulinich Bohdan" userId="48e65c9f34e137d0" providerId="LiveId" clId="{0667F82A-C8A9-D341-9654-BC83CD99920C}" dt="2023-07-19T06:39:36.396" v="3116" actId="208"/>
          <ac:cxnSpMkLst>
            <pc:docMk/>
            <pc:sldMk cId="3744922044" sldId="287"/>
            <ac:cxnSpMk id="130" creationId="{6D917B69-0113-0A10-EA7A-DC080833F948}"/>
          </ac:cxnSpMkLst>
        </pc:cxnChg>
        <pc:cxnChg chg="add mod">
          <ac:chgData name="Kulinich Bohdan" userId="48e65c9f34e137d0" providerId="LiveId" clId="{0667F82A-C8A9-D341-9654-BC83CD99920C}" dt="2023-07-19T06:39:36.396" v="3116" actId="208"/>
          <ac:cxnSpMkLst>
            <pc:docMk/>
            <pc:sldMk cId="3744922044" sldId="287"/>
            <ac:cxnSpMk id="138" creationId="{1659522A-725A-E2BC-B326-789A1940140F}"/>
          </ac:cxnSpMkLst>
        </pc:cxnChg>
      </pc:sldChg>
      <pc:sldChg chg="modSp modAnim">
        <pc:chgData name="Kulinich Bohdan" userId="48e65c9f34e137d0" providerId="LiveId" clId="{0667F82A-C8A9-D341-9654-BC83CD99920C}" dt="2023-07-22T18:49:50.209" v="4299" actId="20577"/>
        <pc:sldMkLst>
          <pc:docMk/>
          <pc:sldMk cId="480804358" sldId="290"/>
        </pc:sldMkLst>
        <pc:spChg chg="mod">
          <ac:chgData name="Kulinich Bohdan" userId="48e65c9f34e137d0" providerId="LiveId" clId="{0667F82A-C8A9-D341-9654-BC83CD99920C}" dt="2023-07-22T18:49:50.209" v="4299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0667F82A-C8A9-D341-9654-BC83CD99920C}" dt="2023-07-21T07:14:52.344" v="4250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delSp modSp mod delAnim">
        <pc:chgData name="Kulinich Bohdan" userId="48e65c9f34e137d0" providerId="LiveId" clId="{0667F82A-C8A9-D341-9654-BC83CD99920C}" dt="2023-07-19T11:07:04.911" v="4144" actId="1076"/>
        <pc:sldMkLst>
          <pc:docMk/>
          <pc:sldMk cId="3982145849" sldId="295"/>
        </pc:sldMkLst>
        <pc:spChg chg="mod">
          <ac:chgData name="Kulinich Bohdan" userId="48e65c9f34e137d0" providerId="LiveId" clId="{0667F82A-C8A9-D341-9654-BC83CD99920C}" dt="2023-07-19T11:02:23.859" v="3942" actId="20577"/>
          <ac:spMkLst>
            <pc:docMk/>
            <pc:sldMk cId="3982145849" sldId="295"/>
            <ac:spMk id="12" creationId="{D974EC83-5E01-3B44-0677-7F93049DED89}"/>
          </ac:spMkLst>
        </pc:spChg>
        <pc:spChg chg="mod">
          <ac:chgData name="Kulinich Bohdan" userId="48e65c9f34e137d0" providerId="LiveId" clId="{0667F82A-C8A9-D341-9654-BC83CD99920C}" dt="2023-07-19T11:06:51.046" v="4142" actId="1076"/>
          <ac:spMkLst>
            <pc:docMk/>
            <pc:sldMk cId="3982145849" sldId="295"/>
            <ac:spMk id="14" creationId="{4FF137E4-9F0E-CA9C-EC73-644AE58D4251}"/>
          </ac:spMkLst>
        </pc:spChg>
        <pc:spChg chg="del mod">
          <ac:chgData name="Kulinich Bohdan" userId="48e65c9f34e137d0" providerId="LiveId" clId="{0667F82A-C8A9-D341-9654-BC83CD99920C}" dt="2023-07-19T11:06:48.747" v="4141" actId="478"/>
          <ac:spMkLst>
            <pc:docMk/>
            <pc:sldMk cId="3982145849" sldId="295"/>
            <ac:spMk id="15" creationId="{385FBB5D-2BDC-8DAB-5A25-4F615822A3E6}"/>
          </ac:spMkLst>
        </pc:spChg>
        <pc:spChg chg="mod">
          <ac:chgData name="Kulinich Bohdan" userId="48e65c9f34e137d0" providerId="LiveId" clId="{0667F82A-C8A9-D341-9654-BC83CD99920C}" dt="2023-07-19T11:07:04.911" v="4144" actId="1076"/>
          <ac:spMkLst>
            <pc:docMk/>
            <pc:sldMk cId="3982145849" sldId="295"/>
            <ac:spMk id="16" creationId="{5C2B9612-B139-EDE6-CC9F-5554015B81AA}"/>
          </ac:spMkLst>
        </pc:spChg>
        <pc:spChg chg="mod">
          <ac:chgData name="Kulinich Bohdan" userId="48e65c9f34e137d0" providerId="LiveId" clId="{0667F82A-C8A9-D341-9654-BC83CD99920C}" dt="2023-07-19T11:06:57.036" v="4143" actId="1076"/>
          <ac:spMkLst>
            <pc:docMk/>
            <pc:sldMk cId="3982145849" sldId="295"/>
            <ac:spMk id="17" creationId="{9A05BD64-C30B-1B28-42AB-19B4F7E32ABF}"/>
          </ac:spMkLst>
        </pc:spChg>
      </pc:sldChg>
      <pc:sldChg chg="addSp delSp modSp mod setBg delAnim modAnim">
        <pc:chgData name="Kulinich Bohdan" userId="48e65c9f34e137d0" providerId="LiveId" clId="{0667F82A-C8A9-D341-9654-BC83CD99920C}" dt="2023-07-19T09:48:08.485" v="3888"/>
        <pc:sldMkLst>
          <pc:docMk/>
          <pc:sldMk cId="3667384021" sldId="296"/>
        </pc:sldMkLst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9" creationId="{72986A82-2830-9466-3BA3-8FABA8E1D692}"/>
          </ac:spMkLst>
        </pc:spChg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10" creationId="{32DDC5FC-D635-C111-AC1E-163723FA78E1}"/>
          </ac:spMkLst>
        </pc:spChg>
        <pc:spChg chg="del mod topLvl">
          <ac:chgData name="Kulinich Bohdan" userId="48e65c9f34e137d0" providerId="LiveId" clId="{0667F82A-C8A9-D341-9654-BC83CD99920C}" dt="2023-07-19T09:20:38.470" v="3516" actId="478"/>
          <ac:spMkLst>
            <pc:docMk/>
            <pc:sldMk cId="3667384021" sldId="296"/>
            <ac:spMk id="12" creationId="{6E79E891-7983-4129-B2DA-77F10C3D6377}"/>
          </ac:spMkLst>
        </pc:spChg>
        <pc:spChg chg="del mod topLvl">
          <ac:chgData name="Kulinich Bohdan" userId="48e65c9f34e137d0" providerId="LiveId" clId="{0667F82A-C8A9-D341-9654-BC83CD99920C}" dt="2023-07-19T09:20:42.445" v="3520" actId="478"/>
          <ac:spMkLst>
            <pc:docMk/>
            <pc:sldMk cId="3667384021" sldId="296"/>
            <ac:spMk id="14" creationId="{C82EF6C3-1159-4BCC-910E-20B421613268}"/>
          </ac:spMkLst>
        </pc:spChg>
        <pc:spChg chg="del mod topLvl">
          <ac:chgData name="Kulinich Bohdan" userId="48e65c9f34e137d0" providerId="LiveId" clId="{0667F82A-C8A9-D341-9654-BC83CD99920C}" dt="2023-07-19T09:20:33.969" v="3510" actId="478"/>
          <ac:spMkLst>
            <pc:docMk/>
            <pc:sldMk cId="3667384021" sldId="296"/>
            <ac:spMk id="15" creationId="{7D8E213F-931A-87D4-D35C-05051257161F}"/>
          </ac:spMkLst>
        </pc:spChg>
        <pc:spChg chg="del mod topLvl">
          <ac:chgData name="Kulinich Bohdan" userId="48e65c9f34e137d0" providerId="LiveId" clId="{0667F82A-C8A9-D341-9654-BC83CD99920C}" dt="2023-07-19T09:20:33.066" v="3508" actId="478"/>
          <ac:spMkLst>
            <pc:docMk/>
            <pc:sldMk cId="3667384021" sldId="296"/>
            <ac:spMk id="16" creationId="{20D9BFEC-4C15-00D4-9B39-D90EE38B49E2}"/>
          </ac:spMkLst>
        </pc:spChg>
        <pc:spChg chg="del mod topLvl">
          <ac:chgData name="Kulinich Bohdan" userId="48e65c9f34e137d0" providerId="LiveId" clId="{0667F82A-C8A9-D341-9654-BC83CD99920C}" dt="2023-07-19T09:20:36.870" v="3515" actId="478"/>
          <ac:spMkLst>
            <pc:docMk/>
            <pc:sldMk cId="3667384021" sldId="296"/>
            <ac:spMk id="20" creationId="{5DAEE333-D320-AF66-868E-21801B39C7A6}"/>
          </ac:spMkLst>
        </pc:spChg>
        <pc:spChg chg="del mod topLvl">
          <ac:chgData name="Kulinich Bohdan" userId="48e65c9f34e137d0" providerId="LiveId" clId="{0667F82A-C8A9-D341-9654-BC83CD99920C}" dt="2023-07-19T09:20:34.936" v="3512" actId="478"/>
          <ac:spMkLst>
            <pc:docMk/>
            <pc:sldMk cId="3667384021" sldId="296"/>
            <ac:spMk id="21" creationId="{2129179E-09BA-2415-616E-20AE92F0C4E4}"/>
          </ac:spMkLst>
        </pc:spChg>
        <pc:spChg chg="mod">
          <ac:chgData name="Kulinich Bohdan" userId="48e65c9f34e137d0" providerId="LiveId" clId="{0667F82A-C8A9-D341-9654-BC83CD99920C}" dt="2023-07-19T09:28:36.132" v="3661" actId="20577"/>
          <ac:spMkLst>
            <pc:docMk/>
            <pc:sldMk cId="3667384021" sldId="296"/>
            <ac:spMk id="33" creationId="{BC84ED23-3ECC-AF05-EDDA-D3049681D5A9}"/>
          </ac:spMkLst>
        </pc:spChg>
        <pc:spChg chg="del mod topLvl">
          <ac:chgData name="Kulinich Bohdan" userId="48e65c9f34e137d0" providerId="LiveId" clId="{0667F82A-C8A9-D341-9654-BC83CD99920C}" dt="2023-07-19T09:20:39.997" v="3517" actId="478"/>
          <ac:spMkLst>
            <pc:docMk/>
            <pc:sldMk cId="3667384021" sldId="296"/>
            <ac:spMk id="34" creationId="{8143E8FC-16BD-C2E0-677F-2E88C77C8994}"/>
          </ac:spMkLst>
        </pc:spChg>
        <pc:spChg chg="del mod topLvl">
          <ac:chgData name="Kulinich Bohdan" userId="48e65c9f34e137d0" providerId="LiveId" clId="{0667F82A-C8A9-D341-9654-BC83CD99920C}" dt="2023-07-19T09:20:43.202" v="3521" actId="478"/>
          <ac:spMkLst>
            <pc:docMk/>
            <pc:sldMk cId="3667384021" sldId="296"/>
            <ac:spMk id="35" creationId="{088A336C-C2A0-365D-A0C5-6AC5253DD4A5}"/>
          </ac:spMkLst>
        </pc:spChg>
        <pc:spChg chg="mod topLvl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38" creationId="{B8B163B6-9A39-4F70-732F-D36AC2AB1522}"/>
          </ac:spMkLst>
        </pc:spChg>
        <pc:spChg chg="del mod topLvl">
          <ac:chgData name="Kulinich Bohdan" userId="48e65c9f34e137d0" providerId="LiveId" clId="{0667F82A-C8A9-D341-9654-BC83CD99920C}" dt="2023-07-19T09:20:36.254" v="3514" actId="478"/>
          <ac:spMkLst>
            <pc:docMk/>
            <pc:sldMk cId="3667384021" sldId="296"/>
            <ac:spMk id="39" creationId="{42019FA0-D128-52FB-E2D0-1AB91119876F}"/>
          </ac:spMkLst>
        </pc:spChg>
        <pc:spChg chg="del mod topLvl">
          <ac:chgData name="Kulinich Bohdan" userId="48e65c9f34e137d0" providerId="LiveId" clId="{0667F82A-C8A9-D341-9654-BC83CD99920C}" dt="2023-07-19T09:20:41.497" v="3519" actId="478"/>
          <ac:spMkLst>
            <pc:docMk/>
            <pc:sldMk cId="3667384021" sldId="296"/>
            <ac:spMk id="41" creationId="{911F7F99-FF3F-AF8C-5EB1-CCFCE92FFEBB}"/>
          </ac:spMkLst>
        </pc:spChg>
        <pc:spChg chg="del mod topLvl">
          <ac:chgData name="Kulinich Bohdan" userId="48e65c9f34e137d0" providerId="LiveId" clId="{0667F82A-C8A9-D341-9654-BC83CD99920C}" dt="2023-07-19T09:20:44.569" v="3522" actId="478"/>
          <ac:spMkLst>
            <pc:docMk/>
            <pc:sldMk cId="3667384021" sldId="296"/>
            <ac:spMk id="45" creationId="{D83A3B9A-12CE-A5C9-1E78-A78ABDFE8F6B}"/>
          </ac:spMkLst>
        </pc:spChg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46" creationId="{70A053BE-1CFC-9F82-389E-66BB5C661CE2}"/>
          </ac:spMkLst>
        </pc:spChg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47" creationId="{222230BA-0BC6-1872-F624-26D11FF2A01A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3" creationId="{A04257D6-23A0-F5E7-04D9-24D95A23EE0F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4" creationId="{3826E467-7465-10C6-6966-0360A2A4EEBC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5" creationId="{A2E57EDA-0B49-78E0-11D4-84AC4376AFA1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8" creationId="{C0E57E9E-B7D1-232B-564D-AC1AD75A1FE7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9" creationId="{D9587C30-9F52-E567-162D-9E7CF48E69F5}"/>
          </ac:spMkLst>
        </pc:spChg>
        <pc:spChg chg="add del mod">
          <ac:chgData name="Kulinich Bohdan" userId="48e65c9f34e137d0" providerId="LiveId" clId="{0667F82A-C8A9-D341-9654-BC83CD99920C}" dt="2023-07-19T09:30:09.423" v="3693" actId="478"/>
          <ac:spMkLst>
            <pc:docMk/>
            <pc:sldMk cId="3667384021" sldId="296"/>
            <ac:spMk id="120" creationId="{438D7E32-5915-2BF6-17BF-4A3D4C420A5A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21" creationId="{FA536DD0-FF67-E04C-3E2A-38E0201FB45C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22" creationId="{E29ADCEC-8AA7-1AAF-F4EB-0C2E76D461CB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26" creationId="{7C7B30FF-4F31-93E1-EBED-F525C21823FF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31" creationId="{3FC1B5D8-0D8B-ADEF-F4AA-1F2EE05B0FE0}"/>
          </ac:spMkLst>
        </pc:spChg>
        <pc:spChg chg="add mod">
          <ac:chgData name="Kulinich Bohdan" userId="48e65c9f34e137d0" providerId="LiveId" clId="{0667F82A-C8A9-D341-9654-BC83CD99920C}" dt="2023-07-19T09:36:35.270" v="3798" actId="1076"/>
          <ac:spMkLst>
            <pc:docMk/>
            <pc:sldMk cId="3667384021" sldId="296"/>
            <ac:spMk id="139" creationId="{6C72C092-2758-EFAA-4D74-6C216CE60451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0" creationId="{0418F212-421A-7E7D-B8FC-73E1D1BF96DE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1" creationId="{61EB2A2F-49F2-6E6D-B893-A6AB16E44FDD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2" creationId="{0D54C3DC-C647-7554-C643-9BF161E5DC44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3" creationId="{1E261954-7A19-AF89-23ED-5CBD3319E06A}"/>
          </ac:spMkLst>
        </pc:spChg>
        <pc:spChg chg="add del mod">
          <ac:chgData name="Kulinich Bohdan" userId="48e65c9f34e137d0" providerId="LiveId" clId="{0667F82A-C8A9-D341-9654-BC83CD99920C}" dt="2023-07-19T09:35:55.605" v="3787" actId="478"/>
          <ac:spMkLst>
            <pc:docMk/>
            <pc:sldMk cId="3667384021" sldId="296"/>
            <ac:spMk id="144" creationId="{82C7CBA9-0359-3153-0062-93A2EA8E8D05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5" creationId="{A53EC424-1587-26F5-1A68-0718E9AD5DB9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6" creationId="{6CC3C5CD-A6DB-E80F-559A-B03C355100A5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64" creationId="{C6A3CA16-B6F1-712B-2288-A843833F65EB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66" creationId="{10FB95D1-50FF-CE71-D2B6-C827DDEE2A1C}"/>
          </ac:spMkLst>
        </pc:spChg>
        <pc:spChg chg="add mod">
          <ac:chgData name="Kulinich Bohdan" userId="48e65c9f34e137d0" providerId="LiveId" clId="{0667F82A-C8A9-D341-9654-BC83CD99920C}" dt="2023-07-19T09:37:15.423" v="3804" actId="1076"/>
          <ac:spMkLst>
            <pc:docMk/>
            <pc:sldMk cId="3667384021" sldId="296"/>
            <ac:spMk id="167" creationId="{A0C72927-3CB4-CEC5-4E41-4F9C9EC3DF5B}"/>
          </ac:spMkLst>
        </pc:spChg>
        <pc:spChg chg="add mod">
          <ac:chgData name="Kulinich Bohdan" userId="48e65c9f34e137d0" providerId="LiveId" clId="{0667F82A-C8A9-D341-9654-BC83CD99920C}" dt="2023-07-19T09:39:00.195" v="3832" actId="1076"/>
          <ac:spMkLst>
            <pc:docMk/>
            <pc:sldMk cId="3667384021" sldId="296"/>
            <ac:spMk id="168" creationId="{8DAA017F-DBD9-F198-AA15-A59794FCECA5}"/>
          </ac:spMkLst>
        </pc:spChg>
        <pc:spChg chg="add mod">
          <ac:chgData name="Kulinich Bohdan" userId="48e65c9f34e137d0" providerId="LiveId" clId="{0667F82A-C8A9-D341-9654-BC83CD99920C}" dt="2023-07-19T09:39:07.472" v="3834" actId="14100"/>
          <ac:spMkLst>
            <pc:docMk/>
            <pc:sldMk cId="3667384021" sldId="296"/>
            <ac:spMk id="169" creationId="{47A82461-5613-9D68-CA87-F336A0F06CF0}"/>
          </ac:spMkLst>
        </pc:spChg>
        <pc:spChg chg="add mod">
          <ac:chgData name="Kulinich Bohdan" userId="48e65c9f34e137d0" providerId="LiveId" clId="{0667F82A-C8A9-D341-9654-BC83CD99920C}" dt="2023-07-19T09:38:56.211" v="3831" actId="14100"/>
          <ac:spMkLst>
            <pc:docMk/>
            <pc:sldMk cId="3667384021" sldId="296"/>
            <ac:spMk id="170" creationId="{085E3EB1-2847-88A1-8D2A-DED1978459CF}"/>
          </ac:spMkLst>
        </pc:spChg>
        <pc:spChg chg="add mod">
          <ac:chgData name="Kulinich Bohdan" userId="48e65c9f34e137d0" providerId="LiveId" clId="{0667F82A-C8A9-D341-9654-BC83CD99920C}" dt="2023-07-19T09:38:47.671" v="3830" actId="14100"/>
          <ac:spMkLst>
            <pc:docMk/>
            <pc:sldMk cId="3667384021" sldId="296"/>
            <ac:spMk id="171" creationId="{E3E6CC12-3272-105E-6DA8-0666755BBAA5}"/>
          </ac:spMkLst>
        </pc:spChg>
        <pc:grpChg chg="add del mod">
          <ac:chgData name="Kulinich Bohdan" userId="48e65c9f34e137d0" providerId="LiveId" clId="{0667F82A-C8A9-D341-9654-BC83CD99920C}" dt="2023-07-18T20:20:07.687" v="2920" actId="478"/>
          <ac:grpSpMkLst>
            <pc:docMk/>
            <pc:sldMk cId="3667384021" sldId="296"/>
            <ac:grpSpMk id="8" creationId="{E1DA5CB5-FFCC-EE23-3A7D-BC96ACAE71CA}"/>
          </ac:grpSpMkLst>
        </pc:grpChg>
        <pc:grpChg chg="mod">
          <ac:chgData name="Kulinich Bohdan" userId="48e65c9f34e137d0" providerId="LiveId" clId="{0667F82A-C8A9-D341-9654-BC83CD99920C}" dt="2023-07-18T20:07:07.558" v="2894"/>
          <ac:grpSpMkLst>
            <pc:docMk/>
            <pc:sldMk cId="3667384021" sldId="296"/>
            <ac:grpSpMk id="17" creationId="{3A4FF2BC-F029-C4B2-38E2-56349DD1FB47}"/>
          </ac:grpSpMkLst>
        </pc:grpChg>
        <pc:grpChg chg="add del mod">
          <ac:chgData name="Kulinich Bohdan" userId="48e65c9f34e137d0" providerId="LiveId" clId="{0667F82A-C8A9-D341-9654-BC83CD99920C}" dt="2023-07-19T09:20:18.437" v="3503" actId="165"/>
          <ac:grpSpMkLst>
            <pc:docMk/>
            <pc:sldMk cId="3667384021" sldId="296"/>
            <ac:grpSpMk id="68" creationId="{18DB0BC8-BBE7-36B3-E993-074D797AFAA8}"/>
          </ac:grpSpMkLst>
        </pc:grpChg>
        <pc:grpChg chg="mod">
          <ac:chgData name="Kulinich Bohdan" userId="48e65c9f34e137d0" providerId="LiveId" clId="{0667F82A-C8A9-D341-9654-BC83CD99920C}" dt="2023-07-19T09:38:04.873" v="3819" actId="166"/>
          <ac:grpSpMkLst>
            <pc:docMk/>
            <pc:sldMk cId="3667384021" sldId="296"/>
            <ac:grpSpMk id="124" creationId="{CB0CB2BE-4901-4ABE-A3CB-379604CF8447}"/>
          </ac:grpSpMkLst>
        </pc:grpChg>
        <pc:grpChg chg="add del mod">
          <ac:chgData name="Kulinich Bohdan" userId="48e65c9f34e137d0" providerId="LiveId" clId="{0667F82A-C8A9-D341-9654-BC83CD99920C}" dt="2023-07-19T09:31:11.779" v="3712" actId="478"/>
          <ac:grpSpMkLst>
            <pc:docMk/>
            <pc:sldMk cId="3667384021" sldId="296"/>
            <ac:grpSpMk id="128" creationId="{FF387D58-184D-D8A5-02DC-A991921D8513}"/>
          </ac:grpSpMkLst>
        </pc:grp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3" creationId="{FB7670E3-73FD-BAC8-5632-625731C0B151}"/>
          </ac:cxnSpMkLst>
        </pc:cxn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7" creationId="{1ED21C26-DA1B-C308-5224-5CF358D59AB6}"/>
          </ac:cxnSpMkLst>
        </pc:cxnChg>
        <pc:cxnChg chg="del mod topLvl">
          <ac:chgData name="Kulinich Bohdan" userId="48e65c9f34e137d0" providerId="LiveId" clId="{0667F82A-C8A9-D341-9654-BC83CD99920C}" dt="2023-07-19T09:20:40.451" v="3518" actId="478"/>
          <ac:cxnSpMkLst>
            <pc:docMk/>
            <pc:sldMk cId="3667384021" sldId="296"/>
            <ac:cxnSpMk id="11" creationId="{1BE5FAC6-D9E9-6A8A-0063-A841604C55C5}"/>
          </ac:cxnSpMkLst>
        </pc:cxnChg>
        <pc:cxnChg chg="del mod topLvl">
          <ac:chgData name="Kulinich Bohdan" userId="48e65c9f34e137d0" providerId="LiveId" clId="{0667F82A-C8A9-D341-9654-BC83CD99920C}" dt="2023-07-19T09:20:33.577" v="3509" actId="478"/>
          <ac:cxnSpMkLst>
            <pc:docMk/>
            <pc:sldMk cId="3667384021" sldId="296"/>
            <ac:cxnSpMk id="13" creationId="{BC7AF85F-B81C-5CEC-102F-0B1F974CEC26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18" creationId="{1C8EC8CF-73B0-69F9-3356-2D3871F86B31}"/>
          </ac:cxnSpMkLst>
        </pc:cxnChg>
        <pc:cxnChg chg="del mod topLvl">
          <ac:chgData name="Kulinich Bohdan" userId="48e65c9f34e137d0" providerId="LiveId" clId="{0667F82A-C8A9-D341-9654-BC83CD99920C}" dt="2023-07-19T09:20:32.109" v="3507" actId="478"/>
          <ac:cxnSpMkLst>
            <pc:docMk/>
            <pc:sldMk cId="3667384021" sldId="296"/>
            <ac:cxnSpMk id="19" creationId="{2A707DAC-02F4-BCD9-190C-0BC6887E53FC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2" creationId="{66C18DC4-DA1E-F3FE-482E-52C05A717E0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3" creationId="{D890749E-DFBA-3E87-4B6B-AD6ADE6F13AB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4" creationId="{A1F10C4C-43D5-4DCF-6A94-36181FBDB2D2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5" creationId="{354C6568-F30C-49DA-4A65-655A5114158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6" creationId="{A154FDBA-7D98-2981-5DC3-083DB814FA72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7" creationId="{34E9937C-CD26-7F3A-D3E4-B30E94C135C2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8" creationId="{E13EBCA7-6016-4366-044C-590D8234389E}"/>
          </ac:cxnSpMkLst>
        </pc:cxnChg>
        <pc:cxnChg chg="del mod topLvl">
          <ac:chgData name="Kulinich Bohdan" userId="48e65c9f34e137d0" providerId="LiveId" clId="{0667F82A-C8A9-D341-9654-BC83CD99920C}" dt="2023-07-19T09:20:34.553" v="3511" actId="478"/>
          <ac:cxnSpMkLst>
            <pc:docMk/>
            <pc:sldMk cId="3667384021" sldId="296"/>
            <ac:cxnSpMk id="29" creationId="{C7B13298-7940-198E-6C8A-A6AF9156056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0" creationId="{F4AF9557-540C-6703-2D92-B1E612D0E747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1" creationId="{04496156-7066-7137-59E5-FF6A2F91A0A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2" creationId="{B2134B45-C16E-00FF-09B9-88A79A397990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6" creationId="{124ADD59-93F7-7480-BECC-53CE6174BDD4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7" creationId="{6F244C69-693A-1F48-B9E7-5056335FE86C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0" creationId="{C2018C84-1D64-FA08-C5FB-61336F48AF3B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2" creationId="{2CA1CFDC-139A-D822-1AC9-EA3792BB704E}"/>
          </ac:cxnSpMkLst>
        </pc:cxn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43" creationId="{F5C524F6-1A9C-25B5-4647-C09B32F6B882}"/>
          </ac:cxnSpMkLst>
        </pc:cxn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44" creationId="{2C609588-76D1-2FD9-E077-6927B3093B60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8" creationId="{9FC240CF-7B15-8408-86CA-C8B444F25B34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9" creationId="{47A67DBA-E9DE-5DF4-C179-10D25C638187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0" creationId="{FAFEDBF5-631D-36F8-5267-1AFFBF69FE7E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1" creationId="{E8B5425B-2157-F2EE-6B8D-0A4DFCB769C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2" creationId="{D6804C8E-3517-2513-0B2E-7BF496EE42C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3" creationId="{321825B4-2B80-5C74-4F33-E9DE40090149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4" creationId="{658873AA-01E9-2C95-0D71-D82B9E09B18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5" creationId="{AFB3BF88-72BD-CC16-6E4B-38C721B142FB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6" creationId="{89D636CD-F549-6A19-A49A-411992730EEA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7" creationId="{53060AB1-A44E-70C2-62B0-27C9A1B10AB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8" creationId="{4693F7E8-87D9-6182-92CB-442EB4F5A69C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9" creationId="{348F710D-625A-4E0A-7D60-2C6E9FB3B666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0" creationId="{B189FF21-FD02-B3D3-3AC2-AECBE79A6FB7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1" creationId="{D94EB467-CBDA-C963-DC84-EC69E4D8D496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2" creationId="{03DB6E34-7247-A260-5962-BCDBB5392B4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3" creationId="{D6412ABA-7F00-B7B0-2069-B1BDC8C2FA3A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4" creationId="{4AFA9A4C-181B-037C-DE17-2E6ABA8E64BA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5" creationId="{2D1B07CC-9181-7B93-AB00-3A9ACE14294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6" creationId="{369F29AA-B5E7-D37D-5DBA-EBA7D040AD4D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7" creationId="{5DEE54B0-6077-8E54-D63A-C8655CBD1817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69" creationId="{19894949-C679-3C57-85E0-D3A59ADB7E73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70" creationId="{6DCAAC9C-789D-B2CD-754D-978A94B76C23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71" creationId="{AF8B6813-327F-9807-D53A-90CD81E5DD0C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72" creationId="{5A016C8C-D32C-6208-9F7E-D63DABB4A63A}"/>
          </ac:cxnSpMkLst>
        </pc:cxnChg>
        <pc:cxnChg chg="add del mod">
          <ac:chgData name="Kulinich Bohdan" userId="48e65c9f34e137d0" providerId="LiveId" clId="{0667F82A-C8A9-D341-9654-BC83CD99920C}" dt="2023-07-19T09:25:59.787" v="3569" actId="478"/>
          <ac:cxnSpMkLst>
            <pc:docMk/>
            <pc:sldMk cId="3667384021" sldId="296"/>
            <ac:cxnSpMk id="73" creationId="{A4DD32DE-FFDD-B3A5-907A-5277E0728A82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77" creationId="{8F216B0A-035C-7887-014D-9B2724A35812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79" creationId="{3897F36D-C351-C240-6F38-2508965AD48F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82" creationId="{1834033A-433D-A50A-16AB-4EBA15BAB15F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91" creationId="{A1BA0918-EEDC-E2CD-2DCA-0AD3E7CDA7CD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102" creationId="{9B69208F-4EDF-B267-E8E6-338B192CF5D6}"/>
          </ac:cxnSpMkLst>
        </pc:cxnChg>
        <pc:cxnChg chg="add mod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29" creationId="{0626F4A3-4BA2-A281-9194-C3F6F9A32D43}"/>
          </ac:cxnSpMkLst>
        </pc:cxnChg>
        <pc:cxnChg chg="add mod modVis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30" creationId="{2600D95B-DAB4-A588-5B7C-3C6DBD2C523D}"/>
          </ac:cxnSpMkLst>
        </pc:cxnChg>
        <pc:cxnChg chg="add mod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32" creationId="{43851C93-3442-7AB6-B3E1-F44E895B9607}"/>
          </ac:cxnSpMkLst>
        </pc:cxnChg>
        <pc:cxnChg chg="add mod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33" creationId="{413375CB-5DEF-A280-3AE1-4155A70B5361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4" creationId="{199878C0-3E16-751F-C5D9-C9774917D8D1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5" creationId="{D50FB56B-C4D7-F471-8AB0-4028364D942C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6" creationId="{B71BC73A-288A-7348-DE82-A2AD8A8822D9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7" creationId="{2FE9A51E-9008-D2AC-E8FA-87D3E4C0EF98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8" creationId="{DA61BC10-95BF-40B1-41D2-AC1E07FA1B6B}"/>
          </ac:cxnSpMkLst>
        </pc:cxnChg>
      </pc:sldChg>
      <pc:sldChg chg="addSp delSp modSp add del mod setBg modAnim">
        <pc:chgData name="Kulinich Bohdan" userId="48e65c9f34e137d0" providerId="LiveId" clId="{0667F82A-C8A9-D341-9654-BC83CD99920C}" dt="2023-07-18T20:20:03.848" v="2919" actId="2696"/>
        <pc:sldMkLst>
          <pc:docMk/>
          <pc:sldMk cId="2276670241" sldId="297"/>
        </pc:sldMkLst>
        <pc:grpChg chg="add mod">
          <ac:chgData name="Kulinich Bohdan" userId="48e65c9f34e137d0" providerId="LiveId" clId="{0667F82A-C8A9-D341-9654-BC83CD99920C}" dt="2023-07-18T20:19:55.984" v="2917" actId="14100"/>
          <ac:grpSpMkLst>
            <pc:docMk/>
            <pc:sldMk cId="2276670241" sldId="297"/>
            <ac:grpSpMk id="7" creationId="{B0D33E5E-C73A-497F-0E54-EBD3F0778867}"/>
          </ac:grpSpMkLst>
        </pc:grpChg>
        <pc:grpChg chg="add del mod topLvl">
          <ac:chgData name="Kulinich Bohdan" userId="48e65c9f34e137d0" providerId="LiveId" clId="{0667F82A-C8A9-D341-9654-BC83CD99920C}" dt="2023-07-18T20:17:49.214" v="2907" actId="14100"/>
          <ac:grpSpMkLst>
            <pc:docMk/>
            <pc:sldMk cId="2276670241" sldId="297"/>
            <ac:grpSpMk id="113" creationId="{06BC5902-2577-9BEE-1AD1-B76FFAA96AE3}"/>
          </ac:grpSpMkLst>
        </pc:grpChg>
        <pc:grpChg chg="add del mod">
          <ac:chgData name="Kulinich Bohdan" userId="48e65c9f34e137d0" providerId="LiveId" clId="{0667F82A-C8A9-D341-9654-BC83CD99920C}" dt="2023-07-18T20:16:34.809" v="2906" actId="165"/>
          <ac:grpSpMkLst>
            <pc:docMk/>
            <pc:sldMk cId="2276670241" sldId="297"/>
            <ac:grpSpMk id="114" creationId="{187A9BF3-0297-393A-92C0-7086FF06F751}"/>
          </ac:grpSpMkLst>
        </pc:grp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8" creationId="{B8627605-460C-447C-5BF6-2C400A83871D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9" creationId="{8E33C1E9-C943-4DBA-BA64-CE83372104F4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0" creationId="{C9804838-4FAB-D520-E80F-ABD527577E45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1" creationId="{65C32BAA-EEE0-ED79-E731-B1077B138766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2" creationId="{61ABC965-C978-2B81-2B0D-BE3F67320CD4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3" creationId="{6B1205AF-3610-CAAA-050A-06CA30A78FD2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4" creationId="{70464E1A-155C-D51F-37B9-8D1BC29C9214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5" creationId="{84CB3999-D889-6F82-DC0A-1B653964A631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6" creationId="{87E2C143-71A1-A194-E846-733B5B773A7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1" creationId="{7D5590A5-E6C2-D01B-6568-6DA1B1727A6B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2" creationId="{C4996C12-0348-A991-4107-9865414D704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3" creationId="{A986B622-9524-272F-829F-A14B0CC14AB5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4" creationId="{EB16368F-CE67-BEC3-F901-6BB4288BCDE9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5" creationId="{BFE74A27-8377-DF5A-DBFD-E7D85FDBA8EA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6" creationId="{6C06DD05-6A9F-EA7F-38E9-4031420C2DFA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7" creationId="{F44BC9BD-EC14-FF3F-0FA6-F2627590BAF1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28" creationId="{49030A0B-DE89-01EF-059E-A5CD21961BA8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0" creationId="{BCA49122-728A-D9D3-CB5E-BD5ABE67FB33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1" creationId="{CDAD2072-E9C7-D44F-B89E-3282988C833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2" creationId="{8BDA9051-E01C-80AE-D870-2178B6D492B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3" creationId="{B54B7B7C-28D0-B83D-B75E-430154174348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4" creationId="{1A7A1CA5-E1E5-F065-FB10-571B3DC9C7BD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5" creationId="{711EFC4F-9508-EC71-F521-30A90EDD0548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6" creationId="{D00F0981-0535-5EB6-FB34-6DB5A68FC992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7" creationId="{25AB5C49-2B14-6547-A297-FCF4712FEFC0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8" creationId="{8D2176EE-E246-56E4-71B9-89B8A2EED7E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5" creationId="{1228900E-15CC-2A34-EC49-105CF9A85B73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6" creationId="{40B413D0-0A9B-E5FF-E9B1-C818F8101384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7" creationId="{CFA393E5-A7D9-216D-A0F0-7F8D5B7932C0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9" creationId="{10F7E9C2-28AE-1D81-4D73-FF39FBB58BA8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0" creationId="{36712A20-DAD3-51EF-17CB-1612078679CB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1" creationId="{31A783AF-89B6-7C03-DE99-DD9D6E9A9074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3" creationId="{8B163979-B1F4-3782-34E4-D3BF9AFE3E13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4" creationId="{13130472-950F-7D17-56E2-0F284707680B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5" creationId="{D25D807A-BCB8-BB2E-978C-BA3C235E7A9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6" creationId="{CA6E2914-F33B-BD68-F57E-F83D44CA40CB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7" creationId="{5AD67B99-46F8-D1D4-05C0-E836F85FF536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8" creationId="{53AAD527-308F-DABD-3342-BEE4A287DEBA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0" creationId="{7DD96825-CDD7-7775-DB94-F2522AA42B01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1" creationId="{30792461-FE32-F2EC-B806-4FAF968FF9C0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2" creationId="{B5DBCC10-0A85-B66C-77F2-A24364F76FFF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3" creationId="{E811F18E-CF2D-EAD8-03A1-DB33599E5D5A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4" creationId="{C0BC6842-B9C3-17DF-2C10-6B35D53A8F7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5" creationId="{FF7A9168-501E-81E7-E90F-6817A7617130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7" creationId="{D135779F-7F24-2D41-DF58-F8ADE2B5B3AF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8" creationId="{336B09C5-FE07-BA4C-C473-5EDDBDE547D5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9" creationId="{524952D7-2640-E031-426C-52D391D66DF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70" creationId="{FC22E6BA-791F-8342-4664-3E9B3F4F6F3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71" creationId="{55062F00-AC2C-5834-1A1E-7DF5DE9B88B6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72" creationId="{3E90D07D-6824-432A-20AA-2E46D3E99F37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80" creationId="{157E4DED-DCB3-0A13-456A-2AE2C5653925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81" creationId="{61EDB41D-79AA-DB15-7FE8-5AB149C523FC}"/>
          </ac:cxnSpMkLst>
        </pc:cxnChg>
        <pc:cxnChg chg="del mod topLvl">
          <ac:chgData name="Kulinich Bohdan" userId="48e65c9f34e137d0" providerId="LiveId" clId="{0667F82A-C8A9-D341-9654-BC83CD99920C}" dt="2023-07-18T20:17:53.989" v="2908" actId="478"/>
          <ac:cxnSpMkLst>
            <pc:docMk/>
            <pc:sldMk cId="2276670241" sldId="297"/>
            <ac:cxnSpMk id="82" creationId="{CB98C6AD-BC0F-CF39-D601-5CF76CF9C7C4}"/>
          </ac:cxnSpMkLst>
        </pc:cxnChg>
        <pc:cxnChg chg="add del mod topLvl">
          <ac:chgData name="Kulinich Bohdan" userId="48e65c9f34e137d0" providerId="LiveId" clId="{0667F82A-C8A9-D341-9654-BC83CD99920C}" dt="2023-07-18T20:19:57.695" v="2918" actId="478"/>
          <ac:cxnSpMkLst>
            <pc:docMk/>
            <pc:sldMk cId="2276670241" sldId="297"/>
            <ac:cxnSpMk id="86" creationId="{74CE2734-2CC5-9250-09BD-A9B37C9DCCBF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89" creationId="{F0A33169-8D91-CBB6-9799-7B59EFC62C4B}"/>
          </ac:cxnSpMkLst>
        </pc:cxnChg>
        <pc:cxnChg chg="del mod topLvl">
          <ac:chgData name="Kulinich Bohdan" userId="48e65c9f34e137d0" providerId="LiveId" clId="{0667F82A-C8A9-D341-9654-BC83CD99920C}" dt="2023-07-18T20:18:31.587" v="2915" actId="478"/>
          <ac:cxnSpMkLst>
            <pc:docMk/>
            <pc:sldMk cId="2276670241" sldId="297"/>
            <ac:cxnSpMk id="91" creationId="{95FDEFD2-72F6-D2A9-B942-A6083882D79A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92" creationId="{8285AEEB-493F-FC26-0766-9DE4DFFD35B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93" creationId="{79026F1F-592D-A3D6-0402-A0E3849929BE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100" creationId="{EFA66627-3C52-A211-C87C-5A41543795F6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102" creationId="{3023EB02-30C9-A116-F1C1-C6BDFC85EFFB}"/>
          </ac:cxnSpMkLst>
        </pc:cxnChg>
      </pc:sldChg>
      <pc:sldChg chg="addSp delSp modSp add mod setBg modAnim">
        <pc:chgData name="Kulinich Bohdan" userId="48e65c9f34e137d0" providerId="LiveId" clId="{0667F82A-C8A9-D341-9654-BC83CD99920C}" dt="2023-07-19T09:47:06.788" v="3886" actId="1076"/>
        <pc:sldMkLst>
          <pc:docMk/>
          <pc:sldMk cId="3596878779" sldId="297"/>
        </pc:sldMkLst>
        <pc:spChg chg="add mod">
          <ac:chgData name="Kulinich Bohdan" userId="48e65c9f34e137d0" providerId="LiveId" clId="{0667F82A-C8A9-D341-9654-BC83CD99920C}" dt="2023-07-19T09:47:06.788" v="3886" actId="1076"/>
          <ac:spMkLst>
            <pc:docMk/>
            <pc:sldMk cId="3596878779" sldId="297"/>
            <ac:spMk id="8" creationId="{0F99DFD9-E160-BE2D-AFF0-CC5AD10A30EA}"/>
          </ac:spMkLst>
        </pc:spChg>
        <pc:spChg chg="add del">
          <ac:chgData name="Kulinich Bohdan" userId="48e65c9f34e137d0" providerId="LiveId" clId="{0667F82A-C8A9-D341-9654-BC83CD99920C}" dt="2023-07-19T09:41:08.057" v="3851" actId="22"/>
          <ac:spMkLst>
            <pc:docMk/>
            <pc:sldMk cId="3596878779" sldId="297"/>
            <ac:spMk id="9" creationId="{3DAE9441-0AF2-E896-6370-141FCA2F1B4B}"/>
          </ac:spMkLst>
        </pc:spChg>
        <pc:spChg chg="del">
          <ac:chgData name="Kulinich Bohdan" userId="48e65c9f34e137d0" providerId="LiveId" clId="{0667F82A-C8A9-D341-9654-BC83CD99920C}" dt="2023-07-19T09:40:32.807" v="3843" actId="478"/>
          <ac:spMkLst>
            <pc:docMk/>
            <pc:sldMk cId="3596878779" sldId="297"/>
            <ac:spMk id="33" creationId="{BC84ED23-3ECC-AF05-EDDA-D3049681D5A9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38" creationId="{B8B163B6-9A39-4F70-732F-D36AC2AB1522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3" creationId="{A04257D6-23A0-F5E7-04D9-24D95A23EE0F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4" creationId="{3826E467-7465-10C6-6966-0360A2A4EEBC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5" creationId="{A2E57EDA-0B49-78E0-11D4-84AC4376AFA1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8" creationId="{C0E57E9E-B7D1-232B-564D-AC1AD75A1FE7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9" creationId="{D9587C30-9F52-E567-162D-9E7CF48E69F5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21" creationId="{FA536DD0-FF67-E04C-3E2A-38E0201FB45C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22" creationId="{E29ADCEC-8AA7-1AAF-F4EB-0C2E76D461CB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26" creationId="{7C7B30FF-4F31-93E1-EBED-F525C21823FF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31" creationId="{3FC1B5D8-0D8B-ADEF-F4AA-1F2EE05B0FE0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39" creationId="{6C72C092-2758-EFAA-4D74-6C216CE60451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0" creationId="{0418F212-421A-7E7D-B8FC-73E1D1BF96DE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1" creationId="{61EB2A2F-49F2-6E6D-B893-A6AB16E44FDD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2" creationId="{0D54C3DC-C647-7554-C643-9BF161E5DC44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3" creationId="{1E261954-7A19-AF89-23ED-5CBD3319E06A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5" creationId="{A53EC424-1587-26F5-1A68-0718E9AD5DB9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6" creationId="{6CC3C5CD-A6DB-E80F-559A-B03C355100A5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64" creationId="{C6A3CA16-B6F1-712B-2288-A843833F65EB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66" creationId="{10FB95D1-50FF-CE71-D2B6-C827DDEE2A1C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67" creationId="{A0C72927-3CB4-CEC5-4E41-4F9C9EC3DF5B}"/>
          </ac:spMkLst>
        </pc:spChg>
        <pc:spChg chg="mod">
          <ac:chgData name="Kulinich Bohdan" userId="48e65c9f34e137d0" providerId="LiveId" clId="{0667F82A-C8A9-D341-9654-BC83CD99920C}" dt="2023-07-19T09:41:02.543" v="3849" actId="1076"/>
          <ac:spMkLst>
            <pc:docMk/>
            <pc:sldMk cId="3596878779" sldId="297"/>
            <ac:spMk id="168" creationId="{8DAA017F-DBD9-F198-AA15-A59794FCECA5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69" creationId="{47A82461-5613-9D68-CA87-F336A0F06CF0}"/>
          </ac:spMkLst>
        </pc:spChg>
        <pc:spChg chg="del mod">
          <ac:chgData name="Kulinich Bohdan" userId="48e65c9f34e137d0" providerId="LiveId" clId="{0667F82A-C8A9-D341-9654-BC83CD99920C}" dt="2023-07-19T09:40:48.576" v="3846" actId="478"/>
          <ac:spMkLst>
            <pc:docMk/>
            <pc:sldMk cId="3596878779" sldId="297"/>
            <ac:spMk id="170" creationId="{085E3EB1-2847-88A1-8D2A-DED1978459CF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71" creationId="{E3E6CC12-3272-105E-6DA8-0666755BBAA5}"/>
          </ac:spMkLst>
        </pc:sp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3" creationId="{FB7670E3-73FD-BAC8-5632-625731C0B151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7" creationId="{1ED21C26-DA1B-C308-5224-5CF358D59AB6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43" creationId="{F5C524F6-1A9C-25B5-4647-C09B32F6B882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44" creationId="{2C609588-76D1-2FD9-E077-6927B3093B60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77" creationId="{8F216B0A-035C-7887-014D-9B2724A35812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79" creationId="{3897F36D-C351-C240-6F38-2508965AD48F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82" creationId="{1834033A-433D-A50A-16AB-4EBA15BAB15F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91" creationId="{A1BA0918-EEDC-E2CD-2DCA-0AD3E7CDA7CD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102" creationId="{9B69208F-4EDF-B267-E8E6-338B192CF5D6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29" creationId="{0626F4A3-4BA2-A281-9194-C3F6F9A32D43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0" creationId="{2600D95B-DAB4-A588-5B7C-3C6DBD2C523D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2" creationId="{43851C93-3442-7AB6-B3E1-F44E895B9607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3" creationId="{413375CB-5DEF-A280-3AE1-4155A70B5361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4" creationId="{199878C0-3E16-751F-C5D9-C9774917D8D1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5" creationId="{D50FB56B-C4D7-F471-8AB0-4028364D942C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6" creationId="{B71BC73A-288A-7348-DE82-A2AD8A8822D9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7" creationId="{2FE9A51E-9008-D2AC-E8FA-87D3E4C0EF98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8" creationId="{DA61BC10-95BF-40B1-41D2-AC1E07FA1B6B}"/>
          </ac:cxnSpMkLst>
        </pc:cxnChg>
      </pc:sldChg>
      <pc:sldChg chg="add del setBg">
        <pc:chgData name="Kulinich Bohdan" userId="48e65c9f34e137d0" providerId="LiveId" clId="{0667F82A-C8A9-D341-9654-BC83CD99920C}" dt="2023-07-19T09:42:42.394" v="3854" actId="2696"/>
        <pc:sldMkLst>
          <pc:docMk/>
          <pc:sldMk cId="677533725" sldId="298"/>
        </pc:sldMkLst>
      </pc:sldChg>
      <pc:sldChg chg="new del">
        <pc:chgData name="Kulinich Bohdan" userId="48e65c9f34e137d0" providerId="LiveId" clId="{0667F82A-C8A9-D341-9654-BC83CD99920C}" dt="2023-07-19T09:44:48.944" v="3856" actId="2696"/>
        <pc:sldMkLst>
          <pc:docMk/>
          <pc:sldMk cId="3561295424" sldId="298"/>
        </pc:sldMkLst>
      </pc:sldChg>
      <pc:sldChg chg="addSp delSp modSp add mod setBg modAnim">
        <pc:chgData name="Kulinich Bohdan" userId="48e65c9f34e137d0" providerId="LiveId" clId="{0667F82A-C8A9-D341-9654-BC83CD99920C}" dt="2023-07-19T09:47:08.751" v="3887"/>
        <pc:sldMkLst>
          <pc:docMk/>
          <pc:sldMk cId="3810263067" sldId="298"/>
        </pc:sldMkLst>
        <pc:spChg chg="add mod">
          <ac:chgData name="Kulinich Bohdan" userId="48e65c9f34e137d0" providerId="LiveId" clId="{0667F82A-C8A9-D341-9654-BC83CD99920C}" dt="2023-07-19T09:47:08.751" v="3887"/>
          <ac:spMkLst>
            <pc:docMk/>
            <pc:sldMk cId="3810263067" sldId="298"/>
            <ac:spMk id="8" creationId="{861DED85-306C-2981-39F8-732A6047F412}"/>
          </ac:spMkLst>
        </pc:spChg>
        <pc:spChg chg="del">
          <ac:chgData name="Kulinich Bohdan" userId="48e65c9f34e137d0" providerId="LiveId" clId="{0667F82A-C8A9-D341-9654-BC83CD99920C}" dt="2023-07-19T09:45:24.462" v="3861" actId="478"/>
          <ac:spMkLst>
            <pc:docMk/>
            <pc:sldMk cId="3810263067" sldId="298"/>
            <ac:spMk id="33" creationId="{BC84ED23-3ECC-AF05-EDDA-D3049681D5A9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38" creationId="{B8B163B6-9A39-4F70-732F-D36AC2AB1522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3" creationId="{A04257D6-23A0-F5E7-04D9-24D95A23EE0F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4" creationId="{3826E467-7465-10C6-6966-0360A2A4EEBC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5" creationId="{A2E57EDA-0B49-78E0-11D4-84AC4376AFA1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8" creationId="{C0E57E9E-B7D1-232B-564D-AC1AD75A1FE7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9" creationId="{D9587C30-9F52-E567-162D-9E7CF48E69F5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21" creationId="{FA536DD0-FF67-E04C-3E2A-38E0201FB45C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22" creationId="{E29ADCEC-8AA7-1AAF-F4EB-0C2E76D461CB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26" creationId="{7C7B30FF-4F31-93E1-EBED-F525C21823FF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31" creationId="{3FC1B5D8-0D8B-ADEF-F4AA-1F2EE05B0FE0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39" creationId="{6C72C092-2758-EFAA-4D74-6C216CE60451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0" creationId="{0418F212-421A-7E7D-B8FC-73E1D1BF96DE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1" creationId="{61EB2A2F-49F2-6E6D-B893-A6AB16E44FDD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2" creationId="{0D54C3DC-C647-7554-C643-9BF161E5DC44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3" creationId="{1E261954-7A19-AF89-23ED-5CBD3319E06A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5" creationId="{A53EC424-1587-26F5-1A68-0718E9AD5DB9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6" creationId="{6CC3C5CD-A6DB-E80F-559A-B03C355100A5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64" creationId="{C6A3CA16-B6F1-712B-2288-A843833F65EB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66" creationId="{10FB95D1-50FF-CE71-D2B6-C827DDEE2A1C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67" creationId="{A0C72927-3CB4-CEC5-4E41-4F9C9EC3DF5B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68" creationId="{8DAA017F-DBD9-F198-AA15-A59794FCECA5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69" creationId="{47A82461-5613-9D68-CA87-F336A0F06CF0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70" creationId="{085E3EB1-2847-88A1-8D2A-DED1978459CF}"/>
          </ac:spMkLst>
        </pc:spChg>
        <pc:spChg chg="del mod">
          <ac:chgData name="Kulinich Bohdan" userId="48e65c9f34e137d0" providerId="LiveId" clId="{0667F82A-C8A9-D341-9654-BC83CD99920C}" dt="2023-07-19T09:45:39.539" v="3863" actId="478"/>
          <ac:spMkLst>
            <pc:docMk/>
            <pc:sldMk cId="3810263067" sldId="298"/>
            <ac:spMk id="171" creationId="{E3E6CC12-3272-105E-6DA8-0666755BBAA5}"/>
          </ac:spMkLst>
        </pc:sp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3" creationId="{FB7670E3-73FD-BAC8-5632-625731C0B151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7" creationId="{1ED21C26-DA1B-C308-5224-5CF358D59AB6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43" creationId="{F5C524F6-1A9C-25B5-4647-C09B32F6B882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44" creationId="{2C609588-76D1-2FD9-E077-6927B3093B60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77" creationId="{8F216B0A-035C-7887-014D-9B2724A35812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79" creationId="{3897F36D-C351-C240-6F38-2508965AD48F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82" creationId="{1834033A-433D-A50A-16AB-4EBA15BAB15F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91" creationId="{A1BA0918-EEDC-E2CD-2DCA-0AD3E7CDA7CD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102" creationId="{9B69208F-4EDF-B267-E8E6-338B192CF5D6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29" creationId="{0626F4A3-4BA2-A281-9194-C3F6F9A32D43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0" creationId="{2600D95B-DAB4-A588-5B7C-3C6DBD2C523D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2" creationId="{43851C93-3442-7AB6-B3E1-F44E895B9607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3" creationId="{413375CB-5DEF-A280-3AE1-4155A70B5361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4" creationId="{199878C0-3E16-751F-C5D9-C9774917D8D1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5" creationId="{D50FB56B-C4D7-F471-8AB0-4028364D942C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6" creationId="{B71BC73A-288A-7348-DE82-A2AD8A8822D9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7" creationId="{2FE9A51E-9008-D2AC-E8FA-87D3E4C0EF98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8" creationId="{DA61BC10-95BF-40B1-41D2-AC1E07FA1B6B}"/>
          </ac:cxnSpMkLst>
        </pc:cxnChg>
      </pc:sldChg>
    </pc:docChg>
  </pc:docChgLst>
  <pc:docChgLst>
    <pc:chgData name="Kulinich Bohdan" userId="48e65c9f34e137d0" providerId="LiveId" clId="{128268A3-0BC9-3F43-97C7-11CD7C12FFAF}"/>
    <pc:docChg chg="undo custSel addSld delSld modSld">
      <pc:chgData name="Kulinich Bohdan" userId="48e65c9f34e137d0" providerId="LiveId" clId="{128268A3-0BC9-3F43-97C7-11CD7C12FFAF}" dt="2023-09-03T16:32:34.466" v="1861" actId="20577"/>
      <pc:docMkLst>
        <pc:docMk/>
      </pc:docMkLst>
      <pc:sldChg chg="addSp modSp mod modAnim">
        <pc:chgData name="Kulinich Bohdan" userId="48e65c9f34e137d0" providerId="LiveId" clId="{128268A3-0BC9-3F43-97C7-11CD7C12FFAF}" dt="2023-08-21T15:53:24.374" v="160" actId="14429"/>
        <pc:sldMkLst>
          <pc:docMk/>
          <pc:sldMk cId="1429824012" sldId="274"/>
        </pc:sldMkLst>
        <pc:spChg chg="add mod">
          <ac:chgData name="Kulinich Bohdan" userId="48e65c9f34e137d0" providerId="LiveId" clId="{128268A3-0BC9-3F43-97C7-11CD7C12FFAF}" dt="2023-08-19T18:36:50.265" v="115" actId="1076"/>
          <ac:spMkLst>
            <pc:docMk/>
            <pc:sldMk cId="1429824012" sldId="274"/>
            <ac:spMk id="2" creationId="{E10CCA11-C0AF-62D9-CE9B-CA202DCA4051}"/>
          </ac:spMkLst>
        </pc:spChg>
        <pc:spChg chg="mod modVis">
          <ac:chgData name="Kulinich Bohdan" userId="48e65c9f34e137d0" providerId="LiveId" clId="{128268A3-0BC9-3F43-97C7-11CD7C12FFAF}" dt="2023-08-21T15:53:24.374" v="160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128268A3-0BC9-3F43-97C7-11CD7C12FFAF}" dt="2023-08-19T18:37:18.616" v="125" actId="107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128268A3-0BC9-3F43-97C7-11CD7C12FFAF}" dt="2023-08-19T18:37:21.862" v="126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128268A3-0BC9-3F43-97C7-11CD7C12FFAF}" dt="2023-08-19T18:37:00.028" v="119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128268A3-0BC9-3F43-97C7-11CD7C12FFAF}" dt="2023-08-19T18:37:27.076" v="127" actId="1076"/>
          <ac:picMkLst>
            <pc:docMk/>
            <pc:sldMk cId="1429824012" sldId="274"/>
            <ac:picMk id="10" creationId="{3E346A3B-83A2-741D-456F-20E08EA7789C}"/>
          </ac:picMkLst>
        </pc:picChg>
        <pc:picChg chg="mod">
          <ac:chgData name="Kulinich Bohdan" userId="48e65c9f34e137d0" providerId="LiveId" clId="{128268A3-0BC9-3F43-97C7-11CD7C12FFAF}" dt="2023-08-19T18:35:08.348" v="2" actId="552"/>
          <ac:picMkLst>
            <pc:docMk/>
            <pc:sldMk cId="1429824012" sldId="274"/>
            <ac:picMk id="13" creationId="{B9D639A1-0DBF-E97C-9854-513A1DAAE089}"/>
          </ac:picMkLst>
        </pc:picChg>
      </pc:sldChg>
      <pc:sldChg chg="addSp delSp modSp mod setBg delAnim modAnim">
        <pc:chgData name="Kulinich Bohdan" userId="48e65c9f34e137d0" providerId="LiveId" clId="{128268A3-0BC9-3F43-97C7-11CD7C12FFAF}" dt="2023-08-27T18:10:40.962" v="961"/>
        <pc:sldMkLst>
          <pc:docMk/>
          <pc:sldMk cId="2154405015" sldId="276"/>
        </pc:sldMkLst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6" creationId="{300529B1-C671-6A3E-4900-DCAC7EE9448C}"/>
          </ac:spMkLst>
        </pc:spChg>
        <pc:spChg chg="add mod">
          <ac:chgData name="Kulinich Bohdan" userId="48e65c9f34e137d0" providerId="LiveId" clId="{128268A3-0BC9-3F43-97C7-11CD7C12FFAF}" dt="2023-08-26T11:05:24.831" v="568" actId="14100"/>
          <ac:spMkLst>
            <pc:docMk/>
            <pc:sldMk cId="2154405015" sldId="276"/>
            <ac:spMk id="6" creationId="{47BFC813-BD96-025F-5AEE-AC611FA2A8FF}"/>
          </ac:spMkLst>
        </pc:spChg>
        <pc:spChg chg="add del mod">
          <ac:chgData name="Kulinich Bohdan" userId="48e65c9f34e137d0" providerId="LiveId" clId="{128268A3-0BC9-3F43-97C7-11CD7C12FFAF}" dt="2023-08-26T10:42:06.634" v="425"/>
          <ac:spMkLst>
            <pc:docMk/>
            <pc:sldMk cId="2154405015" sldId="276"/>
            <ac:spMk id="7" creationId="{595002CC-36C2-803B-0344-22761E2FFABF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9" creationId="{03A05CBC-A720-87B1-316B-D22692F52F90}"/>
          </ac:spMkLst>
        </pc:spChg>
        <pc:spChg chg="add mod">
          <ac:chgData name="Kulinich Bohdan" userId="48e65c9f34e137d0" providerId="LiveId" clId="{128268A3-0BC9-3F43-97C7-11CD7C12FFAF}" dt="2023-08-26T10:43:25.815" v="453" actId="1037"/>
          <ac:spMkLst>
            <pc:docMk/>
            <pc:sldMk cId="2154405015" sldId="276"/>
            <ac:spMk id="12" creationId="{E532860B-F2A6-81BF-7707-98AA6A55632C}"/>
          </ac:spMkLst>
        </pc:spChg>
        <pc:spChg chg="add mod">
          <ac:chgData name="Kulinich Bohdan" userId="48e65c9f34e137d0" providerId="LiveId" clId="{128268A3-0BC9-3F43-97C7-11CD7C12FFAF}" dt="2023-08-26T10:43:54.986" v="467" actId="1036"/>
          <ac:spMkLst>
            <pc:docMk/>
            <pc:sldMk cId="2154405015" sldId="276"/>
            <ac:spMk id="13" creationId="{789F727E-727A-E6FD-BE20-9200D3782F86}"/>
          </ac:spMkLst>
        </pc:spChg>
        <pc:spChg chg="add del mod">
          <ac:chgData name="Kulinich Bohdan" userId="48e65c9f34e137d0" providerId="LiveId" clId="{128268A3-0BC9-3F43-97C7-11CD7C12FFAF}" dt="2023-08-26T10:43:06.496" v="444" actId="478"/>
          <ac:spMkLst>
            <pc:docMk/>
            <pc:sldMk cId="2154405015" sldId="276"/>
            <ac:spMk id="14" creationId="{FD283E61-FFCF-E014-6684-60614E04C620}"/>
          </ac:spMkLst>
        </pc:spChg>
        <pc:spChg chg="add del mod">
          <ac:chgData name="Kulinich Bohdan" userId="48e65c9f34e137d0" providerId="LiveId" clId="{128268A3-0BC9-3F43-97C7-11CD7C12FFAF}" dt="2023-08-26T10:42:57.512" v="440" actId="478"/>
          <ac:spMkLst>
            <pc:docMk/>
            <pc:sldMk cId="2154405015" sldId="276"/>
            <ac:spMk id="15" creationId="{940B5F73-7521-CEC9-8936-B64CC4491804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1" creationId="{F2ED21C2-5C8A-DDE3-1FA0-978EA048B1E0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2" creationId="{FD47F23E-8E4F-E552-4D58-E0F4DA13F717}"/>
          </ac:spMkLst>
        </pc:spChg>
        <pc:spChg chg="add mod">
          <ac:chgData name="Kulinich Bohdan" userId="48e65c9f34e137d0" providerId="LiveId" clId="{128268A3-0BC9-3F43-97C7-11CD7C12FFAF}" dt="2023-08-26T10:44:19.408" v="473" actId="20577"/>
          <ac:spMkLst>
            <pc:docMk/>
            <pc:sldMk cId="2154405015" sldId="276"/>
            <ac:spMk id="23" creationId="{3D594AA9-313C-0322-A3B5-AD47B1D4A7B5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3" creationId="{44631383-A28A-7F8A-BB92-67E3D128174C}"/>
          </ac:spMkLst>
        </pc:spChg>
        <pc:spChg chg="add del mod">
          <ac:chgData name="Kulinich Bohdan" userId="48e65c9f34e137d0" providerId="LiveId" clId="{128268A3-0BC9-3F43-97C7-11CD7C12FFAF}" dt="2023-08-26T10:46:24.188" v="491" actId="478"/>
          <ac:spMkLst>
            <pc:docMk/>
            <pc:sldMk cId="2154405015" sldId="276"/>
            <ac:spMk id="24" creationId="{8515F5D4-339B-B720-B3D4-F92F146CDE03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4" creationId="{AA32FBDD-7CC2-80E8-9E55-2055305BCBCE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5" creationId="{942F5270-AC61-FB40-2827-5D2922EB353C}"/>
          </ac:spMkLst>
        </pc:spChg>
        <pc:spChg chg="add mod">
          <ac:chgData name="Kulinich Bohdan" userId="48e65c9f34e137d0" providerId="LiveId" clId="{128268A3-0BC9-3F43-97C7-11CD7C12FFAF}" dt="2023-08-27T15:41:29.590" v="757" actId="14100"/>
          <ac:spMkLst>
            <pc:docMk/>
            <pc:sldMk cId="2154405015" sldId="276"/>
            <ac:spMk id="25" creationId="{C26AEA98-D635-5BCE-C826-9C27B9404D90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6" creationId="{20DA7933-D74D-86C2-0E0F-71CE6E87E91E}"/>
          </ac:spMkLst>
        </pc:spChg>
        <pc:spChg chg="add mod modVis">
          <ac:chgData name="Kulinich Bohdan" userId="48e65c9f34e137d0" providerId="LiveId" clId="{128268A3-0BC9-3F43-97C7-11CD7C12FFAF}" dt="2023-08-27T15:46:39.280" v="760" actId="14429"/>
          <ac:spMkLst>
            <pc:docMk/>
            <pc:sldMk cId="2154405015" sldId="276"/>
            <ac:spMk id="26" creationId="{C51B76C8-82AD-D339-4D76-76897291335B}"/>
          </ac:spMkLst>
        </pc:spChg>
        <pc:spChg chg="add mod">
          <ac:chgData name="Kulinich Bohdan" userId="48e65c9f34e137d0" providerId="LiveId" clId="{128268A3-0BC9-3F43-97C7-11CD7C12FFAF}" dt="2023-08-27T18:00:21.528" v="770" actId="207"/>
          <ac:spMkLst>
            <pc:docMk/>
            <pc:sldMk cId="2154405015" sldId="276"/>
            <ac:spMk id="27" creationId="{6DA5C2B3-EAF7-34CD-999C-6F05431CB024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7" creationId="{CAB6278A-85BE-A0CD-0B83-F7425BB8530B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8" creationId="{3C5901A5-7B36-ECA7-B9E8-F1912881E5D5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29" creationId="{34733BF4-DCA3-C58D-E2EB-D69240ED70C0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32" creationId="{B486C479-9C4D-4FB4-C43B-61D32F716669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34" creationId="{2F2C0DF1-3C39-6B9A-8394-F8B9829B6234}"/>
          </ac:spMkLst>
        </pc:spChg>
        <pc:spChg chg="del">
          <ac:chgData name="Kulinich Bohdan" userId="48e65c9f34e137d0" providerId="LiveId" clId="{128268A3-0BC9-3F43-97C7-11CD7C12FFAF}" dt="2023-08-19T18:38:18.106" v="158" actId="478"/>
          <ac:spMkLst>
            <pc:docMk/>
            <pc:sldMk cId="2154405015" sldId="276"/>
            <ac:spMk id="61" creationId="{C0FD78B6-F646-AEA1-6357-96D0C5A358D8}"/>
          </ac:spMkLst>
        </pc:spChg>
        <pc:grpChg chg="add del mod">
          <ac:chgData name="Kulinich Bohdan" userId="48e65c9f34e137d0" providerId="LiveId" clId="{128268A3-0BC9-3F43-97C7-11CD7C12FFAF}" dt="2023-08-26T10:42:42.761" v="437" actId="165"/>
          <ac:grpSpMkLst>
            <pc:docMk/>
            <pc:sldMk cId="2154405015" sldId="276"/>
            <ac:grpSpMk id="16" creationId="{3BE8C599-058E-27A0-C75B-45E5FA1358BF}"/>
          </ac:grpSpMkLst>
        </pc:grpChg>
        <pc:cxnChg chg="add mod topLvl">
          <ac:chgData name="Kulinich Bohdan" userId="48e65c9f34e137d0" providerId="LiveId" clId="{128268A3-0BC9-3F43-97C7-11CD7C12FFAF}" dt="2023-08-26T10:43:16.038" v="446" actId="1076"/>
          <ac:cxnSpMkLst>
            <pc:docMk/>
            <pc:sldMk cId="2154405015" sldId="276"/>
            <ac:cxnSpMk id="8" creationId="{38A116E1-FC53-7D90-C6DC-A6210F7E86C3}"/>
          </ac:cxnSpMkLst>
        </pc:cxnChg>
        <pc:cxnChg chg="add mod topLvl">
          <ac:chgData name="Kulinich Bohdan" userId="48e65c9f34e137d0" providerId="LiveId" clId="{128268A3-0BC9-3F43-97C7-11CD7C12FFAF}" dt="2023-08-26T10:43:12.889" v="445" actId="1076"/>
          <ac:cxnSpMkLst>
            <pc:docMk/>
            <pc:sldMk cId="2154405015" sldId="276"/>
            <ac:cxnSpMk id="9" creationId="{E85286AE-A6F8-3346-75BA-4228B3A5410F}"/>
          </ac:cxnSpMkLst>
        </pc:cxnChg>
        <pc:cxnChg chg="add del mod topLvl">
          <ac:chgData name="Kulinich Bohdan" userId="48e65c9f34e137d0" providerId="LiveId" clId="{128268A3-0BC9-3F43-97C7-11CD7C12FFAF}" dt="2023-08-26T10:43:27.969" v="454" actId="478"/>
          <ac:cxnSpMkLst>
            <pc:docMk/>
            <pc:sldMk cId="2154405015" sldId="276"/>
            <ac:cxnSpMk id="10" creationId="{5AB59A8A-D3F8-AF9B-3C71-C5EEF8C57E84}"/>
          </ac:cxnSpMkLst>
        </pc:cxnChg>
        <pc:cxnChg chg="add mod topLvl">
          <ac:chgData name="Kulinich Bohdan" userId="48e65c9f34e137d0" providerId="LiveId" clId="{128268A3-0BC9-3F43-97C7-11CD7C12FFAF}" dt="2023-08-26T10:43:21.091" v="447" actId="14100"/>
          <ac:cxnSpMkLst>
            <pc:docMk/>
            <pc:sldMk cId="2154405015" sldId="276"/>
            <ac:cxnSpMk id="11" creationId="{B22CD5A9-32EC-2BB1-CDDE-A4916BD8C8A1}"/>
          </ac:cxnSpMkLst>
        </pc:cxnChg>
        <pc:cxnChg chg="add mod">
          <ac:chgData name="Kulinich Bohdan" userId="48e65c9f34e137d0" providerId="LiveId" clId="{128268A3-0BC9-3F43-97C7-11CD7C12FFAF}" dt="2023-08-26T10:43:39.812" v="458" actId="1076"/>
          <ac:cxnSpMkLst>
            <pc:docMk/>
            <pc:sldMk cId="2154405015" sldId="276"/>
            <ac:cxnSpMk id="18" creationId="{B3592466-1398-CCF5-777F-4FACD435C1DA}"/>
          </ac:cxnSpMkLst>
        </pc:cxnChg>
        <pc:cxnChg chg="add mod">
          <ac:chgData name="Kulinich Bohdan" userId="48e65c9f34e137d0" providerId="LiveId" clId="{128268A3-0BC9-3F43-97C7-11CD7C12FFAF}" dt="2023-08-26T10:43:48.216" v="461" actId="14100"/>
          <ac:cxnSpMkLst>
            <pc:docMk/>
            <pc:sldMk cId="2154405015" sldId="276"/>
            <ac:cxnSpMk id="19" creationId="{83D9DC94-40DA-F50A-3E18-B9EA0E68111B}"/>
          </ac:cxnSpMkLst>
        </pc:cxnChg>
        <pc:cxnChg chg="add mod">
          <ac:chgData name="Kulinich Bohdan" userId="48e65c9f34e137d0" providerId="LiveId" clId="{128268A3-0BC9-3F43-97C7-11CD7C12FFAF}" dt="2023-08-26T10:44:02.175" v="470" actId="14100"/>
          <ac:cxnSpMkLst>
            <pc:docMk/>
            <pc:sldMk cId="2154405015" sldId="276"/>
            <ac:cxnSpMk id="21" creationId="{81F383F3-E038-3D8A-4BE6-72BD9115058D}"/>
          </ac:cxnSpMkLst>
        </pc:cxnChg>
      </pc:sldChg>
      <pc:sldChg chg="modSp">
        <pc:chgData name="Kulinich Bohdan" userId="48e65c9f34e137d0" providerId="LiveId" clId="{128268A3-0BC9-3F43-97C7-11CD7C12FFAF}" dt="2023-08-26T10:25:26.946" v="191" actId="20577"/>
        <pc:sldMkLst>
          <pc:docMk/>
          <pc:sldMk cId="3313802318" sldId="284"/>
        </pc:sldMkLst>
        <pc:spChg chg="mod">
          <ac:chgData name="Kulinich Bohdan" userId="48e65c9f34e137d0" providerId="LiveId" clId="{128268A3-0BC9-3F43-97C7-11CD7C12FFAF}" dt="2023-08-19T18:38:10.209" v="157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128268A3-0BC9-3F43-97C7-11CD7C12FFAF}" dt="2023-08-26T10:25:26.946" v="191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128268A3-0BC9-3F43-97C7-11CD7C12FFAF}" dt="2023-08-27T18:10:46.605" v="962"/>
        <pc:sldMkLst>
          <pc:docMk/>
          <pc:sldMk cId="3015501688" sldId="285"/>
        </pc:sldMkLst>
        <pc:spChg chg="del">
          <ac:chgData name="Kulinich Bohdan" userId="48e65c9f34e137d0" providerId="LiveId" clId="{128268A3-0BC9-3F43-97C7-11CD7C12FFAF}" dt="2023-08-27T15:25:49.787" v="636" actId="478"/>
          <ac:spMkLst>
            <pc:docMk/>
            <pc:sldMk cId="3015501688" sldId="285"/>
            <ac:spMk id="3" creationId="{BAE12883-6287-A4A9-6FCE-DA98E67056EB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19" creationId="{EE74B3CF-EC8F-F8FF-B1C9-B55134D08A4A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0" creationId="{58D2BD1D-BB4D-5F83-D40A-12BA7F7E7D3E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1" creationId="{D3A6DE35-CCB4-3E34-7D9C-38DF3975F85F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2" creationId="{1AFA98E8-E196-08A7-08F9-692C6BCF0F01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3" creationId="{E9EBED03-6AA5-87B5-F2AF-51F6C09FD371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4" creationId="{F84F16B8-6B20-9F5E-7A15-BD3F82DD7131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5" creationId="{D787768B-59BC-A965-7386-B55A6E3A44BF}"/>
          </ac:spMkLst>
        </pc:spChg>
        <pc:spChg chg="add mod">
          <ac:chgData name="Kulinich Bohdan" userId="48e65c9f34e137d0" providerId="LiveId" clId="{128268A3-0BC9-3F43-97C7-11CD7C12FFAF}" dt="2023-08-27T15:26:06.910" v="639" actId="1076"/>
          <ac:spMkLst>
            <pc:docMk/>
            <pc:sldMk cId="3015501688" sldId="285"/>
            <ac:spMk id="26" creationId="{695354E2-C3D9-68B8-3C56-76F97FBAE592}"/>
          </ac:spMkLst>
        </pc:spChg>
        <pc:spChg chg="add del mod">
          <ac:chgData name="Kulinich Bohdan" userId="48e65c9f34e137d0" providerId="LiveId" clId="{128268A3-0BC9-3F43-97C7-11CD7C12FFAF}" dt="2023-08-27T15:25:48.759" v="635" actId="478"/>
          <ac:spMkLst>
            <pc:docMk/>
            <pc:sldMk cId="3015501688" sldId="285"/>
            <ac:spMk id="27" creationId="{0E194B21-1E54-9B6D-8EAB-D8C03FF61FE7}"/>
          </ac:spMkLst>
        </pc:spChg>
        <pc:spChg chg="add mod">
          <ac:chgData name="Kulinich Bohdan" userId="48e65c9f34e137d0" providerId="LiveId" clId="{128268A3-0BC9-3F43-97C7-11CD7C12FFAF}" dt="2023-08-27T15:32:55.082" v="748" actId="1076"/>
          <ac:spMkLst>
            <pc:docMk/>
            <pc:sldMk cId="3015501688" sldId="285"/>
            <ac:spMk id="28" creationId="{C2380454-C29C-FECC-0AC0-2FA48A5C1A31}"/>
          </ac:spMkLst>
        </pc:spChg>
        <pc:spChg chg="add mod">
          <ac:chgData name="Kulinich Bohdan" userId="48e65c9f34e137d0" providerId="LiveId" clId="{128268A3-0BC9-3F43-97C7-11CD7C12FFAF}" dt="2023-08-27T15:32:55.082" v="748" actId="1076"/>
          <ac:spMkLst>
            <pc:docMk/>
            <pc:sldMk cId="3015501688" sldId="285"/>
            <ac:spMk id="29" creationId="{8EBEC4EE-F251-B8B4-1E66-7C3CC1D90C68}"/>
          </ac:spMkLst>
        </pc:spChg>
        <pc:spChg chg="add mod">
          <ac:chgData name="Kulinich Bohdan" userId="48e65c9f34e137d0" providerId="LiveId" clId="{128268A3-0BC9-3F43-97C7-11CD7C12FFAF}" dt="2023-08-27T15:31:22.251" v="702" actId="20577"/>
          <ac:spMkLst>
            <pc:docMk/>
            <pc:sldMk cId="3015501688" sldId="285"/>
            <ac:spMk id="30" creationId="{EEA9D709-341C-5F78-A42E-8CB9A1F1C276}"/>
          </ac:spMkLst>
        </pc:spChg>
        <pc:spChg chg="add mod">
          <ac:chgData name="Kulinich Bohdan" userId="48e65c9f34e137d0" providerId="LiveId" clId="{128268A3-0BC9-3F43-97C7-11CD7C12FFAF}" dt="2023-08-27T15:32:28.075" v="745" actId="20577"/>
          <ac:spMkLst>
            <pc:docMk/>
            <pc:sldMk cId="3015501688" sldId="285"/>
            <ac:spMk id="31" creationId="{33DAB114-32E0-2126-BD9D-61857F75CEB3}"/>
          </ac:spMkLst>
        </pc:spChg>
        <pc:spChg chg="add del">
          <ac:chgData name="Kulinich Bohdan" userId="48e65c9f34e137d0" providerId="LiveId" clId="{128268A3-0BC9-3F43-97C7-11CD7C12FFAF}" dt="2023-08-27T18:00:32.366" v="774" actId="22"/>
          <ac:spMkLst>
            <pc:docMk/>
            <pc:sldMk cId="3015501688" sldId="285"/>
            <ac:spMk id="33" creationId="{7D39D5A3-EEA4-16CF-7D36-569F4FC7B369}"/>
          </ac:spMkLst>
        </pc:spChg>
        <pc:spChg chg="add mod">
          <ac:chgData name="Kulinich Bohdan" userId="48e65c9f34e137d0" providerId="LiveId" clId="{128268A3-0BC9-3F43-97C7-11CD7C12FFAF}" dt="2023-08-27T18:01:00.670" v="781" actId="14100"/>
          <ac:spMkLst>
            <pc:docMk/>
            <pc:sldMk cId="3015501688" sldId="285"/>
            <ac:spMk id="34" creationId="{F11EAD0B-6DE0-BA42-604E-200A21628844}"/>
          </ac:spMkLst>
        </pc:spChg>
        <pc:spChg chg="mod">
          <ac:chgData name="Kulinich Bohdan" userId="48e65c9f34e137d0" providerId="LiveId" clId="{128268A3-0BC9-3F43-97C7-11CD7C12FFAF}" dt="2023-08-27T18:00:27.661" v="772"/>
          <ac:spMkLst>
            <pc:docMk/>
            <pc:sldMk cId="3015501688" sldId="285"/>
            <ac:spMk id="44" creationId="{AFDAD6C2-3705-96B1-69EE-0063A06FB88A}"/>
          </ac:spMkLst>
        </pc:spChg>
        <pc:spChg chg="del">
          <ac:chgData name="Kulinich Bohdan" userId="48e65c9f34e137d0" providerId="LiveId" clId="{128268A3-0BC9-3F43-97C7-11CD7C12FFAF}" dt="2023-08-27T12:15:05.066" v="575" actId="478"/>
          <ac:spMkLst>
            <pc:docMk/>
            <pc:sldMk cId="3015501688" sldId="285"/>
            <ac:spMk id="67" creationId="{85CDFE9B-1A0E-A799-8A07-F784B89D2D43}"/>
          </ac:spMkLst>
        </pc:spChg>
        <pc:spChg chg="del mod">
          <ac:chgData name="Kulinich Bohdan" userId="48e65c9f34e137d0" providerId="LiveId" clId="{128268A3-0BC9-3F43-97C7-11CD7C12FFAF}" dt="2023-08-27T12:15:01.300" v="574" actId="478"/>
          <ac:spMkLst>
            <pc:docMk/>
            <pc:sldMk cId="3015501688" sldId="285"/>
            <ac:spMk id="68" creationId="{455A6273-1750-F7A9-E149-17EA23ED0FDF}"/>
          </ac:spMkLst>
        </pc:spChg>
        <pc:spChg chg="del">
          <ac:chgData name="Kulinich Bohdan" userId="48e65c9f34e137d0" providerId="LiveId" clId="{128268A3-0BC9-3F43-97C7-11CD7C12FFAF}" dt="2023-08-27T12:14:59.894" v="573" actId="478"/>
          <ac:spMkLst>
            <pc:docMk/>
            <pc:sldMk cId="3015501688" sldId="285"/>
            <ac:spMk id="69" creationId="{4288EA97-41B4-6A67-DCA4-208CF854AE4D}"/>
          </ac:spMkLst>
        </pc:spChg>
        <pc:spChg chg="del">
          <ac:chgData name="Kulinich Bohdan" userId="48e65c9f34e137d0" providerId="LiveId" clId="{128268A3-0BC9-3F43-97C7-11CD7C12FFAF}" dt="2023-08-27T15:25:55.923" v="638" actId="478"/>
          <ac:spMkLst>
            <pc:docMk/>
            <pc:sldMk cId="3015501688" sldId="285"/>
            <ac:spMk id="70" creationId="{299E2974-4CD9-E275-B109-C47DE066A30D}"/>
          </ac:spMkLst>
        </pc:spChg>
        <pc:spChg chg="del">
          <ac:chgData name="Kulinich Bohdan" userId="48e65c9f34e137d0" providerId="LiveId" clId="{128268A3-0BC9-3F43-97C7-11CD7C12FFAF}" dt="2023-08-27T15:25:54.094" v="637" actId="478"/>
          <ac:spMkLst>
            <pc:docMk/>
            <pc:sldMk cId="3015501688" sldId="285"/>
            <ac:spMk id="71" creationId="{006D486D-E6F0-872A-F810-AD5FF470A7D6}"/>
          </ac:spMkLst>
        </pc:spChg>
        <pc:picChg chg="mod">
          <ac:chgData name="Kulinich Bohdan" userId="48e65c9f34e137d0" providerId="LiveId" clId="{128268A3-0BC9-3F43-97C7-11CD7C12FFAF}" dt="2023-08-26T10:50:41.129" v="545" actId="14826"/>
          <ac:picMkLst>
            <pc:docMk/>
            <pc:sldMk cId="3015501688" sldId="285"/>
            <ac:picMk id="6" creationId="{9CEFBC9A-2553-9AC3-F5AB-5F73D915ABF8}"/>
          </ac:picMkLst>
        </pc:pic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7" creationId="{787CC2B9-436F-289F-BDD6-759CBEF6941C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8" creationId="{53B9B5BD-9B2A-BEE9-27A6-510C5B664318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9" creationId="{97851838-2D32-19DD-14FC-335F07577937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0" creationId="{05317F7A-7424-267B-901F-457E134942D6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1" creationId="{3700E9FD-18D0-9F75-11FF-3D48A2C5816B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2" creationId="{0CC0AD67-F426-6DE7-07D3-3B9CED3938A6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3" creationId="{3D0D6AFE-C646-5EA5-0BBE-5C62B829E042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4" creationId="{6055B7D7-FAAF-6490-E8C0-FD53AB96EE18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5" creationId="{11FCEE00-2710-5F64-73AE-C27EC401D0C2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6" creationId="{EA94A143-29C9-92D3-7CF1-D521777870BB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7" creationId="{18AB5A2A-567F-4FB6-BB3D-A9BDEDB89364}"/>
          </ac:cxnSpMkLst>
        </pc:cxnChg>
        <pc:cxnChg chg="add mod">
          <ac:chgData name="Kulinich Bohdan" userId="48e65c9f34e137d0" providerId="LiveId" clId="{128268A3-0BC9-3F43-97C7-11CD7C12FFAF}" dt="2023-08-27T15:26:06.910" v="639" actId="1076"/>
          <ac:cxnSpMkLst>
            <pc:docMk/>
            <pc:sldMk cId="3015501688" sldId="285"/>
            <ac:cxnSpMk id="18" creationId="{8BC0B2C1-79AD-E280-2E15-CA7FF8D10087}"/>
          </ac:cxnSpMkLst>
        </pc:cxnChg>
      </pc:sldChg>
      <pc:sldChg chg="addSp delSp modSp mod setBg delAnim modAnim">
        <pc:chgData name="Kulinich Bohdan" userId="48e65c9f34e137d0" providerId="LiveId" clId="{128268A3-0BC9-3F43-97C7-11CD7C12FFAF}" dt="2023-08-27T19:09:54.636" v="1177" actId="14429"/>
        <pc:sldMkLst>
          <pc:docMk/>
          <pc:sldMk cId="2900867677" sldId="286"/>
        </pc:sldMkLst>
        <pc:spChg chg="del">
          <ac:chgData name="Kulinich Bohdan" userId="48e65c9f34e137d0" providerId="LiveId" clId="{128268A3-0BC9-3F43-97C7-11CD7C12FFAF}" dt="2023-08-27T18:01:51.976" v="784" actId="478"/>
          <ac:spMkLst>
            <pc:docMk/>
            <pc:sldMk cId="2900867677" sldId="286"/>
            <ac:spMk id="26" creationId="{A80FB388-E22F-9EEC-DB8E-61FA4159CCB8}"/>
          </ac:spMkLst>
        </pc:spChg>
        <pc:spChg chg="del">
          <ac:chgData name="Kulinich Bohdan" userId="48e65c9f34e137d0" providerId="LiveId" clId="{128268A3-0BC9-3F43-97C7-11CD7C12FFAF}" dt="2023-08-27T18:01:51.976" v="784" actId="478"/>
          <ac:spMkLst>
            <pc:docMk/>
            <pc:sldMk cId="2900867677" sldId="286"/>
            <ac:spMk id="29" creationId="{8134A841-7A24-468D-93E6-2CA10F30E5C3}"/>
          </ac:spMkLst>
        </pc:spChg>
        <pc:spChg chg="del">
          <ac:chgData name="Kulinich Bohdan" userId="48e65c9f34e137d0" providerId="LiveId" clId="{128268A3-0BC9-3F43-97C7-11CD7C12FFAF}" dt="2023-08-27T18:01:51.976" v="784" actId="478"/>
          <ac:spMkLst>
            <pc:docMk/>
            <pc:sldMk cId="2900867677" sldId="286"/>
            <ac:spMk id="32" creationId="{E1043B9E-8FED-4CE1-2845-900D84956A23}"/>
          </ac:spMkLst>
        </pc:spChg>
        <pc:spChg chg="mod">
          <ac:chgData name="Kulinich Bohdan" userId="48e65c9f34e137d0" providerId="LiveId" clId="{128268A3-0BC9-3F43-97C7-11CD7C12FFAF}" dt="2023-08-27T18:05:04.833" v="856" actId="1076"/>
          <ac:spMkLst>
            <pc:docMk/>
            <pc:sldMk cId="2900867677" sldId="286"/>
            <ac:spMk id="37" creationId="{82FE12CE-47E2-20A2-D986-A8589A4DE6AD}"/>
          </ac:spMkLst>
        </pc:spChg>
        <pc:spChg chg="del">
          <ac:chgData name="Kulinich Bohdan" userId="48e65c9f34e137d0" providerId="LiveId" clId="{128268A3-0BC9-3F43-97C7-11CD7C12FFAF}" dt="2023-08-27T18:01:57.433" v="786" actId="478"/>
          <ac:spMkLst>
            <pc:docMk/>
            <pc:sldMk cId="2900867677" sldId="286"/>
            <ac:spMk id="38" creationId="{60C53D29-1B21-2595-91C9-34BF60D6988E}"/>
          </ac:spMkLst>
        </pc:spChg>
        <pc:spChg chg="del">
          <ac:chgData name="Kulinich Bohdan" userId="48e65c9f34e137d0" providerId="LiveId" clId="{128268A3-0BC9-3F43-97C7-11CD7C12FFAF}" dt="2023-08-27T18:01:54.105" v="785" actId="478"/>
          <ac:spMkLst>
            <pc:docMk/>
            <pc:sldMk cId="2900867677" sldId="286"/>
            <ac:spMk id="39" creationId="{4B026A4F-75AC-9AED-B644-6C04C6FA1133}"/>
          </ac:spMkLst>
        </pc:spChg>
        <pc:spChg chg="del">
          <ac:chgData name="Kulinich Bohdan" userId="48e65c9f34e137d0" providerId="LiveId" clId="{128268A3-0BC9-3F43-97C7-11CD7C12FFAF}" dt="2023-08-27T18:01:51.976" v="784" actId="478"/>
          <ac:spMkLst>
            <pc:docMk/>
            <pc:sldMk cId="2900867677" sldId="286"/>
            <ac:spMk id="40" creationId="{68F9F357-C8C5-0C5F-63E2-9F61F4E468F1}"/>
          </ac:spMkLst>
        </pc:spChg>
        <pc:spChg chg="del">
          <ac:chgData name="Kulinich Bohdan" userId="48e65c9f34e137d0" providerId="LiveId" clId="{128268A3-0BC9-3F43-97C7-11CD7C12FFAF}" dt="2023-08-27T18:01:51.976" v="784" actId="478"/>
          <ac:spMkLst>
            <pc:docMk/>
            <pc:sldMk cId="2900867677" sldId="286"/>
            <ac:spMk id="41" creationId="{C1C7F570-A9A3-2A3B-AE05-9DBD6C47DB51}"/>
          </ac:spMkLst>
        </pc:spChg>
        <pc:spChg chg="del">
          <ac:chgData name="Kulinich Bohdan" userId="48e65c9f34e137d0" providerId="LiveId" clId="{128268A3-0BC9-3F43-97C7-11CD7C12FFAF}" dt="2023-08-27T18:01:51.976" v="784" actId="478"/>
          <ac:spMkLst>
            <pc:docMk/>
            <pc:sldMk cId="2900867677" sldId="286"/>
            <ac:spMk id="42" creationId="{0DD58838-B3D8-FCFB-6501-41B8E0BB9628}"/>
          </ac:spMkLst>
        </pc:spChg>
        <pc:spChg chg="add mod">
          <ac:chgData name="Kulinich Bohdan" userId="48e65c9f34e137d0" providerId="LiveId" clId="{128268A3-0BC9-3F43-97C7-11CD7C12FFAF}" dt="2023-08-27T18:05:04.833" v="856" actId="1076"/>
          <ac:spMkLst>
            <pc:docMk/>
            <pc:sldMk cId="2900867677" sldId="286"/>
            <ac:spMk id="43" creationId="{453BD6A6-2FFE-1F73-6A0F-D09996F6190E}"/>
          </ac:spMkLst>
        </pc:spChg>
        <pc:spChg chg="mod">
          <ac:chgData name="Kulinich Bohdan" userId="48e65c9f34e137d0" providerId="LiveId" clId="{128268A3-0BC9-3F43-97C7-11CD7C12FFAF}" dt="2023-08-27T18:10:11.662" v="955" actId="14100"/>
          <ac:spMkLst>
            <pc:docMk/>
            <pc:sldMk cId="2900867677" sldId="286"/>
            <ac:spMk id="44" creationId="{C2B3B4EF-1358-D6FF-C9A9-97F544CAAEE4}"/>
          </ac:spMkLst>
        </pc:spChg>
        <pc:spChg chg="del">
          <ac:chgData name="Kulinich Bohdan" userId="48e65c9f34e137d0" providerId="LiveId" clId="{128268A3-0BC9-3F43-97C7-11CD7C12FFAF}" dt="2023-08-27T18:01:49.340" v="783" actId="478"/>
          <ac:spMkLst>
            <pc:docMk/>
            <pc:sldMk cId="2900867677" sldId="286"/>
            <ac:spMk id="46" creationId="{55C9C4DB-A3EB-2BEA-2833-26A2AA7C20F4}"/>
          </ac:spMkLst>
        </pc:spChg>
        <pc:spChg chg="add mod">
          <ac:chgData name="Kulinich Bohdan" userId="48e65c9f34e137d0" providerId="LiveId" clId="{128268A3-0BC9-3F43-97C7-11CD7C12FFAF}" dt="2023-08-27T18:37:24.888" v="978" actId="1038"/>
          <ac:spMkLst>
            <pc:docMk/>
            <pc:sldMk cId="2900867677" sldId="286"/>
            <ac:spMk id="47" creationId="{60935975-6866-0FD5-AEDF-6C1179892A6D}"/>
          </ac:spMkLst>
        </pc:spChg>
        <pc:spChg chg="add mod">
          <ac:chgData name="Kulinich Bohdan" userId="48e65c9f34e137d0" providerId="LiveId" clId="{128268A3-0BC9-3F43-97C7-11CD7C12FFAF}" dt="2023-08-27T18:05:04.833" v="856" actId="1076"/>
          <ac:spMkLst>
            <pc:docMk/>
            <pc:sldMk cId="2900867677" sldId="286"/>
            <ac:spMk id="48" creationId="{44F19734-C97C-21D6-8E2F-FD75B6E30D5C}"/>
          </ac:spMkLst>
        </pc:spChg>
        <pc:spChg chg="add mod">
          <ac:chgData name="Kulinich Bohdan" userId="48e65c9f34e137d0" providerId="LiveId" clId="{128268A3-0BC9-3F43-97C7-11CD7C12FFAF}" dt="2023-08-27T18:05:20.678" v="862" actId="1076"/>
          <ac:spMkLst>
            <pc:docMk/>
            <pc:sldMk cId="2900867677" sldId="286"/>
            <ac:spMk id="49" creationId="{A0FA85A7-BCF6-B65A-985E-8E851D64389B}"/>
          </ac:spMkLst>
        </pc:spChg>
        <pc:spChg chg="add mod modVis">
          <ac:chgData name="Kulinich Bohdan" userId="48e65c9f34e137d0" providerId="LiveId" clId="{128268A3-0BC9-3F43-97C7-11CD7C12FFAF}" dt="2023-08-27T19:09:54.636" v="1177" actId="14429"/>
          <ac:spMkLst>
            <pc:docMk/>
            <pc:sldMk cId="2900867677" sldId="286"/>
            <ac:spMk id="64" creationId="{9F962A96-E71B-CF36-E294-BFC233198DA1}"/>
          </ac:spMkLst>
        </pc:spChg>
        <pc:spChg chg="add del mod">
          <ac:chgData name="Kulinich Bohdan" userId="48e65c9f34e137d0" providerId="LiveId" clId="{128268A3-0BC9-3F43-97C7-11CD7C12FFAF}" dt="2023-08-27T18:41:04.413" v="1019" actId="478"/>
          <ac:spMkLst>
            <pc:docMk/>
            <pc:sldMk cId="2900867677" sldId="286"/>
            <ac:spMk id="65" creationId="{70FC5255-4944-4306-D80B-F375D9381233}"/>
          </ac:spMkLst>
        </pc:spChg>
        <pc:grpChg chg="add del mod">
          <ac:chgData name="Kulinich Bohdan" userId="48e65c9f34e137d0" providerId="LiveId" clId="{128268A3-0BC9-3F43-97C7-11CD7C12FFAF}" dt="2023-08-27T18:04:15.590" v="829" actId="165"/>
          <ac:grpSpMkLst>
            <pc:docMk/>
            <pc:sldMk cId="2900867677" sldId="286"/>
            <ac:grpSpMk id="31" creationId="{6FEB98FE-814C-0F01-12FE-B81B56614039}"/>
          </ac:grpSpMkLst>
        </pc:grpChg>
        <pc:grpChg chg="mod">
          <ac:chgData name="Kulinich Bohdan" userId="48e65c9f34e137d0" providerId="LiveId" clId="{128268A3-0BC9-3F43-97C7-11CD7C12FFAF}" dt="2023-08-27T18:39:19.708" v="987" actId="166"/>
          <ac:grpSpMkLst>
            <pc:docMk/>
            <pc:sldMk cId="2900867677" sldId="286"/>
            <ac:grpSpMk id="94" creationId="{A6E7BC31-E913-C056-808B-3F4E89BD16CE}"/>
          </ac:grpSpMkLst>
        </pc:grpChg>
        <pc:cxnChg chg="add mod topLvl">
          <ac:chgData name="Kulinich Bohdan" userId="48e65c9f34e137d0" providerId="LiveId" clId="{128268A3-0BC9-3F43-97C7-11CD7C12FFAF}" dt="2023-08-27T18:06:28.783" v="876" actId="14100"/>
          <ac:cxnSpMkLst>
            <pc:docMk/>
            <pc:sldMk cId="2900867677" sldId="286"/>
            <ac:cxnSpMk id="9" creationId="{DFD11EC1-AB44-6050-256C-0E2499F69662}"/>
          </ac:cxnSpMkLst>
        </pc:cxnChg>
        <pc:cxnChg chg="add 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10" creationId="{AE748913-9132-68D2-699E-DEC6C761E42D}"/>
          </ac:cxnSpMkLst>
        </pc:cxnChg>
        <pc:cxnChg chg="add 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11" creationId="{5D651A98-AEA8-D996-C145-FBFE69FC5C67}"/>
          </ac:cxnSpMkLst>
        </pc:cxnChg>
        <pc:cxnChg chg="add 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14" creationId="{9CD069C3-BCD2-2110-220F-A9701B16A297}"/>
          </ac:cxnSpMkLst>
        </pc:cxnChg>
        <pc:cxnChg chg="del">
          <ac:chgData name="Kulinich Bohdan" userId="48e65c9f34e137d0" providerId="LiveId" clId="{128268A3-0BC9-3F43-97C7-11CD7C12FFAF}" dt="2023-08-27T18:02:00.906" v="788" actId="478"/>
          <ac:cxnSpMkLst>
            <pc:docMk/>
            <pc:sldMk cId="2900867677" sldId="286"/>
            <ac:cxnSpMk id="17" creationId="{F4105CE5-C634-056F-BCB8-3FCDACD9B516}"/>
          </ac:cxnSpMkLst>
        </pc:cxnChg>
        <pc:cxnChg chg="add 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18" creationId="{161C8791-D0B8-0F0F-C21C-DA96E6F5024B}"/>
          </ac:cxnSpMkLst>
        </pc:cxnChg>
        <pc:cxnChg chg="del">
          <ac:chgData name="Kulinich Bohdan" userId="48e65c9f34e137d0" providerId="LiveId" clId="{128268A3-0BC9-3F43-97C7-11CD7C12FFAF}" dt="2023-08-27T18:01:59.348" v="787" actId="478"/>
          <ac:cxnSpMkLst>
            <pc:docMk/>
            <pc:sldMk cId="2900867677" sldId="286"/>
            <ac:cxnSpMk id="20" creationId="{33AB1690-0C8A-BB5B-5FC6-A6AD23E0E270}"/>
          </ac:cxnSpMkLst>
        </pc:cxnChg>
        <pc:cxnChg chg="add 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21" creationId="{340F2294-2A43-A88D-45D5-F5F9A84AF1A9}"/>
          </ac:cxnSpMkLst>
        </pc:cxnChg>
        <pc:cxnChg chg="del">
          <ac:chgData name="Kulinich Bohdan" userId="48e65c9f34e137d0" providerId="LiveId" clId="{128268A3-0BC9-3F43-97C7-11CD7C12FFAF}" dt="2023-08-27T18:01:51.976" v="784" actId="478"/>
          <ac:cxnSpMkLst>
            <pc:docMk/>
            <pc:sldMk cId="2900867677" sldId="286"/>
            <ac:cxnSpMk id="23" creationId="{E4D0FB0E-E72D-3C50-9B66-21FFF4C08025}"/>
          </ac:cxnSpMkLst>
        </pc:cxnChg>
        <pc:cxnChg chg="del">
          <ac:chgData name="Kulinich Bohdan" userId="48e65c9f34e137d0" providerId="LiveId" clId="{128268A3-0BC9-3F43-97C7-11CD7C12FFAF}" dt="2023-08-27T18:02:04.489" v="790" actId="478"/>
          <ac:cxnSpMkLst>
            <pc:docMk/>
            <pc:sldMk cId="2900867677" sldId="286"/>
            <ac:cxnSpMk id="33" creationId="{BB5DA1D0-F66E-F41E-BDEB-AE52B841C70F}"/>
          </ac:cxnSpMkLst>
        </pc:cxnChg>
        <pc:cxnChg chg="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34" creationId="{8F9DA112-1336-25D4-A4BB-4402B8908BDC}"/>
          </ac:cxnSpMkLst>
        </pc:cxnChg>
        <pc:cxnChg chg="mod topLvl">
          <ac:chgData name="Kulinich Bohdan" userId="48e65c9f34e137d0" providerId="LiveId" clId="{128268A3-0BC9-3F43-97C7-11CD7C12FFAF}" dt="2023-08-27T18:05:04.833" v="856" actId="1076"/>
          <ac:cxnSpMkLst>
            <pc:docMk/>
            <pc:sldMk cId="2900867677" sldId="286"/>
            <ac:cxnSpMk id="35" creationId="{2AAC74A6-6E53-6E18-89FA-A4C44CA00ED4}"/>
          </ac:cxnSpMkLst>
        </pc:cxnChg>
        <pc:cxnChg chg="del">
          <ac:chgData name="Kulinich Bohdan" userId="48e65c9f34e137d0" providerId="LiveId" clId="{128268A3-0BC9-3F43-97C7-11CD7C12FFAF}" dt="2023-08-27T18:02:02.281" v="789" actId="478"/>
          <ac:cxnSpMkLst>
            <pc:docMk/>
            <pc:sldMk cId="2900867677" sldId="286"/>
            <ac:cxnSpMk id="36" creationId="{2239894B-77A5-C7EB-49F3-A750A977BDFF}"/>
          </ac:cxnSpMkLst>
        </pc:cxnChg>
        <pc:cxnChg chg="add mod">
          <ac:chgData name="Kulinich Bohdan" userId="48e65c9f34e137d0" providerId="LiveId" clId="{128268A3-0BC9-3F43-97C7-11CD7C12FFAF}" dt="2023-08-27T18:06:43.302" v="878" actId="693"/>
          <ac:cxnSpMkLst>
            <pc:docMk/>
            <pc:sldMk cId="2900867677" sldId="286"/>
            <ac:cxnSpMk id="50" creationId="{E00C13C9-BE2A-70A5-D89D-83A3BCFE2E5A}"/>
          </ac:cxnSpMkLst>
        </pc:cxnChg>
        <pc:cxnChg chg="add mod">
          <ac:chgData name="Kulinich Bohdan" userId="48e65c9f34e137d0" providerId="LiveId" clId="{128268A3-0BC9-3F43-97C7-11CD7C12FFAF}" dt="2023-08-27T18:06:36.714" v="877" actId="208"/>
          <ac:cxnSpMkLst>
            <pc:docMk/>
            <pc:sldMk cId="2900867677" sldId="286"/>
            <ac:cxnSpMk id="56" creationId="{0D397EDF-F985-3B40-30D9-0983BAD14C65}"/>
          </ac:cxnSpMkLst>
        </pc:cxnChg>
        <pc:cxnChg chg="add mod">
          <ac:chgData name="Kulinich Bohdan" userId="48e65c9f34e137d0" providerId="LiveId" clId="{128268A3-0BC9-3F43-97C7-11CD7C12FFAF}" dt="2023-08-27T18:39:03.494" v="982" actId="167"/>
          <ac:cxnSpMkLst>
            <pc:docMk/>
            <pc:sldMk cId="2900867677" sldId="286"/>
            <ac:cxnSpMk id="59" creationId="{34328FCC-A8B8-5462-DACE-43D18FE77541}"/>
          </ac:cxnSpMkLst>
        </pc:cxnChg>
      </pc:sldChg>
      <pc:sldChg chg="addSp delSp modSp mod setBg delAnim modAnim">
        <pc:chgData name="Kulinich Bohdan" userId="48e65c9f34e137d0" providerId="LiveId" clId="{128268A3-0BC9-3F43-97C7-11CD7C12FFAF}" dt="2023-08-27T19:46:11.727" v="1324" actId="693"/>
        <pc:sldMkLst>
          <pc:docMk/>
          <pc:sldMk cId="3744922044" sldId="287"/>
        </pc:sldMkLst>
        <pc:spChg chg="mod">
          <ac:chgData name="Kulinich Bohdan" userId="48e65c9f34e137d0" providerId="LiveId" clId="{128268A3-0BC9-3F43-97C7-11CD7C12FFAF}" dt="2023-08-27T19:12:20.440" v="1244" actId="313"/>
          <ac:spMkLst>
            <pc:docMk/>
            <pc:sldMk cId="3744922044" sldId="287"/>
            <ac:spMk id="6" creationId="{8F7E93B2-A65A-6C46-075E-2A061EC2396F}"/>
          </ac:spMkLst>
        </pc:spChg>
        <pc:spChg chg="add mod">
          <ac:chgData name="Kulinich Bohdan" userId="48e65c9f34e137d0" providerId="LiveId" clId="{128268A3-0BC9-3F43-97C7-11CD7C12FFAF}" dt="2023-08-27T19:16:25.787" v="1274" actId="20577"/>
          <ac:spMkLst>
            <pc:docMk/>
            <pc:sldMk cId="3744922044" sldId="287"/>
            <ac:spMk id="8" creationId="{4C4B9698-F178-0004-1871-35F2D1F3F3AB}"/>
          </ac:spMkLst>
        </pc:spChg>
        <pc:spChg chg="del">
          <ac:chgData name="Kulinich Bohdan" userId="48e65c9f34e137d0" providerId="LiveId" clId="{128268A3-0BC9-3F43-97C7-11CD7C12FFAF}" dt="2023-08-27T18:54:08.834" v="1026" actId="478"/>
          <ac:spMkLst>
            <pc:docMk/>
            <pc:sldMk cId="3744922044" sldId="287"/>
            <ac:spMk id="17" creationId="{2A7E653F-2D59-910E-0667-9C07EC9C7280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8" creationId="{FDD2D7B9-E40F-9A41-C1C5-C71004D072D3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9" creationId="{D7AAA50E-BDDB-C205-114C-B97C5BC27905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20" creationId="{81056EDC-8534-0441-BE85-BE2C55D2C181}"/>
          </ac:spMkLst>
        </pc:spChg>
        <pc:spChg chg="add mod">
          <ac:chgData name="Kulinich Bohdan" userId="48e65c9f34e137d0" providerId="LiveId" clId="{128268A3-0BC9-3F43-97C7-11CD7C12FFAF}" dt="2023-08-27T19:16:18.482" v="1271" actId="20577"/>
          <ac:spMkLst>
            <pc:docMk/>
            <pc:sldMk cId="3744922044" sldId="287"/>
            <ac:spMk id="21" creationId="{27459B7D-1A55-3DD8-5EB4-89FC7BDBD1EB}"/>
          </ac:spMkLst>
        </pc:spChg>
        <pc:spChg chg="add mod">
          <ac:chgData name="Kulinich Bohdan" userId="48e65c9f34e137d0" providerId="LiveId" clId="{128268A3-0BC9-3F43-97C7-11CD7C12FFAF}" dt="2023-08-27T19:16:20.822" v="1272" actId="20577"/>
          <ac:spMkLst>
            <pc:docMk/>
            <pc:sldMk cId="3744922044" sldId="287"/>
            <ac:spMk id="22" creationId="{43A1750C-9F1F-CE16-36A9-0D03657B8323}"/>
          </ac:spMkLst>
        </pc:spChg>
        <pc:spChg chg="add mod">
          <ac:chgData name="Kulinich Bohdan" userId="48e65c9f34e137d0" providerId="LiveId" clId="{128268A3-0BC9-3F43-97C7-11CD7C12FFAF}" dt="2023-08-27T19:39:44.787" v="1294" actId="1076"/>
          <ac:spMkLst>
            <pc:docMk/>
            <pc:sldMk cId="3744922044" sldId="287"/>
            <ac:spMk id="23" creationId="{71F97623-6468-5B96-4262-C6AFE80B8C3F}"/>
          </ac:spMkLst>
        </pc:spChg>
        <pc:spChg chg="add mod">
          <ac:chgData name="Kulinich Bohdan" userId="48e65c9f34e137d0" providerId="LiveId" clId="{128268A3-0BC9-3F43-97C7-11CD7C12FFAF}" dt="2023-08-27T19:14:36.099" v="1270" actId="16959"/>
          <ac:spMkLst>
            <pc:docMk/>
            <pc:sldMk cId="3744922044" sldId="287"/>
            <ac:spMk id="24" creationId="{58035970-FCEF-AC46-968B-837548C9F325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29" creationId="{40312E60-13AA-B762-C6D1-14AD05594A82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41" creationId="{C73FCDFB-FEDA-27D4-1FEC-5B8195626909}"/>
          </ac:spMkLst>
        </pc:spChg>
        <pc:spChg chg="add mod">
          <ac:chgData name="Kulinich Bohdan" userId="48e65c9f34e137d0" providerId="LiveId" clId="{128268A3-0BC9-3F43-97C7-11CD7C12FFAF}" dt="2023-08-27T19:39:00.804" v="1285" actId="1038"/>
          <ac:spMkLst>
            <pc:docMk/>
            <pc:sldMk cId="3744922044" sldId="287"/>
            <ac:spMk id="42" creationId="{A7013365-255B-33BF-16DE-CD61CE9EBC94}"/>
          </ac:spMkLst>
        </pc:spChg>
        <pc:spChg chg="add mod">
          <ac:chgData name="Kulinich Bohdan" userId="48e65c9f34e137d0" providerId="LiveId" clId="{128268A3-0BC9-3F43-97C7-11CD7C12FFAF}" dt="2023-08-27T19:39:13.774" v="1289" actId="20577"/>
          <ac:spMkLst>
            <pc:docMk/>
            <pc:sldMk cId="3744922044" sldId="287"/>
            <ac:spMk id="43" creationId="{894EADF9-7580-D968-8648-6188087E96DC}"/>
          </ac:spMkLst>
        </pc:spChg>
        <pc:spChg chg="add del mod">
          <ac:chgData name="Kulinich Bohdan" userId="48e65c9f34e137d0" providerId="LiveId" clId="{128268A3-0BC9-3F43-97C7-11CD7C12FFAF}" dt="2023-08-27T19:39:53.434" v="1295" actId="478"/>
          <ac:spMkLst>
            <pc:docMk/>
            <pc:sldMk cId="3744922044" sldId="287"/>
            <ac:spMk id="44" creationId="{998BE8FE-9CB6-78DE-B503-06F698D0ED1F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15" creationId="{E9D42D8A-5ED3-3AF9-CD7F-CF78D240379F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19" creationId="{ED0369EE-BBD6-4851-3691-C544BED59D2D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20" creationId="{9D51ED2A-E0F7-92D2-AB4A-8DD20D45051E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26" creationId="{D79027A9-488E-F984-4EFD-5ECBE9BC25A9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28" creationId="{ACE8CAB2-7398-B978-65FE-3C3346B19E06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29" creationId="{55FFAAE5-8C48-7437-6F4F-8D6C6C6C5DB2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35" creationId="{94090B80-E9A0-3CDD-FB17-F5BD218A142F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36" creationId="{FDE8D930-CFC5-B509-584E-36AA48E41B5D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37" creationId="{836E9B90-9A62-E46E-FDB7-7548C9EFB106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39" creationId="{05378FF3-3BCC-02BA-A39E-402311CADE3F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40" creationId="{736011E5-6B25-3558-FD9C-A3E7EC7CCC88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41" creationId="{1B480979-BB0F-D1D6-FD24-864FD31EA099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43" creationId="{9E2489AB-A6BD-2A73-B087-BB22854626D7}"/>
          </ac:spMkLst>
        </pc:spChg>
        <pc:spChg chg="del">
          <ac:chgData name="Kulinich Bohdan" userId="48e65c9f34e137d0" providerId="LiveId" clId="{128268A3-0BC9-3F43-97C7-11CD7C12FFAF}" dt="2023-08-27T18:54:06.557" v="1025" actId="478"/>
          <ac:spMkLst>
            <pc:docMk/>
            <pc:sldMk cId="3744922044" sldId="287"/>
            <ac:spMk id="144" creationId="{0413F7CF-92B4-6B75-864A-29BFAD42127A}"/>
          </ac:spMkLst>
        </pc:spChg>
        <pc:spChg chg="del">
          <ac:chgData name="Kulinich Bohdan" userId="48e65c9f34e137d0" providerId="LiveId" clId="{128268A3-0BC9-3F43-97C7-11CD7C12FFAF}" dt="2023-08-27T18:54:02.786" v="1024" actId="478"/>
          <ac:spMkLst>
            <pc:docMk/>
            <pc:sldMk cId="3744922044" sldId="287"/>
            <ac:spMk id="145" creationId="{446EF7F4-B8CB-7C9C-A18E-1844FE67FDA5}"/>
          </ac:spMkLst>
        </pc:spChg>
        <pc:grpChg chg="del">
          <ac:chgData name="Kulinich Bohdan" userId="48e65c9f34e137d0" providerId="LiveId" clId="{128268A3-0BC9-3F43-97C7-11CD7C12FFAF}" dt="2023-08-27T18:54:06.557" v="1025" actId="478"/>
          <ac:grpSpMkLst>
            <pc:docMk/>
            <pc:sldMk cId="3744922044" sldId="287"/>
            <ac:grpSpMk id="114" creationId="{187A9BF3-0297-393A-92C0-7086FF06F751}"/>
          </ac:grpSpMkLst>
        </pc:grpChg>
        <pc:cxnChg chg="add del mod">
          <ac:chgData name="Kulinich Bohdan" userId="48e65c9f34e137d0" providerId="LiveId" clId="{128268A3-0BC9-3F43-97C7-11CD7C12FFAF}" dt="2023-08-27T19:10:25.938" v="1198" actId="478"/>
          <ac:cxnSpMkLst>
            <pc:docMk/>
            <pc:sldMk cId="3744922044" sldId="287"/>
            <ac:cxnSpMk id="7" creationId="{1BF3F725-908C-99BA-6A20-097142094FA0}"/>
          </ac:cxnSpMkLst>
        </pc:cxnChg>
        <pc:cxnChg chg="add mod">
          <ac:chgData name="Kulinich Bohdan" userId="48e65c9f34e137d0" providerId="LiveId" clId="{128268A3-0BC9-3F43-97C7-11CD7C12FFAF}" dt="2023-08-27T19:14:19.243" v="1269" actId="1037"/>
          <ac:cxnSpMkLst>
            <pc:docMk/>
            <pc:sldMk cId="3744922044" sldId="287"/>
            <ac:cxnSpMk id="9" creationId="{A23AB628-FEE7-3687-9103-00668D0DA399}"/>
          </ac:cxnSpMkLst>
        </pc:cxnChg>
        <pc:cxnChg chg="add mod">
          <ac:chgData name="Kulinich Bohdan" userId="48e65c9f34e137d0" providerId="LiveId" clId="{128268A3-0BC9-3F43-97C7-11CD7C12FFAF}" dt="2023-08-27T19:14:19.243" v="1269" actId="1037"/>
          <ac:cxnSpMkLst>
            <pc:docMk/>
            <pc:sldMk cId="3744922044" sldId="287"/>
            <ac:cxnSpMk id="10" creationId="{479E2E23-01CD-58A5-6229-563B85378801}"/>
          </ac:cxnSpMkLst>
        </pc:cxnChg>
        <pc:cxnChg chg="add del mod">
          <ac:chgData name="Kulinich Bohdan" userId="48e65c9f34e137d0" providerId="LiveId" clId="{128268A3-0BC9-3F43-97C7-11CD7C12FFAF}" dt="2023-08-27T19:10:22.356" v="1196" actId="478"/>
          <ac:cxnSpMkLst>
            <pc:docMk/>
            <pc:sldMk cId="3744922044" sldId="287"/>
            <ac:cxnSpMk id="11" creationId="{EA46B466-651D-15FA-A966-33FDDDB8BF1D}"/>
          </ac:cxnSpMkLst>
        </pc:cxnChg>
        <pc:cxnChg chg="add mod">
          <ac:chgData name="Kulinich Bohdan" userId="48e65c9f34e137d0" providerId="LiveId" clId="{128268A3-0BC9-3F43-97C7-11CD7C12FFAF}" dt="2023-08-27T19:14:19.243" v="1269" actId="1037"/>
          <ac:cxnSpMkLst>
            <pc:docMk/>
            <pc:sldMk cId="3744922044" sldId="287"/>
            <ac:cxnSpMk id="12" creationId="{7FD667D1-9170-42C2-9D48-7078AD2EB8C2}"/>
          </ac:cxnSpMkLst>
        </pc:cxnChg>
        <pc:cxnChg chg="add mod">
          <ac:chgData name="Kulinich Bohdan" userId="48e65c9f34e137d0" providerId="LiveId" clId="{128268A3-0BC9-3F43-97C7-11CD7C12FFAF}" dt="2023-08-27T19:38:41.921" v="1278" actId="14100"/>
          <ac:cxnSpMkLst>
            <pc:docMk/>
            <pc:sldMk cId="3744922044" sldId="287"/>
            <ac:cxnSpMk id="13" creationId="{3C091975-DBDA-05D9-CAB5-6276AB0AB8C2}"/>
          </ac:cxnSpMkLst>
        </pc:cxnChg>
        <pc:cxnChg chg="add del mod">
          <ac:chgData name="Kulinich Bohdan" userId="48e65c9f34e137d0" providerId="LiveId" clId="{128268A3-0BC9-3F43-97C7-11CD7C12FFAF}" dt="2023-08-27T19:10:23.152" v="1197" actId="478"/>
          <ac:cxnSpMkLst>
            <pc:docMk/>
            <pc:sldMk cId="3744922044" sldId="287"/>
            <ac:cxnSpMk id="14" creationId="{2F68F03F-95BF-3C31-4978-EC32BBD0AA58}"/>
          </ac:cxnSpMkLst>
        </pc:cxnChg>
        <pc:cxnChg chg="add del mod">
          <ac:chgData name="Kulinich Bohdan" userId="48e65c9f34e137d0" providerId="LiveId" clId="{128268A3-0BC9-3F43-97C7-11CD7C12FFAF}" dt="2023-08-27T19:10:57.786" v="1207" actId="478"/>
          <ac:cxnSpMkLst>
            <pc:docMk/>
            <pc:sldMk cId="3744922044" sldId="287"/>
            <ac:cxnSpMk id="15" creationId="{EAF707FE-D59B-265B-0731-AE657C7CA334}"/>
          </ac:cxnSpMkLst>
        </pc:cxnChg>
        <pc:cxnChg chg="add del mod">
          <ac:chgData name="Kulinich Bohdan" userId="48e65c9f34e137d0" providerId="LiveId" clId="{128268A3-0BC9-3F43-97C7-11CD7C12FFAF}" dt="2023-08-27T19:10:26.644" v="1199" actId="478"/>
          <ac:cxnSpMkLst>
            <pc:docMk/>
            <pc:sldMk cId="3744922044" sldId="287"/>
            <ac:cxnSpMk id="16" creationId="{4310BB90-CD96-7943-5BDE-578760A1512D}"/>
          </ac:cxnSpMkLst>
        </pc:cxnChg>
        <pc:cxnChg chg="add del mod">
          <ac:chgData name="Kulinich Bohdan" userId="48e65c9f34e137d0" providerId="LiveId" clId="{128268A3-0BC9-3F43-97C7-11CD7C12FFAF}" dt="2023-08-27T19:10:21.390" v="1195" actId="478"/>
          <ac:cxnSpMkLst>
            <pc:docMk/>
            <pc:sldMk cId="3744922044" sldId="287"/>
            <ac:cxnSpMk id="25" creationId="{2371F198-4CC6-6C27-E166-BD0FB04AEB3F}"/>
          </ac:cxnSpMkLst>
        </pc:cxnChg>
        <pc:cxnChg chg="add mod">
          <ac:chgData name="Kulinich Bohdan" userId="48e65c9f34e137d0" providerId="LiveId" clId="{128268A3-0BC9-3F43-97C7-11CD7C12FFAF}" dt="2023-08-27T19:46:01.718" v="1322" actId="14100"/>
          <ac:cxnSpMkLst>
            <pc:docMk/>
            <pc:sldMk cId="3744922044" sldId="287"/>
            <ac:cxnSpMk id="26" creationId="{90A8F695-EF75-427F-A0A2-D773A92A144C}"/>
          </ac:cxnSpMkLst>
        </pc:cxnChg>
        <pc:cxnChg chg="add mod modVis">
          <ac:chgData name="Kulinich Bohdan" userId="48e65c9f34e137d0" providerId="LiveId" clId="{128268A3-0BC9-3F43-97C7-11CD7C12FFAF}" dt="2023-08-27T19:14:19.243" v="1269" actId="1037"/>
          <ac:cxnSpMkLst>
            <pc:docMk/>
            <pc:sldMk cId="3744922044" sldId="287"/>
            <ac:cxnSpMk id="31" creationId="{8A81E19F-AD5F-DB32-240A-4BD2B2AA78E4}"/>
          </ac:cxnSpMkLst>
        </pc:cxnChg>
        <pc:cxnChg chg="add mod">
          <ac:chgData name="Kulinich Bohdan" userId="48e65c9f34e137d0" providerId="LiveId" clId="{128268A3-0BC9-3F43-97C7-11CD7C12FFAF}" dt="2023-08-27T19:38:48.010" v="1279" actId="14100"/>
          <ac:cxnSpMkLst>
            <pc:docMk/>
            <pc:sldMk cId="3744922044" sldId="287"/>
            <ac:cxnSpMk id="32" creationId="{4CE9769D-3F72-E07E-7D7B-C288EEF973EC}"/>
          </ac:cxnSpMkLst>
        </pc:cxnChg>
        <pc:cxnChg chg="add mod">
          <ac:chgData name="Kulinich Bohdan" userId="48e65c9f34e137d0" providerId="LiveId" clId="{128268A3-0BC9-3F43-97C7-11CD7C12FFAF}" dt="2023-08-27T19:38:33.389" v="1277" actId="14100"/>
          <ac:cxnSpMkLst>
            <pc:docMk/>
            <pc:sldMk cId="3744922044" sldId="287"/>
            <ac:cxnSpMk id="36" creationId="{CA1DD22B-79DC-98D7-5F32-607337F42E68}"/>
          </ac:cxnSpMkLst>
        </pc:cxnChg>
        <pc:cxnChg chg="add mod">
          <ac:chgData name="Kulinich Bohdan" userId="48e65c9f34e137d0" providerId="LiveId" clId="{128268A3-0BC9-3F43-97C7-11CD7C12FFAF}" dt="2023-08-27T19:44:44.261" v="1303" actId="208"/>
          <ac:cxnSpMkLst>
            <pc:docMk/>
            <pc:sldMk cId="3744922044" sldId="287"/>
            <ac:cxnSpMk id="48" creationId="{E7CEC229-C17A-4BC6-A9F9-405E7518D5F2}"/>
          </ac:cxnSpMkLst>
        </pc:cxnChg>
        <pc:cxnChg chg="add mod">
          <ac:chgData name="Kulinich Bohdan" userId="48e65c9f34e137d0" providerId="LiveId" clId="{128268A3-0BC9-3F43-97C7-11CD7C12FFAF}" dt="2023-08-27T19:46:11.727" v="1324" actId="693"/>
          <ac:cxnSpMkLst>
            <pc:docMk/>
            <pc:sldMk cId="3744922044" sldId="287"/>
            <ac:cxnSpMk id="59" creationId="{508102ED-D2D9-6556-57DB-86251ED3E693}"/>
          </ac:cxnSpMkLst>
        </pc:cxnChg>
        <pc:cxnChg chg="add mod">
          <ac:chgData name="Kulinich Bohdan" userId="48e65c9f34e137d0" providerId="LiveId" clId="{128268A3-0BC9-3F43-97C7-11CD7C12FFAF}" dt="2023-08-27T19:46:06.195" v="1323" actId="208"/>
          <ac:cxnSpMkLst>
            <pc:docMk/>
            <pc:sldMk cId="3744922044" sldId="287"/>
            <ac:cxnSpMk id="76" creationId="{B8F6DEC7-0435-B329-F287-2AED7BD9404A}"/>
          </ac:cxnSpMkLst>
        </pc:cxnChg>
        <pc:cxnChg chg="del">
          <ac:chgData name="Kulinich Bohdan" userId="48e65c9f34e137d0" providerId="LiveId" clId="{128268A3-0BC9-3F43-97C7-11CD7C12FFAF}" dt="2023-08-27T18:54:06.557" v="1025" actId="478"/>
          <ac:cxnSpMkLst>
            <pc:docMk/>
            <pc:sldMk cId="3744922044" sldId="287"/>
            <ac:cxnSpMk id="122" creationId="{E31A8FA9-5731-B0C5-25B4-86D8429B3B1A}"/>
          </ac:cxnSpMkLst>
        </pc:cxnChg>
        <pc:cxnChg chg="del">
          <ac:chgData name="Kulinich Bohdan" userId="48e65c9f34e137d0" providerId="LiveId" clId="{128268A3-0BC9-3F43-97C7-11CD7C12FFAF}" dt="2023-08-27T18:54:06.557" v="1025" actId="478"/>
          <ac:cxnSpMkLst>
            <pc:docMk/>
            <pc:sldMk cId="3744922044" sldId="287"/>
            <ac:cxnSpMk id="130" creationId="{6D917B69-0113-0A10-EA7A-DC080833F948}"/>
          </ac:cxnSpMkLst>
        </pc:cxnChg>
        <pc:cxnChg chg="del">
          <ac:chgData name="Kulinich Bohdan" userId="48e65c9f34e137d0" providerId="LiveId" clId="{128268A3-0BC9-3F43-97C7-11CD7C12FFAF}" dt="2023-08-27T18:54:06.557" v="1025" actId="478"/>
          <ac:cxnSpMkLst>
            <pc:docMk/>
            <pc:sldMk cId="3744922044" sldId="287"/>
            <ac:cxnSpMk id="138" creationId="{1659522A-725A-E2BC-B326-789A1940140F}"/>
          </ac:cxnSpMkLst>
        </pc:cxnChg>
      </pc:sldChg>
      <pc:sldChg chg="modSp">
        <pc:chgData name="Kulinich Bohdan" userId="48e65c9f34e137d0" providerId="LiveId" clId="{128268A3-0BC9-3F43-97C7-11CD7C12FFAF}" dt="2023-09-03T16:32:34.466" v="1861" actId="20577"/>
        <pc:sldMkLst>
          <pc:docMk/>
          <pc:sldMk cId="480804358" sldId="290"/>
        </pc:sldMkLst>
        <pc:spChg chg="mod">
          <ac:chgData name="Kulinich Bohdan" userId="48e65c9f34e137d0" providerId="LiveId" clId="{128268A3-0BC9-3F43-97C7-11CD7C12FFAF}" dt="2023-08-28T18:25:34.062" v="1823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128268A3-0BC9-3F43-97C7-11CD7C12FFAF}" dt="2023-09-03T16:32:34.466" v="1861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modSp">
        <pc:chgData name="Kulinich Bohdan" userId="48e65c9f34e137d0" providerId="LiveId" clId="{128268A3-0BC9-3F43-97C7-11CD7C12FFAF}" dt="2023-08-28T18:19:56.904" v="1766" actId="20577"/>
        <pc:sldMkLst>
          <pc:docMk/>
          <pc:sldMk cId="3982145849" sldId="295"/>
        </pc:sldMkLst>
        <pc:spChg chg="mod">
          <ac:chgData name="Kulinich Bohdan" userId="48e65c9f34e137d0" providerId="LiveId" clId="{128268A3-0BC9-3F43-97C7-11CD7C12FFAF}" dt="2023-08-28T18:19:56.904" v="1766" actId="20577"/>
          <ac:spMkLst>
            <pc:docMk/>
            <pc:sldMk cId="3982145849" sldId="295"/>
            <ac:spMk id="14" creationId="{4FF137E4-9F0E-CA9C-EC73-644AE58D4251}"/>
          </ac:spMkLst>
        </pc:spChg>
        <pc:spChg chg="mod">
          <ac:chgData name="Kulinich Bohdan" userId="48e65c9f34e137d0" providerId="LiveId" clId="{128268A3-0BC9-3F43-97C7-11CD7C12FFAF}" dt="2023-08-28T18:18:43.500" v="1633" actId="20577"/>
          <ac:spMkLst>
            <pc:docMk/>
            <pc:sldMk cId="3982145849" sldId="295"/>
            <ac:spMk id="16" creationId="{5C2B9612-B139-EDE6-CC9F-5554015B81AA}"/>
          </ac:spMkLst>
        </pc:spChg>
        <pc:spChg chg="mod">
          <ac:chgData name="Kulinich Bohdan" userId="48e65c9f34e137d0" providerId="LiveId" clId="{128268A3-0BC9-3F43-97C7-11CD7C12FFAF}" dt="2023-08-28T18:18:53.499" v="1651" actId="20577"/>
          <ac:spMkLst>
            <pc:docMk/>
            <pc:sldMk cId="3982145849" sldId="295"/>
            <ac:spMk id="17" creationId="{9A05BD64-C30B-1B28-42AB-19B4F7E32ABF}"/>
          </ac:spMkLst>
        </pc:spChg>
      </pc:sldChg>
      <pc:sldChg chg="addSp delSp modSp mod setBg delAnim">
        <pc:chgData name="Kulinich Bohdan" userId="48e65c9f34e137d0" providerId="LiveId" clId="{128268A3-0BC9-3F43-97C7-11CD7C12FFAF}" dt="2023-08-28T18:10:15.485" v="1596" actId="20577"/>
        <pc:sldMkLst>
          <pc:docMk/>
          <pc:sldMk cId="3667384021" sldId="296"/>
        </pc:sldMkLst>
        <pc:spChg chg="add mod">
          <ac:chgData name="Kulinich Bohdan" userId="48e65c9f34e137d0" providerId="LiveId" clId="{128268A3-0BC9-3F43-97C7-11CD7C12FFAF}" dt="2023-08-28T16:10:59.489" v="1363"/>
          <ac:spMkLst>
            <pc:docMk/>
            <pc:sldMk cId="3667384021" sldId="296"/>
            <ac:spMk id="19" creationId="{591D6711-C4FD-2613-7AFB-E48FA4FC5864}"/>
          </ac:spMkLst>
        </pc:spChg>
        <pc:spChg chg="add mod">
          <ac:chgData name="Kulinich Bohdan" userId="48e65c9f34e137d0" providerId="LiveId" clId="{128268A3-0BC9-3F43-97C7-11CD7C12FFAF}" dt="2023-08-28T16:11:06.653" v="1364" actId="693"/>
          <ac:spMkLst>
            <pc:docMk/>
            <pc:sldMk cId="3667384021" sldId="296"/>
            <ac:spMk id="20" creationId="{DB5C613A-18EA-EB97-0FE5-1D370904BD06}"/>
          </ac:spMkLst>
        </pc:spChg>
        <pc:spChg chg="add mod">
          <ac:chgData name="Kulinich Bohdan" userId="48e65c9f34e137d0" providerId="LiveId" clId="{128268A3-0BC9-3F43-97C7-11CD7C12FFAF}" dt="2023-08-28T16:25:12.825" v="1524" actId="1076"/>
          <ac:spMkLst>
            <pc:docMk/>
            <pc:sldMk cId="3667384021" sldId="296"/>
            <ac:spMk id="24" creationId="{0522AD95-2DA9-085E-1803-A2C80DDBC86B}"/>
          </ac:spMkLst>
        </pc:spChg>
        <pc:spChg chg="add mod">
          <ac:chgData name="Kulinich Bohdan" userId="48e65c9f34e137d0" providerId="LiveId" clId="{128268A3-0BC9-3F43-97C7-11CD7C12FFAF}" dt="2023-08-28T16:25:19.290" v="1525" actId="1076"/>
          <ac:spMkLst>
            <pc:docMk/>
            <pc:sldMk cId="3667384021" sldId="296"/>
            <ac:spMk id="25" creationId="{3EE9D9E7-1BC4-62B2-2404-6ABCC9061B2A}"/>
          </ac:spMkLst>
        </pc:spChg>
        <pc:spChg chg="add mod">
          <ac:chgData name="Kulinich Bohdan" userId="48e65c9f34e137d0" providerId="LiveId" clId="{128268A3-0BC9-3F43-97C7-11CD7C12FFAF}" dt="2023-08-28T16:12:12.783" v="1387" actId="1037"/>
          <ac:spMkLst>
            <pc:docMk/>
            <pc:sldMk cId="3667384021" sldId="296"/>
            <ac:spMk id="26" creationId="{ADF29467-B7B1-F878-768C-5193F55BD751}"/>
          </ac:spMkLst>
        </pc:spChg>
        <pc:spChg chg="add mod">
          <ac:chgData name="Kulinich Bohdan" userId="48e65c9f34e137d0" providerId="LiveId" clId="{128268A3-0BC9-3F43-97C7-11CD7C12FFAF}" dt="2023-08-28T16:12:43.389" v="1405" actId="1037"/>
          <ac:spMkLst>
            <pc:docMk/>
            <pc:sldMk cId="3667384021" sldId="296"/>
            <ac:spMk id="27" creationId="{E6F2CFEC-0C6E-95DB-9F20-86EB7BC55DC8}"/>
          </ac:spMkLst>
        </pc:spChg>
        <pc:spChg chg="add mod">
          <ac:chgData name="Kulinich Bohdan" userId="48e65c9f34e137d0" providerId="LiveId" clId="{128268A3-0BC9-3F43-97C7-11CD7C12FFAF}" dt="2023-08-28T16:12:46.731" v="1406" actId="1036"/>
          <ac:spMkLst>
            <pc:docMk/>
            <pc:sldMk cId="3667384021" sldId="296"/>
            <ac:spMk id="28" creationId="{882145AD-E5CB-E35D-6A93-0682906F1540}"/>
          </ac:spMkLst>
        </pc:spChg>
        <pc:spChg chg="add mod">
          <ac:chgData name="Kulinich Bohdan" userId="48e65c9f34e137d0" providerId="LiveId" clId="{128268A3-0BC9-3F43-97C7-11CD7C12FFAF}" dt="2023-08-28T16:14:36.733" v="1410" actId="1076"/>
          <ac:spMkLst>
            <pc:docMk/>
            <pc:sldMk cId="3667384021" sldId="296"/>
            <ac:spMk id="29" creationId="{2BEACC22-3E00-01EF-2549-A2BDEB8459B6}"/>
          </ac:spMkLst>
        </pc:spChg>
        <pc:spChg chg="mod">
          <ac:chgData name="Kulinich Bohdan" userId="48e65c9f34e137d0" providerId="LiveId" clId="{128268A3-0BC9-3F43-97C7-11CD7C12FFAF}" dt="2023-08-28T18:10:15.485" v="1596" actId="20577"/>
          <ac:spMkLst>
            <pc:docMk/>
            <pc:sldMk cId="3667384021" sldId="296"/>
            <ac:spMk id="33" creationId="{BC84ED23-3ECC-AF05-EDDA-D3049681D5A9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38" creationId="{B8B163B6-9A39-4F70-732F-D36AC2AB1522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13" creationId="{A04257D6-23A0-F5E7-04D9-24D95A23EE0F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14" creationId="{3826E467-7465-10C6-6966-0360A2A4EEBC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15" creationId="{A2E57EDA-0B49-78E0-11D4-84AC4376AFA1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18" creationId="{C0E57E9E-B7D1-232B-564D-AC1AD75A1FE7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19" creationId="{D9587C30-9F52-E567-162D-9E7CF48E69F5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21" creationId="{FA536DD0-FF67-E04C-3E2A-38E0201FB45C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22" creationId="{E29ADCEC-8AA7-1AAF-F4EB-0C2E76D461CB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26" creationId="{7C7B30FF-4F31-93E1-EBED-F525C21823FF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31" creationId="{3FC1B5D8-0D8B-ADEF-F4AA-1F2EE05B0FE0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39" creationId="{6C72C092-2758-EFAA-4D74-6C216CE60451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40" creationId="{0418F212-421A-7E7D-B8FC-73E1D1BF96DE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41" creationId="{61EB2A2F-49F2-6E6D-B893-A6AB16E44FDD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42" creationId="{0D54C3DC-C647-7554-C643-9BF161E5DC44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43" creationId="{1E261954-7A19-AF89-23ED-5CBD3319E06A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45" creationId="{A53EC424-1587-26F5-1A68-0718E9AD5DB9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46" creationId="{6CC3C5CD-A6DB-E80F-559A-B03C355100A5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64" creationId="{C6A3CA16-B6F1-712B-2288-A843833F65EB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66" creationId="{10FB95D1-50FF-CE71-D2B6-C827DDEE2A1C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67" creationId="{A0C72927-3CB4-CEC5-4E41-4F9C9EC3DF5B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68" creationId="{8DAA017F-DBD9-F198-AA15-A59794FCECA5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69" creationId="{47A82461-5613-9D68-CA87-F336A0F06CF0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70" creationId="{085E3EB1-2847-88A1-8D2A-DED1978459CF}"/>
          </ac:spMkLst>
        </pc:spChg>
        <pc:spChg chg="del">
          <ac:chgData name="Kulinich Bohdan" userId="48e65c9f34e137d0" providerId="LiveId" clId="{128268A3-0BC9-3F43-97C7-11CD7C12FFAF}" dt="2023-08-28T16:08:06.509" v="1325" actId="478"/>
          <ac:spMkLst>
            <pc:docMk/>
            <pc:sldMk cId="3667384021" sldId="296"/>
            <ac:spMk id="171" creationId="{E3E6CC12-3272-105E-6DA8-0666755BBAA5}"/>
          </ac:spMkLst>
        </pc:sp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3" creationId="{FB7670E3-73FD-BAC8-5632-625731C0B151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7" creationId="{1ED21C26-DA1B-C308-5224-5CF358D59AB6}"/>
          </ac:cxnSpMkLst>
        </pc:cxnChg>
        <pc:cxnChg chg="add mod">
          <ac:chgData name="Kulinich Bohdan" userId="48e65c9f34e137d0" providerId="LiveId" clId="{128268A3-0BC9-3F43-97C7-11CD7C12FFAF}" dt="2023-08-28T16:18:34.165" v="1423" actId="14100"/>
          <ac:cxnSpMkLst>
            <pc:docMk/>
            <pc:sldMk cId="3667384021" sldId="296"/>
            <ac:cxnSpMk id="8" creationId="{3ABCCADC-5015-085B-ADBE-F015E6CEEABD}"/>
          </ac:cxnSpMkLst>
        </pc:cxnChg>
        <pc:cxnChg chg="add mod">
          <ac:chgData name="Kulinich Bohdan" userId="48e65c9f34e137d0" providerId="LiveId" clId="{128268A3-0BC9-3F43-97C7-11CD7C12FFAF}" dt="2023-08-28T16:20:18.511" v="1440" actId="14100"/>
          <ac:cxnSpMkLst>
            <pc:docMk/>
            <pc:sldMk cId="3667384021" sldId="296"/>
            <ac:cxnSpMk id="12" creationId="{F6375330-5612-563B-F34E-0FEC7827CD45}"/>
          </ac:cxnSpMkLst>
        </pc:cxnChg>
        <pc:cxnChg chg="add mod">
          <ac:chgData name="Kulinich Bohdan" userId="48e65c9f34e137d0" providerId="LiveId" clId="{128268A3-0BC9-3F43-97C7-11CD7C12FFAF}" dt="2023-08-28T16:25:09.102" v="1523" actId="14100"/>
          <ac:cxnSpMkLst>
            <pc:docMk/>
            <pc:sldMk cId="3667384021" sldId="296"/>
            <ac:cxnSpMk id="16" creationId="{DB012FEE-B0E9-6B94-C963-973EA686237F}"/>
          </ac:cxnSpMkLst>
        </pc:cxnChg>
        <pc:cxnChg chg="add mod">
          <ac:chgData name="Kulinich Bohdan" userId="48e65c9f34e137d0" providerId="LiveId" clId="{128268A3-0BC9-3F43-97C7-11CD7C12FFAF}" dt="2023-08-28T16:11:40.351" v="1372" actId="693"/>
          <ac:cxnSpMkLst>
            <pc:docMk/>
            <pc:sldMk cId="3667384021" sldId="296"/>
            <ac:cxnSpMk id="21" creationId="{7FFA3E9C-CE50-DCB4-17C4-230AE66D3715}"/>
          </ac:cxnSpMkLst>
        </pc:cxnChg>
        <pc:cxnChg chg="add mod">
          <ac:chgData name="Kulinich Bohdan" userId="48e65c9f34e137d0" providerId="LiveId" clId="{128268A3-0BC9-3F43-97C7-11CD7C12FFAF}" dt="2023-08-28T16:18:42.737" v="1425" actId="693"/>
          <ac:cxnSpMkLst>
            <pc:docMk/>
            <pc:sldMk cId="3667384021" sldId="296"/>
            <ac:cxnSpMk id="30" creationId="{8937D72F-50FD-B75B-26E0-DF9BB6218CB1}"/>
          </ac:cxnSpMkLst>
        </pc:cxnChg>
        <pc:cxnChg chg="add mod">
          <ac:chgData name="Kulinich Bohdan" userId="48e65c9f34e137d0" providerId="LiveId" clId="{128268A3-0BC9-3F43-97C7-11CD7C12FFAF}" dt="2023-08-28T16:25:05.968" v="1522" actId="14100"/>
          <ac:cxnSpMkLst>
            <pc:docMk/>
            <pc:sldMk cId="3667384021" sldId="296"/>
            <ac:cxnSpMk id="34" creationId="{678B24D7-535E-AFFC-E5D9-C217E6885C58}"/>
          </ac:cxnSpMkLst>
        </pc:cxnChg>
        <pc:cxnChg chg="add mod">
          <ac:chgData name="Kulinich Bohdan" userId="48e65c9f34e137d0" providerId="LiveId" clId="{128268A3-0BC9-3F43-97C7-11CD7C12FFAF}" dt="2023-08-28T16:20:30.459" v="1442" actId="693"/>
          <ac:cxnSpMkLst>
            <pc:docMk/>
            <pc:sldMk cId="3667384021" sldId="296"/>
            <ac:cxnSpMk id="37" creationId="{A822845D-A625-AF90-94F3-11EB5F273C59}"/>
          </ac:cxnSpMkLst>
        </pc:cxnChg>
        <pc:cxnChg chg="add mod">
          <ac:chgData name="Kulinich Bohdan" userId="48e65c9f34e137d0" providerId="LiveId" clId="{128268A3-0BC9-3F43-97C7-11CD7C12FFAF}" dt="2023-08-28T16:24:41.542" v="1516" actId="14100"/>
          <ac:cxnSpMkLst>
            <pc:docMk/>
            <pc:sldMk cId="3667384021" sldId="296"/>
            <ac:cxnSpMk id="42" creationId="{3ABA0592-6624-4EB9-4CF4-803D11FC9BF6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43" creationId="{F5C524F6-1A9C-25B5-4647-C09B32F6B882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44" creationId="{2C609588-76D1-2FD9-E077-6927B3093B60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77" creationId="{8F216B0A-035C-7887-014D-9B2724A35812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79" creationId="{3897F36D-C351-C240-6F38-2508965AD48F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82" creationId="{1834033A-433D-A50A-16AB-4EBA15BAB15F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91" creationId="{A1BA0918-EEDC-E2CD-2DCA-0AD3E7CDA7CD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02" creationId="{9B69208F-4EDF-B267-E8E6-338B192CF5D6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29" creationId="{0626F4A3-4BA2-A281-9194-C3F6F9A32D43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0" creationId="{2600D95B-DAB4-A588-5B7C-3C6DBD2C523D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2" creationId="{43851C93-3442-7AB6-B3E1-F44E895B9607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3" creationId="{413375CB-5DEF-A280-3AE1-4155A70B5361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4" creationId="{199878C0-3E16-751F-C5D9-C9774917D8D1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5" creationId="{D50FB56B-C4D7-F471-8AB0-4028364D942C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6" creationId="{B71BC73A-288A-7348-DE82-A2AD8A8822D9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7" creationId="{2FE9A51E-9008-D2AC-E8FA-87D3E4C0EF98}"/>
          </ac:cxnSpMkLst>
        </pc:cxnChg>
        <pc:cxnChg chg="del">
          <ac:chgData name="Kulinich Bohdan" userId="48e65c9f34e137d0" providerId="LiveId" clId="{128268A3-0BC9-3F43-97C7-11CD7C12FFAF}" dt="2023-08-28T16:08:06.509" v="1325" actId="478"/>
          <ac:cxnSpMkLst>
            <pc:docMk/>
            <pc:sldMk cId="3667384021" sldId="296"/>
            <ac:cxnSpMk id="138" creationId="{DA61BC10-95BF-40B1-41D2-AC1E07FA1B6B}"/>
          </ac:cxnSpMkLst>
        </pc:cxnChg>
      </pc:sldChg>
      <pc:sldChg chg="del">
        <pc:chgData name="Kulinich Bohdan" userId="48e65c9f34e137d0" providerId="LiveId" clId="{128268A3-0BC9-3F43-97C7-11CD7C12FFAF}" dt="2023-08-27T18:53:57.288" v="1022" actId="2696"/>
        <pc:sldMkLst>
          <pc:docMk/>
          <pc:sldMk cId="3596878779" sldId="297"/>
        </pc:sldMkLst>
      </pc:sldChg>
      <pc:sldChg chg="del">
        <pc:chgData name="Kulinich Bohdan" userId="48e65c9f34e137d0" providerId="LiveId" clId="{128268A3-0BC9-3F43-97C7-11CD7C12FFAF}" dt="2023-08-27T18:53:57.354" v="1023" actId="2696"/>
        <pc:sldMkLst>
          <pc:docMk/>
          <pc:sldMk cId="3810263067" sldId="298"/>
        </pc:sldMkLst>
      </pc:sldChg>
      <pc:sldChg chg="delSp modSp add del mod delAnim">
        <pc:chgData name="Kulinich Bohdan" userId="48e65c9f34e137d0" providerId="LiveId" clId="{128268A3-0BC9-3F43-97C7-11CD7C12FFAF}" dt="2023-08-26T10:25:06.974" v="189" actId="2696"/>
        <pc:sldMkLst>
          <pc:docMk/>
          <pc:sldMk cId="3472797702" sldId="299"/>
        </pc:sldMkLst>
        <pc:spChg chg="del mod">
          <ac:chgData name="Kulinich Bohdan" userId="48e65c9f34e137d0" providerId="LiveId" clId="{128268A3-0BC9-3F43-97C7-11CD7C12FFAF}" dt="2023-08-21T15:58:56.586" v="183" actId="478"/>
          <ac:spMkLst>
            <pc:docMk/>
            <pc:sldMk cId="3472797702" sldId="299"/>
            <ac:spMk id="2" creationId="{E10CCA11-C0AF-62D9-CE9B-CA202DCA4051}"/>
          </ac:spMkLst>
        </pc:spChg>
        <pc:spChg chg="mod modVis">
          <ac:chgData name="Kulinich Bohdan" userId="48e65c9f34e137d0" providerId="LiveId" clId="{128268A3-0BC9-3F43-97C7-11CD7C12FFAF}" dt="2023-08-21T15:57:00.839" v="167" actId="14429"/>
          <ac:spMkLst>
            <pc:docMk/>
            <pc:sldMk cId="3472797702" sldId="299"/>
            <ac:spMk id="6" creationId="{FD0D8298-23E7-70F1-0304-830F58997F3C}"/>
          </ac:spMkLst>
        </pc:spChg>
        <pc:spChg chg="mod">
          <ac:chgData name="Kulinich Bohdan" userId="48e65c9f34e137d0" providerId="LiveId" clId="{128268A3-0BC9-3F43-97C7-11CD7C12FFAF}" dt="2023-08-21T15:57:23.380" v="170" actId="14100"/>
          <ac:spMkLst>
            <pc:docMk/>
            <pc:sldMk cId="3472797702" sldId="299"/>
            <ac:spMk id="11" creationId="{1AB27005-A200-A9B5-8D38-C999F5F8744D}"/>
          </ac:spMkLst>
        </pc:spChg>
        <pc:spChg chg="mod">
          <ac:chgData name="Kulinich Bohdan" userId="48e65c9f34e137d0" providerId="LiveId" clId="{128268A3-0BC9-3F43-97C7-11CD7C12FFAF}" dt="2023-08-21T15:59:04.275" v="184" actId="404"/>
          <ac:spMkLst>
            <pc:docMk/>
            <pc:sldMk cId="3472797702" sldId="299"/>
            <ac:spMk id="12" creationId="{1D0DF7A3-C89C-3009-F215-C12CA62E7791}"/>
          </ac:spMkLst>
        </pc:spChg>
        <pc:picChg chg="mod">
          <ac:chgData name="Kulinich Bohdan" userId="48e65c9f34e137d0" providerId="LiveId" clId="{128268A3-0BC9-3F43-97C7-11CD7C12FFAF}" dt="2023-08-21T15:56:59.519" v="166" actId="552"/>
          <ac:picMkLst>
            <pc:docMk/>
            <pc:sldMk cId="3472797702" sldId="299"/>
            <ac:picMk id="13" creationId="{B9D639A1-0DBF-E97C-9854-513A1DAAE089}"/>
          </ac:picMkLst>
        </pc:picChg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modAnim">
        <pc:chgData name="Kulinich Bohdan" userId="48e65c9f34e137d0" providerId="LiveId" clId="{9C08E545-AD2D-4EF1-A8A9-C681F6389E3B}" dt="2023-05-23T20:57:06.997" v="10"/>
        <pc:sldMkLst>
          <pc:docMk/>
          <pc:sldMk cId="3313802318" sldId="284"/>
        </pc:sldMkLst>
      </pc:sldChg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BEF67B17-00E4-6742-96F2-C1902C8EABF3}"/>
    <pc:docChg chg="modSld">
      <pc:chgData name="Kulinich Bohdan" userId="48e65c9f34e137d0" providerId="LiveId" clId="{BEF67B17-00E4-6742-96F2-C1902C8EABF3}" dt="2023-10-06T18:40:32.163" v="1" actId="20577"/>
      <pc:docMkLst>
        <pc:docMk/>
      </pc:docMkLst>
      <pc:sldChg chg="modSp">
        <pc:chgData name="Kulinich Bohdan" userId="48e65c9f34e137d0" providerId="LiveId" clId="{BEF67B17-00E4-6742-96F2-C1902C8EABF3}" dt="2023-10-06T18:40:32.163" v="1" actId="20577"/>
        <pc:sldMkLst>
          <pc:docMk/>
          <pc:sldMk cId="3667384021" sldId="296"/>
        </pc:sldMkLst>
        <pc:spChg chg="mod">
          <ac:chgData name="Kulinich Bohdan" userId="48e65c9f34e137d0" providerId="LiveId" clId="{BEF67B17-00E4-6742-96F2-C1902C8EABF3}" dt="2023-10-06T18:40:32.163" v="1" actId="20577"/>
          <ac:spMkLst>
            <pc:docMk/>
            <pc:sldMk cId="3667384021" sldId="296"/>
            <ac:spMk id="33" creationId="{BC84ED23-3ECC-AF05-EDDA-D3049681D5A9}"/>
          </ac:spMkLst>
        </pc:spChg>
      </pc:sldChg>
    </pc:docChg>
  </pc:docChgLst>
  <pc:docChgLst>
    <pc:chgData name="Kulinich Bohdan" userId="48e65c9f34e137d0" providerId="LiveId" clId="{2A95FD94-96EA-E442-8E24-C9A6A7E9AD27}"/>
    <pc:docChg chg="undo custSel addSld delSld modSld">
      <pc:chgData name="Kulinich Bohdan" userId="48e65c9f34e137d0" providerId="LiveId" clId="{2A95FD94-96EA-E442-8E24-C9A6A7E9AD27}" dt="2024-01-27T13:16:32.303" v="2050" actId="20577"/>
      <pc:docMkLst>
        <pc:docMk/>
      </pc:docMkLst>
      <pc:sldChg chg="addSp delSp modSp mod addAnim delAnim modAnim">
        <pc:chgData name="Kulinich Bohdan" userId="48e65c9f34e137d0" providerId="LiveId" clId="{2A95FD94-96EA-E442-8E24-C9A6A7E9AD27}" dt="2024-01-21T17:08:09.252" v="450" actId="14100"/>
        <pc:sldMkLst>
          <pc:docMk/>
          <pc:sldMk cId="2154405015" sldId="276"/>
        </pc:sldMkLst>
        <pc:spChg chg="mod">
          <ac:chgData name="Kulinich Bohdan" userId="48e65c9f34e137d0" providerId="LiveId" clId="{2A95FD94-96EA-E442-8E24-C9A6A7E9AD27}" dt="2024-01-21T17:01:46.737" v="197" actId="14100"/>
          <ac:spMkLst>
            <pc:docMk/>
            <pc:sldMk cId="2154405015" sldId="276"/>
            <ac:spMk id="6" creationId="{30A4DC4C-6BAA-2954-C59C-6AF8813E2974}"/>
          </ac:spMkLst>
        </pc:spChg>
        <pc:spChg chg="mod">
          <ac:chgData name="Kulinich Bohdan" userId="48e65c9f34e137d0" providerId="LiveId" clId="{2A95FD94-96EA-E442-8E24-C9A6A7E9AD27}" dt="2024-01-21T17:01:13.042" v="188" actId="20577"/>
          <ac:spMkLst>
            <pc:docMk/>
            <pc:sldMk cId="2154405015" sldId="276"/>
            <ac:spMk id="8" creationId="{1C1B9A9E-BA67-1550-3C0E-9AC028C934FA}"/>
          </ac:spMkLst>
        </pc:spChg>
        <pc:spChg chg="mod">
          <ac:chgData name="Kulinich Bohdan" userId="48e65c9f34e137d0" providerId="LiveId" clId="{2A95FD94-96EA-E442-8E24-C9A6A7E9AD27}" dt="2024-01-21T17:02:41.311" v="238" actId="1037"/>
          <ac:spMkLst>
            <pc:docMk/>
            <pc:sldMk cId="2154405015" sldId="276"/>
            <ac:spMk id="9" creationId="{5E6C609C-825F-6D09-FA35-E6ABC47ACBA4}"/>
          </ac:spMkLst>
        </pc:spChg>
        <pc:spChg chg="mod">
          <ac:chgData name="Kulinich Bohdan" userId="48e65c9f34e137d0" providerId="LiveId" clId="{2A95FD94-96EA-E442-8E24-C9A6A7E9AD27}" dt="2024-01-21T17:02:41.311" v="238" actId="1037"/>
          <ac:spMkLst>
            <pc:docMk/>
            <pc:sldMk cId="2154405015" sldId="276"/>
            <ac:spMk id="10" creationId="{8A86601A-9855-87DE-5BDB-F1971C8F8824}"/>
          </ac:spMkLst>
        </pc:spChg>
        <pc:spChg chg="del">
          <ac:chgData name="Kulinich Bohdan" userId="48e65c9f34e137d0" providerId="LiveId" clId="{2A95FD94-96EA-E442-8E24-C9A6A7E9AD27}" dt="2024-01-21T17:01:33.788" v="194" actId="478"/>
          <ac:spMkLst>
            <pc:docMk/>
            <pc:sldMk cId="2154405015" sldId="276"/>
            <ac:spMk id="11" creationId="{E6C39018-F1E4-A524-57E9-995AF4363B06}"/>
          </ac:spMkLst>
        </pc:spChg>
        <pc:spChg chg="del">
          <ac:chgData name="Kulinich Bohdan" userId="48e65c9f34e137d0" providerId="LiveId" clId="{2A95FD94-96EA-E442-8E24-C9A6A7E9AD27}" dt="2024-01-21T17:01:29.931" v="191" actId="478"/>
          <ac:spMkLst>
            <pc:docMk/>
            <pc:sldMk cId="2154405015" sldId="276"/>
            <ac:spMk id="12" creationId="{DEC91897-1676-DCB3-5A9F-0700A7661B5B}"/>
          </ac:spMkLst>
        </pc:spChg>
        <pc:spChg chg="mod">
          <ac:chgData name="Kulinich Bohdan" userId="48e65c9f34e137d0" providerId="LiveId" clId="{2A95FD94-96EA-E442-8E24-C9A6A7E9AD27}" dt="2024-01-21T17:02:36.739" v="221" actId="1038"/>
          <ac:spMkLst>
            <pc:docMk/>
            <pc:sldMk cId="2154405015" sldId="276"/>
            <ac:spMk id="13" creationId="{A0589315-36C0-400B-8E80-6300AB268E13}"/>
          </ac:spMkLst>
        </pc:spChg>
        <pc:spChg chg="mod">
          <ac:chgData name="Kulinich Bohdan" userId="48e65c9f34e137d0" providerId="LiveId" clId="{2A95FD94-96EA-E442-8E24-C9A6A7E9AD27}" dt="2024-01-21T17:00:14.403" v="154" actId="14100"/>
          <ac:spMkLst>
            <pc:docMk/>
            <pc:sldMk cId="2154405015" sldId="276"/>
            <ac:spMk id="15" creationId="{7471A102-B2B2-2FA2-5BC3-A5044CA86337}"/>
          </ac:spMkLst>
        </pc:spChg>
        <pc:spChg chg="mod">
          <ac:chgData name="Kulinich Bohdan" userId="48e65c9f34e137d0" providerId="LiveId" clId="{2A95FD94-96EA-E442-8E24-C9A6A7E9AD27}" dt="2024-01-21T17:02:57.428" v="244" actId="207"/>
          <ac:spMkLst>
            <pc:docMk/>
            <pc:sldMk cId="2154405015" sldId="276"/>
            <ac:spMk id="16" creationId="{FA94E5CA-89C9-DC14-1013-383B802371B5}"/>
          </ac:spMkLst>
        </pc:spChg>
        <pc:spChg chg="mod">
          <ac:chgData name="Kulinich Bohdan" userId="48e65c9f34e137d0" providerId="LiveId" clId="{2A95FD94-96EA-E442-8E24-C9A6A7E9AD27}" dt="2024-01-21T17:02:33.566" v="210" actId="14100"/>
          <ac:spMkLst>
            <pc:docMk/>
            <pc:sldMk cId="2154405015" sldId="276"/>
            <ac:spMk id="17" creationId="{D80EBDE8-2411-58E5-7F28-1DA14D96E36E}"/>
          </ac:spMkLst>
        </pc:spChg>
        <pc:spChg chg="del">
          <ac:chgData name="Kulinich Bohdan" userId="48e65c9f34e137d0" providerId="LiveId" clId="{2A95FD94-96EA-E442-8E24-C9A6A7E9AD27}" dt="2024-01-21T17:01:41.378" v="196" actId="478"/>
          <ac:spMkLst>
            <pc:docMk/>
            <pc:sldMk cId="2154405015" sldId="276"/>
            <ac:spMk id="18" creationId="{DFE5890D-E16C-CE53-07AB-1B032B3D1F2C}"/>
          </ac:spMkLst>
        </pc:spChg>
        <pc:spChg chg="add del mod">
          <ac:chgData name="Kulinich Bohdan" userId="48e65c9f34e137d0" providerId="LiveId" clId="{2A95FD94-96EA-E442-8E24-C9A6A7E9AD27}" dt="2024-01-21T16:59:54.863" v="138" actId="478"/>
          <ac:spMkLst>
            <pc:docMk/>
            <pc:sldMk cId="2154405015" sldId="276"/>
            <ac:spMk id="20" creationId="{4C022FC2-013D-94D2-FDA7-2611443B196D}"/>
          </ac:spMkLst>
        </pc:spChg>
        <pc:spChg chg="mod">
          <ac:chgData name="Kulinich Bohdan" userId="48e65c9f34e137d0" providerId="LiveId" clId="{2A95FD94-96EA-E442-8E24-C9A6A7E9AD27}" dt="2024-01-21T17:07:20.127" v="411" actId="20577"/>
          <ac:spMkLst>
            <pc:docMk/>
            <pc:sldMk cId="2154405015" sldId="276"/>
            <ac:spMk id="21" creationId="{8A8283E2-1973-EEB3-1E7C-7D7DED778DB4}"/>
          </ac:spMkLst>
        </pc:spChg>
        <pc:spChg chg="add del mod">
          <ac:chgData name="Kulinich Bohdan" userId="48e65c9f34e137d0" providerId="LiveId" clId="{2A95FD94-96EA-E442-8E24-C9A6A7E9AD27}" dt="2024-01-21T17:00:16.002" v="155" actId="478"/>
          <ac:spMkLst>
            <pc:docMk/>
            <pc:sldMk cId="2154405015" sldId="276"/>
            <ac:spMk id="22" creationId="{D4C82CC7-F3AE-F552-0FE6-419E76791F77}"/>
          </ac:spMkLst>
        </pc:spChg>
        <pc:spChg chg="mod">
          <ac:chgData name="Kulinich Bohdan" userId="48e65c9f34e137d0" providerId="LiveId" clId="{2A95FD94-96EA-E442-8E24-C9A6A7E9AD27}" dt="2024-01-21T17:06:34.779" v="365" actId="20577"/>
          <ac:spMkLst>
            <pc:docMk/>
            <pc:sldMk cId="2154405015" sldId="276"/>
            <ac:spMk id="23" creationId="{9CA6FB66-7437-DE94-E553-F38335E6F69A}"/>
          </ac:spMkLst>
        </pc:spChg>
        <pc:spChg chg="mod">
          <ac:chgData name="Kulinich Bohdan" userId="48e65c9f34e137d0" providerId="LiveId" clId="{2A95FD94-96EA-E442-8E24-C9A6A7E9AD27}" dt="2024-01-21T17:07:32.845" v="438" actId="114"/>
          <ac:spMkLst>
            <pc:docMk/>
            <pc:sldMk cId="2154405015" sldId="276"/>
            <ac:spMk id="25" creationId="{6A6F09AB-F3EF-DE73-6AF6-0B46237B0D2E}"/>
          </ac:spMkLst>
        </pc:spChg>
        <pc:spChg chg="del">
          <ac:chgData name="Kulinich Bohdan" userId="48e65c9f34e137d0" providerId="LiveId" clId="{2A95FD94-96EA-E442-8E24-C9A6A7E9AD27}" dt="2024-01-21T17:05:56.629" v="331" actId="478"/>
          <ac:spMkLst>
            <pc:docMk/>
            <pc:sldMk cId="2154405015" sldId="276"/>
            <ac:spMk id="26" creationId="{8B2EB542-23C1-B3D3-3136-0BBBAAE6230A}"/>
          </ac:spMkLst>
        </pc:spChg>
        <pc:spChg chg="del">
          <ac:chgData name="Kulinich Bohdan" userId="48e65c9f34e137d0" providerId="LiveId" clId="{2A95FD94-96EA-E442-8E24-C9A6A7E9AD27}" dt="2024-01-21T17:05:56.629" v="331" actId="478"/>
          <ac:spMkLst>
            <pc:docMk/>
            <pc:sldMk cId="2154405015" sldId="276"/>
            <ac:spMk id="27" creationId="{BCC53C93-ABDA-A91C-E522-349E82CFE612}"/>
          </ac:spMkLst>
        </pc:spChg>
        <pc:spChg chg="del">
          <ac:chgData name="Kulinich Bohdan" userId="48e65c9f34e137d0" providerId="LiveId" clId="{2A95FD94-96EA-E442-8E24-C9A6A7E9AD27}" dt="2024-01-21T17:05:56.629" v="331" actId="478"/>
          <ac:spMkLst>
            <pc:docMk/>
            <pc:sldMk cId="2154405015" sldId="276"/>
            <ac:spMk id="28" creationId="{CB510147-3106-8F5B-4B18-C24D28DD551C}"/>
          </ac:spMkLst>
        </pc:spChg>
        <pc:spChg chg="add del mod">
          <ac:chgData name="Kulinich Bohdan" userId="48e65c9f34e137d0" providerId="LiveId" clId="{2A95FD94-96EA-E442-8E24-C9A6A7E9AD27}" dt="2024-01-21T17:01:28.041" v="190" actId="478"/>
          <ac:spMkLst>
            <pc:docMk/>
            <pc:sldMk cId="2154405015" sldId="276"/>
            <ac:spMk id="29" creationId="{C49E6262-2767-6D32-37F7-714197D0AFC8}"/>
          </ac:spMkLst>
        </pc:spChg>
        <pc:spChg chg="del">
          <ac:chgData name="Kulinich Bohdan" userId="48e65c9f34e137d0" providerId="LiveId" clId="{2A95FD94-96EA-E442-8E24-C9A6A7E9AD27}" dt="2024-01-21T17:05:56.629" v="331" actId="478"/>
          <ac:spMkLst>
            <pc:docMk/>
            <pc:sldMk cId="2154405015" sldId="276"/>
            <ac:spMk id="31" creationId="{6A2F717C-0651-4E46-4D04-D637AC43941A}"/>
          </ac:spMkLst>
        </pc:spChg>
        <pc:spChg chg="mod">
          <ac:chgData name="Kulinich Bohdan" userId="48e65c9f34e137d0" providerId="LiveId" clId="{2A95FD94-96EA-E442-8E24-C9A6A7E9AD27}" dt="2024-01-21T17:07:58.175" v="448" actId="207"/>
          <ac:spMkLst>
            <pc:docMk/>
            <pc:sldMk cId="2154405015" sldId="276"/>
            <ac:spMk id="42" creationId="{255B6537-A0AE-A2CF-F6C8-8C024610B96D}"/>
          </ac:spMkLst>
        </pc:spChg>
        <pc:spChg chg="mod">
          <ac:chgData name="Kulinich Bohdan" userId="48e65c9f34e137d0" providerId="LiveId" clId="{2A95FD94-96EA-E442-8E24-C9A6A7E9AD27}" dt="2024-01-21T17:07:58.175" v="448" actId="207"/>
          <ac:spMkLst>
            <pc:docMk/>
            <pc:sldMk cId="2154405015" sldId="276"/>
            <ac:spMk id="43" creationId="{69C3F8C6-0599-F147-79A0-B102F194E71B}"/>
          </ac:spMkLst>
        </pc:spChg>
        <pc:spChg chg="del">
          <ac:chgData name="Kulinich Bohdan" userId="48e65c9f34e137d0" providerId="LiveId" clId="{2A95FD94-96EA-E442-8E24-C9A6A7E9AD27}" dt="2024-01-21T17:05:56.629" v="331" actId="478"/>
          <ac:spMkLst>
            <pc:docMk/>
            <pc:sldMk cId="2154405015" sldId="276"/>
            <ac:spMk id="44" creationId="{6F149B6A-BFE5-6B9A-63CE-3089481801A7}"/>
          </ac:spMkLst>
        </pc:spChg>
        <pc:spChg chg="del">
          <ac:chgData name="Kulinich Bohdan" userId="48e65c9f34e137d0" providerId="LiveId" clId="{2A95FD94-96EA-E442-8E24-C9A6A7E9AD27}" dt="2024-01-21T17:05:56.629" v="331" actId="478"/>
          <ac:spMkLst>
            <pc:docMk/>
            <pc:sldMk cId="2154405015" sldId="276"/>
            <ac:spMk id="45" creationId="{33E396F6-D246-87E6-DFAD-181F1CBAE597}"/>
          </ac:spMkLst>
        </pc:spChg>
        <pc:spChg chg="add del mod modVis">
          <ac:chgData name="Kulinich Bohdan" userId="48e65c9f34e137d0" providerId="LiveId" clId="{2A95FD94-96EA-E442-8E24-C9A6A7E9AD27}" dt="2024-01-21T17:08:09.252" v="450" actId="14100"/>
          <ac:spMkLst>
            <pc:docMk/>
            <pc:sldMk cId="2154405015" sldId="276"/>
            <ac:spMk id="47" creationId="{443055F5-C74A-684B-0448-6E057A6FDEF0}"/>
          </ac:spMkLst>
        </pc:spChg>
      </pc:sldChg>
      <pc:sldChg chg="del">
        <pc:chgData name="Kulinich Bohdan" userId="48e65c9f34e137d0" providerId="LiveId" clId="{2A95FD94-96EA-E442-8E24-C9A6A7E9AD27}" dt="2024-01-24T21:13:08.080" v="1970" actId="2696"/>
        <pc:sldMkLst>
          <pc:docMk/>
          <pc:sldMk cId="3892148844" sldId="278"/>
        </pc:sldMkLst>
      </pc:sldChg>
      <pc:sldChg chg="addSp delSp modSp mod delAnim modAnim">
        <pc:chgData name="Kulinich Bohdan" userId="48e65c9f34e137d0" providerId="LiveId" clId="{2A95FD94-96EA-E442-8E24-C9A6A7E9AD27}" dt="2024-01-25T17:23:50.819" v="2004"/>
        <pc:sldMkLst>
          <pc:docMk/>
          <pc:sldMk cId="3313802318" sldId="284"/>
        </pc:sldMkLst>
        <pc:spChg chg="add mod">
          <ac:chgData name="Kulinich Bohdan" userId="48e65c9f34e137d0" providerId="LiveId" clId="{2A95FD94-96EA-E442-8E24-C9A6A7E9AD27}" dt="2024-01-25T17:23:50.819" v="2004"/>
          <ac:spMkLst>
            <pc:docMk/>
            <pc:sldMk cId="3313802318" sldId="284"/>
            <ac:spMk id="4" creationId="{36D183C4-2230-B078-E674-A2F6B5534017}"/>
          </ac:spMkLst>
        </pc:spChg>
        <pc:spChg chg="mod">
          <ac:chgData name="Kulinich Bohdan" userId="48e65c9f34e137d0" providerId="LiveId" clId="{2A95FD94-96EA-E442-8E24-C9A6A7E9AD27}" dt="2024-01-21T10:43:29.984" v="6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2A95FD94-96EA-E442-8E24-C9A6A7E9AD27}" dt="2024-01-21T10:42:49.801" v="0" actId="20577"/>
          <ac:spMkLst>
            <pc:docMk/>
            <pc:sldMk cId="3313802318" sldId="284"/>
            <ac:spMk id="9" creationId="{F9E2848F-D8CB-91E3-A48E-5B3C81D71379}"/>
          </ac:spMkLst>
        </pc:spChg>
        <pc:spChg chg="del">
          <ac:chgData name="Kulinich Bohdan" userId="48e65c9f34e137d0" providerId="LiveId" clId="{2A95FD94-96EA-E442-8E24-C9A6A7E9AD27}" dt="2024-01-25T17:22:52.343" v="2003" actId="478"/>
          <ac:spMkLst>
            <pc:docMk/>
            <pc:sldMk cId="3313802318" sldId="284"/>
            <ac:spMk id="10" creationId="{F9BA3E8B-F81B-9609-6DE8-410F1AB0D153}"/>
          </ac:spMkLst>
        </pc:spChg>
      </pc:sldChg>
      <pc:sldChg chg="addSp delSp modSp mod addAnim delAnim modAnim">
        <pc:chgData name="Kulinich Bohdan" userId="48e65c9f34e137d0" providerId="LiveId" clId="{2A95FD94-96EA-E442-8E24-C9A6A7E9AD27}" dt="2024-01-21T20:04:13.788" v="616" actId="20577"/>
        <pc:sldMkLst>
          <pc:docMk/>
          <pc:sldMk cId="3015501688" sldId="285"/>
        </pc:sldMkLst>
        <pc:spChg chg="add del mod">
          <ac:chgData name="Kulinich Bohdan" userId="48e65c9f34e137d0" providerId="LiveId" clId="{2A95FD94-96EA-E442-8E24-C9A6A7E9AD27}" dt="2024-01-21T18:27:31.732" v="518" actId="1076"/>
          <ac:spMkLst>
            <pc:docMk/>
            <pc:sldMk cId="3015501688" sldId="285"/>
            <ac:spMk id="19" creationId="{52A5B195-C255-A0BC-248B-40D930B7BDC7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0" creationId="{B443C18D-74ED-9344-DF13-671A0C4E9A0D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1" creationId="{DC2DFF0A-D957-3F6C-44B9-9BA234CBB631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2" creationId="{B09329C0-2907-C8B9-3D3F-948525780AC3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5" creationId="{AC402B11-F01E-01E0-DB50-C42490C77237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6" creationId="{86033739-9EA6-E03B-8EF0-E6F6183E0AFA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8" creationId="{46C97A3D-B159-BC49-7763-E0CD37789CF7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29" creationId="{0B5C4636-38C6-F1DD-66F4-7C06BE2CF560}"/>
          </ac:spMkLst>
        </pc:spChg>
        <pc:spChg chg="add del">
          <ac:chgData name="Kulinich Bohdan" userId="48e65c9f34e137d0" providerId="LiveId" clId="{2A95FD94-96EA-E442-8E24-C9A6A7E9AD27}" dt="2024-01-21T17:46:11.179" v="492" actId="478"/>
          <ac:spMkLst>
            <pc:docMk/>
            <pc:sldMk cId="3015501688" sldId="285"/>
            <ac:spMk id="30" creationId="{1C62A29D-D9C9-E569-975D-4CCFD0B5D127}"/>
          </ac:spMkLst>
        </pc:spChg>
        <pc:spChg chg="add del">
          <ac:chgData name="Kulinich Bohdan" userId="48e65c9f34e137d0" providerId="LiveId" clId="{2A95FD94-96EA-E442-8E24-C9A6A7E9AD27}" dt="2024-01-21T17:46:11.179" v="492" actId="478"/>
          <ac:spMkLst>
            <pc:docMk/>
            <pc:sldMk cId="3015501688" sldId="285"/>
            <ac:spMk id="31" creationId="{9FDF607B-CBB1-5808-97A6-408701A4992A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36" creationId="{060FEFED-7A89-7930-108B-B16DD40D14F5}"/>
          </ac:spMkLst>
        </pc:spChg>
        <pc:spChg chg="add del">
          <ac:chgData name="Kulinich Bohdan" userId="48e65c9f34e137d0" providerId="LiveId" clId="{2A95FD94-96EA-E442-8E24-C9A6A7E9AD27}" dt="2024-01-21T17:44:08.509" v="456" actId="478"/>
          <ac:spMkLst>
            <pc:docMk/>
            <pc:sldMk cId="3015501688" sldId="285"/>
            <ac:spMk id="37" creationId="{E761460F-BB3D-5BB7-0F0E-A905EB341DFD}"/>
          </ac:spMkLst>
        </pc:spChg>
        <pc:spChg chg="del mod">
          <ac:chgData name="Kulinich Bohdan" userId="48e65c9f34e137d0" providerId="LiveId" clId="{2A95FD94-96EA-E442-8E24-C9A6A7E9AD27}" dt="2024-01-21T17:46:05.163" v="489" actId="478"/>
          <ac:spMkLst>
            <pc:docMk/>
            <pc:sldMk cId="3015501688" sldId="285"/>
            <ac:spMk id="38" creationId="{07A69AD5-415D-A3CF-A8FA-A917417DEC66}"/>
          </ac:spMkLst>
        </pc:spChg>
        <pc:spChg chg="del">
          <ac:chgData name="Kulinich Bohdan" userId="48e65c9f34e137d0" providerId="LiveId" clId="{2A95FD94-96EA-E442-8E24-C9A6A7E9AD27}" dt="2024-01-21T17:43:56.173" v="451" actId="478"/>
          <ac:spMkLst>
            <pc:docMk/>
            <pc:sldMk cId="3015501688" sldId="285"/>
            <ac:spMk id="39" creationId="{DE9A1747-E56E-A8A3-18CE-6957628F8EA2}"/>
          </ac:spMkLst>
        </pc:spChg>
        <pc:spChg chg="add del mod">
          <ac:chgData name="Kulinich Bohdan" userId="48e65c9f34e137d0" providerId="LiveId" clId="{2A95FD94-96EA-E442-8E24-C9A6A7E9AD27}" dt="2024-01-21T18:29:26.206" v="590" actId="14100"/>
          <ac:spMkLst>
            <pc:docMk/>
            <pc:sldMk cId="3015501688" sldId="285"/>
            <ac:spMk id="44" creationId="{AFDAD6C2-3705-96B1-69EE-0063A06FB88A}"/>
          </ac:spMkLst>
        </pc:spChg>
        <pc:spChg chg="add mod">
          <ac:chgData name="Kulinich Bohdan" userId="48e65c9f34e137d0" providerId="LiveId" clId="{2A95FD94-96EA-E442-8E24-C9A6A7E9AD27}" dt="2024-01-21T18:27:31.732" v="518" actId="1076"/>
          <ac:spMkLst>
            <pc:docMk/>
            <pc:sldMk cId="3015501688" sldId="285"/>
            <ac:spMk id="45" creationId="{83B76EEE-ECC0-2609-676F-18DB3F184D64}"/>
          </ac:spMkLst>
        </pc:spChg>
        <pc:spChg chg="add mod">
          <ac:chgData name="Kulinich Bohdan" userId="48e65c9f34e137d0" providerId="LiveId" clId="{2A95FD94-96EA-E442-8E24-C9A6A7E9AD27}" dt="2024-01-21T18:27:31.732" v="518" actId="1076"/>
          <ac:spMkLst>
            <pc:docMk/>
            <pc:sldMk cId="3015501688" sldId="285"/>
            <ac:spMk id="46" creationId="{F8A64463-E3FB-D32E-36C7-ADFA2AA5A85E}"/>
          </ac:spMkLst>
        </pc:spChg>
        <pc:spChg chg="add mod">
          <ac:chgData name="Kulinich Bohdan" userId="48e65c9f34e137d0" providerId="LiveId" clId="{2A95FD94-96EA-E442-8E24-C9A6A7E9AD27}" dt="2024-01-21T18:27:31.732" v="518" actId="1076"/>
          <ac:spMkLst>
            <pc:docMk/>
            <pc:sldMk cId="3015501688" sldId="285"/>
            <ac:spMk id="47" creationId="{621A5E8C-BE6D-67FD-C199-12D869B69B5E}"/>
          </ac:spMkLst>
        </pc:spChg>
        <pc:spChg chg="add mod">
          <ac:chgData name="Kulinich Bohdan" userId="48e65c9f34e137d0" providerId="LiveId" clId="{2A95FD94-96EA-E442-8E24-C9A6A7E9AD27}" dt="2024-01-21T18:27:31.732" v="518" actId="1076"/>
          <ac:spMkLst>
            <pc:docMk/>
            <pc:sldMk cId="3015501688" sldId="285"/>
            <ac:spMk id="48" creationId="{E228BAAA-9D23-DE5A-35AB-806B42BE0368}"/>
          </ac:spMkLst>
        </pc:spChg>
        <pc:spChg chg="add mod">
          <ac:chgData name="Kulinich Bohdan" userId="48e65c9f34e137d0" providerId="LiveId" clId="{2A95FD94-96EA-E442-8E24-C9A6A7E9AD27}" dt="2024-01-21T18:27:31.732" v="518" actId="1076"/>
          <ac:spMkLst>
            <pc:docMk/>
            <pc:sldMk cId="3015501688" sldId="285"/>
            <ac:spMk id="49" creationId="{84013E37-4A73-05F1-176D-C5CEDC92873D}"/>
          </ac:spMkLst>
        </pc:spChg>
        <pc:spChg chg="add mod">
          <ac:chgData name="Kulinich Bohdan" userId="48e65c9f34e137d0" providerId="LiveId" clId="{2A95FD94-96EA-E442-8E24-C9A6A7E9AD27}" dt="2024-01-21T20:03:05.994" v="594" actId="1035"/>
          <ac:spMkLst>
            <pc:docMk/>
            <pc:sldMk cId="3015501688" sldId="285"/>
            <ac:spMk id="50" creationId="{9544D027-22D1-314B-593D-95AA7A990F54}"/>
          </ac:spMkLst>
        </pc:spChg>
        <pc:spChg chg="add mod">
          <ac:chgData name="Kulinich Bohdan" userId="48e65c9f34e137d0" providerId="LiveId" clId="{2A95FD94-96EA-E442-8E24-C9A6A7E9AD27}" dt="2024-01-21T20:03:57.119" v="611" actId="14100"/>
          <ac:spMkLst>
            <pc:docMk/>
            <pc:sldMk cId="3015501688" sldId="285"/>
            <ac:spMk id="51" creationId="{8CAE1536-9546-6632-3A3F-63B0C0B681F6}"/>
          </ac:spMkLst>
        </pc:spChg>
        <pc:spChg chg="add mod">
          <ac:chgData name="Kulinich Bohdan" userId="48e65c9f34e137d0" providerId="LiveId" clId="{2A95FD94-96EA-E442-8E24-C9A6A7E9AD27}" dt="2024-01-21T20:04:07.417" v="614" actId="20577"/>
          <ac:spMkLst>
            <pc:docMk/>
            <pc:sldMk cId="3015501688" sldId="285"/>
            <ac:spMk id="52" creationId="{795C8144-5FCE-0100-5042-392946EB345B}"/>
          </ac:spMkLst>
        </pc:spChg>
        <pc:spChg chg="add mod">
          <ac:chgData name="Kulinich Bohdan" userId="48e65c9f34e137d0" providerId="LiveId" clId="{2A95FD94-96EA-E442-8E24-C9A6A7E9AD27}" dt="2024-01-21T20:04:13.788" v="616" actId="20577"/>
          <ac:spMkLst>
            <pc:docMk/>
            <pc:sldMk cId="3015501688" sldId="285"/>
            <ac:spMk id="53" creationId="{DEC9EAFB-2B85-8CD2-70EF-796A0B1B298D}"/>
          </ac:spMkLst>
        </pc:spChg>
        <pc:cxnChg chg="add del">
          <ac:chgData name="Kulinich Bohdan" userId="48e65c9f34e137d0" providerId="LiveId" clId="{2A95FD94-96EA-E442-8E24-C9A6A7E9AD27}" dt="2024-01-21T17:44:08.509" v="456" actId="478"/>
          <ac:cxnSpMkLst>
            <pc:docMk/>
            <pc:sldMk cId="3015501688" sldId="285"/>
            <ac:cxnSpMk id="3" creationId="{6E20D7C7-FC9A-C807-346E-7DA214408A35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9" creationId="{8475E00E-5896-1213-4389-CB6D900499EA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10" creationId="{E1636CAB-BA07-4434-97D5-42BB9E9B1A3A}"/>
          </ac:cxnSpMkLst>
        </pc:cxnChg>
        <pc:cxnChg chg="add del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11" creationId="{137BEE42-C42E-F542-DDF4-BA554A10EA05}"/>
          </ac:cxnSpMkLst>
        </pc:cxnChg>
        <pc:cxnChg chg="add del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12" creationId="{B039245C-B06F-7028-3A46-77B943AD099D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13" creationId="{263BE97F-3554-9B64-B26B-406CDB4AAC8D}"/>
          </ac:cxnSpMkLst>
        </pc:cxnChg>
        <pc:cxnChg chg="add del">
          <ac:chgData name="Kulinich Bohdan" userId="48e65c9f34e137d0" providerId="LiveId" clId="{2A95FD94-96EA-E442-8E24-C9A6A7E9AD27}" dt="2024-01-21T17:44:08.509" v="456" actId="478"/>
          <ac:cxnSpMkLst>
            <pc:docMk/>
            <pc:sldMk cId="3015501688" sldId="285"/>
            <ac:cxnSpMk id="14" creationId="{26C556FB-B9D3-D5A8-FAA1-29825B69A708}"/>
          </ac:cxnSpMkLst>
        </pc:cxnChg>
        <pc:cxnChg chg="add del">
          <ac:chgData name="Kulinich Bohdan" userId="48e65c9f34e137d0" providerId="LiveId" clId="{2A95FD94-96EA-E442-8E24-C9A6A7E9AD27}" dt="2024-01-21T17:44:08.509" v="456" actId="478"/>
          <ac:cxnSpMkLst>
            <pc:docMk/>
            <pc:sldMk cId="3015501688" sldId="285"/>
            <ac:cxnSpMk id="15" creationId="{D528FFAD-F697-E4A9-6F1C-4D763789F4A2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18" creationId="{82B4E95C-427F-CCB3-D150-BB756443A1C6}"/>
          </ac:cxnSpMkLst>
        </pc:cxnChg>
        <pc:cxnChg chg="add del">
          <ac:chgData name="Kulinich Bohdan" userId="48e65c9f34e137d0" providerId="LiveId" clId="{2A95FD94-96EA-E442-8E24-C9A6A7E9AD27}" dt="2024-01-21T17:44:08.509" v="456" actId="478"/>
          <ac:cxnSpMkLst>
            <pc:docMk/>
            <pc:sldMk cId="3015501688" sldId="285"/>
            <ac:cxnSpMk id="23" creationId="{E412ADEB-6C38-39AA-8CCD-4D81F92E6310}"/>
          </ac:cxnSpMkLst>
        </pc:cxnChg>
        <pc:cxnChg chg="add del">
          <ac:chgData name="Kulinich Bohdan" userId="48e65c9f34e137d0" providerId="LiveId" clId="{2A95FD94-96EA-E442-8E24-C9A6A7E9AD27}" dt="2024-01-21T17:44:08.509" v="456" actId="478"/>
          <ac:cxnSpMkLst>
            <pc:docMk/>
            <pc:sldMk cId="3015501688" sldId="285"/>
            <ac:cxnSpMk id="24" creationId="{B65C942C-596B-4637-1F5E-51B5B68BEFD0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27" creationId="{118D3DA6-ADCF-D0E4-AF72-5C35A59302DA}"/>
          </ac:cxnSpMkLst>
        </pc:cxnChg>
        <pc:cxnChg chg="add del mod">
          <ac:chgData name="Kulinich Bohdan" userId="48e65c9f34e137d0" providerId="LiveId" clId="{2A95FD94-96EA-E442-8E24-C9A6A7E9AD27}" dt="2024-01-21T17:45:35.230" v="481" actId="478"/>
          <ac:cxnSpMkLst>
            <pc:docMk/>
            <pc:sldMk cId="3015501688" sldId="285"/>
            <ac:cxnSpMk id="32" creationId="{E10B4E18-1976-D493-BCC4-965E3D7E7499}"/>
          </ac:cxnSpMkLst>
        </pc:cxnChg>
        <pc:cxnChg chg="add del">
          <ac:chgData name="Kulinich Bohdan" userId="48e65c9f34e137d0" providerId="LiveId" clId="{2A95FD94-96EA-E442-8E24-C9A6A7E9AD27}" dt="2024-01-21T17:44:08.509" v="456" actId="478"/>
          <ac:cxnSpMkLst>
            <pc:docMk/>
            <pc:sldMk cId="3015501688" sldId="285"/>
            <ac:cxnSpMk id="34" creationId="{7ADBA7E2-ED3A-4CE0-6FD8-037FCAF7FEB6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40" creationId="{60190E7D-76FD-4A95-5FE9-693A10EE349D}"/>
          </ac:cxnSpMkLst>
        </pc:cxnChg>
        <pc:cxnChg chg="add mod">
          <ac:chgData name="Kulinich Bohdan" userId="48e65c9f34e137d0" providerId="LiveId" clId="{2A95FD94-96EA-E442-8E24-C9A6A7E9AD27}" dt="2024-01-21T18:27:31.732" v="518" actId="1076"/>
          <ac:cxnSpMkLst>
            <pc:docMk/>
            <pc:sldMk cId="3015501688" sldId="285"/>
            <ac:cxnSpMk id="43" creationId="{9BDEC983-A727-5D7E-3998-076C3AB9F375}"/>
          </ac:cxnSpMkLst>
        </pc:cxnChg>
      </pc:sldChg>
      <pc:sldChg chg="addSp delSp modSp mod delAnim modAnim">
        <pc:chgData name="Kulinich Bohdan" userId="48e65c9f34e137d0" providerId="LiveId" clId="{2A95FD94-96EA-E442-8E24-C9A6A7E9AD27}" dt="2024-01-22T18:27:03.052" v="1043" actId="170"/>
        <pc:sldMkLst>
          <pc:docMk/>
          <pc:sldMk cId="2900867677" sldId="286"/>
        </pc:sldMkLst>
        <pc:spChg chg="add mod">
          <ac:chgData name="Kulinich Bohdan" userId="48e65c9f34e137d0" providerId="LiveId" clId="{2A95FD94-96EA-E442-8E24-C9A6A7E9AD27}" dt="2024-01-22T18:00:11.017" v="795" actId="1037"/>
          <ac:spMkLst>
            <pc:docMk/>
            <pc:sldMk cId="2900867677" sldId="286"/>
            <ac:spMk id="29" creationId="{0A903CFE-1963-29AA-D204-5E9F3C99DFFA}"/>
          </ac:spMkLst>
        </pc:spChg>
        <pc:spChg chg="add mod">
          <ac:chgData name="Kulinich Bohdan" userId="48e65c9f34e137d0" providerId="LiveId" clId="{2A95FD94-96EA-E442-8E24-C9A6A7E9AD27}" dt="2024-01-22T18:00:11.017" v="795" actId="1037"/>
          <ac:spMkLst>
            <pc:docMk/>
            <pc:sldMk cId="2900867677" sldId="286"/>
            <ac:spMk id="30" creationId="{27147492-1C87-2BB5-9433-B1F713102A28}"/>
          </ac:spMkLst>
        </pc:spChg>
        <pc:spChg chg="add mod">
          <ac:chgData name="Kulinich Bohdan" userId="48e65c9f34e137d0" providerId="LiveId" clId="{2A95FD94-96EA-E442-8E24-C9A6A7E9AD27}" dt="2024-01-22T18:00:11.017" v="795" actId="1037"/>
          <ac:spMkLst>
            <pc:docMk/>
            <pc:sldMk cId="2900867677" sldId="286"/>
            <ac:spMk id="31" creationId="{11647C22-BDBD-57A5-B40A-1445AC42FF57}"/>
          </ac:spMkLst>
        </pc:spChg>
        <pc:spChg chg="add mod">
          <ac:chgData name="Kulinich Bohdan" userId="48e65c9f34e137d0" providerId="LiveId" clId="{2A95FD94-96EA-E442-8E24-C9A6A7E9AD27}" dt="2024-01-22T18:00:11.017" v="795" actId="1037"/>
          <ac:spMkLst>
            <pc:docMk/>
            <pc:sldMk cId="2900867677" sldId="286"/>
            <ac:spMk id="32" creationId="{B1894B05-76D2-5FA1-4ACD-68A3B665658E}"/>
          </ac:spMkLst>
        </pc:spChg>
        <pc:spChg chg="add mod">
          <ac:chgData name="Kulinich Bohdan" userId="48e65c9f34e137d0" providerId="LiveId" clId="{2A95FD94-96EA-E442-8E24-C9A6A7E9AD27}" dt="2024-01-22T18:01:30.939" v="822" actId="1038"/>
          <ac:spMkLst>
            <pc:docMk/>
            <pc:sldMk cId="2900867677" sldId="286"/>
            <ac:spMk id="33" creationId="{00BBBA1A-C9F2-725C-3B68-8B59F2D50EDA}"/>
          </ac:spMkLst>
        </pc:spChg>
        <pc:spChg chg="add mod">
          <ac:chgData name="Kulinich Bohdan" userId="48e65c9f34e137d0" providerId="LiveId" clId="{2A95FD94-96EA-E442-8E24-C9A6A7E9AD27}" dt="2024-01-22T18:01:30.939" v="822" actId="1038"/>
          <ac:spMkLst>
            <pc:docMk/>
            <pc:sldMk cId="2900867677" sldId="286"/>
            <ac:spMk id="34" creationId="{0C6354DB-EAF3-63BC-3123-6C6F1FE785B7}"/>
          </ac:spMkLst>
        </pc:spChg>
        <pc:spChg chg="add del mod">
          <ac:chgData name="Kulinich Bohdan" userId="48e65c9f34e137d0" providerId="LiveId" clId="{2A95FD94-96EA-E442-8E24-C9A6A7E9AD27}" dt="2024-01-22T18:10:20.068" v="1008" actId="478"/>
          <ac:spMkLst>
            <pc:docMk/>
            <pc:sldMk cId="2900867677" sldId="286"/>
            <ac:spMk id="41" creationId="{06BF75F8-D3BF-E86B-C670-241870A38320}"/>
          </ac:spMkLst>
        </pc:spChg>
        <pc:spChg chg="add mod">
          <ac:chgData name="Kulinich Bohdan" userId="48e65c9f34e137d0" providerId="LiveId" clId="{2A95FD94-96EA-E442-8E24-C9A6A7E9AD27}" dt="2024-01-22T18:27:03.052" v="1043" actId="170"/>
          <ac:spMkLst>
            <pc:docMk/>
            <pc:sldMk cId="2900867677" sldId="286"/>
            <ac:spMk id="47" creationId="{2F76BB73-3F22-6C20-0D93-71576536F1CD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64" creationId="{5A983A59-09F8-A7AB-EA63-90BF5DF79EB6}"/>
          </ac:spMkLst>
        </pc:spChg>
        <pc:spChg chg="mod">
          <ac:chgData name="Kulinich Bohdan" userId="48e65c9f34e137d0" providerId="LiveId" clId="{2A95FD94-96EA-E442-8E24-C9A6A7E9AD27}" dt="2024-01-22T18:05:10.139" v="976" actId="14100"/>
          <ac:spMkLst>
            <pc:docMk/>
            <pc:sldMk cId="2900867677" sldId="286"/>
            <ac:spMk id="75" creationId="{D352689E-4F65-44E6-35E8-3A8937B0C93D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14" creationId="{42B02898-A15B-7FA2-84A3-217116B3F856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18" creationId="{3D969E98-F80D-122C-32A8-156AC5D86BA3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19" creationId="{955D7CAF-AD19-C5DA-9558-7F998FD3E48D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20" creationId="{0B7D4573-6CC9-9ADC-C19D-18F80E680A7E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21" creationId="{58D69FFE-1FB3-4300-E553-2CFB675BEDCD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22" creationId="{DDABA94D-32F7-8937-589A-9F380E2CF74E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33" creationId="{EED745B4-4EDA-4F0E-B276-04FE2598C41B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34" creationId="{1AF31F37-465A-E306-141A-94349C2591C2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35" creationId="{A9E736BE-1AFD-F8D3-8DB2-9610A34F0F13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36" creationId="{9FC0FFBB-3DE1-D662-55A4-5A2DDA5A457B}"/>
          </ac:spMkLst>
        </pc:spChg>
        <pc:spChg chg="del">
          <ac:chgData name="Kulinich Bohdan" userId="48e65c9f34e137d0" providerId="LiveId" clId="{2A95FD94-96EA-E442-8E24-C9A6A7E9AD27}" dt="2024-01-21T22:38:06.663" v="618" actId="478"/>
          <ac:spMkLst>
            <pc:docMk/>
            <pc:sldMk cId="2900867677" sldId="286"/>
            <ac:spMk id="137" creationId="{E185E74A-06D9-86A0-E37A-D3B6D1394A40}"/>
          </ac:spMkLst>
        </pc:spChg>
        <pc:spChg chg="del">
          <ac:chgData name="Kulinich Bohdan" userId="48e65c9f34e137d0" providerId="LiveId" clId="{2A95FD94-96EA-E442-8E24-C9A6A7E9AD27}" dt="2024-01-21T22:38:13.292" v="619" actId="478"/>
          <ac:spMkLst>
            <pc:docMk/>
            <pc:sldMk cId="2900867677" sldId="286"/>
            <ac:spMk id="139" creationId="{B28D3F66-EA78-913A-1351-8EAB28297035}"/>
          </ac:spMkLst>
        </pc:spChg>
        <pc:spChg chg="del">
          <ac:chgData name="Kulinich Bohdan" userId="48e65c9f34e137d0" providerId="LiveId" clId="{2A95FD94-96EA-E442-8E24-C9A6A7E9AD27}" dt="2024-01-21T22:38:14.871" v="620" actId="478"/>
          <ac:spMkLst>
            <pc:docMk/>
            <pc:sldMk cId="2900867677" sldId="286"/>
            <ac:spMk id="171" creationId="{3B8E3659-3814-52CC-1B8B-7D50197EBECF}"/>
          </ac:spMkLst>
        </pc:spChg>
        <pc:grpChg chg="add mod">
          <ac:chgData name="Kulinich Bohdan" userId="48e65c9f34e137d0" providerId="LiveId" clId="{2A95FD94-96EA-E442-8E24-C9A6A7E9AD27}" dt="2024-01-22T18:11:13.927" v="1016" actId="167"/>
          <ac:grpSpMkLst>
            <pc:docMk/>
            <pc:sldMk cId="2900867677" sldId="286"/>
            <ac:grpSpMk id="40" creationId="{EC83E56F-90AE-EBC0-2046-6322BD7F76FE}"/>
          </ac:grpSpMkLst>
        </pc:grpChg>
        <pc:grpChg chg="add mod">
          <ac:chgData name="Kulinich Bohdan" userId="48e65c9f34e137d0" providerId="LiveId" clId="{2A95FD94-96EA-E442-8E24-C9A6A7E9AD27}" dt="2024-01-22T18:11:13.927" v="1016" actId="167"/>
          <ac:grpSpMkLst>
            <pc:docMk/>
            <pc:sldMk cId="2900867677" sldId="286"/>
            <ac:grpSpMk id="43" creationId="{51C12903-4C60-BE2B-BEB3-750182E014B6}"/>
          </ac:grpSpMkLst>
        </pc:grpChg>
        <pc:grpChg chg="mod">
          <ac:chgData name="Kulinich Bohdan" userId="48e65c9f34e137d0" providerId="LiveId" clId="{2A95FD94-96EA-E442-8E24-C9A6A7E9AD27}" dt="2024-01-22T18:26:18.148" v="1032" actId="166"/>
          <ac:grpSpMkLst>
            <pc:docMk/>
            <pc:sldMk cId="2900867677" sldId="286"/>
            <ac:grpSpMk id="94" creationId="{A6E7BC31-E913-C056-808B-3F4E89BD16CE}"/>
          </ac:grpSpMkLst>
        </pc:grpChg>
        <pc:grpChg chg="del">
          <ac:chgData name="Kulinich Bohdan" userId="48e65c9f34e137d0" providerId="LiveId" clId="{2A95FD94-96EA-E442-8E24-C9A6A7E9AD27}" dt="2024-01-21T22:38:13.292" v="619" actId="478"/>
          <ac:grpSpMkLst>
            <pc:docMk/>
            <pc:sldMk cId="2900867677" sldId="286"/>
            <ac:grpSpMk id="102" creationId="{7EAE17C3-39A3-BBB4-58DD-1122DE0CF4A0}"/>
          </ac:grpSpMkLst>
        </pc:grpChg>
        <pc:grpChg chg="del">
          <ac:chgData name="Kulinich Bohdan" userId="48e65c9f34e137d0" providerId="LiveId" clId="{2A95FD94-96EA-E442-8E24-C9A6A7E9AD27}" dt="2024-01-21T22:38:13.292" v="619" actId="478"/>
          <ac:grpSpMkLst>
            <pc:docMk/>
            <pc:sldMk cId="2900867677" sldId="286"/>
            <ac:grpSpMk id="113" creationId="{03A99B93-6541-574C-5B65-059F6DA33D1E}"/>
          </ac:grpSpMkLst>
        </pc:grpChg>
        <pc:cxnChg chg="add mod">
          <ac:chgData name="Kulinich Bohdan" userId="48e65c9f34e137d0" providerId="LiveId" clId="{2A95FD94-96EA-E442-8E24-C9A6A7E9AD27}" dt="2024-01-22T18:00:11.017" v="795" actId="1037"/>
          <ac:cxnSpMkLst>
            <pc:docMk/>
            <pc:sldMk cId="2900867677" sldId="286"/>
            <ac:cxnSpMk id="4" creationId="{B018A51E-7F8E-B04F-7879-E8AE3D55983C}"/>
          </ac:cxnSpMkLst>
        </pc:cxnChg>
        <pc:cxnChg chg="add del mod">
          <ac:chgData name="Kulinich Bohdan" userId="48e65c9f34e137d0" providerId="LiveId" clId="{2A95FD94-96EA-E442-8E24-C9A6A7E9AD27}" dt="2024-01-21T22:40:10.190" v="637" actId="478"/>
          <ac:cxnSpMkLst>
            <pc:docMk/>
            <pc:sldMk cId="2900867677" sldId="286"/>
            <ac:cxnSpMk id="8" creationId="{50762770-3661-E381-3B5F-04261E7E4650}"/>
          </ac:cxnSpMkLst>
        </pc:cxnChg>
        <pc:cxnChg chg="add mod">
          <ac:chgData name="Kulinich Bohdan" userId="48e65c9f34e137d0" providerId="LiveId" clId="{2A95FD94-96EA-E442-8E24-C9A6A7E9AD27}" dt="2024-01-22T18:00:11.017" v="795" actId="1037"/>
          <ac:cxnSpMkLst>
            <pc:docMk/>
            <pc:sldMk cId="2900867677" sldId="286"/>
            <ac:cxnSpMk id="9" creationId="{53A47766-6412-D992-47A5-79A397BB67CB}"/>
          </ac:cxnSpMkLst>
        </pc:cxnChg>
        <pc:cxnChg chg="add del mod">
          <ac:chgData name="Kulinich Bohdan" userId="48e65c9f34e137d0" providerId="LiveId" clId="{2A95FD94-96EA-E442-8E24-C9A6A7E9AD27}" dt="2024-01-21T22:40:02.442" v="635" actId="478"/>
          <ac:cxnSpMkLst>
            <pc:docMk/>
            <pc:sldMk cId="2900867677" sldId="286"/>
            <ac:cxnSpMk id="12" creationId="{91CBD7C5-0814-1CF5-81FF-E53BC37D5631}"/>
          </ac:cxnSpMkLst>
        </pc:cxnChg>
        <pc:cxnChg chg="add mod">
          <ac:chgData name="Kulinich Bohdan" userId="48e65c9f34e137d0" providerId="LiveId" clId="{2A95FD94-96EA-E442-8E24-C9A6A7E9AD27}" dt="2024-01-22T18:00:11.017" v="795" actId="1037"/>
          <ac:cxnSpMkLst>
            <pc:docMk/>
            <pc:sldMk cId="2900867677" sldId="286"/>
            <ac:cxnSpMk id="13" creationId="{B0363C7C-F604-AAC0-A017-8DC1BE2E82DE}"/>
          </ac:cxnSpMkLst>
        </pc:cxnChg>
        <pc:cxnChg chg="add mod">
          <ac:chgData name="Kulinich Bohdan" userId="48e65c9f34e137d0" providerId="LiveId" clId="{2A95FD94-96EA-E442-8E24-C9A6A7E9AD27}" dt="2024-01-22T18:00:11.017" v="795" actId="1037"/>
          <ac:cxnSpMkLst>
            <pc:docMk/>
            <pc:sldMk cId="2900867677" sldId="286"/>
            <ac:cxnSpMk id="17" creationId="{C12A5635-1F62-78A2-2C8B-63B09DCD3B5A}"/>
          </ac:cxnSpMkLst>
        </pc:cxnChg>
        <pc:cxnChg chg="add del mod">
          <ac:chgData name="Kulinich Bohdan" userId="48e65c9f34e137d0" providerId="LiveId" clId="{2A95FD94-96EA-E442-8E24-C9A6A7E9AD27}" dt="2024-01-21T22:42:33.922" v="706" actId="478"/>
          <ac:cxnSpMkLst>
            <pc:docMk/>
            <pc:sldMk cId="2900867677" sldId="286"/>
            <ac:cxnSpMk id="18" creationId="{E2C656E5-5CA3-375A-40CF-9508488E79C3}"/>
          </ac:cxnSpMkLst>
        </pc:cxnChg>
        <pc:cxnChg chg="add mod">
          <ac:chgData name="Kulinich Bohdan" userId="48e65c9f34e137d0" providerId="LiveId" clId="{2A95FD94-96EA-E442-8E24-C9A6A7E9AD27}" dt="2024-01-22T18:00:11.017" v="795" actId="1037"/>
          <ac:cxnSpMkLst>
            <pc:docMk/>
            <pc:sldMk cId="2900867677" sldId="286"/>
            <ac:cxnSpMk id="20" creationId="{C41C623D-A5C5-E62C-047B-B722EBA5A9C6}"/>
          </ac:cxnSpMkLst>
        </pc:cxnChg>
        <pc:cxnChg chg="add del mod">
          <ac:chgData name="Kulinich Bohdan" userId="48e65c9f34e137d0" providerId="LiveId" clId="{2A95FD94-96EA-E442-8E24-C9A6A7E9AD27}" dt="2024-01-21T22:42:23.224" v="703" actId="478"/>
          <ac:cxnSpMkLst>
            <pc:docMk/>
            <pc:sldMk cId="2900867677" sldId="286"/>
            <ac:cxnSpMk id="23" creationId="{B2559411-AF3A-C867-E7D6-DB89C2FC3630}"/>
          </ac:cxnSpMkLst>
        </pc:cxnChg>
        <pc:cxnChg chg="add mod">
          <ac:chgData name="Kulinich Bohdan" userId="48e65c9f34e137d0" providerId="LiveId" clId="{2A95FD94-96EA-E442-8E24-C9A6A7E9AD27}" dt="2024-01-22T18:01:45.883" v="824" actId="14100"/>
          <ac:cxnSpMkLst>
            <pc:docMk/>
            <pc:sldMk cId="2900867677" sldId="286"/>
            <ac:cxnSpMk id="26" creationId="{70E92D93-BE14-A30B-95F9-78EDEAD47601}"/>
          </ac:cxnSpMkLst>
        </pc:cxnChg>
        <pc:cxnChg chg="add mod">
          <ac:chgData name="Kulinich Bohdan" userId="48e65c9f34e137d0" providerId="LiveId" clId="{2A95FD94-96EA-E442-8E24-C9A6A7E9AD27}" dt="2024-01-22T18:00:11.017" v="795" actId="1037"/>
          <ac:cxnSpMkLst>
            <pc:docMk/>
            <pc:sldMk cId="2900867677" sldId="286"/>
            <ac:cxnSpMk id="28" creationId="{E66C5F1D-7A00-A688-93E8-B91BEDF19A42}"/>
          </ac:cxnSpMkLst>
        </pc:cxnChg>
        <pc:cxnChg chg="add mod">
          <ac:chgData name="Kulinich Bohdan" userId="48e65c9f34e137d0" providerId="LiveId" clId="{2A95FD94-96EA-E442-8E24-C9A6A7E9AD27}" dt="2024-01-22T18:10:24.601" v="1009" actId="208"/>
          <ac:cxnSpMkLst>
            <pc:docMk/>
            <pc:sldMk cId="2900867677" sldId="286"/>
            <ac:cxnSpMk id="37" creationId="{839BAAD0-EE6D-F86E-403A-565DA5387339}"/>
          </ac:cxnSpMkLst>
        </pc:cxnChg>
        <pc:cxnChg chg="add mod">
          <ac:chgData name="Kulinich Bohdan" userId="48e65c9f34e137d0" providerId="LiveId" clId="{2A95FD94-96EA-E442-8E24-C9A6A7E9AD27}" dt="2024-01-22T18:10:24.601" v="1009" actId="208"/>
          <ac:cxnSpMkLst>
            <pc:docMk/>
            <pc:sldMk cId="2900867677" sldId="286"/>
            <ac:cxnSpMk id="39" creationId="{01FE9FDB-DC5D-1604-1C69-5F240924D65C}"/>
          </ac:cxnSpMkLst>
        </pc:cxnChg>
        <pc:cxnChg chg="add mod">
          <ac:chgData name="Kulinich Bohdan" userId="48e65c9f34e137d0" providerId="LiveId" clId="{2A95FD94-96EA-E442-8E24-C9A6A7E9AD27}" dt="2024-01-22T18:11:13.927" v="1016" actId="167"/>
          <ac:cxnSpMkLst>
            <pc:docMk/>
            <pc:sldMk cId="2900867677" sldId="286"/>
            <ac:cxnSpMk id="42" creationId="{486722B3-2A2F-46F2-C9DA-4861C76F85D9}"/>
          </ac:cxnSpMkLst>
        </pc:cxnChg>
        <pc:cxnChg chg="mod">
          <ac:chgData name="Kulinich Bohdan" userId="48e65c9f34e137d0" providerId="LiveId" clId="{2A95FD94-96EA-E442-8E24-C9A6A7E9AD27}" dt="2024-01-22T18:11:01.236" v="1015" actId="208"/>
          <ac:cxnSpMkLst>
            <pc:docMk/>
            <pc:sldMk cId="2900867677" sldId="286"/>
            <ac:cxnSpMk id="44" creationId="{96FE4DA4-58A3-2685-9D61-754A5F8DEB80}"/>
          </ac:cxnSpMkLst>
        </pc:cxnChg>
        <pc:cxnChg chg="mod">
          <ac:chgData name="Kulinich Bohdan" userId="48e65c9f34e137d0" providerId="LiveId" clId="{2A95FD94-96EA-E442-8E24-C9A6A7E9AD27}" dt="2024-01-22T18:11:01.236" v="1015" actId="208"/>
          <ac:cxnSpMkLst>
            <pc:docMk/>
            <pc:sldMk cId="2900867677" sldId="286"/>
            <ac:cxnSpMk id="45" creationId="{AD3EA574-89C9-D435-2DEC-A343976048CF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66" creationId="{3A392ECD-217D-71DF-69C1-84970F28C400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68" creationId="{BB108CC1-1D78-A39C-D3BA-A93000D770ED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69" creationId="{9AD35237-6140-F017-B902-0D35F5801B09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72" creationId="{FE63D123-7FC5-2E34-1E7C-775F7AA29113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73" creationId="{68E2C24E-0EE3-E400-7EE7-2A1C26C8C11E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74" creationId="{6DE9B99C-4682-872A-C0DF-6FA03E71A886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76" creationId="{D084C382-D3CB-F930-E809-50A21EE35EAA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77" creationId="{3DDB7FC3-413A-6BDC-BB0B-E4A1ED90127D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123" creationId="{6234C623-5132-DC16-143F-0943FBE6D1EB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131" creationId="{04619059-A4CE-EEDC-736E-6482DBC98E99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138" creationId="{D4CB8B9E-58C5-6813-6414-17172479D6C5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140" creationId="{BE3D23C7-885B-ACF2-DB67-8E906AA4BF59}"/>
          </ac:cxnSpMkLst>
        </pc:cxnChg>
        <pc:cxnChg chg="del">
          <ac:chgData name="Kulinich Bohdan" userId="48e65c9f34e137d0" providerId="LiveId" clId="{2A95FD94-96EA-E442-8E24-C9A6A7E9AD27}" dt="2024-01-21T22:38:13.292" v="619" actId="478"/>
          <ac:cxnSpMkLst>
            <pc:docMk/>
            <pc:sldMk cId="2900867677" sldId="286"/>
            <ac:cxnSpMk id="145" creationId="{C68D6F78-6F77-BA5A-DD21-DDAA33EEF450}"/>
          </ac:cxnSpMkLst>
        </pc:cxnChg>
      </pc:sldChg>
      <pc:sldChg chg="addSp delSp modSp mod delAnim">
        <pc:chgData name="Kulinich Bohdan" userId="48e65c9f34e137d0" providerId="LiveId" clId="{2A95FD94-96EA-E442-8E24-C9A6A7E9AD27}" dt="2024-01-22T20:26:55.812" v="1515" actId="14100"/>
        <pc:sldMkLst>
          <pc:docMk/>
          <pc:sldMk cId="3744922044" sldId="287"/>
        </pc:sldMkLst>
        <pc:spChg chg="add mod">
          <ac:chgData name="Kulinich Bohdan" userId="48e65c9f34e137d0" providerId="LiveId" clId="{2A95FD94-96EA-E442-8E24-C9A6A7E9AD27}" dt="2024-01-22T20:19:40.433" v="1215" actId="1037"/>
          <ac:spMkLst>
            <pc:docMk/>
            <pc:sldMk cId="3744922044" sldId="287"/>
            <ac:spMk id="44" creationId="{F97F9DAB-2A40-A2A9-12B3-6D329EDF23F9}"/>
          </ac:spMkLst>
        </pc:spChg>
        <pc:spChg chg="add mod">
          <ac:chgData name="Kulinich Bohdan" userId="48e65c9f34e137d0" providerId="LiveId" clId="{2A95FD94-96EA-E442-8E24-C9A6A7E9AD27}" dt="2024-01-22T20:19:40.433" v="1215" actId="1037"/>
          <ac:spMkLst>
            <pc:docMk/>
            <pc:sldMk cId="3744922044" sldId="287"/>
            <ac:spMk id="45" creationId="{7EB88771-CEBB-C632-91FF-A3EB2024C121}"/>
          </ac:spMkLst>
        </pc:spChg>
        <pc:spChg chg="add mod">
          <ac:chgData name="Kulinich Bohdan" userId="48e65c9f34e137d0" providerId="LiveId" clId="{2A95FD94-96EA-E442-8E24-C9A6A7E9AD27}" dt="2024-01-22T20:19:40.433" v="1215" actId="1037"/>
          <ac:spMkLst>
            <pc:docMk/>
            <pc:sldMk cId="3744922044" sldId="287"/>
            <ac:spMk id="46" creationId="{3DCD03B2-C097-9824-72F4-1B16154BF397}"/>
          </ac:spMkLst>
        </pc:spChg>
        <pc:spChg chg="add mod">
          <ac:chgData name="Kulinich Bohdan" userId="48e65c9f34e137d0" providerId="LiveId" clId="{2A95FD94-96EA-E442-8E24-C9A6A7E9AD27}" dt="2024-01-22T20:19:40.433" v="1215" actId="1037"/>
          <ac:spMkLst>
            <pc:docMk/>
            <pc:sldMk cId="3744922044" sldId="287"/>
            <ac:spMk id="47" creationId="{1ADE5653-FCAD-E973-93FC-2E18DD879FD4}"/>
          </ac:spMkLst>
        </pc:spChg>
        <pc:spChg chg="del">
          <ac:chgData name="Kulinich Bohdan" userId="48e65c9f34e137d0" providerId="LiveId" clId="{2A95FD94-96EA-E442-8E24-C9A6A7E9AD27}" dt="2024-01-22T20:03:21.194" v="1045" actId="478"/>
          <ac:spMkLst>
            <pc:docMk/>
            <pc:sldMk cId="3744922044" sldId="287"/>
            <ac:spMk id="82" creationId="{43DF8075-3DFA-993E-4D38-AEFA8BF86239}"/>
          </ac:spMkLst>
        </pc:spChg>
        <pc:spChg chg="mod">
          <ac:chgData name="Kulinich Bohdan" userId="48e65c9f34e137d0" providerId="LiveId" clId="{2A95FD94-96EA-E442-8E24-C9A6A7E9AD27}" dt="2024-01-22T20:26:55.812" v="1515" actId="14100"/>
          <ac:spMkLst>
            <pc:docMk/>
            <pc:sldMk cId="3744922044" sldId="287"/>
            <ac:spMk id="143" creationId="{DE3A7C6D-CF25-2F3C-4A93-51F69B644EB5}"/>
          </ac:spMkLst>
        </pc:spChg>
        <pc:grpChg chg="add del mod">
          <ac:chgData name="Kulinich Bohdan" userId="48e65c9f34e137d0" providerId="LiveId" clId="{2A95FD94-96EA-E442-8E24-C9A6A7E9AD27}" dt="2024-01-22T20:17:05.321" v="1155" actId="165"/>
          <ac:grpSpMkLst>
            <pc:docMk/>
            <pc:sldMk cId="3744922044" sldId="287"/>
            <ac:grpSpMk id="26" creationId="{E43716FB-6CA9-CB7C-30F5-51158B9F957D}"/>
          </ac:grpSpMkLst>
        </pc:grpChg>
        <pc:grpChg chg="add del mod">
          <ac:chgData name="Kulinich Bohdan" userId="48e65c9f34e137d0" providerId="LiveId" clId="{2A95FD94-96EA-E442-8E24-C9A6A7E9AD27}" dt="2024-01-22T20:17:43.697" v="1163" actId="165"/>
          <ac:grpSpMkLst>
            <pc:docMk/>
            <pc:sldMk cId="3744922044" sldId="287"/>
            <ac:grpSpMk id="38" creationId="{90E01528-D9BC-7560-1CB2-E8D9C259FFF5}"/>
          </ac:grpSpMkLst>
        </pc:grpChg>
        <pc:grpChg chg="del">
          <ac:chgData name="Kulinich Bohdan" userId="48e65c9f34e137d0" providerId="LiveId" clId="{2A95FD94-96EA-E442-8E24-C9A6A7E9AD27}" dt="2024-01-22T20:03:21.194" v="1045" actId="478"/>
          <ac:grpSpMkLst>
            <pc:docMk/>
            <pc:sldMk cId="3744922044" sldId="287"/>
            <ac:grpSpMk id="91" creationId="{44FB3588-E5DE-50D9-5C51-60177078B7B9}"/>
          </ac:grpSpMkLst>
        </pc:grpChg>
        <pc:cxnChg chg="add mod topLvl">
          <ac:chgData name="Kulinich Bohdan" userId="48e65c9f34e137d0" providerId="LiveId" clId="{2A95FD94-96EA-E442-8E24-C9A6A7E9AD27}" dt="2024-01-22T20:19:40.433" v="1215" actId="1037"/>
          <ac:cxnSpMkLst>
            <pc:docMk/>
            <pc:sldMk cId="3744922044" sldId="287"/>
            <ac:cxnSpMk id="6" creationId="{11AA222D-66F9-3AED-D9D1-A18FF0D38DA5}"/>
          </ac:cxnSpMkLst>
        </pc:cxnChg>
        <pc:cxnChg chg="add del">
          <ac:chgData name="Kulinich Bohdan" userId="48e65c9f34e137d0" providerId="LiveId" clId="{2A95FD94-96EA-E442-8E24-C9A6A7E9AD27}" dt="2024-01-22T20:13:37.444" v="1049" actId="11529"/>
          <ac:cxnSpMkLst>
            <pc:docMk/>
            <pc:sldMk cId="3744922044" sldId="287"/>
            <ac:cxnSpMk id="10" creationId="{83A922F2-2E93-30A2-0731-F5F056659C5A}"/>
          </ac:cxnSpMkLst>
        </pc:cxnChg>
        <pc:cxnChg chg="add mod topLvl">
          <ac:chgData name="Kulinich Bohdan" userId="48e65c9f34e137d0" providerId="LiveId" clId="{2A95FD94-96EA-E442-8E24-C9A6A7E9AD27}" dt="2024-01-22T20:19:40.433" v="1215" actId="1037"/>
          <ac:cxnSpMkLst>
            <pc:docMk/>
            <pc:sldMk cId="3744922044" sldId="287"/>
            <ac:cxnSpMk id="12" creationId="{309951EC-5440-972A-0643-A326829232B7}"/>
          </ac:cxnSpMkLst>
        </pc:cxnChg>
        <pc:cxnChg chg="add mod topLvl">
          <ac:chgData name="Kulinich Bohdan" userId="48e65c9f34e137d0" providerId="LiveId" clId="{2A95FD94-96EA-E442-8E24-C9A6A7E9AD27}" dt="2024-01-22T20:19:40.433" v="1215" actId="1037"/>
          <ac:cxnSpMkLst>
            <pc:docMk/>
            <pc:sldMk cId="3744922044" sldId="287"/>
            <ac:cxnSpMk id="23" creationId="{0A2D0786-1155-24B4-3B00-EB65625A9444}"/>
          </ac:cxnSpMkLst>
        </pc:cxnChg>
        <pc:cxnChg chg="add mod topLvl">
          <ac:chgData name="Kulinich Bohdan" userId="48e65c9f34e137d0" providerId="LiveId" clId="{2A95FD94-96EA-E442-8E24-C9A6A7E9AD27}" dt="2024-01-22T20:19:40.433" v="1215" actId="1037"/>
          <ac:cxnSpMkLst>
            <pc:docMk/>
            <pc:sldMk cId="3744922044" sldId="287"/>
            <ac:cxnSpMk id="28" creationId="{382B1D18-C69F-BEB6-1FEC-404FA761798F}"/>
          </ac:cxnSpMkLst>
        </pc:cxnChg>
        <pc:cxnChg chg="add mod topLvl">
          <ac:chgData name="Kulinich Bohdan" userId="48e65c9f34e137d0" providerId="LiveId" clId="{2A95FD94-96EA-E442-8E24-C9A6A7E9AD27}" dt="2024-01-22T20:19:40.433" v="1215" actId="1037"/>
          <ac:cxnSpMkLst>
            <pc:docMk/>
            <pc:sldMk cId="3744922044" sldId="287"/>
            <ac:cxnSpMk id="31" creationId="{75B368ED-F2AA-0531-D8B8-B802033298ED}"/>
          </ac:cxnSpMkLst>
        </pc:cxnChg>
        <pc:cxnChg chg="add mod topLvl">
          <ac:chgData name="Kulinich Bohdan" userId="48e65c9f34e137d0" providerId="LiveId" clId="{2A95FD94-96EA-E442-8E24-C9A6A7E9AD27}" dt="2024-01-22T20:19:40.433" v="1215" actId="1037"/>
          <ac:cxnSpMkLst>
            <pc:docMk/>
            <pc:sldMk cId="3744922044" sldId="287"/>
            <ac:cxnSpMk id="35" creationId="{6CD84CF6-69B9-D181-89E4-BA59D6C994CF}"/>
          </ac:cxnSpMkLst>
        </pc:cxnChg>
      </pc:sldChg>
      <pc:sldChg chg="modSp">
        <pc:chgData name="Kulinich Bohdan" userId="48e65c9f34e137d0" providerId="LiveId" clId="{2A95FD94-96EA-E442-8E24-C9A6A7E9AD27}" dt="2024-01-27T13:16:32.303" v="2050" actId="20577"/>
        <pc:sldMkLst>
          <pc:docMk/>
          <pc:sldMk cId="480804358" sldId="290"/>
        </pc:sldMkLst>
        <pc:spChg chg="mod">
          <ac:chgData name="Kulinich Bohdan" userId="48e65c9f34e137d0" providerId="LiveId" clId="{2A95FD94-96EA-E442-8E24-C9A6A7E9AD27}" dt="2024-01-24T21:16:57.598" v="2002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2A95FD94-96EA-E442-8E24-C9A6A7E9AD27}" dt="2024-01-27T13:16:32.303" v="2050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add setBg">
        <pc:chgData name="Kulinich Bohdan" userId="48e65c9f34e137d0" providerId="LiveId" clId="{2A95FD94-96EA-E442-8E24-C9A6A7E9AD27}" dt="2024-01-24T21:13:12.954" v="1971"/>
        <pc:sldMkLst>
          <pc:docMk/>
          <pc:sldMk cId="2899697382" sldId="292"/>
        </pc:sldMkLst>
      </pc:sldChg>
      <pc:sldChg chg="addSp delSp modSp mod delAnim modAnim">
        <pc:chgData name="Kulinich Bohdan" userId="48e65c9f34e137d0" providerId="LiveId" clId="{2A95FD94-96EA-E442-8E24-C9A6A7E9AD27}" dt="2024-01-24T21:07:09.269" v="1968" actId="14430"/>
        <pc:sldMkLst>
          <pc:docMk/>
          <pc:sldMk cId="3667384021" sldId="296"/>
        </pc:sldMkLst>
        <pc:spChg chg="mod">
          <ac:chgData name="Kulinich Bohdan" userId="48e65c9f34e137d0" providerId="LiveId" clId="{2A95FD94-96EA-E442-8E24-C9A6A7E9AD27}" dt="2024-01-24T20:56:22.221" v="1943" actId="20577"/>
          <ac:spMkLst>
            <pc:docMk/>
            <pc:sldMk cId="3667384021" sldId="296"/>
            <ac:spMk id="3" creationId="{91B42C74-A938-8CF5-62E1-844120756D8D}"/>
          </ac:spMkLst>
        </pc:spChg>
        <pc:spChg chg="add mod">
          <ac:chgData name="Kulinich Bohdan" userId="48e65c9f34e137d0" providerId="LiveId" clId="{2A95FD94-96EA-E442-8E24-C9A6A7E9AD27}" dt="2024-01-24T20:48:55.179" v="1902" actId="167"/>
          <ac:spMkLst>
            <pc:docMk/>
            <pc:sldMk cId="3667384021" sldId="296"/>
            <ac:spMk id="7" creationId="{761ECA79-1970-6158-9B91-FBA7B0DB4CC5}"/>
          </ac:spMkLst>
        </pc:spChg>
        <pc:spChg chg="del">
          <ac:chgData name="Kulinich Bohdan" userId="48e65c9f34e137d0" providerId="LiveId" clId="{2A95FD94-96EA-E442-8E24-C9A6A7E9AD27}" dt="2024-01-24T15:45:03.680" v="1516" actId="478"/>
          <ac:spMkLst>
            <pc:docMk/>
            <pc:sldMk cId="3667384021" sldId="296"/>
            <ac:spMk id="7" creationId="{BA2E2DF1-8957-841D-5509-55F6712517C0}"/>
          </ac:spMkLst>
        </pc:spChg>
        <pc:spChg chg="add mod">
          <ac:chgData name="Kulinich Bohdan" userId="48e65c9f34e137d0" providerId="LiveId" clId="{2A95FD94-96EA-E442-8E24-C9A6A7E9AD27}" dt="2024-01-24T20:56:13.496" v="1941" actId="1036"/>
          <ac:spMkLst>
            <pc:docMk/>
            <pc:sldMk cId="3667384021" sldId="296"/>
            <ac:spMk id="9" creationId="{AFECE10E-327E-0B5C-98D3-FDB362D32334}"/>
          </ac:spMkLst>
        </pc:spChg>
        <pc:spChg chg="add mod">
          <ac:chgData name="Kulinich Bohdan" userId="48e65c9f34e137d0" providerId="LiveId" clId="{2A95FD94-96EA-E442-8E24-C9A6A7E9AD27}" dt="2024-01-24T20:56:13.496" v="1941" actId="1036"/>
          <ac:spMkLst>
            <pc:docMk/>
            <pc:sldMk cId="3667384021" sldId="296"/>
            <ac:spMk id="10" creationId="{3ED2887B-2CA8-80AF-DE1D-C83EE7240DC5}"/>
          </ac:spMkLst>
        </pc:spChg>
        <pc:spChg chg="add mod">
          <ac:chgData name="Kulinich Bohdan" userId="48e65c9f34e137d0" providerId="LiveId" clId="{2A95FD94-96EA-E442-8E24-C9A6A7E9AD27}" dt="2024-01-24T20:56:13.496" v="1941" actId="1036"/>
          <ac:spMkLst>
            <pc:docMk/>
            <pc:sldMk cId="3667384021" sldId="296"/>
            <ac:spMk id="11" creationId="{DD44C351-DD23-1E03-E04B-3D702A72CF0F}"/>
          </ac:spMkLst>
        </pc:spChg>
        <pc:spChg chg="add mod">
          <ac:chgData name="Kulinich Bohdan" userId="48e65c9f34e137d0" providerId="LiveId" clId="{2A95FD94-96EA-E442-8E24-C9A6A7E9AD27}" dt="2024-01-24T20:56:13.496" v="1941" actId="1036"/>
          <ac:spMkLst>
            <pc:docMk/>
            <pc:sldMk cId="3667384021" sldId="296"/>
            <ac:spMk id="12" creationId="{2ECA9369-0B94-39FD-E644-B72A81E4FA1E}"/>
          </ac:spMkLst>
        </pc:spChg>
        <pc:spChg chg="add mod">
          <ac:chgData name="Kulinich Bohdan" userId="48e65c9f34e137d0" providerId="LiveId" clId="{2A95FD94-96EA-E442-8E24-C9A6A7E9AD27}" dt="2024-01-24T20:58:58.270" v="1965" actId="167"/>
          <ac:spMkLst>
            <pc:docMk/>
            <pc:sldMk cId="3667384021" sldId="296"/>
            <ac:spMk id="14" creationId="{59DEFC7B-153A-B57B-A679-2FE0414E9AFF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35" creationId="{2B00033B-65FB-07B7-226C-970CA2C3559E}"/>
          </ac:spMkLst>
        </pc:spChg>
        <pc:spChg chg="add mod">
          <ac:chgData name="Kulinich Bohdan" userId="48e65c9f34e137d0" providerId="LiveId" clId="{2A95FD94-96EA-E442-8E24-C9A6A7E9AD27}" dt="2024-01-24T20:11:07.685" v="1869" actId="1076"/>
          <ac:spMkLst>
            <pc:docMk/>
            <pc:sldMk cId="3667384021" sldId="296"/>
            <ac:spMk id="54" creationId="{43EBEF15-45BA-EB17-C26D-EF873E88DE99}"/>
          </ac:spMkLst>
        </pc:spChg>
        <pc:spChg chg="add mod">
          <ac:chgData name="Kulinich Bohdan" userId="48e65c9f34e137d0" providerId="LiveId" clId="{2A95FD94-96EA-E442-8E24-C9A6A7E9AD27}" dt="2024-01-24T20:11:07.685" v="1869" actId="1076"/>
          <ac:spMkLst>
            <pc:docMk/>
            <pc:sldMk cId="3667384021" sldId="296"/>
            <ac:spMk id="55" creationId="{C5C8A804-2A17-3B22-E81B-8F3581F10DAB}"/>
          </ac:spMkLst>
        </pc:spChg>
        <pc:spChg chg="add mod">
          <ac:chgData name="Kulinich Bohdan" userId="48e65c9f34e137d0" providerId="LiveId" clId="{2A95FD94-96EA-E442-8E24-C9A6A7E9AD27}" dt="2024-01-24T20:11:07.685" v="1869" actId="1076"/>
          <ac:spMkLst>
            <pc:docMk/>
            <pc:sldMk cId="3667384021" sldId="296"/>
            <ac:spMk id="56" creationId="{3B06E65A-DD6E-77D5-5B77-E22A09DDBD47}"/>
          </ac:spMkLst>
        </pc:spChg>
        <pc:spChg chg="add mod">
          <ac:chgData name="Kulinich Bohdan" userId="48e65c9f34e137d0" providerId="LiveId" clId="{2A95FD94-96EA-E442-8E24-C9A6A7E9AD27}" dt="2024-01-24T20:11:07.685" v="1869" actId="1076"/>
          <ac:spMkLst>
            <pc:docMk/>
            <pc:sldMk cId="3667384021" sldId="296"/>
            <ac:spMk id="57" creationId="{1D71004F-C42C-B8DE-6B3E-FA1F5B71AB5C}"/>
          </ac:spMkLst>
        </pc:spChg>
        <pc:spChg chg="add mod">
          <ac:chgData name="Kulinich Bohdan" userId="48e65c9f34e137d0" providerId="LiveId" clId="{2A95FD94-96EA-E442-8E24-C9A6A7E9AD27}" dt="2024-01-24T20:11:07.685" v="1869" actId="1076"/>
          <ac:spMkLst>
            <pc:docMk/>
            <pc:sldMk cId="3667384021" sldId="296"/>
            <ac:spMk id="58" creationId="{F84ED7FF-147A-0314-2B7E-D41B97775EB5}"/>
          </ac:spMkLst>
        </pc:spChg>
        <pc:spChg chg="add mod">
          <ac:chgData name="Kulinich Bohdan" userId="48e65c9f34e137d0" providerId="LiveId" clId="{2A95FD94-96EA-E442-8E24-C9A6A7E9AD27}" dt="2024-01-24T20:11:07.685" v="1869" actId="1076"/>
          <ac:spMkLst>
            <pc:docMk/>
            <pc:sldMk cId="3667384021" sldId="296"/>
            <ac:spMk id="59" creationId="{477445E6-4A0B-2AAD-15FE-789FB704CC53}"/>
          </ac:spMkLst>
        </pc:spChg>
        <pc:spChg chg="add mod modVis">
          <ac:chgData name="Kulinich Bohdan" userId="48e65c9f34e137d0" providerId="LiveId" clId="{2A95FD94-96EA-E442-8E24-C9A6A7E9AD27}" dt="2024-01-24T21:07:09.269" v="1968" actId="14430"/>
          <ac:spMkLst>
            <pc:docMk/>
            <pc:sldMk cId="3667384021" sldId="296"/>
            <ac:spMk id="60" creationId="{1607C785-7E35-F5F2-827A-5292C6EC2B03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68" creationId="{A2467157-A4B3-D74C-FC74-FA513D228EBA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69" creationId="{C417064F-8351-C1C9-14B6-96F682A5038C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70" creationId="{DFBCDF07-8481-25C4-04B5-F2A63B918C0D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71" creationId="{E8A0D88B-4376-C05A-3B3A-177204F4DF42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89" creationId="{8898EE50-2C93-E763-0521-BD0A2F618D96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91" creationId="{7F11D04F-0CD5-59FF-5F04-43CBE7A6F5AC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111" creationId="{B9730248-CF0E-17C0-26CF-7429E92C1E32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115" creationId="{084B72C1-3939-ED74-F059-C4BA195C3B56}"/>
          </ac:spMkLst>
        </pc:spChg>
        <pc:spChg chg="del">
          <ac:chgData name="Kulinich Bohdan" userId="48e65c9f34e137d0" providerId="LiveId" clId="{2A95FD94-96EA-E442-8E24-C9A6A7E9AD27}" dt="2024-01-24T19:47:54.503" v="1662" actId="478"/>
          <ac:spMkLst>
            <pc:docMk/>
            <pc:sldMk cId="3667384021" sldId="296"/>
            <ac:spMk id="118" creationId="{65B54515-C564-DF52-E780-21BD70AE5604}"/>
          </ac:spMkLst>
        </pc:spChg>
        <pc:grpChg chg="del">
          <ac:chgData name="Kulinich Bohdan" userId="48e65c9f34e137d0" providerId="LiveId" clId="{2A95FD94-96EA-E442-8E24-C9A6A7E9AD27}" dt="2024-01-24T19:47:54.503" v="1662" actId="478"/>
          <ac:grpSpMkLst>
            <pc:docMk/>
            <pc:sldMk cId="3667384021" sldId="296"/>
            <ac:grpSpMk id="78" creationId="{AFFABC30-5001-44B2-419D-9AF302AAA085}"/>
          </ac:grpSpMkLst>
        </pc:grpChg>
        <pc:grpChg chg="del">
          <ac:chgData name="Kulinich Bohdan" userId="48e65c9f34e137d0" providerId="LiveId" clId="{2A95FD94-96EA-E442-8E24-C9A6A7E9AD27}" dt="2024-01-24T19:47:54.503" v="1662" actId="478"/>
          <ac:grpSpMkLst>
            <pc:docMk/>
            <pc:sldMk cId="3667384021" sldId="296"/>
            <ac:grpSpMk id="86" creationId="{0F5F1919-C932-8A70-B7B5-51FE58730ECD}"/>
          </ac:grpSpMkLst>
        </pc:grpChg>
        <pc:grpChg chg="mod">
          <ac:chgData name="Kulinich Bohdan" userId="48e65c9f34e137d0" providerId="LiveId" clId="{2A95FD94-96EA-E442-8E24-C9A6A7E9AD27}" dt="2024-01-24T20:23:28.151" v="1877" actId="166"/>
          <ac:grpSpMkLst>
            <pc:docMk/>
            <pc:sldMk cId="3667384021" sldId="296"/>
            <ac:grpSpMk id="124" creationId="{CB0CB2BE-4901-4ABE-A3CB-379604CF8447}"/>
          </ac:grpSpMkLst>
        </pc:grpChg>
        <pc:grpChg chg="del">
          <ac:chgData name="Kulinich Bohdan" userId="48e65c9f34e137d0" providerId="LiveId" clId="{2A95FD94-96EA-E442-8E24-C9A6A7E9AD27}" dt="2024-01-24T19:47:54.503" v="1662" actId="478"/>
          <ac:grpSpMkLst>
            <pc:docMk/>
            <pc:sldMk cId="3667384021" sldId="296"/>
            <ac:grpSpMk id="131" creationId="{3827FA2F-D7DC-CC90-11DF-5156828C5DF9}"/>
          </ac:grpSpMkLst>
        </pc:grp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8" creationId="{1382A712-189B-FBC2-8265-1352085238DE}"/>
          </ac:cxnSpMkLst>
        </pc:cxnChg>
        <pc:cxnChg chg="add mod">
          <ac:chgData name="Kulinich Bohdan" userId="48e65c9f34e137d0" providerId="LiveId" clId="{2A95FD94-96EA-E442-8E24-C9A6A7E9AD27}" dt="2024-01-24T21:07:04.459" v="1967" actId="167"/>
          <ac:cxnSpMkLst>
            <pc:docMk/>
            <pc:sldMk cId="3667384021" sldId="296"/>
            <ac:cxnSpMk id="8" creationId="{6F6A3592-0151-01AD-4B65-900B0E3540AC}"/>
          </ac:cxnSpMkLst>
        </pc:cxnChg>
        <pc:cxnChg chg="add mod">
          <ac:chgData name="Kulinich Bohdan" userId="48e65c9f34e137d0" providerId="LiveId" clId="{2A95FD94-96EA-E442-8E24-C9A6A7E9AD27}" dt="2024-01-24T20:04:24.162" v="1780" actId="1076"/>
          <ac:cxnSpMkLst>
            <pc:docMk/>
            <pc:sldMk cId="3667384021" sldId="296"/>
            <ac:cxnSpMk id="13" creationId="{62EC1B86-257B-4C1B-885D-BE863E7F7257}"/>
          </ac:cxnSpMkLst>
        </pc:cxnChg>
        <pc:cxnChg chg="add mod">
          <ac:chgData name="Kulinich Bohdan" userId="48e65c9f34e137d0" providerId="LiveId" clId="{2A95FD94-96EA-E442-8E24-C9A6A7E9AD27}" dt="2024-01-24T20:04:24.162" v="1780" actId="1076"/>
          <ac:cxnSpMkLst>
            <pc:docMk/>
            <pc:sldMk cId="3667384021" sldId="296"/>
            <ac:cxnSpMk id="14" creationId="{69852991-E6A5-B166-0A0C-592D162BB61A}"/>
          </ac:cxnSpMkLst>
        </pc:cxnChg>
        <pc:cxnChg chg="add mod">
          <ac:chgData name="Kulinich Bohdan" userId="48e65c9f34e137d0" providerId="LiveId" clId="{2A95FD94-96EA-E442-8E24-C9A6A7E9AD27}" dt="2024-01-24T20:04:24.162" v="1780" actId="1076"/>
          <ac:cxnSpMkLst>
            <pc:docMk/>
            <pc:sldMk cId="3667384021" sldId="296"/>
            <ac:cxnSpMk id="15" creationId="{53E59A48-DD89-7232-701C-ADF5719A60A8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16" creationId="{1B7BF6C9-E747-4ABA-63B7-32ACBCE471A3}"/>
          </ac:cxnSpMkLst>
        </pc:cxnChg>
        <pc:cxnChg chg="add mod">
          <ac:chgData name="Kulinich Bohdan" userId="48e65c9f34e137d0" providerId="LiveId" clId="{2A95FD94-96EA-E442-8E24-C9A6A7E9AD27}" dt="2024-01-24T20:04:24.162" v="1780" actId="1076"/>
          <ac:cxnSpMkLst>
            <pc:docMk/>
            <pc:sldMk cId="3667384021" sldId="296"/>
            <ac:cxnSpMk id="17" creationId="{0D4F935C-47FF-B8F3-31AA-6FB05B067DB1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19" creationId="{CB543797-44B1-8414-5F16-CF0C68EA4F85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21" creationId="{CD6AC395-59BF-F6A3-1F65-EB46AA9F16F9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22" creationId="{CDB0CE61-B1CE-6590-B8DD-5D48DF536EC6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23" creationId="{EB272F2D-120D-7E66-C583-80C27B934F63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27" creationId="{739718FF-3A3A-C8E4-CA2A-248C786FE88C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28" creationId="{820DDF0E-2A72-633A-CCBD-2E3C08031416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29" creationId="{F15349F5-29C0-3814-D5CD-AF26462E00C1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30" creationId="{AB106421-9483-2AC3-5E9C-BA8881207C1F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31" creationId="{BCF14345-EE12-12EE-3069-275B4BDD8484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34" creationId="{379A3826-374F-62BC-6657-75FA47A8BD6C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36" creationId="{9F58D596-2C7C-015D-D05E-29B759D1BFDF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40" creationId="{4D39FB02-0FD4-F4DE-85DA-EF934DE5527C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42" creationId="{0BED20C9-1858-B55B-9660-61DEA93C305A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45" creationId="{B0F434C3-B26A-787D-EA13-8A245B25AC04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48" creationId="{88B1206E-19DD-0C3B-6894-D4F807ACAB93}"/>
          </ac:cxnSpMkLst>
        </pc:cxnChg>
        <pc:cxnChg chg="add mod">
          <ac:chgData name="Kulinich Bohdan" userId="48e65c9f34e137d0" providerId="LiveId" clId="{2A95FD94-96EA-E442-8E24-C9A6A7E9AD27}" dt="2024-01-24T20:11:07.685" v="1869" actId="1076"/>
          <ac:cxnSpMkLst>
            <pc:docMk/>
            <pc:sldMk cId="3667384021" sldId="296"/>
            <ac:cxnSpMk id="52" creationId="{81CF8341-4078-9516-5E58-63B1AE07C8CB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63" creationId="{0C93CECB-F884-E4EB-6ABD-B606D84633BE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67" creationId="{C1E1212C-D13F-EE0E-D1F9-21EE22997DC7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92" creationId="{0D5D763F-968D-B36D-8490-ADA1E450B47A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102" creationId="{D015564A-3981-B51A-E652-1B00DC9F58BE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112" creationId="{DDBDEABC-070E-3EC3-20B2-02A18F73B112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114" creationId="{5324A3C9-3C06-7F12-BFC8-DE66D9539E13}"/>
          </ac:cxnSpMkLst>
        </pc:cxnChg>
        <pc:cxnChg chg="del">
          <ac:chgData name="Kulinich Bohdan" userId="48e65c9f34e137d0" providerId="LiveId" clId="{2A95FD94-96EA-E442-8E24-C9A6A7E9AD27}" dt="2024-01-24T19:47:54.503" v="1662" actId="478"/>
          <ac:cxnSpMkLst>
            <pc:docMk/>
            <pc:sldMk cId="3667384021" sldId="296"/>
            <ac:cxnSpMk id="132" creationId="{B4FAC47E-E4CD-2509-90B7-03D532D673FC}"/>
          </ac:cxnSpMkLst>
        </pc:cxnChg>
      </pc:sldChg>
    </pc:docChg>
  </pc:docChgLst>
  <pc:docChgLst>
    <pc:chgData name="Kulinich Bohdan" userId="48e65c9f34e137d0" providerId="LiveId" clId="{9C530EF2-91AF-C04B-BCA4-1D954C0A83D3}"/>
    <pc:docChg chg="undo custSel addSld delSld modSld">
      <pc:chgData name="Kulinich Bohdan" userId="48e65c9f34e137d0" providerId="LiveId" clId="{9C530EF2-91AF-C04B-BCA4-1D954C0A83D3}" dt="2023-07-06T17:43:32.924" v="3293" actId="20577"/>
      <pc:docMkLst>
        <pc:docMk/>
      </pc:docMkLst>
      <pc:sldChg chg="addSp delSp modSp mod delAnim modAnim">
        <pc:chgData name="Kulinich Bohdan" userId="48e65c9f34e137d0" providerId="LiveId" clId="{9C530EF2-91AF-C04B-BCA4-1D954C0A83D3}" dt="2023-06-29T14:34:01.285" v="193" actId="14429"/>
        <pc:sldMkLst>
          <pc:docMk/>
          <pc:sldMk cId="1429824012" sldId="274"/>
        </pc:sldMkLst>
        <pc:spChg chg="mod modVis">
          <ac:chgData name="Kulinich Bohdan" userId="48e65c9f34e137d0" providerId="LiveId" clId="{9C530EF2-91AF-C04B-BCA4-1D954C0A83D3}" dt="2023-06-29T14:34:01.285" v="19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9C530EF2-91AF-C04B-BCA4-1D954C0A83D3}" dt="2023-06-29T14:32:37.439" v="177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9C530EF2-91AF-C04B-BCA4-1D954C0A83D3}" dt="2023-06-29T14:32:44.750" v="189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">
          <ac:chgData name="Kulinich Bohdan" userId="48e65c9f34e137d0" providerId="LiveId" clId="{9C530EF2-91AF-C04B-BCA4-1D954C0A83D3}" dt="2023-06-29T14:19:58.632" v="111" actId="931"/>
          <ac:picMkLst>
            <pc:docMk/>
            <pc:sldMk cId="1429824012" sldId="274"/>
            <ac:picMk id="3" creationId="{431B1D0E-0C75-D234-41F1-6914608083ED}"/>
          </ac:picMkLst>
        </pc:picChg>
        <pc:picChg chg="add del mod">
          <ac:chgData name="Kulinich Bohdan" userId="48e65c9f34e137d0" providerId="LiveId" clId="{9C530EF2-91AF-C04B-BCA4-1D954C0A83D3}" dt="2023-06-29T14:31:30.500" v="116" actId="478"/>
          <ac:picMkLst>
            <pc:docMk/>
            <pc:sldMk cId="1429824012" sldId="274"/>
            <ac:picMk id="5" creationId="{121695A7-F32C-5564-0D4F-86E3335269C8}"/>
          </ac:picMkLst>
        </pc:picChg>
        <pc:picChg chg="del">
          <ac:chgData name="Kulinich Bohdan" userId="48e65c9f34e137d0" providerId="LiveId" clId="{9C530EF2-91AF-C04B-BCA4-1D954C0A83D3}" dt="2023-06-29T11:50:23.533" v="31" actId="478"/>
          <ac:picMkLst>
            <pc:docMk/>
            <pc:sldMk cId="1429824012" sldId="274"/>
            <ac:picMk id="7" creationId="{958DD825-F559-A218-3E7F-39819911C329}"/>
          </ac:picMkLst>
        </pc:picChg>
        <pc:picChg chg="add mod">
          <ac:chgData name="Kulinich Bohdan" userId="48e65c9f34e137d0" providerId="LiveId" clId="{9C530EF2-91AF-C04B-BCA4-1D954C0A83D3}" dt="2023-06-29T14:32:04.342" v="120" actId="167"/>
          <ac:picMkLst>
            <pc:docMk/>
            <pc:sldMk cId="1429824012" sldId="274"/>
            <ac:picMk id="13" creationId="{B9D639A1-0DBF-E97C-9854-513A1DAAE089}"/>
          </ac:picMkLst>
        </pc:picChg>
      </pc:sldChg>
      <pc:sldChg chg="addSp delSp modSp mod modTransition setBg modAnim">
        <pc:chgData name="Kulinich Bohdan" userId="48e65c9f34e137d0" providerId="LiveId" clId="{9C530EF2-91AF-C04B-BCA4-1D954C0A83D3}" dt="2023-07-06T17:33:35.753" v="3233"/>
        <pc:sldMkLst>
          <pc:docMk/>
          <pc:sldMk cId="2154405015" sldId="276"/>
        </pc:sldMkLst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2" creationId="{46D0975F-194A-35D0-0F30-D2DEA7A3F26A}"/>
          </ac:spMkLst>
        </pc:spChg>
        <pc:spChg chg="mod">
          <ac:chgData name="Kulinich Bohdan" userId="48e65c9f34e137d0" providerId="LiveId" clId="{9C530EF2-91AF-C04B-BCA4-1D954C0A83D3}" dt="2023-06-30T11:38:21.378" v="500" actId="14826"/>
          <ac:spMkLst>
            <pc:docMk/>
            <pc:sldMk cId="2154405015" sldId="276"/>
            <ac:spMk id="3" creationId="{92DB6DC7-3F79-79CC-FA1E-B40BF5370E8F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8" creationId="{D8EEDCF7-3CF4-A4CC-F861-64C27772FDA3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21" creationId="{417F1C95-56E4-6224-7AFA-4B19585CA39C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4" creationId="{821AA3DF-C920-F874-D6D9-99924C73547E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5" creationId="{2B33E153-DE95-B7DE-8255-505DFDA46D22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6" creationId="{A9AAFAD4-41E1-129C-AEC2-24A62E56E687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7" creationId="{E6E3468C-C7C8-2F2D-AEB7-7DC6C5687299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59" creationId="{3DC8C201-A48C-CA7A-B58B-B9D31561E0E7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60" creationId="{60BE3299-5779-F5CD-106E-C06578A78B43}"/>
          </ac:spMkLst>
        </pc:spChg>
        <pc:spChg chg="add mod">
          <ac:chgData name="Kulinich Bohdan" userId="48e65c9f34e137d0" providerId="LiveId" clId="{9C530EF2-91AF-C04B-BCA4-1D954C0A83D3}" dt="2023-07-01T12:22:39.318" v="975" actId="1037"/>
          <ac:spMkLst>
            <pc:docMk/>
            <pc:sldMk cId="2154405015" sldId="276"/>
            <ac:spMk id="61" creationId="{C0FD78B6-F646-AEA1-6357-96D0C5A358D8}"/>
          </ac:spMkLst>
        </pc:spChg>
        <pc:spChg chg="add mod">
          <ac:chgData name="Kulinich Bohdan" userId="48e65c9f34e137d0" providerId="LiveId" clId="{9C530EF2-91AF-C04B-BCA4-1D954C0A83D3}" dt="2023-07-01T12:27:28.113" v="1135" actId="14100"/>
          <ac:spMkLst>
            <pc:docMk/>
            <pc:sldMk cId="2154405015" sldId="276"/>
            <ac:spMk id="62" creationId="{8ED46326-4D34-F110-457D-D06F42ADEF1D}"/>
          </ac:spMkLst>
        </pc:spChg>
        <pc:spChg chg="add mod">
          <ac:chgData name="Kulinich Bohdan" userId="48e65c9f34e137d0" providerId="LiveId" clId="{9C530EF2-91AF-C04B-BCA4-1D954C0A83D3}" dt="2023-07-01T13:39:35.011" v="1235" actId="20577"/>
          <ac:spMkLst>
            <pc:docMk/>
            <pc:sldMk cId="2154405015" sldId="276"/>
            <ac:spMk id="63" creationId="{75846A22-48DA-353E-478A-970FAC31077F}"/>
          </ac:spMkLst>
        </pc:spChg>
        <pc:spChg chg="add mod">
          <ac:chgData name="Kulinich Bohdan" userId="48e65c9f34e137d0" providerId="LiveId" clId="{9C530EF2-91AF-C04B-BCA4-1D954C0A83D3}" dt="2023-07-01T12:27:28.113" v="1135" actId="14100"/>
          <ac:spMkLst>
            <pc:docMk/>
            <pc:sldMk cId="2154405015" sldId="276"/>
            <ac:spMk id="64" creationId="{DF9E4494-43E9-ADF0-7640-4E8D5C871E26}"/>
          </ac:spMkLst>
        </pc:spChg>
        <pc:spChg chg="add mod">
          <ac:chgData name="Kulinich Bohdan" userId="48e65c9f34e137d0" providerId="LiveId" clId="{9C530EF2-91AF-C04B-BCA4-1D954C0A83D3}" dt="2023-07-01T12:27:05.869" v="1128" actId="14100"/>
          <ac:spMkLst>
            <pc:docMk/>
            <pc:sldMk cId="2154405015" sldId="276"/>
            <ac:spMk id="65" creationId="{D7920CE7-89C3-414C-2839-965A6DCDB0FF}"/>
          </ac:spMkLst>
        </pc:spChg>
        <pc:spChg chg="mod">
          <ac:chgData name="Kulinich Bohdan" userId="48e65c9f34e137d0" providerId="LiveId" clId="{9C530EF2-91AF-C04B-BCA4-1D954C0A83D3}" dt="2023-06-30T11:38:39.714" v="502" actId="1482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38:30.506" v="501" actId="1482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29T19:27:40.906" v="226" actId="14826"/>
          <ac:spMkLst>
            <pc:docMk/>
            <pc:sldMk cId="2154405015" sldId="276"/>
            <ac:spMk id="98" creationId="{2C341009-537C-63E8-9AFC-39B4BF1CB723}"/>
          </ac:spMkLst>
        </pc:spChg>
        <pc:spChg chg="mod">
          <ac:chgData name="Kulinich Bohdan" userId="48e65c9f34e137d0" providerId="LiveId" clId="{9C530EF2-91AF-C04B-BCA4-1D954C0A83D3}" dt="2023-06-29T19:27:52.932" v="227" actId="1482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38:47.342" v="503" actId="14826"/>
          <ac:spMkLst>
            <pc:docMk/>
            <pc:sldMk cId="2154405015" sldId="276"/>
            <ac:spMk id="125" creationId="{E100AAC2-3085-4921-E247-3FB536ECCC14}"/>
          </ac:spMkLst>
        </pc:spChg>
        <pc:grpChg chg="add mod">
          <ac:chgData name="Kulinich Bohdan" userId="48e65c9f34e137d0" providerId="LiveId" clId="{9C530EF2-91AF-C04B-BCA4-1D954C0A83D3}" dt="2023-06-30T11:38:21.378" v="500" actId="14826"/>
          <ac:grpSpMkLst>
            <pc:docMk/>
            <pc:sldMk cId="2154405015" sldId="276"/>
            <ac:grpSpMk id="2" creationId="{0F829C7A-0C4C-B918-A204-FA5152B9CE67}"/>
          </ac:grpSpMkLst>
        </pc:grpChg>
        <pc:grpChg chg="del">
          <ac:chgData name="Kulinich Bohdan" userId="48e65c9f34e137d0" providerId="LiveId" clId="{9C530EF2-91AF-C04B-BCA4-1D954C0A83D3}" dt="2023-06-29T19:17:22.851" v="203" actId="478"/>
          <ac:grpSpMkLst>
            <pc:docMk/>
            <pc:sldMk cId="2154405015" sldId="276"/>
            <ac:grpSpMk id="3" creationId="{55CD5A22-F53B-7DB8-7A8A-687CFD6A7045}"/>
          </ac:grpSpMkLst>
        </pc:grpChg>
        <pc:grpChg chg="del">
          <ac:chgData name="Kulinich Bohdan" userId="48e65c9f34e137d0" providerId="LiveId" clId="{9C530EF2-91AF-C04B-BCA4-1D954C0A83D3}" dt="2023-06-29T19:17:22.851" v="203" actId="478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9C530EF2-91AF-C04B-BCA4-1D954C0A83D3}" dt="2023-06-30T11:38:39.714" v="502" actId="14826"/>
          <ac:grpSpMkLst>
            <pc:docMk/>
            <pc:sldMk cId="2154405015" sldId="276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38:30.506" v="501" actId="14826"/>
          <ac:grpSpMkLst>
            <pc:docMk/>
            <pc:sldMk cId="2154405015" sldId="276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29T19:36:57.055" v="250" actId="1076"/>
          <ac:grpSpMkLst>
            <pc:docMk/>
            <pc:sldMk cId="2154405015" sldId="276"/>
            <ac:grpSpMk id="97" creationId="{EE784364-75E2-3727-C2F2-D018915CAEC4}"/>
          </ac:grpSpMkLst>
        </pc:grpChg>
        <pc:grpChg chg="del mod">
          <ac:chgData name="Kulinich Bohdan" userId="48e65c9f34e137d0" providerId="LiveId" clId="{9C530EF2-91AF-C04B-BCA4-1D954C0A83D3}" dt="2023-06-29T20:39:10.393" v="472" actId="478"/>
          <ac:grpSpMkLst>
            <pc:docMk/>
            <pc:sldMk cId="2154405015" sldId="276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38:47.342" v="503" actId="14826"/>
          <ac:grpSpMkLst>
            <pc:docMk/>
            <pc:sldMk cId="2154405015" sldId="276"/>
            <ac:grpSpMk id="124" creationId="{CB0CB2BE-4901-4ABE-A3CB-379604CF8447}"/>
          </ac:grpSpMkLst>
        </pc:grpChg>
        <pc:picChg chg="mod">
          <ac:chgData name="Kulinich Bohdan" userId="48e65c9f34e137d0" providerId="LiveId" clId="{9C530EF2-91AF-C04B-BCA4-1D954C0A83D3}" dt="2023-06-30T11:38:21.378" v="500" actId="14826"/>
          <ac:picMkLst>
            <pc:docMk/>
            <pc:sldMk cId="2154405015" sldId="276"/>
            <ac:picMk id="4" creationId="{12DDA22A-C3D3-0028-D946-EC0EF0661A61}"/>
          </ac:picMkLst>
        </pc:picChg>
        <pc:picChg chg="mod modVis">
          <ac:chgData name="Kulinich Bohdan" userId="48e65c9f34e137d0" providerId="LiveId" clId="{9C530EF2-91AF-C04B-BCA4-1D954C0A83D3}" dt="2023-06-30T11:38:49.643" v="504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 modVis">
          <ac:chgData name="Kulinich Bohdan" userId="48e65c9f34e137d0" providerId="LiveId" clId="{9C530EF2-91AF-C04B-BCA4-1D954C0A83D3}" dt="2023-06-29T19:57:10.502" v="385" actId="478"/>
          <ac:picMkLst>
            <pc:docMk/>
            <pc:sldMk cId="2154405015" sldId="276"/>
            <ac:picMk id="25" creationId="{E8BEA7BE-2645-D91E-0DF3-0DCC4229B783}"/>
          </ac:picMkLst>
        </pc:picChg>
        <pc:picChg chg="add mod modVis">
          <ac:chgData name="Kulinich Bohdan" userId="48e65c9f34e137d0" providerId="LiveId" clId="{9C530EF2-91AF-C04B-BCA4-1D954C0A83D3}" dt="2023-06-30T11:38:53.147" v="509" actId="14429"/>
          <ac:picMkLst>
            <pc:docMk/>
            <pc:sldMk cId="2154405015" sldId="276"/>
            <ac:picMk id="39" creationId="{B79CBDC5-F8CF-D05C-7589-DA24E3FCE126}"/>
          </ac:picMkLst>
        </pc:picChg>
        <pc:picChg chg="mod">
          <ac:chgData name="Kulinich Bohdan" userId="48e65c9f34e137d0" providerId="LiveId" clId="{9C530EF2-91AF-C04B-BCA4-1D954C0A83D3}" dt="2023-06-30T11:38:39.714" v="502" actId="1482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38:30.506" v="501" actId="1482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29T19:27:40.906" v="226" actId="1482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9C530EF2-91AF-C04B-BCA4-1D954C0A83D3}" dt="2023-06-29T19:27:52.932" v="227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C530EF2-91AF-C04B-BCA4-1D954C0A83D3}" dt="2023-07-06T17:33:35.753" v="3233"/>
          <ac:picMkLst>
            <pc:docMk/>
            <pc:sldMk cId="2154405015" sldId="276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6-30T11:38:51.523" v="506" actId="14429"/>
          <ac:picMkLst>
            <pc:docMk/>
            <pc:sldMk cId="2154405015" sldId="276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1:38:55.749" v="510" actId="14430"/>
          <ac:picMkLst>
            <pc:docMk/>
            <pc:sldMk cId="2154405015" sldId="276"/>
            <ac:picMk id="116" creationId="{60ECB14A-9B5F-AE32-AF26-372FB5D112C0}"/>
          </ac:picMkLst>
        </pc:picChg>
        <pc:picChg chg="mod modVis">
          <ac:chgData name="Kulinich Bohdan" userId="48e65c9f34e137d0" providerId="LiveId" clId="{9C530EF2-91AF-C04B-BCA4-1D954C0A83D3}" dt="2023-06-29T20:32:38.087" v="450" actId="170"/>
          <ac:picMkLst>
            <pc:docMk/>
            <pc:sldMk cId="2154405015" sldId="276"/>
            <ac:picMk id="117" creationId="{63E2D85E-F3F7-7DAE-E860-E806D9B4D6DB}"/>
          </ac:picMkLst>
        </pc:picChg>
        <pc:picChg chg="mod modVis">
          <ac:chgData name="Kulinich Bohdan" userId="48e65c9f34e137d0" providerId="LiveId" clId="{9C530EF2-91AF-C04B-BCA4-1D954C0A83D3}" dt="2023-06-30T11:38:52.023" v="507" actId="14429"/>
          <ac:picMkLst>
            <pc:docMk/>
            <pc:sldMk cId="2154405015" sldId="276"/>
            <ac:picMk id="118" creationId="{B7F60D7C-0845-4ACD-6B0D-D737F1F97DD4}"/>
          </ac:picMkLst>
        </pc:picChg>
        <pc:picChg chg="mod modVis">
          <ac:chgData name="Kulinich Bohdan" userId="48e65c9f34e137d0" providerId="LiveId" clId="{9C530EF2-91AF-C04B-BCA4-1D954C0A83D3}" dt="2023-06-30T11:38:52.439" v="508" actId="14429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38:47.342" v="503" actId="14826"/>
          <ac:picMkLst>
            <pc:docMk/>
            <pc:sldMk cId="2154405015" sldId="276"/>
            <ac:picMk id="127" creationId="{7EB5A0BC-CD74-8A75-DAF6-24215595FB62}"/>
          </ac:picMkLst>
        </pc:picChg>
        <pc:cxnChg chg="add del mod">
          <ac:chgData name="Kulinich Bohdan" userId="48e65c9f34e137d0" providerId="LiveId" clId="{9C530EF2-91AF-C04B-BCA4-1D954C0A83D3}" dt="2023-06-30T12:37:29.919" v="657" actId="478"/>
          <ac:cxnSpMkLst>
            <pc:docMk/>
            <pc:sldMk cId="2154405015" sldId="276"/>
            <ac:cxnSpMk id="6" creationId="{4205F656-9909-16AB-3BFB-B3E0180C1DDF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7" creationId="{26D216EC-F4B2-543D-67CE-CAF1AB42E30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14" creationId="{AA082CB8-6A45-C5CC-4D30-2A9CE3A2E328}"/>
          </ac:cxnSpMkLst>
        </pc:cxnChg>
        <pc:cxnChg chg="add del mod">
          <ac:chgData name="Kulinich Bohdan" userId="48e65c9f34e137d0" providerId="LiveId" clId="{9C530EF2-91AF-C04B-BCA4-1D954C0A83D3}" dt="2023-06-30T12:37:31.742" v="658" actId="478"/>
          <ac:cxnSpMkLst>
            <pc:docMk/>
            <pc:sldMk cId="2154405015" sldId="276"/>
            <ac:cxnSpMk id="15" creationId="{EF3E88C0-C18E-1D84-2E8A-F53BEC4D285A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16" creationId="{686EFAED-A56F-C54E-56A6-CE8EB62EE533}"/>
          </ac:cxnSpMkLst>
        </pc:cxnChg>
        <pc:cxnChg chg="add del mod">
          <ac:chgData name="Kulinich Bohdan" userId="48e65c9f34e137d0" providerId="LiveId" clId="{9C530EF2-91AF-C04B-BCA4-1D954C0A83D3}" dt="2023-06-30T12:38:02.555" v="667" actId="478"/>
          <ac:cxnSpMkLst>
            <pc:docMk/>
            <pc:sldMk cId="2154405015" sldId="276"/>
            <ac:cxnSpMk id="18" creationId="{CB260504-8E39-B6F2-5BF9-5065B926EE80}"/>
          </ac:cxnSpMkLst>
        </pc:cxnChg>
        <pc:cxnChg chg="add del mod">
          <ac:chgData name="Kulinich Bohdan" userId="48e65c9f34e137d0" providerId="LiveId" clId="{9C530EF2-91AF-C04B-BCA4-1D954C0A83D3}" dt="2023-06-30T12:38:04.140" v="669" actId="478"/>
          <ac:cxnSpMkLst>
            <pc:docMk/>
            <pc:sldMk cId="2154405015" sldId="276"/>
            <ac:cxnSpMk id="21" creationId="{BC6253A1-12CA-E3F0-F64F-60540D46BAA7}"/>
          </ac:cxnSpMkLst>
        </pc:cxnChg>
        <pc:cxnChg chg="add del mod">
          <ac:chgData name="Kulinich Bohdan" userId="48e65c9f34e137d0" providerId="LiveId" clId="{9C530EF2-91AF-C04B-BCA4-1D954C0A83D3}" dt="2023-06-30T12:38:03.448" v="668" actId="478"/>
          <ac:cxnSpMkLst>
            <pc:docMk/>
            <pc:sldMk cId="2154405015" sldId="276"/>
            <ac:cxnSpMk id="24" creationId="{D7A8774A-11D0-3434-3184-5CFE13F4D9D3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0" creationId="{E35CCC1B-D63B-0F8A-E14A-777FB6CAEA28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1" creationId="{F71F8941-8934-FB3C-6A3B-9D7EE28FA8F2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3" creationId="{2F07D0BE-9735-9C6D-430D-B743DA0904A6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6" creationId="{637C6D31-830D-CBAD-22D9-5DC6B25DBAE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40" creationId="{E32661A5-2342-CE9C-1B81-9D26F827C4A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49" creationId="{78DA8C6D-92F8-562A-187F-04BA6B312C6D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53" creationId="{4CD24693-55A0-6DEE-5D1E-FAC4F5AF074D}"/>
          </ac:cxnSpMkLst>
        </pc:cxnChg>
      </pc:sldChg>
      <pc:sldChg chg="del">
        <pc:chgData name="Kulinich Bohdan" userId="48e65c9f34e137d0" providerId="LiveId" clId="{9C530EF2-91AF-C04B-BCA4-1D954C0A83D3}" dt="2023-06-29T19:17:09.555" v="200" actId="2696"/>
        <pc:sldMkLst>
          <pc:docMk/>
          <pc:sldMk cId="288857224" sldId="277"/>
        </pc:sldMkLst>
      </pc:sldChg>
      <pc:sldChg chg="addSp delSp modSp add del mod setBg delAnim modAnim">
        <pc:chgData name="Kulinich Bohdan" userId="48e65c9f34e137d0" providerId="LiveId" clId="{9C530EF2-91AF-C04B-BCA4-1D954C0A83D3}" dt="2023-07-06T17:38:21.258" v="3255" actId="2696"/>
        <pc:sldMkLst>
          <pc:docMk/>
          <pc:sldMk cId="3892148844" sldId="278"/>
        </pc:sldMkLst>
        <pc:spChg chg="del">
          <ac:chgData name="Kulinich Bohdan" userId="48e65c9f34e137d0" providerId="LiveId" clId="{9C530EF2-91AF-C04B-BCA4-1D954C0A83D3}" dt="2023-07-06T17:31:35.509" v="3225" actId="478"/>
          <ac:spMkLst>
            <pc:docMk/>
            <pc:sldMk cId="3892148844" sldId="278"/>
            <ac:spMk id="3" creationId="{234CD62C-F205-9437-3850-51290BDE4670}"/>
          </ac:spMkLst>
        </pc:spChg>
        <pc:spChg chg="add mod">
          <ac:chgData name="Kulinich Bohdan" userId="48e65c9f34e137d0" providerId="LiveId" clId="{9C530EF2-91AF-C04B-BCA4-1D954C0A83D3}" dt="2023-07-06T17:31:46.684" v="3227" actId="1076"/>
          <ac:spMkLst>
            <pc:docMk/>
            <pc:sldMk cId="3892148844" sldId="278"/>
            <ac:spMk id="7" creationId="{D5ED493C-1317-3ED4-68AA-5A839CEEC2EF}"/>
          </ac:spMkLst>
        </pc:spChg>
        <pc:spChg chg="add mod">
          <ac:chgData name="Kulinich Bohdan" userId="48e65c9f34e137d0" providerId="LiveId" clId="{9C530EF2-91AF-C04B-BCA4-1D954C0A83D3}" dt="2023-07-06T17:31:46.684" v="3227" actId="1076"/>
          <ac:spMkLst>
            <pc:docMk/>
            <pc:sldMk cId="3892148844" sldId="278"/>
            <ac:spMk id="8" creationId="{D9853197-E17A-D0B8-923B-D0487029C043}"/>
          </ac:spMkLst>
        </pc:spChg>
        <pc:spChg chg="del">
          <ac:chgData name="Kulinich Bohdan" userId="48e65c9f34e137d0" providerId="LiveId" clId="{9C530EF2-91AF-C04B-BCA4-1D954C0A83D3}" dt="2023-07-06T17:31:35.509" v="3225" actId="478"/>
          <ac:spMkLst>
            <pc:docMk/>
            <pc:sldMk cId="3892148844" sldId="278"/>
            <ac:spMk id="26" creationId="{95E4741B-7DBC-71A3-746B-F8391E708773}"/>
          </ac:spMkLst>
        </pc:spChg>
      </pc:sldChg>
      <pc:sldChg chg="del">
        <pc:chgData name="Kulinich Bohdan" userId="48e65c9f34e137d0" providerId="LiveId" clId="{9C530EF2-91AF-C04B-BCA4-1D954C0A83D3}" dt="2023-06-29T19:17:06.563" v="196" actId="2696"/>
        <pc:sldMkLst>
          <pc:docMk/>
          <pc:sldMk cId="2337633875" sldId="279"/>
        </pc:sldMkLst>
      </pc:sldChg>
      <pc:sldChg chg="del">
        <pc:chgData name="Kulinich Bohdan" userId="48e65c9f34e137d0" providerId="LiveId" clId="{9C530EF2-91AF-C04B-BCA4-1D954C0A83D3}" dt="2023-06-29T19:44:12.706" v="313" actId="2696"/>
        <pc:sldMkLst>
          <pc:docMk/>
          <pc:sldMk cId="945877188" sldId="280"/>
        </pc:sldMkLst>
      </pc:sldChg>
      <pc:sldChg chg="modSp modTransition">
        <pc:chgData name="Kulinich Bohdan" userId="48e65c9f34e137d0" providerId="LiveId" clId="{9C530EF2-91AF-C04B-BCA4-1D954C0A83D3}" dt="2023-06-29T19:44:36.811" v="322"/>
        <pc:sldMkLst>
          <pc:docMk/>
          <pc:sldMk cId="3313802318" sldId="284"/>
        </pc:sldMkLst>
        <pc:spChg chg="mod">
          <ac:chgData name="Kulinich Bohdan" userId="48e65c9f34e137d0" providerId="LiveId" clId="{9C530EF2-91AF-C04B-BCA4-1D954C0A83D3}" dt="2023-06-29T11:42:11.578" v="28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9C530EF2-91AF-C04B-BCA4-1D954C0A83D3}" dt="2023-06-29T11:42:14.683" v="29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add mod modTransition setBg addAnim delAnim modAnim">
        <pc:chgData name="Kulinich Bohdan" userId="48e65c9f34e137d0" providerId="LiveId" clId="{9C530EF2-91AF-C04B-BCA4-1D954C0A83D3}" dt="2023-07-06T17:33:53.812" v="3236"/>
        <pc:sldMkLst>
          <pc:docMk/>
          <pc:sldMk cId="3015501688" sldId="285"/>
        </pc:sldMkLst>
        <pc:spChg chg="add del">
          <ac:chgData name="Kulinich Bohdan" userId="48e65c9f34e137d0" providerId="LiveId" clId="{9C530EF2-91AF-C04B-BCA4-1D954C0A83D3}" dt="2023-06-29T20:53:03.912" v="492" actId="478"/>
          <ac:spMkLst>
            <pc:docMk/>
            <pc:sldMk cId="3015501688" sldId="285"/>
            <ac:spMk id="7" creationId="{27E42EE8-4774-915A-8F8E-9563222DEC7A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29" creationId="{F310FABB-6CA3-5133-8D31-300B36486584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0" creationId="{40BAC75A-C1F7-1B38-A5B2-52BD1775F959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1" creationId="{A628787E-D2A9-3CBE-36D6-0D12ECEA052F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2" creationId="{8C02D7C5-CE69-601C-C7C2-CFA6CF8CDC1C}"/>
          </ac:spMkLst>
        </pc:spChg>
        <pc:spChg chg="add mod topLvl modVis">
          <ac:chgData name="Kulinich Bohdan" userId="48e65c9f34e137d0" providerId="LiveId" clId="{9C530EF2-91AF-C04B-BCA4-1D954C0A83D3}" dt="2023-07-03T08:49:43.634" v="1844" actId="164"/>
          <ac:spMkLst>
            <pc:docMk/>
            <pc:sldMk cId="3015501688" sldId="285"/>
            <ac:spMk id="33" creationId="{D1B33BC4-8183-9D85-D82B-63F0F7DB9040}"/>
          </ac:spMkLst>
        </pc:spChg>
        <pc:spChg chg="add mod topLvl modVis">
          <ac:chgData name="Kulinich Bohdan" userId="48e65c9f34e137d0" providerId="LiveId" clId="{9C530EF2-91AF-C04B-BCA4-1D954C0A83D3}" dt="2023-07-03T08:49:47.316" v="1845" actId="164"/>
          <ac:spMkLst>
            <pc:docMk/>
            <pc:sldMk cId="3015501688" sldId="285"/>
            <ac:spMk id="34" creationId="{2A5AE93E-6E2C-358B-1FEF-FAEF6FF30B16}"/>
          </ac:spMkLst>
        </pc:spChg>
        <pc:spChg chg="add mod topLvl modVis">
          <ac:chgData name="Kulinich Bohdan" userId="48e65c9f34e137d0" providerId="LiveId" clId="{9C530EF2-91AF-C04B-BCA4-1D954C0A83D3}" dt="2023-07-03T08:49:54.189" v="1846" actId="164"/>
          <ac:spMkLst>
            <pc:docMk/>
            <pc:sldMk cId="3015501688" sldId="285"/>
            <ac:spMk id="37" creationId="{12EF0E99-F390-45F4-6478-08F5F97D9F88}"/>
          </ac:spMkLst>
        </pc:spChg>
        <pc:spChg chg="add mod topLvl modVis">
          <ac:chgData name="Kulinich Bohdan" userId="48e65c9f34e137d0" providerId="LiveId" clId="{9C530EF2-91AF-C04B-BCA4-1D954C0A83D3}" dt="2023-07-03T08:49:58.025" v="1847" actId="164"/>
          <ac:spMkLst>
            <pc:docMk/>
            <pc:sldMk cId="3015501688" sldId="285"/>
            <ac:spMk id="38" creationId="{4E9A61F3-8A75-819E-C907-F08CF37E6C3D}"/>
          </ac:spMkLst>
        </pc:spChg>
        <pc:spChg chg="add mod topLvl modVis">
          <ac:chgData name="Kulinich Bohdan" userId="48e65c9f34e137d0" providerId="LiveId" clId="{9C530EF2-91AF-C04B-BCA4-1D954C0A83D3}" dt="2023-07-03T08:49:43.634" v="1844" actId="164"/>
          <ac:spMkLst>
            <pc:docMk/>
            <pc:sldMk cId="3015501688" sldId="285"/>
            <ac:spMk id="39" creationId="{D2A3761E-432A-1221-4950-451F9356DAE3}"/>
          </ac:spMkLst>
        </pc:spChg>
        <pc:spChg chg="add mod topLvl modVis">
          <ac:chgData name="Kulinich Bohdan" userId="48e65c9f34e137d0" providerId="LiveId" clId="{9C530EF2-91AF-C04B-BCA4-1D954C0A83D3}" dt="2023-07-03T08:49:47.316" v="1845" actId="164"/>
          <ac:spMkLst>
            <pc:docMk/>
            <pc:sldMk cId="3015501688" sldId="285"/>
            <ac:spMk id="40" creationId="{E294A4AD-6FF1-6A72-5D84-BE4AF4702AE8}"/>
          </ac:spMkLst>
        </pc:spChg>
        <pc:spChg chg="add mod topLvl modVis">
          <ac:chgData name="Kulinich Bohdan" userId="48e65c9f34e137d0" providerId="LiveId" clId="{9C530EF2-91AF-C04B-BCA4-1D954C0A83D3}" dt="2023-07-03T08:49:54.189" v="1846" actId="164"/>
          <ac:spMkLst>
            <pc:docMk/>
            <pc:sldMk cId="3015501688" sldId="285"/>
            <ac:spMk id="41" creationId="{1AA68D45-F471-0AF9-5963-5CBA671B47FF}"/>
          </ac:spMkLst>
        </pc:spChg>
        <pc:spChg chg="add mod topLvl modVis">
          <ac:chgData name="Kulinich Bohdan" userId="48e65c9f34e137d0" providerId="LiveId" clId="{9C530EF2-91AF-C04B-BCA4-1D954C0A83D3}" dt="2023-07-03T08:49:58.025" v="1847" actId="164"/>
          <ac:spMkLst>
            <pc:docMk/>
            <pc:sldMk cId="3015501688" sldId="285"/>
            <ac:spMk id="42" creationId="{7872568B-7B76-8740-76D0-215030DE63CB}"/>
          </ac:spMkLst>
        </pc:spChg>
        <pc:spChg chg="add mod">
          <ac:chgData name="Kulinich Bohdan" userId="48e65c9f34e137d0" providerId="LiveId" clId="{9C530EF2-91AF-C04B-BCA4-1D954C0A83D3}" dt="2023-07-03T08:17:41.586" v="1720" actId="14100"/>
          <ac:spMkLst>
            <pc:docMk/>
            <pc:sldMk cId="3015501688" sldId="285"/>
            <ac:spMk id="44" creationId="{AFDAD6C2-3705-96B1-69EE-0063A06FB88A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48" creationId="{92005F66-53BB-5676-1633-A3E07F535E42}"/>
          </ac:spMkLst>
        </pc:spChg>
        <pc:spChg chg="add mod">
          <ac:chgData name="Kulinich Bohdan" userId="48e65c9f34e137d0" providerId="LiveId" clId="{9C530EF2-91AF-C04B-BCA4-1D954C0A83D3}" dt="2023-07-04T08:18:23.248" v="1899" actId="20577"/>
          <ac:spMkLst>
            <pc:docMk/>
            <pc:sldMk cId="3015501688" sldId="285"/>
            <ac:spMk id="49" creationId="{1D55DA89-7CEE-F2EC-01C7-2B7819DBBA06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0" creationId="{A191D39F-559E-A26A-47D2-B62221BA75EE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1" creationId="{0FFA078F-CDF1-1298-26A0-67EAD78BF152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2" creationId="{7F376897-DBF8-6487-AA7A-5D222AED5FC1}"/>
          </ac:spMkLst>
        </pc:spChg>
        <pc:spChg chg="add mod">
          <ac:chgData name="Kulinich Bohdan" userId="48e65c9f34e137d0" providerId="LiveId" clId="{9C530EF2-91AF-C04B-BCA4-1D954C0A83D3}" dt="2023-07-03T08:21:50.180" v="1742" actId="20577"/>
          <ac:spMkLst>
            <pc:docMk/>
            <pc:sldMk cId="3015501688" sldId="285"/>
            <ac:spMk id="53" creationId="{1BC428CF-443A-7731-A8EE-DFD1C3D34143}"/>
          </ac:spMkLst>
        </pc:spChg>
        <pc:spChg chg="add mod">
          <ac:chgData name="Kulinich Bohdan" userId="48e65c9f34e137d0" providerId="LiveId" clId="{9C530EF2-91AF-C04B-BCA4-1D954C0A83D3}" dt="2023-07-03T08:44:39.987" v="1745" actId="20577"/>
          <ac:spMkLst>
            <pc:docMk/>
            <pc:sldMk cId="3015501688" sldId="285"/>
            <ac:spMk id="54" creationId="{F3324384-8CD0-3E25-FA35-985420754A49}"/>
          </ac:spMkLst>
        </pc:spChg>
        <pc:spChg chg="add mod">
          <ac:chgData name="Kulinich Bohdan" userId="48e65c9f34e137d0" providerId="LiveId" clId="{9C530EF2-91AF-C04B-BCA4-1D954C0A83D3}" dt="2023-07-03T08:44:51.635" v="1749" actId="20577"/>
          <ac:spMkLst>
            <pc:docMk/>
            <pc:sldMk cId="3015501688" sldId="285"/>
            <ac:spMk id="55" creationId="{C2031023-8471-84A8-1214-C912FEA0A7C7}"/>
          </ac:spMkLst>
        </pc:spChg>
        <pc:spChg chg="mod">
          <ac:chgData name="Kulinich Bohdan" userId="48e65c9f34e137d0" providerId="LiveId" clId="{9C530EF2-91AF-C04B-BCA4-1D954C0A83D3}" dt="2023-06-30T11:39:31.179" v="519" actId="14826"/>
          <ac:spMkLst>
            <pc:docMk/>
            <pc:sldMk cId="3015501688" sldId="285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39:23.755" v="518" actId="14826"/>
          <ac:spMkLst>
            <pc:docMk/>
            <pc:sldMk cId="3015501688" sldId="285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39:06.060" v="511" actId="14826"/>
          <ac:spMkLst>
            <pc:docMk/>
            <pc:sldMk cId="3015501688" sldId="285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39:38.866" v="520" actId="14826"/>
          <ac:spMkLst>
            <pc:docMk/>
            <pc:sldMk cId="3015501688" sldId="285"/>
            <ac:spMk id="125" creationId="{E100AAC2-3085-4921-E247-3FB536ECCC14}"/>
          </ac:spMkLst>
        </pc:spChg>
        <pc:grpChg chg="add del mod">
          <ac:chgData name="Kulinich Bohdan" userId="48e65c9f34e137d0" providerId="LiveId" clId="{9C530EF2-91AF-C04B-BCA4-1D954C0A83D3}" dt="2023-07-03T07:56:07.776" v="1275" actId="165"/>
          <ac:grpSpMkLst>
            <pc:docMk/>
            <pc:sldMk cId="3015501688" sldId="285"/>
            <ac:grpSpMk id="28" creationId="{15CFBC42-4D82-B92E-2504-9FB58E245BE9}"/>
          </ac:grpSpMkLst>
        </pc:grpChg>
        <pc:grpChg chg="add mod">
          <ac:chgData name="Kulinich Bohdan" userId="48e65c9f34e137d0" providerId="LiveId" clId="{9C530EF2-91AF-C04B-BCA4-1D954C0A83D3}" dt="2023-07-03T08:06:36.129" v="1610" actId="338"/>
          <ac:grpSpMkLst>
            <pc:docMk/>
            <pc:sldMk cId="3015501688" sldId="285"/>
            <ac:grpSpMk id="46" creationId="{4DCE73EB-D2A8-A319-32AD-933D8760AE73}"/>
          </ac:grpSpMkLst>
        </pc:grpChg>
        <pc:grpChg chg="add del mod">
          <ac:chgData name="Kulinich Bohdan" userId="48e65c9f34e137d0" providerId="LiveId" clId="{9C530EF2-91AF-C04B-BCA4-1D954C0A83D3}" dt="2023-07-03T08:45:08.930" v="1750" actId="165"/>
          <ac:grpSpMkLst>
            <pc:docMk/>
            <pc:sldMk cId="3015501688" sldId="285"/>
            <ac:grpSpMk id="47" creationId="{1D83680F-2548-A99A-B752-7EE0618907A9}"/>
          </ac:grpSpMkLst>
        </pc:grpChg>
        <pc:grpChg chg="add mod">
          <ac:chgData name="Kulinich Bohdan" userId="48e65c9f34e137d0" providerId="LiveId" clId="{9C530EF2-91AF-C04B-BCA4-1D954C0A83D3}" dt="2023-07-03T08:45:44.117" v="1762" actId="164"/>
          <ac:grpSpMkLst>
            <pc:docMk/>
            <pc:sldMk cId="3015501688" sldId="285"/>
            <ac:grpSpMk id="56" creationId="{D78A185F-39E1-EE1F-724A-D888763898B8}"/>
          </ac:grpSpMkLst>
        </pc:grpChg>
        <pc:grpChg chg="add mod">
          <ac:chgData name="Kulinich Bohdan" userId="48e65c9f34e137d0" providerId="LiveId" clId="{9C530EF2-91AF-C04B-BCA4-1D954C0A83D3}" dt="2023-07-03T08:49:43.634" v="1844" actId="164"/>
          <ac:grpSpMkLst>
            <pc:docMk/>
            <pc:sldMk cId="3015501688" sldId="285"/>
            <ac:grpSpMk id="57" creationId="{CCC71F9F-D059-BD27-E0F1-E87F77A6AC07}"/>
          </ac:grpSpMkLst>
        </pc:grpChg>
        <pc:grpChg chg="add mod">
          <ac:chgData name="Kulinich Bohdan" userId="48e65c9f34e137d0" providerId="LiveId" clId="{9C530EF2-91AF-C04B-BCA4-1D954C0A83D3}" dt="2023-07-03T08:49:47.316" v="1845" actId="164"/>
          <ac:grpSpMkLst>
            <pc:docMk/>
            <pc:sldMk cId="3015501688" sldId="285"/>
            <ac:grpSpMk id="58" creationId="{213F0909-E00F-83DC-510F-08B817D0D9B9}"/>
          </ac:grpSpMkLst>
        </pc:grpChg>
        <pc:grpChg chg="add mod">
          <ac:chgData name="Kulinich Bohdan" userId="48e65c9f34e137d0" providerId="LiveId" clId="{9C530EF2-91AF-C04B-BCA4-1D954C0A83D3}" dt="2023-07-03T08:49:54.189" v="1846" actId="164"/>
          <ac:grpSpMkLst>
            <pc:docMk/>
            <pc:sldMk cId="3015501688" sldId="285"/>
            <ac:grpSpMk id="59" creationId="{27DE45DC-0101-79FA-A44B-F4DAD5853CFB}"/>
          </ac:grpSpMkLst>
        </pc:grpChg>
        <pc:grpChg chg="add mod">
          <ac:chgData name="Kulinich Bohdan" userId="48e65c9f34e137d0" providerId="LiveId" clId="{9C530EF2-91AF-C04B-BCA4-1D954C0A83D3}" dt="2023-07-03T08:49:58.025" v="1847" actId="164"/>
          <ac:grpSpMkLst>
            <pc:docMk/>
            <pc:sldMk cId="3015501688" sldId="285"/>
            <ac:grpSpMk id="60" creationId="{D952F19E-243E-84B3-32B8-332F3F3EC80A}"/>
          </ac:grpSpMkLst>
        </pc:grpChg>
        <pc:grpChg chg="mod">
          <ac:chgData name="Kulinich Bohdan" userId="48e65c9f34e137d0" providerId="LiveId" clId="{9C530EF2-91AF-C04B-BCA4-1D954C0A83D3}" dt="2023-06-30T11:39:31.179" v="519" actId="14826"/>
          <ac:grpSpMkLst>
            <pc:docMk/>
            <pc:sldMk cId="3015501688" sldId="285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39:23.755" v="518" actId="14826"/>
          <ac:grpSpMkLst>
            <pc:docMk/>
            <pc:sldMk cId="3015501688" sldId="285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1:39:06.060" v="511" actId="14826"/>
          <ac:grpSpMkLst>
            <pc:docMk/>
            <pc:sldMk cId="3015501688" sldId="285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39:38.866" v="520" actId="14826"/>
          <ac:grpSpMkLst>
            <pc:docMk/>
            <pc:sldMk cId="3015501688" sldId="285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1:39:43.452" v="523" actId="14429"/>
          <ac:picMkLst>
            <pc:docMk/>
            <pc:sldMk cId="3015501688" sldId="285"/>
            <ac:picMk id="2" creationId="{1DA2C3F3-36F5-8037-B975-888240E2EE3C}"/>
          </ac:picMkLst>
        </pc:picChg>
        <pc:picChg chg="add del mod modVis">
          <ac:chgData name="Kulinich Bohdan" userId="48e65c9f34e137d0" providerId="LiveId" clId="{9C530EF2-91AF-C04B-BCA4-1D954C0A83D3}" dt="2023-06-29T19:57:18.132" v="387" actId="478"/>
          <ac:picMkLst>
            <pc:docMk/>
            <pc:sldMk cId="3015501688" sldId="285"/>
            <ac:picMk id="2" creationId="{2FE52BDE-1998-C461-2822-D241DD112F1D}"/>
          </ac:picMkLst>
        </pc:picChg>
        <pc:picChg chg="add 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3" creationId="{2893EDCF-6C42-541A-9D78-4502EFC99A03}"/>
          </ac:picMkLst>
        </pc:picChg>
        <pc:picChg chg="add mod modVis">
          <ac:chgData name="Kulinich Bohdan" userId="48e65c9f34e137d0" providerId="LiveId" clId="{9C530EF2-91AF-C04B-BCA4-1D954C0A83D3}" dt="2023-06-30T11:39:44.130" v="524" actId="14429"/>
          <ac:picMkLst>
            <pc:docMk/>
            <pc:sldMk cId="3015501688" sldId="285"/>
            <ac:picMk id="4" creationId="{50DFBDA9-FB5B-4FA3-F715-835ECEC94001}"/>
          </ac:picMkLst>
        </pc:picChg>
        <pc:picChg chg="mod modVis">
          <ac:chgData name="Kulinich Bohdan" userId="48e65c9f34e137d0" providerId="LiveId" clId="{9C530EF2-91AF-C04B-BCA4-1D954C0A83D3}" dt="2023-06-30T11:39:41.256" v="521" actId="14429"/>
          <ac:picMkLst>
            <pc:docMk/>
            <pc:sldMk cId="3015501688" sldId="285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1:39:45.300" v="525" actId="14429"/>
          <ac:picMkLst>
            <pc:docMk/>
            <pc:sldMk cId="3015501688" sldId="285"/>
            <ac:picMk id="6" creationId="{9CEFBC9A-2553-9AC3-F5AB-5F73D915ABF8}"/>
          </ac:picMkLst>
        </pc:picChg>
        <pc:picChg chg="mod">
          <ac:chgData name="Kulinich Bohdan" userId="48e65c9f34e137d0" providerId="LiveId" clId="{9C530EF2-91AF-C04B-BCA4-1D954C0A83D3}" dt="2023-06-30T11:39:31.179" v="519" actId="14826"/>
          <ac:picMkLst>
            <pc:docMk/>
            <pc:sldMk cId="3015501688" sldId="285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39:23.755" v="518" actId="14826"/>
          <ac:picMkLst>
            <pc:docMk/>
            <pc:sldMk cId="3015501688" sldId="285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39:06.060" v="511" actId="14826"/>
          <ac:picMkLst>
            <pc:docMk/>
            <pc:sldMk cId="3015501688" sldId="285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3:53.812" v="3236"/>
          <ac:picMkLst>
            <pc:docMk/>
            <pc:sldMk cId="3015501688" sldId="285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49:14.235" v="332"/>
          <ac:picMkLst>
            <pc:docMk/>
            <pc:sldMk cId="3015501688" sldId="285"/>
            <ac:picMk id="116" creationId="{60ECB14A-9B5F-AE32-AF26-372FB5D112C0}"/>
          </ac:picMkLst>
        </pc:picChg>
        <pc:picChg chg="mod modVis">
          <ac:chgData name="Kulinich Bohdan" userId="48e65c9f34e137d0" providerId="LiveId" clId="{9C530EF2-91AF-C04B-BCA4-1D954C0A83D3}" dt="2023-06-30T11:39:13.710" v="516" actId="14429"/>
          <ac:picMkLst>
            <pc:docMk/>
            <pc:sldMk cId="3015501688" sldId="285"/>
            <ac:picMk id="117" creationId="{63E2D85E-F3F7-7DAE-E860-E806D9B4D6DB}"/>
          </ac:picMkLst>
        </pc:picChg>
        <pc:picChg chg="mod modVis">
          <ac:chgData name="Kulinich Bohdan" userId="48e65c9f34e137d0" providerId="LiveId" clId="{9C530EF2-91AF-C04B-BCA4-1D954C0A83D3}" dt="2023-06-30T11:39:49.839" v="526" actId="14430"/>
          <ac:picMkLst>
            <pc:docMk/>
            <pc:sldMk cId="3015501688" sldId="285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39:38.866" v="520" actId="14826"/>
          <ac:picMkLst>
            <pc:docMk/>
            <pc:sldMk cId="3015501688" sldId="285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3" creationId="{B375DE6F-8D0C-162D-E1F1-F257E3F2924C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9" creationId="{923CEDFA-CA01-5300-DD9F-FCC05526C54A}"/>
          </ac:cxnSpMkLst>
        </pc:cxnChg>
        <pc:cxnChg chg="add del mod topLvl">
          <ac:chgData name="Kulinich Bohdan" userId="48e65c9f34e137d0" providerId="LiveId" clId="{9C530EF2-91AF-C04B-BCA4-1D954C0A83D3}" dt="2023-07-03T08:46:32.772" v="1769" actId="478"/>
          <ac:cxnSpMkLst>
            <pc:docMk/>
            <pc:sldMk cId="3015501688" sldId="285"/>
            <ac:cxnSpMk id="11" creationId="{F6B0A524-6114-AFED-714C-9304071E850E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14" creationId="{232CB288-C67B-72B3-C918-6EB8E7D809F9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17" creationId="{CE7D3D12-E7BC-2197-DA87-D1A32E3B7812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21" creationId="{1805DAAA-E7A2-AB91-7884-E873EEC577DA}"/>
          </ac:cxnSpMkLst>
        </pc:cxnChg>
        <pc:cxnChg chg="add del mod">
          <ac:chgData name="Kulinich Bohdan" userId="48e65c9f34e137d0" providerId="LiveId" clId="{9C530EF2-91AF-C04B-BCA4-1D954C0A83D3}" dt="2023-07-03T07:59:45.122" v="1343" actId="478"/>
          <ac:cxnSpMkLst>
            <pc:docMk/>
            <pc:sldMk cId="3015501688" sldId="285"/>
            <ac:cxnSpMk id="35" creationId="{3BBCBF6D-7420-5048-25DB-1E1C515998CC}"/>
          </ac:cxnSpMkLst>
        </pc:cxnChg>
        <pc:cxnChg chg="add del mod">
          <ac:chgData name="Kulinich Bohdan" userId="48e65c9f34e137d0" providerId="LiveId" clId="{9C530EF2-91AF-C04B-BCA4-1D954C0A83D3}" dt="2023-07-03T08:01:34.551" v="1382" actId="478"/>
          <ac:cxnSpMkLst>
            <pc:docMk/>
            <pc:sldMk cId="3015501688" sldId="285"/>
            <ac:cxnSpMk id="36" creationId="{61CACD3D-5F53-2C44-C4BA-21B867124A9F}"/>
          </ac:cxnSpMkLst>
        </pc:cxnChg>
        <pc:cxnChg chg="add del mod">
          <ac:chgData name="Kulinich Bohdan" userId="48e65c9f34e137d0" providerId="LiveId" clId="{9C530EF2-91AF-C04B-BCA4-1D954C0A83D3}" dt="2023-07-03T08:01:30.866" v="1380" actId="478"/>
          <ac:cxnSpMkLst>
            <pc:docMk/>
            <pc:sldMk cId="3015501688" sldId="285"/>
            <ac:cxnSpMk id="43" creationId="{B2A2564F-EEAA-92E6-87C8-5213FAC9EC91}"/>
          </ac:cxnSpMkLst>
        </pc:cxnChg>
        <pc:cxnChg chg="add del mod">
          <ac:chgData name="Kulinich Bohdan" userId="48e65c9f34e137d0" providerId="LiveId" clId="{9C530EF2-91AF-C04B-BCA4-1D954C0A83D3}" dt="2023-07-03T08:05:43.132" v="1567" actId="478"/>
          <ac:cxnSpMkLst>
            <pc:docMk/>
            <pc:sldMk cId="3015501688" sldId="285"/>
            <ac:cxnSpMk id="45" creationId="{290E4589-3947-02E2-0765-6E6CC5C95376}"/>
          </ac:cxnSpMkLst>
        </pc:cxnChg>
      </pc:sldChg>
      <pc:sldChg chg="addSp delSp modSp add mod modTransition setBg modAnim">
        <pc:chgData name="Kulinich Bohdan" userId="48e65c9f34e137d0" providerId="LiveId" clId="{9C530EF2-91AF-C04B-BCA4-1D954C0A83D3}" dt="2023-07-06T17:34:00.257" v="3237"/>
        <pc:sldMkLst>
          <pc:docMk/>
          <pc:sldMk cId="2900867677" sldId="286"/>
        </pc:sldMkLst>
        <pc:spChg chg="add del mod">
          <ac:chgData name="Kulinich Bohdan" userId="48e65c9f34e137d0" providerId="LiveId" clId="{9C530EF2-91AF-C04B-BCA4-1D954C0A83D3}" dt="2023-06-29T19:40:38.247" v="279" actId="478"/>
          <ac:spMkLst>
            <pc:docMk/>
            <pc:sldMk cId="2900867677" sldId="286"/>
            <ac:spMk id="2" creationId="{DB7D083A-ACA4-7A25-1BDB-109D1C4C251D}"/>
          </ac:spMkLst>
        </pc:spChg>
        <pc:spChg chg="add mod">
          <ac:chgData name="Kulinich Bohdan" userId="48e65c9f34e137d0" providerId="LiveId" clId="{9C530EF2-91AF-C04B-BCA4-1D954C0A83D3}" dt="2023-07-04T11:58:07.645" v="2045" actId="14100"/>
          <ac:spMkLst>
            <pc:docMk/>
            <pc:sldMk cId="2900867677" sldId="286"/>
            <ac:spMk id="4" creationId="{9BB62326-C4E3-6481-D3B5-34A14DAB2B67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3" creationId="{0870CF9F-2E4A-195F-8A4B-140B171593B5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4" creationId="{59B34283-0392-2419-E127-AEAF72556876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5" creationId="{56E631A8-B066-FBBD-A221-24A22EB90FA7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6" creationId="{8B7F4370-530E-7FBE-5818-9C46E6B93BF1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18" creationId="{156D8779-4F42-E63C-F7B4-4A25FDCC74ED}"/>
          </ac:spMkLst>
        </pc:spChg>
        <pc:spChg chg="mod topLvl">
          <ac:chgData name="Kulinich Bohdan" userId="48e65c9f34e137d0" providerId="LiveId" clId="{9C530EF2-91AF-C04B-BCA4-1D954C0A83D3}" dt="2023-07-04T12:38:52.438" v="2205" actId="1076"/>
          <ac:spMkLst>
            <pc:docMk/>
            <pc:sldMk cId="2900867677" sldId="286"/>
            <ac:spMk id="19" creationId="{1A696F30-F1FB-281A-DBDD-8829BBEAFB46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1" creationId="{3396DF01-163A-4C8D-AF34-E9CBC5BC265D}"/>
          </ac:spMkLst>
        </pc:spChg>
        <pc:spChg chg="mod topLvl">
          <ac:chgData name="Kulinich Bohdan" userId="48e65c9f34e137d0" providerId="LiveId" clId="{9C530EF2-91AF-C04B-BCA4-1D954C0A83D3}" dt="2023-07-04T12:38:50.183" v="2204" actId="1076"/>
          <ac:spMkLst>
            <pc:docMk/>
            <pc:sldMk cId="2900867677" sldId="286"/>
            <ac:spMk id="22" creationId="{8D4E3782-35EC-8C71-9BF2-AA23CA9F9B06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4" creationId="{933CD4D9-4CDC-9483-8F79-34A4B4D76949}"/>
          </ac:spMkLst>
        </pc:spChg>
        <pc:spChg chg="mod topLvl">
          <ac:chgData name="Kulinich Bohdan" userId="48e65c9f34e137d0" providerId="LiveId" clId="{9C530EF2-91AF-C04B-BCA4-1D954C0A83D3}" dt="2023-07-04T12:38:42.875" v="2202" actId="1076"/>
          <ac:spMkLst>
            <pc:docMk/>
            <pc:sldMk cId="2900867677" sldId="286"/>
            <ac:spMk id="25" creationId="{8C8E09F1-AD65-3DB8-BF24-35D8F167D8BE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7" creationId="{9DA52EB4-8AFA-EE54-BBE3-B9A3E166B0B6}"/>
          </ac:spMkLst>
        </pc:spChg>
        <pc:spChg chg="mod topLvl">
          <ac:chgData name="Kulinich Bohdan" userId="48e65c9f34e137d0" providerId="LiveId" clId="{9C530EF2-91AF-C04B-BCA4-1D954C0A83D3}" dt="2023-07-04T12:38:46.826" v="2203" actId="1076"/>
          <ac:spMkLst>
            <pc:docMk/>
            <pc:sldMk cId="2900867677" sldId="286"/>
            <ac:spMk id="28" creationId="{B42AAB4E-1E2E-29F9-C202-5E66D175DBB9}"/>
          </ac:spMkLst>
        </pc:spChg>
        <pc:spChg chg="add mod">
          <ac:chgData name="Kulinich Bohdan" userId="48e65c9f34e137d0" providerId="LiveId" clId="{9C530EF2-91AF-C04B-BCA4-1D954C0A83D3}" dt="2023-07-04T12:58:02.666" v="2296" actId="1037"/>
          <ac:spMkLst>
            <pc:docMk/>
            <pc:sldMk cId="2900867677" sldId="286"/>
            <ac:spMk id="70" creationId="{2F589CDE-4BE4-B487-C887-05D49B2B3CD1}"/>
          </ac:spMkLst>
        </pc:spChg>
        <pc:spChg chg="add mod">
          <ac:chgData name="Kulinich Bohdan" userId="48e65c9f34e137d0" providerId="LiveId" clId="{9C530EF2-91AF-C04B-BCA4-1D954C0A83D3}" dt="2023-07-04T13:02:41.640" v="2309" actId="1035"/>
          <ac:spMkLst>
            <pc:docMk/>
            <pc:sldMk cId="2900867677" sldId="286"/>
            <ac:spMk id="71" creationId="{BC15F05A-C9B2-F843-11A9-0F767BA23C43}"/>
          </ac:spMkLst>
        </pc:spChg>
        <pc:spChg chg="mod">
          <ac:chgData name="Kulinich Bohdan" userId="48e65c9f34e137d0" providerId="LiveId" clId="{9C530EF2-91AF-C04B-BCA4-1D954C0A83D3}" dt="2023-06-30T11:40:32.663" v="533" actId="14826"/>
          <ac:spMkLst>
            <pc:docMk/>
            <pc:sldMk cId="2900867677" sldId="286"/>
            <ac:spMk id="88" creationId="{6DE23AA1-281B-5048-316A-B1CC4FA2C4FB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89" creationId="{CB649374-4D0C-2E3A-3037-C055A1CE6624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1" creationId="{3A7736C4-EE5A-37A4-9F58-8B45B7DAA568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2" creationId="{05B55968-1740-AE4A-4C75-7B47F16B2BCE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3" creationId="{F63B5016-66D9-7209-C4C3-1297D8796DEB}"/>
          </ac:spMkLst>
        </pc:spChg>
        <pc:spChg chg="mod">
          <ac:chgData name="Kulinich Bohdan" userId="48e65c9f34e137d0" providerId="LiveId" clId="{9C530EF2-91AF-C04B-BCA4-1D954C0A83D3}" dt="2023-06-30T11:40:02.702" v="527" actId="14826"/>
          <ac:spMkLst>
            <pc:docMk/>
            <pc:sldMk cId="2900867677" sldId="286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40:24.685" v="532" actId="14826"/>
          <ac:spMkLst>
            <pc:docMk/>
            <pc:sldMk cId="2900867677" sldId="286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40:39.304" v="534" actId="14826"/>
          <ac:spMkLst>
            <pc:docMk/>
            <pc:sldMk cId="2900867677" sldId="286"/>
            <ac:spMk id="125" creationId="{E100AAC2-3085-4921-E247-3FB536ECCC14}"/>
          </ac:spMkLst>
        </pc:spChg>
        <pc:grpChg chg="add del mod topLvl">
          <ac:chgData name="Kulinich Bohdan" userId="48e65c9f34e137d0" providerId="LiveId" clId="{9C530EF2-91AF-C04B-BCA4-1D954C0A83D3}" dt="2023-07-04T12:00:20.433" v="2081" actId="165"/>
          <ac:grpSpMkLst>
            <pc:docMk/>
            <pc:sldMk cId="2900867677" sldId="286"/>
            <ac:grpSpMk id="17" creationId="{F608A7D3-ADCC-E67A-743A-4D08CC69AF6B}"/>
          </ac:grpSpMkLst>
        </pc:grpChg>
        <pc:grpChg chg="add del mod topLvl">
          <ac:chgData name="Kulinich Bohdan" userId="48e65c9f34e137d0" providerId="LiveId" clId="{9C530EF2-91AF-C04B-BCA4-1D954C0A83D3}" dt="2023-07-04T12:00:04.097" v="2077" actId="165"/>
          <ac:grpSpMkLst>
            <pc:docMk/>
            <pc:sldMk cId="2900867677" sldId="286"/>
            <ac:grpSpMk id="20" creationId="{6D76D589-61B2-FC66-964F-2AF64695926D}"/>
          </ac:grpSpMkLst>
        </pc:grpChg>
        <pc:grpChg chg="add del mod topLvl">
          <ac:chgData name="Kulinich Bohdan" userId="48e65c9f34e137d0" providerId="LiveId" clId="{9C530EF2-91AF-C04B-BCA4-1D954C0A83D3}" dt="2023-07-04T11:59:39.805" v="2070" actId="165"/>
          <ac:grpSpMkLst>
            <pc:docMk/>
            <pc:sldMk cId="2900867677" sldId="286"/>
            <ac:grpSpMk id="23" creationId="{B906E14F-FB23-EDE7-B591-0CF9E4A763E6}"/>
          </ac:grpSpMkLst>
        </pc:grpChg>
        <pc:grpChg chg="add del mod topLvl">
          <ac:chgData name="Kulinich Bohdan" userId="48e65c9f34e137d0" providerId="LiveId" clId="{9C530EF2-91AF-C04B-BCA4-1D954C0A83D3}" dt="2023-07-04T11:59:47.731" v="2072" actId="165"/>
          <ac:grpSpMkLst>
            <pc:docMk/>
            <pc:sldMk cId="2900867677" sldId="286"/>
            <ac:grpSpMk id="26" creationId="{A80D0A59-70FC-F978-0B20-DA907EB011BF}"/>
          </ac:grpSpMkLst>
        </pc:grpChg>
        <pc:grpChg chg="add del mod">
          <ac:chgData name="Kulinich Bohdan" userId="48e65c9f34e137d0" providerId="LiveId" clId="{9C530EF2-91AF-C04B-BCA4-1D954C0A83D3}" dt="2023-07-04T11:58:43.610" v="2048" actId="165"/>
          <ac:grpSpMkLst>
            <pc:docMk/>
            <pc:sldMk cId="2900867677" sldId="286"/>
            <ac:grpSpMk id="29" creationId="{08216A8F-8058-D50A-F167-956CA60CCBD4}"/>
          </ac:grpSpMkLst>
        </pc:grpChg>
        <pc:grpChg chg="add mod">
          <ac:chgData name="Kulinich Bohdan" userId="48e65c9f34e137d0" providerId="LiveId" clId="{9C530EF2-91AF-C04B-BCA4-1D954C0A83D3}" dt="2023-07-04T12:36:00.321" v="2135" actId="338"/>
          <ac:grpSpMkLst>
            <pc:docMk/>
            <pc:sldMk cId="2900867677" sldId="286"/>
            <ac:grpSpMk id="61" creationId="{EDE4C127-A267-1470-F9FF-DEE3F5A86BC1}"/>
          </ac:grpSpMkLst>
        </pc:grpChg>
        <pc:grpChg chg="mod">
          <ac:chgData name="Kulinich Bohdan" userId="48e65c9f34e137d0" providerId="LiveId" clId="{9C530EF2-91AF-C04B-BCA4-1D954C0A83D3}" dt="2023-06-30T11:40:32.663" v="533" actId="14826"/>
          <ac:grpSpMkLst>
            <pc:docMk/>
            <pc:sldMk cId="2900867677" sldId="286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40:02.702" v="527" actId="14826"/>
          <ac:grpSpMkLst>
            <pc:docMk/>
            <pc:sldMk cId="2900867677" sldId="286"/>
            <ac:grpSpMk id="94" creationId="{A6E7BC31-E913-C056-808B-3F4E89BD16CE}"/>
          </ac:grpSpMkLst>
        </pc:grpChg>
        <pc:grpChg chg="add mod">
          <ac:chgData name="Kulinich Bohdan" userId="48e65c9f34e137d0" providerId="LiveId" clId="{9C530EF2-91AF-C04B-BCA4-1D954C0A83D3}" dt="2023-07-05T08:59:23.211" v="2397" actId="164"/>
          <ac:grpSpMkLst>
            <pc:docMk/>
            <pc:sldMk cId="2900867677" sldId="286"/>
            <ac:grpSpMk id="100" creationId="{F6543FBB-B992-407E-D6E7-62EC9AE86072}"/>
          </ac:grpSpMkLst>
        </pc:grpChg>
        <pc:grpChg chg="mod modVis">
          <ac:chgData name="Kulinich Bohdan" userId="48e65c9f34e137d0" providerId="LiveId" clId="{9C530EF2-91AF-C04B-BCA4-1D954C0A83D3}" dt="2023-06-30T11:40:24.685" v="532" actId="14826"/>
          <ac:grpSpMkLst>
            <pc:docMk/>
            <pc:sldMk cId="2900867677" sldId="286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40:39.304" v="534" actId="14826"/>
          <ac:grpSpMkLst>
            <pc:docMk/>
            <pc:sldMk cId="2900867677" sldId="286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1:40:41.661" v="537" actId="14429"/>
          <ac:picMkLst>
            <pc:docMk/>
            <pc:sldMk cId="2900867677" sldId="286"/>
            <ac:picMk id="2" creationId="{3EAB1DBC-A8BB-EB8B-5881-71D4259B9481}"/>
          </ac:picMkLst>
        </pc:picChg>
        <pc:picChg chg="add del mod">
          <ac:chgData name="Kulinich Bohdan" userId="48e65c9f34e137d0" providerId="LiveId" clId="{9C530EF2-91AF-C04B-BCA4-1D954C0A83D3}" dt="2023-06-29T19:57:22.941" v="389" actId="478"/>
          <ac:picMkLst>
            <pc:docMk/>
            <pc:sldMk cId="2900867677" sldId="286"/>
            <ac:picMk id="3" creationId="{14A193CA-D494-A19E-7502-F9E181E47A9C}"/>
          </ac:picMkLst>
        </pc:picChg>
        <pc:picChg chg="add mod modVis">
          <ac:chgData name="Kulinich Bohdan" userId="48e65c9f34e137d0" providerId="LiveId" clId="{9C530EF2-91AF-C04B-BCA4-1D954C0A83D3}" dt="2023-06-30T11:40:41.205" v="536" actId="14429"/>
          <ac:picMkLst>
            <pc:docMk/>
            <pc:sldMk cId="2900867677" sldId="286"/>
            <ac:picMk id="3" creationId="{AD6049B1-E750-03C7-D501-2C0A545CBDD8}"/>
          </ac:picMkLst>
        </pc:picChg>
        <pc:picChg chg="add 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4" creationId="{24CEA14B-124A-E66D-C60E-178C1BD458FD}"/>
          </ac:picMkLst>
        </pc:picChg>
        <pc:picChg chg="mod modVis">
          <ac:chgData name="Kulinich Bohdan" userId="48e65c9f34e137d0" providerId="LiveId" clId="{9C530EF2-91AF-C04B-BCA4-1D954C0A83D3}" dt="2023-06-30T11:40:42.855" v="539" actId="14429"/>
          <ac:picMkLst>
            <pc:docMk/>
            <pc:sldMk cId="2900867677" sldId="286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1:40:40.745" v="535" actId="14429"/>
          <ac:picMkLst>
            <pc:docMk/>
            <pc:sldMk cId="2900867677" sldId="286"/>
            <ac:picMk id="6" creationId="{459EA538-9931-7BE8-CF62-46E238740523}"/>
          </ac:picMkLst>
        </pc:picChg>
        <pc:picChg chg="mod">
          <ac:chgData name="Kulinich Bohdan" userId="48e65c9f34e137d0" providerId="LiveId" clId="{9C530EF2-91AF-C04B-BCA4-1D954C0A83D3}" dt="2023-06-30T11:40:32.663" v="533" actId="14826"/>
          <ac:picMkLst>
            <pc:docMk/>
            <pc:sldMk cId="2900867677" sldId="286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40:02.702" v="527" actId="14826"/>
          <ac:picMkLst>
            <pc:docMk/>
            <pc:sldMk cId="2900867677" sldId="286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40:24.685" v="532" actId="14826"/>
          <ac:picMkLst>
            <pc:docMk/>
            <pc:sldMk cId="2900867677" sldId="286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00.257" v="3237"/>
          <ac:picMkLst>
            <pc:docMk/>
            <pc:sldMk cId="2900867677" sldId="286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6-30T11:41:04.528" v="543" actId="14430"/>
          <ac:picMkLst>
            <pc:docMk/>
            <pc:sldMk cId="2900867677" sldId="286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50:12.692" v="338"/>
          <ac:picMkLst>
            <pc:docMk/>
            <pc:sldMk cId="2900867677" sldId="286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0:47.801" v="343"/>
          <ac:picMkLst>
            <pc:docMk/>
            <pc:sldMk cId="2900867677" sldId="286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40:39.304" v="534" actId="14826"/>
          <ac:picMkLst>
            <pc:docMk/>
            <pc:sldMk cId="2900867677" sldId="286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4T12:37:31.230" v="2152" actId="693"/>
          <ac:cxnSpMkLst>
            <pc:docMk/>
            <pc:sldMk cId="2900867677" sldId="286"/>
            <ac:cxnSpMk id="7" creationId="{D84A07F2-231F-AE09-D8EC-1BC78A435738}"/>
          </ac:cxnSpMkLst>
        </pc:cxnChg>
        <pc:cxnChg chg="add mod topLvl">
          <ac:chgData name="Kulinich Bohdan" userId="48e65c9f34e137d0" providerId="LiveId" clId="{9C530EF2-91AF-C04B-BCA4-1D954C0A83D3}" dt="2023-07-04T12:37:48.657" v="2154" actId="166"/>
          <ac:cxnSpMkLst>
            <pc:docMk/>
            <pc:sldMk cId="2900867677" sldId="286"/>
            <ac:cxnSpMk id="8" creationId="{44ADD5CB-9395-B69F-EA88-761129D07EAB}"/>
          </ac:cxnSpMkLst>
        </pc:cxnChg>
        <pc:cxnChg chg="add mod topLvl">
          <ac:chgData name="Kulinich Bohdan" userId="48e65c9f34e137d0" providerId="LiveId" clId="{9C530EF2-91AF-C04B-BCA4-1D954C0A83D3}" dt="2023-07-04T12:37:44.341" v="2153" actId="166"/>
          <ac:cxnSpMkLst>
            <pc:docMk/>
            <pc:sldMk cId="2900867677" sldId="286"/>
            <ac:cxnSpMk id="9" creationId="{DBA01F7C-DB46-9CD1-443A-20A8D8FE7B7A}"/>
          </ac:cxnSpMkLst>
        </pc:cxnChg>
        <pc:cxnChg chg="add mod topLvl">
          <ac:chgData name="Kulinich Bohdan" userId="48e65c9f34e137d0" providerId="LiveId" clId="{9C530EF2-91AF-C04B-BCA4-1D954C0A83D3}" dt="2023-07-04T12:37:53.801" v="2155" actId="166"/>
          <ac:cxnSpMkLst>
            <pc:docMk/>
            <pc:sldMk cId="2900867677" sldId="286"/>
            <ac:cxnSpMk id="10" creationId="{68ECF403-C269-A1CE-6EB4-8DCD5B1DD156}"/>
          </ac:cxnSpMkLst>
        </pc:cxnChg>
        <pc:cxnChg chg="add mod topLvl">
          <ac:chgData name="Kulinich Bohdan" userId="48e65c9f34e137d0" providerId="LiveId" clId="{9C530EF2-91AF-C04B-BCA4-1D954C0A83D3}" dt="2023-07-04T11:58:43.610" v="2048" actId="165"/>
          <ac:cxnSpMkLst>
            <pc:docMk/>
            <pc:sldMk cId="2900867677" sldId="286"/>
            <ac:cxnSpMk id="11" creationId="{8185D0EF-7EAC-277C-47B3-6FFF0364EDFD}"/>
          </ac:cxnSpMkLst>
        </pc:cxnChg>
        <pc:cxnChg chg="add mod topLvl">
          <ac:chgData name="Kulinich Bohdan" userId="48e65c9f34e137d0" providerId="LiveId" clId="{9C530EF2-91AF-C04B-BCA4-1D954C0A83D3}" dt="2023-07-04T13:02:47.850" v="2311" actId="1076"/>
          <ac:cxnSpMkLst>
            <pc:docMk/>
            <pc:sldMk cId="2900867677" sldId="286"/>
            <ac:cxnSpMk id="12" creationId="{9B6B5E48-4A90-F622-0396-3E3315D38095}"/>
          </ac:cxnSpMkLst>
        </pc:cxnChg>
        <pc:cxnChg chg="add mod">
          <ac:chgData name="Kulinich Bohdan" userId="48e65c9f34e137d0" providerId="LiveId" clId="{9C530EF2-91AF-C04B-BCA4-1D954C0A83D3}" dt="2023-07-04T12:57:27.041" v="2291" actId="693"/>
          <ac:cxnSpMkLst>
            <pc:docMk/>
            <pc:sldMk cId="2900867677" sldId="286"/>
            <ac:cxnSpMk id="30" creationId="{0BA62D7F-218E-CB99-0D97-0720A1FCE693}"/>
          </ac:cxnSpMkLst>
        </pc:cxnChg>
        <pc:cxnChg chg="add mod">
          <ac:chgData name="Kulinich Bohdan" userId="48e65c9f34e137d0" providerId="LiveId" clId="{9C530EF2-91AF-C04B-BCA4-1D954C0A83D3}" dt="2023-07-04T12:57:27.041" v="2291" actId="693"/>
          <ac:cxnSpMkLst>
            <pc:docMk/>
            <pc:sldMk cId="2900867677" sldId="286"/>
            <ac:cxnSpMk id="31" creationId="{224216C7-6CBE-D5A5-150F-3373BB6F9D76}"/>
          </ac:cxnSpMkLst>
        </pc:cxnChg>
        <pc:cxnChg chg="add mod">
          <ac:chgData name="Kulinich Bohdan" userId="48e65c9f34e137d0" providerId="LiveId" clId="{9C530EF2-91AF-C04B-BCA4-1D954C0A83D3}" dt="2023-07-04T12:57:17.450" v="2290" actId="208"/>
          <ac:cxnSpMkLst>
            <pc:docMk/>
            <pc:sldMk cId="2900867677" sldId="286"/>
            <ac:cxnSpMk id="43" creationId="{5DA12B01-F2D4-5D5C-CB67-04F7F192D338}"/>
          </ac:cxnSpMkLst>
        </pc:cxnChg>
        <pc:cxnChg chg="add del mod">
          <ac:chgData name="Kulinich Bohdan" userId="48e65c9f34e137d0" providerId="LiveId" clId="{9C530EF2-91AF-C04B-BCA4-1D954C0A83D3}" dt="2023-07-04T12:35:36.222" v="2126" actId="478"/>
          <ac:cxnSpMkLst>
            <pc:docMk/>
            <pc:sldMk cId="2900867677" sldId="286"/>
            <ac:cxnSpMk id="48" creationId="{440155E2-9E01-3E1F-7BDF-9366966785E7}"/>
          </ac:cxnSpMkLst>
        </pc:cxnChg>
        <pc:cxnChg chg="add mod">
          <ac:chgData name="Kulinich Bohdan" userId="48e65c9f34e137d0" providerId="LiveId" clId="{9C530EF2-91AF-C04B-BCA4-1D954C0A83D3}" dt="2023-07-04T12:57:37.221" v="2292" actId="693"/>
          <ac:cxnSpMkLst>
            <pc:docMk/>
            <pc:sldMk cId="2900867677" sldId="286"/>
            <ac:cxnSpMk id="51" creationId="{4581DFA2-3E97-D339-139A-69F670E5E27C}"/>
          </ac:cxnSpMkLst>
        </pc:cxnChg>
        <pc:cxnChg chg="add mod">
          <ac:chgData name="Kulinich Bohdan" userId="48e65c9f34e137d0" providerId="LiveId" clId="{9C530EF2-91AF-C04B-BCA4-1D954C0A83D3}" dt="2023-07-04T12:57:14.265" v="2289" actId="693"/>
          <ac:cxnSpMkLst>
            <pc:docMk/>
            <pc:sldMk cId="2900867677" sldId="286"/>
            <ac:cxnSpMk id="56" creationId="{A3D176E4-626A-48DF-25DD-475DAE805195}"/>
          </ac:cxnSpMkLst>
        </pc:cxnChg>
        <pc:cxnChg chg="add mod">
          <ac:chgData name="Kulinich Bohdan" userId="48e65c9f34e137d0" providerId="LiveId" clId="{9C530EF2-91AF-C04B-BCA4-1D954C0A83D3}" dt="2023-07-04T12:57:14.265" v="2289" actId="693"/>
          <ac:cxnSpMkLst>
            <pc:docMk/>
            <pc:sldMk cId="2900867677" sldId="286"/>
            <ac:cxnSpMk id="58" creationId="{DEEA77D0-ACD6-F865-48A9-19222555E91C}"/>
          </ac:cxnSpMkLst>
        </pc:cxnChg>
        <pc:cxnChg chg="add mod">
          <ac:chgData name="Kulinich Bohdan" userId="48e65c9f34e137d0" providerId="LiveId" clId="{9C530EF2-91AF-C04B-BCA4-1D954C0A83D3}" dt="2023-07-05T08:59:23.211" v="2397" actId="164"/>
          <ac:cxnSpMkLst>
            <pc:docMk/>
            <pc:sldMk cId="2900867677" sldId="286"/>
            <ac:cxnSpMk id="72" creationId="{8C7C58DC-CB49-8583-1AB9-3683AAE4D42B}"/>
          </ac:cxnSpMkLst>
        </pc:cxnChg>
      </pc:sldChg>
      <pc:sldChg chg="addSp delSp modSp add mod modTransition setBg delAnim modAnim">
        <pc:chgData name="Kulinich Bohdan" userId="48e65c9f34e137d0" providerId="LiveId" clId="{9C530EF2-91AF-C04B-BCA4-1D954C0A83D3}" dt="2023-07-06T17:34:05.101" v="3238"/>
        <pc:sldMkLst>
          <pc:docMk/>
          <pc:sldMk cId="3744922044" sldId="287"/>
        </pc:sldMkLst>
        <pc:spChg chg="add mod">
          <ac:chgData name="Kulinich Bohdan" userId="48e65c9f34e137d0" providerId="LiveId" clId="{9C530EF2-91AF-C04B-BCA4-1D954C0A83D3}" dt="2023-07-05T10:34:32.870" v="2715" actId="2711"/>
          <ac:spMkLst>
            <pc:docMk/>
            <pc:sldMk cId="3744922044" sldId="287"/>
            <ac:spMk id="6" creationId="{8F7E93B2-A65A-6C46-075E-2A061EC2396F}"/>
          </ac:spMkLst>
        </pc:spChg>
        <pc:spChg chg="add mod">
          <ac:chgData name="Kulinich Bohdan" userId="48e65c9f34e137d0" providerId="LiveId" clId="{9C530EF2-91AF-C04B-BCA4-1D954C0A83D3}" dt="2023-07-05T10:23:00.860" v="2480" actId="1076"/>
          <ac:spMkLst>
            <pc:docMk/>
            <pc:sldMk cId="3744922044" sldId="287"/>
            <ac:spMk id="16" creationId="{AC1B6C8B-4427-62DE-1DAC-329BFFD4D583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2" creationId="{4CFA3853-E46A-F3FF-1F19-DAD73173FC26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3" creationId="{820D5217-D325-346C-5CF7-E96C1307CCC0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4" creationId="{EAB4D586-D634-39F9-BC21-A76D452BEF4B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5" creationId="{F999C40A-F36F-8A43-FF4E-B469EE68C5B8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6" creationId="{C514B8C1-C545-1118-0B3A-E4550EF743AB}"/>
          </ac:spMkLst>
        </pc:spChg>
        <pc:spChg chg="add mod">
          <ac:chgData name="Kulinich Bohdan" userId="48e65c9f34e137d0" providerId="LiveId" clId="{9C530EF2-91AF-C04B-BCA4-1D954C0A83D3}" dt="2023-07-05T11:32:13.381" v="2889" actId="1037"/>
          <ac:spMkLst>
            <pc:docMk/>
            <pc:sldMk cId="3744922044" sldId="287"/>
            <ac:spMk id="37" creationId="{E4ADF55E-6DE0-274E-2007-3B41E7479B35}"/>
          </ac:spMkLst>
        </pc:spChg>
        <pc:spChg chg="add mod">
          <ac:chgData name="Kulinich Bohdan" userId="48e65c9f34e137d0" providerId="LiveId" clId="{9C530EF2-91AF-C04B-BCA4-1D954C0A83D3}" dt="2023-07-05T11:32:16.281" v="2892" actId="1035"/>
          <ac:spMkLst>
            <pc:docMk/>
            <pc:sldMk cId="3744922044" sldId="287"/>
            <ac:spMk id="38" creationId="{F91F4DF3-6BB3-B545-AD04-4258FF46CD2D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9" creationId="{1A1BE953-65CB-FDB1-2AE2-7C70C81EBC3C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40" creationId="{087EAE6F-50C0-0226-EB1C-B19714D61126}"/>
          </ac:spMkLst>
        </pc:spChg>
        <pc:spChg chg="mod">
          <ac:chgData name="Kulinich Bohdan" userId="48e65c9f34e137d0" providerId="LiveId" clId="{9C530EF2-91AF-C04B-BCA4-1D954C0A83D3}" dt="2023-06-30T11:41:23.399" v="544" actId="14826"/>
          <ac:spMkLst>
            <pc:docMk/>
            <pc:sldMk cId="3744922044" sldId="287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41:49.234" v="550" actId="14826"/>
          <ac:spMkLst>
            <pc:docMk/>
            <pc:sldMk cId="3744922044" sldId="287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41:42.194" v="549" actId="14826"/>
          <ac:spMkLst>
            <pc:docMk/>
            <pc:sldMk cId="3744922044" sldId="287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41:56.871" v="551" actId="14826"/>
          <ac:spMkLst>
            <pc:docMk/>
            <pc:sldMk cId="3744922044" sldId="287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1:41:23.399" v="544" actId="14826"/>
          <ac:grpSpMkLst>
            <pc:docMk/>
            <pc:sldMk cId="3744922044" sldId="287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41:49.234" v="550" actId="14826"/>
          <ac:grpSpMkLst>
            <pc:docMk/>
            <pc:sldMk cId="3744922044" sldId="287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1:41:42.194" v="549" actId="14826"/>
          <ac:grpSpMkLst>
            <pc:docMk/>
            <pc:sldMk cId="3744922044" sldId="287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41:56.871" v="551" actId="14826"/>
          <ac:grpSpMkLst>
            <pc:docMk/>
            <pc:sldMk cId="3744922044" sldId="287"/>
            <ac:grpSpMk id="124" creationId="{CB0CB2BE-4901-4ABE-A3CB-379604CF8447}"/>
          </ac:grpSpMkLst>
        </pc:grpChg>
        <pc:picChg chg="add del mod modVis">
          <ac:chgData name="Kulinich Bohdan" userId="48e65c9f34e137d0" providerId="LiveId" clId="{9C530EF2-91AF-C04B-BCA4-1D954C0A83D3}" dt="2023-06-29T19:57:29.031" v="392" actId="478"/>
          <ac:picMkLst>
            <pc:docMk/>
            <pc:sldMk cId="3744922044" sldId="287"/>
            <ac:picMk id="2" creationId="{88D71899-92C7-A9EC-6565-FA7B25A2AA6F}"/>
          </ac:picMkLst>
        </pc:picChg>
        <pc:picChg chg="add mod modVis">
          <ac:chgData name="Kulinich Bohdan" userId="48e65c9f34e137d0" providerId="LiveId" clId="{9C530EF2-91AF-C04B-BCA4-1D954C0A83D3}" dt="2023-06-30T11:41:59.132" v="554" actId="14429"/>
          <ac:picMkLst>
            <pc:docMk/>
            <pc:sldMk cId="3744922044" sldId="287"/>
            <ac:picMk id="2" creationId="{F2AE2F28-CC0D-6EEA-7431-E6420925D13F}"/>
          </ac:picMkLst>
        </pc:picChg>
        <pc:picChg chg="add mod modVis">
          <ac:chgData name="Kulinich Bohdan" userId="48e65c9f34e137d0" providerId="LiveId" clId="{9C530EF2-91AF-C04B-BCA4-1D954C0A83D3}" dt="2023-06-30T11:41:58.686" v="553" actId="14429"/>
          <ac:picMkLst>
            <pc:docMk/>
            <pc:sldMk cId="3744922044" sldId="287"/>
            <ac:picMk id="3" creationId="{15EC5BD3-6C77-2820-676A-7836E4CA18A3}"/>
          </ac:picMkLst>
        </pc:picChg>
        <pc:picChg chg="add mod modVis">
          <ac:chgData name="Kulinich Bohdan" userId="48e65c9f34e137d0" providerId="LiveId" clId="{9C530EF2-91AF-C04B-BCA4-1D954C0A83D3}" dt="2023-06-30T11:41:58.231" v="552" actId="14429"/>
          <ac:picMkLst>
            <pc:docMk/>
            <pc:sldMk cId="3744922044" sldId="287"/>
            <ac:picMk id="4" creationId="{D17BA9AD-E385-ECFD-EA1C-286D44665FBF}"/>
          </ac:picMkLst>
        </pc:picChg>
        <pc:picChg chg="mod modVis">
          <ac:chgData name="Kulinich Bohdan" userId="48e65c9f34e137d0" providerId="LiveId" clId="{9C530EF2-91AF-C04B-BCA4-1D954C0A83D3}" dt="2023-06-30T11:42:00.037" v="555" actId="14429"/>
          <ac:picMkLst>
            <pc:docMk/>
            <pc:sldMk cId="3744922044" sldId="287"/>
            <ac:picMk id="5" creationId="{E3702C73-2090-5CE0-0C2C-91D4FBB12D6E}"/>
          </ac:picMkLst>
        </pc:picChg>
        <pc:picChg chg="mod">
          <ac:chgData name="Kulinich Bohdan" userId="48e65c9f34e137d0" providerId="LiveId" clId="{9C530EF2-91AF-C04B-BCA4-1D954C0A83D3}" dt="2023-06-30T11:41:23.399" v="544" actId="14826"/>
          <ac:picMkLst>
            <pc:docMk/>
            <pc:sldMk cId="3744922044" sldId="287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41:49.234" v="550" actId="14826"/>
          <ac:picMkLst>
            <pc:docMk/>
            <pc:sldMk cId="3744922044" sldId="287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41:42.194" v="549" actId="14826"/>
          <ac:picMkLst>
            <pc:docMk/>
            <pc:sldMk cId="3744922044" sldId="287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05.101" v="3238"/>
          <ac:picMkLst>
            <pc:docMk/>
            <pc:sldMk cId="3744922044" sldId="287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50:58.904" v="344"/>
          <ac:picMkLst>
            <pc:docMk/>
            <pc:sldMk cId="3744922044" sldId="287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1:33.994" v="349"/>
          <ac:picMkLst>
            <pc:docMk/>
            <pc:sldMk cId="3744922044" sldId="287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41:56.871" v="551" actId="14826"/>
          <ac:picMkLst>
            <pc:docMk/>
            <pc:sldMk cId="3744922044" sldId="287"/>
            <ac:picMk id="127" creationId="{7EB5A0BC-CD74-8A75-DAF6-24215595FB62}"/>
          </ac:picMkLst>
        </pc:pic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7" creationId="{BFBF2527-C709-0CEE-DBED-B6DFA936D856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8" creationId="{895FF9BA-0D5F-F789-9F4B-5BB6D9D8CFF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9" creationId="{842F0A36-8FEB-DE2F-BB91-4A522A86C248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0" creationId="{81B1E3C6-A2E2-9CD6-D050-D0F3909F8465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1" creationId="{9392A1EB-14A9-80EE-4E48-15885B713D01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2" creationId="{0189C338-D166-55E0-DA2D-B3A2DCBCDA40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3" creationId="{2A87818D-09E7-ECC9-81C6-E24688863F15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4" creationId="{458C066A-5A65-A267-FF6B-BF03AFDA9196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5" creationId="{704E60D7-49B2-FD4A-AC47-D8FD5F29CAE4}"/>
          </ac:cxnSpMkLst>
        </pc:cxnChg>
        <pc:cxnChg chg="add del mod">
          <ac:chgData name="Kulinich Bohdan" userId="48e65c9f34e137d0" providerId="LiveId" clId="{9C530EF2-91AF-C04B-BCA4-1D954C0A83D3}" dt="2023-07-05T09:42:05.782" v="2407" actId="478"/>
          <ac:cxnSpMkLst>
            <pc:docMk/>
            <pc:sldMk cId="3744922044" sldId="287"/>
            <ac:cxnSpMk id="17" creationId="{C0BA5831-D4B5-2480-D176-2EDF4BDDAC09}"/>
          </ac:cxnSpMkLst>
        </pc:cxnChg>
        <pc:cxnChg chg="add del mod">
          <ac:chgData name="Kulinich Bohdan" userId="48e65c9f34e137d0" providerId="LiveId" clId="{9C530EF2-91AF-C04B-BCA4-1D954C0A83D3}" dt="2023-07-05T09:42:10.945" v="2409" actId="478"/>
          <ac:cxnSpMkLst>
            <pc:docMk/>
            <pc:sldMk cId="3744922044" sldId="287"/>
            <ac:cxnSpMk id="18" creationId="{A642B269-6039-EB26-7E84-E2F13A6FD1D8}"/>
          </ac:cxnSpMkLst>
        </pc:cxnChg>
        <pc:cxnChg chg="add del mod">
          <ac:chgData name="Kulinich Bohdan" userId="48e65c9f34e137d0" providerId="LiveId" clId="{9C530EF2-91AF-C04B-BCA4-1D954C0A83D3}" dt="2023-07-05T09:42:02.704" v="2406" actId="478"/>
          <ac:cxnSpMkLst>
            <pc:docMk/>
            <pc:sldMk cId="3744922044" sldId="287"/>
            <ac:cxnSpMk id="19" creationId="{974427DF-6C06-6B13-3E3D-1AEBFCB29E1D}"/>
          </ac:cxnSpMkLst>
        </pc:cxnChg>
        <pc:cxnChg chg="add del mod">
          <ac:chgData name="Kulinich Bohdan" userId="48e65c9f34e137d0" providerId="LiveId" clId="{9C530EF2-91AF-C04B-BCA4-1D954C0A83D3}" dt="2023-07-05T09:42:07.382" v="2408" actId="478"/>
          <ac:cxnSpMkLst>
            <pc:docMk/>
            <pc:sldMk cId="3744922044" sldId="287"/>
            <ac:cxnSpMk id="20" creationId="{C4B5B472-F74A-7442-1C60-4F5817D7FC6F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1" creationId="{50D5D513-1B33-2DAA-9922-4596EF15E33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2" creationId="{A6D2C7F5-EECD-61F9-FA1A-9CB9252E1399}"/>
          </ac:cxnSpMkLst>
        </pc:cxnChg>
        <pc:cxnChg chg="add del mod">
          <ac:chgData name="Kulinich Bohdan" userId="48e65c9f34e137d0" providerId="LiveId" clId="{9C530EF2-91AF-C04B-BCA4-1D954C0A83D3}" dt="2023-07-05T10:05:26.948" v="2425" actId="478"/>
          <ac:cxnSpMkLst>
            <pc:docMk/>
            <pc:sldMk cId="3744922044" sldId="287"/>
            <ac:cxnSpMk id="23" creationId="{E337AF85-BFA8-18F0-20D3-C6C076D5B37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4" creationId="{22B7F132-5068-BCA6-83F5-C24D5D2C1BB0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5" creationId="{B4590228-8699-5C16-F187-8793A3F17760}"/>
          </ac:cxnSpMkLst>
        </pc:cxnChg>
        <pc:cxnChg chg="add del mod">
          <ac:chgData name="Kulinich Bohdan" userId="48e65c9f34e137d0" providerId="LiveId" clId="{9C530EF2-91AF-C04B-BCA4-1D954C0A83D3}" dt="2023-07-05T10:05:26.948" v="2425" actId="478"/>
          <ac:cxnSpMkLst>
            <pc:docMk/>
            <pc:sldMk cId="3744922044" sldId="287"/>
            <ac:cxnSpMk id="26" creationId="{B6567B96-5335-F569-A81F-290DD3FF7BE7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30" creationId="{BF7D0A5C-C3B1-2E03-4E50-40918970EB88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31" creationId="{92B8A73E-8203-087D-3CF2-8330EEA8D63D}"/>
          </ac:cxnSpMkLst>
        </pc:cxnChg>
      </pc:sldChg>
      <pc:sldChg chg="addSp delSp modSp add mod modTransition setBg delAnim modAnim">
        <pc:chgData name="Kulinich Bohdan" userId="48e65c9f34e137d0" providerId="LiveId" clId="{9C530EF2-91AF-C04B-BCA4-1D954C0A83D3}" dt="2023-07-06T17:34:13.485" v="3239"/>
        <pc:sldMkLst>
          <pc:docMk/>
          <pc:sldMk cId="1054098509" sldId="288"/>
        </pc:sldMkLst>
        <pc:spChg chg="add del mod">
          <ac:chgData name="Kulinich Bohdan" userId="48e65c9f34e137d0" providerId="LiveId" clId="{9C530EF2-91AF-C04B-BCA4-1D954C0A83D3}" dt="2023-07-06T16:27:49.050" v="3157" actId="478"/>
          <ac:spMkLst>
            <pc:docMk/>
            <pc:sldMk cId="1054098509" sldId="288"/>
            <ac:spMk id="8" creationId="{E9FE73DE-6F62-D2D0-3DA4-A6AAE985EC81}"/>
          </ac:spMkLst>
        </pc:spChg>
        <pc:spChg chg="add mod">
          <ac:chgData name="Kulinich Bohdan" userId="48e65c9f34e137d0" providerId="LiveId" clId="{9C530EF2-91AF-C04B-BCA4-1D954C0A83D3}" dt="2023-07-06T17:23:22.514" v="3189" actId="20577"/>
          <ac:spMkLst>
            <pc:docMk/>
            <pc:sldMk cId="1054098509" sldId="288"/>
            <ac:spMk id="9" creationId="{72986A82-2830-9466-3BA3-8FABA8E1D692}"/>
          </ac:spMkLst>
        </pc:spChg>
        <pc:spChg chg="add mod">
          <ac:chgData name="Kulinich Bohdan" userId="48e65c9f34e137d0" providerId="LiveId" clId="{9C530EF2-91AF-C04B-BCA4-1D954C0A83D3}" dt="2023-07-06T17:24:34.909" v="3193" actId="20577"/>
          <ac:spMkLst>
            <pc:docMk/>
            <pc:sldMk cId="1054098509" sldId="288"/>
            <ac:spMk id="10" creationId="{32DDC5FC-D635-C111-AC1E-163723FA78E1}"/>
          </ac:spMkLst>
        </pc:spChg>
        <pc:spChg chg="add mod">
          <ac:chgData name="Kulinich Bohdan" userId="48e65c9f34e137d0" providerId="LiveId" clId="{9C530EF2-91AF-C04B-BCA4-1D954C0A83D3}" dt="2023-07-05T11:38:27.263" v="3153" actId="14100"/>
          <ac:spMkLst>
            <pc:docMk/>
            <pc:sldMk cId="1054098509" sldId="288"/>
            <ac:spMk id="33" creationId="{BC84ED23-3ECC-AF05-EDDA-D3049681D5A9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4" creationId="{8143E8FC-16BD-C2E0-677F-2E88C77C8994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5" creationId="{088A336C-C2A0-365D-A0C5-6AC5253DD4A5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8" creationId="{B8B163B6-9A39-4F70-732F-D36AC2AB1522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9" creationId="{42019FA0-D128-52FB-E2D0-1AB91119876F}"/>
          </ac:spMkLst>
        </pc:spChg>
        <pc:spChg chg="add del mod">
          <ac:chgData name="Kulinich Bohdan" userId="48e65c9f34e137d0" providerId="LiveId" clId="{9C530EF2-91AF-C04B-BCA4-1D954C0A83D3}" dt="2023-07-05T11:33:26.675" v="2907" actId="478"/>
          <ac:spMkLst>
            <pc:docMk/>
            <pc:sldMk cId="1054098509" sldId="288"/>
            <ac:spMk id="40" creationId="{C56622A7-97DB-D253-F23B-B76545F03C82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41" creationId="{911F7F99-FF3F-AF8C-5EB1-CCFCE92FFEBB}"/>
          </ac:spMkLst>
        </pc:spChg>
        <pc:spChg chg="add mod">
          <ac:chgData name="Kulinich Bohdan" userId="48e65c9f34e137d0" providerId="LiveId" clId="{9C530EF2-91AF-C04B-BCA4-1D954C0A83D3}" dt="2023-07-05T11:35:16.068" v="2954" actId="1035"/>
          <ac:spMkLst>
            <pc:docMk/>
            <pc:sldMk cId="1054098509" sldId="288"/>
            <ac:spMk id="45" creationId="{D83A3B9A-12CE-A5C9-1E78-A78ABDFE8F6B}"/>
          </ac:spMkLst>
        </pc:spChg>
        <pc:spChg chg="add mod">
          <ac:chgData name="Kulinich Bohdan" userId="48e65c9f34e137d0" providerId="LiveId" clId="{9C530EF2-91AF-C04B-BCA4-1D954C0A83D3}" dt="2023-07-06T17:23:16.751" v="3187" actId="20577"/>
          <ac:spMkLst>
            <pc:docMk/>
            <pc:sldMk cId="1054098509" sldId="288"/>
            <ac:spMk id="46" creationId="{70A053BE-1CFC-9F82-389E-66BB5C661CE2}"/>
          </ac:spMkLst>
        </pc:spChg>
        <pc:spChg chg="add mod">
          <ac:chgData name="Kulinich Bohdan" userId="48e65c9f34e137d0" providerId="LiveId" clId="{9C530EF2-91AF-C04B-BCA4-1D954C0A83D3}" dt="2023-07-06T16:54:12.867" v="3184" actId="14100"/>
          <ac:spMkLst>
            <pc:docMk/>
            <pc:sldMk cId="1054098509" sldId="288"/>
            <ac:spMk id="47" creationId="{222230BA-0BC6-1872-F624-26D11FF2A01A}"/>
          </ac:spMkLst>
        </pc:spChg>
        <pc:spChg chg="mod">
          <ac:chgData name="Kulinich Bohdan" userId="48e65c9f34e137d0" providerId="LiveId" clId="{9C530EF2-91AF-C04B-BCA4-1D954C0A83D3}" dt="2023-06-30T12:13:43.902" v="564" actId="14826"/>
          <ac:spMkLst>
            <pc:docMk/>
            <pc:sldMk cId="1054098509" sldId="288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3:36.700" v="563" actId="14826"/>
          <ac:spMkLst>
            <pc:docMk/>
            <pc:sldMk cId="1054098509" sldId="288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3:28.857" v="562" actId="14826"/>
          <ac:spMkLst>
            <pc:docMk/>
            <pc:sldMk cId="1054098509" sldId="288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3:10.291" v="556" actId="14826"/>
          <ac:spMkLst>
            <pc:docMk/>
            <pc:sldMk cId="1054098509" sldId="288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2:13:43.902" v="564" actId="14826"/>
          <ac:grpSpMkLst>
            <pc:docMk/>
            <pc:sldMk cId="1054098509" sldId="288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3:36.700" v="563" actId="14826"/>
          <ac:grpSpMkLst>
            <pc:docMk/>
            <pc:sldMk cId="1054098509" sldId="288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2:13:28.857" v="562" actId="14826"/>
          <ac:grpSpMkLst>
            <pc:docMk/>
            <pc:sldMk cId="1054098509" sldId="288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3:10.291" v="556" actId="14826"/>
          <ac:grpSpMkLst>
            <pc:docMk/>
            <pc:sldMk cId="1054098509" sldId="288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2:13:47.553" v="568" actId="14429"/>
          <ac:picMkLst>
            <pc:docMk/>
            <pc:sldMk cId="1054098509" sldId="288"/>
            <ac:picMk id="2" creationId="{B356F1A1-7705-4213-BCE7-06094A5BA427}"/>
          </ac:picMkLst>
        </pc:picChg>
        <pc:picChg chg="add del mod">
          <ac:chgData name="Kulinich Bohdan" userId="48e65c9f34e137d0" providerId="LiveId" clId="{9C530EF2-91AF-C04B-BCA4-1D954C0A83D3}" dt="2023-06-29T19:57:32.112" v="393" actId="478"/>
          <ac:picMkLst>
            <pc:docMk/>
            <pc:sldMk cId="1054098509" sldId="288"/>
            <ac:picMk id="2" creationId="{BE16A9E3-0FBC-ABDD-2399-339A11EBDFA5}"/>
          </ac:picMkLst>
        </pc:picChg>
        <pc:picChg chg="add 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3" creationId="{30C6DFB2-1591-0164-A794-D7F82BEDA3D0}"/>
          </ac:picMkLst>
        </pc:picChg>
        <pc:picChg chg="add mod modVis">
          <ac:chgData name="Kulinich Bohdan" userId="48e65c9f34e137d0" providerId="LiveId" clId="{9C530EF2-91AF-C04B-BCA4-1D954C0A83D3}" dt="2023-06-30T12:13:47.925" v="569" actId="14429"/>
          <ac:picMkLst>
            <pc:docMk/>
            <pc:sldMk cId="1054098509" sldId="288"/>
            <ac:picMk id="4" creationId="{0B060E0F-1695-09CF-2BB0-E73D6C6E69F6}"/>
          </ac:picMkLst>
        </pc:picChg>
        <pc:picChg chg="mod modVis">
          <ac:chgData name="Kulinich Bohdan" userId="48e65c9f34e137d0" providerId="LiveId" clId="{9C530EF2-91AF-C04B-BCA4-1D954C0A83D3}" dt="2023-06-30T12:13:45.776" v="565" actId="14429"/>
          <ac:picMkLst>
            <pc:docMk/>
            <pc:sldMk cId="1054098509" sldId="288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2:13:48.340" v="570" actId="14429"/>
          <ac:picMkLst>
            <pc:docMk/>
            <pc:sldMk cId="1054098509" sldId="288"/>
            <ac:picMk id="6" creationId="{30AB3BC3-DCF8-75B4-702B-EBF80FA2C434}"/>
          </ac:picMkLst>
        </pc:picChg>
        <pc:picChg chg="mod">
          <ac:chgData name="Kulinich Bohdan" userId="48e65c9f34e137d0" providerId="LiveId" clId="{9C530EF2-91AF-C04B-BCA4-1D954C0A83D3}" dt="2023-06-30T12:13:43.902" v="564" actId="14826"/>
          <ac:picMkLst>
            <pc:docMk/>
            <pc:sldMk cId="1054098509" sldId="288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3:36.700" v="563" actId="14826"/>
          <ac:picMkLst>
            <pc:docMk/>
            <pc:sldMk cId="1054098509" sldId="288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3:28.857" v="562" actId="14826"/>
          <ac:picMkLst>
            <pc:docMk/>
            <pc:sldMk cId="1054098509" sldId="288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13.485" v="3239"/>
          <ac:picMkLst>
            <pc:docMk/>
            <pc:sldMk cId="1054098509" sldId="288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3:46.445" v="566" actId="14429"/>
          <ac:picMkLst>
            <pc:docMk/>
            <pc:sldMk cId="1054098509" sldId="288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2:34.658" v="355"/>
          <ac:picMkLst>
            <pc:docMk/>
            <pc:sldMk cId="1054098509" sldId="288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118" creationId="{B7F60D7C-0845-4ACD-6B0D-D737F1F97DD4}"/>
          </ac:picMkLst>
        </pc:picChg>
        <pc:picChg chg="mod modVis">
          <ac:chgData name="Kulinich Bohdan" userId="48e65c9f34e137d0" providerId="LiveId" clId="{9C530EF2-91AF-C04B-BCA4-1D954C0A83D3}" dt="2023-06-30T12:13:51.061" v="571" actId="14430"/>
          <ac:picMkLst>
            <pc:docMk/>
            <pc:sldMk cId="1054098509" sldId="288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3:10.291" v="556" actId="14826"/>
          <ac:picMkLst>
            <pc:docMk/>
            <pc:sldMk cId="1054098509" sldId="288"/>
            <ac:picMk id="127" creationId="{7EB5A0BC-CD74-8A75-DAF6-24215595FB62}"/>
          </ac:picMkLst>
        </pc:pic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3" creationId="{FB7670E3-73FD-BAC8-5632-625731C0B151}"/>
          </ac:cxnSpMkLst>
        </pc:cxnChg>
        <pc:cxnChg chg="add mod">
          <ac:chgData name="Kulinich Bohdan" userId="48e65c9f34e137d0" providerId="LiveId" clId="{9C530EF2-91AF-C04B-BCA4-1D954C0A83D3}" dt="2023-07-05T11:34:43.047" v="2916" actId="14100"/>
          <ac:cxnSpMkLst>
            <pc:docMk/>
            <pc:sldMk cId="1054098509" sldId="288"/>
            <ac:cxnSpMk id="7" creationId="{1ED21C26-DA1B-C308-5224-5CF358D59AB6}"/>
          </ac:cxnSpMkLst>
        </pc:cxnChg>
        <pc:cxnChg chg="add del mod">
          <ac:chgData name="Kulinich Bohdan" userId="48e65c9f34e137d0" providerId="LiveId" clId="{9C530EF2-91AF-C04B-BCA4-1D954C0A83D3}" dt="2023-07-05T11:24:57.428" v="2750" actId="478"/>
          <ac:cxnSpMkLst>
            <pc:docMk/>
            <pc:sldMk cId="1054098509" sldId="288"/>
            <ac:cxnSpMk id="9" creationId="{AA50AE99-E215-1F85-82CF-88F2B669D96C}"/>
          </ac:cxnSpMkLst>
        </pc:cxnChg>
        <pc:cxnChg chg="add del mod">
          <ac:chgData name="Kulinich Bohdan" userId="48e65c9f34e137d0" providerId="LiveId" clId="{9C530EF2-91AF-C04B-BCA4-1D954C0A83D3}" dt="2023-07-05T11:34:50.738" v="2919" actId="478"/>
          <ac:cxnSpMkLst>
            <pc:docMk/>
            <pc:sldMk cId="1054098509" sldId="288"/>
            <ac:cxnSpMk id="10" creationId="{971C1F59-EB81-0271-13E9-2109669735C5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11" creationId="{1BE5FAC6-D9E9-6A8A-0063-A841604C55C5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13" creationId="{BC7AF85F-B81C-5CEC-102F-0B1F974CEC26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19" creationId="{2A707DAC-02F4-BCD9-190C-0BC6887E53FC}"/>
          </ac:cxnSpMkLst>
        </pc:cxnChg>
        <pc:cxnChg chg="add del mod">
          <ac:chgData name="Kulinich Bohdan" userId="48e65c9f34e137d0" providerId="LiveId" clId="{9C530EF2-91AF-C04B-BCA4-1D954C0A83D3}" dt="2023-07-05T11:25:07.905" v="2754" actId="478"/>
          <ac:cxnSpMkLst>
            <pc:docMk/>
            <pc:sldMk cId="1054098509" sldId="288"/>
            <ac:cxnSpMk id="22" creationId="{6A390903-7EE5-6F2B-D564-36148B9033E1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29" creationId="{C7B13298-7940-198E-6C8A-A6AF91560561}"/>
          </ac:cxnSpMkLst>
        </pc:cxnChg>
        <pc:cxnChg chg="add del mod">
          <ac:chgData name="Kulinich Bohdan" userId="48e65c9f34e137d0" providerId="LiveId" clId="{9C530EF2-91AF-C04B-BCA4-1D954C0A83D3}" dt="2023-07-05T11:34:48.969" v="2918" actId="478"/>
          <ac:cxnSpMkLst>
            <pc:docMk/>
            <pc:sldMk cId="1054098509" sldId="288"/>
            <ac:cxnSpMk id="32" creationId="{85D80CDE-FF29-EF96-A5E2-C5C6F6E9BE9D}"/>
          </ac:cxnSpMkLst>
        </pc:cxnChg>
        <pc:cxnChg chg="add mod">
          <ac:chgData name="Kulinich Bohdan" userId="48e65c9f34e137d0" providerId="LiveId" clId="{9C530EF2-91AF-C04B-BCA4-1D954C0A83D3}" dt="2023-07-05T11:34:55.469" v="2921" actId="1076"/>
          <ac:cxnSpMkLst>
            <pc:docMk/>
            <pc:sldMk cId="1054098509" sldId="288"/>
            <ac:cxnSpMk id="43" creationId="{F5C524F6-1A9C-25B5-4647-C09B32F6B882}"/>
          </ac:cxnSpMkLst>
        </pc:cxnChg>
        <pc:cxnChg chg="add mod">
          <ac:chgData name="Kulinich Bohdan" userId="48e65c9f34e137d0" providerId="LiveId" clId="{9C530EF2-91AF-C04B-BCA4-1D954C0A83D3}" dt="2023-07-05T11:35:01" v="2923" actId="1076"/>
          <ac:cxnSpMkLst>
            <pc:docMk/>
            <pc:sldMk cId="1054098509" sldId="288"/>
            <ac:cxnSpMk id="44" creationId="{2C609588-76D1-2FD9-E077-6927B3093B60}"/>
          </ac:cxnSpMkLst>
        </pc:cxnChg>
      </pc:sldChg>
      <pc:sldChg chg="addSp delSp modSp add del mod modTransition setBg">
        <pc:chgData name="Kulinich Bohdan" userId="48e65c9f34e137d0" providerId="LiveId" clId="{9C530EF2-91AF-C04B-BCA4-1D954C0A83D3}" dt="2023-07-06T17:30:56.679" v="3224" actId="2696"/>
        <pc:sldMkLst>
          <pc:docMk/>
          <pc:sldMk cId="160365866" sldId="289"/>
        </pc:sldMkLst>
        <pc:spChg chg="mod">
          <ac:chgData name="Kulinich Bohdan" userId="48e65c9f34e137d0" providerId="LiveId" clId="{9C530EF2-91AF-C04B-BCA4-1D954C0A83D3}" dt="2023-06-30T12:14:26.079" v="580" actId="14826"/>
          <ac:spMkLst>
            <pc:docMk/>
            <pc:sldMk cId="160365866" sldId="289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4:18.698" v="579" actId="14826"/>
          <ac:spMkLst>
            <pc:docMk/>
            <pc:sldMk cId="160365866" sldId="289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4:11.640" v="578" actId="14826"/>
          <ac:spMkLst>
            <pc:docMk/>
            <pc:sldMk cId="160365866" sldId="289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4:33.900" v="581" actId="14826"/>
          <ac:spMkLst>
            <pc:docMk/>
            <pc:sldMk cId="160365866" sldId="289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29T19:42:47.177" v="298" actId="1076"/>
          <ac:grpSpMkLst>
            <pc:docMk/>
            <pc:sldMk cId="160365866" sldId="289"/>
            <ac:grpSpMk id="83" creationId="{04833FFD-911C-5FBC-2C7A-7181AA2497AF}"/>
          </ac:grpSpMkLst>
        </pc:grpChg>
        <pc:grpChg chg="mod">
          <ac:chgData name="Kulinich Bohdan" userId="48e65c9f34e137d0" providerId="LiveId" clId="{9C530EF2-91AF-C04B-BCA4-1D954C0A83D3}" dt="2023-06-30T12:14:26.079" v="580" actId="14826"/>
          <ac:grpSpMkLst>
            <pc:docMk/>
            <pc:sldMk cId="160365866" sldId="289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4:18.698" v="579" actId="14826"/>
          <ac:grpSpMkLst>
            <pc:docMk/>
            <pc:sldMk cId="160365866" sldId="289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2:14:11.640" v="578" actId="14826"/>
          <ac:grpSpMkLst>
            <pc:docMk/>
            <pc:sldMk cId="160365866" sldId="289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4:33.900" v="581" actId="14826"/>
          <ac:grpSpMkLst>
            <pc:docMk/>
            <pc:sldMk cId="160365866" sldId="289"/>
            <ac:grpSpMk id="124" creationId="{CB0CB2BE-4901-4ABE-A3CB-379604CF8447}"/>
          </ac:grpSpMkLst>
        </pc:grpChg>
        <pc:picChg chg="add del mod">
          <ac:chgData name="Kulinich Bohdan" userId="48e65c9f34e137d0" providerId="LiveId" clId="{9C530EF2-91AF-C04B-BCA4-1D954C0A83D3}" dt="2023-06-29T19:57:36.032" v="395" actId="478"/>
          <ac:picMkLst>
            <pc:docMk/>
            <pc:sldMk cId="160365866" sldId="289"/>
            <ac:picMk id="2" creationId="{6DB27AC8-C0C3-629F-02EC-4BDE9F87D639}"/>
          </ac:picMkLst>
        </pc:picChg>
        <pc:picChg chg="add mod modVis">
          <ac:chgData name="Kulinich Bohdan" userId="48e65c9f34e137d0" providerId="LiveId" clId="{9C530EF2-91AF-C04B-BCA4-1D954C0A83D3}" dt="2023-06-30T12:14:39.303" v="585" actId="14429"/>
          <ac:picMkLst>
            <pc:docMk/>
            <pc:sldMk cId="160365866" sldId="289"/>
            <ac:picMk id="2" creationId="{DC1A2288-02DB-5F40-4B62-77F3599AFD51}"/>
          </ac:picMkLst>
        </pc:picChg>
        <pc:picChg chg="add 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3" creationId="{212F40DC-2016-56FA-4491-EB002142ECC7}"/>
          </ac:picMkLst>
        </pc:picChg>
        <pc:picChg chg="add mod modVis">
          <ac:chgData name="Kulinich Bohdan" userId="48e65c9f34e137d0" providerId="LiveId" clId="{9C530EF2-91AF-C04B-BCA4-1D954C0A83D3}" dt="2023-06-30T12:14:41.078" v="588" actId="14429"/>
          <ac:picMkLst>
            <pc:docMk/>
            <pc:sldMk cId="160365866" sldId="289"/>
            <ac:picMk id="4" creationId="{3D419182-9633-90D2-6A2B-C6AEA2A0A16E}"/>
          </ac:picMkLst>
        </pc:picChg>
        <pc:picChg chg="mod modVis">
          <ac:chgData name="Kulinich Bohdan" userId="48e65c9f34e137d0" providerId="LiveId" clId="{9C530EF2-91AF-C04B-BCA4-1D954C0A83D3}" dt="2023-06-30T12:14:37.487" v="582" actId="14429"/>
          <ac:picMkLst>
            <pc:docMk/>
            <pc:sldMk cId="160365866" sldId="289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2:14:39.736" v="586" actId="14429"/>
          <ac:picMkLst>
            <pc:docMk/>
            <pc:sldMk cId="160365866" sldId="289"/>
            <ac:picMk id="6" creationId="{A6D81886-6DFB-A739-A543-C6E16E033AF7}"/>
          </ac:picMkLst>
        </pc:picChg>
        <pc:picChg chg="add mod modVis">
          <ac:chgData name="Kulinich Bohdan" userId="48e65c9f34e137d0" providerId="LiveId" clId="{9C530EF2-91AF-C04B-BCA4-1D954C0A83D3}" dt="2023-06-30T12:14:40.465" v="587" actId="14429"/>
          <ac:picMkLst>
            <pc:docMk/>
            <pc:sldMk cId="160365866" sldId="289"/>
            <ac:picMk id="7" creationId="{58F1F6AC-9917-0152-D882-E9DA78A7AE16}"/>
          </ac:picMkLst>
        </pc:picChg>
        <pc:picChg chg="mod">
          <ac:chgData name="Kulinich Bohdan" userId="48e65c9f34e137d0" providerId="LiveId" clId="{9C530EF2-91AF-C04B-BCA4-1D954C0A83D3}" dt="2023-06-30T12:14:26.079" v="580" actId="14826"/>
          <ac:picMkLst>
            <pc:docMk/>
            <pc:sldMk cId="160365866" sldId="289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4:18.698" v="579" actId="14826"/>
          <ac:picMkLst>
            <pc:docMk/>
            <pc:sldMk cId="160365866" sldId="289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4:11.640" v="578" actId="14826"/>
          <ac:picMkLst>
            <pc:docMk/>
            <pc:sldMk cId="160365866" sldId="289"/>
            <ac:picMk id="108" creationId="{985F3D8A-AD69-FA91-F2E1-7D0D5678A174}"/>
          </ac:picMkLst>
        </pc:picChg>
        <pc:picChg chg="mod modVis">
          <ac:chgData name="Kulinich Bohdan" userId="48e65c9f34e137d0" providerId="LiveId" clId="{9C530EF2-91AF-C04B-BCA4-1D954C0A83D3}" dt="2023-06-30T12:14:43.895" v="589" actId="14430"/>
          <ac:picMkLst>
            <pc:docMk/>
            <pc:sldMk cId="160365866" sldId="289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4:38.578" v="584" actId="14429"/>
          <ac:picMkLst>
            <pc:docMk/>
            <pc:sldMk cId="160365866" sldId="289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3:20.879" v="360"/>
          <ac:picMkLst>
            <pc:docMk/>
            <pc:sldMk cId="160365866" sldId="289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4:33.900" v="581" actId="14826"/>
          <ac:picMkLst>
            <pc:docMk/>
            <pc:sldMk cId="160365866" sldId="289"/>
            <ac:picMk id="127" creationId="{7EB5A0BC-CD74-8A75-DAF6-24215595FB62}"/>
          </ac:picMkLst>
        </pc:picChg>
      </pc:sldChg>
      <pc:sldChg chg="addSp delSp modSp add mod modTransition setBg modAnim">
        <pc:chgData name="Kulinich Bohdan" userId="48e65c9f34e137d0" providerId="LiveId" clId="{9C530EF2-91AF-C04B-BCA4-1D954C0A83D3}" dt="2023-07-06T17:43:32.924" v="3293" actId="20577"/>
        <pc:sldMkLst>
          <pc:docMk/>
          <pc:sldMk cId="480804358" sldId="290"/>
        </pc:sldMkLst>
        <pc:spChg chg="add mod modVis">
          <ac:chgData name="Kulinich Bohdan" userId="48e65c9f34e137d0" providerId="LiveId" clId="{9C530EF2-91AF-C04B-BCA4-1D954C0A83D3}" dt="2023-06-29T20:29:56.858" v="437" actId="14429"/>
          <ac:spMkLst>
            <pc:docMk/>
            <pc:sldMk cId="480804358" sldId="290"/>
            <ac:spMk id="3" creationId="{5C68ACA8-16D2-018B-3BDE-AD682009FFA8}"/>
          </ac:spMkLst>
        </pc:spChg>
        <pc:spChg chg="add mod modVis">
          <ac:chgData name="Kulinich Bohdan" userId="48e65c9f34e137d0" providerId="LiveId" clId="{9C530EF2-91AF-C04B-BCA4-1D954C0A83D3}" dt="2023-07-06T17:43:32.924" v="3293" actId="20577"/>
          <ac:spMkLst>
            <pc:docMk/>
            <pc:sldMk cId="480804358" sldId="290"/>
            <ac:spMk id="4" creationId="{6B465918-EAB9-017C-CC8F-6383D99CB07F}"/>
          </ac:spMkLst>
        </pc:spChg>
        <pc:spChg chg="add mod modVis">
          <ac:chgData name="Kulinich Bohdan" userId="48e65c9f34e137d0" providerId="LiveId" clId="{9C530EF2-91AF-C04B-BCA4-1D954C0A83D3}" dt="2023-06-29T20:29:55.992" v="435" actId="14429"/>
          <ac:spMkLst>
            <pc:docMk/>
            <pc:sldMk cId="480804358" sldId="290"/>
            <ac:spMk id="6" creationId="{461A782C-5072-6433-9C73-507E7395E37E}"/>
          </ac:spMkLst>
        </pc:spChg>
        <pc:spChg chg="add mod modVis">
          <ac:chgData name="Kulinich Bohdan" userId="48e65c9f34e137d0" providerId="LiveId" clId="{9C530EF2-91AF-C04B-BCA4-1D954C0A83D3}" dt="2023-07-06T17:40:59.676" v="3265" actId="20577"/>
          <ac:spMkLst>
            <pc:docMk/>
            <pc:sldMk cId="480804358" sldId="290"/>
            <ac:spMk id="7" creationId="{3A3F9D4A-52E8-2AB8-D9E7-FEB6FCBDA605}"/>
          </ac:spMkLst>
        </pc:spChg>
        <pc:spChg chg="mod">
          <ac:chgData name="Kulinich Bohdan" userId="48e65c9f34e137d0" providerId="LiveId" clId="{9C530EF2-91AF-C04B-BCA4-1D954C0A83D3}" dt="2023-06-30T12:15:17.600" v="597" actId="14826"/>
          <ac:spMkLst>
            <pc:docMk/>
            <pc:sldMk cId="480804358" sldId="290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5:10.426" v="596" actId="14826"/>
          <ac:spMkLst>
            <pc:docMk/>
            <pc:sldMk cId="480804358" sldId="290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5:04.001" v="595" actId="14826"/>
          <ac:spMkLst>
            <pc:docMk/>
            <pc:sldMk cId="480804358" sldId="290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5:24.745" v="598" actId="14826"/>
          <ac:spMkLst>
            <pc:docMk/>
            <pc:sldMk cId="480804358" sldId="290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2:15:17.600" v="597" actId="14826"/>
          <ac:grpSpMkLst>
            <pc:docMk/>
            <pc:sldMk cId="480804358" sldId="290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5:10.426" v="596" actId="14826"/>
          <ac:grpSpMkLst>
            <pc:docMk/>
            <pc:sldMk cId="480804358" sldId="290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29T19:43:44.887" v="308" actId="1076"/>
          <ac:grpSpMkLst>
            <pc:docMk/>
            <pc:sldMk cId="480804358" sldId="290"/>
            <ac:grpSpMk id="101" creationId="{B7C213E9-E3DB-49C0-C7D2-1493AC970CBA}"/>
          </ac:grpSpMkLst>
        </pc:grpChg>
        <pc:grpChg chg="mod">
          <ac:chgData name="Kulinich Bohdan" userId="48e65c9f34e137d0" providerId="LiveId" clId="{9C530EF2-91AF-C04B-BCA4-1D954C0A83D3}" dt="2023-06-30T12:15:04.001" v="595" actId="14826"/>
          <ac:grpSpMkLst>
            <pc:docMk/>
            <pc:sldMk cId="480804358" sldId="290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5:24.745" v="598" actId="14826"/>
          <ac:grpSpMkLst>
            <pc:docMk/>
            <pc:sldMk cId="480804358" sldId="290"/>
            <ac:grpSpMk id="124" creationId="{CB0CB2BE-4901-4ABE-A3CB-379604CF8447}"/>
          </ac:grpSpMkLst>
        </pc:grpChg>
        <pc:picChg chg="add del mod">
          <ac:chgData name="Kulinich Bohdan" userId="48e65c9f34e137d0" providerId="LiveId" clId="{9C530EF2-91AF-C04B-BCA4-1D954C0A83D3}" dt="2023-06-29T19:57:41.238" v="397" actId="478"/>
          <ac:picMkLst>
            <pc:docMk/>
            <pc:sldMk cId="480804358" sldId="290"/>
            <ac:picMk id="2" creationId="{F4B7D149-E636-1B09-4F53-7A7C7CBB1784}"/>
          </ac:picMkLst>
        </pc:picChg>
        <pc:picChg chg="add mod modVis">
          <ac:chgData name="Kulinich Bohdan" userId="48e65c9f34e137d0" providerId="LiveId" clId="{9C530EF2-91AF-C04B-BCA4-1D954C0A83D3}" dt="2023-06-30T12:15:26.355" v="599" actId="14429"/>
          <ac:picMkLst>
            <pc:docMk/>
            <pc:sldMk cId="480804358" sldId="290"/>
            <ac:picMk id="2" creationId="{F9716B6C-5798-32D7-8AFA-6C41F743434E}"/>
          </ac:picMkLst>
        </pc:picChg>
        <pc:picChg chg="mod modVis">
          <ac:chgData name="Kulinich Bohdan" userId="48e65c9f34e137d0" providerId="LiveId" clId="{9C530EF2-91AF-C04B-BCA4-1D954C0A83D3}" dt="2023-06-30T12:15:29.562" v="604" actId="14429"/>
          <ac:picMkLst>
            <pc:docMk/>
            <pc:sldMk cId="480804358" sldId="290"/>
            <ac:picMk id="5" creationId="{E3702C73-2090-5CE0-0C2C-91D4FBB12D6E}"/>
          </ac:picMkLst>
        </pc:picChg>
        <pc:picChg chg="add 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8" creationId="{C00FCB4F-C87F-5D19-5FF6-95D6E4133E9C}"/>
          </ac:picMkLst>
        </pc:picChg>
        <pc:picChg chg="add mod modVis">
          <ac:chgData name="Kulinich Bohdan" userId="48e65c9f34e137d0" providerId="LiveId" clId="{9C530EF2-91AF-C04B-BCA4-1D954C0A83D3}" dt="2023-06-30T12:15:26.919" v="600" actId="14429"/>
          <ac:picMkLst>
            <pc:docMk/>
            <pc:sldMk cId="480804358" sldId="290"/>
            <ac:picMk id="9" creationId="{911105D4-C9ED-9E42-578D-A6D35BA97D2B}"/>
          </ac:picMkLst>
        </pc:picChg>
        <pc:picChg chg="add mod modVis">
          <ac:chgData name="Kulinich Bohdan" userId="48e65c9f34e137d0" providerId="LiveId" clId="{9C530EF2-91AF-C04B-BCA4-1D954C0A83D3}" dt="2023-06-30T12:15:27.380" v="601" actId="14429"/>
          <ac:picMkLst>
            <pc:docMk/>
            <pc:sldMk cId="480804358" sldId="290"/>
            <ac:picMk id="10" creationId="{20E8B70D-433F-927D-7EA7-F79F8D548095}"/>
          </ac:picMkLst>
        </pc:picChg>
        <pc:picChg chg="add mod modVis">
          <ac:chgData name="Kulinich Bohdan" userId="48e65c9f34e137d0" providerId="LiveId" clId="{9C530EF2-91AF-C04B-BCA4-1D954C0A83D3}" dt="2023-06-30T12:15:28.025" v="602" actId="14429"/>
          <ac:picMkLst>
            <pc:docMk/>
            <pc:sldMk cId="480804358" sldId="290"/>
            <ac:picMk id="11" creationId="{E9DC617E-83C1-698D-1F99-292B2455A02F}"/>
          </ac:picMkLst>
        </pc:picChg>
        <pc:picChg chg="mod">
          <ac:chgData name="Kulinich Bohdan" userId="48e65c9f34e137d0" providerId="LiveId" clId="{9C530EF2-91AF-C04B-BCA4-1D954C0A83D3}" dt="2023-06-30T12:15:17.600" v="597" actId="14826"/>
          <ac:picMkLst>
            <pc:docMk/>
            <pc:sldMk cId="480804358" sldId="290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5:10.426" v="596" actId="14826"/>
          <ac:picMkLst>
            <pc:docMk/>
            <pc:sldMk cId="480804358" sldId="290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5:04.001" v="595" actId="14826"/>
          <ac:picMkLst>
            <pc:docMk/>
            <pc:sldMk cId="480804358" sldId="290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6:39.476" v="3242"/>
          <ac:picMkLst>
            <pc:docMk/>
            <pc:sldMk cId="480804358" sldId="290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5:32.095" v="605" actId="14430"/>
          <ac:picMkLst>
            <pc:docMk/>
            <pc:sldMk cId="480804358" sldId="290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5:24.745" v="598" actId="14826"/>
          <ac:picMkLst>
            <pc:docMk/>
            <pc:sldMk cId="480804358" sldId="290"/>
            <ac:picMk id="127" creationId="{7EB5A0BC-CD74-8A75-DAF6-24215595FB62}"/>
          </ac:picMkLst>
        </pc:picChg>
      </pc:sldChg>
      <pc:sldChg chg="addSp delSp modSp add mod setBg delAnim modAnim">
        <pc:chgData name="Kulinich Bohdan" userId="48e65c9f34e137d0" providerId="LiveId" clId="{9C530EF2-91AF-C04B-BCA4-1D954C0A83D3}" dt="2023-07-06T17:33:42.848" v="3234"/>
        <pc:sldMkLst>
          <pc:docMk/>
          <pc:sldMk cId="809514391" sldId="291"/>
        </pc:sldMkLst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8" creationId="{D8EEDCF7-3CF4-A4CC-F861-64C27772FDA3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4" creationId="{821AA3DF-C920-F874-D6D9-99924C73547E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5" creationId="{2B33E153-DE95-B7DE-8255-505DFDA46D22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6" creationId="{A9AAFAD4-41E1-129C-AEC2-24A62E56E687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7" creationId="{E6E3468C-C7C8-2F2D-AEB7-7DC6C5687299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59" creationId="{3DC8C201-A48C-CA7A-B58B-B9D31561E0E7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60" creationId="{60BE3299-5779-F5CD-106E-C06578A78B43}"/>
          </ac:spMkLst>
        </pc:spChg>
        <pc:spChg chg="del">
          <ac:chgData name="Kulinich Bohdan" userId="48e65c9f34e137d0" providerId="LiveId" clId="{9C530EF2-91AF-C04B-BCA4-1D954C0A83D3}" dt="2023-07-01T12:28:43.431" v="1184" actId="478"/>
          <ac:spMkLst>
            <pc:docMk/>
            <pc:sldMk cId="809514391" sldId="291"/>
            <ac:spMk id="61" creationId="{C0FD78B6-F646-AEA1-6357-96D0C5A358D8}"/>
          </ac:spMkLst>
        </pc:spChg>
        <pc:spChg chg="mod">
          <ac:chgData name="Kulinich Bohdan" userId="48e65c9f34e137d0" providerId="LiveId" clId="{9C530EF2-91AF-C04B-BCA4-1D954C0A83D3}" dt="2023-07-01T12:28:50.588" v="1186" actId="1076"/>
          <ac:spMkLst>
            <pc:docMk/>
            <pc:sldMk cId="809514391" sldId="291"/>
            <ac:spMk id="62" creationId="{8ED46326-4D34-F110-457D-D06F42ADEF1D}"/>
          </ac:spMkLst>
        </pc:spChg>
        <pc:spChg chg="mod">
          <ac:chgData name="Kulinich Bohdan" userId="48e65c9f34e137d0" providerId="LiveId" clId="{9C530EF2-91AF-C04B-BCA4-1D954C0A83D3}" dt="2023-07-01T12:28:50.588" v="1186" actId="1076"/>
          <ac:spMkLst>
            <pc:docMk/>
            <pc:sldMk cId="809514391" sldId="291"/>
            <ac:spMk id="63" creationId="{75846A22-48DA-353E-478A-970FAC31077F}"/>
          </ac:spMkLst>
        </pc:spChg>
        <pc:spChg chg="del">
          <ac:chgData name="Kulinich Bohdan" userId="48e65c9f34e137d0" providerId="LiveId" clId="{9C530EF2-91AF-C04B-BCA4-1D954C0A83D3}" dt="2023-07-01T12:28:45.929" v="1185" actId="478"/>
          <ac:spMkLst>
            <pc:docMk/>
            <pc:sldMk cId="809514391" sldId="291"/>
            <ac:spMk id="64" creationId="{DF9E4494-43E9-ADF0-7640-4E8D5C871E26}"/>
          </ac:spMkLst>
        </pc:spChg>
        <pc:spChg chg="del">
          <ac:chgData name="Kulinich Bohdan" userId="48e65c9f34e137d0" providerId="LiveId" clId="{9C530EF2-91AF-C04B-BCA4-1D954C0A83D3}" dt="2023-07-01T12:28:45.929" v="1185" actId="478"/>
          <ac:spMkLst>
            <pc:docMk/>
            <pc:sldMk cId="809514391" sldId="291"/>
            <ac:spMk id="65" creationId="{D7920CE7-89C3-414C-2839-965A6DCDB0FF}"/>
          </ac:spMkLst>
        </pc:spChg>
        <pc:grpChg chg="add mod">
          <ac:chgData name="Kulinich Bohdan" userId="48e65c9f34e137d0" providerId="LiveId" clId="{9C530EF2-91AF-C04B-BCA4-1D954C0A83D3}" dt="2023-07-01T12:30:14.525" v="1216" actId="164"/>
          <ac:grpSpMkLst>
            <pc:docMk/>
            <pc:sldMk cId="809514391" sldId="291"/>
            <ac:grpSpMk id="6" creationId="{CB2CEFB3-85F6-E0AD-35AD-BA07A8E13C28}"/>
          </ac:grpSpMkLst>
        </pc:grpChg>
        <pc:grpChg chg="add mod">
          <ac:chgData name="Kulinich Bohdan" userId="48e65c9f34e137d0" providerId="LiveId" clId="{9C530EF2-91AF-C04B-BCA4-1D954C0A83D3}" dt="2023-07-01T12:30:14.525" v="1216" actId="164"/>
          <ac:grpSpMkLst>
            <pc:docMk/>
            <pc:sldMk cId="809514391" sldId="291"/>
            <ac:grpSpMk id="9" creationId="{07AA3460-C18B-441A-415C-0B73F52A63FD}"/>
          </ac:grpSpMkLst>
        </pc:grpChg>
        <pc:picChg chg="mod">
          <ac:chgData name="Kulinich Bohdan" userId="48e65c9f34e137d0" providerId="LiveId" clId="{9C530EF2-91AF-C04B-BCA4-1D954C0A83D3}" dt="2023-07-06T17:33:42.848" v="3234"/>
          <ac:picMkLst>
            <pc:docMk/>
            <pc:sldMk cId="809514391" sldId="291"/>
            <ac:picMk id="109" creationId="{7B3D71F8-A027-B14D-7757-B338AD4593FC}"/>
          </ac:picMkLst>
        </pc:pic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7" creationId="{26D216EC-F4B2-543D-67CE-CAF1AB42E304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14" creationId="{AA082CB8-6A45-C5CC-4D30-2A9CE3A2E328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16" creationId="{686EFAED-A56F-C54E-56A6-CE8EB62EE533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0" creationId="{E35CCC1B-D63B-0F8A-E14A-777FB6CAEA28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1" creationId="{F71F8941-8934-FB3C-6A3B-9D7EE28FA8F2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3" creationId="{2F07D0BE-9735-9C6D-430D-B743DA0904A6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6" creationId="{637C6D31-830D-CBAD-22D9-5DC6B25DBAE4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40" creationId="{E32661A5-2342-CE9C-1B81-9D26F827C4A4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49" creationId="{78DA8C6D-92F8-562A-187F-04BA6B312C6D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53" creationId="{4CD24693-55A0-6DEE-5D1E-FAC4F5AF074D}"/>
          </ac:cxnSpMkLst>
        </pc:cxnChg>
      </pc:sldChg>
      <pc:sldChg chg="delSp del mod modAnim">
        <pc:chgData name="Kulinich Bohdan" userId="48e65c9f34e137d0" providerId="LiveId" clId="{9C530EF2-91AF-C04B-BCA4-1D954C0A83D3}" dt="2023-06-29T19:17:06.567" v="198" actId="2696"/>
        <pc:sldMkLst>
          <pc:docMk/>
          <pc:sldMk cId="830744207" sldId="291"/>
        </pc:sldMkLst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4" creationId="{7E5BB6A8-B869-E16C-AB25-DB108631E7E9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5" creationId="{390791F1-7B60-3B8B-FC8B-A41978EA0861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" creationId="{CF4F5DDB-6A9F-4D4A-7EB5-B9123BE9D49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" creationId="{C3871420-66D0-A87F-499C-7FA1A2B84D5A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0" creationId="{69A51075-61A5-85F8-DB9D-A2B74EA49985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1" creationId="{CFBF1584-D463-A0E9-050E-F45E2A6BFF4A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7" creationId="{312FA20A-C0CC-DFBD-3DDA-FA11CC282690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9" creationId="{FD748ECC-38D8-E835-BB3F-36B885C1C9CC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0" creationId="{BDC6B5DD-A108-EE35-B27C-2ED44C360F88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1" creationId="{BBC67920-6A0C-5F45-DE25-DB44D53AC512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2" creationId="{40A1A4AB-4F45-D7F0-185E-8606141E424C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3" creationId="{A41FF18B-7808-64C7-6EBC-57D093039FD1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4" creationId="{181DA7D9-32AC-119E-EFDF-6C78933C5A7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5" creationId="{67B40B85-3D5D-2B46-3060-46FB51E8E163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4" creationId="{3BF7902C-AF62-84C6-F603-82FBE9DD5464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6" creationId="{60475812-1DB3-C094-55B5-3645BDC60E23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7" creationId="{50A17355-860B-886B-029C-05DE77014F5B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0" creationId="{E603AAB1-F849-0C15-AF73-DFDF6F2A023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1" creationId="{89EB0E40-06FE-CB61-F2B3-0FE55E201D5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2" creationId="{2A015141-23C7-E443-F350-499C3C318C9B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3" creationId="{20859526-B32F-1EEF-1DFE-88C23C36B9C5}"/>
          </ac:spMkLst>
        </pc:sp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8" creationId="{3DFD06F0-2BAE-26B5-E59B-DDE3B29B0FB2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9" creationId="{1A79403F-9E04-7B88-08B8-9BF08AAC19B9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13" creationId="{E48A08AE-F2EB-A7AA-175B-1B7057B53691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16" creationId="{0B8229A5-66CB-A91E-DB6A-650A4A4254C7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27" creationId="{B8F63EC5-53E5-07F5-E4F7-AA5C00FD5CB8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61" creationId="{E3E5D231-F95A-E26C-B02F-F1F4C78CE9FC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9C530EF2-91AF-C04B-BCA4-1D954C0A83D3}" dt="2023-07-06T17:33:48.864" v="3235"/>
        <pc:sldMkLst>
          <pc:docMk/>
          <pc:sldMk cId="1214160998" sldId="292"/>
        </pc:sldMkLst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8" creationId="{D8EEDCF7-3CF4-A4CC-F861-64C27772FDA3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0" creationId="{585FB89F-1B63-D3B8-DF96-B598B4BC5AAC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1" creationId="{06BD9392-F2C8-C787-09FD-A4497087C315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2" creationId="{267ACE8B-8D01-447B-6DB9-F0B04E98A229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3" creationId="{9EA07195-E2F5-79E8-F2F5-E6036020A221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5" creationId="{139985A3-EA4A-8D78-C3E5-459D3C6DC066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7" creationId="{AEE48E5E-4834-7EA8-FFC4-91687AC87E12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8" creationId="{B73FC198-78A5-C023-8DF1-930DE5FAE05E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4" creationId="{821AA3DF-C920-F874-D6D9-99924C73547E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5" creationId="{2B33E153-DE95-B7DE-8255-505DFDA46D22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6" creationId="{A9AAFAD4-41E1-129C-AEC2-24A62E56E687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7" creationId="{E6E3468C-C7C8-2F2D-AEB7-7DC6C5687299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59" creationId="{3DC8C201-A48C-CA7A-B58B-B9D31561E0E7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60" creationId="{60BE3299-5779-F5CD-106E-C06578A78B43}"/>
          </ac:spMkLst>
        </pc:spChg>
        <pc:spChg chg="del">
          <ac:chgData name="Kulinich Bohdan" userId="48e65c9f34e137d0" providerId="LiveId" clId="{9C530EF2-91AF-C04B-BCA4-1D954C0A83D3}" dt="2023-07-01T12:30:22.412" v="1219" actId="478"/>
          <ac:spMkLst>
            <pc:docMk/>
            <pc:sldMk cId="1214160998" sldId="292"/>
            <ac:spMk id="61" creationId="{C0FD78B6-F646-AEA1-6357-96D0C5A358D8}"/>
          </ac:spMkLst>
        </pc:spChg>
        <pc:spChg chg="del">
          <ac:chgData name="Kulinich Bohdan" userId="48e65c9f34e137d0" providerId="LiveId" clId="{9C530EF2-91AF-C04B-BCA4-1D954C0A83D3}" dt="2023-07-01T12:30:24.576" v="1220" actId="478"/>
          <ac:spMkLst>
            <pc:docMk/>
            <pc:sldMk cId="1214160998" sldId="292"/>
            <ac:spMk id="62" creationId="{8ED46326-4D34-F110-457D-D06F42ADEF1D}"/>
          </ac:spMkLst>
        </pc:spChg>
        <pc:spChg chg="del">
          <ac:chgData name="Kulinich Bohdan" userId="48e65c9f34e137d0" providerId="LiveId" clId="{9C530EF2-91AF-C04B-BCA4-1D954C0A83D3}" dt="2023-07-01T12:30:24.576" v="1220" actId="478"/>
          <ac:spMkLst>
            <pc:docMk/>
            <pc:sldMk cId="1214160998" sldId="292"/>
            <ac:spMk id="63" creationId="{75846A22-48DA-353E-478A-970FAC31077F}"/>
          </ac:spMkLst>
        </pc:spChg>
        <pc:spChg chg="mod">
          <ac:chgData name="Kulinich Bohdan" userId="48e65c9f34e137d0" providerId="LiveId" clId="{9C530EF2-91AF-C04B-BCA4-1D954C0A83D3}" dt="2023-07-01T12:30:28.868" v="1221" actId="1076"/>
          <ac:spMkLst>
            <pc:docMk/>
            <pc:sldMk cId="1214160998" sldId="292"/>
            <ac:spMk id="64" creationId="{DF9E4494-43E9-ADF0-7640-4E8D5C871E26}"/>
          </ac:spMkLst>
        </pc:spChg>
        <pc:spChg chg="mod">
          <ac:chgData name="Kulinich Bohdan" userId="48e65c9f34e137d0" providerId="LiveId" clId="{9C530EF2-91AF-C04B-BCA4-1D954C0A83D3}" dt="2023-07-01T12:30:28.868" v="1221" actId="1076"/>
          <ac:spMkLst>
            <pc:docMk/>
            <pc:sldMk cId="1214160998" sldId="292"/>
            <ac:spMk id="65" creationId="{D7920CE7-89C3-414C-2839-965A6DCDB0FF}"/>
          </ac:spMkLst>
        </pc:spChg>
        <pc:grpChg chg="add mod">
          <ac:chgData name="Kulinich Bohdan" userId="48e65c9f34e137d0" providerId="LiveId" clId="{9C530EF2-91AF-C04B-BCA4-1D954C0A83D3}" dt="2023-07-01T12:30:20.703" v="1218"/>
          <ac:grpSpMkLst>
            <pc:docMk/>
            <pc:sldMk cId="1214160998" sldId="292"/>
            <ac:grpSpMk id="6" creationId="{1D3AD432-717E-B955-0C1C-B82E7B8F0473}"/>
          </ac:grpSpMkLst>
        </pc:grpChg>
        <pc:grpChg chg="mod">
          <ac:chgData name="Kulinich Bohdan" userId="48e65c9f34e137d0" providerId="LiveId" clId="{9C530EF2-91AF-C04B-BCA4-1D954C0A83D3}" dt="2023-07-01T12:30:20.703" v="1218"/>
          <ac:grpSpMkLst>
            <pc:docMk/>
            <pc:sldMk cId="1214160998" sldId="292"/>
            <ac:grpSpMk id="9" creationId="{F4F59782-A1B9-C112-4F53-155DDDA8411E}"/>
          </ac:grpSpMkLst>
        </pc:grpChg>
        <pc:picChg chg="mod">
          <ac:chgData name="Kulinich Bohdan" userId="48e65c9f34e137d0" providerId="LiveId" clId="{9C530EF2-91AF-C04B-BCA4-1D954C0A83D3}" dt="2023-07-06T17:33:48.864" v="3235"/>
          <ac:picMkLst>
            <pc:docMk/>
            <pc:sldMk cId="1214160998" sldId="292"/>
            <ac:picMk id="109" creationId="{7B3D71F8-A027-B14D-7757-B338AD4593FC}"/>
          </ac:picMkLst>
        </pc:pic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7" creationId="{26D216EC-F4B2-543D-67CE-CAF1AB42E30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14" creationId="{AA082CB8-6A45-C5CC-4D30-2A9CE3A2E328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16" creationId="{686EFAED-A56F-C54E-56A6-CE8EB62EE533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19" creationId="{5F45AD86-8B66-33CC-2DB2-BF2F7C94187F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0" creationId="{D3C2B0A5-294F-BF40-F8A3-3D85A3D88CCD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1" creationId="{6E69223F-F498-199F-57C6-85ABB00EE139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2" creationId="{B26A107B-98E0-967E-DC07-FDF82159ACA0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3" creationId="{1A9E9596-7868-4AAF-0E30-80ABEFAC3D1F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4" creationId="{C18E073A-F887-A918-CDDA-0F9275AFDE20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5" creationId="{6F136B64-9A29-C799-DE85-2451024C475E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6" creationId="{32709E45-83D9-C688-1BB9-12248F95C4CD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7" creationId="{28D30621-67BA-38FD-E569-6E7E08BEFB8F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8" creationId="{E775FF3B-67BD-9DB4-A379-90224A9FB97C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0" creationId="{E35CCC1B-D63B-0F8A-E14A-777FB6CAEA28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1" creationId="{F71F8941-8934-FB3C-6A3B-9D7EE28FA8F2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3" creationId="{2F07D0BE-9735-9C6D-430D-B743DA0904A6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6" creationId="{637C6D31-830D-CBAD-22D9-5DC6B25DBAE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40" creationId="{E32661A5-2342-CE9C-1B81-9D26F827C4A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49" creationId="{78DA8C6D-92F8-562A-187F-04BA6B312C6D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53" creationId="{4CD24693-55A0-6DEE-5D1E-FAC4F5AF074D}"/>
          </ac:cxnSpMkLst>
        </pc:cxnChg>
      </pc:sldChg>
      <pc:sldChg chg="del">
        <pc:chgData name="Kulinich Bohdan" userId="48e65c9f34e137d0" providerId="LiveId" clId="{9C530EF2-91AF-C04B-BCA4-1D954C0A83D3}" dt="2023-06-29T19:17:06.587" v="199" actId="2696"/>
        <pc:sldMkLst>
          <pc:docMk/>
          <pc:sldMk cId="4088897397" sldId="292"/>
        </pc:sldMkLst>
      </pc:sldChg>
      <pc:sldChg chg="del">
        <pc:chgData name="Kulinich Bohdan" userId="48e65c9f34e137d0" providerId="LiveId" clId="{9C530EF2-91AF-C04B-BCA4-1D954C0A83D3}" dt="2023-06-29T19:17:06.566" v="197" actId="2696"/>
        <pc:sldMkLst>
          <pc:docMk/>
          <pc:sldMk cId="727371810" sldId="293"/>
        </pc:sldMkLst>
      </pc:sldChg>
      <pc:sldChg chg="addSp delSp modSp add mod setBg delAnim modAnim">
        <pc:chgData name="Kulinich Bohdan" userId="48e65c9f34e137d0" providerId="LiveId" clId="{9C530EF2-91AF-C04B-BCA4-1D954C0A83D3}" dt="2023-07-06T17:35:51.021" v="3240"/>
        <pc:sldMkLst>
          <pc:docMk/>
          <pc:sldMk cId="814185414" sldId="293"/>
        </pc:sldMkLst>
        <pc:spChg chg="del">
          <ac:chgData name="Kulinich Bohdan" userId="48e65c9f34e137d0" providerId="LiveId" clId="{9C530EF2-91AF-C04B-BCA4-1D954C0A83D3}" dt="2023-07-06T17:28:14.908" v="3206" actId="478"/>
          <ac:spMkLst>
            <pc:docMk/>
            <pc:sldMk cId="814185414" sldId="293"/>
            <ac:spMk id="9" creationId="{72986A82-2830-9466-3BA3-8FABA8E1D692}"/>
          </ac:spMkLst>
        </pc:spChg>
        <pc:spChg chg="del">
          <ac:chgData name="Kulinich Bohdan" userId="48e65c9f34e137d0" providerId="LiveId" clId="{9C530EF2-91AF-C04B-BCA4-1D954C0A83D3}" dt="2023-07-06T17:28:14.908" v="3206" actId="478"/>
          <ac:spMkLst>
            <pc:docMk/>
            <pc:sldMk cId="814185414" sldId="293"/>
            <ac:spMk id="10" creationId="{32DDC5FC-D635-C111-AC1E-163723FA78E1}"/>
          </ac:spMkLst>
        </pc:spChg>
        <pc:spChg chg="del">
          <ac:chgData name="Kulinich Bohdan" userId="48e65c9f34e137d0" providerId="LiveId" clId="{9C530EF2-91AF-C04B-BCA4-1D954C0A83D3}" dt="2023-07-06T17:27:37.653" v="3197" actId="478"/>
          <ac:spMkLst>
            <pc:docMk/>
            <pc:sldMk cId="814185414" sldId="293"/>
            <ac:spMk id="33" creationId="{BC84ED23-3ECC-AF05-EDDA-D3049681D5A9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34" creationId="{8143E8FC-16BD-C2E0-677F-2E88C77C8994}"/>
          </ac:spMkLst>
        </pc:spChg>
        <pc:spChg chg="mod">
          <ac:chgData name="Kulinich Bohdan" userId="48e65c9f34e137d0" providerId="LiveId" clId="{9C530EF2-91AF-C04B-BCA4-1D954C0A83D3}" dt="2023-07-06T17:28:11.790" v="3205" actId="1037"/>
          <ac:spMkLst>
            <pc:docMk/>
            <pc:sldMk cId="814185414" sldId="293"/>
            <ac:spMk id="35" creationId="{088A336C-C2A0-365D-A0C5-6AC5253DD4A5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38" creationId="{B8B163B6-9A39-4F70-732F-D36AC2AB1522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39" creationId="{42019FA0-D128-52FB-E2D0-1AB91119876F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41" creationId="{911F7F99-FF3F-AF8C-5EB1-CCFCE92FFEBB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45" creationId="{D83A3B9A-12CE-A5C9-1E78-A78ABDFE8F6B}"/>
          </ac:spMkLst>
        </pc:spChg>
        <pc:spChg chg="mod">
          <ac:chgData name="Kulinich Bohdan" userId="48e65c9f34e137d0" providerId="LiveId" clId="{9C530EF2-91AF-C04B-BCA4-1D954C0A83D3}" dt="2023-07-06T17:28:19.294" v="3207" actId="1076"/>
          <ac:spMkLst>
            <pc:docMk/>
            <pc:sldMk cId="814185414" sldId="293"/>
            <ac:spMk id="46" creationId="{70A053BE-1CFC-9F82-389E-66BB5C661CE2}"/>
          </ac:spMkLst>
        </pc:spChg>
        <pc:spChg chg="mod">
          <ac:chgData name="Kulinich Bohdan" userId="48e65c9f34e137d0" providerId="LiveId" clId="{9C530EF2-91AF-C04B-BCA4-1D954C0A83D3}" dt="2023-07-06T17:28:19.294" v="3207" actId="1076"/>
          <ac:spMkLst>
            <pc:docMk/>
            <pc:sldMk cId="814185414" sldId="293"/>
            <ac:spMk id="47" creationId="{222230BA-0BC6-1872-F624-26D11FF2A01A}"/>
          </ac:spMkLst>
        </pc:spChg>
        <pc:grpChg chg="add mod">
          <ac:chgData name="Kulinich Bohdan" userId="48e65c9f34e137d0" providerId="LiveId" clId="{9C530EF2-91AF-C04B-BCA4-1D954C0A83D3}" dt="2023-07-06T17:28:04.752" v="3203" actId="1076"/>
          <ac:grpSpMkLst>
            <pc:docMk/>
            <pc:sldMk cId="814185414" sldId="293"/>
            <ac:grpSpMk id="8" creationId="{BB4D1DAC-9689-1C25-3727-05C9D45B1BA5}"/>
          </ac:grpSpMkLst>
        </pc:grpChg>
        <pc:picChg chg="mod">
          <ac:chgData name="Kulinich Bohdan" userId="48e65c9f34e137d0" providerId="LiveId" clId="{9C530EF2-91AF-C04B-BCA4-1D954C0A83D3}" dt="2023-07-06T17:35:51.021" v="3240"/>
          <ac:picMkLst>
            <pc:docMk/>
            <pc:sldMk cId="814185414" sldId="293"/>
            <ac:picMk id="109" creationId="{7B3D71F8-A027-B14D-7757-B338AD4593FC}"/>
          </ac:picMkLst>
        </pc:pic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3" creationId="{FB7670E3-73FD-BAC8-5632-625731C0B151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7" creationId="{1ED21C26-DA1B-C308-5224-5CF358D59AB6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11" creationId="{1BE5FAC6-D9E9-6A8A-0063-A841604C55C5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13" creationId="{BC7AF85F-B81C-5CEC-102F-0B1F974CEC26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19" creationId="{2A707DAC-02F4-BCD9-190C-0BC6887E53FC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29" creationId="{C7B13298-7940-198E-6C8A-A6AF91560561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43" creationId="{F5C524F6-1A9C-25B5-4647-C09B32F6B882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44" creationId="{2C609588-76D1-2FD9-E077-6927B3093B60}"/>
          </ac:cxnSpMkLst>
        </pc:cxnChg>
      </pc:sldChg>
      <pc:sldChg chg="addSp delSp modSp add mod setBg delAnim modAnim">
        <pc:chgData name="Kulinich Bohdan" userId="48e65c9f34e137d0" providerId="LiveId" clId="{9C530EF2-91AF-C04B-BCA4-1D954C0A83D3}" dt="2023-07-06T17:36:31.013" v="3241"/>
        <pc:sldMkLst>
          <pc:docMk/>
          <pc:sldMk cId="3571573860" sldId="294"/>
        </pc:sldMkLst>
        <pc:spChg chg="add mod modVis">
          <ac:chgData name="Kulinich Bohdan" userId="48e65c9f34e137d0" providerId="LiveId" clId="{9C530EF2-91AF-C04B-BCA4-1D954C0A83D3}" dt="2023-07-06T17:28:58.438" v="3218" actId="14429"/>
          <ac:spMkLst>
            <pc:docMk/>
            <pc:sldMk cId="3571573860" sldId="294"/>
            <ac:spMk id="9" creationId="{DCC27D5D-8374-841B-F761-1B34B3F71F01}"/>
          </ac:spMkLst>
        </pc:spChg>
        <pc:spChg chg="add mod modVis">
          <ac:chgData name="Kulinich Bohdan" userId="48e65c9f34e137d0" providerId="LiveId" clId="{9C530EF2-91AF-C04B-BCA4-1D954C0A83D3}" dt="2023-07-06T17:28:57.911" v="3217" actId="14429"/>
          <ac:spMkLst>
            <pc:docMk/>
            <pc:sldMk cId="3571573860" sldId="294"/>
            <ac:spMk id="10" creationId="{4F3D7DD3-4ACC-96D6-5FC7-F99E6D112477}"/>
          </ac:spMkLst>
        </pc:spChg>
        <pc:spChg chg="del">
          <ac:chgData name="Kulinich Bohdan" userId="48e65c9f34e137d0" providerId="LiveId" clId="{9C530EF2-91AF-C04B-BCA4-1D954C0A83D3}" dt="2023-07-06T17:28:56.512" v="3216" actId="478"/>
          <ac:spMkLst>
            <pc:docMk/>
            <pc:sldMk cId="3571573860" sldId="294"/>
            <ac:spMk id="46" creationId="{70A053BE-1CFC-9F82-389E-66BB5C661CE2}"/>
          </ac:spMkLst>
        </pc:spChg>
        <pc:spChg chg="del">
          <ac:chgData name="Kulinich Bohdan" userId="48e65c9f34e137d0" providerId="LiveId" clId="{9C530EF2-91AF-C04B-BCA4-1D954C0A83D3}" dt="2023-07-06T17:28:56.512" v="3216" actId="478"/>
          <ac:spMkLst>
            <pc:docMk/>
            <pc:sldMk cId="3571573860" sldId="294"/>
            <ac:spMk id="47" creationId="{222230BA-0BC6-1872-F624-26D11FF2A01A}"/>
          </ac:spMkLst>
        </pc:spChg>
        <pc:picChg chg="mod">
          <ac:chgData name="Kulinich Bohdan" userId="48e65c9f34e137d0" providerId="LiveId" clId="{9C530EF2-91AF-C04B-BCA4-1D954C0A83D3}" dt="2023-07-06T17:36:31.013" v="3241"/>
          <ac:picMkLst>
            <pc:docMk/>
            <pc:sldMk cId="3571573860" sldId="294"/>
            <ac:picMk id="109" creationId="{7B3D71F8-A027-B14D-7757-B338AD4593FC}"/>
          </ac:picMkLst>
        </pc:picChg>
      </pc:sldChg>
      <pc:sldChg chg="addSp delSp modSp add mod setBg modAnim">
        <pc:chgData name="Kulinich Bohdan" userId="48e65c9f34e137d0" providerId="LiveId" clId="{9C530EF2-91AF-C04B-BCA4-1D954C0A83D3}" dt="2023-07-06T17:38:19.244" v="3254"/>
        <pc:sldMkLst>
          <pc:docMk/>
          <pc:sldMk cId="3982145849" sldId="295"/>
        </pc:sldMkLst>
        <pc:spChg chg="del">
          <ac:chgData name="Kulinich Bohdan" userId="48e65c9f34e137d0" providerId="LiveId" clId="{9C530EF2-91AF-C04B-BCA4-1D954C0A83D3}" dt="2023-07-06T17:37:41.626" v="3246" actId="478"/>
          <ac:spMkLst>
            <pc:docMk/>
            <pc:sldMk cId="3982145849" sldId="295"/>
            <ac:spMk id="9" creationId="{DCC27D5D-8374-841B-F761-1B34B3F71F01}"/>
          </ac:spMkLst>
        </pc:spChg>
        <pc:spChg chg="del">
          <ac:chgData name="Kulinich Bohdan" userId="48e65c9f34e137d0" providerId="LiveId" clId="{9C530EF2-91AF-C04B-BCA4-1D954C0A83D3}" dt="2023-07-06T17:37:41.626" v="3246" actId="478"/>
          <ac:spMkLst>
            <pc:docMk/>
            <pc:sldMk cId="3982145849" sldId="295"/>
            <ac:spMk id="10" creationId="{4F3D7DD3-4ACC-96D6-5FC7-F99E6D112477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2" creationId="{D974EC83-5E01-3B44-0677-7F93049DED89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4" creationId="{4FF137E4-9F0E-CA9C-EC73-644AE58D4251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5" creationId="{385FBB5D-2BDC-8DAB-5A25-4F615822A3E6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6" creationId="{5C2B9612-B139-EDE6-CC9F-5554015B81AA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7" creationId="{9A05BD64-C30B-1B28-42AB-19B4F7E32ABF}"/>
          </ac:spMkLst>
        </pc:spChg>
        <pc:grpChg chg="del">
          <ac:chgData name="Kulinich Bohdan" userId="48e65c9f34e137d0" providerId="LiveId" clId="{9C530EF2-91AF-C04B-BCA4-1D954C0A83D3}" dt="2023-07-06T17:37:41.626" v="3246" actId="478"/>
          <ac:grpSpMkLst>
            <pc:docMk/>
            <pc:sldMk cId="3982145849" sldId="295"/>
            <ac:grpSpMk id="8" creationId="{BB4D1DAC-9689-1C25-3727-05C9D45B1BA5}"/>
          </ac:grpSpMkLst>
        </pc:grpChg>
        <pc:grpChg chg="mod">
          <ac:chgData name="Kulinich Bohdan" userId="48e65c9f34e137d0" providerId="LiveId" clId="{9C530EF2-91AF-C04B-BCA4-1D954C0A83D3}" dt="2023-07-06T17:38:03.122" v="3249" actId="1076"/>
          <ac:grpSpMkLst>
            <pc:docMk/>
            <pc:sldMk cId="3982145849" sldId="295"/>
            <ac:grpSpMk id="83" creationId="{04833FFD-911C-5FBC-2C7A-7181AA2497AF}"/>
          </ac:grpSpMkLst>
        </pc:grpChg>
        <pc:grpChg chg="mod">
          <ac:chgData name="Kulinich Bohdan" userId="48e65c9f34e137d0" providerId="LiveId" clId="{9C530EF2-91AF-C04B-BCA4-1D954C0A83D3}" dt="2023-07-06T17:38:08.393" v="3250" actId="1076"/>
          <ac:grpSpMkLst>
            <pc:docMk/>
            <pc:sldMk cId="3982145849" sldId="295"/>
            <ac:grpSpMk id="124" creationId="{CB0CB2BE-4901-4ABE-A3CB-379604CF8447}"/>
          </ac:grpSpMkLst>
        </pc:grpChg>
        <pc:picChg chg="mod">
          <ac:chgData name="Kulinich Bohdan" userId="48e65c9f34e137d0" providerId="LiveId" clId="{9C530EF2-91AF-C04B-BCA4-1D954C0A83D3}" dt="2023-07-06T17:37:48.110" v="3247" actId="1076"/>
          <ac:picMkLst>
            <pc:docMk/>
            <pc:sldMk cId="3982145849" sldId="295"/>
            <ac:picMk id="5" creationId="{E3702C73-2090-5CE0-0C2C-91D4FBB12D6E}"/>
          </ac:picMkLst>
        </pc:picChg>
        <pc:picChg chg="mod modVis">
          <ac:chgData name="Kulinich Bohdan" userId="48e65c9f34e137d0" providerId="LiveId" clId="{9C530EF2-91AF-C04B-BCA4-1D954C0A83D3}" dt="2023-07-06T17:38:11.074" v="3252" actId="14430"/>
          <ac:picMkLst>
            <pc:docMk/>
            <pc:sldMk cId="3982145849" sldId="295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7-06T17:38:12.186" v="3253" actId="14429"/>
          <ac:picMkLst>
            <pc:docMk/>
            <pc:sldMk cId="3982145849" sldId="295"/>
            <ac:picMk id="123" creationId="{75E9C751-79CC-90F0-CC1B-EEC04C8CA045}"/>
          </ac:picMkLst>
        </pc:pic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setBg delAnim modAnim">
        <pc:chgData name="Kulinich Bohdan" userId="48e65c9f34e137d0" providerId="LiveId" clId="{AD3D2498-ADC2-B949-B632-216C0C7F4661}" dt="2023-06-02T11:11:24.910" v="5461" actId="14429"/>
        <pc:sldMkLst>
          <pc:docMk/>
          <pc:sldMk cId="2154405015" sldId="276"/>
        </pc:sldMkLst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1" creationId="{BC428ABF-4549-D55E-16E5-A338D2B8EFA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2" creationId="{7A45B3F9-2A5A-157E-BB48-1203B9D4AC05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3" creationId="{7CEB5837-8502-148C-A300-B09163D2EF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4" creationId="{C5077F2C-2DE6-5B80-67C1-A05ADB31EDB4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5" creationId="{2487DA4F-6924-D255-7927-BA0E669E87A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6" creationId="{C216499B-234F-03F4-A887-B5A8217A42A1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7" creationId="{D0F615B9-B0ED-FB46-46D1-574E134A23E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8" creationId="{A2A3E36F-6867-10A0-8086-B98CA32D7413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9" creationId="{29E1943D-BCFF-0F2B-2D5E-EFFFAC072A17}"/>
          </ac:spMkLst>
        </pc:spChg>
        <pc:spChg chg="mod">
          <ac:chgData name="Kulinich Bohdan" userId="48e65c9f34e137d0" providerId="LiveId" clId="{AD3D2498-ADC2-B949-B632-216C0C7F4661}" dt="2023-06-02T11:11:15.016" v="5458" actId="20577"/>
          <ac:spMkLst>
            <pc:docMk/>
            <pc:sldMk cId="2154405015" sldId="276"/>
            <ac:spMk id="20" creationId="{58FA4AE7-B8F8-B1BD-BAC5-B2357D071094}"/>
          </ac:spMkLst>
        </pc:spChg>
        <pc:spChg chg="add mod modVis">
          <ac:chgData name="Kulinich Bohdan" userId="48e65c9f34e137d0" providerId="LiveId" clId="{AD3D2498-ADC2-B949-B632-216C0C7F4661}" dt="2023-06-02T11:11:24.910" v="5461" actId="14429"/>
          <ac:spMkLst>
            <pc:docMk/>
            <pc:sldMk cId="2154405015" sldId="276"/>
            <ac:spMk id="21" creationId="{417F1C95-56E4-6224-7AFA-4B19585CA39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24" creationId="{D812CBF1-170A-C430-C84B-925ABCE9A0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4" creationId="{E25BD304-C279-6DAA-5BC1-7CDD5A21BB6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5" creationId="{5A4D2E97-0564-B734-0088-F55C1894D9E2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6" creationId="{B0FFE25D-4A18-CA83-87C0-3A9E2E1DE9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45" creationId="{ECBB9F90-B2C4-4598-5B41-49B10D77482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0" creationId="{D161A7FA-C1E0-EE78-48E1-740CCEA647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2" creationId="{B298196C-7056-596B-A004-564EB5ED15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4" creationId="{3F284C4C-7568-E693-1715-A85E5821D7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6" creationId="{DDE7DF86-90AC-5E58-5277-9A3A633BD551}"/>
          </ac:spMkLst>
        </pc:spChg>
        <pc:spChg chg="add mod modVis">
          <ac:chgData name="Kulinich Bohdan" userId="48e65c9f34e137d0" providerId="LiveId" clId="{AD3D2498-ADC2-B949-B632-216C0C7F4661}" dt="2023-06-02T11:11:22.971" v="5460" actId="14429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00" creationId="{CEC770C3-E917-2D41-19EC-5DAA0E622B9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0" creationId="{FBC5A40B-975B-A632-C882-E233559663E2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1" creationId="{3DEFF300-7255-382F-1059-6F4E81F8925E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2" creationId="{4734CC1B-B4D4-71F3-8208-AE9382C3B326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3" creationId="{5AB14909-3694-0863-E8F6-5AFE3EE6830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4" creationId="{90F5B0CA-680C-5A17-5F23-FFE692869DA0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5" creationId="{1054FA67-90C6-6CDD-A803-2CA84BC40B3A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6" creationId="{BADD9C1B-67E1-291C-88CD-0183341E7C23}"/>
          </ac:spMkLst>
        </pc:s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3" creationId="{55CD5A22-F53B-7DB8-7A8A-687CFD6A7045}"/>
          </ac:grpSpMkLst>
        </pc:gr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3" creationId="{EEBD2266-C24A-22CA-2A5F-7A9DB6CD3637}"/>
          </ac:grpSpMkLst>
        </pc:grpChg>
        <pc:grpChg chg="mod">
          <ac:chgData name="Kulinich Bohdan" userId="48e65c9f34e137d0" providerId="LiveId" clId="{AD3D2498-ADC2-B949-B632-216C0C7F4661}" dt="2023-06-01T15:15:47.510" v="3494" actId="166"/>
          <ac:grpSpMkLst>
            <pc:docMk/>
            <pc:sldMk cId="2154405015" sldId="276"/>
            <ac:grpSpMk id="87" creationId="{4D3A0D0E-2135-D2A8-88DB-F2A45F6C4B96}"/>
          </ac:grpSpMkLst>
        </pc:grpChg>
        <pc:picChg chg="mod">
          <ac:chgData name="Kulinich Bohdan" userId="48e65c9f34e137d0" providerId="LiveId" clId="{AD3D2498-ADC2-B949-B632-216C0C7F4661}" dt="2023-05-25T20:39:30.944" v="2640"/>
          <ac:picMkLst>
            <pc:docMk/>
            <pc:sldMk cId="2154405015" sldId="276"/>
            <ac:picMk id="116" creationId="{60ECB14A-9B5F-AE32-AF26-372FB5D112C0}"/>
          </ac:picMkLst>
        </pc:pic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" creationId="{6F22D615-93AA-4E49-AD73-B0F9201719E2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6" creationId="{48393D1C-BCDC-2847-B8B4-A69A4E2529E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7" creationId="{0646DC9F-DC01-59F9-ADA3-0861D41C733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8" creationId="{606F0736-95E0-093D-2C9F-3B1334AD949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9" creationId="{D7ECB25B-EA0B-809A-6819-4C381E50878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10" creationId="{046CEDC9-7693-AF1E-7824-34D7CDBE695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25" creationId="{929D5CEB-6D4E-8913-BF5E-524B354F1355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6" creationId="{7121B2E9-2FE7-D74A-A405-F801E5955EA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7" creationId="{B5B6CF34-313F-D21D-0093-B181C72787D6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8" creationId="{297EDBFC-D177-3327-8999-449F74C5831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9" creationId="{DD59FC2F-BE1D-54EB-D8ED-CB5BFFDF27F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0" creationId="{99335167-3E75-8BF5-84DF-473CE2A523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1" creationId="{5423B2D7-FE94-805E-7D9E-C63794A4417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2" creationId="{F67131D1-B1CF-B25C-471A-0DDBA29B67EC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3" creationId="{2660B853-7D44-3CB7-010E-C0EA9516290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7" creationId="{D278B0DD-8E97-E534-63DF-193683D3F5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8" creationId="{B561F98C-7F07-C577-0296-757F916F42C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9" creationId="{708112D5-8C12-C75A-F26F-93EAEFAC33B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0" creationId="{57425761-BF14-5DCC-CFFA-AA74277C807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1" creationId="{13420F9F-C744-A9B8-84DE-39730F34E6D9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2" creationId="{7684CD6A-0E25-C40F-B945-604EB062022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3" creationId="{08C3483A-00BD-0138-1043-A23BB9832C6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4" creationId="{2513F290-14AD-E454-C542-FF1E74D8971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6" creationId="{DE3DEF29-013C-AD60-D555-4AB3A374E56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7" creationId="{7FFBC895-35A5-5807-E3A2-343FF45B8D6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8" creationId="{BFD50810-2FDB-7454-6C70-4D7F97310CD4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9" creationId="{C58AECEB-D1E7-618F-1CE6-3DF80F3DC80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1" creationId="{4064E8CF-6EA8-C285-9BD6-9159EC75FF7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3" creationId="{5D97C623-DE70-4A59-6F11-32EB967F6D91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5" creationId="{9618D859-67B7-1557-E92F-205C8B83F87E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7" creationId="{DC415DE4-DE53-EBDF-4D88-363560345D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2" creationId="{ED125249-C87A-ED53-06CB-5BE5C567DE6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5" creationId="{846EC82F-0B81-3AEF-D8A3-5F0AE008A70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6" creationId="{8508F1C0-0DFB-0B20-7672-D4F934F63FE8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73" creationId="{0D5DE973-9028-5C19-295D-7116AD7072DA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6" creationId="{598AC559-D2BE-36DD-4A41-4C26F7702F2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9" creationId="{20993E1B-7A3E-750E-D14C-1631898C35A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2" creationId="{AB055268-5D81-1007-F3A1-D1E6C83E1BAF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4" creationId="{18563A49-0879-84F5-2E58-A3D2C6E1BA4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1" creationId="{F22D6CF3-952E-ABE5-4617-251DDBA42D74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2" creationId="{8BE4658A-D700-B688-0E4C-9E397752DC2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3" creationId="{9528B063-FE80-8A10-B164-6C8D40C7C07B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1" creationId="{E5DB465A-352B-4BCB-8BFC-60C7C38561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addSp delSp modSp mod setBg delAnim modAnim">
        <pc:chgData name="Kulinich Bohdan" userId="48e65c9f34e137d0" providerId="LiveId" clId="{AD3D2498-ADC2-B949-B632-216C0C7F4661}" dt="2023-06-03T08:01:39.246" v="5499" actId="14429"/>
        <pc:sldMkLst>
          <pc:docMk/>
          <pc:sldMk cId="2337633875" sldId="279"/>
        </pc:sldMkLst>
        <pc:spChg chg="del mod">
          <ac:chgData name="Kulinich Bohdan" userId="48e65c9f34e137d0" providerId="LiveId" clId="{AD3D2498-ADC2-B949-B632-216C0C7F4661}" dt="2023-06-01T15:38:32.884" v="3548" actId="478"/>
          <ac:spMkLst>
            <pc:docMk/>
            <pc:sldMk cId="2337633875" sldId="279"/>
            <ac:spMk id="2" creationId="{991FDDA8-1F75-2841-6B58-B820882F6785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" creationId="{BD7AD4C6-C9A7-303B-E779-ABB2F6EC17B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26" creationId="{C8C7BE6C-0B92-003A-DEDE-E1713B042AC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4" creationId="{117B4739-72EC-D88E-3F90-5053DA119A3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4" creationId="{3D465812-B71A-F9DA-7468-4B47F7EFD0E0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5" creationId="{66C262E3-9E4D-9229-9D40-FD3A5D29C790}"/>
          </ac:spMkLst>
        </pc:spChg>
        <pc:spChg chg="del mod">
          <ac:chgData name="Kulinich Bohdan" userId="48e65c9f34e137d0" providerId="LiveId" clId="{AD3D2498-ADC2-B949-B632-216C0C7F4661}" dt="2023-05-26T12:52:04.948" v="2893" actId="478"/>
          <ac:spMkLst>
            <pc:docMk/>
            <pc:sldMk cId="2337633875" sldId="279"/>
            <ac:spMk id="39" creationId="{8D409A44-D409-26F3-F2CB-A2451AEB2823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9" creationId="{E04E7361-420B-7FF9-1B5C-469244AE967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0" creationId="{5EABCFF5-8A95-C2D2-0F2E-F2B922FDAA74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1" creationId="{9E51397A-740A-F3B6-1270-50C670EC21D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2" creationId="{D31D7E4B-EB57-2277-4206-40B2A0AFDC4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3" creationId="{597127CE-3289-455A-7530-9FBB3FBA3F3C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52" creationId="{C418495F-F954-9C19-6B11-90D86950DAC1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3" creationId="{D87AFFA0-D6B5-577C-DCF4-7D99E6F6D3AA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5" creationId="{3F771398-E824-AA55-0B75-6EB884C866F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6" creationId="{5E6EFBB4-4BE3-754C-A7C5-1E37FCEC729A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9" creationId="{713CF461-6A42-5E86-DCA5-54106F5BDBBF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70" creationId="{5F262819-D00F-C933-0B25-2A1A2D2BC9BC}"/>
          </ac:spMkLst>
        </pc:spChg>
        <pc:spChg chg="mod topLvl">
          <ac:chgData name="Kulinich Bohdan" userId="48e65c9f34e137d0" providerId="LiveId" clId="{AD3D2498-ADC2-B949-B632-216C0C7F4661}" dt="2023-06-01T13:56:47.763" v="3033" actId="165"/>
          <ac:spMkLst>
            <pc:docMk/>
            <pc:sldMk cId="2337633875" sldId="279"/>
            <ac:spMk id="73" creationId="{6DA15987-D11D-7643-6DFB-3C2AF2FC296E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1" creationId="{E957D3C4-102D-CB49-813F-061E584AEBCD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2" creationId="{B268B3E1-7CB1-2D88-AA3E-E144C0AFE474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3" creationId="{F6400CA0-1C2E-EF10-3C92-B259C5980019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4" creationId="{BF262E5F-9DFF-744F-45B4-A110FFFA2DD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5" creationId="{04DA5150-AFC1-5F80-3D92-9F2164E3CEE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6" creationId="{7063E576-E6D3-90EC-689B-EED4232DB50E}"/>
          </ac:spMkLst>
        </pc:spChg>
        <pc:spChg chg="add mod">
          <ac:chgData name="Kulinich Bohdan" userId="48e65c9f34e137d0" providerId="LiveId" clId="{AD3D2498-ADC2-B949-B632-216C0C7F4661}" dt="2023-06-01T15:05:06.924" v="3402" actId="1035"/>
          <ac:spMkLst>
            <pc:docMk/>
            <pc:sldMk cId="2337633875" sldId="279"/>
            <ac:spMk id="87" creationId="{B1DBFD80-FA42-EDBF-5361-8920DD271E7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19" creationId="{93E63CFA-A33D-5BA6-74A9-FE35284EC19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20" creationId="{4E96A27F-8C52-863C-26C1-D9B882706C8B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1" creationId="{FA509F0C-2158-FE44-3E83-9A63E105A341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2" creationId="{5E9A1BD7-1966-71EE-6459-3AD9EC58F9B4}"/>
          </ac:spMkLst>
        </pc:spChg>
        <pc:spChg chg="add mod">
          <ac:chgData name="Kulinich Bohdan" userId="48e65c9f34e137d0" providerId="LiveId" clId="{AD3D2498-ADC2-B949-B632-216C0C7F4661}" dt="2023-06-01T15:07:39.869" v="3469" actId="123"/>
          <ac:spMkLst>
            <pc:docMk/>
            <pc:sldMk cId="2337633875" sldId="279"/>
            <ac:spMk id="123" creationId="{B2BD262D-F28C-380E-20E9-0D7F187CD087}"/>
          </ac:spMkLst>
        </pc:spChg>
        <pc:spChg chg="add del mod">
          <ac:chgData name="Kulinich Bohdan" userId="48e65c9f34e137d0" providerId="LiveId" clId="{AD3D2498-ADC2-B949-B632-216C0C7F4661}" dt="2023-06-01T15:07:13.366" v="3458" actId="478"/>
          <ac:spMkLst>
            <pc:docMk/>
            <pc:sldMk cId="2337633875" sldId="279"/>
            <ac:spMk id="124" creationId="{87870237-2F4E-F5DD-A839-86D0EE9EA401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7" creationId="{7808E51C-645A-1545-6CA1-A51A1804877A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8" creationId="{519C03E2-C575-ED7F-4C92-1DA355688885}"/>
          </ac:spMkLst>
        </pc:spChg>
        <pc:spChg chg="add mod">
          <ac:chgData name="Kulinich Bohdan" userId="48e65c9f34e137d0" providerId="LiveId" clId="{AD3D2498-ADC2-B949-B632-216C0C7F4661}" dt="2023-06-01T15:07:55.012" v="3476" actId="164"/>
          <ac:spMkLst>
            <pc:docMk/>
            <pc:sldMk cId="2337633875" sldId="279"/>
            <ac:spMk id="129" creationId="{787FCF70-4C99-38D9-B51B-5A8EF2CD0831}"/>
          </ac:spMkLst>
        </pc:spChg>
        <pc:spChg chg="add del mod">
          <ac:chgData name="Kulinich Bohdan" userId="48e65c9f34e137d0" providerId="LiveId" clId="{AD3D2498-ADC2-B949-B632-216C0C7F4661}" dt="2023-06-01T18:38:25.756" v="4026" actId="478"/>
          <ac:spMkLst>
            <pc:docMk/>
            <pc:sldMk cId="2337633875" sldId="279"/>
            <ac:spMk id="131" creationId="{D60B0D5D-4C91-3B13-7893-1E8FAE19947A}"/>
          </ac:spMkLst>
        </pc:spChg>
        <pc:spChg chg="add mod">
          <ac:chgData name="Kulinich Bohdan" userId="48e65c9f34e137d0" providerId="LiveId" clId="{AD3D2498-ADC2-B949-B632-216C0C7F4661}" dt="2023-06-02T19:44:02.874" v="5496" actId="20577"/>
          <ac:spMkLst>
            <pc:docMk/>
            <pc:sldMk cId="2337633875" sldId="279"/>
            <ac:spMk id="132" creationId="{1BA9A4B4-92E2-34E6-2050-50543FCB0C74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3" creationId="{054C2741-0064-225D-393F-09881C681611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4" creationId="{B54C02B6-9925-F4B6-02B9-AA56E4E0958D}"/>
          </ac:spMkLst>
        </pc:spChg>
        <pc:spChg chg="add mod">
          <ac:chgData name="Kulinich Bohdan" userId="48e65c9f34e137d0" providerId="LiveId" clId="{AD3D2498-ADC2-B949-B632-216C0C7F4661}" dt="2023-06-01T18:33:59.685" v="3841" actId="14100"/>
          <ac:spMkLst>
            <pc:docMk/>
            <pc:sldMk cId="2337633875" sldId="279"/>
            <ac:spMk id="135" creationId="{7BC0F330-851D-E052-DDD2-C7F8ED4D464F}"/>
          </ac:spMkLst>
        </pc:spChg>
        <pc:spChg chg="add mod">
          <ac:chgData name="Kulinich Bohdan" userId="48e65c9f34e137d0" providerId="LiveId" clId="{AD3D2498-ADC2-B949-B632-216C0C7F4661}" dt="2023-06-02T19:44:05.110" v="5497" actId="20577"/>
          <ac:spMkLst>
            <pc:docMk/>
            <pc:sldMk cId="2337633875" sldId="279"/>
            <ac:spMk id="136" creationId="{9B69BFC6-DD53-6D20-29EF-440F329047B1}"/>
          </ac:spMkLst>
        </pc:spChg>
        <pc:spChg chg="add mod">
          <ac:chgData name="Kulinich Bohdan" userId="48e65c9f34e137d0" providerId="LiveId" clId="{AD3D2498-ADC2-B949-B632-216C0C7F4661}" dt="2023-06-01T18:38:55.635" v="4048" actId="14100"/>
          <ac:spMkLst>
            <pc:docMk/>
            <pc:sldMk cId="2337633875" sldId="279"/>
            <ac:spMk id="139" creationId="{5CB13982-32D2-B6DE-893E-6898D3E1E1F6}"/>
          </ac:spMkLst>
        </pc:spChg>
        <pc:spChg chg="add del mod">
          <ac:chgData name="Kulinich Bohdan" userId="48e65c9f34e137d0" providerId="LiveId" clId="{AD3D2498-ADC2-B949-B632-216C0C7F4661}" dt="2023-06-01T18:35:14.262" v="3871"/>
          <ac:spMkLst>
            <pc:docMk/>
            <pc:sldMk cId="2337633875" sldId="279"/>
            <ac:spMk id="140" creationId="{90ACE513-0811-3F4F-C41F-6B55C92DD817}"/>
          </ac:spMkLst>
        </pc:spChg>
        <pc:spChg chg="add mod">
          <ac:chgData name="Kulinich Bohdan" userId="48e65c9f34e137d0" providerId="LiveId" clId="{AD3D2498-ADC2-B949-B632-216C0C7F4661}" dt="2023-06-02T11:10:05.507" v="5442" actId="14100"/>
          <ac:spMkLst>
            <pc:docMk/>
            <pc:sldMk cId="2337633875" sldId="279"/>
            <ac:spMk id="141" creationId="{4E0CEE9A-DF4C-BD44-38FF-78025AA904C9}"/>
          </ac:spMkLst>
        </pc:spChg>
        <pc:spChg chg="add mod">
          <ac:chgData name="Kulinich Bohdan" userId="48e65c9f34e137d0" providerId="LiveId" clId="{AD3D2498-ADC2-B949-B632-216C0C7F4661}" dt="2023-06-02T06:11:26.948" v="4095" actId="20577"/>
          <ac:spMkLst>
            <pc:docMk/>
            <pc:sldMk cId="2337633875" sldId="279"/>
            <ac:spMk id="142" creationId="{D81F909F-8C08-D133-3E91-D20E81FB52EC}"/>
          </ac:spMkLst>
        </pc:spChg>
        <pc:spChg chg="add mod modVis">
          <ac:chgData name="Kulinich Bohdan" userId="48e65c9f34e137d0" providerId="LiveId" clId="{AD3D2498-ADC2-B949-B632-216C0C7F4661}" dt="2023-06-03T08:01:39.246" v="5499" actId="14429"/>
          <ac:spMkLst>
            <pc:docMk/>
            <pc:sldMk cId="2337633875" sldId="279"/>
            <ac:spMk id="145" creationId="{6BFC1E83-7376-7C3B-1B32-144CB5404967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46" creationId="{8DEFE69B-5314-3B0D-6362-CF353344D84E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7" creationId="{25295D34-7ED8-9504-468E-0ACDCC7203A7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8" creationId="{E4ACBFB5-F3D0-BBF7-8478-BFE078BD900C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54" creationId="{A4352B6B-0B7B-3656-0FF7-83C4D5F51A0C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5" creationId="{513EA001-7200-00D3-9A03-EC0483CF0D6F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6" creationId="{1FA06338-7A5D-8E73-EB13-4DB2058E4E11}"/>
          </ac:spMkLst>
        </pc:spChg>
        <pc:spChg chg="add del mod">
          <ac:chgData name="Kulinich Bohdan" userId="48e65c9f34e137d0" providerId="LiveId" clId="{AD3D2498-ADC2-B949-B632-216C0C7F4661}" dt="2023-06-02T09:31:23.791" v="5340" actId="478"/>
          <ac:spMkLst>
            <pc:docMk/>
            <pc:sldMk cId="2337633875" sldId="279"/>
            <ac:spMk id="157" creationId="{1F957F91-78C1-B1D6-54F3-2F52F6F9903F}"/>
          </ac:spMkLst>
        </pc:spChg>
        <pc:spChg chg="add del mod">
          <ac:chgData name="Kulinich Bohdan" userId="48e65c9f34e137d0" providerId="LiveId" clId="{AD3D2498-ADC2-B949-B632-216C0C7F4661}" dt="2023-06-02T09:31:26.225" v="5341" actId="478"/>
          <ac:spMkLst>
            <pc:docMk/>
            <pc:sldMk cId="2337633875" sldId="279"/>
            <ac:spMk id="158" creationId="{B4B73741-2B6B-7518-0082-D1460424CF68}"/>
          </ac:spMkLst>
        </pc:spChg>
        <pc:spChg chg="add del mod">
          <ac:chgData name="Kulinich Bohdan" userId="48e65c9f34e137d0" providerId="LiveId" clId="{AD3D2498-ADC2-B949-B632-216C0C7F4661}" dt="2023-06-02T11:10:19.001" v="5445" actId="478"/>
          <ac:spMkLst>
            <pc:docMk/>
            <pc:sldMk cId="2337633875" sldId="279"/>
            <ac:spMk id="183" creationId="{1A0CA419-6421-1E49-A380-9E9C41A36AD7}"/>
          </ac:spMkLst>
        </pc:spChg>
        <pc:grpChg chg="add del mod">
          <ac:chgData name="Kulinich Bohdan" userId="48e65c9f34e137d0" providerId="LiveId" clId="{AD3D2498-ADC2-B949-B632-216C0C7F4661}" dt="2023-06-01T13:57:22.973" v="3039" actId="165"/>
          <ac:grpSpMkLst>
            <pc:docMk/>
            <pc:sldMk cId="2337633875" sldId="279"/>
            <ac:grpSpMk id="11" creationId="{46D80046-4B56-90F1-EB9C-EEBE18B234C5}"/>
          </ac:grpSpMkLst>
        </pc:grpChg>
        <pc:grpChg chg="add del mod">
          <ac:chgData name="Kulinich Bohdan" userId="48e65c9f34e137d0" providerId="LiveId" clId="{AD3D2498-ADC2-B949-B632-216C0C7F4661}" dt="2023-06-01T13:58:27.654" v="3056" actId="478"/>
          <ac:grpSpMkLst>
            <pc:docMk/>
            <pc:sldMk cId="2337633875" sldId="279"/>
            <ac:grpSpMk id="12" creationId="{F060EC94-1839-7939-F3A8-8294A67940CD}"/>
          </ac:grpSpMkLst>
        </pc:grpChg>
        <pc:grpChg chg="add del mod">
          <ac:chgData name="Kulinich Bohdan" userId="48e65c9f34e137d0" providerId="LiveId" clId="{AD3D2498-ADC2-B949-B632-216C0C7F4661}" dt="2023-06-01T14:42:49.104" v="3310" actId="16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25" creationId="{A3081FC2-E52E-BD63-F7A2-4ADE97F44993}"/>
          </ac:grpSpMkLst>
        </pc:grpChg>
        <pc:grpChg chg="add mod">
          <ac:chgData name="Kulinich Bohdan" userId="48e65c9f34e137d0" providerId="LiveId" clId="{AD3D2498-ADC2-B949-B632-216C0C7F4661}" dt="2023-06-01T15:07:55.012" v="3476" actId="164"/>
          <ac:grpSpMkLst>
            <pc:docMk/>
            <pc:sldMk cId="2337633875" sldId="279"/>
            <ac:grpSpMk id="126" creationId="{BAD0F057-B0C2-37D3-B1BB-758EF4FC6CB2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30" creationId="{CB857E25-3105-BA4B-1961-F56AAA53C51C}"/>
          </ac:grpSpMkLst>
        </pc:grpChg>
        <pc:grpChg chg="add mod topLvl">
          <ac:chgData name="Kulinich Bohdan" userId="48e65c9f34e137d0" providerId="LiveId" clId="{AD3D2498-ADC2-B949-B632-216C0C7F4661}" dt="2023-06-02T11:07:21.935" v="5402" actId="164"/>
          <ac:grpSpMkLst>
            <pc:docMk/>
            <pc:sldMk cId="2337633875" sldId="279"/>
            <ac:grpSpMk id="159" creationId="{87CECBC8-E37E-D783-AA65-2357CAC4B1B0}"/>
          </ac:grpSpMkLst>
        </pc:grpChg>
        <pc:grpChg chg="add del mod">
          <ac:chgData name="Kulinich Bohdan" userId="48e65c9f34e137d0" providerId="LiveId" clId="{AD3D2498-ADC2-B949-B632-216C0C7F4661}" dt="2023-06-02T11:06:50.032" v="5391" actId="165"/>
          <ac:grpSpMkLst>
            <pc:docMk/>
            <pc:sldMk cId="2337633875" sldId="279"/>
            <ac:grpSpMk id="180" creationId="{5565DA3C-7148-9B70-E590-80A38527D838}"/>
          </ac:grpSpMkLst>
        </pc:grpChg>
        <pc:grpChg chg="add mod modVis">
          <ac:chgData name="Kulinich Bohdan" userId="48e65c9f34e137d0" providerId="LiveId" clId="{AD3D2498-ADC2-B949-B632-216C0C7F4661}" dt="2023-06-02T11:07:40.384" v="5411" actId="14429"/>
          <ac:grpSpMkLst>
            <pc:docMk/>
            <pc:sldMk cId="2337633875" sldId="279"/>
            <ac:grpSpMk id="181" creationId="{DA70B51B-53F1-19CC-E82E-3360BCFCF9C1}"/>
          </ac:grpSpMkLst>
        </pc:grpChg>
        <pc:grpChg chg="add mod">
          <ac:chgData name="Kulinich Bohdan" userId="48e65c9f34e137d0" providerId="LiveId" clId="{AD3D2498-ADC2-B949-B632-216C0C7F4661}" dt="2023-06-02T11:07:26.206" v="5403" actId="167"/>
          <ac:grpSpMkLst>
            <pc:docMk/>
            <pc:sldMk cId="2337633875" sldId="279"/>
            <ac:grpSpMk id="182" creationId="{ADA8882D-AA0C-4D1F-6603-B238A2F23443}"/>
          </ac:grpSpMkLst>
        </pc:grpChg>
        <pc:picChg chg="mod">
          <ac:chgData name="Kulinich Bohdan" userId="48e65c9f34e137d0" providerId="LiveId" clId="{AD3D2498-ADC2-B949-B632-216C0C7F4661}" dt="2023-05-25T20:39:24.024" v="2639"/>
          <ac:picMkLst>
            <pc:docMk/>
            <pc:sldMk cId="2337633875" sldId="279"/>
            <ac:picMk id="6" creationId="{6B95CFE2-37D3-772C-090A-71F329BEAC34}"/>
          </ac:picMkLst>
        </pc:picChg>
        <pc:picChg chg="mod">
          <ac:chgData name="Kulinich Bohdan" userId="48e65c9f34e137d0" providerId="LiveId" clId="{AD3D2498-ADC2-B949-B632-216C0C7F4661}" dt="2023-05-25T20:40:30.630" v="2646"/>
          <ac:picMkLst>
            <pc:docMk/>
            <pc:sldMk cId="2337633875" sldId="279"/>
            <ac:picMk id="68" creationId="{58CB9EF9-C7EB-8B5E-F3FC-E8D0EAA42B86}"/>
          </ac:picMkLst>
        </pc:picChg>
        <pc:picChg chg="mod topLvl">
          <ac:chgData name="Kulinich Bohdan" userId="48e65c9f34e137d0" providerId="LiveId" clId="{AD3D2498-ADC2-B949-B632-216C0C7F4661}" dt="2023-06-01T13:56:47.763" v="3033" actId="165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AD3D2498-ADC2-B949-B632-216C0C7F4661}" dt="2023-06-02T06:09:08.412" v="4066" actId="478"/>
          <ac:picMkLst>
            <pc:docMk/>
            <pc:sldMk cId="2337633875" sldId="279"/>
            <ac:picMk id="138" creationId="{552FE6B7-7D89-4327-EF4A-600D11B78A4B}"/>
          </ac:picMkLst>
        </pc:picChg>
        <pc:picChg chg="add mod modVis modCrop">
          <ac:chgData name="Kulinich Bohdan" userId="48e65c9f34e137d0" providerId="LiveId" clId="{AD3D2498-ADC2-B949-B632-216C0C7F4661}" dt="2023-06-02T11:10:33.364" v="5447" actId="166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3" creationId="{64CD336F-1533-E01D-08E4-80D02EEF49A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4" creationId="{9E13E7C2-0E5A-73F1-CA94-0A4B8627307D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9" creationId="{679F84E0-AB9E-D841-E6A6-377FBB7C6ED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0" creationId="{93284306-9573-64F7-3683-2F3EEED834C5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3" creationId="{E99B75C5-9D95-02D9-3ABD-F5B7BB9EF65E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4" creationId="{65746667-EFA0-4D66-9804-B2E8B6658E4F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5" creationId="{261556D0-156D-B578-0EFD-3C7F85655508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6" creationId="{39560504-507D-DEB5-C738-1CE65603CF8B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7" creationId="{854B9AF4-D460-0DEC-D91F-0FAF0DE1AABE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20" creationId="{E2C1117A-CF77-48F2-C856-A920B80030A1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8" creationId="{1F6510C6-21F3-66D7-C25F-68CE46444E0D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9" creationId="{F248B5C5-838A-E296-DCB4-63ADCAF6E19C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0" creationId="{69514AFE-04BB-5A22-41EF-140003BE4DC7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1" creationId="{44331A58-3BE4-AFF9-DD7C-6AA9EDCAA2CB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2" creationId="{4F8263E7-B958-E60B-2A82-2755138650F2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3" creationId="{22217A82-8919-378E-4049-68EAAA36E33F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0" creationId="{B42CA5A4-BD78-293B-19B9-58B18E3B2282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1" creationId="{C8E6BD8A-44EA-CB22-3300-D88341663F56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2" creationId="{A256C295-37E8-8D97-5EB9-13F24D5A0064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3" creationId="{C29DA2D3-66E4-ABBA-5E9E-9E9F5713DFBB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0" creationId="{D5274587-2BAE-BF3D-881A-636D22A1F3AE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1" creationId="{BFCFA97F-AF46-3830-A4A8-A179CE876650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1" creationId="{0A0206E2-250B-8BE3-B491-1EE39809BE6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5" creationId="{5C28067D-E330-DAC0-8059-F332152090D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7" creationId="{4A7D791A-8E3C-41AD-DEF0-8A78BDF3385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8" creationId="{760CA9E9-B1F7-5081-FB25-5EEBD4024137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9" creationId="{0EDCCFDF-AD52-E94A-046F-241B1DAF0BAD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80" creationId="{4FEC459B-1C5A-24AB-BE88-A4AE47ED8AB9}"/>
          </ac:cxnSpMkLst>
        </pc:cxnChg>
        <pc:cxnChg chg="add del mod">
          <ac:chgData name="Kulinich Bohdan" userId="48e65c9f34e137d0" providerId="LiveId" clId="{AD3D2498-ADC2-B949-B632-216C0C7F4661}" dt="2023-06-01T14:02:44.772" v="3105" actId="478"/>
          <ac:cxnSpMkLst>
            <pc:docMk/>
            <pc:sldMk cId="2337633875" sldId="279"/>
            <ac:cxnSpMk id="88" creationId="{1F15076E-B3BC-EAAB-D4C2-9EB41B214C2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2" creationId="{E06E6B6B-982D-3367-20EA-D9A997D751A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4" creationId="{F7369863-C097-00BD-5E27-AC0631B3781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5" creationId="{133C5EB5-9EAB-7B9A-8B4D-3A67EC38D9E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8" creationId="{54F5F3BD-D3F6-69C9-50DC-6188C5FB51F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0" creationId="{A067CAF0-63A2-E2C0-C4CE-99B03E515223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3" creationId="{2313C0A4-F800-27CC-9BFB-BF0F98216199}"/>
          </ac:cxnSpMkLst>
        </pc:cxnChg>
        <pc:cxnChg chg="add del mod">
          <ac:chgData name="Kulinich Bohdan" userId="48e65c9f34e137d0" providerId="LiveId" clId="{AD3D2498-ADC2-B949-B632-216C0C7F4661}" dt="2023-06-01T14:33:36.126" v="3155" actId="478"/>
          <ac:cxnSpMkLst>
            <pc:docMk/>
            <pc:sldMk cId="2337633875" sldId="279"/>
            <ac:cxnSpMk id="107" creationId="{CBBF2A24-2410-E851-C09D-29AA75C7974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8" creationId="{E4828767-491A-17C3-A267-E545F5FEABC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2" creationId="{75E4F8CE-3A42-14C8-2DAF-8D88A88EA63B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7" creationId="{E11AF200-4B20-1A09-8C29-B47B3651E94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49" creationId="{D7FD5654-7B51-8492-C4A8-15A4D19DAD63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0" creationId="{424DE9B6-4100-E762-57DE-760D5BB2FD18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1" creationId="{3C0D59A5-FDCC-9242-F32D-D84F43A3CE9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2" creationId="{64FB9634-E6F7-66B3-D923-EF2B21FE8F1C}"/>
          </ac:cxnSpMkLst>
        </pc:cxnChg>
        <pc:cxnChg chg="add mod topLvl">
          <ac:chgData name="Kulinich Bohdan" userId="48e65c9f34e137d0" providerId="LiveId" clId="{AD3D2498-ADC2-B949-B632-216C0C7F4661}" dt="2023-06-02T11:06:58.469" v="5392" actId="164"/>
          <ac:cxnSpMkLst>
            <pc:docMk/>
            <pc:sldMk cId="2337633875" sldId="279"/>
            <ac:cxnSpMk id="153" creationId="{E6315A35-E03E-7AE0-C442-B432CC0B08C5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2" creationId="{D350C739-75DD-A6FD-F01A-E6135FA6AB1F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6" creationId="{E9632A0B-40D4-D335-7D19-61FFA9CC3B4B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1" creationId="{33564034-5101-0A17-DCAF-9DB0987EC349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6" creationId="{8B3E3B5F-67D1-3B79-7552-D95FB9F0CBFF}"/>
          </ac:cxnSpMkLst>
        </pc:cxn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del">
        <pc:chgData name="Kulinich Bohdan" userId="48e65c9f34e137d0" providerId="LiveId" clId="{AD3D2498-ADC2-B949-B632-216C0C7F4661}" dt="2023-05-25T12:40:48.885" v="177" actId="2696"/>
        <pc:sldMkLst>
          <pc:docMk/>
          <pc:sldMk cId="3599287483" sldId="283"/>
        </pc:sldMkLst>
      </pc:sldChg>
      <pc:sldChg chg="addSp delSp modSp mod delAnim modAnim">
        <pc:chgData name="Kulinich Bohdan" userId="48e65c9f34e137d0" providerId="LiveId" clId="{AD3D2498-ADC2-B949-B632-216C0C7F4661}" dt="2023-05-25T12:40:34.954" v="176" actId="20577"/>
        <pc:sldMkLst>
          <pc:docMk/>
          <pc:sldMk cId="3313802318" sldId="284"/>
        </pc:sldMkLst>
        <pc:spChg chg="add del mod">
          <ac:chgData name="Kulinich Bohdan" userId="48e65c9f34e137d0" providerId="LiveId" clId="{AD3D2498-ADC2-B949-B632-216C0C7F4661}" dt="2023-05-25T12:40:16.379" v="132" actId="478"/>
          <ac:spMkLst>
            <pc:docMk/>
            <pc:sldMk cId="3313802318" sldId="284"/>
            <ac:spMk id="3" creationId="{36579905-8519-53BD-7E68-253AA1A9DC31}"/>
          </ac:spMkLst>
        </pc:spChg>
        <pc:spChg chg="mod">
          <ac:chgData name="Kulinich Bohdan" userId="48e65c9f34e137d0" providerId="LiveId" clId="{AD3D2498-ADC2-B949-B632-216C0C7F4661}" dt="2023-05-25T12:40:04.051" v="126" actId="2057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AD3D2498-ADC2-B949-B632-216C0C7F4661}" dt="2023-05-25T12:40:34.954" v="17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AD3D2498-ADC2-B949-B632-216C0C7F4661}" dt="2023-05-25T12:39:30.763" v="11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setBg modAnim">
        <pc:chgData name="Kulinich Bohdan" userId="48e65c9f34e137d0" providerId="LiveId" clId="{DEACD239-D62D-CF4A-A00D-D5A62BB381E1}" dt="2023-05-20T11:16:50.911" v="596" actId="1076"/>
        <pc:sldMkLst>
          <pc:docMk/>
          <pc:sldMk cId="3599287483" sldId="283"/>
        </pc:sldMkLst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DEACD239-D62D-CF4A-A00D-D5A62BB381E1}" dt="2023-05-20T11:02:21.022" v="322" actId="170"/>
          <ac:spMkLst>
            <pc:docMk/>
            <pc:sldMk cId="3599287483" sldId="283"/>
            <ac:spMk id="28" creationId="{55A8A819-3FBE-A67D-55B2-46F67A98F9C6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28" creationId="{6DBCDDE8-9360-B686-FD8E-08A7794E9F9D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8" creationId="{59B1DB75-853A-D297-933A-DC9391F92D47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49" creationId="{C42811E5-DDE7-2E7E-33A1-6FB7A2BB67C0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50" creationId="{552834BA-79FA-0016-AF10-1DB26D6B28D7}"/>
          </ac:spMkLst>
        </pc:spChg>
        <pc:spChg chg="mod topLvl">
          <ac:chgData name="Kulinich Bohdan" userId="48e65c9f34e137d0" providerId="LiveId" clId="{DEACD239-D62D-CF4A-A00D-D5A62BB381E1}" dt="2023-05-20T11:16:50.911" v="596" actId="1076"/>
          <ac:spMkLst>
            <pc:docMk/>
            <pc:sldMk cId="3599287483" sldId="283"/>
            <ac:spMk id="55" creationId="{1399BACA-94F8-1B50-DEBF-8DA30AD46721}"/>
          </ac:spMkLst>
        </pc:spChg>
        <pc:spChg chg="del mod topLvl">
          <ac:chgData name="Kulinich Bohdan" userId="48e65c9f34e137d0" providerId="LiveId" clId="{DEACD239-D62D-CF4A-A00D-D5A62BB381E1}" dt="2023-05-20T10:42:07.765" v="98" actId="478"/>
          <ac:spMkLst>
            <pc:docMk/>
            <pc:sldMk cId="3599287483" sldId="283"/>
            <ac:spMk id="56" creationId="{A5E5BE84-BABF-7BA4-D862-76E29EDE8D37}"/>
          </ac:spMkLst>
        </pc:spChg>
        <pc:spChg chg="mod">
          <ac:chgData name="Kulinich Bohdan" userId="48e65c9f34e137d0" providerId="LiveId" clId="{DEACD239-D62D-CF4A-A00D-D5A62BB381E1}" dt="2023-05-20T11:01:45.565" v="315" actId="1076"/>
          <ac:spMkLst>
            <pc:docMk/>
            <pc:sldMk cId="3599287483" sldId="283"/>
            <ac:spMk id="56" creationId="{D42E2C5A-6527-0D10-9E6C-C20CBC361B32}"/>
          </ac:spMkLst>
        </pc:spChg>
        <pc:spChg chg="mod">
          <ac:chgData name="Kulinich Bohdan" userId="48e65c9f34e137d0" providerId="LiveId" clId="{DEACD239-D62D-CF4A-A00D-D5A62BB381E1}" dt="2023-05-20T11:01:39.660" v="313" actId="20577"/>
          <ac:spMkLst>
            <pc:docMk/>
            <pc:sldMk cId="3599287483" sldId="283"/>
            <ac:spMk id="58" creationId="{2A03D7DC-45A5-9656-E283-349994DF8270}"/>
          </ac:spMkLst>
        </pc:spChg>
        <pc:spChg chg="del mod">
          <ac:chgData name="Kulinich Bohdan" userId="48e65c9f34e137d0" providerId="LiveId" clId="{DEACD239-D62D-CF4A-A00D-D5A62BB381E1}" dt="2023-05-20T10:42:03.576" v="97" actId="478"/>
          <ac:spMkLst>
            <pc:docMk/>
            <pc:sldMk cId="3599287483" sldId="283"/>
            <ac:spMk id="58" creationId="{989B5EEC-6988-D5C6-4E22-AF12914990D6}"/>
          </ac:spMkLst>
        </pc:spChg>
        <pc:spChg chg="mod">
          <ac:chgData name="Kulinich Bohdan" userId="48e65c9f34e137d0" providerId="LiveId" clId="{DEACD239-D62D-CF4A-A00D-D5A62BB381E1}" dt="2023-05-20T11:06:53.796" v="362"/>
          <ac:spMkLst>
            <pc:docMk/>
            <pc:sldMk cId="3599287483" sldId="283"/>
            <ac:spMk id="60" creationId="{D54F2937-39C9-9B78-3690-438E9FBB20C0}"/>
          </ac:spMkLst>
        </pc:spChg>
        <pc:spChg chg="mod">
          <ac:chgData name="Kulinich Bohdan" userId="48e65c9f34e137d0" providerId="LiveId" clId="{DEACD239-D62D-CF4A-A00D-D5A62BB381E1}" dt="2023-05-20T11:07:31.571" v="466" actId="1076"/>
          <ac:spMkLst>
            <pc:docMk/>
            <pc:sldMk cId="3599287483" sldId="283"/>
            <ac:spMk id="68" creationId="{F9848688-7AB6-4A1C-A8B6-0C2542869EDB}"/>
          </ac:spMkLst>
        </pc:spChg>
        <pc:spChg chg="add mod">
          <ac:chgData name="Kulinich Bohdan" userId="48e65c9f34e137d0" providerId="LiveId" clId="{DEACD239-D62D-CF4A-A00D-D5A62BB381E1}" dt="2023-05-20T11:08:42.395" v="473" actId="170"/>
          <ac:spMkLst>
            <pc:docMk/>
            <pc:sldMk cId="3599287483" sldId="283"/>
            <ac:spMk id="69" creationId="{971C9DF0-56FE-84A2-5DDA-E68FD4C0DA9B}"/>
          </ac:spMkLst>
        </pc:spChg>
        <pc:spChg chg="mod">
          <ac:chgData name="Kulinich Bohdan" userId="48e65c9f34e137d0" providerId="LiveId" clId="{DEACD239-D62D-CF4A-A00D-D5A62BB381E1}" dt="2023-05-20T11:10:37.492" v="474"/>
          <ac:spMkLst>
            <pc:docMk/>
            <pc:sldMk cId="3599287483" sldId="283"/>
            <ac:spMk id="71" creationId="{4C44632F-70B1-206B-EC9E-519FF2CD1F9A}"/>
          </ac:spMkLst>
        </pc:spChg>
        <pc:spChg chg="mod">
          <ac:chgData name="Kulinich Bohdan" userId="48e65c9f34e137d0" providerId="LiveId" clId="{DEACD239-D62D-CF4A-A00D-D5A62BB381E1}" dt="2023-05-20T11:11:08.851" v="580" actId="1076"/>
          <ac:spMkLst>
            <pc:docMk/>
            <pc:sldMk cId="3599287483" sldId="283"/>
            <ac:spMk id="72" creationId="{C8883CFB-2426-A94D-6B69-B8BBDB8F6FE7}"/>
          </ac:spMkLst>
        </pc:spChg>
        <pc:spChg chg="add mod">
          <ac:chgData name="Kulinich Bohdan" userId="48e65c9f34e137d0" providerId="LiveId" clId="{DEACD239-D62D-CF4A-A00D-D5A62BB381E1}" dt="2023-05-20T11:11:37.047" v="588" actId="170"/>
          <ac:spMkLst>
            <pc:docMk/>
            <pc:sldMk cId="3599287483" sldId="283"/>
            <ac:spMk id="73" creationId="{4D80C162-8960-B81F-1DCB-3488917D19F6}"/>
          </ac:spMkLst>
        </pc:spChg>
        <pc:grpChg chg="add mod">
          <ac:chgData name="Kulinich Bohdan" userId="48e65c9f34e137d0" providerId="LiveId" clId="{DEACD239-D62D-CF4A-A00D-D5A62BB381E1}" dt="2023-05-20T11:16:50.715" v="595" actId="1076"/>
          <ac:grpSpMkLst>
            <pc:docMk/>
            <pc:sldMk cId="3599287483" sldId="283"/>
            <ac:grpSpMk id="51" creationId="{8CF06B7F-420C-77FA-5B17-AF49C067A3E9}"/>
          </ac:grpSpMkLst>
        </pc:grpChg>
        <pc:grpChg chg="add del mod">
          <ac:chgData name="Kulinich Bohdan" userId="48e65c9f34e137d0" providerId="LiveId" clId="{DEACD239-D62D-CF4A-A00D-D5A62BB381E1}" dt="2023-05-20T10:42:07.765" v="98" actId="478"/>
          <ac:grpSpMkLst>
            <pc:docMk/>
            <pc:sldMk cId="3599287483" sldId="283"/>
            <ac:grpSpMk id="53" creationId="{02884144-858C-1B02-CC7B-35F03ACD2F98}"/>
          </ac:grpSpMkLst>
        </pc:grpChg>
        <pc:grpChg chg="add mod">
          <ac:chgData name="Kulinich Bohdan" userId="48e65c9f34e137d0" providerId="LiveId" clId="{DEACD239-D62D-CF4A-A00D-D5A62BB381E1}" dt="2023-05-20T11:02:07.548" v="319" actId="167"/>
          <ac:grpSpMkLst>
            <pc:docMk/>
            <pc:sldMk cId="3599287483" sldId="283"/>
            <ac:grpSpMk id="53" creationId="{F0119730-218D-096B-C9F6-F0040F453BBB}"/>
          </ac:grpSpMkLst>
        </pc:grpChg>
        <pc:grpChg chg="add mod">
          <ac:chgData name="Kulinich Bohdan" userId="48e65c9f34e137d0" providerId="LiveId" clId="{DEACD239-D62D-CF4A-A00D-D5A62BB381E1}" dt="2023-05-20T11:07:44.024" v="468" actId="167"/>
          <ac:grpSpMkLst>
            <pc:docMk/>
            <pc:sldMk cId="3599287483" sldId="283"/>
            <ac:grpSpMk id="59" creationId="{EEB64B8B-87FB-452E-D9D8-12325CEFB91F}"/>
          </ac:grpSpMkLst>
        </pc:grpChg>
        <pc:grpChg chg="add mod">
          <ac:chgData name="Kulinich Bohdan" userId="48e65c9f34e137d0" providerId="LiveId" clId="{DEACD239-D62D-CF4A-A00D-D5A62BB381E1}" dt="2023-05-20T11:11:19.394" v="582" actId="167"/>
          <ac:grpSpMkLst>
            <pc:docMk/>
            <pc:sldMk cId="3599287483" sldId="283"/>
            <ac:grpSpMk id="70" creationId="{6A4E48DE-9B72-1DA9-7B2E-8CB880EDDD6C}"/>
          </ac:grpSpMkLst>
        </pc:grp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9" creationId="{1CA96246-43A9-C694-BF5D-C95EB75FA53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DB461F05-54F5-FE48-991E-A52BEEB5FA9A}"/>
    <pc:docChg chg="addSld delSld modSld">
      <pc:chgData name="Kulinich Bohdan" userId="48e65c9f34e137d0" providerId="LiveId" clId="{DB461F05-54F5-FE48-991E-A52BEEB5FA9A}" dt="2023-07-12T16:33:21.930" v="52" actId="20577"/>
      <pc:docMkLst>
        <pc:docMk/>
      </pc:docMkLst>
      <pc:sldChg chg="del setBg">
        <pc:chgData name="Kulinich Bohdan" userId="48e65c9f34e137d0" providerId="LiveId" clId="{DB461F05-54F5-FE48-991E-A52BEEB5FA9A}" dt="2023-07-06T20:34:30.015" v="7" actId="2696"/>
        <pc:sldMkLst>
          <pc:docMk/>
          <pc:sldMk cId="1054098509" sldId="288"/>
        </pc:sldMkLst>
      </pc:sldChg>
      <pc:sldChg chg="modSp modAnim">
        <pc:chgData name="Kulinich Bohdan" userId="48e65c9f34e137d0" providerId="LiveId" clId="{DB461F05-54F5-FE48-991E-A52BEEB5FA9A}" dt="2023-07-12T16:33:21.930" v="52" actId="20577"/>
        <pc:sldMkLst>
          <pc:docMk/>
          <pc:sldMk cId="480804358" sldId="290"/>
        </pc:sldMkLst>
        <pc:spChg chg="mod">
          <ac:chgData name="Kulinich Bohdan" userId="48e65c9f34e137d0" providerId="LiveId" clId="{DB461F05-54F5-FE48-991E-A52BEEB5FA9A}" dt="2023-07-06T20:35:34.860" v="8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DB461F05-54F5-FE48-991E-A52BEEB5FA9A}" dt="2023-07-12T16:33:21.930" v="52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del">
        <pc:chgData name="Kulinich Bohdan" userId="48e65c9f34e137d0" providerId="LiveId" clId="{DB461F05-54F5-FE48-991E-A52BEEB5FA9A}" dt="2023-07-06T17:44:19.954" v="0" actId="2696"/>
        <pc:sldMkLst>
          <pc:docMk/>
          <pc:sldMk cId="809514391" sldId="291"/>
        </pc:sldMkLst>
      </pc:sldChg>
      <pc:sldChg chg="del">
        <pc:chgData name="Kulinich Bohdan" userId="48e65c9f34e137d0" providerId="LiveId" clId="{DB461F05-54F5-FE48-991E-A52BEEB5FA9A}" dt="2023-07-06T17:44:21.078" v="1" actId="2696"/>
        <pc:sldMkLst>
          <pc:docMk/>
          <pc:sldMk cId="1214160998" sldId="292"/>
        </pc:sldMkLst>
      </pc:sldChg>
      <pc:sldChg chg="del">
        <pc:chgData name="Kulinich Bohdan" userId="48e65c9f34e137d0" providerId="LiveId" clId="{DB461F05-54F5-FE48-991E-A52BEEB5FA9A}" dt="2023-07-06T17:44:24.147" v="2" actId="2696"/>
        <pc:sldMkLst>
          <pc:docMk/>
          <pc:sldMk cId="814185414" sldId="293"/>
        </pc:sldMkLst>
      </pc:sldChg>
      <pc:sldChg chg="del">
        <pc:chgData name="Kulinich Bohdan" userId="48e65c9f34e137d0" providerId="LiveId" clId="{DB461F05-54F5-FE48-991E-A52BEEB5FA9A}" dt="2023-07-06T17:44:24.836" v="3" actId="2696"/>
        <pc:sldMkLst>
          <pc:docMk/>
          <pc:sldMk cId="3571573860" sldId="294"/>
        </pc:sldMkLst>
      </pc:sldChg>
      <pc:sldChg chg="modSp">
        <pc:chgData name="Kulinich Bohdan" userId="48e65c9f34e137d0" providerId="LiveId" clId="{DB461F05-54F5-FE48-991E-A52BEEB5FA9A}" dt="2023-07-07T11:15:44.509" v="18"/>
        <pc:sldMkLst>
          <pc:docMk/>
          <pc:sldMk cId="3982145849" sldId="295"/>
        </pc:sldMkLst>
        <pc:picChg chg="mod">
          <ac:chgData name="Kulinich Bohdan" userId="48e65c9f34e137d0" providerId="LiveId" clId="{DB461F05-54F5-FE48-991E-A52BEEB5FA9A}" dt="2023-07-07T11:15:44.509" v="18"/>
          <ac:picMkLst>
            <pc:docMk/>
            <pc:sldMk cId="3982145849" sldId="295"/>
            <ac:picMk id="123" creationId="{75E9C751-79CC-90F0-CC1B-EEC04C8CA045}"/>
          </ac:picMkLst>
        </pc:picChg>
      </pc:sldChg>
      <pc:sldChg chg="add setBg">
        <pc:chgData name="Kulinich Bohdan" userId="48e65c9f34e137d0" providerId="LiveId" clId="{DB461F05-54F5-FE48-991E-A52BEEB5FA9A}" dt="2023-07-06T20:34:27.507" v="6"/>
        <pc:sldMkLst>
          <pc:docMk/>
          <pc:sldMk cId="3667384021" sldId="296"/>
        </pc:sldMkLst>
      </pc:sldChg>
    </pc:docChg>
  </pc:docChgLst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27.01.2024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4.xml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slide" Target="slide3.xm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2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26" Type="http://schemas.openxmlformats.org/officeDocument/2006/relationships/image" Target="../media/image21.png"/><Relationship Id="rId3" Type="http://schemas.openxmlformats.org/officeDocument/2006/relationships/image" Target="../media/image5.png"/><Relationship Id="rId21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17" Type="http://schemas.openxmlformats.org/officeDocument/2006/relationships/image" Target="../media/image17.png"/><Relationship Id="rId25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slide" Target="slide4.xml"/><Relationship Id="rId20" Type="http://schemas.openxmlformats.org/officeDocument/2006/relationships/image" Target="../media/image14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slide" Target="slide7.xml"/><Relationship Id="rId19" Type="http://schemas.openxmlformats.org/officeDocument/2006/relationships/slide" Target="slide6.xml"/><Relationship Id="rId31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4" Type="http://schemas.openxmlformats.org/officeDocument/2006/relationships/slide" Target="slide8.xml"/><Relationship Id="rId22" Type="http://schemas.openxmlformats.org/officeDocument/2006/relationships/image" Target="../media/image15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2.xml"/><Relationship Id="rId18" Type="http://schemas.openxmlformats.org/officeDocument/2006/relationships/image" Target="../media/image13.png"/><Relationship Id="rId26" Type="http://schemas.openxmlformats.org/officeDocument/2006/relationships/image" Target="../media/image31.pn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slide" Target="slide3.xml"/><Relationship Id="rId25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openxmlformats.org/officeDocument/2006/relationships/slide" Target="slide8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8.xml"/><Relationship Id="rId18" Type="http://schemas.openxmlformats.org/officeDocument/2006/relationships/image" Target="../media/image13.png"/><Relationship Id="rId26" Type="http://schemas.openxmlformats.org/officeDocument/2006/relationships/image" Target="../media/image38.png"/><Relationship Id="rId3" Type="http://schemas.openxmlformats.org/officeDocument/2006/relationships/image" Target="../media/image6.png"/><Relationship Id="rId21" Type="http://schemas.openxmlformats.org/officeDocument/2006/relationships/image" Target="../media/image34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slide" Target="slide3.xml"/><Relationship Id="rId25" Type="http://schemas.openxmlformats.org/officeDocument/2006/relationships/image" Target="../media/image37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24" Type="http://schemas.openxmlformats.org/officeDocument/2006/relationships/image" Target="../media/image36.png"/><Relationship Id="rId5" Type="http://schemas.openxmlformats.org/officeDocument/2006/relationships/image" Target="../media/image16.png"/><Relationship Id="rId15" Type="http://schemas.openxmlformats.org/officeDocument/2006/relationships/slide" Target="slide4.xml"/><Relationship Id="rId23" Type="http://schemas.openxmlformats.org/officeDocument/2006/relationships/image" Target="../media/image3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image" Target="../media/image12.png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4.xml"/><Relationship Id="rId26" Type="http://schemas.openxmlformats.org/officeDocument/2006/relationships/image" Target="../media/image44.png"/><Relationship Id="rId3" Type="http://schemas.openxmlformats.org/officeDocument/2006/relationships/image" Target="../media/image40.png"/><Relationship Id="rId21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17" Type="http://schemas.openxmlformats.org/officeDocument/2006/relationships/image" Target="../media/image41.png"/><Relationship Id="rId25" Type="http://schemas.openxmlformats.org/officeDocument/2006/relationships/image" Target="../media/image43.png"/><Relationship Id="rId33" Type="http://schemas.openxmlformats.org/officeDocument/2006/relationships/image" Target="../media/image5.png"/><Relationship Id="rId2" Type="http://schemas.openxmlformats.org/officeDocument/2006/relationships/image" Target="../media/image39.png"/><Relationship Id="rId16" Type="http://schemas.openxmlformats.org/officeDocument/2006/relationships/image" Target="../media/image12.png"/><Relationship Id="rId20" Type="http://schemas.openxmlformats.org/officeDocument/2006/relationships/slide" Target="slide3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24" Type="http://schemas.openxmlformats.org/officeDocument/2006/relationships/image" Target="../media/image42.png"/><Relationship Id="rId32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23" Type="http://schemas.openxmlformats.org/officeDocument/2006/relationships/image" Target="../media/image15.png"/><Relationship Id="rId28" Type="http://schemas.openxmlformats.org/officeDocument/2006/relationships/image" Target="../media/image440.png"/><Relationship Id="rId10" Type="http://schemas.openxmlformats.org/officeDocument/2006/relationships/image" Target="../media/image1.png"/><Relationship Id="rId19" Type="http://schemas.openxmlformats.org/officeDocument/2006/relationships/image" Target="../media/image11.png"/><Relationship Id="rId31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9.png"/><Relationship Id="rId22" Type="http://schemas.openxmlformats.org/officeDocument/2006/relationships/slide" Target="slide5.xml"/><Relationship Id="rId27" Type="http://schemas.openxmlformats.org/officeDocument/2006/relationships/image" Target="../media/image430.png"/><Relationship Id="rId30" Type="http://schemas.openxmlformats.org/officeDocument/2006/relationships/image" Target="../media/image46.png"/><Relationship Id="rId8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5.xml"/><Relationship Id="rId18" Type="http://schemas.openxmlformats.org/officeDocument/2006/relationships/image" Target="../media/image54.png"/><Relationship Id="rId3" Type="http://schemas.openxmlformats.org/officeDocument/2006/relationships/image" Target="../media/image7.png"/><Relationship Id="rId21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slide" Target="slide4.xml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9.png"/><Relationship Id="rId15" Type="http://schemas.openxmlformats.org/officeDocument/2006/relationships/slide" Target="slide3.xml"/><Relationship Id="rId10" Type="http://schemas.openxmlformats.org/officeDocument/2006/relationships/slide" Target="slide8.xml"/><Relationship Id="rId19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17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4" Type="http://schemas.openxmlformats.org/officeDocument/2006/relationships/image" Target="../media/image12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071731" y="2422810"/>
            <a:ext cx="8120269" cy="2012379"/>
          </a:xfrm>
          <a:prstGeom prst="roundRect">
            <a:avLst>
              <a:gd name="adj" fmla="val 5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Підсумковий урок </a:t>
            </a:r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«Двогранний кут. Відстані і кути у просторі»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36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1308A-A41B-9981-29B2-31EA370E5ECA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36D183C4-2230-B078-E674-A2F6B5534017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27.01.2024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3" grpId="0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589315-36C0-400B-8E80-6300AB268E13}"/>
              </a:ext>
            </a:extLst>
          </p:cNvPr>
          <p:cNvSpPr/>
          <p:nvPr/>
        </p:nvSpPr>
        <p:spPr>
          <a:xfrm>
            <a:off x="5613208" y="1423516"/>
            <a:ext cx="957262" cy="698792"/>
          </a:xfrm>
          <a:prstGeom prst="roundRect">
            <a:avLst>
              <a:gd name="adj" fmla="val 41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</a:t>
            </a:r>
            <a:endParaRPr lang="en-UA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A94E5CA-89C9-DC14-1013-383B802371B5}"/>
              </a:ext>
            </a:extLst>
          </p:cNvPr>
          <p:cNvSpPr/>
          <p:nvPr/>
        </p:nvSpPr>
        <p:spPr>
          <a:xfrm>
            <a:off x="5613208" y="2299138"/>
            <a:ext cx="957262" cy="698792"/>
          </a:xfrm>
          <a:prstGeom prst="roundRect">
            <a:avLst>
              <a:gd name="adj" fmla="val 4102"/>
            </a:avLst>
          </a:prstGeom>
          <a:solidFill>
            <a:srgbClr val="DE3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</a:t>
            </a:r>
            <a:endParaRPr lang="en-UA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0EBDE8-2411-58E5-7F28-1DA14D96E36E}"/>
              </a:ext>
            </a:extLst>
          </p:cNvPr>
          <p:cNvSpPr/>
          <p:nvPr/>
        </p:nvSpPr>
        <p:spPr>
          <a:xfrm>
            <a:off x="10972800" y="1423516"/>
            <a:ext cx="957262" cy="698792"/>
          </a:xfrm>
          <a:prstGeom prst="roundRect">
            <a:avLst>
              <a:gd name="adj" fmla="val 41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</a:t>
            </a:r>
            <a:endParaRPr lang="en-UA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55B6537-A0AE-A2CF-F6C8-8C024610B96D}"/>
              </a:ext>
            </a:extLst>
          </p:cNvPr>
          <p:cNvSpPr/>
          <p:nvPr/>
        </p:nvSpPr>
        <p:spPr>
          <a:xfrm>
            <a:off x="8705495" y="4995003"/>
            <a:ext cx="1121587" cy="698792"/>
          </a:xfrm>
          <a:prstGeom prst="roundRect">
            <a:avLst>
              <a:gd name="adj" fmla="val 4102"/>
            </a:avLst>
          </a:prstGeom>
          <a:solidFill>
            <a:srgbClr val="DE3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</a:t>
            </a:r>
            <a:endParaRPr lang="en-UA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9C3F8C6-0599-F147-79A0-B102F194E71B}"/>
              </a:ext>
            </a:extLst>
          </p:cNvPr>
          <p:cNvSpPr/>
          <p:nvPr/>
        </p:nvSpPr>
        <p:spPr>
          <a:xfrm>
            <a:off x="8705494" y="5870625"/>
            <a:ext cx="1121587" cy="698792"/>
          </a:xfrm>
          <a:prstGeom prst="roundRect">
            <a:avLst>
              <a:gd name="adj" fmla="val 4102"/>
            </a:avLst>
          </a:prstGeom>
          <a:solidFill>
            <a:srgbClr val="DE3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</a:t>
            </a:r>
            <a:endParaRPr lang="en-UA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3055F5-C74A-684B-0448-6E057A6FDEF0}"/>
              </a:ext>
            </a:extLst>
          </p:cNvPr>
          <p:cNvSpPr/>
          <p:nvPr/>
        </p:nvSpPr>
        <p:spPr>
          <a:xfrm>
            <a:off x="1800225" y="1029539"/>
            <a:ext cx="10306648" cy="5828461"/>
          </a:xfrm>
          <a:prstGeom prst="rect">
            <a:avLst/>
          </a:prstGeom>
          <a:solidFill>
            <a:srgbClr val="424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829C7A-0C4C-B918-A204-FA5152B9CE67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2DB6DC7-3F79-79CC-FA1E-B40BF5370E8F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DA22A-C3D3-0028-D946-EC0EF066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71025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132938"/>
            <a:ext cx="18774834" cy="976799"/>
          </a:xfrm>
          <a:prstGeom prst="rect">
            <a:avLst/>
          </a:prstGeom>
        </p:spPr>
      </p:pic>
      <p:pic>
        <p:nvPicPr>
          <p:cNvPr id="116" name="Picture 115" hidden="1">
            <a:hlinkClick r:id="rId9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>
            <a:hlinkClick r:id="rId13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7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19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39" name="Picture 38">
            <a:hlinkClick r:id="rId21" action="ppaction://hlinksldjump"/>
            <a:extLst>
              <a:ext uri="{FF2B5EF4-FFF2-40B4-BE49-F238E27FC236}">
                <a16:creationId xmlns:a16="http://schemas.microsoft.com/office/drawing/2014/main" id="{B79CBDC5-F8CF-D05C-7589-DA24E3FCE12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66A4C86-4497-3C01-1E84-53FADF89DF7B}"/>
              </a:ext>
            </a:extLst>
          </p:cNvPr>
          <p:cNvSpPr/>
          <p:nvPr/>
        </p:nvSpPr>
        <p:spPr>
          <a:xfrm>
            <a:off x="2155332" y="1423518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71A102-B2B2-2FA2-5BC3-A5044CA86337}"/>
              </a:ext>
            </a:extLst>
          </p:cNvPr>
          <p:cNvSpPr/>
          <p:nvPr/>
        </p:nvSpPr>
        <p:spPr>
          <a:xfrm>
            <a:off x="2626310" y="1423520"/>
            <a:ext cx="2853526" cy="698792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Рівна куту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680399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A4DC4C-6BAA-2954-C59C-6AF8813E2974}"/>
              </a:ext>
            </a:extLst>
          </p:cNvPr>
          <p:cNvSpPr/>
          <p:nvPr/>
        </p:nvSpPr>
        <p:spPr>
          <a:xfrm>
            <a:off x="2155331" y="141131"/>
            <a:ext cx="9774731" cy="1039413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 може ортогональна проекція кута бути: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268F58-9B77-2172-1798-8749F3402845}"/>
              </a:ext>
            </a:extLst>
          </p:cNvPr>
          <p:cNvSpPr/>
          <p:nvPr/>
        </p:nvSpPr>
        <p:spPr>
          <a:xfrm>
            <a:off x="2155332" y="2299140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1B9A9E-BA67-1550-3C0E-9AC028C934FA}"/>
              </a:ext>
            </a:extLst>
          </p:cNvPr>
          <p:cNvSpPr/>
          <p:nvPr/>
        </p:nvSpPr>
        <p:spPr>
          <a:xfrm>
            <a:off x="2626310" y="2299142"/>
            <a:ext cx="2853526" cy="698792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Більша за кут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6C609C-825F-6D09-FA35-E6ABC47ACBA4}"/>
              </a:ext>
            </a:extLst>
          </p:cNvPr>
          <p:cNvSpPr/>
          <p:nvPr/>
        </p:nvSpPr>
        <p:spPr>
          <a:xfrm>
            <a:off x="7472734" y="1423516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86601A-9855-87DE-5BDB-F1971C8F8824}"/>
              </a:ext>
            </a:extLst>
          </p:cNvPr>
          <p:cNvSpPr/>
          <p:nvPr/>
        </p:nvSpPr>
        <p:spPr>
          <a:xfrm>
            <a:off x="7943711" y="1423518"/>
            <a:ext cx="2853527" cy="698792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Менша за кут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FB8B1CB-F1C6-A29B-9776-AB6C320126FE}"/>
              </a:ext>
            </a:extLst>
          </p:cNvPr>
          <p:cNvSpPr/>
          <p:nvPr/>
        </p:nvSpPr>
        <p:spPr>
          <a:xfrm>
            <a:off x="2155332" y="4995005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A8283E2-1973-EEB3-1E7C-7D7DED778DB4}"/>
              </a:ext>
            </a:extLst>
          </p:cNvPr>
          <p:cNvSpPr/>
          <p:nvPr/>
        </p:nvSpPr>
        <p:spPr>
          <a:xfrm>
            <a:off x="2626310" y="4995007"/>
            <a:ext cx="5844184" cy="698792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Паралельна площині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CA6FB66-7437-DE94-E553-F38335E6F69A}"/>
              </a:ext>
            </a:extLst>
          </p:cNvPr>
          <p:cNvSpPr/>
          <p:nvPr/>
        </p:nvSpPr>
        <p:spPr>
          <a:xfrm>
            <a:off x="2155332" y="3712618"/>
            <a:ext cx="9774730" cy="1039413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Пряма і площина паралельні. Чи правильно, що пряма, паралельна даній прямій: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66AA589-38A7-5E02-635D-72BEA967CCB1}"/>
              </a:ext>
            </a:extLst>
          </p:cNvPr>
          <p:cNvSpPr/>
          <p:nvPr/>
        </p:nvSpPr>
        <p:spPr>
          <a:xfrm>
            <a:off x="2155332" y="5870627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A6F09AB-F3EF-DE73-6AF6-0B46237B0D2E}"/>
              </a:ext>
            </a:extLst>
          </p:cNvPr>
          <p:cNvSpPr/>
          <p:nvPr/>
        </p:nvSpPr>
        <p:spPr>
          <a:xfrm>
            <a:off x="2626310" y="5870629"/>
            <a:ext cx="5844183" cy="698792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Перпендикулярна площині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42" grpId="0" animBg="1"/>
      <p:bldP spid="43" grpId="0" animBg="1"/>
      <p:bldP spid="47" grpId="0" animBg="1"/>
      <p:bldP spid="47" grpId="1" animBg="1"/>
      <p:bldP spid="14" grpId="0" animBg="1"/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680399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 hidden="1">
            <a:hlinkClick r:id="rId16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6" action="ppaction://hlinksldjump"/>
            <a:extLst>
              <a:ext uri="{FF2B5EF4-FFF2-40B4-BE49-F238E27FC236}">
                <a16:creationId xmlns:a16="http://schemas.microsoft.com/office/drawing/2014/main" id="{1DA2C3F3-36F5-8037-B975-888240E2EE3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19" action="ppaction://hlinksldjump"/>
            <a:extLst>
              <a:ext uri="{FF2B5EF4-FFF2-40B4-BE49-F238E27FC236}">
                <a16:creationId xmlns:a16="http://schemas.microsoft.com/office/drawing/2014/main" id="{50DFBDA9-FB5B-4FA3-F715-835ECEC9400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1" action="ppaction://hlinksldjump"/>
            <a:extLst>
              <a:ext uri="{FF2B5EF4-FFF2-40B4-BE49-F238E27FC236}">
                <a16:creationId xmlns:a16="http://schemas.microsoft.com/office/drawing/2014/main" id="{9CEFBC9A-2553-9AC3-F5AB-5F73D915ABF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FDAD6C2-3705-96B1-69EE-0063A06FB88A}"/>
                  </a:ext>
                </a:extLst>
              </p:cNvPr>
              <p:cNvSpPr/>
              <p:nvPr/>
            </p:nvSpPr>
            <p:spPr>
              <a:xfrm>
                <a:off x="6394297" y="1"/>
                <a:ext cx="5797703" cy="1524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Квадрати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𝐴𝐵𝑀𝐾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перетинаються під прямим кутом. Знайдіть:</a:t>
                </a:r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FDAD6C2-3705-96B1-69EE-0063A06FB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297" y="1"/>
                <a:ext cx="5797703" cy="1524000"/>
              </a:xfrm>
              <a:prstGeom prst="roundRect">
                <a:avLst>
                  <a:gd name="adj" fmla="val 0"/>
                </a:avLst>
              </a:prstGeom>
              <a:blipFill>
                <a:blip r:embed="rId23"/>
                <a:stretch>
                  <a:fillRect l="-2183" r="-2183" b="-57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32">
            <a:extLst>
              <a:ext uri="{FF2B5EF4-FFF2-40B4-BE49-F238E27FC236}">
                <a16:creationId xmlns:a16="http://schemas.microsoft.com/office/drawing/2014/main" id="{B039245C-B06F-7028-3A46-77B943AD099D}"/>
              </a:ext>
            </a:extLst>
          </p:cNvPr>
          <p:cNvCxnSpPr>
            <a:cxnSpLocks/>
          </p:cNvCxnSpPr>
          <p:nvPr/>
        </p:nvCxnSpPr>
        <p:spPr>
          <a:xfrm>
            <a:off x="1643006" y="2606088"/>
            <a:ext cx="82071" cy="268884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A5B195-C255-A0BC-248B-40D930B7BDC7}"/>
                  </a:ext>
                </a:extLst>
              </p:cNvPr>
              <p:cNvSpPr txBox="1"/>
              <p:nvPr/>
            </p:nvSpPr>
            <p:spPr>
              <a:xfrm>
                <a:off x="1215988" y="5175638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A5B195-C255-A0BC-248B-40D930B7B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988" y="5175638"/>
                <a:ext cx="63146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8475E00E-5896-1213-4389-CB6D900499EA}"/>
              </a:ext>
            </a:extLst>
          </p:cNvPr>
          <p:cNvCxnSpPr>
            <a:cxnSpLocks/>
          </p:cNvCxnSpPr>
          <p:nvPr/>
        </p:nvCxnSpPr>
        <p:spPr>
          <a:xfrm>
            <a:off x="2611332" y="641149"/>
            <a:ext cx="82071" cy="268884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32">
            <a:extLst>
              <a:ext uri="{FF2B5EF4-FFF2-40B4-BE49-F238E27FC236}">
                <a16:creationId xmlns:a16="http://schemas.microsoft.com/office/drawing/2014/main" id="{E1636CAB-BA07-4434-97D5-42BB9E9B1A3A}"/>
              </a:ext>
            </a:extLst>
          </p:cNvPr>
          <p:cNvCxnSpPr>
            <a:cxnSpLocks/>
          </p:cNvCxnSpPr>
          <p:nvPr/>
        </p:nvCxnSpPr>
        <p:spPr>
          <a:xfrm rot="5400000">
            <a:off x="3996792" y="1944538"/>
            <a:ext cx="82071" cy="268884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32">
            <a:extLst>
              <a:ext uri="{FF2B5EF4-FFF2-40B4-BE49-F238E27FC236}">
                <a16:creationId xmlns:a16="http://schemas.microsoft.com/office/drawing/2014/main" id="{137BEE42-C42E-F542-DDF4-BA554A10EA05}"/>
              </a:ext>
            </a:extLst>
          </p:cNvPr>
          <p:cNvCxnSpPr>
            <a:cxnSpLocks/>
          </p:cNvCxnSpPr>
          <p:nvPr/>
        </p:nvCxnSpPr>
        <p:spPr>
          <a:xfrm rot="5400000">
            <a:off x="3028466" y="3909477"/>
            <a:ext cx="82071" cy="268884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32">
            <a:extLst>
              <a:ext uri="{FF2B5EF4-FFF2-40B4-BE49-F238E27FC236}">
                <a16:creationId xmlns:a16="http://schemas.microsoft.com/office/drawing/2014/main" id="{263BE97F-3554-9B64-B26B-406CDB4AAC8D}"/>
              </a:ext>
            </a:extLst>
          </p:cNvPr>
          <p:cNvCxnSpPr>
            <a:cxnSpLocks/>
          </p:cNvCxnSpPr>
          <p:nvPr/>
        </p:nvCxnSpPr>
        <p:spPr>
          <a:xfrm flipV="1">
            <a:off x="1731624" y="3329998"/>
            <a:ext cx="961779" cy="196493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32">
            <a:extLst>
              <a:ext uri="{FF2B5EF4-FFF2-40B4-BE49-F238E27FC236}">
                <a16:creationId xmlns:a16="http://schemas.microsoft.com/office/drawing/2014/main" id="{82B4E95C-427F-CCB3-D150-BB756443A1C6}"/>
              </a:ext>
            </a:extLst>
          </p:cNvPr>
          <p:cNvCxnSpPr>
            <a:cxnSpLocks/>
          </p:cNvCxnSpPr>
          <p:nvPr/>
        </p:nvCxnSpPr>
        <p:spPr>
          <a:xfrm flipV="1">
            <a:off x="1640116" y="634191"/>
            <a:ext cx="961779" cy="196493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32">
            <a:extLst>
              <a:ext uri="{FF2B5EF4-FFF2-40B4-BE49-F238E27FC236}">
                <a16:creationId xmlns:a16="http://schemas.microsoft.com/office/drawing/2014/main" id="{118D3DA6-ADCF-D0E4-AF72-5C35A59302DA}"/>
              </a:ext>
            </a:extLst>
          </p:cNvPr>
          <p:cNvCxnSpPr>
            <a:cxnSpLocks/>
          </p:cNvCxnSpPr>
          <p:nvPr/>
        </p:nvCxnSpPr>
        <p:spPr>
          <a:xfrm flipV="1">
            <a:off x="4420473" y="3247927"/>
            <a:ext cx="961779" cy="196493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2">
            <a:extLst>
              <a:ext uri="{FF2B5EF4-FFF2-40B4-BE49-F238E27FC236}">
                <a16:creationId xmlns:a16="http://schemas.microsoft.com/office/drawing/2014/main" id="{60190E7D-76FD-4A95-5FE9-693A10EE349D}"/>
              </a:ext>
            </a:extLst>
          </p:cNvPr>
          <p:cNvCxnSpPr>
            <a:cxnSpLocks/>
          </p:cNvCxnSpPr>
          <p:nvPr/>
        </p:nvCxnSpPr>
        <p:spPr>
          <a:xfrm flipH="1" flipV="1">
            <a:off x="2614134" y="639773"/>
            <a:ext cx="2768118" cy="261844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32">
            <a:extLst>
              <a:ext uri="{FF2B5EF4-FFF2-40B4-BE49-F238E27FC236}">
                <a16:creationId xmlns:a16="http://schemas.microsoft.com/office/drawing/2014/main" id="{9BDEC983-A727-5D7E-3998-076C3AB9F375}"/>
              </a:ext>
            </a:extLst>
          </p:cNvPr>
          <p:cNvCxnSpPr>
            <a:cxnSpLocks/>
          </p:cNvCxnSpPr>
          <p:nvPr/>
        </p:nvCxnSpPr>
        <p:spPr>
          <a:xfrm flipH="1" flipV="1">
            <a:off x="1652355" y="2583719"/>
            <a:ext cx="2768118" cy="261844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B76EEE-ECC0-2609-676F-18DB3F184D64}"/>
                  </a:ext>
                </a:extLst>
              </p:cNvPr>
              <p:cNvSpPr txBox="1"/>
              <p:nvPr/>
            </p:nvSpPr>
            <p:spPr>
              <a:xfrm>
                <a:off x="2601895" y="2726848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B76EEE-ECC0-2609-676F-18DB3F184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95" y="2726848"/>
                <a:ext cx="631464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8A64463-E3FB-D32E-36C7-ADFA2AA5A85E}"/>
                  </a:ext>
                </a:extLst>
              </p:cNvPr>
              <p:cNvSpPr txBox="1"/>
              <p:nvPr/>
            </p:nvSpPr>
            <p:spPr>
              <a:xfrm>
                <a:off x="5291855" y="2740505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8A64463-E3FB-D32E-36C7-ADFA2AA5A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55" y="2740505"/>
                <a:ext cx="631464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1A5E8C-BE6D-67FD-C199-12D869B69B5E}"/>
                  </a:ext>
                </a:extLst>
              </p:cNvPr>
              <p:cNvSpPr txBox="1"/>
              <p:nvPr/>
            </p:nvSpPr>
            <p:spPr>
              <a:xfrm>
                <a:off x="4241343" y="5175638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1A5E8C-BE6D-67FD-C199-12D869B69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43" y="5175638"/>
                <a:ext cx="631464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28BAAA-9D23-DE5A-35AB-806B42BE0368}"/>
                  </a:ext>
                </a:extLst>
              </p:cNvPr>
              <p:cNvSpPr txBox="1"/>
              <p:nvPr/>
            </p:nvSpPr>
            <p:spPr>
              <a:xfrm>
                <a:off x="2286163" y="53974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28BAAA-9D23-DE5A-35AB-806B42BE0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163" y="53974"/>
                <a:ext cx="631464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4013E37-4A73-05F1-176D-C5CEDC92873D}"/>
                  </a:ext>
                </a:extLst>
              </p:cNvPr>
              <p:cNvSpPr txBox="1"/>
              <p:nvPr/>
            </p:nvSpPr>
            <p:spPr>
              <a:xfrm>
                <a:off x="1055441" y="2198553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4013E37-4A73-05F1-176D-C5CEDC928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1" y="2198553"/>
                <a:ext cx="631464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544D027-22D1-314B-593D-95AA7A990F54}"/>
              </a:ext>
            </a:extLst>
          </p:cNvPr>
          <p:cNvSpPr/>
          <p:nvPr/>
        </p:nvSpPr>
        <p:spPr>
          <a:xfrm>
            <a:off x="6394297" y="1741289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CAE1536-9546-6632-3A3F-63B0C0B681F6}"/>
                  </a:ext>
                </a:extLst>
              </p:cNvPr>
              <p:cNvSpPr/>
              <p:nvPr/>
            </p:nvSpPr>
            <p:spPr>
              <a:xfrm>
                <a:off x="6865275" y="1741291"/>
                <a:ext cx="2597380" cy="698792"/>
              </a:xfrm>
              <a:prstGeom prst="roundRect">
                <a:avLst>
                  <a:gd name="adj" fmla="val 410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A" sz="3200" i="1" smtClean="0">
                          <a:solidFill>
                            <a:srgbClr val="3A6EA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∠</m:t>
                      </m:r>
                      <m:d>
                        <m:dPr>
                          <m:ctrlPr>
                            <a:rPr lang="en-UA" sz="320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𝐾𝐷</m:t>
                          </m:r>
                          <m:r>
                            <a:rPr lang="en-US" sz="3200" b="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en-UA" sz="32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CAE1536-9546-6632-3A3F-63B0C0B68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75" y="1741291"/>
                <a:ext cx="2597380" cy="698792"/>
              </a:xfrm>
              <a:prstGeom prst="roundRect">
                <a:avLst>
                  <a:gd name="adj" fmla="val 4102"/>
                </a:avLst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95C8144-5FCE-0100-5042-392946EB345B}"/>
              </a:ext>
            </a:extLst>
          </p:cNvPr>
          <p:cNvSpPr/>
          <p:nvPr/>
        </p:nvSpPr>
        <p:spPr>
          <a:xfrm>
            <a:off x="6394297" y="2658802"/>
            <a:ext cx="514163" cy="69879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DEC9EAFB-2B85-8CD2-70EF-796A0B1B298D}"/>
                  </a:ext>
                </a:extLst>
              </p:cNvPr>
              <p:cNvSpPr/>
              <p:nvPr/>
            </p:nvSpPr>
            <p:spPr>
              <a:xfrm>
                <a:off x="6865275" y="2658804"/>
                <a:ext cx="2597380" cy="698792"/>
              </a:xfrm>
              <a:prstGeom prst="roundRect">
                <a:avLst>
                  <a:gd name="adj" fmla="val 410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A" sz="3200" i="1" smtClean="0">
                          <a:solidFill>
                            <a:srgbClr val="3A6EA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∠</m:t>
                      </m:r>
                      <m:d>
                        <m:dPr>
                          <m:ctrlPr>
                            <a:rPr lang="en-UA" sz="320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𝐾𝐷</m:t>
                          </m:r>
                          <m:r>
                            <a:rPr lang="en-US" sz="3200" b="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3A6E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𝐴𝐵</m:t>
                          </m:r>
                        </m:e>
                      </m:d>
                    </m:oMath>
                  </m:oMathPara>
                </a14:m>
                <a:endParaRPr lang="en-UA" sz="32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DEC9EAFB-2B85-8CD2-70EF-796A0B1B2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75" y="2658804"/>
                <a:ext cx="2597380" cy="698792"/>
              </a:xfrm>
              <a:prstGeom prst="roundRect">
                <a:avLst>
                  <a:gd name="adj" fmla="val 4102"/>
                </a:avLst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50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EC83E56F-90AE-EBC0-2046-6322BD7F76FE}"/>
              </a:ext>
            </a:extLst>
          </p:cNvPr>
          <p:cNvGrpSpPr/>
          <p:nvPr/>
        </p:nvGrpSpPr>
        <p:grpSpPr>
          <a:xfrm>
            <a:off x="3389622" y="3164257"/>
            <a:ext cx="201614" cy="202718"/>
            <a:chOff x="3272530" y="2994340"/>
            <a:chExt cx="263462" cy="264905"/>
          </a:xfrm>
        </p:grpSpPr>
        <p:cxnSp>
          <p:nvCxnSpPr>
            <p:cNvPr id="37" name="Пряма сполучна лінія 32">
              <a:extLst>
                <a:ext uri="{FF2B5EF4-FFF2-40B4-BE49-F238E27FC236}">
                  <a16:creationId xmlns:a16="http://schemas.microsoft.com/office/drawing/2014/main" id="{839BAAD0-EE6D-F86E-403A-565DA53873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2530" y="3003586"/>
              <a:ext cx="7803" cy="25565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2">
              <a:extLst>
                <a:ext uri="{FF2B5EF4-FFF2-40B4-BE49-F238E27FC236}">
                  <a16:creationId xmlns:a16="http://schemas.microsoft.com/office/drawing/2014/main" id="{01FE9FDB-DC5D-1604-1C69-5F240924D65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04261" y="2870412"/>
              <a:ext cx="7803" cy="25565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 сполучна лінія 32">
            <a:extLst>
              <a:ext uri="{FF2B5EF4-FFF2-40B4-BE49-F238E27FC236}">
                <a16:creationId xmlns:a16="http://schemas.microsoft.com/office/drawing/2014/main" id="{486722B3-2A2F-46F2-C9DA-4861C76F85D9}"/>
              </a:ext>
            </a:extLst>
          </p:cNvPr>
          <p:cNvCxnSpPr>
            <a:cxnSpLocks/>
          </p:cNvCxnSpPr>
          <p:nvPr/>
        </p:nvCxnSpPr>
        <p:spPr>
          <a:xfrm flipH="1" flipV="1">
            <a:off x="4943168" y="575970"/>
            <a:ext cx="84058" cy="2753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1C12903-4C60-BE2B-BEB3-750182E014B6}"/>
              </a:ext>
            </a:extLst>
          </p:cNvPr>
          <p:cNvGrpSpPr/>
          <p:nvPr/>
        </p:nvGrpSpPr>
        <p:grpSpPr>
          <a:xfrm>
            <a:off x="4813470" y="3123220"/>
            <a:ext cx="201614" cy="202718"/>
            <a:chOff x="3272530" y="2994340"/>
            <a:chExt cx="263462" cy="264905"/>
          </a:xfrm>
        </p:grpSpPr>
        <p:cxnSp>
          <p:nvCxnSpPr>
            <p:cNvPr id="44" name="Пряма сполучна лінія 32">
              <a:extLst>
                <a:ext uri="{FF2B5EF4-FFF2-40B4-BE49-F238E27FC236}">
                  <a16:creationId xmlns:a16="http://schemas.microsoft.com/office/drawing/2014/main" id="{96FE4DA4-58A3-2685-9D61-754A5F8DEB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2530" y="3003586"/>
              <a:ext cx="7803" cy="25565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32">
              <a:extLst>
                <a:ext uri="{FF2B5EF4-FFF2-40B4-BE49-F238E27FC236}">
                  <a16:creationId xmlns:a16="http://schemas.microsoft.com/office/drawing/2014/main" id="{AD3EA574-89C9-D435-2DEC-A343976048C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04261" y="2870412"/>
              <a:ext cx="7803" cy="25565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F76BB73-3F22-6C20-0D93-71576536F1CD}"/>
              </a:ext>
            </a:extLst>
          </p:cNvPr>
          <p:cNvSpPr/>
          <p:nvPr/>
        </p:nvSpPr>
        <p:spPr>
          <a:xfrm>
            <a:off x="1076816" y="69924"/>
            <a:ext cx="5019184" cy="4783088"/>
          </a:xfrm>
          <a:prstGeom prst="rect">
            <a:avLst/>
          </a:prstGeom>
          <a:solidFill>
            <a:srgbClr val="4F6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hidden="1">
            <a:hlinkClick r:id="rId11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7" action="ppaction://hlinksldjump"/>
            <a:extLst>
              <a:ext uri="{FF2B5EF4-FFF2-40B4-BE49-F238E27FC236}">
                <a16:creationId xmlns:a16="http://schemas.microsoft.com/office/drawing/2014/main" id="{3EAB1DBC-A8BB-EB8B-5881-71D4259B948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3" name="Picture 2">
            <a:hlinkClick r:id="rId19" action="ppaction://hlinksldjump"/>
            <a:extLst>
              <a:ext uri="{FF2B5EF4-FFF2-40B4-BE49-F238E27FC236}">
                <a16:creationId xmlns:a16="http://schemas.microsoft.com/office/drawing/2014/main" id="{AD6049B1-E750-03C7-D501-2C0A545CBDD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459EA538-9931-7BE8-CF62-46E23874052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D352689E-4F65-44E6-35E8-3A8937B0C93D}"/>
                  </a:ext>
                </a:extLst>
              </p:cNvPr>
              <p:cNvSpPr/>
              <p:nvPr/>
            </p:nvSpPr>
            <p:spPr>
              <a:xfrm>
                <a:off x="6589319" y="55694"/>
                <a:ext cx="5534632" cy="2763498"/>
              </a:xfrm>
              <a:prstGeom prst="roundRect">
                <a:avLst>
                  <a:gd name="adj" fmla="val 2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∉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⊥</m:t>
                    </m:r>
                    <m:r>
                      <a:rPr lang="en-US" sz="2800" b="0" i="1" dirty="0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середини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відповідно. Знайдіть відстань від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 площини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=8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𝐴𝐾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=5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</a:t>
                </a:r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D352689E-4F65-44E6-35E8-3A8937B0C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19" y="55694"/>
                <a:ext cx="5534632" cy="2763498"/>
              </a:xfrm>
              <a:prstGeom prst="roundRect">
                <a:avLst>
                  <a:gd name="adj" fmla="val 2340"/>
                </a:avLst>
              </a:prstGeom>
              <a:blipFill>
                <a:blip r:embed="rId22"/>
                <a:stretch>
                  <a:fillRect l="-1831" t="-917" r="-2059" b="-4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 сполучна лінія 32">
            <a:extLst>
              <a:ext uri="{FF2B5EF4-FFF2-40B4-BE49-F238E27FC236}">
                <a16:creationId xmlns:a16="http://schemas.microsoft.com/office/drawing/2014/main" id="{B018A51E-7F8E-B04F-7879-E8AE3D55983C}"/>
              </a:ext>
            </a:extLst>
          </p:cNvPr>
          <p:cNvCxnSpPr>
            <a:cxnSpLocks/>
          </p:cNvCxnSpPr>
          <p:nvPr/>
        </p:nvCxnSpPr>
        <p:spPr>
          <a:xfrm flipH="1">
            <a:off x="2389054" y="2292488"/>
            <a:ext cx="3568572" cy="10892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53A47766-6412-D992-47A5-79A397BB67CB}"/>
              </a:ext>
            </a:extLst>
          </p:cNvPr>
          <p:cNvCxnSpPr>
            <a:cxnSpLocks/>
          </p:cNvCxnSpPr>
          <p:nvPr/>
        </p:nvCxnSpPr>
        <p:spPr>
          <a:xfrm flipH="1">
            <a:off x="1196129" y="2401411"/>
            <a:ext cx="1176751" cy="224907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32">
            <a:extLst>
              <a:ext uri="{FF2B5EF4-FFF2-40B4-BE49-F238E27FC236}">
                <a16:creationId xmlns:a16="http://schemas.microsoft.com/office/drawing/2014/main" id="{B0363C7C-F604-AAC0-A017-8DC1BE2E82DE}"/>
              </a:ext>
            </a:extLst>
          </p:cNvPr>
          <p:cNvCxnSpPr>
            <a:cxnSpLocks/>
          </p:cNvCxnSpPr>
          <p:nvPr/>
        </p:nvCxnSpPr>
        <p:spPr>
          <a:xfrm flipH="1">
            <a:off x="2079852" y="3325988"/>
            <a:ext cx="2947539" cy="899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32">
            <a:extLst>
              <a:ext uri="{FF2B5EF4-FFF2-40B4-BE49-F238E27FC236}">
                <a16:creationId xmlns:a16="http://schemas.microsoft.com/office/drawing/2014/main" id="{C12A5635-1F62-78A2-2C8B-63B09DCD3B5A}"/>
              </a:ext>
            </a:extLst>
          </p:cNvPr>
          <p:cNvCxnSpPr>
            <a:cxnSpLocks/>
          </p:cNvCxnSpPr>
          <p:nvPr/>
        </p:nvCxnSpPr>
        <p:spPr>
          <a:xfrm flipH="1">
            <a:off x="1196129" y="4544536"/>
            <a:ext cx="3568572" cy="10892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32">
            <a:extLst>
              <a:ext uri="{FF2B5EF4-FFF2-40B4-BE49-F238E27FC236}">
                <a16:creationId xmlns:a16="http://schemas.microsoft.com/office/drawing/2014/main" id="{C41C623D-A5C5-E62C-047B-B722EBA5A9C6}"/>
              </a:ext>
            </a:extLst>
          </p:cNvPr>
          <p:cNvCxnSpPr>
            <a:cxnSpLocks/>
          </p:cNvCxnSpPr>
          <p:nvPr/>
        </p:nvCxnSpPr>
        <p:spPr>
          <a:xfrm flipH="1">
            <a:off x="2079852" y="575970"/>
            <a:ext cx="2861453" cy="283998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32">
            <a:extLst>
              <a:ext uri="{FF2B5EF4-FFF2-40B4-BE49-F238E27FC236}">
                <a16:creationId xmlns:a16="http://schemas.microsoft.com/office/drawing/2014/main" id="{70E92D93-BE14-A30B-95F9-78EDEAD47601}"/>
              </a:ext>
            </a:extLst>
          </p:cNvPr>
          <p:cNvCxnSpPr>
            <a:cxnSpLocks/>
          </p:cNvCxnSpPr>
          <p:nvPr/>
        </p:nvCxnSpPr>
        <p:spPr>
          <a:xfrm flipH="1" flipV="1">
            <a:off x="3560230" y="1957330"/>
            <a:ext cx="43148" cy="141364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32">
            <a:extLst>
              <a:ext uri="{FF2B5EF4-FFF2-40B4-BE49-F238E27FC236}">
                <a16:creationId xmlns:a16="http://schemas.microsoft.com/office/drawing/2014/main" id="{E66C5F1D-7A00-A688-93E8-B91BEDF19A42}"/>
              </a:ext>
            </a:extLst>
          </p:cNvPr>
          <p:cNvCxnSpPr>
            <a:cxnSpLocks/>
          </p:cNvCxnSpPr>
          <p:nvPr/>
        </p:nvCxnSpPr>
        <p:spPr>
          <a:xfrm flipH="1">
            <a:off x="4770658" y="2300442"/>
            <a:ext cx="1176751" cy="224907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903CFE-1963-29AA-D204-5E9F3C99DFFA}"/>
                  </a:ext>
                </a:extLst>
              </p:cNvPr>
              <p:cNvSpPr txBox="1"/>
              <p:nvPr/>
            </p:nvSpPr>
            <p:spPr>
              <a:xfrm>
                <a:off x="1190172" y="4126327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903CFE-1963-29AA-D204-5E9F3C99D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2" y="4126327"/>
                <a:ext cx="631464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147492-1C87-2BB5-9433-B1F713102A28}"/>
                  </a:ext>
                </a:extLst>
              </p:cNvPr>
              <p:cNvSpPr txBox="1"/>
              <p:nvPr/>
            </p:nvSpPr>
            <p:spPr>
              <a:xfrm>
                <a:off x="1645671" y="3325988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147492-1C87-2BB5-9433-B1F713102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71" y="3325988"/>
                <a:ext cx="63146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647C22-BDBD-57A5-B40A-1445AC42FF57}"/>
                  </a:ext>
                </a:extLst>
              </p:cNvPr>
              <p:cNvSpPr txBox="1"/>
              <p:nvPr/>
            </p:nvSpPr>
            <p:spPr>
              <a:xfrm>
                <a:off x="4812893" y="69924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647C22-BDBD-57A5-B40A-1445AC42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893" y="69924"/>
                <a:ext cx="631464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894B05-76D2-5FA1-4ACD-68A3B665658E}"/>
                  </a:ext>
                </a:extLst>
              </p:cNvPr>
              <p:cNvSpPr txBox="1"/>
              <p:nvPr/>
            </p:nvSpPr>
            <p:spPr>
              <a:xfrm>
                <a:off x="4696947" y="3267712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894B05-76D2-5FA1-4ACD-68A3B665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47" y="3267712"/>
                <a:ext cx="631464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BBBA1A-C9F2-725C-3B68-8B59F2D50EDA}"/>
                  </a:ext>
                </a:extLst>
              </p:cNvPr>
              <p:cNvSpPr txBox="1"/>
              <p:nvPr/>
            </p:nvSpPr>
            <p:spPr>
              <a:xfrm>
                <a:off x="3132715" y="1472586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BBBA1A-C9F2-725C-3B68-8B59F2D50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15" y="1472586"/>
                <a:ext cx="631464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6354DB-EAF3-63BC-3123-6C6F1FE785B7}"/>
                  </a:ext>
                </a:extLst>
              </p:cNvPr>
              <p:cNvSpPr txBox="1"/>
              <p:nvPr/>
            </p:nvSpPr>
            <p:spPr>
              <a:xfrm>
                <a:off x="3224813" y="3321349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6354DB-EAF3-63BC-3123-6C6F1FE78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13" y="3321349"/>
                <a:ext cx="631464" cy="584775"/>
              </a:xfrm>
              <a:prstGeom prst="rect">
                <a:avLst/>
              </a:prstGeom>
              <a:blipFill>
                <a:blip r:embed="rId28"/>
                <a:stretch>
                  <a:fillRect l="-3922"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86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1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F2AE2F28-CC0D-6EEA-7431-E6420925D13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15EC5BD3-6C77-2820-676A-7836E4CA18A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19" action="ppaction://hlinksldjump"/>
            <a:extLst>
              <a:ext uri="{FF2B5EF4-FFF2-40B4-BE49-F238E27FC236}">
                <a16:creationId xmlns:a16="http://schemas.microsoft.com/office/drawing/2014/main" id="{D17BA9AD-E385-ECFD-EA1C-286D44665FB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DE3A7C6D-CF25-2F3C-4A93-51F69B644EB5}"/>
                  </a:ext>
                </a:extLst>
              </p:cNvPr>
              <p:cNvSpPr/>
              <p:nvPr/>
            </p:nvSpPr>
            <p:spPr>
              <a:xfrm>
                <a:off x="6798735" y="0"/>
                <a:ext cx="5393266" cy="394561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𝑃𝐾𝐿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прямокутний,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𝑃𝐾𝐿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=90°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відстань від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 площини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𝑃𝐾𝐿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дорівнює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7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 err="1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дм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відстані від точки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до вершин трикутника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рівні між собою і дорівнюють по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11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 err="1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дм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Знайдіть відстань між точками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</m:t>
                    </m:r>
                  </m:oMath>
                </a14:m>
                <a:endParaRPr lang="uk-UA" sz="2800" dirty="0">
                  <a:solidFill>
                    <a:srgbClr val="34526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DE3A7C6D-CF25-2F3C-4A93-51F69B644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735" y="0"/>
                <a:ext cx="5393266" cy="3945611"/>
              </a:xfrm>
              <a:prstGeom prst="roundRect">
                <a:avLst>
                  <a:gd name="adj" fmla="val 0"/>
                </a:avLst>
              </a:prstGeom>
              <a:blipFill>
                <a:blip r:embed="rId21"/>
                <a:stretch>
                  <a:fillRect l="-2347" t="-1929" r="-2347" b="-4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cxnSp>
        <p:nvCxnSpPr>
          <p:cNvPr id="6" name="Пряма сполучна лінія 32">
            <a:extLst>
              <a:ext uri="{FF2B5EF4-FFF2-40B4-BE49-F238E27FC236}">
                <a16:creationId xmlns:a16="http://schemas.microsoft.com/office/drawing/2014/main" id="{11AA222D-66F9-3AED-D9D1-A18FF0D38DA5}"/>
              </a:ext>
            </a:extLst>
          </p:cNvPr>
          <p:cNvCxnSpPr>
            <a:cxnSpLocks/>
          </p:cNvCxnSpPr>
          <p:nvPr/>
        </p:nvCxnSpPr>
        <p:spPr>
          <a:xfrm flipV="1">
            <a:off x="1592909" y="2719531"/>
            <a:ext cx="4203048" cy="277551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9951EC-5440-972A-0643-A326829232B7}"/>
              </a:ext>
            </a:extLst>
          </p:cNvPr>
          <p:cNvCxnSpPr>
            <a:cxnSpLocks/>
          </p:cNvCxnSpPr>
          <p:nvPr/>
        </p:nvCxnSpPr>
        <p:spPr>
          <a:xfrm rot="21273456">
            <a:off x="2594094" y="2872691"/>
            <a:ext cx="320909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2D0786-1155-24B4-3B00-EB65625A9444}"/>
              </a:ext>
            </a:extLst>
          </p:cNvPr>
          <p:cNvCxnSpPr>
            <a:cxnSpLocks/>
          </p:cNvCxnSpPr>
          <p:nvPr/>
        </p:nvCxnSpPr>
        <p:spPr>
          <a:xfrm flipH="1">
            <a:off x="1578397" y="3025851"/>
            <a:ext cx="1024135" cy="246919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2B1D18-C69F-BEB6-1FEC-404FA761798F}"/>
              </a:ext>
            </a:extLst>
          </p:cNvPr>
          <p:cNvCxnSpPr>
            <a:cxnSpLocks/>
          </p:cNvCxnSpPr>
          <p:nvPr/>
        </p:nvCxnSpPr>
        <p:spPr>
          <a:xfrm>
            <a:off x="2595686" y="502041"/>
            <a:ext cx="0" cy="252283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B368ED-F2AA-0531-D8B8-B802033298ED}"/>
              </a:ext>
            </a:extLst>
          </p:cNvPr>
          <p:cNvCxnSpPr>
            <a:cxnSpLocks/>
          </p:cNvCxnSpPr>
          <p:nvPr/>
        </p:nvCxnSpPr>
        <p:spPr>
          <a:xfrm flipH="1">
            <a:off x="1584038" y="501064"/>
            <a:ext cx="1011648" cy="499398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D84CF6-69B9-D181-89E4-BA59D6C994CF}"/>
              </a:ext>
            </a:extLst>
          </p:cNvPr>
          <p:cNvCxnSpPr>
            <a:cxnSpLocks/>
          </p:cNvCxnSpPr>
          <p:nvPr/>
        </p:nvCxnSpPr>
        <p:spPr>
          <a:xfrm>
            <a:off x="2595686" y="500638"/>
            <a:ext cx="3200271" cy="221889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7F9DAB-2A40-A2A9-12B3-6D329EDF23F9}"/>
                  </a:ext>
                </a:extLst>
              </p:cNvPr>
              <p:cNvSpPr txBox="1"/>
              <p:nvPr/>
            </p:nvSpPr>
            <p:spPr>
              <a:xfrm>
                <a:off x="1078930" y="5354290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7F9DAB-2A40-A2A9-12B3-6D329EDF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30" y="5354290"/>
                <a:ext cx="631464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B88771-CEBB-C632-91FF-A3EB2024C121}"/>
                  </a:ext>
                </a:extLst>
              </p:cNvPr>
              <p:cNvSpPr txBox="1"/>
              <p:nvPr/>
            </p:nvSpPr>
            <p:spPr>
              <a:xfrm>
                <a:off x="2470535" y="2974796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B88771-CEBB-C632-91FF-A3EB2024C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35" y="2974796"/>
                <a:ext cx="631464" cy="646331"/>
              </a:xfrm>
              <a:prstGeom prst="rect">
                <a:avLst/>
              </a:prstGeom>
              <a:blipFill>
                <a:blip r:embed="rId2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D03B2-C097-9824-72F4-1B16154BF397}"/>
                  </a:ext>
                </a:extLst>
              </p:cNvPr>
              <p:cNvSpPr txBox="1"/>
              <p:nvPr/>
            </p:nvSpPr>
            <p:spPr>
              <a:xfrm>
                <a:off x="5712139" y="2454346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D03B2-C097-9824-72F4-1B16154B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39" y="2454346"/>
                <a:ext cx="631464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DE5653-FCAD-E973-93FC-2E18DD879FD4}"/>
                  </a:ext>
                </a:extLst>
              </p:cNvPr>
              <p:cNvSpPr txBox="1"/>
              <p:nvPr/>
            </p:nvSpPr>
            <p:spPr>
              <a:xfrm>
                <a:off x="2140843" y="4612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DE5653-FCAD-E973-93FC-2E18DD879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43" y="4612"/>
                <a:ext cx="631464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22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6A3592-0151-01AD-4B65-900B0E3540AC}"/>
              </a:ext>
            </a:extLst>
          </p:cNvPr>
          <p:cNvCxnSpPr>
            <a:cxnSpLocks/>
          </p:cNvCxnSpPr>
          <p:nvPr/>
        </p:nvCxnSpPr>
        <p:spPr>
          <a:xfrm>
            <a:off x="2686667" y="3750294"/>
            <a:ext cx="1476572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DEFC7B-153A-B57B-A679-2FE0414E9AFF}"/>
                  </a:ext>
                </a:extLst>
              </p:cNvPr>
              <p:cNvSpPr txBox="1"/>
              <p:nvPr/>
            </p:nvSpPr>
            <p:spPr>
              <a:xfrm>
                <a:off x="2067396" y="3259187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DEFC7B-153A-B57B-A679-2FE0414E9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96" y="3259187"/>
                <a:ext cx="631464" cy="646331"/>
              </a:xfrm>
              <a:prstGeom prst="rect">
                <a:avLst/>
              </a:prstGeom>
              <a:blipFill>
                <a:blip r:embed="rId2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ECA79-1970-6158-9B91-FBA7B0DB4CC5}"/>
                  </a:ext>
                </a:extLst>
              </p:cNvPr>
              <p:cNvSpPr txBox="1"/>
              <p:nvPr/>
            </p:nvSpPr>
            <p:spPr>
              <a:xfrm>
                <a:off x="4771237" y="2004988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ECA79-1970-6158-9B91-FBA7B0DB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7" y="2004988"/>
                <a:ext cx="631464" cy="646331"/>
              </a:xfrm>
              <a:prstGeom prst="rect">
                <a:avLst/>
              </a:prstGeom>
              <a:blipFill>
                <a:blip r:embed="rId3"/>
                <a:stretch>
                  <a:fillRect l="-9804" r="-5882" b="-576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 hidden="1">
            <a:hlinkClick r:id="" action="ppaction://noaction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1B42C74-A938-8CF5-62E1-844120756D8D}"/>
                  </a:ext>
                </a:extLst>
              </p:cNvPr>
              <p:cNvSpPr/>
              <p:nvPr/>
            </p:nvSpPr>
            <p:spPr>
              <a:xfrm>
                <a:off x="7400926" y="0"/>
                <a:ext cx="4791074" cy="362947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Через точку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перетину діагоналей квадрата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побудовано перпендикуляр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𝐾𝑂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до його площини.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</m:t>
                    </m:r>
                    <m:r>
                      <a:rPr lang="en-US" sz="2800" b="0" i="1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=6</m:t>
                    </m:r>
                  </m:oMath>
                </a14:m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𝐾𝑂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=6</m:t>
                    </m:r>
                  </m:oMath>
                </a14:m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см. Виконайте побудову та обчисліть:</a:t>
                </a:r>
                <a:endParaRPr lang="en-UA" sz="28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1B42C74-A938-8CF5-62E1-844120756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6" y="0"/>
                <a:ext cx="4791074" cy="3629472"/>
              </a:xfrm>
              <a:prstGeom prst="roundRect">
                <a:avLst>
                  <a:gd name="adj" fmla="val 0"/>
                </a:avLst>
              </a:prstGeom>
              <a:blipFill>
                <a:blip r:embed="rId24"/>
                <a:stretch>
                  <a:fillRect l="-2639" t="-699" r="-2639" b="-3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ECE10E-327E-0B5C-98D3-FDB362D32334}"/>
              </a:ext>
            </a:extLst>
          </p:cNvPr>
          <p:cNvSpPr/>
          <p:nvPr/>
        </p:nvSpPr>
        <p:spPr>
          <a:xfrm>
            <a:off x="7400926" y="3729489"/>
            <a:ext cx="628649" cy="1205343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ED2887B-2CA8-80AF-DE1D-C83EE7240DC5}"/>
                  </a:ext>
                </a:extLst>
              </p:cNvPr>
              <p:cNvSpPr/>
              <p:nvPr/>
            </p:nvSpPr>
            <p:spPr>
              <a:xfrm>
                <a:off x="7871903" y="3729491"/>
                <a:ext cx="4222487" cy="1205343"/>
              </a:xfrm>
              <a:prstGeom prst="roundRect">
                <a:avLst>
                  <a:gd name="adj" fmla="val 410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32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Відстань від точки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</m:t>
                    </m:r>
                  </m:oMath>
                </a14:m>
                <a:r>
                  <a:rPr lang="en-UA" sz="32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32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 сторони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𝐵𝐶</m:t>
                    </m:r>
                  </m:oMath>
                </a14:m>
                <a:endParaRPr lang="en-UA" sz="32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ED2887B-2CA8-80AF-DE1D-C83EE7240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903" y="3729491"/>
                <a:ext cx="4222487" cy="1205343"/>
              </a:xfrm>
              <a:prstGeom prst="roundRect">
                <a:avLst>
                  <a:gd name="adj" fmla="val 4102"/>
                </a:avLst>
              </a:prstGeom>
              <a:blipFill>
                <a:blip r:embed="rId25"/>
                <a:stretch>
                  <a:fillRect l="-2994" t="-1031" r="-3293" b="-92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44C351-DD23-1E03-E04B-3D702A72CF0F}"/>
              </a:ext>
            </a:extLst>
          </p:cNvPr>
          <p:cNvSpPr/>
          <p:nvPr/>
        </p:nvSpPr>
        <p:spPr>
          <a:xfrm>
            <a:off x="7400926" y="5154062"/>
            <a:ext cx="628649" cy="1625195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ECA9369-0B94-39FD-E644-B72A81E4FA1E}"/>
                  </a:ext>
                </a:extLst>
              </p:cNvPr>
              <p:cNvSpPr/>
              <p:nvPr/>
            </p:nvSpPr>
            <p:spPr>
              <a:xfrm>
                <a:off x="7871903" y="5154064"/>
                <a:ext cx="4249069" cy="1625195"/>
              </a:xfrm>
              <a:prstGeom prst="roundRect">
                <a:avLst>
                  <a:gd name="adj" fmla="val 410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32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Площу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r>
                      <a:rPr lang="en-US" sz="32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𝐵𝐾𝐴</m:t>
                    </m:r>
                  </m:oMath>
                </a14:m>
                <a:r>
                  <a:rPr lang="en-UA" sz="32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32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та його проекції на площину квадрата</a:t>
                </a:r>
                <a:endParaRPr lang="en-UA" sz="32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ECA9369-0B94-39FD-E644-B72A81E4F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903" y="5154064"/>
                <a:ext cx="4249069" cy="1625195"/>
              </a:xfrm>
              <a:prstGeom prst="roundRect">
                <a:avLst>
                  <a:gd name="adj" fmla="val 4102"/>
                </a:avLst>
              </a:prstGeom>
              <a:blipFill>
                <a:blip r:embed="rId26"/>
                <a:stretch>
                  <a:fillRect l="-2976" t="-3077" r="-2976" b="-1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543797-44B1-8414-5F16-CF0C68EA4F85}"/>
              </a:ext>
            </a:extLst>
          </p:cNvPr>
          <p:cNvCxnSpPr>
            <a:cxnSpLocks/>
          </p:cNvCxnSpPr>
          <p:nvPr/>
        </p:nvCxnSpPr>
        <p:spPr>
          <a:xfrm>
            <a:off x="1977153" y="4853012"/>
            <a:ext cx="298493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6AC395-59BF-F6A3-1F65-EB46AA9F16F9}"/>
              </a:ext>
            </a:extLst>
          </p:cNvPr>
          <p:cNvCxnSpPr>
            <a:cxnSpLocks/>
          </p:cNvCxnSpPr>
          <p:nvPr/>
        </p:nvCxnSpPr>
        <p:spPr>
          <a:xfrm>
            <a:off x="3380284" y="2672115"/>
            <a:ext cx="298493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B0CE61-B1CE-6590-B8DD-5D48DF536EC6}"/>
              </a:ext>
            </a:extLst>
          </p:cNvPr>
          <p:cNvCxnSpPr>
            <a:cxnSpLocks/>
          </p:cNvCxnSpPr>
          <p:nvPr/>
        </p:nvCxnSpPr>
        <p:spPr>
          <a:xfrm rot="5400000">
            <a:off x="2678718" y="2257825"/>
            <a:ext cx="298493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272F2D-120D-7E66-C583-80C27B934F63}"/>
              </a:ext>
            </a:extLst>
          </p:cNvPr>
          <p:cNvCxnSpPr>
            <a:cxnSpLocks/>
          </p:cNvCxnSpPr>
          <p:nvPr/>
        </p:nvCxnSpPr>
        <p:spPr>
          <a:xfrm flipH="1">
            <a:off x="1977153" y="2672115"/>
            <a:ext cx="1403131" cy="218089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5349F5-29C0-3814-D5CD-AF26462E00C1}"/>
              </a:ext>
            </a:extLst>
          </p:cNvPr>
          <p:cNvCxnSpPr>
            <a:cxnSpLocks/>
          </p:cNvCxnSpPr>
          <p:nvPr/>
        </p:nvCxnSpPr>
        <p:spPr>
          <a:xfrm flipH="1">
            <a:off x="4962091" y="2672115"/>
            <a:ext cx="1403131" cy="218089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F14345-EE12-12EE-3069-275B4BDD8484}"/>
              </a:ext>
            </a:extLst>
          </p:cNvPr>
          <p:cNvCxnSpPr>
            <a:cxnSpLocks/>
          </p:cNvCxnSpPr>
          <p:nvPr/>
        </p:nvCxnSpPr>
        <p:spPr>
          <a:xfrm flipH="1">
            <a:off x="1980803" y="2672114"/>
            <a:ext cx="4384419" cy="218089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58D596-2C7C-015D-D05E-29B759D1BFDF}"/>
              </a:ext>
            </a:extLst>
          </p:cNvPr>
          <p:cNvCxnSpPr>
            <a:cxnSpLocks/>
          </p:cNvCxnSpPr>
          <p:nvPr/>
        </p:nvCxnSpPr>
        <p:spPr>
          <a:xfrm>
            <a:off x="3380284" y="2672113"/>
            <a:ext cx="1581807" cy="218089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39FB02-0FD4-F4DE-85DA-EF934DE5527C}"/>
              </a:ext>
            </a:extLst>
          </p:cNvPr>
          <p:cNvCxnSpPr>
            <a:cxnSpLocks/>
          </p:cNvCxnSpPr>
          <p:nvPr/>
        </p:nvCxnSpPr>
        <p:spPr>
          <a:xfrm flipH="1">
            <a:off x="4172009" y="2672112"/>
            <a:ext cx="603370" cy="109045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F434C3-B26A-787D-EA13-8A245B25AC04}"/>
              </a:ext>
            </a:extLst>
          </p:cNvPr>
          <p:cNvCxnSpPr>
            <a:cxnSpLocks/>
          </p:cNvCxnSpPr>
          <p:nvPr/>
        </p:nvCxnSpPr>
        <p:spPr>
          <a:xfrm flipH="1" flipV="1">
            <a:off x="4179136" y="765356"/>
            <a:ext cx="596243" cy="190675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8B1206E-19DD-0C3B-6894-D4F807ACAB93}"/>
              </a:ext>
            </a:extLst>
          </p:cNvPr>
          <p:cNvCxnSpPr>
            <a:cxnSpLocks/>
          </p:cNvCxnSpPr>
          <p:nvPr/>
        </p:nvCxnSpPr>
        <p:spPr>
          <a:xfrm flipH="1">
            <a:off x="3374336" y="765356"/>
            <a:ext cx="788903" cy="190675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CF8341-4078-9516-5E58-63B1AE07C8CB}"/>
              </a:ext>
            </a:extLst>
          </p:cNvPr>
          <p:cNvCxnSpPr>
            <a:cxnSpLocks/>
          </p:cNvCxnSpPr>
          <p:nvPr/>
        </p:nvCxnSpPr>
        <p:spPr>
          <a:xfrm flipH="1">
            <a:off x="1976332" y="765356"/>
            <a:ext cx="2194034" cy="408765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EBEF15-45BA-EB17-C26D-EF873E88DE99}"/>
                  </a:ext>
                </a:extLst>
              </p:cNvPr>
              <p:cNvSpPr txBox="1"/>
              <p:nvPr/>
            </p:nvSpPr>
            <p:spPr>
              <a:xfrm>
                <a:off x="1469109" y="4693231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EBEF15-45BA-EB17-C26D-EF873E88D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09" y="4693231"/>
                <a:ext cx="631464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5C8A804-2A17-3B22-E81B-8F3581F10DAB}"/>
                  </a:ext>
                </a:extLst>
              </p:cNvPr>
              <p:cNvSpPr txBox="1"/>
              <p:nvPr/>
            </p:nvSpPr>
            <p:spPr>
              <a:xfrm>
                <a:off x="3359110" y="2104158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5C8A804-2A17-3B22-E81B-8F3581F10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10" y="2104158"/>
                <a:ext cx="631464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B06E65A-DD6E-77D5-5B77-E22A09DDBD47}"/>
                  </a:ext>
                </a:extLst>
              </p:cNvPr>
              <p:cNvSpPr txBox="1"/>
              <p:nvPr/>
            </p:nvSpPr>
            <p:spPr>
              <a:xfrm>
                <a:off x="6168591" y="2104157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B06E65A-DD6E-77D5-5B77-E22A09DDB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91" y="2104157"/>
                <a:ext cx="631464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71004F-C42C-B8DE-6B3E-FA1F5B71AB5C}"/>
                  </a:ext>
                </a:extLst>
              </p:cNvPr>
              <p:cNvSpPr txBox="1"/>
              <p:nvPr/>
            </p:nvSpPr>
            <p:spPr>
              <a:xfrm>
                <a:off x="4824317" y="4693230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71004F-C42C-B8DE-6B3E-FA1F5B71A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317" y="4693230"/>
                <a:ext cx="631464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4ED7FF-147A-0314-2B7E-D41B97775EB5}"/>
                  </a:ext>
                </a:extLst>
              </p:cNvPr>
              <p:cNvSpPr txBox="1"/>
              <p:nvPr/>
            </p:nvSpPr>
            <p:spPr>
              <a:xfrm>
                <a:off x="3769551" y="3732803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4ED7FF-147A-0314-2B7E-D41B97775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51" y="3732803"/>
                <a:ext cx="631464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77445E6-4A0B-2AAD-15FE-789FB704CC53}"/>
                  </a:ext>
                </a:extLst>
              </p:cNvPr>
              <p:cNvSpPr txBox="1"/>
              <p:nvPr/>
            </p:nvSpPr>
            <p:spPr>
              <a:xfrm>
                <a:off x="3861761" y="119022"/>
                <a:ext cx="631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77445E6-4A0B-2AAD-15FE-789FB704C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61" y="119022"/>
                <a:ext cx="631464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1607C785-7E35-F5F2-827A-5292C6EC2B03}"/>
              </a:ext>
            </a:extLst>
          </p:cNvPr>
          <p:cNvSpPr/>
          <p:nvPr/>
        </p:nvSpPr>
        <p:spPr>
          <a:xfrm>
            <a:off x="1290222" y="119019"/>
            <a:ext cx="5537255" cy="5396401"/>
          </a:xfrm>
          <a:prstGeom prst="rect">
            <a:avLst/>
          </a:prstGeom>
          <a:solidFill>
            <a:srgbClr val="566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45545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38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3" grpId="0" animBg="1"/>
      <p:bldP spid="9" grpId="0" animBg="1"/>
      <p:bldP spid="10" grpId="0" animBg="1"/>
      <p:bldP spid="11" grpId="0" animBg="1"/>
      <p:bldP spid="12" grpId="0" animBg="1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68039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475540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0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5732AE33-5E33-ACD3-2478-6312B398718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55DF2D82-ECFF-7E89-2D7C-1A788307F99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9" name="Picture 18">
            <a:hlinkClick r:id="rId17" action="ppaction://hlinksldjump"/>
            <a:extLst>
              <a:ext uri="{FF2B5EF4-FFF2-40B4-BE49-F238E27FC236}">
                <a16:creationId xmlns:a16="http://schemas.microsoft.com/office/drawing/2014/main" id="{C99319F8-9DF9-410D-30D4-279644E2B3C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20" name="Picture 19">
            <a:hlinkClick r:id="rId19" action="ppaction://hlinksldjump"/>
            <a:extLst>
              <a:ext uri="{FF2B5EF4-FFF2-40B4-BE49-F238E27FC236}">
                <a16:creationId xmlns:a16="http://schemas.microsoft.com/office/drawing/2014/main" id="{0891605B-10E5-F589-F89F-1860E1F5E69D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6F38812E-2245-4C89-C7C6-1C6E4E0C47B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B1DCB9-16C8-D47F-AD26-832FBBA5E5DA}"/>
              </a:ext>
            </a:extLst>
          </p:cNvPr>
          <p:cNvSpPr/>
          <p:nvPr/>
        </p:nvSpPr>
        <p:spPr>
          <a:xfrm>
            <a:off x="1289507" y="147599"/>
            <a:ext cx="10672762" cy="895266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Назвіть основні елементи двогранного кута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A749E5-3693-C92A-4936-D449F3307F91}"/>
              </a:ext>
            </a:extLst>
          </p:cNvPr>
          <p:cNvSpPr/>
          <p:nvPr/>
        </p:nvSpPr>
        <p:spPr>
          <a:xfrm>
            <a:off x="1289507" y="1538848"/>
            <a:ext cx="10672762" cy="83842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Поясніть, як знайти кут між площинами, які перетинаються?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51C4F5-B98B-2D5C-AFA3-9864A6391F33}"/>
              </a:ext>
            </a:extLst>
          </p:cNvPr>
          <p:cNvSpPr/>
          <p:nvPr/>
        </p:nvSpPr>
        <p:spPr>
          <a:xfrm>
            <a:off x="1289508" y="2873254"/>
            <a:ext cx="10672762" cy="781580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Поясніть, як знайти кут між прямою і площиною, які перетинаються?</a:t>
            </a:r>
            <a:endParaRPr lang="en-UA" sz="2700" dirty="0">
              <a:solidFill>
                <a:srgbClr val="DE312B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9159DA7-B5F5-489B-42E6-5CCEA514A312}"/>
              </a:ext>
            </a:extLst>
          </p:cNvPr>
          <p:cNvSpPr/>
          <p:nvPr/>
        </p:nvSpPr>
        <p:spPr>
          <a:xfrm>
            <a:off x="1616422" y="5243390"/>
            <a:ext cx="10345847" cy="133499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Поясніть, що таке ортогональне проектування? Як знайти площу фігури, утвореної внаслідок ортогонального проектування?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5C7D49-536B-E2A6-8A31-9346D532AED5}"/>
              </a:ext>
            </a:extLst>
          </p:cNvPr>
          <p:cNvSpPr/>
          <p:nvPr/>
        </p:nvSpPr>
        <p:spPr>
          <a:xfrm>
            <a:off x="1616421" y="4133077"/>
            <a:ext cx="10345847" cy="781580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Поясніть, як знайти кут між мимобіжними прямими?</a:t>
            </a:r>
            <a:endParaRPr lang="en-UA" sz="2700" dirty="0">
              <a:solidFill>
                <a:srgbClr val="DE3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97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680399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 hidden="1">
            <a:hlinkClick r:id="" action="ppaction://noaction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68ACA8-16D2-018B-3BDE-AD682009FFA8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465918-EAB9-017C-CC8F-6383D99CB07F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</a:t>
            </a:r>
            <a:r>
              <a:rPr lang="cs-CZ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uk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10.35, 10.37, 10.39</a:t>
            </a:r>
            <a:endParaRPr lang="en-US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1A782C-5072-6433-9C73-507E7395E37E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3F9D4A-52E8-2AB8-D9E7-FEB6FCBDA605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«Головне в §3» (с.208)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37.20, 37.31, 37.36</a:t>
            </a:r>
          </a:p>
        </p:txBody>
      </p:sp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F9716B6C-5798-32D7-8AFA-6C41F74343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  <a:extLst>
              <a:ext uri="{FF2B5EF4-FFF2-40B4-BE49-F238E27FC236}">
                <a16:creationId xmlns:a16="http://schemas.microsoft.com/office/drawing/2014/main" id="{911105D4-C9ED-9E42-578D-A6D35BA97D2B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20E8B70D-433F-927D-7EA7-F79F8D54809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:a16="http://schemas.microsoft.com/office/drawing/2014/main" id="{E9DC617E-83C1-698D-1F99-292B2455A02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31864</TotalTime>
  <Words>352</Words>
  <Application>Microsoft Macintosh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01 Геометрія 10 // www.matnova.com.ua</dc:title>
  <dc:subject>Основні поняття та аксіоми стереометрії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2024-01-27T13:16:39Z</dcterms:modified>
  <cp:category>Розробки уроків з геометрії www.matnova.com.ua</cp:category>
</cp:coreProperties>
</file>