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4" r:id="rId2"/>
    <p:sldId id="276" r:id="rId3"/>
    <p:sldId id="285" r:id="rId4"/>
    <p:sldId id="286" r:id="rId5"/>
    <p:sldId id="287" r:id="rId6"/>
    <p:sldId id="296" r:id="rId7"/>
    <p:sldId id="278" r:id="rId8"/>
    <p:sldId id="290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FF6700"/>
    <a:srgbClr val="34526E"/>
    <a:srgbClr val="DE312B"/>
    <a:srgbClr val="4F6D7A"/>
    <a:srgbClr val="3A6EA5"/>
    <a:srgbClr val="424651"/>
    <a:srgbClr val="FE5F55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043EA-6CB3-2D47-A269-194C36CF7372}" v="1599" dt="2024-01-13T20:36:47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4"/>
    <p:restoredTop sz="94638"/>
  </p:normalViewPr>
  <p:slideViewPr>
    <p:cSldViewPr snapToGrid="0">
      <p:cViewPr varScale="1">
        <p:scale>
          <a:sx n="121" d="100"/>
          <a:sy n="121" d="100"/>
        </p:scale>
        <p:origin x="176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C3747E6-447A-E04D-AF49-F953DCB4DF92}"/>
    <pc:docChg chg="undo custSel delSld modSld">
      <pc:chgData name="Kulinich Bohdan" userId="48e65c9f34e137d0" providerId="LiveId" clId="{1C3747E6-447A-E04D-AF49-F953DCB4DF92}" dt="2023-12-09T14:06:45.470" v="2408" actId="20577"/>
      <pc:docMkLst>
        <pc:docMk/>
      </pc:docMkLst>
      <pc:sldChg chg="addSp delSp modSp mod delAnim modAnim">
        <pc:chgData name="Kulinich Bohdan" userId="48e65c9f34e137d0" providerId="LiveId" clId="{1C3747E6-447A-E04D-AF49-F953DCB4DF92}" dt="2023-12-03T13:26:49.224" v="577"/>
        <pc:sldMkLst>
          <pc:docMk/>
          <pc:sldMk cId="2154405015" sldId="276"/>
        </pc:sldMkLst>
        <pc:spChg chg="del">
          <ac:chgData name="Kulinich Bohdan" userId="48e65c9f34e137d0" providerId="LiveId" clId="{1C3747E6-447A-E04D-AF49-F953DCB4DF92}" dt="2023-12-03T12:15:47.070" v="50" actId="478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7" creationId="{7A9B697F-48AC-B468-581C-2C523B88F49B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10" creationId="{95201D35-F5B3-853C-27C3-3A5156510FB2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2" creationId="{E532860B-F2A6-81BF-7707-98AA6A55632C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3" creationId="{789F727E-727A-E6FD-BE20-9200D3782F86}"/>
          </ac:spMkLst>
        </pc:spChg>
        <pc:spChg chg="add mod">
          <ac:chgData name="Kulinich Bohdan" userId="48e65c9f34e137d0" providerId="LiveId" clId="{1C3747E6-447A-E04D-AF49-F953DCB4DF92}" dt="2023-12-03T12:19:49.652" v="314" actId="1076"/>
          <ac:spMkLst>
            <pc:docMk/>
            <pc:sldMk cId="2154405015" sldId="276"/>
            <ac:spMk id="14" creationId="{E66A4C86-4497-3C01-1E84-53FADF89DF7B}"/>
          </ac:spMkLst>
        </pc:spChg>
        <pc:spChg chg="add mod">
          <ac:chgData name="Kulinich Bohdan" userId="48e65c9f34e137d0" providerId="LiveId" clId="{1C3747E6-447A-E04D-AF49-F953DCB4DF92}" dt="2023-12-03T12:20:10.790" v="320" actId="20577"/>
          <ac:spMkLst>
            <pc:docMk/>
            <pc:sldMk cId="2154405015" sldId="276"/>
            <ac:spMk id="15" creationId="{7471A102-B2B2-2FA2-5BC3-A5044CA8633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6" creationId="{E3BB539A-B947-EA2C-639B-4477C410C25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7" creationId="{D87015AD-E62A-AECC-EF15-A779BC93044E}"/>
          </ac:spMkLst>
        </pc:spChg>
        <pc:spChg chg="add mod">
          <ac:chgData name="Kulinich Bohdan" userId="48e65c9f34e137d0" providerId="LiveId" clId="{1C3747E6-447A-E04D-AF49-F953DCB4DF92}" dt="2023-12-03T12:19:41.567" v="312" actId="1076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1C3747E6-447A-E04D-AF49-F953DCB4DF92}" dt="2023-12-03T12:19:57.671" v="316" actId="14100"/>
          <ac:spMkLst>
            <pc:docMk/>
            <pc:sldMk cId="2154405015" sldId="276"/>
            <ac:spMk id="22" creationId="{ABC0CA74-7951-3BE5-D147-272A21D5CDF0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3" creationId="{3D594AA9-313C-0322-A3B5-AD47B1D4A7B5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4" creationId="{034991DC-5E0B-5A98-6B6D-BEC37F3486CF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C3747E6-447A-E04D-AF49-F953DCB4DF92}" dt="2023-12-03T12:15:54.892" v="53" actId="478"/>
          <ac:spMkLst>
            <pc:docMk/>
            <pc:sldMk cId="2154405015" sldId="276"/>
            <ac:spMk id="26" creationId="{C51B76C8-82AD-D339-4D76-76897291335B}"/>
          </ac:spMkLst>
        </pc:spChg>
        <pc:spChg chg="del">
          <ac:chgData name="Kulinich Bohdan" userId="48e65c9f34e137d0" providerId="LiveId" clId="{1C3747E6-447A-E04D-AF49-F953DCB4DF92}" dt="2023-12-03T12:15:20.137" v="49" actId="478"/>
          <ac:spMkLst>
            <pc:docMk/>
            <pc:sldMk cId="2154405015" sldId="276"/>
            <ac:spMk id="27" creationId="{6DA5C2B3-EAF7-34CD-999C-6F05431CB024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8" creationId="{13FD53B0-A63F-756B-07C8-3734834E251B}"/>
          </ac:spMkLst>
        </pc:spChg>
        <pc:spChg chg="add mod">
          <ac:chgData name="Kulinich Bohdan" userId="48e65c9f34e137d0" providerId="LiveId" clId="{1C3747E6-447A-E04D-AF49-F953DCB4DF92}" dt="2023-12-03T12:45:38.940" v="536" actId="14100"/>
          <ac:spMkLst>
            <pc:docMk/>
            <pc:sldMk cId="2154405015" sldId="276"/>
            <ac:spMk id="29" creationId="{44B0290D-D5BC-050F-75E2-25D02379A4BE}"/>
          </ac:spMkLst>
        </pc:spChg>
        <pc:spChg chg="add mod">
          <ac:chgData name="Kulinich Bohdan" userId="48e65c9f34e137d0" providerId="LiveId" clId="{1C3747E6-447A-E04D-AF49-F953DCB4DF92}" dt="2023-12-03T12:45:49.225" v="538" actId="14100"/>
          <ac:spMkLst>
            <pc:docMk/>
            <pc:sldMk cId="2154405015" sldId="276"/>
            <ac:spMk id="30" creationId="{15867C82-80DF-F99F-460B-E661C5E5D37B}"/>
          </ac:spMkLst>
        </pc:spChg>
        <pc:spChg chg="add del mod">
          <ac:chgData name="Kulinich Bohdan" userId="48e65c9f34e137d0" providerId="LiveId" clId="{1C3747E6-447A-E04D-AF49-F953DCB4DF92}" dt="2023-12-03T12:34:57.650" v="328" actId="478"/>
          <ac:spMkLst>
            <pc:docMk/>
            <pc:sldMk cId="2154405015" sldId="276"/>
            <ac:spMk id="31" creationId="{076C91C8-743E-E001-775B-71053DFC4E5A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0" creationId="{772246E7-FCAB-360E-7848-3AD486E457F7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1" creationId="{0AED8E63-01F6-2C4F-DE22-5AB5D6A22A36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3" creationId="{9E9E03EA-4C7D-0803-67B4-7532E4107A1F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4" creationId="{2B231ACF-7511-7D93-B140-053308CC6C80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8" creationId="{FF4441FB-4868-C51D-3950-0BE4BA9DACA2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9" creationId="{D38EFF78-109C-8164-D676-00AEE6456B5D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7" creationId="{728ECB99-C47F-879B-C17E-DF361FF0B7D9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8" creationId="{1D4B793B-245A-DD12-20DC-B5BFC7D1FCBF}"/>
          </ac:spMkLst>
        </pc:spChg>
        <pc:spChg chg="add mod">
          <ac:chgData name="Kulinich Bohdan" userId="48e65c9f34e137d0" providerId="LiveId" clId="{1C3747E6-447A-E04D-AF49-F953DCB4DF92}" dt="2023-12-03T12:37:51.601" v="406" actId="166"/>
          <ac:spMkLst>
            <pc:docMk/>
            <pc:sldMk cId="2154405015" sldId="276"/>
            <ac:spMk id="59" creationId="{79C68B53-2CC2-FBAC-1435-764A495B2A96}"/>
          </ac:spMkLst>
        </pc:spChg>
        <pc:spChg chg="add del mod">
          <ac:chgData name="Kulinich Bohdan" userId="48e65c9f34e137d0" providerId="LiveId" clId="{1C3747E6-447A-E04D-AF49-F953DCB4DF92}" dt="2023-12-03T12:35:05.457" v="329" actId="478"/>
          <ac:spMkLst>
            <pc:docMk/>
            <pc:sldMk cId="2154405015" sldId="276"/>
            <ac:spMk id="60" creationId="{3E333F7D-AFBD-2FFA-E4B9-55A61E6F8FA1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3" creationId="{2BCA2515-DB46-7D8E-E98F-6FA01F08B9B5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4" creationId="{1012DBF5-28D3-A781-EB28-ED12AF8DE9D7}"/>
          </ac:spMkLst>
        </pc:spChg>
        <pc:spChg chg="add mod modVis">
          <ac:chgData name="Kulinich Bohdan" userId="48e65c9f34e137d0" providerId="LiveId" clId="{1C3747E6-447A-E04D-AF49-F953DCB4DF92}" dt="2023-12-03T12:44:31.644" v="458" actId="14429"/>
          <ac:spMkLst>
            <pc:docMk/>
            <pc:sldMk cId="2154405015" sldId="276"/>
            <ac:spMk id="67" creationId="{E8BFE4B2-A651-D409-E3FA-2274DECBBAE4}"/>
          </ac:spMkLst>
        </pc:spChg>
        <pc:spChg chg="add mod">
          <ac:chgData name="Kulinich Bohdan" userId="48e65c9f34e137d0" providerId="LiveId" clId="{1C3747E6-447A-E04D-AF49-F953DCB4DF92}" dt="2023-12-03T12:38:38.249" v="429" actId="1038"/>
          <ac:spMkLst>
            <pc:docMk/>
            <pc:sldMk cId="2154405015" sldId="276"/>
            <ac:spMk id="68" creationId="{2A581FC9-1E01-31A8-751D-23431DD0923F}"/>
          </ac:spMkLst>
        </pc:spChg>
        <pc:spChg chg="add mod">
          <ac:chgData name="Kulinich Bohdan" userId="48e65c9f34e137d0" providerId="LiveId" clId="{1C3747E6-447A-E04D-AF49-F953DCB4DF92}" dt="2023-12-03T12:44:38.354" v="459" actId="167"/>
          <ac:spMkLst>
            <pc:docMk/>
            <pc:sldMk cId="2154405015" sldId="276"/>
            <ac:spMk id="70" creationId="{7F6DCC23-6D40-C595-96CE-8FA9AB954105}"/>
          </ac:spMkLst>
        </pc:spChg>
        <pc:spChg chg="add mod">
          <ac:chgData name="Kulinich Bohdan" userId="48e65c9f34e137d0" providerId="LiveId" clId="{1C3747E6-447A-E04D-AF49-F953DCB4DF92}" dt="2023-12-03T13:26:18.403" v="546" actId="207"/>
          <ac:spMkLst>
            <pc:docMk/>
            <pc:sldMk cId="2154405015" sldId="276"/>
            <ac:spMk id="71" creationId="{9971ECCF-0854-153E-79B2-C4229B6AFD84}"/>
          </ac:spMkLst>
        </pc:spChg>
        <pc:grpChg chg="add del mod">
          <ac:chgData name="Kulinich Bohdan" userId="48e65c9f34e137d0" providerId="LiveId" clId="{1C3747E6-447A-E04D-AF49-F953DCB4DF92}" dt="2023-12-03T12:34:49.990" v="323" actId="478"/>
          <ac:grpSpMkLst>
            <pc:docMk/>
            <pc:sldMk cId="2154405015" sldId="276"/>
            <ac:grpSpMk id="42" creationId="{E8873DEB-ED8E-27AD-9DA5-CF7FD73C835F}"/>
          </ac:grpSpMkLst>
        </pc:grpChg>
        <pc:grpChg chg="add del mod">
          <ac:chgData name="Kulinich Bohdan" userId="48e65c9f34e137d0" providerId="LiveId" clId="{1C3747E6-447A-E04D-AF49-F953DCB4DF92}" dt="2023-12-03T12:34:55.752" v="326" actId="478"/>
          <ac:grpSpMkLst>
            <pc:docMk/>
            <pc:sldMk cId="2154405015" sldId="276"/>
            <ac:grpSpMk id="47" creationId="{07AF4DCE-EB50-8675-C43B-AF11E51158EC}"/>
          </ac:grpSpMkLst>
        </pc:grpChg>
        <pc:grpChg chg="add mod">
          <ac:chgData name="Kulinich Bohdan" userId="48e65c9f34e137d0" providerId="LiveId" clId="{1C3747E6-447A-E04D-AF49-F953DCB4DF92}" dt="2023-12-03T12:34:47.808" v="322" actId="1076"/>
          <ac:grpSpMkLst>
            <pc:docMk/>
            <pc:sldMk cId="2154405015" sldId="276"/>
            <ac:grpSpMk id="51" creationId="{72FB4733-BDEA-89DD-CBE4-936359C1B329}"/>
          </ac:grpSpMkLst>
        </pc:grpChg>
        <pc:grpChg chg="add mod">
          <ac:chgData name="Kulinich Bohdan" userId="48e65c9f34e137d0" providerId="LiveId" clId="{1C3747E6-447A-E04D-AF49-F953DCB4DF92}" dt="2023-12-03T12:37:59.157" v="408" actId="1076"/>
          <ac:grpSpMkLst>
            <pc:docMk/>
            <pc:sldMk cId="2154405015" sldId="276"/>
            <ac:grpSpMk id="54" creationId="{B9DB110A-78BD-A0C6-1E3C-F7235AF56ABC}"/>
          </ac:grpSpMkLst>
        </pc:grpChg>
        <pc:grpChg chg="mod">
          <ac:chgData name="Kulinich Bohdan" userId="48e65c9f34e137d0" providerId="LiveId" clId="{1C3747E6-447A-E04D-AF49-F953DCB4DF92}" dt="2023-12-03T13:26:24.540" v="547" actId="166"/>
          <ac:grpSpMkLst>
            <pc:docMk/>
            <pc:sldMk cId="2154405015" sldId="276"/>
            <ac:grpSpMk id="97" creationId="{EE784364-75E2-3727-C2F2-D018915CAEC4}"/>
          </ac:grpSpMkLst>
        </pc:grp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8" creationId="{38A116E1-FC53-7D90-C6DC-A6210F7E86C3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9" creationId="{E85286AE-A6F8-3346-75BA-4228B3A5410F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1" creationId="{B22CD5A9-32EC-2BB1-CDDE-A4916BD8C8A1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8" creationId="{B3592466-1398-CCF5-777F-4FACD435C1DA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9" creationId="{83D9DC94-40DA-F50A-3E18-B9EA0E68111B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21" creationId="{81F383F3-E038-3D8A-4BE6-72BD9115058D}"/>
          </ac:cxnSpMkLst>
        </pc:cxnChg>
        <pc:cxnChg chg="add mod">
          <ac:chgData name="Kulinich Bohdan" userId="48e65c9f34e137d0" providerId="LiveId" clId="{1C3747E6-447A-E04D-AF49-F953DCB4DF92}" dt="2023-12-03T12:43:26.199" v="437" actId="14100"/>
          <ac:cxnSpMkLst>
            <pc:docMk/>
            <pc:sldMk cId="2154405015" sldId="276"/>
            <ac:cxnSpMk id="32" creationId="{19750CB2-46CF-ECFD-2F82-C20C801DDF73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3" creationId="{8C1CB260-52CD-6301-569F-2866D085A6CE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4" creationId="{450D0988-FEB2-AFF1-8FE5-AFE45D4B9E65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5" creationId="{60EBF915-8A38-8B43-2034-8D9726E16A72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6" creationId="{6058B643-E169-890A-1DE4-CD47122C6514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7" creationId="{8B7C02CD-E296-5650-B4B6-F5799CE8CAEB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8" creationId="{7A287E0B-021D-C4B0-A299-FD4358365D14}"/>
          </ac:cxnSpMkLst>
        </pc:cxnChg>
        <pc:cxnChg chg="add del mod">
          <ac:chgData name="Kulinich Bohdan" userId="48e65c9f34e137d0" providerId="LiveId" clId="{1C3747E6-447A-E04D-AF49-F953DCB4DF92}" dt="2023-12-03T12:34:53.934" v="325" actId="478"/>
          <ac:cxnSpMkLst>
            <pc:docMk/>
            <pc:sldMk cId="2154405015" sldId="276"/>
            <ac:cxnSpMk id="45" creationId="{ECFD935E-FD6A-0BB0-031C-2EA5F510B768}"/>
          </ac:cxnSpMkLst>
        </pc:cxnChg>
        <pc:cxnChg chg="add del mod">
          <ac:chgData name="Kulinich Bohdan" userId="48e65c9f34e137d0" providerId="LiveId" clId="{1C3747E6-447A-E04D-AF49-F953DCB4DF92}" dt="2023-12-03T12:34:56.945" v="327" actId="478"/>
          <ac:cxnSpMkLst>
            <pc:docMk/>
            <pc:sldMk cId="2154405015" sldId="276"/>
            <ac:cxnSpMk id="46" creationId="{B362CC92-47EA-DF90-366C-E982298007E8}"/>
          </ac:cxnSpMkLst>
        </pc:cxnChg>
        <pc:cxnChg chg="add del mod">
          <ac:chgData name="Kulinich Bohdan" userId="48e65c9f34e137d0" providerId="LiveId" clId="{1C3747E6-447A-E04D-AF49-F953DCB4DF92}" dt="2023-12-03T12:34:51.806" v="324" actId="478"/>
          <ac:cxnSpMkLst>
            <pc:docMk/>
            <pc:sldMk cId="2154405015" sldId="276"/>
            <ac:cxnSpMk id="50" creationId="{3AE5347E-FE20-C3B2-A728-E58248CA7C8A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2" creationId="{EA19302C-A7F1-8589-147C-F197ABFAF041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3" creationId="{D1014D9E-A535-2863-8CC5-9FD175FB17B6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5" creationId="{8DF94B1E-0851-B543-77B1-DC852D05FDAD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6" creationId="{B87A93B7-6A36-1D0A-FD3F-25E4947CA51A}"/>
          </ac:cxnSpMkLst>
        </pc:cxnChg>
        <pc:cxnChg chg="add mod modVis">
          <ac:chgData name="Kulinich Bohdan" userId="48e65c9f34e137d0" providerId="LiveId" clId="{1C3747E6-447A-E04D-AF49-F953DCB4DF92}" dt="2023-12-03T12:44:06.137" v="453" actId="14429"/>
          <ac:cxnSpMkLst>
            <pc:docMk/>
            <pc:sldMk cId="2154405015" sldId="276"/>
            <ac:cxnSpMk id="61" creationId="{49ED6096-EC5A-180A-4C1F-963B3602E4D9}"/>
          </ac:cxnSpMkLst>
        </pc:cxnChg>
        <pc:cxnChg chg="add mod">
          <ac:chgData name="Kulinich Bohdan" userId="48e65c9f34e137d0" providerId="LiveId" clId="{1C3747E6-447A-E04D-AF49-F953DCB4DF92}" dt="2023-12-03T12:38:04.335" v="409" actId="166"/>
          <ac:cxnSpMkLst>
            <pc:docMk/>
            <pc:sldMk cId="2154405015" sldId="276"/>
            <ac:cxnSpMk id="62" creationId="{79BD00FE-9920-8958-AA7A-9E10D93D3E0B}"/>
          </ac:cxnSpMkLst>
        </pc:cxnChg>
        <pc:cxnChg chg="add mod">
          <ac:chgData name="Kulinich Bohdan" userId="48e65c9f34e137d0" providerId="LiveId" clId="{1C3747E6-447A-E04D-AF49-F953DCB4DF92}" dt="2023-12-03T12:44:46.597" v="461" actId="1076"/>
          <ac:cxnSpMkLst>
            <pc:docMk/>
            <pc:sldMk cId="2154405015" sldId="276"/>
            <ac:cxnSpMk id="65" creationId="{8732EA5C-A157-4D9E-5C19-227C4679F05A}"/>
          </ac:cxnSpMkLst>
        </pc:cxnChg>
        <pc:cxnChg chg="add mod">
          <ac:chgData name="Kulinich Bohdan" userId="48e65c9f34e137d0" providerId="LiveId" clId="{1C3747E6-447A-E04D-AF49-F953DCB4DF92}" dt="2023-12-03T12:37:51.601" v="406" actId="166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modSp mod">
        <pc:chgData name="Kulinich Bohdan" userId="48e65c9f34e137d0" providerId="LiveId" clId="{1C3747E6-447A-E04D-AF49-F953DCB4DF92}" dt="2023-12-03T11:53:57.068" v="47" actId="553"/>
        <pc:sldMkLst>
          <pc:docMk/>
          <pc:sldMk cId="3313802318" sldId="284"/>
        </pc:sldMkLst>
        <pc:spChg chg="mod">
          <ac:chgData name="Kulinich Bohdan" userId="48e65c9f34e137d0" providerId="LiveId" clId="{1C3747E6-447A-E04D-AF49-F953DCB4DF92}" dt="2023-12-03T11:53:57.068" v="4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C3747E6-447A-E04D-AF49-F953DCB4DF92}" dt="2023-12-03T11:53:07.319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">
        <pc:chgData name="Kulinich Bohdan" userId="48e65c9f34e137d0" providerId="LiveId" clId="{1C3747E6-447A-E04D-AF49-F953DCB4DF92}" dt="2023-12-03T19:21:48.079" v="860" actId="478"/>
        <pc:sldMkLst>
          <pc:docMk/>
          <pc:sldMk cId="3015501688" sldId="285"/>
        </pc:sldMkLst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19" creationId="{EE74B3CF-EC8F-F8FF-B1C9-B55134D08A4A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0" creationId="{58D2BD1D-BB4D-5F83-D40A-12BA7F7E7D3E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1" creationId="{D3A6DE35-CCB4-3E34-7D9C-38DF3975F85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2" creationId="{1AFA98E8-E196-08A7-08F9-692C6BCF0F0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3" creationId="{E9EBED03-6AA5-87B5-F2AF-51F6C09FD37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4" creationId="{F84F16B8-6B20-9F5E-7A15-BD3F82DD71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5" creationId="{D787768B-59BC-A965-7386-B55A6E3A44B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6" creationId="{695354E2-C3D9-68B8-3C56-76F97FBAE592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8" creationId="{C2380454-C29C-FECC-0AC0-2FA48A5C1A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9" creationId="{8EBEC4EE-F251-B8B4-1E66-7C3CC1D90C68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0" creationId="{EEA9D709-341C-5F78-A42E-8CB9A1F1C276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C3747E6-447A-E04D-AF49-F953DCB4DF92}" dt="2023-12-03T15:07:53.837" v="638" actId="478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C3747E6-447A-E04D-AF49-F953DCB4DF92}" dt="2023-12-03T19:18:49.834" v="854" actId="207"/>
          <ac:spMkLst>
            <pc:docMk/>
            <pc:sldMk cId="3015501688" sldId="285"/>
            <ac:spMk id="44" creationId="{AFDAD6C2-3705-96B1-69EE-0063A06FB88A}"/>
          </ac:spMkLst>
        </pc:spChg>
        <pc:picChg chg="add del mod">
          <ac:chgData name="Kulinich Bohdan" userId="48e65c9f34e137d0" providerId="LiveId" clId="{1C3747E6-447A-E04D-AF49-F953DCB4DF92}" dt="2023-12-03T19:21:48.079" v="860" actId="478"/>
          <ac:picMkLst>
            <pc:docMk/>
            <pc:sldMk cId="3015501688" sldId="285"/>
            <ac:picMk id="7" creationId="{DC49DA81-726D-9758-1329-4CCFE2A057FF}"/>
          </ac:picMkLst>
        </pc:picChg>
        <pc:picChg chg="add del mod">
          <ac:chgData name="Kulinich Bohdan" userId="48e65c9f34e137d0" providerId="LiveId" clId="{1C3747E6-447A-E04D-AF49-F953DCB4DF92}" dt="2023-12-03T15:04:23.715" v="582" actId="478"/>
          <ac:picMkLst>
            <pc:docMk/>
            <pc:sldMk cId="3015501688" sldId="285"/>
            <ac:picMk id="27" creationId="{407AE47A-D2F6-5E42-D652-61713773E709}"/>
          </ac:picMkLst>
        </pc:picChg>
        <pc:picChg chg="add mod modCrop">
          <ac:chgData name="Kulinich Bohdan" userId="48e65c9f34e137d0" providerId="LiveId" clId="{1C3747E6-447A-E04D-AF49-F953DCB4DF92}" dt="2023-12-03T15:11:13.975" v="848" actId="14100"/>
          <ac:picMkLst>
            <pc:docMk/>
            <pc:sldMk cId="3015501688" sldId="285"/>
            <ac:picMk id="33" creationId="{12EC7F33-DC7A-35E4-2BD4-0C57F0F3E837}"/>
          </ac:picMkLst>
        </pc:pic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7" creationId="{787CC2B9-436F-289F-BDD6-759CBEF6941C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8" creationId="{53B9B5BD-9B2A-BEE9-27A6-510C5B6643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9" creationId="{97851838-2D32-19DD-14FC-335F07577937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0" creationId="{05317F7A-7424-267B-901F-457E134942D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1" creationId="{3700E9FD-18D0-9F75-11FF-3D48A2C5816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2" creationId="{0CC0AD67-F426-6DE7-07D3-3B9CED3938A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3" creationId="{3D0D6AFE-C646-5EA5-0BBE-5C62B829E04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4" creationId="{6055B7D7-FAAF-6490-E8C0-FD53AB96EE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5" creationId="{11FCEE00-2710-5F64-73AE-C27EC401D0C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6" creationId="{EA94A143-29C9-92D3-7CF1-D521777870B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7" creationId="{18AB5A2A-567F-4FB6-BB3D-A9BDEDB89364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addAnim delAnim modAnim">
        <pc:chgData name="Kulinich Bohdan" userId="48e65c9f34e137d0" providerId="LiveId" clId="{1C3747E6-447A-E04D-AF49-F953DCB4DF92}" dt="2023-12-05T22:54:57.991" v="2331"/>
        <pc:sldMkLst>
          <pc:docMk/>
          <pc:sldMk cId="2900867677" sldId="286"/>
        </pc:sldMkLst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3" creationId="{453BD6A6-2FFE-1F73-6A0F-D09996F6190E}"/>
          </ac:spMkLst>
        </pc:spChg>
        <pc:spChg chg="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C3747E6-447A-E04D-AF49-F953DCB4DF92}" dt="2023-12-03T19:22:00.853" v="861" actId="478"/>
          <ac:spMkLst>
            <pc:docMk/>
            <pc:sldMk cId="2900867677" sldId="286"/>
            <ac:spMk id="45" creationId="{BF8D3DB3-3F73-C298-19A7-EB0B298DE331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7" creationId="{60935975-6866-0FD5-AEDF-6C1179892A6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8" creationId="{44F19734-C97C-21D6-8E2F-FD75B6E30D5C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9" creationId="{A0FA85A7-BCF6-B65A-985E-8E851D64389B}"/>
          </ac:spMkLst>
        </pc:spChg>
        <pc:spChg chg="del">
          <ac:chgData name="Kulinich Bohdan" userId="48e65c9f34e137d0" providerId="LiveId" clId="{1C3747E6-447A-E04D-AF49-F953DCB4DF92}" dt="2023-12-03T21:00:22.006" v="876" actId="478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8" creationId="{D81CD794-69D9-BAEB-3927-0A0C45F5692F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9" creationId="{B80A9445-0EC1-38F5-BC2F-181486DE6AE0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0" creationId="{96C21F8A-10C7-FCB8-AE26-5DFE7CAECD4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1" creationId="{9C61D311-9D35-ACCA-2D3A-24BB37AEA070}"/>
          </ac:spMkLst>
        </pc:spChg>
        <pc:spChg chg="add del mod">
          <ac:chgData name="Kulinich Bohdan" userId="48e65c9f34e137d0" providerId="LiveId" clId="{1C3747E6-447A-E04D-AF49-F953DCB4DF92}" dt="2023-12-04T18:58:53.998" v="1041" actId="478"/>
          <ac:spMkLst>
            <pc:docMk/>
            <pc:sldMk cId="2900867677" sldId="286"/>
            <ac:spMk id="72" creationId="{E105434B-A2AB-FD05-B0A6-5B57B1672D57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3" creationId="{263FE4BB-D964-3E63-7C49-4E9755BB69B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4" creationId="{DB712ADF-2802-F364-58DB-5189990B6EEC}"/>
          </ac:spMkLst>
        </pc:spChg>
        <pc:spChg chg="add mod modVis">
          <ac:chgData name="Kulinich Bohdan" userId="48e65c9f34e137d0" providerId="LiveId" clId="{1C3747E6-447A-E04D-AF49-F953DCB4DF92}" dt="2023-12-05T22:42:51.231" v="2240" actId="14100"/>
          <ac:spMkLst>
            <pc:docMk/>
            <pc:sldMk cId="2900867677" sldId="286"/>
            <ac:spMk id="75" creationId="{D352689E-4F65-44E6-35E8-3A8937B0C93D}"/>
          </ac:spMkLst>
        </pc:spChg>
        <pc:spChg chg="add del mod">
          <ac:chgData name="Kulinich Bohdan" userId="48e65c9f34e137d0" providerId="LiveId" clId="{1C3747E6-447A-E04D-AF49-F953DCB4DF92}" dt="2023-12-04T20:35:56.164" v="1500" actId="478"/>
          <ac:spMkLst>
            <pc:docMk/>
            <pc:sldMk cId="2900867677" sldId="286"/>
            <ac:spMk id="156" creationId="{FA2C26F7-616E-709B-BE23-7C46911345B2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8" creationId="{28E49779-ABD3-C249-A2F7-7F00A8276E7D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9" creationId="{90E1433D-81F5-D6CA-EBBD-211EF3BCCEBB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0" creationId="{790F14F0-FF98-13FF-B0A8-DCE024A5F53C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1" creationId="{15EDA073-B6F6-0B39-26C5-5DD3BCBDFA69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2" creationId="{40C6A55E-4A3E-0E97-19B7-A18C244339C5}"/>
          </ac:spMkLst>
        </pc:spChg>
        <pc:spChg chg="add del mod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4" creationId="{1961F022-B6EA-E2FD-4FEE-A8A7E19724A6}"/>
          </ac:spMkLst>
        </pc:spChg>
        <pc:spChg chg="add mod topLvl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70" creationId="{8653E739-7157-8E9A-88BF-0BE3AE4983B7}"/>
          </ac:spMkLst>
        </pc:spChg>
        <pc:spChg chg="add mod topLvl">
          <ac:chgData name="Kulinich Bohdan" userId="48e65c9f34e137d0" providerId="LiveId" clId="{1C3747E6-447A-E04D-AF49-F953DCB4DF92}" dt="2023-12-05T22:46:06.995" v="2269" actId="165"/>
          <ac:spMkLst>
            <pc:docMk/>
            <pc:sldMk cId="2900867677" sldId="286"/>
            <ac:spMk id="171" creationId="{3B8E3659-3814-52CC-1B8B-7D50197EBECF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0" creationId="{F3D18AAD-05F1-6609-A70F-C5B1B0F7A37B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1" creationId="{9F8A4D2A-E3BF-7D61-0FF2-B303E9164713}"/>
          </ac:spMkLst>
        </pc:spChg>
        <pc:spChg chg="add del mod">
          <ac:chgData name="Kulinich Bohdan" userId="48e65c9f34e137d0" providerId="LiveId" clId="{1C3747E6-447A-E04D-AF49-F953DCB4DF92}" dt="2023-12-05T22:44:00.222" v="2243" actId="478"/>
          <ac:spMkLst>
            <pc:docMk/>
            <pc:sldMk cId="2900867677" sldId="286"/>
            <ac:spMk id="184" creationId="{ABE02F79-4058-51BA-78EF-271F7C4B69A5}"/>
          </ac:spMkLst>
        </pc:spChg>
        <pc:spChg chg="add del mod">
          <ac:chgData name="Kulinich Bohdan" userId="48e65c9f34e137d0" providerId="LiveId" clId="{1C3747E6-447A-E04D-AF49-F953DCB4DF92}" dt="2023-12-05T22:44:06.614" v="2245" actId="478"/>
          <ac:spMkLst>
            <pc:docMk/>
            <pc:sldMk cId="2900867677" sldId="286"/>
            <ac:spMk id="190" creationId="{AF6EEBB8-CEBE-C9D9-9D97-845FD7152240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5" creationId="{0EC1EFCC-157B-BFB9-6BCA-E7444A574FAE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6" creationId="{9BB7F22A-F248-7314-772B-047299100037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7" creationId="{056C9580-D94A-5CAA-87AF-4055876470DE}"/>
          </ac:spMkLst>
        </pc:spChg>
        <pc:spChg chg="add mod modVis">
          <ac:chgData name="Kulinich Bohdan" userId="48e65c9f34e137d0" providerId="LiveId" clId="{1C3747E6-447A-E04D-AF49-F953DCB4DF92}" dt="2023-12-05T22:54:19.657" v="2313" actId="14430"/>
          <ac:spMkLst>
            <pc:docMk/>
            <pc:sldMk cId="2900867677" sldId="286"/>
            <ac:spMk id="209" creationId="{84AA0639-C993-CC64-B780-49CB000D4D03}"/>
          </ac:spMkLst>
        </pc:spChg>
        <pc:spChg chg="add mod">
          <ac:chgData name="Kulinich Bohdan" userId="48e65c9f34e137d0" providerId="LiveId" clId="{1C3747E6-447A-E04D-AF49-F953DCB4DF92}" dt="2023-12-05T22:54:33.091" v="2328" actId="1037"/>
          <ac:spMkLst>
            <pc:docMk/>
            <pc:sldMk cId="2900867677" sldId="286"/>
            <ac:spMk id="210" creationId="{D69F1BFD-C410-3FBF-13FB-AFE2196E7F1F}"/>
          </ac:spMkLst>
        </pc:spChg>
        <pc:grpChg chg="add del mod">
          <ac:chgData name="Kulinich Bohdan" userId="48e65c9f34e137d0" providerId="LiveId" clId="{1C3747E6-447A-E04D-AF49-F953DCB4DF92}" dt="2023-12-03T21:21:48.046" v="915" actId="165"/>
          <ac:grpSpMkLst>
            <pc:docMk/>
            <pc:sldMk cId="2900867677" sldId="286"/>
            <ac:grpSpMk id="25" creationId="{B6ADBCE4-EFDD-1655-865C-2FDEBC911100}"/>
          </ac:grpSpMkLst>
        </pc:grpChg>
        <pc:grpChg chg="add del mod">
          <ac:chgData name="Kulinich Bohdan" userId="48e65c9f34e137d0" providerId="LiveId" clId="{1C3747E6-447A-E04D-AF49-F953DCB4DF92}" dt="2023-12-03T21:21:37.388" v="905" actId="478"/>
          <ac:grpSpMkLst>
            <pc:docMk/>
            <pc:sldMk cId="2900867677" sldId="286"/>
            <ac:grpSpMk id="26" creationId="{196B38BC-444E-C11F-92A3-F2B959B76478}"/>
          </ac:grpSpMkLst>
        </pc:grpChg>
        <pc:grpChg chg="mod">
          <ac:chgData name="Kulinich Bohdan" userId="48e65c9f34e137d0" providerId="LiveId" clId="{1C3747E6-447A-E04D-AF49-F953DCB4DF92}" dt="2023-12-05T22:48:16.124" v="2304" actId="166"/>
          <ac:grpSpMkLst>
            <pc:docMk/>
            <pc:sldMk cId="2900867677" sldId="286"/>
            <ac:grpSpMk id="94" creationId="{A6E7BC31-E913-C056-808B-3F4E89BD16CE}"/>
          </ac:grpSpMkLst>
        </pc:grpChg>
        <pc:grpChg chg="add del mod">
          <ac:chgData name="Kulinich Bohdan" userId="48e65c9f34e137d0" providerId="LiveId" clId="{1C3747E6-447A-E04D-AF49-F953DCB4DF92}" dt="2023-12-04T20:36:17.625" v="1505" actId="165"/>
          <ac:grpSpMkLst>
            <pc:docMk/>
            <pc:sldMk cId="2900867677" sldId="286"/>
            <ac:grpSpMk id="157" creationId="{4FDDFEA8-F6CE-51D4-DB59-CC65601A6079}"/>
          </ac:grpSpMkLst>
        </pc:grpChg>
        <pc:grpChg chg="add del mod">
          <ac:chgData name="Kulinich Bohdan" userId="48e65c9f34e137d0" providerId="LiveId" clId="{1C3747E6-447A-E04D-AF49-F953DCB4DF92}" dt="2023-12-04T21:04:14.435" v="1810" actId="165"/>
          <ac:grpSpMkLst>
            <pc:docMk/>
            <pc:sldMk cId="2900867677" sldId="286"/>
            <ac:grpSpMk id="163" creationId="{1289097E-5962-32F4-58A6-96C4A27CD32F}"/>
          </ac:grpSpMkLst>
        </pc:grpChg>
        <pc:grpChg chg="add del mod topLvl">
          <ac:chgData name="Kulinich Bohdan" userId="48e65c9f34e137d0" providerId="LiveId" clId="{1C3747E6-447A-E04D-AF49-F953DCB4DF92}" dt="2023-12-05T22:46:08.322" v="2270" actId="165"/>
          <ac:grpSpMkLst>
            <pc:docMk/>
            <pc:sldMk cId="2900867677" sldId="286"/>
            <ac:grpSpMk id="196" creationId="{1ED5EEEB-580A-AE86-7520-61E051E2596A}"/>
          </ac:grpSpMkLst>
        </pc:grpChg>
        <pc:grpChg chg="add del mod">
          <ac:chgData name="Kulinich Bohdan" userId="48e65c9f34e137d0" providerId="LiveId" clId="{1C3747E6-447A-E04D-AF49-F953DCB4DF92}" dt="2023-12-05T22:46:06.995" v="2269" actId="165"/>
          <ac:grpSpMkLst>
            <pc:docMk/>
            <pc:sldMk cId="2900867677" sldId="286"/>
            <ac:grpSpMk id="197" creationId="{A0FA0925-E029-3A76-EC5F-E58814385962}"/>
          </ac:grpSpMkLst>
        </pc:grpChg>
        <pc:grpChg chg="add mod">
          <ac:chgData name="Kulinich Bohdan" userId="48e65c9f34e137d0" providerId="LiveId" clId="{1C3747E6-447A-E04D-AF49-F953DCB4DF92}" dt="2023-12-05T22:47:54.820" v="2297" actId="164"/>
          <ac:grpSpMkLst>
            <pc:docMk/>
            <pc:sldMk cId="2900867677" sldId="286"/>
            <ac:grpSpMk id="208" creationId="{4F5EAFF1-028F-A2B6-650D-BCFA275071A0}"/>
          </ac:grpSpMkLst>
        </pc:grp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4" creationId="{A005B690-FB37-378F-ECF4-F251C184A54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9" creationId="{DFD11EC1-AB44-6050-256C-0E2499F69662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0" creationId="{AE748913-9132-68D2-699E-DEC6C761E42D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1" creationId="{5D651A98-AEA8-D996-C145-FBFE69FC5C67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3" creationId="{C67722EC-2275-86B0-D077-3B5749CE276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8" creationId="{161C8791-D0B8-0F0F-C21C-DA96E6F5024B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9" creationId="{B8B01E27-03FB-9C65-5399-4AFCA83C2B53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21" creationId="{340F2294-2A43-A88D-45D5-F5F9A84AF1A9}"/>
          </ac:cxnSpMkLst>
        </pc:cxnChg>
        <pc:cxnChg chg="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27" creationId="{D1C17019-A969-7269-EE57-17736968BBD4}"/>
          </ac:cxnSpMkLst>
        </pc:cxnChg>
        <pc:cxnChg chg="del mod topLvl">
          <ac:chgData name="Kulinich Bohdan" userId="48e65c9f34e137d0" providerId="LiveId" clId="{1C3747E6-447A-E04D-AF49-F953DCB4DF92}" dt="2023-12-03T21:21:37.388" v="905" actId="478"/>
          <ac:cxnSpMkLst>
            <pc:docMk/>
            <pc:sldMk cId="2900867677" sldId="286"/>
            <ac:cxnSpMk id="28" creationId="{C7C1D53C-EC06-08E0-B53B-D8FC426F470E}"/>
          </ac:cxnSpMkLst>
        </pc:cxnChg>
        <pc:cxnChg chg="del mod">
          <ac:chgData name="Kulinich Bohdan" userId="48e65c9f34e137d0" providerId="LiveId" clId="{1C3747E6-447A-E04D-AF49-F953DCB4DF92}" dt="2023-12-03T21:21:33.811" v="902" actId="478"/>
          <ac:cxnSpMkLst>
            <pc:docMk/>
            <pc:sldMk cId="2900867677" sldId="286"/>
            <ac:cxnSpMk id="29" creationId="{F4F952AB-90C3-A05C-6231-A02ABD56522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0" creationId="{CE6F83A6-C12E-EC86-1E42-151FEA81D56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3" creationId="{1858DD8A-8879-F8AB-5062-FE104A279D80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4" creationId="{8F9DA112-1336-25D4-A4BB-4402B8908BDC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5" creationId="{2AAC74A6-6E53-6E18-89FA-A4C44CA00ED4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9" creationId="{9C2FA309-ECB0-38CD-2BC4-94BEDED958E1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0" creationId="{E00C13C9-BE2A-70A5-D89D-83A3BCFE2E5A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55" creationId="{233E021F-8F9C-1565-1AC0-7F99A3404D26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6" creationId="{0D397EDF-F985-3B40-30D9-0983BAD14C65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9" creationId="{34328FCC-A8B8-5462-DACE-43D18FE77541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0" creationId="{8995E7E5-9567-FCB7-5610-2DC11218A252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3" creationId="{0B559893-F3E0-3691-9C01-048E873D2D47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7" creationId="{D6CBE0A6-E9F4-4811-19B6-D06FEF51B8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7" creationId="{2721C5D2-CEEB-8443-DC57-1E60C4E20D2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9" creationId="{C623F81D-8136-60F9-5B2E-E11AFA40F984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2" creationId="{4C510A38-6661-10F4-8023-C45676AE216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6" creationId="{D487E5E3-2C3C-9D7A-E712-2E6655A99095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9" creationId="{FD00103A-0828-5742-6F2B-C0B76E805228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93" creationId="{63E923CA-F154-CC62-3156-5ED309E3775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0" creationId="{7B742132-D360-803B-AF00-D1BA44B59247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2" creationId="{E310F81B-D2D3-F739-BDC0-BAD7860E72E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4" creationId="{4D954866-2283-0E18-DECA-056FDFB9B9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0" creationId="{754442D6-94B4-D6F4-C903-F1690FB53995}"/>
          </ac:cxnSpMkLst>
        </pc:cxnChg>
        <pc:cxnChg chg="add del mod">
          <ac:chgData name="Kulinich Bohdan" userId="48e65c9f34e137d0" providerId="LiveId" clId="{1C3747E6-447A-E04D-AF49-F953DCB4DF92}" dt="2023-12-04T20:32:36.639" v="1462" actId="478"/>
          <ac:cxnSpMkLst>
            <pc:docMk/>
            <pc:sldMk cId="2900867677" sldId="286"/>
            <ac:cxnSpMk id="122" creationId="{FBC41EBB-0B6E-6CB8-6708-6EDA02DCCCA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8" creationId="{432E6213-0699-15A7-C998-5028959DBC0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3" creationId="{E1D4A065-BB70-2FD8-79E3-140BF143BABE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6" creationId="{2CBF005A-B49C-0CD1-503E-BA37D7D3AE3D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41" creationId="{684F523B-E87A-B52B-D3B2-C7EEB90FD8CD}"/>
          </ac:cxnSpMkLst>
        </pc:cxnChg>
        <pc:cxnChg chg="add del mod">
          <ac:chgData name="Kulinich Bohdan" userId="48e65c9f34e137d0" providerId="LiveId" clId="{1C3747E6-447A-E04D-AF49-F953DCB4DF92}" dt="2023-12-04T20:35:21.124" v="1498" actId="478"/>
          <ac:cxnSpMkLst>
            <pc:docMk/>
            <pc:sldMk cId="2900867677" sldId="286"/>
            <ac:cxnSpMk id="151" creationId="{EDAA06D8-5BC0-732E-BF60-D21B0E3BC75A}"/>
          </ac:cxnSpMkLst>
        </pc:cxnChg>
        <pc:cxnChg chg="add del mod">
          <ac:chgData name="Kulinich Bohdan" userId="48e65c9f34e137d0" providerId="LiveId" clId="{1C3747E6-447A-E04D-AF49-F953DCB4DF92}" dt="2023-12-05T22:44:20.689" v="2246" actId="478"/>
          <ac:cxnSpMkLst>
            <pc:docMk/>
            <pc:sldMk cId="2900867677" sldId="286"/>
            <ac:cxnSpMk id="165" creationId="{BE235F33-5C5E-A282-C91B-128E83820F1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6" creationId="{35662A57-8560-8F6A-3933-6CF03F8E5069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7" creationId="{C6026C46-0718-A5C3-785D-A802056FF96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8" creationId="{C1E65AEF-5666-665F-0263-12047068DE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9" creationId="{DA6E6ABE-E2A1-97A2-8803-1EC1E9A7EE3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2" creationId="{FFBCC4BA-7218-FBF9-F6DD-D6CC4056580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3" creationId="{A6C6F108-FE99-461D-A815-BAC4F28812F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4" creationId="{932F1EA2-DED9-DA2D-A778-2E900412887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5" creationId="{A5F9BA41-847D-0BC6-C659-3337A9E38BF2}"/>
          </ac:cxnSpMkLst>
        </pc:cxnChg>
        <pc:cxnChg chg="add del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6" creationId="{C1C164CB-9896-0FF2-B0D7-A7EA178CF3C4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7" creationId="{46AD5DA5-4138-19BF-9D48-1A8E77F3D64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8" creationId="{8AA2304C-9259-DFE6-2DBA-7122938F8F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9" creationId="{82AF8F8F-AC37-DD25-5A83-65FA6C762401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2" creationId="{3D9EB461-5EAC-E11C-7C14-66C07B468A7E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3" creationId="{1B174AAE-4BD5-4D9C-7AE5-6C9BD0C98733}"/>
          </ac:cxnSpMkLst>
        </pc:cxnChg>
        <pc:cxnChg chg="add del mod">
          <ac:chgData name="Kulinich Bohdan" userId="48e65c9f34e137d0" providerId="LiveId" clId="{1C3747E6-447A-E04D-AF49-F953DCB4DF92}" dt="2023-12-05T22:44:00.222" v="2243" actId="478"/>
          <ac:cxnSpMkLst>
            <pc:docMk/>
            <pc:sldMk cId="2900867677" sldId="286"/>
            <ac:cxnSpMk id="185" creationId="{3EF789F0-B8F2-D585-0BEF-FD5F3256290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6" creationId="{21B7186F-9F24-39E5-8202-D70930150DD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7" creationId="{29DECF1F-FD87-69D9-9276-D97277BBC7B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8" creationId="{E5C40563-0D0E-CF4E-58C7-FD85D94BDD83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9" creationId="{F9CB3BEA-C595-EE8E-5642-6CC2C2513C4E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98" creationId="{482DA723-27C8-69AD-BAF5-D9BA81751C71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0" creationId="{DD472E16-9792-A145-B461-155B50402775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2" creationId="{34B6976D-EA00-BA47-1CB9-041DB23AA841}"/>
          </ac:cxnSpMkLst>
        </pc:cxnChg>
      </pc:sldChg>
      <pc:sldChg chg="addSp delSp modSp mod delAnim modAnim">
        <pc:chgData name="Kulinich Bohdan" userId="48e65c9f34e137d0" providerId="LiveId" clId="{1C3747E6-447A-E04D-AF49-F953DCB4DF92}" dt="2023-12-05T22:32:30.504" v="1975" actId="207"/>
        <pc:sldMkLst>
          <pc:docMk/>
          <pc:sldMk cId="3744922044" sldId="287"/>
        </pc:sldMkLst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6" creationId="{8F7E93B2-A65A-6C46-075E-2A061EC2396F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7" creationId="{F1A55CB0-26A7-9EBA-7D5A-99290FA947EC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1" creationId="{27459B7D-1A55-3DD8-5EB4-89FC7BDBD1E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2" creationId="{43A1750C-9F1F-CE16-36A9-0D03657B8323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3" creationId="{71F97623-6468-5B96-4262-C6AFE80B8C3F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4" creationId="{58035970-FCEF-AC46-968B-837548C9F32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29" creationId="{11B25671-5DA7-24D8-45D3-9D2BE9803E3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0" creationId="{ECF184E1-8C11-A565-2AA6-F33A12B0D35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3" creationId="{798656E3-092D-67A8-592F-D63966BE7E40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4" creationId="{0BABB74B-7053-4F0A-61BE-6B1A248ECEC3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5" creationId="{D37FBE14-B2C7-5BCC-B709-4A95763AB71A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7" creationId="{8EF1FE17-35D2-D4E7-C5F8-5BF9484B4780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2" creationId="{A7013365-255B-33BF-16DE-CD61CE9EBC94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3" creationId="{F8BA6D09-20BD-1B6A-E739-8F77B1253B38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4" creationId="{08396EA8-1121-87FB-138D-F6714C8A7B9E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5" creationId="{782F414B-041B-DDC6-6795-DB9C52C72FA9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8" creationId="{392DB76B-890A-79FC-56F4-FF7540FB95F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9" creationId="{63CB6730-8DA3-50F0-441A-74C3809D6F5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7" creationId="{449871D6-1AD1-1663-2D71-5ADB7EA3AF4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8" creationId="{87AB75A7-A1EC-8E44-7D6E-F8B88D26E43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9" creationId="{40395D4A-FC74-49EF-D226-7C8434C2FE7B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0" creationId="{50203A24-ABE0-00E7-4949-00F6EBB8048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1" creationId="{F45441F5-B831-4098-2C13-B451F76117E0}"/>
          </ac:spMkLst>
        </pc:spChg>
        <pc:spChg chg="add mod">
          <ac:chgData name="Kulinich Bohdan" userId="48e65c9f34e137d0" providerId="LiveId" clId="{1C3747E6-447A-E04D-AF49-F953DCB4DF92}" dt="2023-12-05T22:32:14.655" v="1973" actId="207"/>
          <ac:spMkLst>
            <pc:docMk/>
            <pc:sldMk cId="3744922044" sldId="287"/>
            <ac:spMk id="142" creationId="{D6F08802-2EB6-3CF7-2250-597B1417C458}"/>
          </ac:spMkLst>
        </pc:spChg>
        <pc:spChg chg="add mod">
          <ac:chgData name="Kulinich Bohdan" userId="48e65c9f34e137d0" providerId="LiveId" clId="{1C3747E6-447A-E04D-AF49-F953DCB4DF92}" dt="2023-12-05T22:32:30.504" v="1975" actId="207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49" creationId="{222E2A95-F495-6EE0-1CF7-9AFCEF3F1699}"/>
          </ac:grpSpMkLst>
        </pc:grpChg>
        <pc:grpChg chg="add del mod">
          <ac:chgData name="Kulinich Bohdan" userId="48e65c9f34e137d0" providerId="LiveId" clId="{1C3747E6-447A-E04D-AF49-F953DCB4DF92}" dt="2023-12-04T19:06:56.170" v="1102" actId="165"/>
          <ac:grpSpMkLst>
            <pc:docMk/>
            <pc:sldMk cId="3744922044" sldId="287"/>
            <ac:grpSpMk id="56" creationId="{E7F2DB0E-D6CE-2512-8FA7-A9216A91EDDE}"/>
          </ac:grpSpMkLst>
        </pc:grpChg>
        <pc:grpChg chg="add del mod">
          <ac:chgData name="Kulinich Bohdan" userId="48e65c9f34e137d0" providerId="LiveId" clId="{1C3747E6-447A-E04D-AF49-F953DCB4DF92}" dt="2023-12-04T19:10:05.280" v="1141" actId="478"/>
          <ac:grpSpMkLst>
            <pc:docMk/>
            <pc:sldMk cId="3744922044" sldId="287"/>
            <ac:grpSpMk id="57" creationId="{86D00363-5C86-7D27-BDF1-D611E85BEC45}"/>
          </ac:grpSpMkLst>
        </pc:grpChg>
        <pc:grpChg chg="add del mod">
          <ac:chgData name="Kulinich Bohdan" userId="48e65c9f34e137d0" providerId="LiveId" clId="{1C3747E6-447A-E04D-AF49-F953DCB4DF92}" dt="2023-12-04T19:07:30.024" v="1109" actId="165"/>
          <ac:grpSpMkLst>
            <pc:docMk/>
            <pc:sldMk cId="3744922044" sldId="287"/>
            <ac:grpSpMk id="58" creationId="{DFC972DE-12CB-BDE7-C75A-05325FDAFE1C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62" creationId="{1F95DD7E-0559-B5AF-5DFA-28D9A25BC880}"/>
          </ac:grpSpMkLst>
        </pc:grpChg>
        <pc:grpChg chg="add del mod">
          <ac:chgData name="Kulinich Bohdan" userId="48e65c9f34e137d0" providerId="LiveId" clId="{1C3747E6-447A-E04D-AF49-F953DCB4DF92}" dt="2023-12-04T19:10:01.682" v="1140" actId="478"/>
          <ac:grpSpMkLst>
            <pc:docMk/>
            <pc:sldMk cId="3744922044" sldId="287"/>
            <ac:grpSpMk id="68" creationId="{93610361-83F4-09E2-C30E-9C1E80BA48F8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0" creationId="{759D9863-B063-8D94-B7DC-9A392550EA95}"/>
          </ac:grpSpMkLst>
        </pc:grpChg>
        <pc:grpChg chg="mod">
          <ac:chgData name="Kulinich Bohdan" userId="48e65c9f34e137d0" providerId="LiveId" clId="{1C3747E6-447A-E04D-AF49-F953DCB4DF92}" dt="2023-12-05T22:32:17.887" v="19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9" creationId="{C6FB2770-F794-08FA-4C6A-CBBD40F89FC2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112" creationId="{1A3B2E1B-E3C7-3A7D-EDE9-D8CB20868288}"/>
          </ac:grpSpMkLst>
        </pc:grp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9" creationId="{A23AB628-FEE7-3687-9103-00668D0DA399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1" creationId="{116E0D36-F108-D824-9575-38F40AC2A17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2" creationId="{7FD667D1-9170-42C2-9D48-7078AD2EB8C2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4" creationId="{D88DE8BC-A2AB-EB27-E25F-7BC1AB0BA64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5" creationId="{8057D476-4FB6-8E43-5C60-8C017EA61468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6" creationId="{A29A60EF-4FF8-BA4B-1C7A-4C46AFEAE17D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7" creationId="{66A363A9-B958-DA80-5D34-928A5F1D5F05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8" creationId="{0766F4DD-2EF0-0692-7B25-A354189D47D7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9" creationId="{A666E2C5-CA04-21BB-2266-85D57AF8414F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0" creationId="{5B5BA3A0-76A5-B54B-8E25-172A56EA7EA9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5" creationId="{A12729AF-B5ED-69A1-2831-9FBF039591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26" creationId="{90A8F695-EF75-427F-A0A2-D773A92A144C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7" creationId="{3631590C-9875-C393-A3A1-C941757EFE73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8" creationId="{DE7B1BE2-024C-DACD-0F0D-E8D096756BFF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1" creationId="{8A81E19F-AD5F-DB32-240A-4BD2B2AA78E4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2" creationId="{4CE9769D-3F72-E07E-7D7B-C288EEF973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38" creationId="{E85DD6A6-D43E-1BC1-AAAA-44D161BD272D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41" creationId="{8CA052E0-9183-7A3D-292C-49EA32392BD8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48" creationId="{E7CEC229-C17A-4BC6-A9F9-405E7518D5F2}"/>
          </ac:cxnSpMkLst>
        </pc:cxnChg>
        <pc:cxnChg chg="add mod topLvl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50" creationId="{C5D735EC-C665-2503-7AFA-498700FC6D01}"/>
          </ac:cxnSpMkLst>
        </pc:cxnChg>
        <pc:cxnChg chg="add del mod topLvl">
          <ac:chgData name="Kulinich Bohdan" userId="48e65c9f34e137d0" providerId="LiveId" clId="{1C3747E6-447A-E04D-AF49-F953DCB4DF92}" dt="2023-12-04T19:10:05.280" v="1141" actId="478"/>
          <ac:cxnSpMkLst>
            <pc:docMk/>
            <pc:sldMk cId="3744922044" sldId="287"/>
            <ac:cxnSpMk id="51" creationId="{E049F5C1-C050-02DF-7420-59017CD2763B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59" creationId="{508102ED-D2D9-6556-57DB-86251ED3E693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0" creationId="{D2F1BDE6-0CA4-7C36-8C51-4B9BE392F64A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1" creationId="{B67ABF50-131D-3ED2-B7E1-A5F91EC54EFE}"/>
          </ac:cxnSpMkLst>
        </pc:cxnChg>
        <pc:cxnChg chg="add del mod topLvl">
          <ac:chgData name="Kulinich Bohdan" userId="48e65c9f34e137d0" providerId="LiveId" clId="{1C3747E6-447A-E04D-AF49-F953DCB4DF92}" dt="2023-12-04T19:10:01.682" v="1140" actId="478"/>
          <ac:cxnSpMkLst>
            <pc:docMk/>
            <pc:sldMk cId="3744922044" sldId="287"/>
            <ac:cxnSpMk id="63" creationId="{FBF0C93B-36B1-2544-0BE9-0786BE975F03}"/>
          </ac:cxnSpMkLst>
        </pc:cxnChg>
        <pc:cxnChg chg="add mod topLvl">
          <ac:chgData name="Kulinich Bohdan" userId="48e65c9f34e137d0" providerId="LiveId" clId="{1C3747E6-447A-E04D-AF49-F953DCB4DF92}" dt="2023-12-04T19:11:32.555" v="1173" actId="1037"/>
          <ac:cxnSpMkLst>
            <pc:docMk/>
            <pc:sldMk cId="3744922044" sldId="287"/>
            <ac:cxnSpMk id="65" creationId="{287AEFB0-3BAA-A648-9E74-2AF2ACA27C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69" creationId="{B6D2337B-4013-6D69-A61B-15976758BBD7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76" creationId="{B8F6DEC7-0435-B329-F287-2AED7BD9404A}"/>
          </ac:cxnSpMkLst>
        </pc:cxnChg>
        <pc:cxnChg chg="add mod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77" creationId="{5352BD0B-5672-591C-48BD-77089B896194}"/>
          </ac:cxnSpMkLst>
        </pc:cxnChg>
        <pc:cxnChg chg="add mod">
          <ac:chgData name="Kulinich Bohdan" userId="48e65c9f34e137d0" providerId="LiveId" clId="{1C3747E6-447A-E04D-AF49-F953DCB4DF92}" dt="2023-12-04T19:11:29.981" v="1172" actId="208"/>
          <ac:cxnSpMkLst>
            <pc:docMk/>
            <pc:sldMk cId="3744922044" sldId="287"/>
            <ac:cxnSpMk id="82" creationId="{33D87988-9DB8-C40E-E888-AB84222E8C80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92" creationId="{1C39B379-04D7-3D1E-5799-BD4744C6A2C0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02" creationId="{B7D6D4D4-4F80-1F5C-3A34-91CF28546CAE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10" creationId="{930780F9-7467-4245-28C9-414BA54C21AC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0" creationId="{015FDE01-7721-59F1-5808-D84C8F1E90D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1" creationId="{5CD823AC-9B8D-F4D8-C0D4-7CE6CB4E6A5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2" creationId="{0F203CF5-576C-71C9-0452-EDFAE1F33F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3" creationId="{0EF6598F-AE91-A09E-CE24-9577B772411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6" creationId="{66399B2E-0363-6F30-909E-070DF49360DB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8" creationId="{CA9B324B-E9FE-C0F6-A099-27E008D04EE6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9" creationId="{D227EEB1-4F85-062C-EE20-F6118258325A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0" creationId="{EFF8D721-F26F-5ACA-8EB0-66920555E444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1" creationId="{57E79D9D-AFF1-2800-7ECD-B6215E7ECE7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2" creationId="{F35F4290-1C33-E27E-B219-30A99BF3C1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3" creationId="{C43518D5-E79A-157A-EE0A-2FC03C805A3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4" creationId="{9C1F981A-6486-4615-1FF1-BCFFE0076B1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5" creationId="{3DEF1126-9D8D-8F0F-DAA2-2CC86477C185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1C3747E6-447A-E04D-AF49-F953DCB4DF92}" dt="2023-12-09T14:06:45.470" v="2408" actId="20577"/>
        <pc:sldMkLst>
          <pc:docMk/>
          <pc:sldMk cId="480804358" sldId="290"/>
        </pc:sldMkLst>
        <pc:spChg chg="mod">
          <ac:chgData name="Kulinich Bohdan" userId="48e65c9f34e137d0" providerId="LiveId" clId="{1C3747E6-447A-E04D-AF49-F953DCB4DF92}" dt="2023-12-05T23:00:27.201" v="2368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C3747E6-447A-E04D-AF49-F953DCB4DF92}" dt="2023-12-09T14:06:45.470" v="240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addSp delSp modSp mod delAnim modAnim">
        <pc:chgData name="Kulinich Bohdan" userId="48e65c9f34e137d0" providerId="LiveId" clId="{1C3747E6-447A-E04D-AF49-F953DCB4DF92}" dt="2023-12-09T14:04:45.272" v="2373" actId="1038"/>
        <pc:sldMkLst>
          <pc:docMk/>
          <pc:sldMk cId="3982145849" sldId="295"/>
        </pc:sldMkLst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3" creationId="{2A6B0CD2-2D7E-4E7D-152F-65E5970AB752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7" creationId="{79239700-0DFC-7408-B358-BBDA77F5CB2E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8" creationId="{CCF5D1F5-D453-67D8-51B7-67FEA1DC8E29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9" creationId="{9E4AC774-AA8B-560D-546E-B8D3206FBBAF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10" creationId="{57E15FA5-9FA6-B4BE-3F48-9B22C0FA02C4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2" creationId="{D974EC83-5E01-3B44-0677-7F93049DED89}"/>
          </ac:spMkLst>
        </pc:spChg>
        <pc:spChg chg="del mod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4" creationId="{4FF137E4-9F0E-CA9C-EC73-644AE58D4251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6" creationId="{5C2B9612-B139-EDE6-CC9F-5554015B81AA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delAnim modAnim">
        <pc:chgData name="Kulinich Bohdan" userId="48e65c9f34e137d0" providerId="LiveId" clId="{1C3747E6-447A-E04D-AF49-F953DCB4DF92}" dt="2023-12-05T22:32:47.927" v="1976" actId="207"/>
        <pc:sldMkLst>
          <pc:docMk/>
          <pc:sldMk cId="3667384021" sldId="296"/>
        </pc:sldMkLst>
        <pc:spChg chg="add mod">
          <ac:chgData name="Kulinich Bohdan" userId="48e65c9f34e137d0" providerId="LiveId" clId="{1C3747E6-447A-E04D-AF49-F953DCB4DF92}" dt="2023-12-05T22:32:47.927" v="1976" actId="207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19" creationId="{591D6711-C4FD-2613-7AFB-E48FA4FC5864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0" creationId="{DB5C613A-18EA-EB97-0FE5-1D370904BD06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4" creationId="{0522AD95-2DA9-085E-1803-A2C80DDBC86B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5" creationId="{3EE9D9E7-1BC4-62B2-2404-6ABCC9061B2A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6" creationId="{ADF29467-B7B1-F878-768C-5193F55BD751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7" creationId="{E6F2CFEC-0C6E-95DB-9F20-86EB7BC55DC8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8" creationId="{882145AD-E5CB-E35D-6A93-0682906F1540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9" creationId="{2BEACC22-3E00-01EF-2549-A2BDEB8459B6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1" creationId="{E36C3BC7-1468-ACB0-7222-54A9AF05581C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2" creationId="{3BA55522-226A-658C-271A-A5EAD2A747E3}"/>
          </ac:spMkLst>
        </pc:spChg>
        <pc:spChg chg="del mod">
          <ac:chgData name="Kulinich Bohdan" userId="48e65c9f34e137d0" providerId="LiveId" clId="{1C3747E6-447A-E04D-AF49-F953DCB4DF92}" dt="2023-12-05T22:31:20.871" v="1967" actId="478"/>
          <ac:spMkLst>
            <pc:docMk/>
            <pc:sldMk cId="3667384021" sldId="296"/>
            <ac:spMk id="33" creationId="{BC84ED23-3ECC-AF05-EDDA-D3049681D5A9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5" creationId="{2B00033B-65FB-07B7-226C-970CA2C3559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6" creationId="{A0CE7076-5216-31DA-F970-391A1A5EB4A2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8" creationId="{61167C50-C62F-768D-E517-2A89FFAEC80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9" creationId="{DBC835C5-512D-F118-375E-5A24CD91881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8" creationId="{7AA4C8C6-B26E-A4EB-3DEC-F1680DDE7180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9" creationId="{C36927C3-3119-B08B-F146-2C951A911E6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0" creationId="{75B6AE49-BD90-2947-0608-43FE4E0AD68F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1" creationId="{8F432507-AA23-3AB3-AE17-C5D95CDCB562}"/>
          </ac:spMkLst>
        </pc:spChg>
        <pc:spChg chg="add mod">
          <ac:chgData name="Kulinich Bohdan" userId="48e65c9f34e137d0" providerId="LiveId" clId="{1C3747E6-447A-E04D-AF49-F953DCB4DF92}" dt="2023-12-05T22:31:40.455" v="1969" actId="207"/>
          <ac:spMkLst>
            <pc:docMk/>
            <pc:sldMk cId="3667384021" sldId="296"/>
            <ac:spMk id="62" creationId="{C0AD4A0F-3FEF-FBA8-887E-B6518734F221}"/>
          </ac:spMkLst>
        </pc:s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0" creationId="{A33CC9B5-3853-997F-3B0E-FA37FCAF4110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4" creationId="{06EE49FD-D876-E990-C7CE-F2FB8DA5BB4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8" creationId="{9C86BF6D-C8D3-D580-211D-E962A7832A5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1" creationId="{E58A183C-4F05-DEEF-4FF0-068924872791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5" creationId="{BFB54150-F3E9-D62A-5652-C18617B7EC59}"/>
          </ac:grpSpMkLst>
        </pc:grpChg>
        <pc:grpChg chg="mod">
          <ac:chgData name="Kulinich Bohdan" userId="48e65c9f34e137d0" providerId="LiveId" clId="{1C3747E6-447A-E04D-AF49-F953DCB4DF92}" dt="2023-12-05T22:31:43.624" v="1970" actId="166"/>
          <ac:grpSpMkLst>
            <pc:docMk/>
            <pc:sldMk cId="3667384021" sldId="296"/>
            <ac:grpSpMk id="124" creationId="{CB0CB2BE-4901-4ABE-A3CB-379604CF8447}"/>
          </ac:grpSpMkLst>
        </pc:grp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7" creationId="{EA944858-F821-3123-7601-A9A0E9C2E7A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9" creationId="{D8B997A7-FADD-D67A-D5EC-530A395E0219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0" creationId="{3C8133C7-9DE4-FE48-CA12-491E564E23D4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1" creationId="{12148EF9-5ABA-F8E8-80CF-2FEEA0C4533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3" creationId="{7FAF61C2-B5EA-1DEF-73A1-F98A6E28842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4" creationId="{5C212717-7235-475F-0BA9-87F4B90B6AA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5" creationId="{D4E4AA56-3A37-B071-E32B-FAE99859F68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7" creationId="{45ECD522-ACD8-B37A-496C-B903D1577FB7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8" creationId="{F74427C3-39B5-CA0E-3618-717C16EFD593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2" creationId="{5AB002FA-70A9-1113-A7D1-FC64B7D620B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3" creationId="{A7C489C4-BE7A-C08C-56D7-62D165006D5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0" creationId="{8937D72F-50FD-B75B-26E0-DF9BB6218CB1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4" creationId="{678B24D7-535E-AFFC-E5D9-C217E6885C58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7" creationId="{A822845D-A625-AF90-94F3-11EB5F273C59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1" creationId="{6ED010E6-7AC3-DEFD-1752-2C9B4BCE2BD4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42" creationId="{3ABA0592-6624-4EB9-4CF4-803D11FC9BF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3" creationId="{5CF46C7B-8A2A-CED2-7145-29BDAF670C52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5" creationId="{EFE37464-157B-900F-11AF-95AE58C3F6AF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6" creationId="{9AA9EFDB-7F8D-CBD3-BCBA-14A4F21E0286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7" creationId="{BB38BAE8-B42A-34E8-5BA9-395ED5B6B1B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9" creationId="{088762AD-1D50-A2AA-3AB4-2B74992572A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0" creationId="{07B117F6-8E81-108F-78E4-4D90915E3AE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2" creationId="{13975158-9AF1-1242-96D1-8DBC8F750B38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3" creationId="{6917F62F-16E8-040A-02DC-8382FA48322E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4" creationId="{0E27A9B4-DE18-E318-F8A0-FDAE5A4F244E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6" creationId="{DA35EFD2-0187-A72B-FB36-7CDFB3B60D87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7" creationId="{C9707AE5-C0A7-9FA5-BAB5-7A004E06B184}"/>
          </ac:cxnSpMkLst>
        </pc:cxnChg>
      </pc:sldChg>
      <pc:sldChg chg="del">
        <pc:chgData name="Kulinich Bohdan" userId="48e65c9f34e137d0" providerId="LiveId" clId="{1C3747E6-447A-E04D-AF49-F953DCB4DF92}" dt="2023-12-03T13:56:18.618" v="578" actId="2696"/>
        <pc:sldMkLst>
          <pc:docMk/>
          <pc:sldMk cId="2875264979" sldId="297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D7B043EA-6CB3-2D47-A269-194C36CF7372}"/>
    <pc:docChg chg="undo redo custSel addSld delSld modSld">
      <pc:chgData name="Kulinich Bohdan" userId="48e65c9f34e137d0" providerId="LiveId" clId="{D7B043EA-6CB3-2D47-A269-194C36CF7372}" dt="2024-01-13T20:36:47.014" v="3871" actId="20577"/>
      <pc:docMkLst>
        <pc:docMk/>
      </pc:docMkLst>
      <pc:sldChg chg="del">
        <pc:chgData name="Kulinich Bohdan" userId="48e65c9f34e137d0" providerId="LiveId" clId="{D7B043EA-6CB3-2D47-A269-194C36CF7372}" dt="2024-01-09T18:33:46.552" v="0" actId="2696"/>
        <pc:sldMkLst>
          <pc:docMk/>
          <pc:sldMk cId="1429824012" sldId="274"/>
        </pc:sldMkLst>
      </pc:sldChg>
      <pc:sldChg chg="addSp delSp modSp mod addAnim delAnim modAnim">
        <pc:chgData name="Kulinich Bohdan" userId="48e65c9f34e137d0" providerId="LiveId" clId="{D7B043EA-6CB3-2D47-A269-194C36CF7372}" dt="2024-01-09T20:40:16.503" v="391"/>
        <pc:sldMkLst>
          <pc:docMk/>
          <pc:sldMk cId="2154405015" sldId="276"/>
        </pc:sldMkLst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6" creationId="{30A4DC4C-6BAA-2954-C59C-6AF8813E297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7" creationId="{5B268F58-9B77-2172-1798-8749F3402845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8" creationId="{1C1B9A9E-BA67-1550-3C0E-9AC028C934FA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9" creationId="{5E6C609C-825F-6D09-FA35-E6ABC47ACBA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0" creationId="{8A86601A-9855-87DE-5BDB-F1971C8F8824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1" creationId="{E6C39018-F1E4-A524-57E9-995AF4363B06}"/>
          </ac:spMkLst>
        </pc:spChg>
        <pc:spChg chg="add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2" creationId="{DEC91897-1676-DCB3-5A9F-0700A7661B5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3" creationId="{A0589315-36C0-400B-8E80-6300AB268E13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4" creationId="{E66A4C86-4497-3C01-1E84-53FADF89DF7B}"/>
          </ac:spMkLst>
        </pc:spChg>
        <pc:spChg chg="add del mod">
          <ac:chgData name="Kulinich Bohdan" userId="48e65c9f34e137d0" providerId="LiveId" clId="{D7B043EA-6CB3-2D47-A269-194C36CF7372}" dt="2024-01-09T20:38:31.081" v="339" actId="1035"/>
          <ac:spMkLst>
            <pc:docMk/>
            <pc:sldMk cId="2154405015" sldId="276"/>
            <ac:spMk id="15" creationId="{7471A102-B2B2-2FA2-5BC3-A5044CA8633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6" creationId="{FA94E5CA-89C9-DC14-1013-383B802371B5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7" creationId="{D80EBDE8-2411-58E5-7F28-1DA14D96E36E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18" creationId="{DFE5890D-E16C-CE53-07AB-1B032B3D1F2C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19" creationId="{AFB8B1CB-F1C6-A29B-9776-AB6C320126FE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1" creationId="{8A8283E2-1973-EEB3-1E7C-7D7DED778DB4}"/>
          </ac:spMkLst>
        </pc:spChg>
        <pc:spChg chg="add del">
          <ac:chgData name="Kulinich Bohdan" userId="48e65c9f34e137d0" providerId="LiveId" clId="{D7B043EA-6CB3-2D47-A269-194C36CF7372}" dt="2024-01-09T19:06:58.271" v="70" actId="478"/>
          <ac:spMkLst>
            <pc:docMk/>
            <pc:sldMk cId="2154405015" sldId="276"/>
            <ac:spMk id="22" creationId="{ABC0CA74-7951-3BE5-D147-272A21D5CDF0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3" creationId="{9CA6FB66-7437-DE94-E553-F38335E6F69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4" creationId="{066AA589-38A7-5E02-635D-72BEA967CCB1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5" creationId="{6A6F09AB-F3EF-DE73-6AF6-0B46237B0D2E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6" creationId="{8B2EB542-23C1-B3D3-3136-0BBBAAE6230A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7" creationId="{BCC53C93-ABDA-A91C-E522-349E82CFE612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28" creationId="{CB510147-3106-8F5B-4B18-C24D28DD551C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29" creationId="{44B0290D-D5BC-050F-75E2-25D02379A4BE}"/>
          </ac:spMkLst>
        </pc:spChg>
        <pc:spChg chg="del">
          <ac:chgData name="Kulinich Bohdan" userId="48e65c9f34e137d0" providerId="LiveId" clId="{D7B043EA-6CB3-2D47-A269-194C36CF7372}" dt="2024-01-09T19:05:10.190" v="67" actId="478"/>
          <ac:spMkLst>
            <pc:docMk/>
            <pc:sldMk cId="2154405015" sldId="276"/>
            <ac:spMk id="30" creationId="{15867C82-80DF-F99F-460B-E661C5E5D37B}"/>
          </ac:spMkLst>
        </pc:spChg>
        <pc:spChg chg="add mod">
          <ac:chgData name="Kulinich Bohdan" userId="48e65c9f34e137d0" providerId="LiveId" clId="{D7B043EA-6CB3-2D47-A269-194C36CF7372}" dt="2024-01-09T20:38:27.307" v="333" actId="1036"/>
          <ac:spMkLst>
            <pc:docMk/>
            <pc:sldMk cId="2154405015" sldId="276"/>
            <ac:spMk id="31" creationId="{6A2F717C-0651-4E46-4D04-D637AC43941A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0" creationId="{772246E7-FCAB-360E-7848-3AD486E457F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41" creationId="{0AED8E63-01F6-2C4F-DE22-5AB5D6A22A36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2" creationId="{255B6537-A0AE-A2CF-F6C8-8C024610B96D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3" creationId="{69C3F8C6-0599-F147-79A0-B102F194E71B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4" creationId="{6F149B6A-BFE5-6B9A-63CE-3089481801A7}"/>
          </ac:spMkLst>
        </pc:spChg>
        <pc:spChg chg="add mod">
          <ac:chgData name="Kulinich Bohdan" userId="48e65c9f34e137d0" providerId="LiveId" clId="{D7B043EA-6CB3-2D47-A269-194C36CF7372}" dt="2024-01-09T20:38:43.671" v="340" actId="167"/>
          <ac:spMkLst>
            <pc:docMk/>
            <pc:sldMk cId="2154405015" sldId="276"/>
            <ac:spMk id="45" creationId="{33E396F6-D246-87E6-DFAD-181F1CBAE597}"/>
          </ac:spMkLst>
        </pc:spChg>
        <pc:spChg chg="add mod">
          <ac:chgData name="Kulinich Bohdan" userId="48e65c9f34e137d0" providerId="LiveId" clId="{D7B043EA-6CB3-2D47-A269-194C36CF7372}" dt="2024-01-09T20:39:42.059" v="362" actId="207"/>
          <ac:spMkLst>
            <pc:docMk/>
            <pc:sldMk cId="2154405015" sldId="276"/>
            <ac:spMk id="47" creationId="{443055F5-C74A-684B-0448-6E057A6FDEF0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7" creationId="{728ECB99-C47F-879B-C17E-DF361FF0B7D9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8" creationId="{1D4B793B-245A-DD12-20DC-B5BFC7D1FCB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59" creationId="{79C68B53-2CC2-FBAC-1435-764A495B2A96}"/>
          </ac:spMkLst>
        </pc:spChg>
        <pc:spChg chg="del">
          <ac:chgData name="Kulinich Bohdan" userId="48e65c9f34e137d0" providerId="LiveId" clId="{D7B043EA-6CB3-2D47-A269-194C36CF7372}" dt="2024-01-09T19:05:05.030" v="66" actId="478"/>
          <ac:spMkLst>
            <pc:docMk/>
            <pc:sldMk cId="2154405015" sldId="276"/>
            <ac:spMk id="63" creationId="{2BCA2515-DB46-7D8E-E98F-6FA01F08B9B5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4" creationId="{1012DBF5-28D3-A781-EB28-ED12AF8DE9D7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7" creationId="{E8BFE4B2-A651-D409-E3FA-2274DECBBAE4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68" creationId="{2A581FC9-1E01-31A8-751D-23431DD0923F}"/>
          </ac:spMkLst>
        </pc:spChg>
        <pc:spChg chg="del">
          <ac:chgData name="Kulinich Bohdan" userId="48e65c9f34e137d0" providerId="LiveId" clId="{D7B043EA-6CB3-2D47-A269-194C36CF7372}" dt="2024-01-09T19:05:03.723" v="65" actId="478"/>
          <ac:spMkLst>
            <pc:docMk/>
            <pc:sldMk cId="2154405015" sldId="276"/>
            <ac:spMk id="70" creationId="{7F6DCC23-6D40-C595-96CE-8FA9AB954105}"/>
          </ac:spMkLst>
        </pc:spChg>
        <pc:spChg chg="del">
          <ac:chgData name="Kulinich Bohdan" userId="48e65c9f34e137d0" providerId="LiveId" clId="{D7B043EA-6CB3-2D47-A269-194C36CF7372}" dt="2024-01-09T19:04:56.488" v="64" actId="478"/>
          <ac:spMkLst>
            <pc:docMk/>
            <pc:sldMk cId="2154405015" sldId="276"/>
            <ac:spMk id="71" creationId="{9971ECCF-0854-153E-79B2-C4229B6AFD84}"/>
          </ac:spMkLst>
        </pc:s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1" creationId="{72FB4733-BDEA-89DD-CBE4-936359C1B329}"/>
          </ac:grpSpMkLst>
        </pc:grpChg>
        <pc:grpChg chg="del">
          <ac:chgData name="Kulinich Bohdan" userId="48e65c9f34e137d0" providerId="LiveId" clId="{D7B043EA-6CB3-2D47-A269-194C36CF7372}" dt="2024-01-09T19:05:03.723" v="65" actId="478"/>
          <ac:grpSpMkLst>
            <pc:docMk/>
            <pc:sldMk cId="2154405015" sldId="276"/>
            <ac:grpSpMk id="54" creationId="{B9DB110A-78BD-A0C6-1E3C-F7235AF56ABC}"/>
          </ac:grpSpMkLst>
        </pc:grpChg>
        <pc:picChg chg="add del mod">
          <ac:chgData name="Kulinich Bohdan" userId="48e65c9f34e137d0" providerId="LiveId" clId="{D7B043EA-6CB3-2D47-A269-194C36CF7372}" dt="2024-01-09T20:38:56.624" v="343" actId="478"/>
          <ac:picMkLst>
            <pc:docMk/>
            <pc:sldMk cId="2154405015" sldId="276"/>
            <ac:picMk id="46" creationId="{AB3BCBDE-6ACF-5F6A-7549-3A4DBE2E41EF}"/>
          </ac:picMkLst>
        </pc:pic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2" creationId="{19750CB2-46CF-ECFD-2F82-C20C801DDF73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3" creationId="{8C1CB260-52CD-6301-569F-2866D085A6CE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4" creationId="{450D0988-FEB2-AFF1-8FE5-AFE45D4B9E65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5" creationId="{60EBF915-8A38-8B43-2034-8D9726E16A72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6" creationId="{6058B643-E169-890A-1DE4-CD47122C65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7" creationId="{8B7C02CD-E296-5650-B4B6-F5799CE8CAE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38" creationId="{7A287E0B-021D-C4B0-A299-FD4358365D14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1" creationId="{49ED6096-EC5A-180A-4C1F-963B3602E4D9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2" creationId="{79BD00FE-9920-8958-AA7A-9E10D93D3E0B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5" creationId="{8732EA5C-A157-4D9E-5C19-227C4679F05A}"/>
          </ac:cxnSpMkLst>
        </pc:cxnChg>
        <pc:cxnChg chg="del">
          <ac:chgData name="Kulinich Bohdan" userId="48e65c9f34e137d0" providerId="LiveId" clId="{D7B043EA-6CB3-2D47-A269-194C36CF7372}" dt="2024-01-09T19:05:03.723" v="65" actId="478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add setBg">
        <pc:chgData name="Kulinich Bohdan" userId="48e65c9f34e137d0" providerId="LiveId" clId="{D7B043EA-6CB3-2D47-A269-194C36CF7372}" dt="2024-01-12T10:06:56.713" v="3791"/>
        <pc:sldMkLst>
          <pc:docMk/>
          <pc:sldMk cId="3892148844" sldId="278"/>
        </pc:sldMkLst>
      </pc:sldChg>
      <pc:sldChg chg="modSp modAnim">
        <pc:chgData name="Kulinich Bohdan" userId="48e65c9f34e137d0" providerId="LiveId" clId="{D7B043EA-6CB3-2D47-A269-194C36CF7372}" dt="2024-01-09T18:34:56.538" v="63" actId="20577"/>
        <pc:sldMkLst>
          <pc:docMk/>
          <pc:sldMk cId="3313802318" sldId="284"/>
        </pc:sldMkLst>
        <pc:spChg chg="mod">
          <ac:chgData name="Kulinich Bohdan" userId="48e65c9f34e137d0" providerId="LiveId" clId="{D7B043EA-6CB3-2D47-A269-194C36CF7372}" dt="2024-01-09T18:34:56.538" v="63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B043EA-6CB3-2D47-A269-194C36CF7372}" dt="2024-01-09T18:33:54.366" v="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modAnim">
        <pc:chgData name="Kulinich Bohdan" userId="48e65c9f34e137d0" providerId="LiveId" clId="{D7B043EA-6CB3-2D47-A269-194C36CF7372}" dt="2024-01-10T16:10:35.809" v="995" actId="14429"/>
        <pc:sldMkLst>
          <pc:docMk/>
          <pc:sldMk cId="3015501688" sldId="285"/>
        </pc:sldMkLst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19" creationId="{52A5B195-C255-A0BC-248B-40D930B7BDC7}"/>
          </ac:spMkLst>
        </pc:spChg>
        <pc:spChg chg="add mod">
          <ac:chgData name="Kulinich Bohdan" userId="48e65c9f34e137d0" providerId="LiveId" clId="{D7B043EA-6CB3-2D47-A269-194C36CF7372}" dt="2024-01-10T12:43:11.897" v="648" actId="1076"/>
          <ac:spMkLst>
            <pc:docMk/>
            <pc:sldMk cId="3015501688" sldId="285"/>
            <ac:spMk id="20" creationId="{B443C18D-74ED-9344-DF13-671A0C4E9A0D}"/>
          </ac:spMkLst>
        </pc:spChg>
        <pc:spChg chg="add mod">
          <ac:chgData name="Kulinich Bohdan" userId="48e65c9f34e137d0" providerId="LiveId" clId="{D7B043EA-6CB3-2D47-A269-194C36CF7372}" dt="2024-01-10T12:43:05.566" v="647" actId="1076"/>
          <ac:spMkLst>
            <pc:docMk/>
            <pc:sldMk cId="3015501688" sldId="285"/>
            <ac:spMk id="21" creationId="{DC2DFF0A-D957-3F6C-44B9-9BA234CBB631}"/>
          </ac:spMkLst>
        </pc:spChg>
        <pc:spChg chg="add mod">
          <ac:chgData name="Kulinich Bohdan" userId="48e65c9f34e137d0" providerId="LiveId" clId="{D7B043EA-6CB3-2D47-A269-194C36CF7372}" dt="2024-01-10T12:43:20.897" v="650" actId="1076"/>
          <ac:spMkLst>
            <pc:docMk/>
            <pc:sldMk cId="3015501688" sldId="285"/>
            <ac:spMk id="22" creationId="{B09329C0-2907-C8B9-3D3F-948525780AC3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5" creationId="{AC402B11-F01E-01E0-DB50-C42490C7723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6" creationId="{86033739-9EA6-E03B-8EF0-E6F6183E0AFA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8" creationId="{46C97A3D-B159-BC49-7763-E0CD37789CF7}"/>
          </ac:spMkLst>
        </pc:spChg>
        <pc:spChg chg="add mod">
          <ac:chgData name="Kulinich Bohdan" userId="48e65c9f34e137d0" providerId="LiveId" clId="{D7B043EA-6CB3-2D47-A269-194C36CF7372}" dt="2024-01-10T15:41:34.815" v="975" actId="167"/>
          <ac:spMkLst>
            <pc:docMk/>
            <pc:sldMk cId="3015501688" sldId="285"/>
            <ac:spMk id="29" creationId="{0B5C4636-38C6-F1DD-66F4-7C06BE2CF560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0" creationId="{1C62A29D-D9C9-E569-975D-4CCFD0B5D127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1" creationId="{9FDF607B-CBB1-5808-97A6-408701A4992A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6" creationId="{060FEFED-7A89-7930-108B-B16DD40D14F5}"/>
          </ac:spMkLst>
        </pc:spChg>
        <pc:spChg chg="add mod">
          <ac:chgData name="Kulinich Bohdan" userId="48e65c9f34e137d0" providerId="LiveId" clId="{D7B043EA-6CB3-2D47-A269-194C36CF7372}" dt="2024-01-10T12:53:20.053" v="951" actId="167"/>
          <ac:spMkLst>
            <pc:docMk/>
            <pc:sldMk cId="3015501688" sldId="285"/>
            <ac:spMk id="37" creationId="{E761460F-BB3D-5BB7-0F0E-A905EB341DFD}"/>
          </ac:spMkLst>
        </pc:spChg>
        <pc:spChg chg="add mod modVis">
          <ac:chgData name="Kulinich Bohdan" userId="48e65c9f34e137d0" providerId="LiveId" clId="{D7B043EA-6CB3-2D47-A269-194C36CF7372}" dt="2024-01-10T16:10:35.809" v="995" actId="14429"/>
          <ac:spMkLst>
            <pc:docMk/>
            <pc:sldMk cId="3015501688" sldId="285"/>
            <ac:spMk id="38" creationId="{07A69AD5-415D-A3CF-A8FA-A917417DEC66}"/>
          </ac:spMkLst>
        </pc:spChg>
        <pc:spChg chg="add mod">
          <ac:chgData name="Kulinich Bohdan" userId="48e65c9f34e137d0" providerId="LiveId" clId="{D7B043EA-6CB3-2D47-A269-194C36CF7372}" dt="2024-01-10T15:41:52.056" v="976" actId="207"/>
          <ac:spMkLst>
            <pc:docMk/>
            <pc:sldMk cId="3015501688" sldId="285"/>
            <ac:spMk id="39" creationId="{DE9A1747-E56E-A8A3-18CE-6957628F8EA2}"/>
          </ac:spMkLst>
        </pc:spChg>
        <pc:spChg chg="mod">
          <ac:chgData name="Kulinich Bohdan" userId="48e65c9f34e137d0" providerId="LiveId" clId="{D7B043EA-6CB3-2D47-A269-194C36CF7372}" dt="2024-01-10T12:51:22.276" v="930" actId="14100"/>
          <ac:spMkLst>
            <pc:docMk/>
            <pc:sldMk cId="3015501688" sldId="285"/>
            <ac:spMk id="44" creationId="{AFDAD6C2-3705-96B1-69EE-0063A06FB88A}"/>
          </ac:spMkLst>
        </pc:spChg>
        <pc:grpChg chg="add del mod">
          <ac:chgData name="Kulinich Bohdan" userId="48e65c9f34e137d0" providerId="LiveId" clId="{D7B043EA-6CB3-2D47-A269-194C36CF7372}" dt="2024-01-10T12:25:42.290" v="418" actId="165"/>
          <ac:grpSpMkLst>
            <pc:docMk/>
            <pc:sldMk cId="3015501688" sldId="285"/>
            <ac:grpSpMk id="18" creationId="{1634056F-64AB-1123-4F7A-6D869B623B5B}"/>
          </ac:grpSpMkLst>
        </pc:grpChg>
        <pc:picChg chg="del">
          <ac:chgData name="Kulinich Bohdan" userId="48e65c9f34e137d0" providerId="LiveId" clId="{D7B043EA-6CB3-2D47-A269-194C36CF7372}" dt="2024-01-09T20:41:17.220" v="392" actId="478"/>
          <ac:picMkLst>
            <pc:docMk/>
            <pc:sldMk cId="3015501688" sldId="285"/>
            <ac:picMk id="33" creationId="{12EC7F33-DC7A-35E4-2BD4-0C57F0F3E837}"/>
          </ac:picMkLst>
        </pc:picChg>
        <pc:cxnChg chg="add mod">
          <ac:chgData name="Kulinich Bohdan" userId="48e65c9f34e137d0" providerId="LiveId" clId="{D7B043EA-6CB3-2D47-A269-194C36CF7372}" dt="2024-01-10T12:43:20.897" v="650" actId="1076"/>
          <ac:cxnSpMkLst>
            <pc:docMk/>
            <pc:sldMk cId="3015501688" sldId="285"/>
            <ac:cxnSpMk id="3" creationId="{6E20D7C7-FC9A-C807-346E-7DA214408A35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2" creationId="{B039245C-B06F-7028-3A46-77B943AD099D}"/>
          </ac:cxnSpMkLst>
        </pc:cxnChg>
        <pc:cxnChg chg="add mod topLvl">
          <ac:chgData name="Kulinich Bohdan" userId="48e65c9f34e137d0" providerId="LiveId" clId="{D7B043EA-6CB3-2D47-A269-194C36CF7372}" dt="2024-01-10T12:43:11.897" v="648" actId="1076"/>
          <ac:cxnSpMkLst>
            <pc:docMk/>
            <pc:sldMk cId="3015501688" sldId="285"/>
            <ac:cxnSpMk id="14" creationId="{26C556FB-B9D3-D5A8-FAA1-29825B69A708}"/>
          </ac:cxnSpMkLst>
        </pc:cxnChg>
        <pc:cxnChg chg="add mod topLvl">
          <ac:chgData name="Kulinich Bohdan" userId="48e65c9f34e137d0" providerId="LiveId" clId="{D7B043EA-6CB3-2D47-A269-194C36CF7372}" dt="2024-01-10T12:43:05.566" v="647" actId="1076"/>
          <ac:cxnSpMkLst>
            <pc:docMk/>
            <pc:sldMk cId="3015501688" sldId="285"/>
            <ac:cxnSpMk id="15" creationId="{D528FFAD-F697-E4A9-6F1C-4D763789F4A2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3" creationId="{E412ADEB-6C38-39AA-8CCD-4D81F92E6310}"/>
          </ac:cxnSpMkLst>
        </pc:cxnChg>
        <pc:cxnChg chg="add mod">
          <ac:chgData name="Kulinich Bohdan" userId="48e65c9f34e137d0" providerId="LiveId" clId="{D7B043EA-6CB3-2D47-A269-194C36CF7372}" dt="2024-01-10T15:41:34.815" v="975" actId="167"/>
          <ac:cxnSpMkLst>
            <pc:docMk/>
            <pc:sldMk cId="3015501688" sldId="285"/>
            <ac:cxnSpMk id="24" creationId="{B65C942C-596B-4637-1F5E-51B5B68BEFD0}"/>
          </ac:cxnSpMkLst>
        </pc:cxnChg>
        <pc:cxnChg chg="add mod">
          <ac:chgData name="Kulinich Bohdan" userId="48e65c9f34e137d0" providerId="LiveId" clId="{D7B043EA-6CB3-2D47-A269-194C36CF7372}" dt="2024-01-10T12:53:20.053" v="951" actId="167"/>
          <ac:cxnSpMkLst>
            <pc:docMk/>
            <pc:sldMk cId="3015501688" sldId="285"/>
            <ac:cxnSpMk id="34" creationId="{7ADBA7E2-ED3A-4CE0-6FD8-037FCAF7FEB6}"/>
          </ac:cxnSpMkLst>
        </pc:cxnChg>
      </pc:sldChg>
      <pc:sldChg chg="addSp delSp modSp mod addAnim delAnim modAnim">
        <pc:chgData name="Kulinich Bohdan" userId="48e65c9f34e137d0" providerId="LiveId" clId="{D7B043EA-6CB3-2D47-A269-194C36CF7372}" dt="2024-01-12T20:13:16.051" v="3838" actId="14429"/>
        <pc:sldMkLst>
          <pc:docMk/>
          <pc:sldMk cId="2900867677" sldId="286"/>
        </pc:sldMkLst>
        <pc:spChg chg="add 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4" creationId="{FE892610-BE5D-D091-8A11-9E31F81DF85F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12" creationId="{C27E6864-0D77-4D36-1270-9E1B126549E5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7" creationId="{27314108-4E2A-A90D-CB84-00A20E27C01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28" creationId="{9CDC4A76-2EFB-7454-255E-344E3C58956E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2" creationId="{D47F0990-4ED0-530C-9419-3A2A9087645B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3" creationId="{651A2667-F59C-F516-8124-CC39ED2439EA}"/>
          </ac:spMkLst>
        </pc:spChg>
        <pc:spChg chg="mod">
          <ac:chgData name="Kulinich Bohdan" userId="48e65c9f34e137d0" providerId="LiveId" clId="{D7B043EA-6CB3-2D47-A269-194C36CF7372}" dt="2024-01-10T20:18:17.825" v="1254"/>
          <ac:spMkLst>
            <pc:docMk/>
            <pc:sldMk cId="2900867677" sldId="286"/>
            <ac:spMk id="34" creationId="{745AA09F-0B7A-D276-AF98-4B679E011397}"/>
          </ac:spMkLst>
        </pc:spChg>
        <pc:spChg chg="add 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35" creationId="{0CA2A44A-38ED-7A18-DD57-48FAB2799B1A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41" creationId="{E4A391D7-6987-9174-8767-8B0D964DB5A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6" creationId="{59BDD9B0-757C-04BF-1C4F-63C3B71A9253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57" creationId="{D5EE3940-44ED-FD9C-4368-3570150729BF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1" creationId="{CB56CE79-8AEB-20BB-C81F-52003C543049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2" creationId="{A73D0F94-A8D1-68FA-2181-D8BC65F513BE}"/>
          </ac:spMkLst>
        </pc:spChg>
        <pc:spChg chg="mod">
          <ac:chgData name="Kulinich Bohdan" userId="48e65c9f34e137d0" providerId="LiveId" clId="{D7B043EA-6CB3-2D47-A269-194C36CF7372}" dt="2024-01-10T20:18:20.850" v="1256"/>
          <ac:spMkLst>
            <pc:docMk/>
            <pc:sldMk cId="2900867677" sldId="286"/>
            <ac:spMk id="63" creationId="{9E4602B1-9046-4DDE-4EA2-F724853E68BD}"/>
          </ac:spMkLst>
        </pc:spChg>
        <pc:spChg chg="add 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64" creationId="{5A983A59-09F8-A7AB-EA63-90BF5DF79EB6}"/>
          </ac:spMkLst>
        </pc:spChg>
        <pc:spChg chg="mod">
          <ac:chgData name="Kulinich Bohdan" userId="48e65c9f34e137d0" providerId="LiveId" clId="{D7B043EA-6CB3-2D47-A269-194C36CF7372}" dt="2024-01-10T20:16:21.456" v="1249" actId="14100"/>
          <ac:spMkLst>
            <pc:docMk/>
            <pc:sldMk cId="2900867677" sldId="286"/>
            <ac:spMk id="75" creationId="{D352689E-4F65-44E6-35E8-3A8937B0C93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4" creationId="{42B02898-A15B-7FA2-84A3-217116B3F856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8" creationId="{3D969E98-F80D-122C-32A8-156AC5D86BA3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19" creationId="{955D7CAF-AD19-C5DA-9558-7F998FD3E48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0" creationId="{0B7D4573-6CC9-9ADC-C19D-18F80E680A7E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1" creationId="{58D69FFE-1FB3-4300-E553-2CFB675BEDCD}"/>
          </ac:spMkLst>
        </pc:spChg>
        <pc:spChg chg="add mod">
          <ac:chgData name="Kulinich Bohdan" userId="48e65c9f34e137d0" providerId="LiveId" clId="{D7B043EA-6CB3-2D47-A269-194C36CF7372}" dt="2024-01-10T21:19:23.700" v="1585" actId="1036"/>
          <ac:spMkLst>
            <pc:docMk/>
            <pc:sldMk cId="2900867677" sldId="286"/>
            <ac:spMk id="122" creationId="{DDABA94D-32F7-8937-589A-9F380E2CF74E}"/>
          </ac:spMkLst>
        </pc:spChg>
        <pc:spChg chg="add del mod">
          <ac:chgData name="Kulinich Bohdan" userId="48e65c9f34e137d0" providerId="LiveId" clId="{D7B043EA-6CB3-2D47-A269-194C36CF7372}" dt="2024-01-10T21:19:23.203" v="1584" actId="11529"/>
          <ac:spMkLst>
            <pc:docMk/>
            <pc:sldMk cId="2900867677" sldId="286"/>
            <ac:spMk id="132" creationId="{03A3575A-BC03-9B84-C33E-2F3B661CC7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3" creationId="{EED745B4-4EDA-4F0E-B276-04FE2598C41B}"/>
          </ac:spMkLst>
        </pc:spChg>
        <pc:spChg chg="add mod">
          <ac:chgData name="Kulinich Bohdan" userId="48e65c9f34e137d0" providerId="LiveId" clId="{D7B043EA-6CB3-2D47-A269-194C36CF7372}" dt="2024-01-11T15:50:19.787" v="1902" actId="166"/>
          <ac:spMkLst>
            <pc:docMk/>
            <pc:sldMk cId="2900867677" sldId="286"/>
            <ac:spMk id="134" creationId="{1AF31F37-465A-E306-141A-94349C2591C2}"/>
          </ac:spMkLst>
        </pc:spChg>
        <pc:spChg chg="add mod">
          <ac:chgData name="Kulinich Bohdan" userId="48e65c9f34e137d0" providerId="LiveId" clId="{D7B043EA-6CB3-2D47-A269-194C36CF7372}" dt="2024-01-11T15:50:05.900" v="1899" actId="166"/>
          <ac:spMkLst>
            <pc:docMk/>
            <pc:sldMk cId="2900867677" sldId="286"/>
            <ac:spMk id="135" creationId="{A9E736BE-1AFD-F8D3-8DB2-9610A34F0F13}"/>
          </ac:spMkLst>
        </pc:spChg>
        <pc:spChg chg="add mod">
          <ac:chgData name="Kulinich Bohdan" userId="48e65c9f34e137d0" providerId="LiveId" clId="{D7B043EA-6CB3-2D47-A269-194C36CF7372}" dt="2024-01-11T15:50:12.226" v="1900" actId="166"/>
          <ac:spMkLst>
            <pc:docMk/>
            <pc:sldMk cId="2900867677" sldId="286"/>
            <ac:spMk id="136" creationId="{9FC0FFBB-3DE1-D662-55A4-5A2DDA5A457B}"/>
          </ac:spMkLst>
        </pc:spChg>
        <pc:spChg chg="add mod modVis">
          <ac:chgData name="Kulinich Bohdan" userId="48e65c9f34e137d0" providerId="LiveId" clId="{D7B043EA-6CB3-2D47-A269-194C36CF7372}" dt="2024-01-12T20:13:16.051" v="3838" actId="14429"/>
          <ac:spMkLst>
            <pc:docMk/>
            <pc:sldMk cId="2900867677" sldId="286"/>
            <ac:spMk id="137" creationId="{E185E74A-06D9-86A0-E37A-D3B6D1394A40}"/>
          </ac:spMkLst>
        </pc:spChg>
        <pc:spChg chg="add mod modVis">
          <ac:chgData name="Kulinich Bohdan" userId="48e65c9f34e137d0" providerId="LiveId" clId="{D7B043EA-6CB3-2D47-A269-194C36CF7372}" dt="2024-01-11T16:00:47.917" v="2009" actId="1076"/>
          <ac:spMkLst>
            <pc:docMk/>
            <pc:sldMk cId="2900867677" sldId="286"/>
            <ac:spMk id="139" creationId="{B28D3F66-EA78-913A-1351-8EAB28297035}"/>
          </ac:spMkLst>
        </pc:spChg>
        <pc:spChg chg="mod">
          <ac:chgData name="Kulinich Bohdan" userId="48e65c9f34e137d0" providerId="LiveId" clId="{D7B043EA-6CB3-2D47-A269-194C36CF7372}" dt="2024-01-11T15:50:38.971" v="1918" actId="207"/>
          <ac:spMkLst>
            <pc:docMk/>
            <pc:sldMk cId="2900867677" sldId="286"/>
            <ac:spMk id="171" creationId="{3B8E3659-3814-52CC-1B8B-7D50197EBECF}"/>
          </ac:spMkLst>
        </pc:spChg>
        <pc:spChg chg="del mod modVis">
          <ac:chgData name="Kulinich Bohdan" userId="48e65c9f34e137d0" providerId="LiveId" clId="{D7B043EA-6CB3-2D47-A269-194C36CF7372}" dt="2024-01-11T15:30:09.603" v="1685" actId="478"/>
          <ac:spMkLst>
            <pc:docMk/>
            <pc:sldMk cId="2900867677" sldId="286"/>
            <ac:spMk id="209" creationId="{84AA0639-C993-CC64-B780-49CB000D4D03}"/>
          </ac:spMkLst>
        </pc:spChg>
        <pc:spChg chg="add del">
          <ac:chgData name="Kulinich Bohdan" userId="48e65c9f34e137d0" providerId="LiveId" clId="{D7B043EA-6CB3-2D47-A269-194C36CF7372}" dt="2024-01-10T20:18:42.784" v="1266" actId="478"/>
          <ac:spMkLst>
            <pc:docMk/>
            <pc:sldMk cId="2900867677" sldId="286"/>
            <ac:spMk id="210" creationId="{D69F1BFD-C410-3FBF-13FB-AFE2196E7F1F}"/>
          </ac:spMkLst>
        </pc:spChg>
        <pc:grpChg chg="add mod">
          <ac:chgData name="Kulinich Bohdan" userId="48e65c9f34e137d0" providerId="LiveId" clId="{D7B043EA-6CB3-2D47-A269-194C36CF7372}" dt="2024-01-10T20:18:17.825" v="1254"/>
          <ac:grpSpMkLst>
            <pc:docMk/>
            <pc:sldMk cId="2900867677" sldId="286"/>
            <ac:grpSpMk id="7" creationId="{48AB0D7E-B548-E485-2E43-D5AA31B7BC0F}"/>
          </ac:grpSpMkLst>
        </pc:grpChg>
        <pc:grpChg chg="add mod">
          <ac:chgData name="Kulinich Bohdan" userId="48e65c9f34e137d0" providerId="LiveId" clId="{D7B043EA-6CB3-2D47-A269-194C36CF7372}" dt="2024-01-10T20:18:20.850" v="1256"/>
          <ac:grpSpMkLst>
            <pc:docMk/>
            <pc:sldMk cId="2900867677" sldId="286"/>
            <ac:grpSpMk id="36" creationId="{171AA02C-F77E-0A48-85A1-8617CCA7C4E7}"/>
          </ac:grpSpMkLst>
        </pc:grpChg>
        <pc:grpChg chg="add mod">
          <ac:chgData name="Kulinich Bohdan" userId="48e65c9f34e137d0" providerId="LiveId" clId="{D7B043EA-6CB3-2D47-A269-194C36CF7372}" dt="2024-01-10T21:19:23.700" v="1585" actId="1036"/>
          <ac:grpSpMkLst>
            <pc:docMk/>
            <pc:sldMk cId="2900867677" sldId="286"/>
            <ac:grpSpMk id="102" creationId="{7EAE17C3-39A3-BBB4-58DD-1122DE0CF4A0}"/>
          </ac:grpSpMkLst>
        </pc:grpChg>
        <pc:grpChg chg="add mod">
          <ac:chgData name="Kulinich Bohdan" userId="48e65c9f34e137d0" providerId="LiveId" clId="{D7B043EA-6CB3-2D47-A269-194C36CF7372}" dt="2024-01-11T15:49:49.653" v="1897" actId="166"/>
          <ac:grpSpMkLst>
            <pc:docMk/>
            <pc:sldMk cId="2900867677" sldId="286"/>
            <ac:grpSpMk id="113" creationId="{03A99B93-6541-574C-5B65-059F6DA33D1E}"/>
          </ac:grpSpMkLst>
        </pc:grpChg>
        <pc:grpChg chg="add del">
          <ac:chgData name="Kulinich Bohdan" userId="48e65c9f34e137d0" providerId="LiveId" clId="{D7B043EA-6CB3-2D47-A269-194C36CF7372}" dt="2024-01-10T20:18:42.784" v="1266" actId="478"/>
          <ac:grpSpMkLst>
            <pc:docMk/>
            <pc:sldMk cId="2900867677" sldId="286"/>
            <ac:grpSpMk id="208" creationId="{4F5EAFF1-028F-A2B6-650D-BCFA275071A0}"/>
          </ac:grpSpMkLst>
        </pc:grpChg>
        <pc:picChg chg="mod modVis">
          <ac:chgData name="Kulinich Bohdan" userId="48e65c9f34e137d0" providerId="LiveId" clId="{D7B043EA-6CB3-2D47-A269-194C36CF7372}" dt="2024-01-11T16:01:53.205" v="2036" actId="14430"/>
          <ac:picMkLst>
            <pc:docMk/>
            <pc:sldMk cId="2900867677" sldId="286"/>
            <ac:picMk id="115" creationId="{B7FD13F5-49F7-1BB2-391B-71F94CE27B3C}"/>
          </ac:picMkLst>
        </pc:pic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8" creationId="{53F09082-BC18-1A57-C30A-BA7D56DEFC0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9" creationId="{9BE41BD8-5206-79DD-096A-FC072883AC05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0" creationId="{6C5FDBA0-1ABF-4391-8593-CA7ABD6D978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1" creationId="{8CE3B701-2913-F70D-B4AD-1748C607BEF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3" creationId="{6D3261DE-4B72-F0FC-8600-67F8F837265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4" creationId="{3F247CBC-5E99-6A7B-2103-0985649D7CD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5" creationId="{E807E49A-132B-8666-AE24-276E04FB426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6" creationId="{42E198E6-85A8-6BA9-3129-93DCDABA616F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7" creationId="{745A3FFE-43FB-71E2-E5D5-62B107EAB743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8" creationId="{0CD3A5DA-F1BF-25AB-AA98-D1024E787C2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19" creationId="{0DFED484-2CCB-CF9E-2B81-5D8F8F8F9B1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0" creationId="{D517E266-651F-B852-6C44-5DBB0101036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1" creationId="{3CE9501C-4281-A387-8BD3-0F62E89BAC7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2" creationId="{77A72BB5-96D7-793E-EEAC-5ACAE697ABCA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3" creationId="{F2373D98-27DC-A7FF-17A4-FC0104F635EE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4" creationId="{45143C65-4C82-3091-4B9B-CC3072FC2907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5" creationId="{E196079F-B330-DAA0-2DB6-3C18364AF612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6" creationId="{BC0EFFE0-54F7-408B-163B-C4F77A3EFE59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29" creationId="{2CD9C4DB-7CAC-B4FF-6733-B6D8244DF9D1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0" creationId="{CDECD793-BDED-2297-5466-60F228A5850D}"/>
          </ac:cxnSpMkLst>
        </pc:cxnChg>
        <pc:cxnChg chg="mod">
          <ac:chgData name="Kulinich Bohdan" userId="48e65c9f34e137d0" providerId="LiveId" clId="{D7B043EA-6CB3-2D47-A269-194C36CF7372}" dt="2024-01-10T20:18:17.825" v="1254"/>
          <ac:cxnSpMkLst>
            <pc:docMk/>
            <pc:sldMk cId="2900867677" sldId="286"/>
            <ac:cxnSpMk id="31" creationId="{8F02EDF9-41EC-3778-4CBE-BB9BCFA2F382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7" creationId="{8698F4BE-19BF-8156-0223-F7877CFD37D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8" creationId="{632B4240-4127-AC8A-094D-CB385C021AFC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39" creationId="{E5BC6E99-75D3-450D-6A75-5FB00688DC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0" creationId="{49FA8747-80BF-4AAC-B760-6EF2D3A061E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2" creationId="{4481E07B-CD87-E604-BA6C-B1AE53FEDEBB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3" creationId="{4B6EF19A-BD34-A359-C425-04F1992C768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4" creationId="{BF9E5235-29B0-4FA9-C5A4-A836912629E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5" creationId="{6A1599F2-5ED3-43F6-629A-65D0F65D36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6" creationId="{B525D5B4-52AA-0715-29FC-09EFD7F5982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7" creationId="{0823C0E3-D9D9-74E9-B716-59C7594884F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8" creationId="{6473A612-5C84-7FE8-52C2-CEE60BDAB6F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49" creationId="{16608285-A61C-9E4B-A063-77BAC261E67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0" creationId="{2358060D-1614-67FD-44EB-C531FD80C617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1" creationId="{E4757896-A6C0-EA0E-6D00-5A3B4331049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2" creationId="{E9F043ED-58B4-6FC3-13F7-C3705148B775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3" creationId="{407C8D82-AD21-2B22-F437-6DA55277E909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4" creationId="{D09EC646-5417-FC82-71A5-AABF3CDD1E58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5" creationId="{046A035B-5B1C-4EC4-ED1B-BA58AC26B283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8" creationId="{BCB5D53D-0824-D326-3F62-4E56B49F03CF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59" creationId="{3A1AFE78-6A72-B7D2-DB98-BA2A9B360546}"/>
          </ac:cxnSpMkLst>
        </pc:cxnChg>
        <pc:cxnChg chg="mod">
          <ac:chgData name="Kulinich Bohdan" userId="48e65c9f34e137d0" providerId="LiveId" clId="{D7B043EA-6CB3-2D47-A269-194C36CF7372}" dt="2024-01-10T20:18:20.850" v="1256"/>
          <ac:cxnSpMkLst>
            <pc:docMk/>
            <pc:sldMk cId="2900867677" sldId="286"/>
            <ac:cxnSpMk id="60" creationId="{ED00B10B-4E46-6672-D594-B88DB27BE0ED}"/>
          </ac:cxnSpMkLst>
        </pc:cxnChg>
        <pc:cxnChg chg="add mod">
          <ac:chgData name="Kulinich Bohdan" userId="48e65c9f34e137d0" providerId="LiveId" clId="{D7B043EA-6CB3-2D47-A269-194C36CF7372}" dt="2024-01-11T15:49:37.924" v="1895" actId="166"/>
          <ac:cxnSpMkLst>
            <pc:docMk/>
            <pc:sldMk cId="2900867677" sldId="286"/>
            <ac:cxnSpMk id="66" creationId="{3A392ECD-217D-71DF-69C1-84970F28C400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68" creationId="{BB108CC1-1D78-A39C-D3BA-A93000D770ED}"/>
          </ac:cxnSpMkLst>
        </pc:cxnChg>
        <pc:cxnChg chg="add mod">
          <ac:chgData name="Kulinich Bohdan" userId="48e65c9f34e137d0" providerId="LiveId" clId="{D7B043EA-6CB3-2D47-A269-194C36CF7372}" dt="2024-01-11T15:59:02.130" v="1977" actId="14100"/>
          <ac:cxnSpMkLst>
            <pc:docMk/>
            <pc:sldMk cId="2900867677" sldId="286"/>
            <ac:cxnSpMk id="69" creationId="{9AD35237-6140-F017-B902-0D35F5801B09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2" creationId="{FE63D123-7FC5-2E34-1E7C-775F7AA29113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73" creationId="{68E2C24E-0EE3-E400-7EE7-2A1C26C8C11E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4" creationId="{6DE9B99C-4682-872A-C0DF-6FA03E71A886}"/>
          </ac:cxnSpMkLst>
        </pc:cxnChg>
        <pc:cxnChg chg="add mod">
          <ac:chgData name="Kulinich Bohdan" userId="48e65c9f34e137d0" providerId="LiveId" clId="{D7B043EA-6CB3-2D47-A269-194C36CF7372}" dt="2024-01-10T21:19:23.700" v="1585" actId="1036"/>
          <ac:cxnSpMkLst>
            <pc:docMk/>
            <pc:sldMk cId="2900867677" sldId="286"/>
            <ac:cxnSpMk id="76" creationId="{D084C382-D3CB-F930-E809-50A21EE35EAA}"/>
          </ac:cxnSpMkLst>
        </pc:cxnChg>
        <pc:cxnChg chg="add mod">
          <ac:chgData name="Kulinich Bohdan" userId="48e65c9f34e137d0" providerId="LiveId" clId="{D7B043EA-6CB3-2D47-A269-194C36CF7372}" dt="2024-01-11T15:50:00.620" v="1898" actId="166"/>
          <ac:cxnSpMkLst>
            <pc:docMk/>
            <pc:sldMk cId="2900867677" sldId="286"/>
            <ac:cxnSpMk id="77" creationId="{3DDB7FC3-413A-6BDC-BB0B-E4A1ED90127D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86" creationId="{9C73E279-6841-DF0E-72E0-A5E9790CFD99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92" creationId="{0EABF4F9-8077-E44F-303B-B1D5A49A4D46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04" creationId="{BD016395-EFE1-AA6E-630A-EA99506EFC18}"/>
          </ac:cxnSpMkLst>
        </pc:cxnChg>
        <pc:cxnChg chg="add mod">
          <ac:chgData name="Kulinich Bohdan" userId="48e65c9f34e137d0" providerId="LiveId" clId="{D7B043EA-6CB3-2D47-A269-194C36CF7372}" dt="2024-01-10T20:58:24.166" v="1463" actId="208"/>
          <ac:cxnSpMkLst>
            <pc:docMk/>
            <pc:sldMk cId="2900867677" sldId="286"/>
            <ac:cxnSpMk id="112" creationId="{F92E67DE-2869-00BF-F6ED-7BDA2F644A3E}"/>
          </ac:cxnSpMkLst>
        </pc:cxnChg>
        <pc:cxnChg chg="add mod">
          <ac:chgData name="Kulinich Bohdan" userId="48e65c9f34e137d0" providerId="LiveId" clId="{D7B043EA-6CB3-2D47-A269-194C36CF7372}" dt="2024-01-11T15:49:28.633" v="1894" actId="166"/>
          <ac:cxnSpMkLst>
            <pc:docMk/>
            <pc:sldMk cId="2900867677" sldId="286"/>
            <ac:cxnSpMk id="123" creationId="{6234C623-5132-DC16-143F-0943FBE6D1EB}"/>
          </ac:cxnSpMkLst>
        </pc:cxnChg>
        <pc:cxnChg chg="add mod">
          <ac:chgData name="Kulinich Bohdan" userId="48e65c9f34e137d0" providerId="LiveId" clId="{D7B043EA-6CB3-2D47-A269-194C36CF7372}" dt="2024-01-11T15:49:41.351" v="1896" actId="166"/>
          <ac:cxnSpMkLst>
            <pc:docMk/>
            <pc:sldMk cId="2900867677" sldId="286"/>
            <ac:cxnSpMk id="131" creationId="{04619059-A4CE-EEDC-736E-6482DBC98E99}"/>
          </ac:cxnSpMkLst>
        </pc:cxnChg>
        <pc:cxnChg chg="add mod">
          <ac:chgData name="Kulinich Bohdan" userId="48e65c9f34e137d0" providerId="LiveId" clId="{D7B043EA-6CB3-2D47-A269-194C36CF7372}" dt="2024-01-11T15:47:51.163" v="1817" actId="167"/>
          <ac:cxnSpMkLst>
            <pc:docMk/>
            <pc:sldMk cId="2900867677" sldId="286"/>
            <ac:cxnSpMk id="138" creationId="{D4CB8B9E-58C5-6813-6414-17172479D6C5}"/>
          </ac:cxnSpMkLst>
        </pc:cxnChg>
        <pc:cxnChg chg="add mod modVis">
          <ac:chgData name="Kulinich Bohdan" userId="48e65c9f34e137d0" providerId="LiveId" clId="{D7B043EA-6CB3-2D47-A269-194C36CF7372}" dt="2024-01-11T15:59:10.759" v="1980" actId="14100"/>
          <ac:cxnSpMkLst>
            <pc:docMk/>
            <pc:sldMk cId="2900867677" sldId="286"/>
            <ac:cxnSpMk id="140" creationId="{BE3D23C7-885B-ACF2-DB67-8E906AA4BF59}"/>
          </ac:cxnSpMkLst>
        </pc:cxnChg>
        <pc:cxnChg chg="add mod">
          <ac:chgData name="Kulinich Bohdan" userId="48e65c9f34e137d0" providerId="LiveId" clId="{D7B043EA-6CB3-2D47-A269-194C36CF7372}" dt="2024-01-11T15:59:48.914" v="1990" actId="1076"/>
          <ac:cxnSpMkLst>
            <pc:docMk/>
            <pc:sldMk cId="2900867677" sldId="286"/>
            <ac:cxnSpMk id="145" creationId="{C68D6F78-6F77-BA5A-DD21-DDAA33EEF450}"/>
          </ac:cxnSpMkLst>
        </pc:cxnChg>
      </pc:sldChg>
      <pc:sldChg chg="addSp delSp modSp mod setBg delAnim modAnim">
        <pc:chgData name="Kulinich Bohdan" userId="48e65c9f34e137d0" providerId="LiveId" clId="{D7B043EA-6CB3-2D47-A269-194C36CF7372}" dt="2024-01-12T20:12:52.196" v="3836" actId="14429"/>
        <pc:sldMkLst>
          <pc:docMk/>
          <pc:sldMk cId="3744922044" sldId="287"/>
        </pc:sldMkLst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49" creationId="{67A7BDD6-A581-0AA8-C8A0-D506C0C85FA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0" creationId="{B01AE6DB-57A5-78BD-DC3F-4E6F081F7DC5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1" creationId="{A7F381F8-61B6-7FF3-B4F1-BBDB73A2F4B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2" creationId="{0C36A83E-FC9B-3FCD-8D92-92B5CD41FE4F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3" creationId="{C8AAB0F8-8C61-9821-71E3-BECA21BF798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4" creationId="{547FD3CE-BFB3-2A0A-6258-3F3B58F71B44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55" creationId="{581584BA-F05D-20CF-F03F-AFC0A162919C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5" creationId="{522F1141-5A16-C2DD-2182-7EB919F3514B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6" creationId="{24DC2A25-BD91-E274-F41A-A105A3B04160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67" creationId="{9C5B6EA1-1F1C-A2B1-C56A-9DAB8DE13A79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8" creationId="{A95BCE7A-DC58-F3B2-741D-847A7F55C1C7}"/>
          </ac:spMkLst>
        </pc:spChg>
        <pc:spChg chg="add mod">
          <ac:chgData name="Kulinich Bohdan" userId="48e65c9f34e137d0" providerId="LiveId" clId="{D7B043EA-6CB3-2D47-A269-194C36CF7372}" dt="2024-01-11T18:20:40.819" v="2926" actId="208"/>
          <ac:spMkLst>
            <pc:docMk/>
            <pc:sldMk cId="3744922044" sldId="287"/>
            <ac:spMk id="69" creationId="{0BA09D74-B1B4-2E0E-90B1-ECC56D80AD1A}"/>
          </ac:spMkLst>
        </pc:spChg>
        <pc:spChg chg="add mod">
          <ac:chgData name="Kulinich Bohdan" userId="48e65c9f34e137d0" providerId="LiveId" clId="{D7B043EA-6CB3-2D47-A269-194C36CF7372}" dt="2024-01-11T18:35:52.213" v="3068" actId="164"/>
          <ac:spMkLst>
            <pc:docMk/>
            <pc:sldMk cId="3744922044" sldId="287"/>
            <ac:spMk id="71" creationId="{A326F22A-468C-B188-9384-9854021CEF57}"/>
          </ac:spMkLst>
        </pc:spChg>
        <pc:spChg chg="add mod modVis">
          <ac:chgData name="Kulinich Bohdan" userId="48e65c9f34e137d0" providerId="LiveId" clId="{D7B043EA-6CB3-2D47-A269-194C36CF7372}" dt="2024-01-12T20:12:52.196" v="3836" actId="14429"/>
          <ac:spMkLst>
            <pc:docMk/>
            <pc:sldMk cId="3744922044" sldId="287"/>
            <ac:spMk id="82" creationId="{43DF8075-3DFA-993E-4D38-AEFA8BF86239}"/>
          </ac:spMkLst>
        </pc:spChg>
        <pc:spChg chg="add mod">
          <ac:chgData name="Kulinich Bohdan" userId="48e65c9f34e137d0" providerId="LiveId" clId="{D7B043EA-6CB3-2D47-A269-194C36CF7372}" dt="2024-01-11T18:44:17.272" v="3077" actId="164"/>
          <ac:spMkLst>
            <pc:docMk/>
            <pc:sldMk cId="3744922044" sldId="287"/>
            <ac:spMk id="89" creationId="{A2AB4772-9BBC-FE4C-9F83-141671424940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7" creationId="{449871D6-1AD1-1663-2D71-5ADB7EA3AF4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8" creationId="{87AB75A7-A1EC-8E44-7D6E-F8B88D26E43A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39" creationId="{40395D4A-FC74-49EF-D226-7C8434C2FE7B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0" creationId="{50203A24-ABE0-00E7-4949-00F6EBB8048D}"/>
          </ac:spMkLst>
        </pc:spChg>
        <pc:spChg chg="del">
          <ac:chgData name="Kulinich Bohdan" userId="48e65c9f34e137d0" providerId="LiveId" clId="{D7B043EA-6CB3-2D47-A269-194C36CF7372}" dt="2024-01-11T16:20:49.977" v="2037" actId="478"/>
          <ac:spMkLst>
            <pc:docMk/>
            <pc:sldMk cId="3744922044" sldId="287"/>
            <ac:spMk id="141" creationId="{F45441F5-B831-4098-2C13-B451F76117E0}"/>
          </ac:spMkLst>
        </pc:spChg>
        <pc:spChg chg="del">
          <ac:chgData name="Kulinich Bohdan" userId="48e65c9f34e137d0" providerId="LiveId" clId="{D7B043EA-6CB3-2D47-A269-194C36CF7372}" dt="2024-01-10T12:47:26.237" v="850" actId="478"/>
          <ac:spMkLst>
            <pc:docMk/>
            <pc:sldMk cId="3744922044" sldId="287"/>
            <ac:spMk id="142" creationId="{D6F08802-2EB6-3CF7-2250-597B1417C458}"/>
          </ac:spMkLst>
        </pc:spChg>
        <pc:spChg chg="mod modVis">
          <ac:chgData name="Kulinich Bohdan" userId="48e65c9f34e137d0" providerId="LiveId" clId="{D7B043EA-6CB3-2D47-A269-194C36CF7372}" dt="2024-01-11T18:44:45.852" v="3087" actId="33934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D7B043EA-6CB3-2D47-A269-194C36CF7372}" dt="2024-01-11T17:30:55.889" v="2250" actId="165"/>
          <ac:grpSpMkLst>
            <pc:docMk/>
            <pc:sldMk cId="3744922044" sldId="287"/>
            <ac:grpSpMk id="45" creationId="{0C7F30BE-AC54-3ABF-7181-2CE1EB6CB062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0" creationId="{C89E7CAF-BC84-E1B3-D44F-1A0720C848F7}"/>
          </ac:grpSpMkLst>
        </pc:grpChg>
        <pc:grpChg chg="add del mod">
          <ac:chgData name="Kulinich Bohdan" userId="48e65c9f34e137d0" providerId="LiveId" clId="{D7B043EA-6CB3-2D47-A269-194C36CF7372}" dt="2024-01-11T18:33:03.786" v="2993" actId="165"/>
          <ac:grpSpMkLst>
            <pc:docMk/>
            <pc:sldMk cId="3744922044" sldId="287"/>
            <ac:grpSpMk id="75" creationId="{91E6059B-DA54-ECD6-4252-0BBE37AA73AF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76" creationId="{48E5F66E-DB49-30F9-15F6-B35C29F156C1}"/>
          </ac:grpSpMkLst>
        </pc:grpChg>
        <pc:grpChg chg="add mod">
          <ac:chgData name="Kulinich Bohdan" userId="48e65c9f34e137d0" providerId="LiveId" clId="{D7B043EA-6CB3-2D47-A269-194C36CF7372}" dt="2024-01-11T18:35:52.213" v="3068" actId="164"/>
          <ac:grpSpMkLst>
            <pc:docMk/>
            <pc:sldMk cId="3744922044" sldId="287"/>
            <ac:grpSpMk id="81" creationId="{36ACB760-2172-38C9-AA9A-ABA5A23ABF9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3" creationId="{04833FFD-911C-5FBC-2C7A-7181AA2497AF}"/>
          </ac:grpSpMkLst>
        </pc:grpChg>
        <pc:grpChg chg="add mod">
          <ac:chgData name="Kulinich Bohdan" userId="48e65c9f34e137d0" providerId="LiveId" clId="{D7B043EA-6CB3-2D47-A269-194C36CF7372}" dt="2024-01-11T18:44:17.272" v="3077" actId="164"/>
          <ac:grpSpMkLst>
            <pc:docMk/>
            <pc:sldMk cId="3744922044" sldId="287"/>
            <ac:grpSpMk id="86" creationId="{018C06A6-45BF-78C1-794E-9303E0AB5DF2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87" creationId="{4D3A0D0E-2135-D2A8-88DB-F2A45F6C4B96}"/>
          </ac:grpSpMkLst>
        </pc:grpChg>
        <pc:grpChg chg="add 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1" creationId="{44FB3588-E5DE-50D9-5C51-60177078B7B9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4" creationId="{A6E7BC31-E913-C056-808B-3F4E89BD16CE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97" creationId="{EE784364-75E2-3727-C2F2-D018915CAEC4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1" creationId="{B7C213E9-E3DB-49C0-C7D2-1493AC970CBA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06" creationId="{CA789E11-EAAC-1C35-08E5-A5D313B45A6B}"/>
          </ac:grpSpMkLst>
        </pc:grpChg>
        <pc:grpChg chg="mod modVis">
          <ac:chgData name="Kulinich Bohdan" userId="48e65c9f34e137d0" providerId="LiveId" clId="{D7B043EA-6CB3-2D47-A269-194C36CF7372}" dt="2024-01-11T18:44:45.852" v="3087" actId="33934"/>
          <ac:grpSpMkLst>
            <pc:docMk/>
            <pc:sldMk cId="3744922044" sldId="287"/>
            <ac:grpSpMk id="124" creationId="{CB0CB2BE-4901-4ABE-A3CB-379604CF8447}"/>
          </ac:grpSpMkLst>
        </pc:grp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2" creationId="{F2AE2F28-CC0D-6EEA-7431-E6420925D13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3" creationId="{15EC5BD3-6C77-2820-676A-7836E4CA18A3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5" creationId="{E3702C73-2090-5CE0-0C2C-91D4FBB12D6E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09" creationId="{7B3D71F8-A027-B14D-7757-B338AD4593FC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6" creationId="{60ECB14A-9B5F-AE32-AF26-372FB5D112C0}"/>
          </ac:picMkLst>
        </pc:picChg>
        <pc:picChg chg="mod modVis">
          <ac:chgData name="Kulinich Bohdan" userId="48e65c9f34e137d0" providerId="LiveId" clId="{D7B043EA-6CB3-2D47-A269-194C36CF7372}" dt="2024-01-11T18:44:45.852" v="3087" actId="33934"/>
          <ac:picMkLst>
            <pc:docMk/>
            <pc:sldMk cId="3744922044" sldId="287"/>
            <ac:picMk id="117" creationId="{63E2D85E-F3F7-7DAE-E860-E806D9B4D6DB}"/>
          </ac:picMkLst>
        </pc:pic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7" creationId="{DE638A9F-312D-98EC-AAA9-E4E211320FEF}"/>
          </ac:cxnSpMkLst>
        </pc:cxnChg>
        <pc:cxnChg chg="add del mod">
          <ac:chgData name="Kulinich Bohdan" userId="48e65c9f34e137d0" providerId="LiveId" clId="{D7B043EA-6CB3-2D47-A269-194C36CF7372}" dt="2024-01-11T17:27:09.619" v="2194" actId="478"/>
          <ac:cxnSpMkLst>
            <pc:docMk/>
            <pc:sldMk cId="3744922044" sldId="287"/>
            <ac:cxnSpMk id="10" creationId="{BDEF1CE8-68B4-4FB8-1E68-B598EC575029}"/>
          </ac:cxnSpMkLst>
        </pc:cxnChg>
        <pc:cxnChg chg="add del mod">
          <ac:chgData name="Kulinich Bohdan" userId="48e65c9f34e137d0" providerId="LiveId" clId="{D7B043EA-6CB3-2D47-A269-194C36CF7372}" dt="2024-01-11T17:27:20.822" v="2198" actId="478"/>
          <ac:cxnSpMkLst>
            <pc:docMk/>
            <pc:sldMk cId="3744922044" sldId="287"/>
            <ac:cxnSpMk id="12" creationId="{27E9AA48-13DE-6AF2-858D-9BB8A7FC424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4" creationId="{D9B1A3F7-18A5-1DD7-B77D-35A2C4A52AA1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5" creationId="{6EBD5618-00F0-BE7D-F30F-7BF7C8EDBC9A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8" creationId="{CD8C3055-A352-91FF-65EC-C886F9394486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19" creationId="{15FF162D-D499-6D34-C78B-8593DDC24D7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2" creationId="{D12A7FA3-1E36-6418-6FF1-9DC5CB10A907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25" creationId="{9814209D-126F-297D-2E51-BBE2D467FC72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0" creationId="{BA948603-BC75-E6C0-D51A-9F3D4EF9EA54}"/>
          </ac:cxnSpMkLst>
        </pc:cxnChg>
        <pc:cxnChg chg="add mod topLvl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32" creationId="{D19998B3-A704-D279-F500-993AABEF6F0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6" creationId="{038ABF01-3209-BF96-9CA7-4E4D4F3B5722}"/>
          </ac:cxnSpMkLst>
        </pc:cxnChg>
        <pc:cxnChg chg="add mod modVis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58" creationId="{6D8DB53A-8317-C579-A7DC-736BF44F766F}"/>
          </ac:cxnSpMkLst>
        </pc:cxnChg>
        <pc:cxnChg chg="add mod">
          <ac:chgData name="Kulinich Bohdan" userId="48e65c9f34e137d0" providerId="LiveId" clId="{D7B043EA-6CB3-2D47-A269-194C36CF7372}" dt="2024-01-11T18:35:52.213" v="3068" actId="164"/>
          <ac:cxnSpMkLst>
            <pc:docMk/>
            <pc:sldMk cId="3744922044" sldId="287"/>
            <ac:cxnSpMk id="62" creationId="{8D73B078-47A2-541F-74CE-1D043C70AA80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2" creationId="{5A07BE30-3D7C-97E4-D401-169E678F1A4F}"/>
          </ac:cxnSpMkLst>
        </pc:cxnChg>
        <pc:cxnChg chg="add mod topLvl">
          <ac:chgData name="Kulinich Bohdan" userId="48e65c9f34e137d0" providerId="LiveId" clId="{D7B043EA-6CB3-2D47-A269-194C36CF7372}" dt="2024-01-11T18:33:50.861" v="3015" actId="208"/>
          <ac:cxnSpMkLst>
            <pc:docMk/>
            <pc:sldMk cId="3744922044" sldId="287"/>
            <ac:cxnSpMk id="74" creationId="{1EE8C8C6-1D07-350D-D101-6202062A87D9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7" creationId="{5FE8D463-F274-FE7F-C6B2-2A86B8134A46}"/>
          </ac:cxnSpMkLst>
        </pc:cxnChg>
        <pc:cxnChg chg="add mod">
          <ac:chgData name="Kulinich Bohdan" userId="48e65c9f34e137d0" providerId="LiveId" clId="{D7B043EA-6CB3-2D47-A269-194C36CF7372}" dt="2024-01-11T18:33:43.209" v="3013" actId="164"/>
          <ac:cxnSpMkLst>
            <pc:docMk/>
            <pc:sldMk cId="3744922044" sldId="287"/>
            <ac:cxnSpMk id="78" creationId="{D023FEAE-2B30-34FA-EFDD-8B59165C92AE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0" creationId="{015FDE01-7721-59F1-5808-D84C8F1E90D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1" creationId="{5CD823AC-9B8D-F4D8-C0D4-7CE6CB4E6A5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2" creationId="{0F203CF5-576C-71C9-0452-EDFAE1F33F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3" creationId="{0EF6598F-AE91-A09E-CE24-9577B772411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6" creationId="{66399B2E-0363-6F30-909E-070DF49360DB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8" creationId="{CA9B324B-E9FE-C0F6-A099-27E008D04EE6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29" creationId="{D227EEB1-4F85-062C-EE20-F6118258325A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0" creationId="{EFF8D721-F26F-5ACA-8EB0-66920555E444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1" creationId="{57E79D9D-AFF1-2800-7ECD-B6215E7ECE70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2" creationId="{F35F4290-1C33-E27E-B219-30A99BF3C18F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3" creationId="{C43518D5-E79A-157A-EE0A-2FC03C805A3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4" creationId="{9C1F981A-6486-4615-1FF1-BCFFE0076B18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5" creationId="{3DEF1126-9D8D-8F0F-DAA2-2CC86477C185}"/>
          </ac:cxnSpMkLst>
        </pc:cxnChg>
        <pc:cxnChg chg="del">
          <ac:chgData name="Kulinich Bohdan" userId="48e65c9f34e137d0" providerId="LiveId" clId="{D7B043EA-6CB3-2D47-A269-194C36CF7372}" dt="2024-01-11T16:20:49.977" v="2037" actId="478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D7B043EA-6CB3-2D47-A269-194C36CF7372}" dt="2024-01-13T20:36:47.014" v="3871" actId="20577"/>
        <pc:sldMkLst>
          <pc:docMk/>
          <pc:sldMk cId="480804358" sldId="290"/>
        </pc:sldMkLst>
        <pc:spChg chg="mod">
          <ac:chgData name="Kulinich Bohdan" userId="48e65c9f34e137d0" providerId="LiveId" clId="{D7B043EA-6CB3-2D47-A269-194C36CF7372}" dt="2024-01-12T10:09:32.095" v="3820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7B043EA-6CB3-2D47-A269-194C36CF7372}" dt="2024-01-13T20:36:47.014" v="387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7B043EA-6CB3-2D47-A269-194C36CF7372}" dt="2024-01-12T10:06:34.479" v="3789" actId="2696"/>
        <pc:sldMkLst>
          <pc:docMk/>
          <pc:sldMk cId="3982145849" sldId="295"/>
        </pc:sldMkLst>
      </pc:sldChg>
      <pc:sldChg chg="addSp delSp modSp mod delAnim modAnim">
        <pc:chgData name="Kulinich Bohdan" userId="48e65c9f34e137d0" providerId="LiveId" clId="{D7B043EA-6CB3-2D47-A269-194C36CF7372}" dt="2024-01-12T20:12:42.172" v="3834" actId="14429"/>
        <pc:sldMkLst>
          <pc:docMk/>
          <pc:sldMk cId="3667384021" sldId="296"/>
        </pc:sldMkLst>
        <pc:spChg chg="mod">
          <ac:chgData name="Kulinich Bohdan" userId="48e65c9f34e137d0" providerId="LiveId" clId="{D7B043EA-6CB3-2D47-A269-194C36CF7372}" dt="2024-01-12T08:53:49.801" v="3676" actId="20577"/>
          <ac:spMkLst>
            <pc:docMk/>
            <pc:sldMk cId="3667384021" sldId="296"/>
            <ac:spMk id="3" creationId="{91B42C74-A938-8CF5-62E1-844120756D8D}"/>
          </ac:spMkLst>
        </pc:spChg>
        <pc:spChg chg="add mod modVis">
          <ac:chgData name="Kulinich Bohdan" userId="48e65c9f34e137d0" providerId="LiveId" clId="{D7B043EA-6CB3-2D47-A269-194C36CF7372}" dt="2024-01-12T20:12:42.172" v="3834" actId="14429"/>
          <ac:spMkLst>
            <pc:docMk/>
            <pc:sldMk cId="3667384021" sldId="296"/>
            <ac:spMk id="7" creationId="{BA2E2DF1-8957-841D-5509-55F6712517C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1" creationId="{E36C3BC7-1468-ACB0-7222-54A9AF05581C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2" creationId="{3BA55522-226A-658C-271A-A5EAD2A747E3}"/>
          </ac:spMkLst>
        </pc:spChg>
        <pc:spChg chg="mod">
          <ac:chgData name="Kulinich Bohdan" userId="48e65c9f34e137d0" providerId="LiveId" clId="{D7B043EA-6CB3-2D47-A269-194C36CF7372}" dt="2024-01-12T09:20:15.500" v="3762" actId="1037"/>
          <ac:spMkLst>
            <pc:docMk/>
            <pc:sldMk cId="3667384021" sldId="296"/>
            <ac:spMk id="35" creationId="{2B00033B-65FB-07B7-226C-970CA2C3559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6" creationId="{A0CE7076-5216-31DA-F970-391A1A5EB4A2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8" creationId="{61167C50-C62F-768D-E517-2A89FFAEC80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39" creationId="{DBC835C5-512D-F118-375E-5A24CD91881E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8" creationId="{7AA4C8C6-B26E-A4EB-3DEC-F1680DDE7180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59" creationId="{C36927C3-3119-B08B-F146-2C951A911E61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0" creationId="{75B6AE49-BD90-2947-0608-43FE4E0AD68F}"/>
          </ac:spMkLst>
        </pc:spChg>
        <pc:spChg chg="del">
          <ac:chgData name="Kulinich Bohdan" userId="48e65c9f34e137d0" providerId="LiveId" clId="{D7B043EA-6CB3-2D47-A269-194C36CF7372}" dt="2024-01-12T08:28:58.595" v="3329" actId="478"/>
          <ac:spMkLst>
            <pc:docMk/>
            <pc:sldMk cId="3667384021" sldId="296"/>
            <ac:spMk id="61" creationId="{8F432507-AA23-3AB3-AE17-C5D95CDCB562}"/>
          </ac:spMkLst>
        </pc:spChg>
        <pc:spChg chg="del">
          <ac:chgData name="Kulinich Bohdan" userId="48e65c9f34e137d0" providerId="LiveId" clId="{D7B043EA-6CB3-2D47-A269-194C36CF7372}" dt="2024-01-12T08:28:44.379" v="3327" actId="478"/>
          <ac:spMkLst>
            <pc:docMk/>
            <pc:sldMk cId="3667384021" sldId="296"/>
            <ac:spMk id="62" creationId="{C0AD4A0F-3FEF-FBA8-887E-B6518734F221}"/>
          </ac:spMkLst>
        </pc:spChg>
        <pc:spChg chg="add mod">
          <ac:chgData name="Kulinich Bohdan" userId="48e65c9f34e137d0" providerId="LiveId" clId="{D7B043EA-6CB3-2D47-A269-194C36CF7372}" dt="2024-01-12T08:33:23.662" v="3406" actId="1038"/>
          <ac:spMkLst>
            <pc:docMk/>
            <pc:sldMk cId="3667384021" sldId="296"/>
            <ac:spMk id="68" creationId="{A2467157-A4B3-D74C-FC74-FA513D228EBA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69" creationId="{C417064F-8351-C1C9-14B6-96F682A5038C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0" creationId="{DFBCDF07-8481-25C4-04B5-F2A63B918C0D}"/>
          </ac:spMkLst>
        </pc:spChg>
        <pc:spChg chg="add mod">
          <ac:chgData name="Kulinich Bohdan" userId="48e65c9f34e137d0" providerId="LiveId" clId="{D7B043EA-6CB3-2D47-A269-194C36CF7372}" dt="2024-01-12T08:34:00.656" v="3431" actId="1037"/>
          <ac:spMkLst>
            <pc:docMk/>
            <pc:sldMk cId="3667384021" sldId="296"/>
            <ac:spMk id="71" creationId="{E8A0D88B-4376-C05A-3B3A-177204F4DF42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89" creationId="{8898EE50-2C93-E763-0521-BD0A2F618D96}"/>
          </ac:spMkLst>
        </pc:spChg>
        <pc:spChg chg="add mod">
          <ac:chgData name="Kulinich Bohdan" userId="48e65c9f34e137d0" providerId="LiveId" clId="{D7B043EA-6CB3-2D47-A269-194C36CF7372}" dt="2024-01-12T08:36:45.434" v="3532" actId="167"/>
          <ac:spMkLst>
            <pc:docMk/>
            <pc:sldMk cId="3667384021" sldId="296"/>
            <ac:spMk id="91" creationId="{7F11D04F-0CD5-59FF-5F04-43CBE7A6F5AC}"/>
          </ac:spMkLst>
        </pc:spChg>
        <pc:spChg chg="add mod">
          <ac:chgData name="Kulinich Bohdan" userId="48e65c9f34e137d0" providerId="LiveId" clId="{D7B043EA-6CB3-2D47-A269-194C36CF7372}" dt="2024-01-12T08:39:49.490" v="3666" actId="207"/>
          <ac:spMkLst>
            <pc:docMk/>
            <pc:sldMk cId="3667384021" sldId="296"/>
            <ac:spMk id="111" creationId="{B9730248-CF0E-17C0-26CF-7429E92C1E32}"/>
          </ac:spMkLst>
        </pc:spChg>
        <pc:spChg chg="add mod">
          <ac:chgData name="Kulinich Bohdan" userId="48e65c9f34e137d0" providerId="LiveId" clId="{D7B043EA-6CB3-2D47-A269-194C36CF7372}" dt="2024-01-12T09:16:48.491" v="3684" actId="14100"/>
          <ac:spMkLst>
            <pc:docMk/>
            <pc:sldMk cId="3667384021" sldId="296"/>
            <ac:spMk id="115" creationId="{084B72C1-3939-ED74-F059-C4BA195C3B56}"/>
          </ac:spMkLst>
        </pc:spChg>
        <pc:spChg chg="add mod">
          <ac:chgData name="Kulinich Bohdan" userId="48e65c9f34e137d0" providerId="LiveId" clId="{D7B043EA-6CB3-2D47-A269-194C36CF7372}" dt="2024-01-12T09:17:15.339" v="3697" actId="14100"/>
          <ac:spMkLst>
            <pc:docMk/>
            <pc:sldMk cId="3667384021" sldId="296"/>
            <ac:spMk id="118" creationId="{65B54515-C564-DF52-E780-21BD70AE5604}"/>
          </ac:spMkLst>
        </pc:s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0" creationId="{A33CC9B5-3853-997F-3B0E-FA37FCAF4110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4" creationId="{06EE49FD-D876-E990-C7CE-F2FB8DA5BB4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48" creationId="{9C86BF6D-C8D3-D580-211D-E962A7832A59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1" creationId="{E58A183C-4F05-DEEF-4FF0-068924872791}"/>
          </ac:grpSpMkLst>
        </pc:grpChg>
        <pc:grpChg chg="del">
          <ac:chgData name="Kulinich Bohdan" userId="48e65c9f34e137d0" providerId="LiveId" clId="{D7B043EA-6CB3-2D47-A269-194C36CF7372}" dt="2024-01-12T08:28:58.595" v="3329" actId="478"/>
          <ac:grpSpMkLst>
            <pc:docMk/>
            <pc:sldMk cId="3667384021" sldId="296"/>
            <ac:grpSpMk id="55" creationId="{BFB54150-F3E9-D62A-5652-C18617B7EC59}"/>
          </ac:grpSpMkLst>
        </pc:grpChg>
        <pc:grpChg chg="add mod">
          <ac:chgData name="Kulinich Bohdan" userId="48e65c9f34e137d0" providerId="LiveId" clId="{D7B043EA-6CB3-2D47-A269-194C36CF7372}" dt="2024-01-12T08:34:50.871" v="3455" actId="1036"/>
          <ac:grpSpMkLst>
            <pc:docMk/>
            <pc:sldMk cId="3667384021" sldId="296"/>
            <ac:grpSpMk id="78" creationId="{AFFABC30-5001-44B2-419D-9AF302AAA085}"/>
          </ac:grpSpMkLst>
        </pc:grpChg>
        <pc:grpChg chg="add mod">
          <ac:chgData name="Kulinich Bohdan" userId="48e65c9f34e137d0" providerId="LiveId" clId="{D7B043EA-6CB3-2D47-A269-194C36CF7372}" dt="2024-01-12T08:35:25.497" v="3466" actId="1076"/>
          <ac:grpSpMkLst>
            <pc:docMk/>
            <pc:sldMk cId="3667384021" sldId="296"/>
            <ac:grpSpMk id="86" creationId="{0F5F1919-C932-8A70-B7B5-51FE58730ECD}"/>
          </ac:grpSpMkLst>
        </pc:grpChg>
        <pc:grpChg chg="add mod">
          <ac:chgData name="Kulinich Bohdan" userId="48e65c9f34e137d0" providerId="LiveId" clId="{D7B043EA-6CB3-2D47-A269-194C36CF7372}" dt="2024-01-12T09:18:35.507" v="3741" actId="1037"/>
          <ac:grpSpMkLst>
            <pc:docMk/>
            <pc:sldMk cId="3667384021" sldId="296"/>
            <ac:grpSpMk id="131" creationId="{3827FA2F-D7DC-CC90-11DF-5156828C5DF9}"/>
          </ac:grpSpMkLst>
        </pc:grpChg>
        <pc:grpChg chg="add del mod">
          <ac:chgData name="Kulinich Bohdan" userId="48e65c9f34e137d0" providerId="LiveId" clId="{D7B043EA-6CB3-2D47-A269-194C36CF7372}" dt="2024-01-12T09:38:54.862" v="3785" actId="478"/>
          <ac:grpSpMkLst>
            <pc:docMk/>
            <pc:sldMk cId="3667384021" sldId="296"/>
            <ac:grpSpMk id="140" creationId="{CBAB27F1-E418-5E85-465A-A978D2948152}"/>
          </ac:grpSpMkLst>
        </pc:grpChg>
        <pc:grpChg chg="add del mod">
          <ac:chgData name="Kulinich Bohdan" userId="48e65c9f34e137d0" providerId="LiveId" clId="{D7B043EA-6CB3-2D47-A269-194C36CF7372}" dt="2024-01-12T09:38:56.366" v="3786" actId="478"/>
          <ac:grpSpMkLst>
            <pc:docMk/>
            <pc:sldMk cId="3667384021" sldId="296"/>
            <ac:grpSpMk id="141" creationId="{491C9C85-0841-28C5-29BB-55FBE74B46CA}"/>
          </ac:grpSpMkLst>
        </pc:grpChg>
        <pc:picChg chg="mod modVis">
          <ac:chgData name="Kulinich Bohdan" userId="48e65c9f34e137d0" providerId="LiveId" clId="{D7B043EA-6CB3-2D47-A269-194C36CF7372}" dt="2024-01-12T09:39:08.816" v="3788" actId="14430"/>
          <ac:picMkLst>
            <pc:docMk/>
            <pc:sldMk cId="3667384021" sldId="296"/>
            <ac:picMk id="123" creationId="{75E9C751-79CC-90F0-CC1B-EEC04C8CA045}"/>
          </ac:picMkLst>
        </pc:pic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7" creationId="{EA944858-F821-3123-7601-A9A0E9C2E7AA}"/>
          </ac:cxnSpMkLst>
        </pc:cxnChg>
        <pc:cxnChg chg="add mod">
          <ac:chgData name="Kulinich Bohdan" userId="48e65c9f34e137d0" providerId="LiveId" clId="{D7B043EA-6CB3-2D47-A269-194C36CF7372}" dt="2024-01-12T08:37:29.076" v="3543" actId="14100"/>
          <ac:cxnSpMkLst>
            <pc:docMk/>
            <pc:sldMk cId="3667384021" sldId="296"/>
            <ac:cxnSpMk id="8" creationId="{1382A712-189B-FBC2-8265-1352085238DE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9" creationId="{D8B997A7-FADD-D67A-D5EC-530A395E0219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0" creationId="{3C8133C7-9DE4-FE48-CA12-491E564E23D4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1" creationId="{12148EF9-5ABA-F8E8-80CF-2FEEA0C45332}"/>
          </ac:cxnSpMkLst>
        </pc:cxnChg>
        <pc:cxnChg chg="add del mod">
          <ac:chgData name="Kulinich Bohdan" userId="48e65c9f34e137d0" providerId="LiveId" clId="{D7B043EA-6CB3-2D47-A269-194C36CF7372}" dt="2024-01-12T08:30:31.024" v="3349" actId="478"/>
          <ac:cxnSpMkLst>
            <pc:docMk/>
            <pc:sldMk cId="3667384021" sldId="296"/>
            <ac:cxnSpMk id="12" creationId="{DAB1A969-58DC-61CA-D387-9D5DBB724A2F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3" creationId="{7FAF61C2-B5EA-1DEF-73A1-F98A6E28842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4" creationId="{5C212717-7235-475F-0BA9-87F4B90B6AA5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5" creationId="{D4E4AA56-3A37-B071-E32B-FAE99859F682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16" creationId="{1B7BF6C9-E747-4ABA-63B7-32ACBCE471A3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7" creationId="{45ECD522-ACD8-B37A-496C-B903D1577FB7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18" creationId="{F74427C3-39B5-CA0E-3618-717C16EFD593}"/>
          </ac:cxnSpMkLst>
        </pc:cxnChg>
        <pc:cxnChg chg="add del mod">
          <ac:chgData name="Kulinich Bohdan" userId="48e65c9f34e137d0" providerId="LiveId" clId="{D7B043EA-6CB3-2D47-A269-194C36CF7372}" dt="2024-01-12T08:30:29.591" v="3348" actId="478"/>
          <ac:cxnSpMkLst>
            <pc:docMk/>
            <pc:sldMk cId="3667384021" sldId="296"/>
            <ac:cxnSpMk id="21" creationId="{13118824-10E7-4E78-27ED-77FCB2286BBB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2" creationId="{5AB002FA-70A9-1113-A7D1-FC64B7D620B0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23" creationId="{A7C489C4-BE7A-C08C-56D7-62D165006D5A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7" creationId="{739718FF-3A3A-C8E4-CA2A-248C786FE88C}"/>
          </ac:cxnSpMkLst>
        </pc:cxnChg>
        <pc:cxnChg chg="add mod">
          <ac:chgData name="Kulinich Bohdan" userId="48e65c9f34e137d0" providerId="LiveId" clId="{D7B043EA-6CB3-2D47-A269-194C36CF7372}" dt="2024-01-12T08:32:55.723" v="3387" actId="1076"/>
          <ac:cxnSpMkLst>
            <pc:docMk/>
            <pc:sldMk cId="3667384021" sldId="296"/>
            <ac:cxnSpMk id="28" creationId="{820DDF0E-2A72-633A-CCBD-2E3C08031416}"/>
          </ac:cxnSpMkLst>
        </pc:cxnChg>
        <pc:cxnChg chg="add del mod">
          <ac:chgData name="Kulinich Bohdan" userId="48e65c9f34e137d0" providerId="LiveId" clId="{D7B043EA-6CB3-2D47-A269-194C36CF7372}" dt="2024-01-12T08:31:30.966" v="3364" actId="478"/>
          <ac:cxnSpMkLst>
            <pc:docMk/>
            <pc:sldMk cId="3667384021" sldId="296"/>
            <ac:cxnSpMk id="29" creationId="{DE8B10E6-B10B-E204-9E2D-862E1A0E44C9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0" creationId="{AB106421-9483-2AC3-5E9C-BA8881207C1F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34" creationId="{379A3826-374F-62BC-6657-75FA47A8BD6C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42" creationId="{0BED20C9-1858-B55B-9660-61DEA93C305A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47" creationId="{BB38BAE8-B42A-34E8-5BA9-395ED5B6B1B6}"/>
          </ac:cxnSpMkLst>
        </pc:cxnChg>
        <pc:cxnChg chg="del">
          <ac:chgData name="Kulinich Bohdan" userId="48e65c9f34e137d0" providerId="LiveId" clId="{D7B043EA-6CB3-2D47-A269-194C36CF7372}" dt="2024-01-12T08:28:58.595" v="3329" actId="478"/>
          <ac:cxnSpMkLst>
            <pc:docMk/>
            <pc:sldMk cId="3667384021" sldId="296"/>
            <ac:cxnSpMk id="54" creationId="{0E27A9B4-DE18-E318-F8A0-FDAE5A4F244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3" creationId="{0C93CECB-F884-E4EB-6ABD-B606D84633BE}"/>
          </ac:cxnSpMkLst>
        </pc:cxnChg>
        <pc:cxnChg chg="add mod">
          <ac:chgData name="Kulinich Bohdan" userId="48e65c9f34e137d0" providerId="LiveId" clId="{D7B043EA-6CB3-2D47-A269-194C36CF7372}" dt="2024-01-12T08:34:00.656" v="3431" actId="1037"/>
          <ac:cxnSpMkLst>
            <pc:docMk/>
            <pc:sldMk cId="3667384021" sldId="296"/>
            <ac:cxnSpMk id="67" creationId="{C1E1212C-D13F-EE0E-D1F9-21EE22997DC7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2" creationId="{B00CDC18-44F9-D113-E63E-A1592C1615C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5" creationId="{1EA1FDC6-A38B-02FC-C456-8DB62CAC12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79" creationId="{8672F14C-A24C-FBA4-EF5C-A6465988650D}"/>
          </ac:cxnSpMkLst>
        </pc:cxnChg>
        <pc:cxnChg chg="add mod">
          <ac:chgData name="Kulinich Bohdan" userId="48e65c9f34e137d0" providerId="LiveId" clId="{D7B043EA-6CB3-2D47-A269-194C36CF7372}" dt="2024-01-12T08:35:28.931" v="3467" actId="208"/>
          <ac:cxnSpMkLst>
            <pc:docMk/>
            <pc:sldMk cId="3667384021" sldId="296"/>
            <ac:cxnSpMk id="80" creationId="{E0803E35-5348-24D2-C903-80C28EFFA533}"/>
          </ac:cxnSpMkLst>
        </pc:cxnChg>
        <pc:cxnChg chg="add mod">
          <ac:chgData name="Kulinich Bohdan" userId="48e65c9f34e137d0" providerId="LiveId" clId="{D7B043EA-6CB3-2D47-A269-194C36CF7372}" dt="2024-01-12T08:37:38.006" v="3546" actId="693"/>
          <ac:cxnSpMkLst>
            <pc:docMk/>
            <pc:sldMk cId="3667384021" sldId="296"/>
            <ac:cxnSpMk id="92" creationId="{0D5D763F-968D-B36D-8490-ADA1E450B47A}"/>
          </ac:cxnSpMkLst>
        </pc:cxnChg>
        <pc:cxnChg chg="add mod">
          <ac:chgData name="Kulinich Bohdan" userId="48e65c9f34e137d0" providerId="LiveId" clId="{D7B043EA-6CB3-2D47-A269-194C36CF7372}" dt="2024-01-12T08:37:40.594" v="3547" actId="208"/>
          <ac:cxnSpMkLst>
            <pc:docMk/>
            <pc:sldMk cId="3667384021" sldId="296"/>
            <ac:cxnSpMk id="102" creationId="{D015564A-3981-B51A-E652-1B00DC9F58BE}"/>
          </ac:cxnSpMkLst>
        </pc:cxnChg>
        <pc:cxnChg chg="add mod">
          <ac:chgData name="Kulinich Bohdan" userId="48e65c9f34e137d0" providerId="LiveId" clId="{D7B043EA-6CB3-2D47-A269-194C36CF7372}" dt="2024-01-12T08:40:12.563" v="3671" actId="1036"/>
          <ac:cxnSpMkLst>
            <pc:docMk/>
            <pc:sldMk cId="3667384021" sldId="296"/>
            <ac:cxnSpMk id="112" creationId="{DDBDEABC-070E-3EC3-20B2-02A18F73B112}"/>
          </ac:cxnSpMkLst>
        </pc:cxnChg>
        <pc:cxnChg chg="add mod">
          <ac:chgData name="Kulinich Bohdan" userId="48e65c9f34e137d0" providerId="LiveId" clId="{D7B043EA-6CB3-2D47-A269-194C36CF7372}" dt="2024-01-12T08:40:23.595" v="3675" actId="1076"/>
          <ac:cxnSpMkLst>
            <pc:docMk/>
            <pc:sldMk cId="3667384021" sldId="296"/>
            <ac:cxnSpMk id="114" creationId="{5324A3C9-3C06-7F12-BFC8-DE66D9539E13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19" creationId="{3144A82A-6F5B-5503-C2E0-F909CE8784F4}"/>
          </ac:cxnSpMkLst>
        </pc:cxnChg>
        <pc:cxnChg chg="add mod">
          <ac:chgData name="Kulinich Bohdan" userId="48e65c9f34e137d0" providerId="LiveId" clId="{D7B043EA-6CB3-2D47-A269-194C36CF7372}" dt="2024-01-12T09:18:41.226" v="3742" actId="208"/>
          <ac:cxnSpMkLst>
            <pc:docMk/>
            <pc:sldMk cId="3667384021" sldId="296"/>
            <ac:cxnSpMk id="126" creationId="{1465BD82-A487-73BD-1438-F704B9EB3885}"/>
          </ac:cxnSpMkLst>
        </pc:cxnChg>
        <pc:cxnChg chg="add mod">
          <ac:chgData name="Kulinich Bohdan" userId="48e65c9f34e137d0" providerId="LiveId" clId="{D7B043EA-6CB3-2D47-A269-194C36CF7372}" dt="2024-01-12T09:19:42.487" v="3747" actId="14100"/>
          <ac:cxnSpMkLst>
            <pc:docMk/>
            <pc:sldMk cId="3667384021" sldId="296"/>
            <ac:cxnSpMk id="132" creationId="{B4FAC47E-E4CD-2509-90B7-03D532D673FC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6" creationId="{B98C293E-46C7-D87C-D3AD-66C9CD786C43}"/>
          </ac:cxnSpMkLst>
        </pc:cxnChg>
        <pc:cxnChg chg="add mod">
          <ac:chgData name="Kulinich Bohdan" userId="48e65c9f34e137d0" providerId="LiveId" clId="{D7B043EA-6CB3-2D47-A269-194C36CF7372}" dt="2024-01-12T09:20:38.214" v="3770" actId="164"/>
          <ac:cxnSpMkLst>
            <pc:docMk/>
            <pc:sldMk cId="3667384021" sldId="296"/>
            <ac:cxnSpMk id="139" creationId="{1E53CF08-4B9C-8133-A91F-55ACEDACA0F2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2" creationId="{2B7469EA-A6AA-B8DF-860C-DE784088607A}"/>
          </ac:cxnSpMkLst>
        </pc:cxnChg>
        <pc:cxnChg chg="mod">
          <ac:chgData name="Kulinich Bohdan" userId="48e65c9f34e137d0" providerId="LiveId" clId="{D7B043EA-6CB3-2D47-A269-194C36CF7372}" dt="2024-01-12T09:20:51.699" v="3776"/>
          <ac:cxnSpMkLst>
            <pc:docMk/>
            <pc:sldMk cId="3667384021" sldId="296"/>
            <ac:cxnSpMk id="143" creationId="{C0445F5D-2B67-81A4-8E5B-37ED4EA7CC44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13.01.2024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4.xml"/><Relationship Id="rId18" Type="http://schemas.openxmlformats.org/officeDocument/2006/relationships/image" Target="../media/image13.png"/><Relationship Id="rId26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slide" Target="slide5.xml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3.xml"/><Relationship Id="rId25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7.xml"/><Relationship Id="rId24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slide" Target="slide8.xml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slide" Target="slide6.xml"/><Relationship Id="rId31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slide" Target="slide2.xml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slide" Target="slide2.xml"/><Relationship Id="rId26" Type="http://schemas.openxmlformats.org/officeDocument/2006/relationships/image" Target="../media/image14.png"/><Relationship Id="rId3" Type="http://schemas.openxmlformats.org/officeDocument/2006/relationships/image" Target="../media/image26.png"/><Relationship Id="rId21" Type="http://schemas.openxmlformats.org/officeDocument/2006/relationships/image" Target="../media/image12.png"/><Relationship Id="rId7" Type="http://schemas.openxmlformats.org/officeDocument/2006/relationships/image" Target="../media/image270.png"/><Relationship Id="rId12" Type="http://schemas.openxmlformats.org/officeDocument/2006/relationships/image" Target="../media/image17.png"/><Relationship Id="rId17" Type="http://schemas.openxmlformats.org/officeDocument/2006/relationships/image" Target="../media/image10.png"/><Relationship Id="rId25" Type="http://schemas.openxmlformats.org/officeDocument/2006/relationships/slide" Target="slide6.xml"/><Relationship Id="rId33" Type="http://schemas.openxmlformats.org/officeDocument/2006/relationships/image" Target="../media/image33.png"/><Relationship Id="rId2" Type="http://schemas.openxmlformats.org/officeDocument/2006/relationships/image" Target="../media/image25.png"/><Relationship Id="rId16" Type="http://schemas.openxmlformats.org/officeDocument/2006/relationships/slide" Target="slide7.xml"/><Relationship Id="rId20" Type="http://schemas.openxmlformats.org/officeDocument/2006/relationships/slide" Target="slide8.xml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11" Type="http://schemas.openxmlformats.org/officeDocument/2006/relationships/image" Target="../media/image7.png"/><Relationship Id="rId24" Type="http://schemas.openxmlformats.org/officeDocument/2006/relationships/image" Target="../media/image11.png"/><Relationship Id="rId32" Type="http://schemas.openxmlformats.org/officeDocument/2006/relationships/image" Target="../media/image32.png"/><Relationship Id="rId5" Type="http://schemas.openxmlformats.org/officeDocument/2006/relationships/image" Target="../media/image250.png"/><Relationship Id="rId15" Type="http://schemas.openxmlformats.org/officeDocument/2006/relationships/image" Target="../media/image1.png"/><Relationship Id="rId23" Type="http://schemas.openxmlformats.org/officeDocument/2006/relationships/image" Target="../media/image28.png"/><Relationship Id="rId28" Type="http://schemas.openxmlformats.org/officeDocument/2006/relationships/image" Target="../media/image15.png"/><Relationship Id="rId10" Type="http://schemas.openxmlformats.org/officeDocument/2006/relationships/image" Target="../media/image6.png"/><Relationship Id="rId19" Type="http://schemas.openxmlformats.org/officeDocument/2006/relationships/image" Target="../media/image9.png"/><Relationship Id="rId31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5.png"/><Relationship Id="rId14" Type="http://schemas.openxmlformats.org/officeDocument/2006/relationships/image" Target="../media/image3.png"/><Relationship Id="rId22" Type="http://schemas.openxmlformats.org/officeDocument/2006/relationships/slide" Target="slide4.xml"/><Relationship Id="rId27" Type="http://schemas.openxmlformats.org/officeDocument/2006/relationships/slide" Target="slide5.xml"/><Relationship Id="rId30" Type="http://schemas.openxmlformats.org/officeDocument/2006/relationships/image" Target="../media/image30.png"/><Relationship Id="rId8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2.xml"/><Relationship Id="rId18" Type="http://schemas.openxmlformats.org/officeDocument/2006/relationships/image" Target="../media/image13.png"/><Relationship Id="rId26" Type="http://schemas.openxmlformats.org/officeDocument/2006/relationships/image" Target="../media/image37.png"/><Relationship Id="rId3" Type="http://schemas.openxmlformats.org/officeDocument/2006/relationships/image" Target="../media/image5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slide" Target="slide3.xml"/><Relationship Id="rId25" Type="http://schemas.openxmlformats.org/officeDocument/2006/relationships/image" Target="../media/image36.png"/><Relationship Id="rId2" Type="http://schemas.openxmlformats.org/officeDocument/2006/relationships/image" Target="../media/image4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5.xml"/><Relationship Id="rId24" Type="http://schemas.openxmlformats.org/officeDocument/2006/relationships/image" Target="../media/image35.png"/><Relationship Id="rId5" Type="http://schemas.openxmlformats.org/officeDocument/2006/relationships/image" Target="../media/image17.png"/><Relationship Id="rId15" Type="http://schemas.openxmlformats.org/officeDocument/2006/relationships/slide" Target="slide8.xml"/><Relationship Id="rId23" Type="http://schemas.openxmlformats.org/officeDocument/2006/relationships/image" Target="../media/image7.png"/><Relationship Id="rId28" Type="http://schemas.openxmlformats.org/officeDocument/2006/relationships/image" Target="../media/image39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31" Type="http://schemas.openxmlformats.org/officeDocument/2006/relationships/image" Target="../media/image42.png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9.png"/><Relationship Id="rId22" Type="http://schemas.openxmlformats.org/officeDocument/2006/relationships/image" Target="../media/image34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26" Type="http://schemas.openxmlformats.org/officeDocument/2006/relationships/image" Target="../media/image13.png"/><Relationship Id="rId3" Type="http://schemas.openxmlformats.org/officeDocument/2006/relationships/image" Target="../media/image44.png"/><Relationship Id="rId21" Type="http://schemas.openxmlformats.org/officeDocument/2006/relationships/slide" Target="slide8.xml"/><Relationship Id="rId7" Type="http://schemas.openxmlformats.org/officeDocument/2006/relationships/image" Target="../media/image48.png"/><Relationship Id="rId12" Type="http://schemas.openxmlformats.org/officeDocument/2006/relationships/image" Target="../media/image7.png"/><Relationship Id="rId17" Type="http://schemas.openxmlformats.org/officeDocument/2006/relationships/slide" Target="slide7.xml"/><Relationship Id="rId25" Type="http://schemas.openxmlformats.org/officeDocument/2006/relationships/slide" Target="slide3.xml"/><Relationship Id="rId2" Type="http://schemas.openxmlformats.org/officeDocument/2006/relationships/image" Target="../media/image43.png"/><Relationship Id="rId16" Type="http://schemas.openxmlformats.org/officeDocument/2006/relationships/image" Target="../media/image1.png"/><Relationship Id="rId20" Type="http://schemas.openxmlformats.org/officeDocument/2006/relationships/image" Target="../media/image9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6.png"/><Relationship Id="rId24" Type="http://schemas.openxmlformats.org/officeDocument/2006/relationships/image" Target="../media/image11.png"/><Relationship Id="rId5" Type="http://schemas.openxmlformats.org/officeDocument/2006/relationships/image" Target="../media/image46.png"/><Relationship Id="rId15" Type="http://schemas.openxmlformats.org/officeDocument/2006/relationships/image" Target="../media/image3.png"/><Relationship Id="rId23" Type="http://schemas.openxmlformats.org/officeDocument/2006/relationships/slide" Target="slide4.xml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slide" Target="slide2.xml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openxmlformats.org/officeDocument/2006/relationships/slide" Target="slide6.xml"/><Relationship Id="rId30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8.xml"/><Relationship Id="rId18" Type="http://schemas.openxmlformats.org/officeDocument/2006/relationships/slide" Target="slide3.xml"/><Relationship Id="rId26" Type="http://schemas.openxmlformats.org/officeDocument/2006/relationships/image" Target="../media/image56.png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5" Type="http://schemas.openxmlformats.org/officeDocument/2006/relationships/image" Target="../media/image55.png"/><Relationship Id="rId2" Type="http://schemas.openxmlformats.org/officeDocument/2006/relationships/image" Target="../media/image4.png"/><Relationship Id="rId16" Type="http://schemas.openxmlformats.org/officeDocument/2006/relationships/slide" Target="slide4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2.xml"/><Relationship Id="rId24" Type="http://schemas.openxmlformats.org/officeDocument/2006/relationships/image" Target="../media/image5.png"/><Relationship Id="rId5" Type="http://schemas.openxmlformats.org/officeDocument/2006/relationships/image" Target="../media/image17.png"/><Relationship Id="rId15" Type="http://schemas.openxmlformats.org/officeDocument/2006/relationships/image" Target="../media/image52.png"/><Relationship Id="rId23" Type="http://schemas.openxmlformats.org/officeDocument/2006/relationships/image" Target="../media/image54.png"/><Relationship Id="rId28" Type="http://schemas.openxmlformats.org/officeDocument/2006/relationships/image" Target="../media/image58.png"/><Relationship Id="rId10" Type="http://schemas.openxmlformats.org/officeDocument/2006/relationships/image" Target="../media/image10.png"/><Relationship Id="rId19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slide" Target="slide7.xml"/><Relationship Id="rId14" Type="http://schemas.openxmlformats.org/officeDocument/2006/relationships/image" Target="../media/image12.png"/><Relationship Id="rId22" Type="http://schemas.openxmlformats.org/officeDocument/2006/relationships/image" Target="../media/image53.png"/><Relationship Id="rId27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8.png"/><Relationship Id="rId18" Type="http://schemas.openxmlformats.org/officeDocument/2006/relationships/image" Target="../media/image66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slide" Target="slide2.xml"/><Relationship Id="rId17" Type="http://schemas.openxmlformats.org/officeDocument/2006/relationships/image" Target="../media/image12.png"/><Relationship Id="rId2" Type="http://schemas.openxmlformats.org/officeDocument/2006/relationships/image" Target="../media/image59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.png"/><Relationship Id="rId5" Type="http://schemas.openxmlformats.org/officeDocument/2006/relationships/image" Target="../media/image61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63.png"/><Relationship Id="rId1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5.png"/><Relationship Id="rId21" Type="http://schemas.openxmlformats.org/officeDocument/2006/relationships/slide" Target="slide3.xml"/><Relationship Id="rId7" Type="http://schemas.openxmlformats.org/officeDocument/2006/relationships/image" Target="../media/image8.png"/><Relationship Id="rId12" Type="http://schemas.openxmlformats.org/officeDocument/2006/relationships/slide" Target="slide2.xml"/><Relationship Id="rId17" Type="http://schemas.openxmlformats.org/officeDocument/2006/relationships/slide" Target="slide6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slide" Target="slide4.xml"/><Relationship Id="rId10" Type="http://schemas.openxmlformats.org/officeDocument/2006/relationships/slide" Target="slide7.xml"/><Relationship Id="rId19" Type="http://schemas.openxmlformats.org/officeDocument/2006/relationships/slide" Target="slide5.xml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image" Target="../media/image12.pn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«Вимірювання кутів у просторі. Ортогональне проектування»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34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13.01.2024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0589315-36C0-400B-8E80-6300AB268E13}"/>
              </a:ext>
            </a:extLst>
          </p:cNvPr>
          <p:cNvSpPr/>
          <p:nvPr/>
        </p:nvSpPr>
        <p:spPr>
          <a:xfrm>
            <a:off x="4578653" y="1423516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A94E5CA-89C9-DC14-1013-383B802371B5}"/>
              </a:ext>
            </a:extLst>
          </p:cNvPr>
          <p:cNvSpPr/>
          <p:nvPr/>
        </p:nvSpPr>
        <p:spPr>
          <a:xfrm>
            <a:off x="4578653" y="2299138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80EBDE8-2411-58E5-7F28-1DA14D96E36E}"/>
              </a:ext>
            </a:extLst>
          </p:cNvPr>
          <p:cNvSpPr/>
          <p:nvPr/>
        </p:nvSpPr>
        <p:spPr>
          <a:xfrm>
            <a:off x="9395323" y="1423516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FE5890D-E16C-CE53-07AB-1B032B3D1F2C}"/>
              </a:ext>
            </a:extLst>
          </p:cNvPr>
          <p:cNvSpPr/>
          <p:nvPr/>
        </p:nvSpPr>
        <p:spPr>
          <a:xfrm>
            <a:off x="9391553" y="2299138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255B6537-A0AE-A2CF-F6C8-8C024610B96D}"/>
              </a:ext>
            </a:extLst>
          </p:cNvPr>
          <p:cNvSpPr/>
          <p:nvPr/>
        </p:nvSpPr>
        <p:spPr>
          <a:xfrm>
            <a:off x="4578653" y="4995003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9C3F8C6-0599-F147-79A0-B102F194E71B}"/>
              </a:ext>
            </a:extLst>
          </p:cNvPr>
          <p:cNvSpPr/>
          <p:nvPr/>
        </p:nvSpPr>
        <p:spPr>
          <a:xfrm>
            <a:off x="4578653" y="5870625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F149B6A-BFE5-6B9A-63CE-3089481801A7}"/>
              </a:ext>
            </a:extLst>
          </p:cNvPr>
          <p:cNvSpPr/>
          <p:nvPr/>
        </p:nvSpPr>
        <p:spPr>
          <a:xfrm>
            <a:off x="9395323" y="4995003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3E396F6-D246-87E6-DFAD-181F1CBAE597}"/>
              </a:ext>
            </a:extLst>
          </p:cNvPr>
          <p:cNvSpPr/>
          <p:nvPr/>
        </p:nvSpPr>
        <p:spPr>
          <a:xfrm>
            <a:off x="9391553" y="5870625"/>
            <a:ext cx="1121587" cy="698792"/>
          </a:xfrm>
          <a:prstGeom prst="roundRect">
            <a:avLst>
              <a:gd name="adj" fmla="val 4102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43055F5-C74A-684B-0448-6E057A6FDEF0}"/>
              </a:ext>
            </a:extLst>
          </p:cNvPr>
          <p:cNvSpPr/>
          <p:nvPr/>
        </p:nvSpPr>
        <p:spPr>
          <a:xfrm>
            <a:off x="1800225" y="1029539"/>
            <a:ext cx="8943976" cy="5828461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3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1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66A4C86-4497-3C01-1E84-53FADF89DF7B}"/>
              </a:ext>
            </a:extLst>
          </p:cNvPr>
          <p:cNvSpPr/>
          <p:nvPr/>
        </p:nvSpPr>
        <p:spPr>
          <a:xfrm>
            <a:off x="2155332" y="1423518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7471A102-B2B2-2FA2-5BC3-A5044CA86337}"/>
                  </a:ext>
                </a:extLst>
              </p:cNvPr>
              <p:cNvSpPr/>
              <p:nvPr/>
            </p:nvSpPr>
            <p:spPr>
              <a:xfrm>
                <a:off x="2626310" y="1423520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79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7471A102-B2B2-2FA2-5BC3-A5044CA863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10" y="1423520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0A4DC4C-6BAA-2954-C59C-6AF8813E2974}"/>
              </a:ext>
            </a:extLst>
          </p:cNvPr>
          <p:cNvSpPr/>
          <p:nvPr/>
        </p:nvSpPr>
        <p:spPr>
          <a:xfrm>
            <a:off x="2155332" y="141131"/>
            <a:ext cx="8357808" cy="1039413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кут між мимобіжними прямими дорівнювати: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B268F58-9B77-2172-1798-8749F3402845}"/>
              </a:ext>
            </a:extLst>
          </p:cNvPr>
          <p:cNvSpPr/>
          <p:nvPr/>
        </p:nvSpPr>
        <p:spPr>
          <a:xfrm>
            <a:off x="2155332" y="2299140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1B9A9E-BA67-1550-3C0E-9AC028C934FA}"/>
                  </a:ext>
                </a:extLst>
              </p:cNvPr>
              <p:cNvSpPr/>
              <p:nvPr/>
            </p:nvSpPr>
            <p:spPr>
              <a:xfrm>
                <a:off x="2626310" y="2299142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C1B9A9E-BA67-1550-3C0E-9AC028C934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10" y="2299142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E6C609C-825F-6D09-FA35-E6ABC47ACBA4}"/>
              </a:ext>
            </a:extLst>
          </p:cNvPr>
          <p:cNvSpPr/>
          <p:nvPr/>
        </p:nvSpPr>
        <p:spPr>
          <a:xfrm>
            <a:off x="6944103" y="1423516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A86601A-9855-87DE-5BDB-F1971C8F8824}"/>
                  </a:ext>
                </a:extLst>
              </p:cNvPr>
              <p:cNvSpPr/>
              <p:nvPr/>
            </p:nvSpPr>
            <p:spPr>
              <a:xfrm>
                <a:off x="7415081" y="1423518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90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A86601A-9855-87DE-5BDB-F1971C8F88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81" y="1423518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C39018-F1E4-A524-57E9-995AF4363B06}"/>
              </a:ext>
            </a:extLst>
          </p:cNvPr>
          <p:cNvSpPr/>
          <p:nvPr/>
        </p:nvSpPr>
        <p:spPr>
          <a:xfrm>
            <a:off x="6944103" y="2299138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EC91897-1676-DCB3-5A9F-0700A7661B5B}"/>
                  </a:ext>
                </a:extLst>
              </p:cNvPr>
              <p:cNvSpPr/>
              <p:nvPr/>
            </p:nvSpPr>
            <p:spPr>
              <a:xfrm>
                <a:off x="7415081" y="2299140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91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EC91897-1676-DCB3-5A9F-0700A7661B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81" y="2299140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FB8B1CB-F1C6-A29B-9776-AB6C320126FE}"/>
              </a:ext>
            </a:extLst>
          </p:cNvPr>
          <p:cNvSpPr/>
          <p:nvPr/>
        </p:nvSpPr>
        <p:spPr>
          <a:xfrm>
            <a:off x="2155332" y="4995005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A8283E2-1973-EEB3-1E7C-7D7DED778DB4}"/>
                  </a:ext>
                </a:extLst>
              </p:cNvPr>
              <p:cNvSpPr/>
              <p:nvPr/>
            </p:nvSpPr>
            <p:spPr>
              <a:xfrm>
                <a:off x="2626310" y="4995007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25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8A8283E2-1973-EEB3-1E7C-7D7DED778D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10" y="4995007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CA6FB66-7437-DE94-E553-F38335E6F69A}"/>
              </a:ext>
            </a:extLst>
          </p:cNvPr>
          <p:cNvSpPr/>
          <p:nvPr/>
        </p:nvSpPr>
        <p:spPr>
          <a:xfrm>
            <a:off x="2155332" y="3712618"/>
            <a:ext cx="8357808" cy="1039413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градусна міра двогранного кута дорівнювати: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66AA589-38A7-5E02-635D-72BEA967CCB1}"/>
              </a:ext>
            </a:extLst>
          </p:cNvPr>
          <p:cNvSpPr/>
          <p:nvPr/>
        </p:nvSpPr>
        <p:spPr>
          <a:xfrm>
            <a:off x="2155332" y="5870627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6A6F09AB-F3EF-DE73-6AF6-0B46237B0D2E}"/>
                  </a:ext>
                </a:extLst>
              </p:cNvPr>
              <p:cNvSpPr/>
              <p:nvPr/>
            </p:nvSpPr>
            <p:spPr>
              <a:xfrm>
                <a:off x="2626310" y="5870629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98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6A6F09AB-F3EF-DE73-6AF6-0B46237B0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10" y="5870629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B2EB542-23C1-B3D3-3136-0BBBAAE6230A}"/>
              </a:ext>
            </a:extLst>
          </p:cNvPr>
          <p:cNvSpPr/>
          <p:nvPr/>
        </p:nvSpPr>
        <p:spPr>
          <a:xfrm>
            <a:off x="6944103" y="4995003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BCC53C93-ABDA-A91C-E522-349E82CFE612}"/>
                  </a:ext>
                </a:extLst>
              </p:cNvPr>
              <p:cNvSpPr/>
              <p:nvPr/>
            </p:nvSpPr>
            <p:spPr>
              <a:xfrm>
                <a:off x="7415081" y="4995005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180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BCC53C93-ABDA-A91C-E522-349E82CFE6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81" y="4995005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B510147-3106-8F5B-4B18-C24D28DD551C}"/>
              </a:ext>
            </a:extLst>
          </p:cNvPr>
          <p:cNvSpPr/>
          <p:nvPr/>
        </p:nvSpPr>
        <p:spPr>
          <a:xfrm>
            <a:off x="6944103" y="5870625"/>
            <a:ext cx="514163" cy="69879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A2F717C-0651-4E46-4D04-D637AC43941A}"/>
                  </a:ext>
                </a:extLst>
              </p:cNvPr>
              <p:cNvSpPr/>
              <p:nvPr/>
            </p:nvSpPr>
            <p:spPr>
              <a:xfrm>
                <a:off x="7415081" y="5870627"/>
                <a:ext cx="1709968" cy="69879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450</m:t>
                      </m:r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6A2F717C-0651-4E46-4D04-D637AC4394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81" y="5870627"/>
                <a:ext cx="1709968" cy="698792"/>
              </a:xfrm>
              <a:prstGeom prst="roundRect">
                <a:avLst>
                  <a:gd name="adj" fmla="val 4102"/>
                </a:avLst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7" grpId="1" animBg="1"/>
      <p:bldP spid="14" grpId="0" animBg="1"/>
      <p:bldP spid="1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e 27">
            <a:extLst>
              <a:ext uri="{FF2B5EF4-FFF2-40B4-BE49-F238E27FC236}">
                <a16:creationId xmlns:a16="http://schemas.microsoft.com/office/drawing/2014/main" id="{46C97A3D-B159-BC49-7763-E0CD37789CF7}"/>
              </a:ext>
            </a:extLst>
          </p:cNvPr>
          <p:cNvSpPr/>
          <p:nvPr/>
        </p:nvSpPr>
        <p:spPr>
          <a:xfrm>
            <a:off x="4347580" y="1049857"/>
            <a:ext cx="1856697" cy="1856697"/>
          </a:xfrm>
          <a:prstGeom prst="pie">
            <a:avLst>
              <a:gd name="adj1" fmla="val 3119793"/>
              <a:gd name="adj2" fmla="val 4710129"/>
            </a:avLst>
          </a:prstGeom>
          <a:solidFill>
            <a:srgbClr val="FFFF00">
              <a:alpha val="6979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chemeClr val="tx1"/>
              </a:solidFill>
            </a:endParaRPr>
          </a:p>
        </p:txBody>
      </p:sp>
      <p:cxnSp>
        <p:nvCxnSpPr>
          <p:cNvPr id="23" name="Пряма сполучна лінія 32">
            <a:extLst>
              <a:ext uri="{FF2B5EF4-FFF2-40B4-BE49-F238E27FC236}">
                <a16:creationId xmlns:a16="http://schemas.microsoft.com/office/drawing/2014/main" id="{E412ADEB-6C38-39AA-8CCD-4D81F92E6310}"/>
              </a:ext>
            </a:extLst>
          </p:cNvPr>
          <p:cNvCxnSpPr>
            <a:cxnSpLocks/>
          </p:cNvCxnSpPr>
          <p:nvPr/>
        </p:nvCxnSpPr>
        <p:spPr>
          <a:xfrm>
            <a:off x="4738495" y="1266160"/>
            <a:ext cx="2305335" cy="30160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32">
            <a:extLst>
              <a:ext uri="{FF2B5EF4-FFF2-40B4-BE49-F238E27FC236}">
                <a16:creationId xmlns:a16="http://schemas.microsoft.com/office/drawing/2014/main" id="{B65C942C-596B-4637-1F5E-51B5B68BEFD0}"/>
              </a:ext>
            </a:extLst>
          </p:cNvPr>
          <p:cNvCxnSpPr>
            <a:cxnSpLocks/>
          </p:cNvCxnSpPr>
          <p:nvPr/>
        </p:nvCxnSpPr>
        <p:spPr>
          <a:xfrm rot="153460">
            <a:off x="4991736" y="1086014"/>
            <a:ext cx="1051782" cy="414044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402B11-F01E-01E0-DB50-C42490C77237}"/>
                  </a:ext>
                </a:extLst>
              </p:cNvPr>
              <p:cNvSpPr txBox="1"/>
              <p:nvPr/>
            </p:nvSpPr>
            <p:spPr>
              <a:xfrm>
                <a:off x="6980330" y="400248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402B11-F01E-01E0-DB50-C42490C77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330" y="4002488"/>
                <a:ext cx="63146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6033739-9EA6-E03B-8EF0-E6F6183E0AFA}"/>
                  </a:ext>
                </a:extLst>
              </p:cNvPr>
              <p:cNvSpPr txBox="1"/>
              <p:nvPr/>
            </p:nvSpPr>
            <p:spPr>
              <a:xfrm>
                <a:off x="5305127" y="48784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6033739-9EA6-E03B-8EF0-E6F6183E0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127" y="4878412"/>
                <a:ext cx="631464" cy="584775"/>
              </a:xfrm>
              <a:prstGeom prst="rect">
                <a:avLst/>
              </a:prstGeom>
              <a:blipFill>
                <a:blip r:embed="rId3"/>
                <a:stretch>
                  <a:fillRect l="-1961" r="-19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5C4636-38C6-F1DD-66F4-7C06BE2CF560}"/>
                  </a:ext>
                </a:extLst>
              </p:cNvPr>
              <p:cNvSpPr txBox="1"/>
              <p:nvPr/>
            </p:nvSpPr>
            <p:spPr>
              <a:xfrm>
                <a:off x="5414396" y="264557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5C4636-38C6-F1DD-66F4-7C06BE2CF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396" y="2645576"/>
                <a:ext cx="631464" cy="584775"/>
              </a:xfrm>
              <a:prstGeom prst="rect">
                <a:avLst/>
              </a:prstGeom>
              <a:blipFill>
                <a:blip r:embed="rId4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>
            <a:extLst>
              <a:ext uri="{FF2B5EF4-FFF2-40B4-BE49-F238E27FC236}">
                <a16:creationId xmlns:a16="http://schemas.microsoft.com/office/drawing/2014/main" id="{DE9A1747-E56E-A8A3-18CE-6957628F8EA2}"/>
              </a:ext>
            </a:extLst>
          </p:cNvPr>
          <p:cNvSpPr/>
          <p:nvPr/>
        </p:nvSpPr>
        <p:spPr>
          <a:xfrm>
            <a:off x="4086126" y="734797"/>
            <a:ext cx="3525668" cy="4728389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C62A29D-D9C9-E569-975D-4CCFD0B5D127}"/>
                  </a:ext>
                </a:extLst>
              </p:cNvPr>
              <p:cNvSpPr txBox="1"/>
              <p:nvPr/>
            </p:nvSpPr>
            <p:spPr>
              <a:xfrm>
                <a:off x="1067909" y="5463187"/>
                <a:ext cx="12748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C62A29D-D9C9-E569-975D-4CCFD0B5D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909" y="5463187"/>
                <a:ext cx="1274865" cy="584775"/>
              </a:xfrm>
              <a:prstGeom prst="rect">
                <a:avLst/>
              </a:prstGeom>
              <a:blipFill>
                <a:blip r:embed="rId5"/>
                <a:stretch>
                  <a:fillRect l="-5941"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FDF607B-CBB1-5808-97A6-408701A4992A}"/>
                  </a:ext>
                </a:extLst>
              </p:cNvPr>
              <p:cNvSpPr txBox="1"/>
              <p:nvPr/>
            </p:nvSpPr>
            <p:spPr>
              <a:xfrm>
                <a:off x="973490" y="6040514"/>
                <a:ext cx="2768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FDF607B-CBB1-5808-97A6-408701A49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490" y="6040514"/>
                <a:ext cx="2768600" cy="584775"/>
              </a:xfrm>
              <a:prstGeom prst="rect">
                <a:avLst/>
              </a:prstGeom>
              <a:blipFill>
                <a:blip r:embed="rId6"/>
                <a:stretch>
                  <a:fillRect l="-2283"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DBA7E2-ED3A-4CE0-6FD8-037FCAF7FEB6}"/>
              </a:ext>
            </a:extLst>
          </p:cNvPr>
          <p:cNvCxnSpPr>
            <a:cxnSpLocks/>
          </p:cNvCxnSpPr>
          <p:nvPr/>
        </p:nvCxnSpPr>
        <p:spPr>
          <a:xfrm>
            <a:off x="3626216" y="5546678"/>
            <a:ext cx="0" cy="99531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ight Arrow 35">
            <a:extLst>
              <a:ext uri="{FF2B5EF4-FFF2-40B4-BE49-F238E27FC236}">
                <a16:creationId xmlns:a16="http://schemas.microsoft.com/office/drawing/2014/main" id="{060FEFED-7A89-7930-108B-B16DD40D14F5}"/>
              </a:ext>
            </a:extLst>
          </p:cNvPr>
          <p:cNvSpPr/>
          <p:nvPr/>
        </p:nvSpPr>
        <p:spPr>
          <a:xfrm>
            <a:off x="3782460" y="5866647"/>
            <a:ext cx="683022" cy="365987"/>
          </a:xfrm>
          <a:prstGeom prst="rightArrow">
            <a:avLst>
              <a:gd name="adj1" fmla="val 50000"/>
              <a:gd name="adj2" fmla="val 946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61460F-BB3D-5BB7-0F0E-A905EB341DFD}"/>
                  </a:ext>
                </a:extLst>
              </p:cNvPr>
              <p:cNvSpPr txBox="1"/>
              <p:nvPr/>
            </p:nvSpPr>
            <p:spPr>
              <a:xfrm>
                <a:off x="4480311" y="5748126"/>
                <a:ext cx="76978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61460F-BB3D-5BB7-0F0E-A905EB341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311" y="5748126"/>
                <a:ext cx="7697865" cy="584775"/>
              </a:xfrm>
              <a:prstGeom prst="rect">
                <a:avLst/>
              </a:prstGeom>
              <a:blipFill>
                <a:blip r:embed="rId7"/>
                <a:stretch>
                  <a:fillRect l="-32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>
            <a:extLst>
              <a:ext uri="{FF2B5EF4-FFF2-40B4-BE49-F238E27FC236}">
                <a16:creationId xmlns:a16="http://schemas.microsoft.com/office/drawing/2014/main" id="{07A69AD5-415D-A3CF-A8FA-A917417DEC66}"/>
              </a:ext>
            </a:extLst>
          </p:cNvPr>
          <p:cNvSpPr/>
          <p:nvPr/>
        </p:nvSpPr>
        <p:spPr>
          <a:xfrm>
            <a:off x="923637" y="5394296"/>
            <a:ext cx="11268364" cy="1463704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8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22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2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5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7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9423400" y="0"/>
                <a:ext cx="2768600" cy="4074846"/>
              </a:xfrm>
              <a:prstGeom prst="roundRect">
                <a:avLst>
                  <a:gd name="adj" fmla="val 26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𝑘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паралельні.</a:t>
                </a:r>
              </a:p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будуть рівними між собою кути, які утворює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прямими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</a:t>
                </a:r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𝑘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400" y="0"/>
                <a:ext cx="2768600" cy="4074846"/>
              </a:xfrm>
              <a:prstGeom prst="roundRect">
                <a:avLst>
                  <a:gd name="adj" fmla="val 2657"/>
                </a:avLst>
              </a:prstGeom>
              <a:blipFill>
                <a:blip r:embed="rId29"/>
                <a:stretch>
                  <a:fillRect l="-4110" t="-312" r="-3653" b="-24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 сполучна лінія 32">
            <a:extLst>
              <a:ext uri="{FF2B5EF4-FFF2-40B4-BE49-F238E27FC236}">
                <a16:creationId xmlns:a16="http://schemas.microsoft.com/office/drawing/2014/main" id="{6E20D7C7-FC9A-C807-346E-7DA214408A35}"/>
              </a:ext>
            </a:extLst>
          </p:cNvPr>
          <p:cNvCxnSpPr>
            <a:cxnSpLocks/>
          </p:cNvCxnSpPr>
          <p:nvPr/>
        </p:nvCxnSpPr>
        <p:spPr>
          <a:xfrm>
            <a:off x="6394667" y="247959"/>
            <a:ext cx="2305335" cy="30160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B039245C-B06F-7028-3A46-77B943AD099D}"/>
              </a:ext>
            </a:extLst>
          </p:cNvPr>
          <p:cNvCxnSpPr>
            <a:cxnSpLocks/>
          </p:cNvCxnSpPr>
          <p:nvPr/>
        </p:nvCxnSpPr>
        <p:spPr>
          <a:xfrm rot="153460">
            <a:off x="1391468" y="543888"/>
            <a:ext cx="923224" cy="363435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2">
            <a:extLst>
              <a:ext uri="{FF2B5EF4-FFF2-40B4-BE49-F238E27FC236}">
                <a16:creationId xmlns:a16="http://schemas.microsoft.com/office/drawing/2014/main" id="{26C556FB-B9D3-D5A8-FAA1-29825B69A708}"/>
              </a:ext>
            </a:extLst>
          </p:cNvPr>
          <p:cNvCxnSpPr>
            <a:cxnSpLocks/>
          </p:cNvCxnSpPr>
          <p:nvPr/>
        </p:nvCxnSpPr>
        <p:spPr>
          <a:xfrm rot="153460">
            <a:off x="1980129" y="1046473"/>
            <a:ext cx="832031" cy="32753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2">
            <a:extLst>
              <a:ext uri="{FF2B5EF4-FFF2-40B4-BE49-F238E27FC236}">
                <a16:creationId xmlns:a16="http://schemas.microsoft.com/office/drawing/2014/main" id="{D528FFAD-F697-E4A9-6F1C-4D763789F4A2}"/>
              </a:ext>
            </a:extLst>
          </p:cNvPr>
          <p:cNvCxnSpPr>
            <a:cxnSpLocks/>
          </p:cNvCxnSpPr>
          <p:nvPr/>
        </p:nvCxnSpPr>
        <p:spPr>
          <a:xfrm rot="153460">
            <a:off x="2871455" y="549128"/>
            <a:ext cx="1051782" cy="414044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A5B195-C255-A0BC-248B-40D930B7BDC7}"/>
                  </a:ext>
                </a:extLst>
              </p:cNvPr>
              <p:cNvSpPr txBox="1"/>
              <p:nvPr/>
            </p:nvSpPr>
            <p:spPr>
              <a:xfrm>
                <a:off x="1143312" y="-4468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A5B195-C255-A0BC-248B-40D930B7B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312" y="-44689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443C18D-74ED-9344-DF13-671A0C4E9A0D}"/>
                  </a:ext>
                </a:extLst>
              </p:cNvPr>
              <p:cNvSpPr txBox="1"/>
              <p:nvPr/>
            </p:nvSpPr>
            <p:spPr>
              <a:xfrm>
                <a:off x="1811358" y="49705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443C18D-74ED-9344-DF13-671A0C4E9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358" y="497055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2DFF0A-D957-3F6C-44B9-9BA234CBB631}"/>
                  </a:ext>
                </a:extLst>
              </p:cNvPr>
              <p:cNvSpPr txBox="1"/>
              <p:nvPr/>
            </p:nvSpPr>
            <p:spPr>
              <a:xfrm>
                <a:off x="2761088" y="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2DFF0A-D957-3F6C-44B9-9BA234CBB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088" y="0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9329C0-2907-C8B9-3D3F-948525780AC3}"/>
                  </a:ext>
                </a:extLst>
              </p:cNvPr>
              <p:cNvSpPr txBox="1"/>
              <p:nvPr/>
            </p:nvSpPr>
            <p:spPr>
              <a:xfrm>
                <a:off x="8606694" y="270443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9329C0-2907-C8B9-3D3F-948525780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694" y="2704430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5" grpId="0"/>
      <p:bldP spid="26" grpId="0"/>
      <p:bldP spid="29" grpId="0"/>
      <p:bldP spid="39" grpId="0" animBg="1"/>
      <p:bldP spid="39" grpId="1" animBg="1"/>
      <p:bldP spid="30" grpId="0"/>
      <p:bldP spid="31" grpId="0"/>
      <p:bldP spid="36" grpId="0" animBg="1"/>
      <p:bldP spid="37" grpId="0"/>
      <p:bldP spid="38" grpId="0" animBg="1"/>
      <p:bldP spid="38" grpId="1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D4CB8B9E-58C5-6813-6414-17172479D6C5}"/>
              </a:ext>
            </a:extLst>
          </p:cNvPr>
          <p:cNvCxnSpPr>
            <a:cxnSpLocks/>
          </p:cNvCxnSpPr>
          <p:nvPr/>
        </p:nvCxnSpPr>
        <p:spPr>
          <a:xfrm rot="12780000" flipH="1">
            <a:off x="2848730" y="4615993"/>
            <a:ext cx="39004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Parallelogram 50">
            <a:extLst>
              <a:ext uri="{FF2B5EF4-FFF2-40B4-BE49-F238E27FC236}">
                <a16:creationId xmlns:a16="http://schemas.microsoft.com/office/drawing/2014/main" id="{3B8E3659-3814-52CC-1B8B-7D50197EBECF}"/>
              </a:ext>
            </a:extLst>
          </p:cNvPr>
          <p:cNvSpPr/>
          <p:nvPr/>
        </p:nvSpPr>
        <p:spPr>
          <a:xfrm rot="19329763">
            <a:off x="700840" y="1622770"/>
            <a:ext cx="4463321" cy="3207348"/>
          </a:xfrm>
          <a:custGeom>
            <a:avLst/>
            <a:gdLst>
              <a:gd name="connsiteX0" fmla="*/ 0 w 2435212"/>
              <a:gd name="connsiteY0" fmla="*/ 1015567 h 1015567"/>
              <a:gd name="connsiteX1" fmla="*/ 790690 w 2435212"/>
              <a:gd name="connsiteY1" fmla="*/ 0 h 1015567"/>
              <a:gd name="connsiteX2" fmla="*/ 2435212 w 2435212"/>
              <a:gd name="connsiteY2" fmla="*/ 0 h 1015567"/>
              <a:gd name="connsiteX3" fmla="*/ 1644522 w 2435212"/>
              <a:gd name="connsiteY3" fmla="*/ 1015567 h 1015567"/>
              <a:gd name="connsiteX4" fmla="*/ 0 w 2435212"/>
              <a:gd name="connsiteY4" fmla="*/ 1015567 h 1015567"/>
              <a:gd name="connsiteX0" fmla="*/ 0 w 2917368"/>
              <a:gd name="connsiteY0" fmla="*/ 1662203 h 1662203"/>
              <a:gd name="connsiteX1" fmla="*/ 790690 w 2917368"/>
              <a:gd name="connsiteY1" fmla="*/ 646636 h 1662203"/>
              <a:gd name="connsiteX2" fmla="*/ 2917368 w 2917368"/>
              <a:gd name="connsiteY2" fmla="*/ 0 h 1662203"/>
              <a:gd name="connsiteX3" fmla="*/ 1644522 w 2917368"/>
              <a:gd name="connsiteY3" fmla="*/ 1662203 h 1662203"/>
              <a:gd name="connsiteX4" fmla="*/ 0 w 2917368"/>
              <a:gd name="connsiteY4" fmla="*/ 1662203 h 1662203"/>
              <a:gd name="connsiteX0" fmla="*/ 0 w 3457976"/>
              <a:gd name="connsiteY0" fmla="*/ 2347864 h 2347864"/>
              <a:gd name="connsiteX1" fmla="*/ 1331298 w 3457976"/>
              <a:gd name="connsiteY1" fmla="*/ 646636 h 2347864"/>
              <a:gd name="connsiteX2" fmla="*/ 3457976 w 3457976"/>
              <a:gd name="connsiteY2" fmla="*/ 0 h 2347864"/>
              <a:gd name="connsiteX3" fmla="*/ 2185130 w 3457976"/>
              <a:gd name="connsiteY3" fmla="*/ 1662203 h 2347864"/>
              <a:gd name="connsiteX4" fmla="*/ 0 w 3457976"/>
              <a:gd name="connsiteY4" fmla="*/ 2347864 h 2347864"/>
              <a:gd name="connsiteX0" fmla="*/ 0 w 3457976"/>
              <a:gd name="connsiteY0" fmla="*/ 2347864 h 2347864"/>
              <a:gd name="connsiteX1" fmla="*/ 1331298 w 3457976"/>
              <a:gd name="connsiteY1" fmla="*/ 646636 h 2347864"/>
              <a:gd name="connsiteX2" fmla="*/ 3457976 w 3457976"/>
              <a:gd name="connsiteY2" fmla="*/ 0 h 2347864"/>
              <a:gd name="connsiteX3" fmla="*/ 2138096 w 3457976"/>
              <a:gd name="connsiteY3" fmla="*/ 1702055 h 2347864"/>
              <a:gd name="connsiteX4" fmla="*/ 0 w 3457976"/>
              <a:gd name="connsiteY4" fmla="*/ 2347864 h 2347864"/>
              <a:gd name="connsiteX0" fmla="*/ 0 w 3457976"/>
              <a:gd name="connsiteY0" fmla="*/ 2347864 h 2347864"/>
              <a:gd name="connsiteX1" fmla="*/ 1210405 w 3457976"/>
              <a:gd name="connsiteY1" fmla="*/ 546448 h 2347864"/>
              <a:gd name="connsiteX2" fmla="*/ 3457976 w 3457976"/>
              <a:gd name="connsiteY2" fmla="*/ 0 h 2347864"/>
              <a:gd name="connsiteX3" fmla="*/ 2138096 w 3457976"/>
              <a:gd name="connsiteY3" fmla="*/ 1702055 h 2347864"/>
              <a:gd name="connsiteX4" fmla="*/ 0 w 3457976"/>
              <a:gd name="connsiteY4" fmla="*/ 2347864 h 2347864"/>
              <a:gd name="connsiteX0" fmla="*/ 0 w 3890359"/>
              <a:gd name="connsiteY0" fmla="*/ 2470277 h 2470277"/>
              <a:gd name="connsiteX1" fmla="*/ 1210405 w 3890359"/>
              <a:gd name="connsiteY1" fmla="*/ 668861 h 2470277"/>
              <a:gd name="connsiteX2" fmla="*/ 3890359 w 3890359"/>
              <a:gd name="connsiteY2" fmla="*/ 0 h 2470277"/>
              <a:gd name="connsiteX3" fmla="*/ 2138096 w 3890359"/>
              <a:gd name="connsiteY3" fmla="*/ 1824468 h 2470277"/>
              <a:gd name="connsiteX4" fmla="*/ 0 w 3890359"/>
              <a:gd name="connsiteY4" fmla="*/ 2470277 h 2470277"/>
              <a:gd name="connsiteX0" fmla="*/ 0 w 4689566"/>
              <a:gd name="connsiteY0" fmla="*/ 2907616 h 2907616"/>
              <a:gd name="connsiteX1" fmla="*/ 2009612 w 4689566"/>
              <a:gd name="connsiteY1" fmla="*/ 668861 h 2907616"/>
              <a:gd name="connsiteX2" fmla="*/ 4689566 w 4689566"/>
              <a:gd name="connsiteY2" fmla="*/ 0 h 2907616"/>
              <a:gd name="connsiteX3" fmla="*/ 2937303 w 4689566"/>
              <a:gd name="connsiteY3" fmla="*/ 1824468 h 2907616"/>
              <a:gd name="connsiteX4" fmla="*/ 0 w 4689566"/>
              <a:gd name="connsiteY4" fmla="*/ 2907616 h 2907616"/>
              <a:gd name="connsiteX0" fmla="*/ 0 w 4689566"/>
              <a:gd name="connsiteY0" fmla="*/ 2907616 h 2907616"/>
              <a:gd name="connsiteX1" fmla="*/ 2009612 w 4689566"/>
              <a:gd name="connsiteY1" fmla="*/ 668861 h 2907616"/>
              <a:gd name="connsiteX2" fmla="*/ 4689566 w 4689566"/>
              <a:gd name="connsiteY2" fmla="*/ 0 h 2907616"/>
              <a:gd name="connsiteX3" fmla="*/ 2680976 w 4689566"/>
              <a:gd name="connsiteY3" fmla="*/ 2232617 h 2907616"/>
              <a:gd name="connsiteX4" fmla="*/ 0 w 4689566"/>
              <a:gd name="connsiteY4" fmla="*/ 2907616 h 290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566" h="2907616">
                <a:moveTo>
                  <a:pt x="0" y="2907616"/>
                </a:moveTo>
                <a:lnTo>
                  <a:pt x="2009612" y="668861"/>
                </a:lnTo>
                <a:lnTo>
                  <a:pt x="4689566" y="0"/>
                </a:lnTo>
                <a:lnTo>
                  <a:pt x="2680976" y="2232617"/>
                </a:lnTo>
                <a:lnTo>
                  <a:pt x="0" y="2907616"/>
                </a:lnTo>
                <a:close/>
              </a:path>
            </a:pathLst>
          </a:custGeom>
          <a:solidFill>
            <a:srgbClr val="00B0F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4" name="Parallelogram 63">
            <a:extLst>
              <a:ext uri="{FF2B5EF4-FFF2-40B4-BE49-F238E27FC236}">
                <a16:creationId xmlns:a16="http://schemas.microsoft.com/office/drawing/2014/main" id="{5A983A59-09F8-A7AB-EA63-90BF5DF79EB6}"/>
              </a:ext>
            </a:extLst>
          </p:cNvPr>
          <p:cNvSpPr/>
          <p:nvPr/>
        </p:nvSpPr>
        <p:spPr>
          <a:xfrm>
            <a:off x="2159605" y="3714471"/>
            <a:ext cx="4680851" cy="2147541"/>
          </a:xfrm>
          <a:custGeom>
            <a:avLst/>
            <a:gdLst>
              <a:gd name="connsiteX0" fmla="*/ 0 w 4557181"/>
              <a:gd name="connsiteY0" fmla="*/ 2155036 h 2155036"/>
              <a:gd name="connsiteX1" fmla="*/ 1532597 w 4557181"/>
              <a:gd name="connsiteY1" fmla="*/ 0 h 2155036"/>
              <a:gd name="connsiteX2" fmla="*/ 4557181 w 4557181"/>
              <a:gd name="connsiteY2" fmla="*/ 0 h 2155036"/>
              <a:gd name="connsiteX3" fmla="*/ 3024584 w 4557181"/>
              <a:gd name="connsiteY3" fmla="*/ 2155036 h 2155036"/>
              <a:gd name="connsiteX4" fmla="*/ 0 w 4557181"/>
              <a:gd name="connsiteY4" fmla="*/ 2155036 h 2155036"/>
              <a:gd name="connsiteX0" fmla="*/ 0 w 4609647"/>
              <a:gd name="connsiteY0" fmla="*/ 2143793 h 2155036"/>
              <a:gd name="connsiteX1" fmla="*/ 1585063 w 4609647"/>
              <a:gd name="connsiteY1" fmla="*/ 0 h 2155036"/>
              <a:gd name="connsiteX2" fmla="*/ 4609647 w 4609647"/>
              <a:gd name="connsiteY2" fmla="*/ 0 h 2155036"/>
              <a:gd name="connsiteX3" fmla="*/ 3077050 w 4609647"/>
              <a:gd name="connsiteY3" fmla="*/ 2155036 h 2155036"/>
              <a:gd name="connsiteX4" fmla="*/ 0 w 4609647"/>
              <a:gd name="connsiteY4" fmla="*/ 2143793 h 2155036"/>
              <a:gd name="connsiteX0" fmla="*/ 0 w 4609647"/>
              <a:gd name="connsiteY0" fmla="*/ 2143793 h 2155036"/>
              <a:gd name="connsiteX1" fmla="*/ 1555083 w 4609647"/>
              <a:gd name="connsiteY1" fmla="*/ 11243 h 2155036"/>
              <a:gd name="connsiteX2" fmla="*/ 4609647 w 4609647"/>
              <a:gd name="connsiteY2" fmla="*/ 0 h 2155036"/>
              <a:gd name="connsiteX3" fmla="*/ 3077050 w 4609647"/>
              <a:gd name="connsiteY3" fmla="*/ 2155036 h 2155036"/>
              <a:gd name="connsiteX4" fmla="*/ 0 w 4609647"/>
              <a:gd name="connsiteY4" fmla="*/ 2143793 h 2155036"/>
              <a:gd name="connsiteX0" fmla="*/ 0 w 4609647"/>
              <a:gd name="connsiteY0" fmla="*/ 2143793 h 2155036"/>
              <a:gd name="connsiteX1" fmla="*/ 1555083 w 4609647"/>
              <a:gd name="connsiteY1" fmla="*/ 0 h 2155036"/>
              <a:gd name="connsiteX2" fmla="*/ 4609647 w 4609647"/>
              <a:gd name="connsiteY2" fmla="*/ 0 h 2155036"/>
              <a:gd name="connsiteX3" fmla="*/ 3077050 w 4609647"/>
              <a:gd name="connsiteY3" fmla="*/ 2155036 h 2155036"/>
              <a:gd name="connsiteX4" fmla="*/ 0 w 4609647"/>
              <a:gd name="connsiteY4" fmla="*/ 2143793 h 2155036"/>
              <a:gd name="connsiteX0" fmla="*/ 0 w 4680851"/>
              <a:gd name="connsiteY0" fmla="*/ 2143793 h 2155036"/>
              <a:gd name="connsiteX1" fmla="*/ 1555083 w 4680851"/>
              <a:gd name="connsiteY1" fmla="*/ 0 h 2155036"/>
              <a:gd name="connsiteX2" fmla="*/ 4680851 w 4680851"/>
              <a:gd name="connsiteY2" fmla="*/ 7495 h 2155036"/>
              <a:gd name="connsiteX3" fmla="*/ 3077050 w 4680851"/>
              <a:gd name="connsiteY3" fmla="*/ 2155036 h 2155036"/>
              <a:gd name="connsiteX4" fmla="*/ 0 w 4680851"/>
              <a:gd name="connsiteY4" fmla="*/ 2143793 h 2155036"/>
              <a:gd name="connsiteX0" fmla="*/ 0 w 4680851"/>
              <a:gd name="connsiteY0" fmla="*/ 2143793 h 2147541"/>
              <a:gd name="connsiteX1" fmla="*/ 1555083 w 4680851"/>
              <a:gd name="connsiteY1" fmla="*/ 0 h 2147541"/>
              <a:gd name="connsiteX2" fmla="*/ 4680851 w 4680851"/>
              <a:gd name="connsiteY2" fmla="*/ 7495 h 2147541"/>
              <a:gd name="connsiteX3" fmla="*/ 3122021 w 4680851"/>
              <a:gd name="connsiteY3" fmla="*/ 2147541 h 2147541"/>
              <a:gd name="connsiteX4" fmla="*/ 0 w 4680851"/>
              <a:gd name="connsiteY4" fmla="*/ 2143793 h 2147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0851" h="2147541">
                <a:moveTo>
                  <a:pt x="0" y="2143793"/>
                </a:moveTo>
                <a:lnTo>
                  <a:pt x="1555083" y="0"/>
                </a:lnTo>
                <a:lnTo>
                  <a:pt x="4680851" y="7495"/>
                </a:lnTo>
                <a:lnTo>
                  <a:pt x="3122021" y="2147541"/>
                </a:lnTo>
                <a:lnTo>
                  <a:pt x="0" y="2143793"/>
                </a:lnTo>
                <a:close/>
              </a:path>
            </a:pathLst>
          </a:custGeom>
          <a:solidFill>
            <a:srgbClr val="FFFF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/>
              <p:nvPr/>
            </p:nvSpPr>
            <p:spPr>
              <a:xfrm>
                <a:off x="8168960" y="55693"/>
                <a:ext cx="3954990" cy="4052711"/>
              </a:xfrm>
              <a:prstGeom prst="roundRect">
                <a:avLst>
                  <a:gd name="adj" fmla="val 23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Квадрати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𝐴𝐵𝑀𝑁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лежать в перпендикулярних площинах. Знайдіть кут, який утворює з площиною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𝐴𝐵𝑀𝑁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Виконайте рисунок до завдання.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960" y="55693"/>
                <a:ext cx="3954990" cy="4052711"/>
              </a:xfrm>
              <a:prstGeom prst="roundRect">
                <a:avLst>
                  <a:gd name="adj" fmla="val 2340"/>
                </a:avLst>
              </a:prstGeom>
              <a:blipFill>
                <a:blip r:embed="rId22"/>
                <a:stretch>
                  <a:fillRect l="-2564" t="-625" r="-2564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B108CC1-1D78-A39C-D3BA-A93000D770ED}"/>
              </a:ext>
            </a:extLst>
          </p:cNvPr>
          <p:cNvCxnSpPr>
            <a:cxnSpLocks/>
          </p:cNvCxnSpPr>
          <p:nvPr/>
        </p:nvCxnSpPr>
        <p:spPr>
          <a:xfrm>
            <a:off x="3714429" y="3714472"/>
            <a:ext cx="312625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AD35237-6140-F017-B902-0D35F5801B09}"/>
              </a:ext>
            </a:extLst>
          </p:cNvPr>
          <p:cNvCxnSpPr>
            <a:cxnSpLocks/>
          </p:cNvCxnSpPr>
          <p:nvPr/>
        </p:nvCxnSpPr>
        <p:spPr>
          <a:xfrm flipH="1">
            <a:off x="2151300" y="4048841"/>
            <a:ext cx="1319572" cy="181158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E63D123-7FC5-2E34-1E7C-775F7AA29113}"/>
              </a:ext>
            </a:extLst>
          </p:cNvPr>
          <p:cNvCxnSpPr>
            <a:cxnSpLocks/>
          </p:cNvCxnSpPr>
          <p:nvPr/>
        </p:nvCxnSpPr>
        <p:spPr>
          <a:xfrm flipH="1">
            <a:off x="5277559" y="3714472"/>
            <a:ext cx="1563129" cy="21459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DE9B99C-4682-872A-C0DF-6FA03E71A886}"/>
              </a:ext>
            </a:extLst>
          </p:cNvPr>
          <p:cNvCxnSpPr>
            <a:cxnSpLocks/>
          </p:cNvCxnSpPr>
          <p:nvPr/>
        </p:nvCxnSpPr>
        <p:spPr>
          <a:xfrm rot="-5400000">
            <a:off x="2146839" y="2151341"/>
            <a:ext cx="312625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084C382-D3CB-F930-E809-50A21EE35EAA}"/>
              </a:ext>
            </a:extLst>
          </p:cNvPr>
          <p:cNvCxnSpPr>
            <a:cxnSpLocks/>
          </p:cNvCxnSpPr>
          <p:nvPr/>
        </p:nvCxnSpPr>
        <p:spPr>
          <a:xfrm flipH="1">
            <a:off x="2151300" y="588212"/>
            <a:ext cx="1563129" cy="21459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EAE17C3-39A3-BBB4-58DD-1122DE0CF4A0}"/>
              </a:ext>
            </a:extLst>
          </p:cNvPr>
          <p:cNvGrpSpPr/>
          <p:nvPr/>
        </p:nvGrpSpPr>
        <p:grpSpPr>
          <a:xfrm>
            <a:off x="2151299" y="5225947"/>
            <a:ext cx="165222" cy="378858"/>
            <a:chOff x="2402430" y="4225778"/>
            <a:chExt cx="218669" cy="501413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C73E279-6841-DF0E-72E0-A5E9790CFD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1099" y="4225778"/>
              <a:ext cx="0" cy="50141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EABF4F9-8077-E44F-303B-B1D5A49A4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2430" y="4225778"/>
              <a:ext cx="216289" cy="296935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2B02898-A15B-7FA2-84A3-217116B3F856}"/>
                  </a:ext>
                </a:extLst>
              </p:cNvPr>
              <p:cNvSpPr txBox="1"/>
              <p:nvPr/>
            </p:nvSpPr>
            <p:spPr>
              <a:xfrm>
                <a:off x="1618930" y="573891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2B02898-A15B-7FA2-84A3-217116B3F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930" y="5738910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D969E98-F80D-122C-32A8-156AC5D86BA3}"/>
                  </a:ext>
                </a:extLst>
              </p:cNvPr>
              <p:cNvSpPr txBox="1"/>
              <p:nvPr/>
            </p:nvSpPr>
            <p:spPr>
              <a:xfrm>
                <a:off x="3654338" y="314919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D969E98-F80D-122C-32A8-156AC5D86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338" y="3149193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55D7CAF-AD19-C5DA-9558-7F998FD3E48D}"/>
                  </a:ext>
                </a:extLst>
              </p:cNvPr>
              <p:cNvSpPr txBox="1"/>
              <p:nvPr/>
            </p:nvSpPr>
            <p:spPr>
              <a:xfrm>
                <a:off x="6802147" y="331824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55D7CAF-AD19-C5DA-9558-7F998FD3E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147" y="3318245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0B7D4573-6CC9-9ADC-C19D-18F80E680A7E}"/>
                  </a:ext>
                </a:extLst>
              </p:cNvPr>
              <p:cNvSpPr txBox="1"/>
              <p:nvPr/>
            </p:nvSpPr>
            <p:spPr>
              <a:xfrm>
                <a:off x="5263149" y="564258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0B7D4573-6CC9-9ADC-C19D-18F80E680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149" y="5642585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8D69FFE-1FB3-4300-E553-2CFB675BEDCD}"/>
                  </a:ext>
                </a:extLst>
              </p:cNvPr>
              <p:cNvSpPr txBox="1"/>
              <p:nvPr/>
            </p:nvSpPr>
            <p:spPr>
              <a:xfrm>
                <a:off x="1588191" y="227091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8D69FFE-1FB3-4300-E553-2CFB675BE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191" y="227091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DDABA94D-32F7-8937-589A-9F380E2CF74E}"/>
                  </a:ext>
                </a:extLst>
              </p:cNvPr>
              <p:cNvSpPr txBox="1"/>
              <p:nvPr/>
            </p:nvSpPr>
            <p:spPr>
              <a:xfrm>
                <a:off x="3608713" y="6008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DDABA94D-32F7-8937-589A-9F380E2CF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713" y="60087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riangle 138">
            <a:extLst>
              <a:ext uri="{FF2B5EF4-FFF2-40B4-BE49-F238E27FC236}">
                <a16:creationId xmlns:a16="http://schemas.microsoft.com/office/drawing/2014/main" id="{B28D3F66-EA78-913A-1351-8EAB28297035}"/>
              </a:ext>
            </a:extLst>
          </p:cNvPr>
          <p:cNvSpPr/>
          <p:nvPr/>
        </p:nvSpPr>
        <p:spPr>
          <a:xfrm>
            <a:off x="2146839" y="2734168"/>
            <a:ext cx="3137406" cy="3128399"/>
          </a:xfrm>
          <a:prstGeom prst="triangle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8E2C24E-0EE3-E400-7EE7-2A1C26C8C11E}"/>
              </a:ext>
            </a:extLst>
          </p:cNvPr>
          <p:cNvCxnSpPr>
            <a:cxnSpLocks/>
          </p:cNvCxnSpPr>
          <p:nvPr/>
        </p:nvCxnSpPr>
        <p:spPr>
          <a:xfrm rot="-5400000">
            <a:off x="583709" y="4297298"/>
            <a:ext cx="312625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6234C623-5132-DC16-143F-0943FBE6D1EB}"/>
              </a:ext>
            </a:extLst>
          </p:cNvPr>
          <p:cNvCxnSpPr>
            <a:cxnSpLocks/>
          </p:cNvCxnSpPr>
          <p:nvPr/>
        </p:nvCxnSpPr>
        <p:spPr>
          <a:xfrm>
            <a:off x="1948730" y="4290264"/>
            <a:ext cx="39004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A392ECD-217D-71DF-69C1-84970F28C400}"/>
              </a:ext>
            </a:extLst>
          </p:cNvPr>
          <p:cNvCxnSpPr>
            <a:cxnSpLocks/>
          </p:cNvCxnSpPr>
          <p:nvPr/>
        </p:nvCxnSpPr>
        <p:spPr>
          <a:xfrm>
            <a:off x="2151300" y="5860428"/>
            <a:ext cx="312625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04619059-A4CE-EEDC-736E-6482DBC98E99}"/>
              </a:ext>
            </a:extLst>
          </p:cNvPr>
          <p:cNvCxnSpPr>
            <a:cxnSpLocks/>
          </p:cNvCxnSpPr>
          <p:nvPr/>
        </p:nvCxnSpPr>
        <p:spPr>
          <a:xfrm rot="5400000">
            <a:off x="3254681" y="5848202"/>
            <a:ext cx="39004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3A99B93-6541-574C-5B65-059F6DA33D1E}"/>
              </a:ext>
            </a:extLst>
          </p:cNvPr>
          <p:cNvGrpSpPr/>
          <p:nvPr/>
        </p:nvGrpSpPr>
        <p:grpSpPr>
          <a:xfrm>
            <a:off x="2146839" y="5453807"/>
            <a:ext cx="355730" cy="398748"/>
            <a:chOff x="2146838" y="5251127"/>
            <a:chExt cx="447319" cy="501413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D016395-EFE1-AA6E-630A-EA99506EFC18}"/>
                </a:ext>
              </a:extLst>
            </p:cNvPr>
            <p:cNvCxnSpPr>
              <a:cxnSpLocks/>
            </p:cNvCxnSpPr>
            <p:nvPr/>
          </p:nvCxnSpPr>
          <p:spPr>
            <a:xfrm>
              <a:off x="2146838" y="5252186"/>
              <a:ext cx="447319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F92E67DE-2869-00BF-F6ED-7BDA2F644A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4157" y="5251127"/>
              <a:ext cx="0" cy="50141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DB7FC3-413A-6BDC-BB0B-E4A1ED90127D}"/>
              </a:ext>
            </a:extLst>
          </p:cNvPr>
          <p:cNvCxnSpPr>
            <a:cxnSpLocks/>
          </p:cNvCxnSpPr>
          <p:nvPr/>
        </p:nvCxnSpPr>
        <p:spPr>
          <a:xfrm flipH="1" flipV="1">
            <a:off x="2149545" y="2734168"/>
            <a:ext cx="3128013" cy="31262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Arc 132">
            <a:extLst>
              <a:ext uri="{FF2B5EF4-FFF2-40B4-BE49-F238E27FC236}">
                <a16:creationId xmlns:a16="http://schemas.microsoft.com/office/drawing/2014/main" id="{EED745B4-4EDA-4F0E-B276-04FE2598C41B}"/>
              </a:ext>
            </a:extLst>
          </p:cNvPr>
          <p:cNvSpPr/>
          <p:nvPr/>
        </p:nvSpPr>
        <p:spPr>
          <a:xfrm rot="6240772">
            <a:off x="1814768" y="2590401"/>
            <a:ext cx="731516" cy="731516"/>
          </a:xfrm>
          <a:prstGeom prst="arc">
            <a:avLst>
              <a:gd name="adj1" fmla="val 16673028"/>
              <a:gd name="adj2" fmla="val 21050380"/>
            </a:avLst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9E736BE-1AFD-F8D3-8DB2-9610A34F0F13}"/>
                  </a:ext>
                </a:extLst>
              </p:cNvPr>
              <p:cNvSpPr txBox="1"/>
              <p:nvPr/>
            </p:nvSpPr>
            <p:spPr>
              <a:xfrm>
                <a:off x="2059358" y="3244758"/>
                <a:ext cx="8697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9E736BE-1AFD-F8D3-8DB2-9610A34F0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358" y="3244758"/>
                <a:ext cx="869798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FC0FFBB-3DE1-D662-55A4-5A2DDA5A457B}"/>
                  </a:ext>
                </a:extLst>
              </p:cNvPr>
              <p:cNvSpPr txBox="1"/>
              <p:nvPr/>
            </p:nvSpPr>
            <p:spPr>
              <a:xfrm>
                <a:off x="4010878" y="5285068"/>
                <a:ext cx="8697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FC0FFBB-3DE1-D662-55A4-5A2DDA5A4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878" y="5285068"/>
                <a:ext cx="869798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Arc 133">
            <a:extLst>
              <a:ext uri="{FF2B5EF4-FFF2-40B4-BE49-F238E27FC236}">
                <a16:creationId xmlns:a16="http://schemas.microsoft.com/office/drawing/2014/main" id="{1AF31F37-465A-E306-141A-94349C2591C2}"/>
              </a:ext>
            </a:extLst>
          </p:cNvPr>
          <p:cNvSpPr/>
          <p:nvPr/>
        </p:nvSpPr>
        <p:spPr>
          <a:xfrm rot="15223326">
            <a:off x="4678355" y="5434261"/>
            <a:ext cx="731516" cy="731516"/>
          </a:xfrm>
          <a:prstGeom prst="arc">
            <a:avLst>
              <a:gd name="adj1" fmla="val 16673028"/>
              <a:gd name="adj2" fmla="val 21050380"/>
            </a:avLst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E3D23C7-885B-ACF2-DB67-8E906AA4BF59}"/>
              </a:ext>
            </a:extLst>
          </p:cNvPr>
          <p:cNvCxnSpPr>
            <a:cxnSpLocks/>
          </p:cNvCxnSpPr>
          <p:nvPr/>
        </p:nvCxnSpPr>
        <p:spPr>
          <a:xfrm flipH="1">
            <a:off x="3475111" y="3718720"/>
            <a:ext cx="237527" cy="3260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68D6F78-6F77-BA5A-DD21-DDAA33EEF450}"/>
              </a:ext>
            </a:extLst>
          </p:cNvPr>
          <p:cNvCxnSpPr>
            <a:cxnSpLocks/>
          </p:cNvCxnSpPr>
          <p:nvPr/>
        </p:nvCxnSpPr>
        <p:spPr>
          <a:xfrm flipH="1">
            <a:off x="2158493" y="3709727"/>
            <a:ext cx="1560851" cy="21428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185E74A-06D9-86A0-E37A-D3B6D1394A40}"/>
              </a:ext>
            </a:extLst>
          </p:cNvPr>
          <p:cNvSpPr/>
          <p:nvPr/>
        </p:nvSpPr>
        <p:spPr>
          <a:xfrm>
            <a:off x="1566450" y="55693"/>
            <a:ext cx="5867161" cy="6380057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9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64" grpId="0" animBg="1"/>
      <p:bldP spid="75" grpId="0" animBg="1"/>
      <p:bldP spid="114" grpId="0"/>
      <p:bldP spid="118" grpId="0"/>
      <p:bldP spid="119" grpId="0"/>
      <p:bldP spid="120" grpId="0"/>
      <p:bldP spid="121" grpId="0"/>
      <p:bldP spid="122" grpId="0"/>
      <p:bldP spid="139" grpId="0" animBg="1"/>
      <p:bldP spid="133" grpId="0" animBg="1"/>
      <p:bldP spid="135" grpId="0"/>
      <p:bldP spid="136" grpId="0"/>
      <p:bldP spid="134" grpId="0" animBg="1"/>
      <p:bldP spid="137" grpId="0" animBg="1"/>
      <p:bldP spid="13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>
            <a:extLst>
              <a:ext uri="{FF2B5EF4-FFF2-40B4-BE49-F238E27FC236}">
                <a16:creationId xmlns:a16="http://schemas.microsoft.com/office/drawing/2014/main" id="{44FB3588-E5DE-50D9-5C51-60177078B7B9}"/>
              </a:ext>
            </a:extLst>
          </p:cNvPr>
          <p:cNvGrpSpPr/>
          <p:nvPr/>
        </p:nvGrpSpPr>
        <p:grpSpPr>
          <a:xfrm>
            <a:off x="1848142" y="170853"/>
            <a:ext cx="4724400" cy="4895586"/>
            <a:chOff x="1848142" y="170853"/>
            <a:chExt cx="4724400" cy="4895586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18C06A6-45BF-78C1-794E-9303E0AB5DF2}"/>
                </a:ext>
              </a:extLst>
            </p:cNvPr>
            <p:cNvGrpSpPr/>
            <p:nvPr/>
          </p:nvGrpSpPr>
          <p:grpSpPr>
            <a:xfrm>
              <a:off x="1848142" y="170853"/>
              <a:ext cx="4724400" cy="4895586"/>
              <a:chOff x="1848142" y="170853"/>
              <a:chExt cx="4724400" cy="4895586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D73B078-47A2-541F-74CE-1D043C70AA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28831" y="3768184"/>
                <a:ext cx="1171040" cy="58185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C8AAB0F8-8C61-9821-71E3-BECA21BF798B}"/>
                  </a:ext>
                </a:extLst>
              </p:cNvPr>
              <p:cNvSpPr/>
              <p:nvPr/>
            </p:nvSpPr>
            <p:spPr>
              <a:xfrm>
                <a:off x="1854904" y="2384257"/>
                <a:ext cx="4717638" cy="2682182"/>
              </a:xfrm>
              <a:prstGeom prst="parallelogram">
                <a:avLst>
                  <a:gd name="adj" fmla="val 29616"/>
                </a:avLst>
              </a:prstGeom>
              <a:solidFill>
                <a:schemeClr val="bg1">
                  <a:alpha val="11595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E638A9F-312D-98EC-AAA9-E4E211320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0703" y="2384258"/>
                <a:ext cx="1991611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9B1A3F7-18A5-1DD7-B77D-35A2C4A52A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8142" y="5056744"/>
                <a:ext cx="392035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EBD5618-00F0-BE7D-F30F-7BF7C8EDBC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48142" y="2384258"/>
                <a:ext cx="804041" cy="267248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D8C3055-A352-91FF-65EC-C886F93944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68501" y="2384257"/>
                <a:ext cx="804041" cy="267248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67A7BDD6-A581-0AA8-C8A0-D506C0C85FAC}"/>
                      </a:ext>
                    </a:extLst>
                  </p:cNvPr>
                  <p:cNvSpPr txBox="1"/>
                  <p:nvPr/>
                </p:nvSpPr>
                <p:spPr>
                  <a:xfrm>
                    <a:off x="2495310" y="170853"/>
                    <a:ext cx="631464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67A7BDD6-A581-0AA8-C8A0-D506C0C85FA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95310" y="170853"/>
                    <a:ext cx="631464" cy="58477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B01AE6DB-57A5-78BD-DC3F-4E6F081F7DC5}"/>
                      </a:ext>
                    </a:extLst>
                  </p:cNvPr>
                  <p:cNvSpPr txBox="1"/>
                  <p:nvPr/>
                </p:nvSpPr>
                <p:spPr>
                  <a:xfrm>
                    <a:off x="4423516" y="4085245"/>
                    <a:ext cx="631464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B01AE6DB-57A5-78BD-DC3F-4E6F081F7D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23516" y="4085245"/>
                    <a:ext cx="631464" cy="58477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A7F381F8-61B6-7FF3-B4F1-BBDB73A2F4BF}"/>
                      </a:ext>
                    </a:extLst>
                  </p:cNvPr>
                  <p:cNvSpPr txBox="1"/>
                  <p:nvPr/>
                </p:nvSpPr>
                <p:spPr>
                  <a:xfrm>
                    <a:off x="5634529" y="2625703"/>
                    <a:ext cx="631464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A7F381F8-61B6-7FF3-B4F1-BBDB73A2F4B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34529" y="2625703"/>
                    <a:ext cx="631464" cy="58477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0C36A83E-FC9B-3FCD-8D92-92B5CD41FE4F}"/>
                      </a:ext>
                    </a:extLst>
                  </p:cNvPr>
                  <p:cNvSpPr txBox="1"/>
                  <p:nvPr/>
                </p:nvSpPr>
                <p:spPr>
                  <a:xfrm>
                    <a:off x="2467408" y="4154908"/>
                    <a:ext cx="631464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0C36A83E-FC9B-3FCD-8D92-92B5CD41FE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67408" y="4154908"/>
                    <a:ext cx="631464" cy="58477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4" name="Right Triangle 53">
                <a:extLst>
                  <a:ext uri="{FF2B5EF4-FFF2-40B4-BE49-F238E27FC236}">
                    <a16:creationId xmlns:a16="http://schemas.microsoft.com/office/drawing/2014/main" id="{547FD3CE-BFB3-2A0A-6258-3F3B58F71B44}"/>
                  </a:ext>
                </a:extLst>
              </p:cNvPr>
              <p:cNvSpPr/>
              <p:nvPr/>
            </p:nvSpPr>
            <p:spPr>
              <a:xfrm>
                <a:off x="3022709" y="591251"/>
                <a:ext cx="2698751" cy="3750852"/>
              </a:xfrm>
              <a:custGeom>
                <a:avLst/>
                <a:gdLst>
                  <a:gd name="connsiteX0" fmla="*/ 0 w 1428750"/>
                  <a:gd name="connsiteY0" fmla="*/ 2374633 h 2374633"/>
                  <a:gd name="connsiteX1" fmla="*/ 0 w 1428750"/>
                  <a:gd name="connsiteY1" fmla="*/ 0 h 2374633"/>
                  <a:gd name="connsiteX2" fmla="*/ 1428750 w 1428750"/>
                  <a:gd name="connsiteY2" fmla="*/ 2374633 h 2374633"/>
                  <a:gd name="connsiteX3" fmla="*/ 0 w 1428750"/>
                  <a:gd name="connsiteY3" fmla="*/ 2374633 h 2374633"/>
                  <a:gd name="connsiteX0" fmla="*/ 4619 w 1433369"/>
                  <a:gd name="connsiteY0" fmla="*/ 3750852 h 3750852"/>
                  <a:gd name="connsiteX1" fmla="*/ 0 w 1433369"/>
                  <a:gd name="connsiteY1" fmla="*/ 0 h 3750852"/>
                  <a:gd name="connsiteX2" fmla="*/ 1433369 w 1433369"/>
                  <a:gd name="connsiteY2" fmla="*/ 3750852 h 3750852"/>
                  <a:gd name="connsiteX3" fmla="*/ 4619 w 1433369"/>
                  <a:gd name="connsiteY3" fmla="*/ 3750852 h 3750852"/>
                  <a:gd name="connsiteX0" fmla="*/ 4619 w 2698751"/>
                  <a:gd name="connsiteY0" fmla="*/ 3750852 h 3750852"/>
                  <a:gd name="connsiteX1" fmla="*/ 0 w 2698751"/>
                  <a:gd name="connsiteY1" fmla="*/ 0 h 3750852"/>
                  <a:gd name="connsiteX2" fmla="*/ 2698751 w 2698751"/>
                  <a:gd name="connsiteY2" fmla="*/ 2420816 h 3750852"/>
                  <a:gd name="connsiteX3" fmla="*/ 4619 w 2698751"/>
                  <a:gd name="connsiteY3" fmla="*/ 3750852 h 3750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98751" h="3750852">
                    <a:moveTo>
                      <a:pt x="4619" y="3750852"/>
                    </a:moveTo>
                    <a:cubicBezTo>
                      <a:pt x="3079" y="2500568"/>
                      <a:pt x="1540" y="1250284"/>
                      <a:pt x="0" y="0"/>
                    </a:cubicBezTo>
                    <a:lnTo>
                      <a:pt x="2698751" y="2420816"/>
                    </a:lnTo>
                    <a:lnTo>
                      <a:pt x="4619" y="3750852"/>
                    </a:lnTo>
                    <a:close/>
                  </a:path>
                </a:pathLst>
              </a:custGeom>
              <a:solidFill>
                <a:srgbClr val="FFFF00">
                  <a:alpha val="4482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12A7FA3-1E36-6418-6FF1-9DC5CB10A9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5301" y="593040"/>
                <a:ext cx="2703462" cy="241536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D19998B3-A704-D279-F500-993AABEF6F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39609" y="3008405"/>
                <a:ext cx="1489154" cy="73991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ight Triangle 53">
                <a:extLst>
                  <a:ext uri="{FF2B5EF4-FFF2-40B4-BE49-F238E27FC236}">
                    <a16:creationId xmlns:a16="http://schemas.microsoft.com/office/drawing/2014/main" id="{581584BA-F05D-20CF-F03F-AFC0A162919C}"/>
                  </a:ext>
                </a:extLst>
              </p:cNvPr>
              <p:cNvSpPr/>
              <p:nvPr/>
            </p:nvSpPr>
            <p:spPr>
              <a:xfrm>
                <a:off x="3020703" y="607097"/>
                <a:ext cx="1441451" cy="3752074"/>
              </a:xfrm>
              <a:custGeom>
                <a:avLst/>
                <a:gdLst>
                  <a:gd name="connsiteX0" fmla="*/ 0 w 1428750"/>
                  <a:gd name="connsiteY0" fmla="*/ 2374633 h 2374633"/>
                  <a:gd name="connsiteX1" fmla="*/ 0 w 1428750"/>
                  <a:gd name="connsiteY1" fmla="*/ 0 h 2374633"/>
                  <a:gd name="connsiteX2" fmla="*/ 1428750 w 1428750"/>
                  <a:gd name="connsiteY2" fmla="*/ 2374633 h 2374633"/>
                  <a:gd name="connsiteX3" fmla="*/ 0 w 1428750"/>
                  <a:gd name="connsiteY3" fmla="*/ 2374633 h 2374633"/>
                  <a:gd name="connsiteX0" fmla="*/ 4619 w 1433369"/>
                  <a:gd name="connsiteY0" fmla="*/ 3750852 h 3750852"/>
                  <a:gd name="connsiteX1" fmla="*/ 0 w 1433369"/>
                  <a:gd name="connsiteY1" fmla="*/ 0 h 3750852"/>
                  <a:gd name="connsiteX2" fmla="*/ 1433369 w 1433369"/>
                  <a:gd name="connsiteY2" fmla="*/ 3750852 h 3750852"/>
                  <a:gd name="connsiteX3" fmla="*/ 4619 w 1433369"/>
                  <a:gd name="connsiteY3" fmla="*/ 3750852 h 3750852"/>
                  <a:gd name="connsiteX0" fmla="*/ 4619 w 2698751"/>
                  <a:gd name="connsiteY0" fmla="*/ 3750852 h 3750852"/>
                  <a:gd name="connsiteX1" fmla="*/ 0 w 2698751"/>
                  <a:gd name="connsiteY1" fmla="*/ 0 h 3750852"/>
                  <a:gd name="connsiteX2" fmla="*/ 2698751 w 2698751"/>
                  <a:gd name="connsiteY2" fmla="*/ 2420816 h 3750852"/>
                  <a:gd name="connsiteX3" fmla="*/ 4619 w 2698751"/>
                  <a:gd name="connsiteY3" fmla="*/ 3750852 h 3750852"/>
                  <a:gd name="connsiteX0" fmla="*/ 4619 w 1441451"/>
                  <a:gd name="connsiteY0" fmla="*/ 3750852 h 3752074"/>
                  <a:gd name="connsiteX1" fmla="*/ 0 w 1441451"/>
                  <a:gd name="connsiteY1" fmla="*/ 0 h 3752074"/>
                  <a:gd name="connsiteX2" fmla="*/ 1441451 w 1441451"/>
                  <a:gd name="connsiteY2" fmla="*/ 3752074 h 3752074"/>
                  <a:gd name="connsiteX3" fmla="*/ 4619 w 1441451"/>
                  <a:gd name="connsiteY3" fmla="*/ 3750852 h 3752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1451" h="3752074">
                    <a:moveTo>
                      <a:pt x="4619" y="3750852"/>
                    </a:moveTo>
                    <a:cubicBezTo>
                      <a:pt x="3079" y="2500568"/>
                      <a:pt x="1540" y="1250284"/>
                      <a:pt x="0" y="0"/>
                    </a:cubicBezTo>
                    <a:lnTo>
                      <a:pt x="1441451" y="3752074"/>
                    </a:lnTo>
                    <a:lnTo>
                      <a:pt x="4619" y="3750852"/>
                    </a:lnTo>
                    <a:close/>
                  </a:path>
                </a:pathLst>
              </a:custGeom>
              <a:solidFill>
                <a:srgbClr val="00B0F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814209D-126F-297D-2E51-BBE2D467F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5300" y="593040"/>
                <a:ext cx="1431791" cy="376490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5FF162D-D499-6D34-C78B-8593DDC24D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5301" y="593040"/>
                <a:ext cx="0" cy="375520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A948603-BC75-E6C0-D51A-9F3D4EF9EA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5301" y="4357948"/>
                <a:ext cx="1431790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38ABF01-3209-BF96-9CA7-4E4D4F3B5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2182" y="2384257"/>
                <a:ext cx="380001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D8DB53A-8317-C579-A7DC-736BF44F76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54980" y="2384257"/>
                <a:ext cx="1517561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522F1141-5A16-C2DD-2182-7EB919F3514B}"/>
                      </a:ext>
                    </a:extLst>
                  </p:cNvPr>
                  <p:cNvSpPr txBox="1"/>
                  <p:nvPr/>
                </p:nvSpPr>
                <p:spPr>
                  <a:xfrm>
                    <a:off x="4257005" y="1309747"/>
                    <a:ext cx="1376037" cy="64286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uk-UA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522F1141-5A16-C2DD-2182-7EB919F3514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7005" y="1309747"/>
                    <a:ext cx="1376037" cy="64286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6" name="Arc 65">
                <a:extLst>
                  <a:ext uri="{FF2B5EF4-FFF2-40B4-BE49-F238E27FC236}">
                    <a16:creationId xmlns:a16="http://schemas.microsoft.com/office/drawing/2014/main" id="{24DC2A25-BD91-E274-F41A-A105A3B04160}"/>
                  </a:ext>
                </a:extLst>
              </p:cNvPr>
              <p:cNvSpPr/>
              <p:nvPr/>
            </p:nvSpPr>
            <p:spPr>
              <a:xfrm rot="15293126">
                <a:off x="4091848" y="3977566"/>
                <a:ext cx="584659" cy="584659"/>
              </a:xfrm>
              <a:prstGeom prst="arc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9C5B6EA1-1F1C-A2B1-C56A-9DAB8DE13A79}"/>
                      </a:ext>
                    </a:extLst>
                  </p:cNvPr>
                  <p:cNvSpPr txBox="1"/>
                  <p:nvPr/>
                </p:nvSpPr>
                <p:spPr>
                  <a:xfrm>
                    <a:off x="3489419" y="3752733"/>
                    <a:ext cx="792138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45°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9C5B6EA1-1F1C-A2B1-C56A-9DAB8DE13A7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89419" y="3752733"/>
                    <a:ext cx="792138" cy="58477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6349" r="-6349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89E7CAF-BC84-E1B3-D44F-1A0720C848F7}"/>
                  </a:ext>
                </a:extLst>
              </p:cNvPr>
              <p:cNvGrpSpPr/>
              <p:nvPr/>
            </p:nvGrpSpPr>
            <p:grpSpPr>
              <a:xfrm>
                <a:off x="5258197" y="2637458"/>
                <a:ext cx="705490" cy="705490"/>
                <a:chOff x="5375222" y="2640262"/>
                <a:chExt cx="705490" cy="705490"/>
              </a:xfrm>
            </p:grpSpPr>
            <p:sp>
              <p:nvSpPr>
                <p:cNvPr id="68" name="Arc 67">
                  <a:extLst>
                    <a:ext uri="{FF2B5EF4-FFF2-40B4-BE49-F238E27FC236}">
                      <a16:creationId xmlns:a16="http://schemas.microsoft.com/office/drawing/2014/main" id="{A95BCE7A-DC58-F3B2-741D-847A7F55C1C7}"/>
                    </a:ext>
                  </a:extLst>
                </p:cNvPr>
                <p:cNvSpPr/>
                <p:nvPr/>
              </p:nvSpPr>
              <p:spPr>
                <a:xfrm rot="13933815">
                  <a:off x="5450719" y="2693055"/>
                  <a:ext cx="584659" cy="584659"/>
                </a:xfrm>
                <a:prstGeom prst="arc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p:sp>
              <p:nvSpPr>
                <p:cNvPr id="69" name="Arc 68">
                  <a:extLst>
                    <a:ext uri="{FF2B5EF4-FFF2-40B4-BE49-F238E27FC236}">
                      <a16:creationId xmlns:a16="http://schemas.microsoft.com/office/drawing/2014/main" id="{0BA09D74-B1B4-2E0E-90B1-ECC56D80AD1A}"/>
                    </a:ext>
                  </a:extLst>
                </p:cNvPr>
                <p:cNvSpPr/>
                <p:nvPr/>
              </p:nvSpPr>
              <p:spPr>
                <a:xfrm rot="13933815">
                  <a:off x="5375222" y="2640262"/>
                  <a:ext cx="705490" cy="705490"/>
                </a:xfrm>
                <a:prstGeom prst="arc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A326F22A-468C-B188-9384-9854021CEF57}"/>
                      </a:ext>
                    </a:extLst>
                  </p:cNvPr>
                  <p:cNvSpPr txBox="1"/>
                  <p:nvPr/>
                </p:nvSpPr>
                <p:spPr>
                  <a:xfrm>
                    <a:off x="4490315" y="2689962"/>
                    <a:ext cx="792138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30°</m:t>
                          </m:r>
                        </m:oMath>
                      </m:oMathPara>
                    </a14:m>
                    <a:endParaRPr lang="en-UA" sz="3200" dirty="0"/>
                  </a:p>
                </p:txBody>
              </p:sp>
            </mc:Choice>
            <mc:Fallback xmlns=""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A326F22A-468C-B188-9384-9854021CEF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90315" y="2689962"/>
                    <a:ext cx="792138" cy="58477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6250" r="-4688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36ACB760-2172-38C9-AA9A-ABA5A23ABF9A}"/>
                  </a:ext>
                </a:extLst>
              </p:cNvPr>
              <p:cNvGrpSpPr/>
              <p:nvPr/>
            </p:nvGrpSpPr>
            <p:grpSpPr>
              <a:xfrm>
                <a:off x="3021528" y="3953654"/>
                <a:ext cx="210127" cy="270214"/>
                <a:chOff x="3121541" y="3947952"/>
                <a:chExt cx="210127" cy="270214"/>
              </a:xfrm>
            </p:grpSpPr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5FE8D463-F274-FE7F-C6B2-2A86B8134A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31668" y="3948151"/>
                  <a:ext cx="0" cy="270015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D023FEAE-2B30-34FA-EFDD-8B59165C92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21541" y="3947952"/>
                  <a:ext cx="209735" cy="104210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48E5F66E-DB49-30F9-15F6-B35C29F156C1}"/>
                  </a:ext>
                </a:extLst>
              </p:cNvPr>
              <p:cNvGrpSpPr/>
              <p:nvPr/>
            </p:nvGrpSpPr>
            <p:grpSpPr>
              <a:xfrm>
                <a:off x="3030623" y="4072558"/>
                <a:ext cx="271370" cy="273584"/>
                <a:chOff x="3148019" y="3905752"/>
                <a:chExt cx="271370" cy="273584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A07BE30-3D7C-97E4-D401-169E678F1A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19389" y="3909321"/>
                  <a:ext cx="0" cy="270015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1EE8C8C6-1D07-350D-D101-6202062A87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3283027" y="3770744"/>
                  <a:ext cx="0" cy="270015"/>
                </a:xfrm>
                <a:prstGeom prst="line">
                  <a:avLst/>
                </a:prstGeom>
                <a:ln w="19050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A2AB4772-9BBC-FE4C-9F83-141671424940}"/>
                    </a:ext>
                  </a:extLst>
                </p:cNvPr>
                <p:cNvSpPr txBox="1"/>
                <p:nvPr/>
              </p:nvSpPr>
              <p:spPr>
                <a:xfrm>
                  <a:off x="1861520" y="4472487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A2AB4772-9BBC-FE4C-9F83-1416714249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1520" y="4472487"/>
                  <a:ext cx="631464" cy="5847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9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3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5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7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/>
              <p:nvPr/>
            </p:nvSpPr>
            <p:spPr>
              <a:xfrm>
                <a:off x="8498405" y="0"/>
                <a:ext cx="3693595" cy="685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однієї точки до площини проведено дві похилі. Одна з них має довжину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10</m:t>
                    </m:r>
                    <m:rad>
                      <m:radPr>
                        <m:degHide m:val="on"/>
                        <m:ctrlPr>
                          <a:rPr lang="uk-UA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 та утворює з площиною кут </a:t>
                </a:r>
                <a14:m>
                  <m:oMath xmlns:m="http://schemas.openxmlformats.org/officeDocument/2006/math">
                    <m:r>
                      <a:rPr lang="uk-UA" sz="2800" i="1" dirty="0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30°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довжину другої похилої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вона утворює з площиною кут </a:t>
                </a:r>
                <a14:m>
                  <m:oMath xmlns:m="http://schemas.openxmlformats.org/officeDocument/2006/math">
                    <m:r>
                      <a:rPr lang="uk-UA" sz="2800" b="0" i="1" dirty="0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45</m:t>
                    </m:r>
                    <m:r>
                      <a:rPr lang="uk-UA" sz="2800" i="1" dirty="0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Виконайте побудову до завдання.</a:t>
                </a:r>
              </a:p>
            </p:txBody>
          </p:sp>
        </mc:Choice>
        <mc:Fallback xmlns="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405" y="0"/>
                <a:ext cx="3693595" cy="6858000"/>
              </a:xfrm>
              <a:prstGeom prst="roundRect">
                <a:avLst>
                  <a:gd name="adj" fmla="val 0"/>
                </a:avLst>
              </a:prstGeom>
              <a:blipFill>
                <a:blip r:embed="rId29"/>
                <a:stretch>
                  <a:fillRect l="-3425" r="-3425" b="-1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43DF8075-3DFA-993E-4D38-AEFA8BF86239}"/>
              </a:ext>
            </a:extLst>
          </p:cNvPr>
          <p:cNvSpPr/>
          <p:nvPr/>
        </p:nvSpPr>
        <p:spPr>
          <a:xfrm>
            <a:off x="1513425" y="0"/>
            <a:ext cx="5213950" cy="5546671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82" grpId="0" animBg="1"/>
      <p:bldP spid="8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arallelogram 110">
            <a:extLst>
              <a:ext uri="{FF2B5EF4-FFF2-40B4-BE49-F238E27FC236}">
                <a16:creationId xmlns:a16="http://schemas.microsoft.com/office/drawing/2014/main" id="{B9730248-CF0E-17C0-26CF-7429E92C1E32}"/>
              </a:ext>
            </a:extLst>
          </p:cNvPr>
          <p:cNvSpPr/>
          <p:nvPr/>
        </p:nvSpPr>
        <p:spPr>
          <a:xfrm>
            <a:off x="2074626" y="2539956"/>
            <a:ext cx="5281795" cy="2306960"/>
          </a:xfrm>
          <a:prstGeom prst="parallelogram">
            <a:avLst>
              <a:gd name="adj" fmla="val 39123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0D5D763F-968D-B36D-8490-ADA1E450B47A}"/>
              </a:ext>
            </a:extLst>
          </p:cNvPr>
          <p:cNvCxnSpPr>
            <a:cxnSpLocks/>
          </p:cNvCxnSpPr>
          <p:nvPr/>
        </p:nvCxnSpPr>
        <p:spPr>
          <a:xfrm>
            <a:off x="3591763" y="2536678"/>
            <a:ext cx="2128723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riangle 88">
            <a:extLst>
              <a:ext uri="{FF2B5EF4-FFF2-40B4-BE49-F238E27FC236}">
                <a16:creationId xmlns:a16="http://schemas.microsoft.com/office/drawing/2014/main" id="{8898EE50-2C93-E763-0521-BD0A2F618D96}"/>
              </a:ext>
            </a:extLst>
          </p:cNvPr>
          <p:cNvSpPr/>
          <p:nvPr/>
        </p:nvSpPr>
        <p:spPr>
          <a:xfrm>
            <a:off x="2919413" y="649468"/>
            <a:ext cx="1741930" cy="3114231"/>
          </a:xfrm>
          <a:custGeom>
            <a:avLst/>
            <a:gdLst>
              <a:gd name="connsiteX0" fmla="*/ 0 w 978786"/>
              <a:gd name="connsiteY0" fmla="*/ 1742631 h 1742631"/>
              <a:gd name="connsiteX1" fmla="*/ 489393 w 978786"/>
              <a:gd name="connsiteY1" fmla="*/ 0 h 1742631"/>
              <a:gd name="connsiteX2" fmla="*/ 978786 w 978786"/>
              <a:gd name="connsiteY2" fmla="*/ 1742631 h 1742631"/>
              <a:gd name="connsiteX3" fmla="*/ 0 w 978786"/>
              <a:gd name="connsiteY3" fmla="*/ 1742631 h 1742631"/>
              <a:gd name="connsiteX0" fmla="*/ 0 w 1375218"/>
              <a:gd name="connsiteY0" fmla="*/ 3009456 h 3009456"/>
              <a:gd name="connsiteX1" fmla="*/ 1375218 w 1375218"/>
              <a:gd name="connsiteY1" fmla="*/ 0 h 3009456"/>
              <a:gd name="connsiteX2" fmla="*/ 978786 w 1375218"/>
              <a:gd name="connsiteY2" fmla="*/ 3009456 h 3009456"/>
              <a:gd name="connsiteX3" fmla="*/ 0 w 1375218"/>
              <a:gd name="connsiteY3" fmla="*/ 3009456 h 3009456"/>
              <a:gd name="connsiteX0" fmla="*/ 0 w 1375218"/>
              <a:gd name="connsiteY0" fmla="*/ 3009456 h 3009456"/>
              <a:gd name="connsiteX1" fmla="*/ 1375218 w 1375218"/>
              <a:gd name="connsiteY1" fmla="*/ 0 h 3009456"/>
              <a:gd name="connsiteX2" fmla="*/ 1374074 w 1375218"/>
              <a:gd name="connsiteY2" fmla="*/ 2637981 h 3009456"/>
              <a:gd name="connsiteX3" fmla="*/ 0 w 1375218"/>
              <a:gd name="connsiteY3" fmla="*/ 3009456 h 3009456"/>
              <a:gd name="connsiteX0" fmla="*/ 0 w 1741930"/>
              <a:gd name="connsiteY0" fmla="*/ 3114231 h 3114231"/>
              <a:gd name="connsiteX1" fmla="*/ 1741930 w 1741930"/>
              <a:gd name="connsiteY1" fmla="*/ 0 h 3114231"/>
              <a:gd name="connsiteX2" fmla="*/ 1740786 w 1741930"/>
              <a:gd name="connsiteY2" fmla="*/ 2637981 h 3114231"/>
              <a:gd name="connsiteX3" fmla="*/ 0 w 1741930"/>
              <a:gd name="connsiteY3" fmla="*/ 3114231 h 3114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1930" h="3114231">
                <a:moveTo>
                  <a:pt x="0" y="3114231"/>
                </a:moveTo>
                <a:lnTo>
                  <a:pt x="1741930" y="0"/>
                </a:lnTo>
                <a:cubicBezTo>
                  <a:pt x="1741549" y="879327"/>
                  <a:pt x="1741167" y="1758654"/>
                  <a:pt x="1740786" y="2637981"/>
                </a:cubicBezTo>
                <a:lnTo>
                  <a:pt x="0" y="3114231"/>
                </a:lnTo>
                <a:close/>
              </a:path>
            </a:pathLst>
          </a:custGeom>
          <a:solidFill>
            <a:srgbClr val="00B0F0">
              <a:alpha val="56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1" name="Triangle 88">
            <a:extLst>
              <a:ext uri="{FF2B5EF4-FFF2-40B4-BE49-F238E27FC236}">
                <a16:creationId xmlns:a16="http://schemas.microsoft.com/office/drawing/2014/main" id="{7F11D04F-0CD5-59FF-5F04-43CBE7A6F5AC}"/>
              </a:ext>
            </a:extLst>
          </p:cNvPr>
          <p:cNvSpPr/>
          <p:nvPr/>
        </p:nvSpPr>
        <p:spPr>
          <a:xfrm flipH="1">
            <a:off x="4670639" y="654736"/>
            <a:ext cx="1741930" cy="3114231"/>
          </a:xfrm>
          <a:custGeom>
            <a:avLst/>
            <a:gdLst>
              <a:gd name="connsiteX0" fmla="*/ 0 w 978786"/>
              <a:gd name="connsiteY0" fmla="*/ 1742631 h 1742631"/>
              <a:gd name="connsiteX1" fmla="*/ 489393 w 978786"/>
              <a:gd name="connsiteY1" fmla="*/ 0 h 1742631"/>
              <a:gd name="connsiteX2" fmla="*/ 978786 w 978786"/>
              <a:gd name="connsiteY2" fmla="*/ 1742631 h 1742631"/>
              <a:gd name="connsiteX3" fmla="*/ 0 w 978786"/>
              <a:gd name="connsiteY3" fmla="*/ 1742631 h 1742631"/>
              <a:gd name="connsiteX0" fmla="*/ 0 w 1375218"/>
              <a:gd name="connsiteY0" fmla="*/ 3009456 h 3009456"/>
              <a:gd name="connsiteX1" fmla="*/ 1375218 w 1375218"/>
              <a:gd name="connsiteY1" fmla="*/ 0 h 3009456"/>
              <a:gd name="connsiteX2" fmla="*/ 978786 w 1375218"/>
              <a:gd name="connsiteY2" fmla="*/ 3009456 h 3009456"/>
              <a:gd name="connsiteX3" fmla="*/ 0 w 1375218"/>
              <a:gd name="connsiteY3" fmla="*/ 3009456 h 3009456"/>
              <a:gd name="connsiteX0" fmla="*/ 0 w 1375218"/>
              <a:gd name="connsiteY0" fmla="*/ 3009456 h 3009456"/>
              <a:gd name="connsiteX1" fmla="*/ 1375218 w 1375218"/>
              <a:gd name="connsiteY1" fmla="*/ 0 h 3009456"/>
              <a:gd name="connsiteX2" fmla="*/ 1374074 w 1375218"/>
              <a:gd name="connsiteY2" fmla="*/ 2637981 h 3009456"/>
              <a:gd name="connsiteX3" fmla="*/ 0 w 1375218"/>
              <a:gd name="connsiteY3" fmla="*/ 3009456 h 3009456"/>
              <a:gd name="connsiteX0" fmla="*/ 0 w 1741930"/>
              <a:gd name="connsiteY0" fmla="*/ 3114231 h 3114231"/>
              <a:gd name="connsiteX1" fmla="*/ 1741930 w 1741930"/>
              <a:gd name="connsiteY1" fmla="*/ 0 h 3114231"/>
              <a:gd name="connsiteX2" fmla="*/ 1740786 w 1741930"/>
              <a:gd name="connsiteY2" fmla="*/ 2637981 h 3114231"/>
              <a:gd name="connsiteX3" fmla="*/ 0 w 1741930"/>
              <a:gd name="connsiteY3" fmla="*/ 3114231 h 3114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1930" h="3114231">
                <a:moveTo>
                  <a:pt x="0" y="3114231"/>
                </a:moveTo>
                <a:lnTo>
                  <a:pt x="1741930" y="0"/>
                </a:lnTo>
                <a:cubicBezTo>
                  <a:pt x="1741549" y="879327"/>
                  <a:pt x="1741167" y="1758654"/>
                  <a:pt x="1740786" y="2637981"/>
                </a:cubicBezTo>
                <a:lnTo>
                  <a:pt x="0" y="3114231"/>
                </a:lnTo>
                <a:close/>
              </a:path>
            </a:pathLst>
          </a:custGeom>
          <a:solidFill>
            <a:srgbClr val="FFFF00">
              <a:alpha val="56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/>
              <p:nvPr/>
            </p:nvSpPr>
            <p:spPr>
              <a:xfrm>
                <a:off x="8454250" y="0"/>
                <a:ext cx="3737749" cy="685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Точка, яка знаходиться на відстані 1 м від площини, є вершиною двох рівних перпендикулярних похилих. Знайдіть відстань між основами даних похилих, якщо дані похилі утворюють з перпендикуляром до площини кути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60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250" y="0"/>
                <a:ext cx="3737749" cy="6858000"/>
              </a:xfrm>
              <a:prstGeom prst="roundRect">
                <a:avLst>
                  <a:gd name="adj" fmla="val 0"/>
                </a:avLst>
              </a:prstGeom>
              <a:blipFill>
                <a:blip r:embed="rId22"/>
                <a:stretch>
                  <a:fillRect l="-3378" t="-1481" r="-3378" b="-29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00033B-65FB-07B7-226C-970CA2C3559E}"/>
                  </a:ext>
                </a:extLst>
              </p:cNvPr>
              <p:cNvSpPr txBox="1"/>
              <p:nvPr/>
            </p:nvSpPr>
            <p:spPr>
              <a:xfrm>
                <a:off x="4359532" y="3211487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00033B-65FB-07B7-226C-970CA2C35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9532" y="3211487"/>
                <a:ext cx="558692" cy="584775"/>
              </a:xfrm>
              <a:prstGeom prst="rect">
                <a:avLst/>
              </a:prstGeom>
              <a:blipFill>
                <a:blip r:embed="rId23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82A712-189B-FBC2-8265-1352085238DE}"/>
              </a:ext>
            </a:extLst>
          </p:cNvPr>
          <p:cNvCxnSpPr>
            <a:cxnSpLocks/>
          </p:cNvCxnSpPr>
          <p:nvPr/>
        </p:nvCxnSpPr>
        <p:spPr>
          <a:xfrm>
            <a:off x="5720486" y="2538232"/>
            <a:ext cx="163593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7BF6C9-E747-4ABA-63B7-32ACBCE471A3}"/>
              </a:ext>
            </a:extLst>
          </p:cNvPr>
          <p:cNvCxnSpPr>
            <a:cxnSpLocks/>
          </p:cNvCxnSpPr>
          <p:nvPr/>
        </p:nvCxnSpPr>
        <p:spPr>
          <a:xfrm flipV="1">
            <a:off x="2074627" y="2544572"/>
            <a:ext cx="901226" cy="23045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9718FF-3A3A-C8E4-CA2A-248C786FE88C}"/>
              </a:ext>
            </a:extLst>
          </p:cNvPr>
          <p:cNvCxnSpPr>
            <a:cxnSpLocks/>
          </p:cNvCxnSpPr>
          <p:nvPr/>
        </p:nvCxnSpPr>
        <p:spPr>
          <a:xfrm>
            <a:off x="2074627" y="4849100"/>
            <a:ext cx="438056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20DDF0E-2A72-633A-CCBD-2E3C08031416}"/>
              </a:ext>
            </a:extLst>
          </p:cNvPr>
          <p:cNvCxnSpPr>
            <a:cxnSpLocks/>
          </p:cNvCxnSpPr>
          <p:nvPr/>
        </p:nvCxnSpPr>
        <p:spPr>
          <a:xfrm flipV="1">
            <a:off x="6455196" y="2548484"/>
            <a:ext cx="901226" cy="23045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106421-9483-2AC3-5E9C-BA8881207C1F}"/>
              </a:ext>
            </a:extLst>
          </p:cNvPr>
          <p:cNvCxnSpPr>
            <a:cxnSpLocks/>
          </p:cNvCxnSpPr>
          <p:nvPr/>
        </p:nvCxnSpPr>
        <p:spPr>
          <a:xfrm>
            <a:off x="4660198" y="638069"/>
            <a:ext cx="0" cy="264632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79A3826-374F-62BC-6657-75FA47A8BD6C}"/>
              </a:ext>
            </a:extLst>
          </p:cNvPr>
          <p:cNvCxnSpPr>
            <a:cxnSpLocks/>
          </p:cNvCxnSpPr>
          <p:nvPr/>
        </p:nvCxnSpPr>
        <p:spPr>
          <a:xfrm flipH="1">
            <a:off x="2914308" y="641980"/>
            <a:ext cx="1745890" cy="31291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BED20C9-1858-B55B-9660-61DEA93C305A}"/>
              </a:ext>
            </a:extLst>
          </p:cNvPr>
          <p:cNvCxnSpPr>
            <a:cxnSpLocks/>
          </p:cNvCxnSpPr>
          <p:nvPr/>
        </p:nvCxnSpPr>
        <p:spPr>
          <a:xfrm>
            <a:off x="4660198" y="638069"/>
            <a:ext cx="1745890" cy="31291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C93CECB-F884-E4EB-6ABD-B606D84633BE}"/>
              </a:ext>
            </a:extLst>
          </p:cNvPr>
          <p:cNvCxnSpPr>
            <a:cxnSpLocks/>
          </p:cNvCxnSpPr>
          <p:nvPr/>
        </p:nvCxnSpPr>
        <p:spPr>
          <a:xfrm flipV="1">
            <a:off x="2912239" y="3284393"/>
            <a:ext cx="1741715" cy="4867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1E1212C-D13F-EE0E-D1F9-21EE22997DC7}"/>
              </a:ext>
            </a:extLst>
          </p:cNvPr>
          <p:cNvCxnSpPr>
            <a:cxnSpLocks/>
          </p:cNvCxnSpPr>
          <p:nvPr/>
        </p:nvCxnSpPr>
        <p:spPr>
          <a:xfrm flipH="1" flipV="1">
            <a:off x="4662285" y="3286123"/>
            <a:ext cx="1741715" cy="4867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2467157-A4B3-D74C-FC74-FA513D228EBA}"/>
                  </a:ext>
                </a:extLst>
              </p:cNvPr>
              <p:cNvSpPr txBox="1"/>
              <p:nvPr/>
            </p:nvSpPr>
            <p:spPr>
              <a:xfrm>
                <a:off x="2096487" y="4307188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2467157-A4B3-D74C-FC74-FA513D228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487" y="4307188"/>
                <a:ext cx="558692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417064F-8351-C1C9-14B6-96F682A5038C}"/>
                  </a:ext>
                </a:extLst>
              </p:cNvPr>
              <p:cNvSpPr txBox="1"/>
              <p:nvPr/>
            </p:nvSpPr>
            <p:spPr>
              <a:xfrm>
                <a:off x="4405777" y="106385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417064F-8351-C1C9-14B6-96F682A50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777" y="106385"/>
                <a:ext cx="558692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FBCDF07-8481-25C4-04B5-F2A63B918C0D}"/>
                  </a:ext>
                </a:extLst>
              </p:cNvPr>
              <p:cNvSpPr txBox="1"/>
              <p:nvPr/>
            </p:nvSpPr>
            <p:spPr>
              <a:xfrm>
                <a:off x="2483874" y="3665263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FBCDF07-8481-25C4-04B5-F2A63B918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74" y="3665263"/>
                <a:ext cx="558692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8A0D88B-4376-C05A-3B3A-177204F4DF42}"/>
                  </a:ext>
                </a:extLst>
              </p:cNvPr>
              <p:cNvSpPr txBox="1"/>
              <p:nvPr/>
            </p:nvSpPr>
            <p:spPr>
              <a:xfrm>
                <a:off x="6255570" y="3658924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8A0D88B-4376-C05A-3B3A-177204F4D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570" y="3658924"/>
                <a:ext cx="558692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AFFABC30-5001-44B2-419D-9AF302AAA085}"/>
              </a:ext>
            </a:extLst>
          </p:cNvPr>
          <p:cNvGrpSpPr/>
          <p:nvPr/>
        </p:nvGrpSpPr>
        <p:grpSpPr>
          <a:xfrm>
            <a:off x="4425839" y="3007335"/>
            <a:ext cx="225310" cy="329891"/>
            <a:chOff x="4125342" y="2736422"/>
            <a:chExt cx="287601" cy="421096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00CDC18-44F9-D113-E63E-A1592C1615CD}"/>
                </a:ext>
              </a:extLst>
            </p:cNvPr>
            <p:cNvCxnSpPr>
              <a:cxnSpLocks/>
            </p:cNvCxnSpPr>
            <p:nvPr/>
          </p:nvCxnSpPr>
          <p:spPr>
            <a:xfrm>
              <a:off x="4125342" y="2819190"/>
              <a:ext cx="0" cy="338328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EA1FDC6-A38B-02FC-C456-8DB62CAC1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0639" y="2736422"/>
              <a:ext cx="282304" cy="78896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F5F1919-C932-8A70-B7B5-51FE58730ECD}"/>
              </a:ext>
            </a:extLst>
          </p:cNvPr>
          <p:cNvGrpSpPr/>
          <p:nvPr/>
        </p:nvGrpSpPr>
        <p:grpSpPr>
          <a:xfrm>
            <a:off x="4651149" y="3008583"/>
            <a:ext cx="227547" cy="328643"/>
            <a:chOff x="4964469" y="2848585"/>
            <a:chExt cx="227547" cy="328643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8672F14C-A24C-FBA4-EF5C-A6465988650D}"/>
                </a:ext>
              </a:extLst>
            </p:cNvPr>
            <p:cNvCxnSpPr>
              <a:cxnSpLocks/>
            </p:cNvCxnSpPr>
            <p:nvPr/>
          </p:nvCxnSpPr>
          <p:spPr>
            <a:xfrm>
              <a:off x="5192016" y="2912178"/>
              <a:ext cx="0" cy="26505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0803E35-5348-24D2-C903-80C28EFFA5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64469" y="2848585"/>
              <a:ext cx="227547" cy="6359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015564A-3981-B51A-E652-1B00DC9F58BE}"/>
              </a:ext>
            </a:extLst>
          </p:cNvPr>
          <p:cNvCxnSpPr>
            <a:cxnSpLocks/>
          </p:cNvCxnSpPr>
          <p:nvPr/>
        </p:nvCxnSpPr>
        <p:spPr>
          <a:xfrm>
            <a:off x="2975853" y="2534634"/>
            <a:ext cx="61591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DDBDEABC-070E-3EC3-20B2-02A18F73B112}"/>
              </a:ext>
            </a:extLst>
          </p:cNvPr>
          <p:cNvCxnSpPr>
            <a:cxnSpLocks/>
          </p:cNvCxnSpPr>
          <p:nvPr/>
        </p:nvCxnSpPr>
        <p:spPr>
          <a:xfrm flipH="1" flipV="1">
            <a:off x="3629558" y="2093083"/>
            <a:ext cx="307076" cy="1713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5324A3C9-3C06-7F12-BFC8-DE66D9539E13}"/>
              </a:ext>
            </a:extLst>
          </p:cNvPr>
          <p:cNvCxnSpPr>
            <a:cxnSpLocks/>
          </p:cNvCxnSpPr>
          <p:nvPr/>
        </p:nvCxnSpPr>
        <p:spPr>
          <a:xfrm flipV="1">
            <a:off x="5370343" y="2093083"/>
            <a:ext cx="307076" cy="1713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Arc 114">
            <a:extLst>
              <a:ext uri="{FF2B5EF4-FFF2-40B4-BE49-F238E27FC236}">
                <a16:creationId xmlns:a16="http://schemas.microsoft.com/office/drawing/2014/main" id="{084B72C1-3939-ED74-F059-C4BA195C3B56}"/>
              </a:ext>
            </a:extLst>
          </p:cNvPr>
          <p:cNvSpPr/>
          <p:nvPr/>
        </p:nvSpPr>
        <p:spPr>
          <a:xfrm rot="9152401">
            <a:off x="4361888" y="597861"/>
            <a:ext cx="532248" cy="532248"/>
          </a:xfrm>
          <a:prstGeom prst="arc">
            <a:avLst>
              <a:gd name="adj1" fmla="val 17360532"/>
              <a:gd name="adj2" fmla="val 20713648"/>
            </a:avLst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65B54515-C564-DF52-E780-21BD70AE5604}"/>
              </a:ext>
            </a:extLst>
          </p:cNvPr>
          <p:cNvSpPr/>
          <p:nvPr/>
        </p:nvSpPr>
        <p:spPr>
          <a:xfrm rot="8896139">
            <a:off x="4410480" y="611293"/>
            <a:ext cx="642615" cy="642615"/>
          </a:xfrm>
          <a:prstGeom prst="arc">
            <a:avLst>
              <a:gd name="adj1" fmla="val 15406809"/>
              <a:gd name="adj2" fmla="val 18784535"/>
            </a:avLst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3827FA2F-D7DC-CC90-11DF-5156828C5DF9}"/>
              </a:ext>
            </a:extLst>
          </p:cNvPr>
          <p:cNvGrpSpPr/>
          <p:nvPr/>
        </p:nvGrpSpPr>
        <p:grpSpPr>
          <a:xfrm>
            <a:off x="4538464" y="841360"/>
            <a:ext cx="239911" cy="217164"/>
            <a:chOff x="4491555" y="921644"/>
            <a:chExt cx="339842" cy="307619"/>
          </a:xfrm>
        </p:grpSpPr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3144A82A-6F5B-5503-C2E0-F909CE8784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60197" y="921644"/>
              <a:ext cx="171200" cy="30684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465BD82-A487-73BD-1438-F704B9EB3885}"/>
                </a:ext>
              </a:extLst>
            </p:cNvPr>
            <p:cNvCxnSpPr>
              <a:cxnSpLocks/>
            </p:cNvCxnSpPr>
            <p:nvPr/>
          </p:nvCxnSpPr>
          <p:spPr>
            <a:xfrm>
              <a:off x="4491555" y="932600"/>
              <a:ext cx="165520" cy="29666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B4FAC47E-E4CD-2509-90B7-03D532D673FC}"/>
              </a:ext>
            </a:extLst>
          </p:cNvPr>
          <p:cNvCxnSpPr>
            <a:cxnSpLocks/>
          </p:cNvCxnSpPr>
          <p:nvPr/>
        </p:nvCxnSpPr>
        <p:spPr>
          <a:xfrm flipH="1">
            <a:off x="2912239" y="3771855"/>
            <a:ext cx="3476244" cy="13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A2E2DF1-8957-841D-5509-55F6712517C0}"/>
              </a:ext>
            </a:extLst>
          </p:cNvPr>
          <p:cNvSpPr/>
          <p:nvPr/>
        </p:nvSpPr>
        <p:spPr>
          <a:xfrm>
            <a:off x="1702119" y="106385"/>
            <a:ext cx="6128895" cy="5119351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89" grpId="0" animBg="1"/>
      <p:bldP spid="91" grpId="0" animBg="1"/>
      <p:bldP spid="3" grpId="0" animBg="1"/>
      <p:bldP spid="35" grpId="0"/>
      <p:bldP spid="68" grpId="0"/>
      <p:bldP spid="69" grpId="0"/>
      <p:bldP spid="70" grpId="0"/>
      <p:bldP spid="71" grpId="0"/>
      <p:bldP spid="115" grpId="0" animBg="1"/>
      <p:bldP spid="118" grpId="0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мимобіжними прямими?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площинами, які перетинаються?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" action="ppaction://noaction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" action="ppaction://noaction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2873254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знайти кут між прямою і площиною, які перетинаються?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ортогональне проектування? Як знайти площу фігури, утвореної внаслідок ортогонального проектування?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8E9A9-FF89-1BFF-D118-0BFBD72326A0}"/>
              </a:ext>
            </a:extLst>
          </p:cNvPr>
          <p:cNvSpPr/>
          <p:nvPr/>
        </p:nvSpPr>
        <p:spPr>
          <a:xfrm>
            <a:off x="1569927" y="413307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можуть у просторі прямі, які не перетинаються, бути перпендикулярними?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 10.11, 10.24, 10.28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§5, п.37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37.28, 37.30, 37.34</a:t>
            </a: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27316</TotalTime>
  <Words>367</Words>
  <Application>Microsoft Macintosh PowerPoint</Application>
  <PresentationFormat>Widescreen</PresentationFormat>
  <Paragraphs>81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2024-01-13T20:36:49Z</dcterms:modified>
  <cp:category>Розробки уроків з геометрії www.matnova.com.ua</cp:category>
</cp:coreProperties>
</file>