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4" r:id="rId2"/>
    <p:sldId id="284" r:id="rId3"/>
    <p:sldId id="276" r:id="rId4"/>
    <p:sldId id="285" r:id="rId5"/>
    <p:sldId id="286" r:id="rId6"/>
    <p:sldId id="287" r:id="rId7"/>
    <p:sldId id="296" r:id="rId8"/>
    <p:sldId id="295" r:id="rId9"/>
    <p:sldId id="290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D7A"/>
    <a:srgbClr val="56667A"/>
    <a:srgbClr val="34526E"/>
    <a:srgbClr val="3A6EA5"/>
    <a:srgbClr val="DE312B"/>
    <a:srgbClr val="424651"/>
    <a:srgbClr val="FE5F55"/>
    <a:srgbClr val="FF6700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3747E6-447A-E04D-AF49-F953DCB4DF92}" v="1604" dt="2023-12-05T23:00:27.2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4"/>
    <p:restoredTop sz="94638"/>
  </p:normalViewPr>
  <p:slideViewPr>
    <p:cSldViewPr snapToGrid="0">
      <p:cViewPr varScale="1">
        <p:scale>
          <a:sx n="121" d="100"/>
          <a:sy n="121" d="100"/>
        </p:scale>
        <p:origin x="176" y="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1C3747E6-447A-E04D-AF49-F953DCB4DF92}"/>
    <pc:docChg chg="undo custSel delSld modSld">
      <pc:chgData name="Kulinich Bohdan" userId="48e65c9f34e137d0" providerId="LiveId" clId="{1C3747E6-447A-E04D-AF49-F953DCB4DF92}" dt="2023-12-09T14:06:45.470" v="2408" actId="20577"/>
      <pc:docMkLst>
        <pc:docMk/>
      </pc:docMkLst>
      <pc:sldChg chg="addSp delSp modSp mod delAnim modAnim">
        <pc:chgData name="Kulinich Bohdan" userId="48e65c9f34e137d0" providerId="LiveId" clId="{1C3747E6-447A-E04D-AF49-F953DCB4DF92}" dt="2023-12-03T13:26:49.224" v="577"/>
        <pc:sldMkLst>
          <pc:docMk/>
          <pc:sldMk cId="2154405015" sldId="276"/>
        </pc:sldMkLst>
        <pc:spChg chg="del">
          <ac:chgData name="Kulinich Bohdan" userId="48e65c9f34e137d0" providerId="LiveId" clId="{1C3747E6-447A-E04D-AF49-F953DCB4DF92}" dt="2023-12-03T12:15:47.070" v="50" actId="478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7" creationId="{7A9B697F-48AC-B468-581C-2C523B88F49B}"/>
          </ac:spMkLst>
        </pc:spChg>
        <pc:spChg chg="add del mod">
          <ac:chgData name="Kulinich Bohdan" userId="48e65c9f34e137d0" providerId="LiveId" clId="{1C3747E6-447A-E04D-AF49-F953DCB4DF92}" dt="2023-12-03T12:15:51.637" v="52"/>
          <ac:spMkLst>
            <pc:docMk/>
            <pc:sldMk cId="2154405015" sldId="276"/>
            <ac:spMk id="10" creationId="{95201D35-F5B3-853C-27C3-3A5156510FB2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2" creationId="{E532860B-F2A6-81BF-7707-98AA6A55632C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13" creationId="{789F727E-727A-E6FD-BE20-9200D3782F86}"/>
          </ac:spMkLst>
        </pc:spChg>
        <pc:spChg chg="add mod">
          <ac:chgData name="Kulinich Bohdan" userId="48e65c9f34e137d0" providerId="LiveId" clId="{1C3747E6-447A-E04D-AF49-F953DCB4DF92}" dt="2023-12-03T12:19:49.652" v="314" actId="1076"/>
          <ac:spMkLst>
            <pc:docMk/>
            <pc:sldMk cId="2154405015" sldId="276"/>
            <ac:spMk id="14" creationId="{E66A4C86-4497-3C01-1E84-53FADF89DF7B}"/>
          </ac:spMkLst>
        </pc:spChg>
        <pc:spChg chg="add mod">
          <ac:chgData name="Kulinich Bohdan" userId="48e65c9f34e137d0" providerId="LiveId" clId="{1C3747E6-447A-E04D-AF49-F953DCB4DF92}" dt="2023-12-03T12:20:10.790" v="320" actId="20577"/>
          <ac:spMkLst>
            <pc:docMk/>
            <pc:sldMk cId="2154405015" sldId="276"/>
            <ac:spMk id="15" creationId="{7471A102-B2B2-2FA2-5BC3-A5044CA8633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6" creationId="{E3BB539A-B947-EA2C-639B-4477C410C257}"/>
          </ac:spMkLst>
        </pc:spChg>
        <pc:spChg chg="add del mod">
          <ac:chgData name="Kulinich Bohdan" userId="48e65c9f34e137d0" providerId="LiveId" clId="{1C3747E6-447A-E04D-AF49-F953DCB4DF92}" dt="2023-12-03T12:17:07.012" v="115" actId="478"/>
          <ac:spMkLst>
            <pc:docMk/>
            <pc:sldMk cId="2154405015" sldId="276"/>
            <ac:spMk id="17" creationId="{D87015AD-E62A-AECC-EF15-A779BC93044E}"/>
          </ac:spMkLst>
        </pc:spChg>
        <pc:spChg chg="add mod">
          <ac:chgData name="Kulinich Bohdan" userId="48e65c9f34e137d0" providerId="LiveId" clId="{1C3747E6-447A-E04D-AF49-F953DCB4DF92}" dt="2023-12-03T12:19:41.567" v="312" actId="1076"/>
          <ac:spMkLst>
            <pc:docMk/>
            <pc:sldMk cId="2154405015" sldId="276"/>
            <ac:spMk id="20" creationId="{A366BC56-5D9A-24F2-E88D-C68610D02546}"/>
          </ac:spMkLst>
        </pc:spChg>
        <pc:spChg chg="add mod">
          <ac:chgData name="Kulinich Bohdan" userId="48e65c9f34e137d0" providerId="LiveId" clId="{1C3747E6-447A-E04D-AF49-F953DCB4DF92}" dt="2023-12-03T12:19:57.671" v="316" actId="14100"/>
          <ac:spMkLst>
            <pc:docMk/>
            <pc:sldMk cId="2154405015" sldId="276"/>
            <ac:spMk id="22" creationId="{ABC0CA74-7951-3BE5-D147-272A21D5CDF0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3" creationId="{3D594AA9-313C-0322-A3B5-AD47B1D4A7B5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4" creationId="{034991DC-5E0B-5A98-6B6D-BEC37F3486CF}"/>
          </ac:spMkLst>
        </pc:spChg>
        <pc:spChg chg="del">
          <ac:chgData name="Kulinich Bohdan" userId="48e65c9f34e137d0" providerId="LiveId" clId="{1C3747E6-447A-E04D-AF49-F953DCB4DF92}" dt="2023-12-03T12:15:57.983" v="54" actId="478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C3747E6-447A-E04D-AF49-F953DCB4DF92}" dt="2023-12-03T12:15:54.892" v="53" actId="478"/>
          <ac:spMkLst>
            <pc:docMk/>
            <pc:sldMk cId="2154405015" sldId="276"/>
            <ac:spMk id="26" creationId="{C51B76C8-82AD-D339-4D76-76897291335B}"/>
          </ac:spMkLst>
        </pc:spChg>
        <pc:spChg chg="del">
          <ac:chgData name="Kulinich Bohdan" userId="48e65c9f34e137d0" providerId="LiveId" clId="{1C3747E6-447A-E04D-AF49-F953DCB4DF92}" dt="2023-12-03T12:15:20.137" v="49" actId="478"/>
          <ac:spMkLst>
            <pc:docMk/>
            <pc:sldMk cId="2154405015" sldId="276"/>
            <ac:spMk id="27" creationId="{6DA5C2B3-EAF7-34CD-999C-6F05431CB024}"/>
          </ac:spMkLst>
        </pc:spChg>
        <pc:spChg chg="add del mod">
          <ac:chgData name="Kulinich Bohdan" userId="48e65c9f34e137d0" providerId="LiveId" clId="{1C3747E6-447A-E04D-AF49-F953DCB4DF92}" dt="2023-12-03T12:18:02.698" v="197"/>
          <ac:spMkLst>
            <pc:docMk/>
            <pc:sldMk cId="2154405015" sldId="276"/>
            <ac:spMk id="28" creationId="{13FD53B0-A63F-756B-07C8-3734834E251B}"/>
          </ac:spMkLst>
        </pc:spChg>
        <pc:spChg chg="add mod">
          <ac:chgData name="Kulinich Bohdan" userId="48e65c9f34e137d0" providerId="LiveId" clId="{1C3747E6-447A-E04D-AF49-F953DCB4DF92}" dt="2023-12-03T12:45:38.940" v="536" actId="14100"/>
          <ac:spMkLst>
            <pc:docMk/>
            <pc:sldMk cId="2154405015" sldId="276"/>
            <ac:spMk id="29" creationId="{44B0290D-D5BC-050F-75E2-25D02379A4BE}"/>
          </ac:spMkLst>
        </pc:spChg>
        <pc:spChg chg="add mod">
          <ac:chgData name="Kulinich Bohdan" userId="48e65c9f34e137d0" providerId="LiveId" clId="{1C3747E6-447A-E04D-AF49-F953DCB4DF92}" dt="2023-12-03T12:45:49.225" v="538" actId="14100"/>
          <ac:spMkLst>
            <pc:docMk/>
            <pc:sldMk cId="2154405015" sldId="276"/>
            <ac:spMk id="30" creationId="{15867C82-80DF-F99F-460B-E661C5E5D37B}"/>
          </ac:spMkLst>
        </pc:spChg>
        <pc:spChg chg="add del mod">
          <ac:chgData name="Kulinich Bohdan" userId="48e65c9f34e137d0" providerId="LiveId" clId="{1C3747E6-447A-E04D-AF49-F953DCB4DF92}" dt="2023-12-03T12:34:57.650" v="328" actId="478"/>
          <ac:spMkLst>
            <pc:docMk/>
            <pc:sldMk cId="2154405015" sldId="276"/>
            <ac:spMk id="31" creationId="{076C91C8-743E-E001-775B-71053DFC4E5A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0" creationId="{772246E7-FCAB-360E-7848-3AD486E457F7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41" creationId="{0AED8E63-01F6-2C4F-DE22-5AB5D6A22A36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3" creationId="{9E9E03EA-4C7D-0803-67B4-7532E4107A1F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4" creationId="{2B231ACF-7511-7D93-B140-053308CC6C80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8" creationId="{FF4441FB-4868-C51D-3950-0BE4BA9DACA2}"/>
          </ac:spMkLst>
        </pc:spChg>
        <pc:spChg chg="mod">
          <ac:chgData name="Kulinich Bohdan" userId="48e65c9f34e137d0" providerId="LiveId" clId="{1C3747E6-447A-E04D-AF49-F953DCB4DF92}" dt="2023-12-03T12:34:41.842" v="321"/>
          <ac:spMkLst>
            <pc:docMk/>
            <pc:sldMk cId="2154405015" sldId="276"/>
            <ac:spMk id="49" creationId="{D38EFF78-109C-8164-D676-00AEE6456B5D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7" creationId="{728ECB99-C47F-879B-C17E-DF361FF0B7D9}"/>
          </ac:spMkLst>
        </pc:spChg>
        <pc:spChg chg="add mod">
          <ac:chgData name="Kulinich Bohdan" userId="48e65c9f34e137d0" providerId="LiveId" clId="{1C3747E6-447A-E04D-AF49-F953DCB4DF92}" dt="2023-12-03T12:34:47.808" v="322" actId="1076"/>
          <ac:spMkLst>
            <pc:docMk/>
            <pc:sldMk cId="2154405015" sldId="276"/>
            <ac:spMk id="58" creationId="{1D4B793B-245A-DD12-20DC-B5BFC7D1FCBF}"/>
          </ac:spMkLst>
        </pc:spChg>
        <pc:spChg chg="add mod">
          <ac:chgData name="Kulinich Bohdan" userId="48e65c9f34e137d0" providerId="LiveId" clId="{1C3747E6-447A-E04D-AF49-F953DCB4DF92}" dt="2023-12-03T12:37:51.601" v="406" actId="166"/>
          <ac:spMkLst>
            <pc:docMk/>
            <pc:sldMk cId="2154405015" sldId="276"/>
            <ac:spMk id="59" creationId="{79C68B53-2CC2-FBAC-1435-764A495B2A96}"/>
          </ac:spMkLst>
        </pc:spChg>
        <pc:spChg chg="add del mod">
          <ac:chgData name="Kulinich Bohdan" userId="48e65c9f34e137d0" providerId="LiveId" clId="{1C3747E6-447A-E04D-AF49-F953DCB4DF92}" dt="2023-12-03T12:35:05.457" v="329" actId="478"/>
          <ac:spMkLst>
            <pc:docMk/>
            <pc:sldMk cId="2154405015" sldId="276"/>
            <ac:spMk id="60" creationId="{3E333F7D-AFBD-2FFA-E4B9-55A61E6F8FA1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3" creationId="{2BCA2515-DB46-7D8E-E98F-6FA01F08B9B5}"/>
          </ac:spMkLst>
        </pc:spChg>
        <pc:spChg chg="add mod">
          <ac:chgData name="Kulinich Bohdan" userId="48e65c9f34e137d0" providerId="LiveId" clId="{1C3747E6-447A-E04D-AF49-F953DCB4DF92}" dt="2023-12-03T12:35:44.453" v="339" actId="167"/>
          <ac:spMkLst>
            <pc:docMk/>
            <pc:sldMk cId="2154405015" sldId="276"/>
            <ac:spMk id="64" creationId="{1012DBF5-28D3-A781-EB28-ED12AF8DE9D7}"/>
          </ac:spMkLst>
        </pc:spChg>
        <pc:spChg chg="add mod modVis">
          <ac:chgData name="Kulinich Bohdan" userId="48e65c9f34e137d0" providerId="LiveId" clId="{1C3747E6-447A-E04D-AF49-F953DCB4DF92}" dt="2023-12-03T12:44:31.644" v="458" actId="14429"/>
          <ac:spMkLst>
            <pc:docMk/>
            <pc:sldMk cId="2154405015" sldId="276"/>
            <ac:spMk id="67" creationId="{E8BFE4B2-A651-D409-E3FA-2274DECBBAE4}"/>
          </ac:spMkLst>
        </pc:spChg>
        <pc:spChg chg="add mod">
          <ac:chgData name="Kulinich Bohdan" userId="48e65c9f34e137d0" providerId="LiveId" clId="{1C3747E6-447A-E04D-AF49-F953DCB4DF92}" dt="2023-12-03T12:38:38.249" v="429" actId="1038"/>
          <ac:spMkLst>
            <pc:docMk/>
            <pc:sldMk cId="2154405015" sldId="276"/>
            <ac:spMk id="68" creationId="{2A581FC9-1E01-31A8-751D-23431DD0923F}"/>
          </ac:spMkLst>
        </pc:spChg>
        <pc:spChg chg="add mod">
          <ac:chgData name="Kulinich Bohdan" userId="48e65c9f34e137d0" providerId="LiveId" clId="{1C3747E6-447A-E04D-AF49-F953DCB4DF92}" dt="2023-12-03T12:44:38.354" v="459" actId="167"/>
          <ac:spMkLst>
            <pc:docMk/>
            <pc:sldMk cId="2154405015" sldId="276"/>
            <ac:spMk id="70" creationId="{7F6DCC23-6D40-C595-96CE-8FA9AB954105}"/>
          </ac:spMkLst>
        </pc:spChg>
        <pc:spChg chg="add mod">
          <ac:chgData name="Kulinich Bohdan" userId="48e65c9f34e137d0" providerId="LiveId" clId="{1C3747E6-447A-E04D-AF49-F953DCB4DF92}" dt="2023-12-03T13:26:18.403" v="546" actId="207"/>
          <ac:spMkLst>
            <pc:docMk/>
            <pc:sldMk cId="2154405015" sldId="276"/>
            <ac:spMk id="71" creationId="{9971ECCF-0854-153E-79B2-C4229B6AFD84}"/>
          </ac:spMkLst>
        </pc:spChg>
        <pc:grpChg chg="add del mod">
          <ac:chgData name="Kulinich Bohdan" userId="48e65c9f34e137d0" providerId="LiveId" clId="{1C3747E6-447A-E04D-AF49-F953DCB4DF92}" dt="2023-12-03T12:34:49.990" v="323" actId="478"/>
          <ac:grpSpMkLst>
            <pc:docMk/>
            <pc:sldMk cId="2154405015" sldId="276"/>
            <ac:grpSpMk id="42" creationId="{E8873DEB-ED8E-27AD-9DA5-CF7FD73C835F}"/>
          </ac:grpSpMkLst>
        </pc:grpChg>
        <pc:grpChg chg="add del mod">
          <ac:chgData name="Kulinich Bohdan" userId="48e65c9f34e137d0" providerId="LiveId" clId="{1C3747E6-447A-E04D-AF49-F953DCB4DF92}" dt="2023-12-03T12:34:55.752" v="326" actId="478"/>
          <ac:grpSpMkLst>
            <pc:docMk/>
            <pc:sldMk cId="2154405015" sldId="276"/>
            <ac:grpSpMk id="47" creationId="{07AF4DCE-EB50-8675-C43B-AF11E51158EC}"/>
          </ac:grpSpMkLst>
        </pc:grpChg>
        <pc:grpChg chg="add mod">
          <ac:chgData name="Kulinich Bohdan" userId="48e65c9f34e137d0" providerId="LiveId" clId="{1C3747E6-447A-E04D-AF49-F953DCB4DF92}" dt="2023-12-03T12:34:47.808" v="322" actId="1076"/>
          <ac:grpSpMkLst>
            <pc:docMk/>
            <pc:sldMk cId="2154405015" sldId="276"/>
            <ac:grpSpMk id="51" creationId="{72FB4733-BDEA-89DD-CBE4-936359C1B329}"/>
          </ac:grpSpMkLst>
        </pc:grpChg>
        <pc:grpChg chg="add mod">
          <ac:chgData name="Kulinich Bohdan" userId="48e65c9f34e137d0" providerId="LiveId" clId="{1C3747E6-447A-E04D-AF49-F953DCB4DF92}" dt="2023-12-03T12:37:59.157" v="408" actId="1076"/>
          <ac:grpSpMkLst>
            <pc:docMk/>
            <pc:sldMk cId="2154405015" sldId="276"/>
            <ac:grpSpMk id="54" creationId="{B9DB110A-78BD-A0C6-1E3C-F7235AF56ABC}"/>
          </ac:grpSpMkLst>
        </pc:grpChg>
        <pc:grpChg chg="mod">
          <ac:chgData name="Kulinich Bohdan" userId="48e65c9f34e137d0" providerId="LiveId" clId="{1C3747E6-447A-E04D-AF49-F953DCB4DF92}" dt="2023-12-03T13:26:24.540" v="547" actId="166"/>
          <ac:grpSpMkLst>
            <pc:docMk/>
            <pc:sldMk cId="2154405015" sldId="276"/>
            <ac:grpSpMk id="97" creationId="{EE784364-75E2-3727-C2F2-D018915CAEC4}"/>
          </ac:grpSpMkLst>
        </pc:grp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8" creationId="{38A116E1-FC53-7D90-C6DC-A6210F7E86C3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9" creationId="{E85286AE-A6F8-3346-75BA-4228B3A5410F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1" creationId="{B22CD5A9-32EC-2BB1-CDDE-A4916BD8C8A1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8" creationId="{B3592466-1398-CCF5-777F-4FACD435C1DA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19" creationId="{83D9DC94-40DA-F50A-3E18-B9EA0E68111B}"/>
          </ac:cxnSpMkLst>
        </pc:cxnChg>
        <pc:cxnChg chg="del">
          <ac:chgData name="Kulinich Bohdan" userId="48e65c9f34e137d0" providerId="LiveId" clId="{1C3747E6-447A-E04D-AF49-F953DCB4DF92}" dt="2023-12-03T12:15:57.983" v="54" actId="478"/>
          <ac:cxnSpMkLst>
            <pc:docMk/>
            <pc:sldMk cId="2154405015" sldId="276"/>
            <ac:cxnSpMk id="21" creationId="{81F383F3-E038-3D8A-4BE6-72BD9115058D}"/>
          </ac:cxnSpMkLst>
        </pc:cxnChg>
        <pc:cxnChg chg="add mod">
          <ac:chgData name="Kulinich Bohdan" userId="48e65c9f34e137d0" providerId="LiveId" clId="{1C3747E6-447A-E04D-AF49-F953DCB4DF92}" dt="2023-12-03T12:43:26.199" v="437" actId="14100"/>
          <ac:cxnSpMkLst>
            <pc:docMk/>
            <pc:sldMk cId="2154405015" sldId="276"/>
            <ac:cxnSpMk id="32" creationId="{19750CB2-46CF-ECFD-2F82-C20C801DDF73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3" creationId="{8C1CB260-52CD-6301-569F-2866D085A6CE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4" creationId="{450D0988-FEB2-AFF1-8FE5-AFE45D4B9E65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5" creationId="{60EBF915-8A38-8B43-2034-8D9726E16A72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6" creationId="{6058B643-E169-890A-1DE4-CD47122C6514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7" creationId="{8B7C02CD-E296-5650-B4B6-F5799CE8CAEB}"/>
          </ac:cxnSpMkLst>
        </pc:cxnChg>
        <pc:cxnChg chg="add mod">
          <ac:chgData name="Kulinich Bohdan" userId="48e65c9f34e137d0" providerId="LiveId" clId="{1C3747E6-447A-E04D-AF49-F953DCB4DF92}" dt="2023-12-03T12:34:47.808" v="322" actId="1076"/>
          <ac:cxnSpMkLst>
            <pc:docMk/>
            <pc:sldMk cId="2154405015" sldId="276"/>
            <ac:cxnSpMk id="38" creationId="{7A287E0B-021D-C4B0-A299-FD4358365D14}"/>
          </ac:cxnSpMkLst>
        </pc:cxnChg>
        <pc:cxnChg chg="add del mod">
          <ac:chgData name="Kulinich Bohdan" userId="48e65c9f34e137d0" providerId="LiveId" clId="{1C3747E6-447A-E04D-AF49-F953DCB4DF92}" dt="2023-12-03T12:34:53.934" v="325" actId="478"/>
          <ac:cxnSpMkLst>
            <pc:docMk/>
            <pc:sldMk cId="2154405015" sldId="276"/>
            <ac:cxnSpMk id="45" creationId="{ECFD935E-FD6A-0BB0-031C-2EA5F510B768}"/>
          </ac:cxnSpMkLst>
        </pc:cxnChg>
        <pc:cxnChg chg="add del mod">
          <ac:chgData name="Kulinich Bohdan" userId="48e65c9f34e137d0" providerId="LiveId" clId="{1C3747E6-447A-E04D-AF49-F953DCB4DF92}" dt="2023-12-03T12:34:56.945" v="327" actId="478"/>
          <ac:cxnSpMkLst>
            <pc:docMk/>
            <pc:sldMk cId="2154405015" sldId="276"/>
            <ac:cxnSpMk id="46" creationId="{B362CC92-47EA-DF90-366C-E982298007E8}"/>
          </ac:cxnSpMkLst>
        </pc:cxnChg>
        <pc:cxnChg chg="add del mod">
          <ac:chgData name="Kulinich Bohdan" userId="48e65c9f34e137d0" providerId="LiveId" clId="{1C3747E6-447A-E04D-AF49-F953DCB4DF92}" dt="2023-12-03T12:34:51.806" v="324" actId="478"/>
          <ac:cxnSpMkLst>
            <pc:docMk/>
            <pc:sldMk cId="2154405015" sldId="276"/>
            <ac:cxnSpMk id="50" creationId="{3AE5347E-FE20-C3B2-A728-E58248CA7C8A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2" creationId="{EA19302C-A7F1-8589-147C-F197ABFAF041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3" creationId="{D1014D9E-A535-2863-8CC5-9FD175FB17B6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5" creationId="{8DF94B1E-0851-B543-77B1-DC852D05FDAD}"/>
          </ac:cxnSpMkLst>
        </pc:cxnChg>
        <pc:cxnChg chg="mod">
          <ac:chgData name="Kulinich Bohdan" userId="48e65c9f34e137d0" providerId="LiveId" clId="{1C3747E6-447A-E04D-AF49-F953DCB4DF92}" dt="2023-12-03T12:34:41.842" v="321"/>
          <ac:cxnSpMkLst>
            <pc:docMk/>
            <pc:sldMk cId="2154405015" sldId="276"/>
            <ac:cxnSpMk id="56" creationId="{B87A93B7-6A36-1D0A-FD3F-25E4947CA51A}"/>
          </ac:cxnSpMkLst>
        </pc:cxnChg>
        <pc:cxnChg chg="add mod modVis">
          <ac:chgData name="Kulinich Bohdan" userId="48e65c9f34e137d0" providerId="LiveId" clId="{1C3747E6-447A-E04D-AF49-F953DCB4DF92}" dt="2023-12-03T12:44:06.137" v="453" actId="14429"/>
          <ac:cxnSpMkLst>
            <pc:docMk/>
            <pc:sldMk cId="2154405015" sldId="276"/>
            <ac:cxnSpMk id="61" creationId="{49ED6096-EC5A-180A-4C1F-963B3602E4D9}"/>
          </ac:cxnSpMkLst>
        </pc:cxnChg>
        <pc:cxnChg chg="add mod">
          <ac:chgData name="Kulinich Bohdan" userId="48e65c9f34e137d0" providerId="LiveId" clId="{1C3747E6-447A-E04D-AF49-F953DCB4DF92}" dt="2023-12-03T12:38:04.335" v="409" actId="166"/>
          <ac:cxnSpMkLst>
            <pc:docMk/>
            <pc:sldMk cId="2154405015" sldId="276"/>
            <ac:cxnSpMk id="62" creationId="{79BD00FE-9920-8958-AA7A-9E10D93D3E0B}"/>
          </ac:cxnSpMkLst>
        </pc:cxnChg>
        <pc:cxnChg chg="add mod">
          <ac:chgData name="Kulinich Bohdan" userId="48e65c9f34e137d0" providerId="LiveId" clId="{1C3747E6-447A-E04D-AF49-F953DCB4DF92}" dt="2023-12-03T12:44:46.597" v="461" actId="1076"/>
          <ac:cxnSpMkLst>
            <pc:docMk/>
            <pc:sldMk cId="2154405015" sldId="276"/>
            <ac:cxnSpMk id="65" creationId="{8732EA5C-A157-4D9E-5C19-227C4679F05A}"/>
          </ac:cxnSpMkLst>
        </pc:cxnChg>
        <pc:cxnChg chg="add mod">
          <ac:chgData name="Kulinich Bohdan" userId="48e65c9f34e137d0" providerId="LiveId" clId="{1C3747E6-447A-E04D-AF49-F953DCB4DF92}" dt="2023-12-03T12:37:51.601" v="406" actId="166"/>
          <ac:cxnSpMkLst>
            <pc:docMk/>
            <pc:sldMk cId="2154405015" sldId="276"/>
            <ac:cxnSpMk id="66" creationId="{9847C02F-AE94-EFD3-B2C5-7408D93DFC60}"/>
          </ac:cxnSpMkLst>
        </pc:cxnChg>
      </pc:sldChg>
      <pc:sldChg chg="modSp mod">
        <pc:chgData name="Kulinich Bohdan" userId="48e65c9f34e137d0" providerId="LiveId" clId="{1C3747E6-447A-E04D-AF49-F953DCB4DF92}" dt="2023-12-03T11:53:57.068" v="47" actId="553"/>
        <pc:sldMkLst>
          <pc:docMk/>
          <pc:sldMk cId="3313802318" sldId="284"/>
        </pc:sldMkLst>
        <pc:spChg chg="mod">
          <ac:chgData name="Kulinich Bohdan" userId="48e65c9f34e137d0" providerId="LiveId" clId="{1C3747E6-447A-E04D-AF49-F953DCB4DF92}" dt="2023-12-03T11:53:57.068" v="4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C3747E6-447A-E04D-AF49-F953DCB4DF92}" dt="2023-12-03T11:53:07.319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">
        <pc:chgData name="Kulinich Bohdan" userId="48e65c9f34e137d0" providerId="LiveId" clId="{1C3747E6-447A-E04D-AF49-F953DCB4DF92}" dt="2023-12-03T19:21:48.079" v="860" actId="478"/>
        <pc:sldMkLst>
          <pc:docMk/>
          <pc:sldMk cId="3015501688" sldId="285"/>
        </pc:sldMkLst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19" creationId="{EE74B3CF-EC8F-F8FF-B1C9-B55134D08A4A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0" creationId="{58D2BD1D-BB4D-5F83-D40A-12BA7F7E7D3E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1" creationId="{D3A6DE35-CCB4-3E34-7D9C-38DF3975F85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2" creationId="{1AFA98E8-E196-08A7-08F9-692C6BCF0F0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3" creationId="{E9EBED03-6AA5-87B5-F2AF-51F6C09FD37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4" creationId="{F84F16B8-6B20-9F5E-7A15-BD3F82DD71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5" creationId="{D787768B-59BC-A965-7386-B55A6E3A44BF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6" creationId="{695354E2-C3D9-68B8-3C56-76F97FBAE592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8" creationId="{C2380454-C29C-FECC-0AC0-2FA48A5C1A31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29" creationId="{8EBEC4EE-F251-B8B4-1E66-7C3CC1D90C68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0" creationId="{EEA9D709-341C-5F78-A42E-8CB9A1F1C276}"/>
          </ac:spMkLst>
        </pc:spChg>
        <pc:spChg chg="del">
          <ac:chgData name="Kulinich Bohdan" userId="48e65c9f34e137d0" providerId="LiveId" clId="{1C3747E6-447A-E04D-AF49-F953DCB4DF92}" dt="2023-12-03T14:37:38.073" v="579" actId="478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C3747E6-447A-E04D-AF49-F953DCB4DF92}" dt="2023-12-03T15:07:53.837" v="638" actId="478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C3747E6-447A-E04D-AF49-F953DCB4DF92}" dt="2023-12-03T19:18:49.834" v="854" actId="207"/>
          <ac:spMkLst>
            <pc:docMk/>
            <pc:sldMk cId="3015501688" sldId="285"/>
            <ac:spMk id="44" creationId="{AFDAD6C2-3705-96B1-69EE-0063A06FB88A}"/>
          </ac:spMkLst>
        </pc:spChg>
        <pc:picChg chg="add del mod">
          <ac:chgData name="Kulinich Bohdan" userId="48e65c9f34e137d0" providerId="LiveId" clId="{1C3747E6-447A-E04D-AF49-F953DCB4DF92}" dt="2023-12-03T19:21:48.079" v="860" actId="478"/>
          <ac:picMkLst>
            <pc:docMk/>
            <pc:sldMk cId="3015501688" sldId="285"/>
            <ac:picMk id="7" creationId="{DC49DA81-726D-9758-1329-4CCFE2A057FF}"/>
          </ac:picMkLst>
        </pc:picChg>
        <pc:picChg chg="add del mod">
          <ac:chgData name="Kulinich Bohdan" userId="48e65c9f34e137d0" providerId="LiveId" clId="{1C3747E6-447A-E04D-AF49-F953DCB4DF92}" dt="2023-12-03T15:04:23.715" v="582" actId="478"/>
          <ac:picMkLst>
            <pc:docMk/>
            <pc:sldMk cId="3015501688" sldId="285"/>
            <ac:picMk id="27" creationId="{407AE47A-D2F6-5E42-D652-61713773E709}"/>
          </ac:picMkLst>
        </pc:picChg>
        <pc:picChg chg="add mod modCrop">
          <ac:chgData name="Kulinich Bohdan" userId="48e65c9f34e137d0" providerId="LiveId" clId="{1C3747E6-447A-E04D-AF49-F953DCB4DF92}" dt="2023-12-03T15:11:13.975" v="848" actId="14100"/>
          <ac:picMkLst>
            <pc:docMk/>
            <pc:sldMk cId="3015501688" sldId="285"/>
            <ac:picMk id="33" creationId="{12EC7F33-DC7A-35E4-2BD4-0C57F0F3E837}"/>
          </ac:picMkLst>
        </pc:pic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7" creationId="{787CC2B9-436F-289F-BDD6-759CBEF6941C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8" creationId="{53B9B5BD-9B2A-BEE9-27A6-510C5B6643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9" creationId="{97851838-2D32-19DD-14FC-335F07577937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0" creationId="{05317F7A-7424-267B-901F-457E134942D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1" creationId="{3700E9FD-18D0-9F75-11FF-3D48A2C5816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2" creationId="{0CC0AD67-F426-6DE7-07D3-3B9CED3938A6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3" creationId="{3D0D6AFE-C646-5EA5-0BBE-5C62B829E04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4" creationId="{6055B7D7-FAAF-6490-E8C0-FD53AB96EE18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5" creationId="{11FCEE00-2710-5F64-73AE-C27EC401D0C2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6" creationId="{EA94A143-29C9-92D3-7CF1-D521777870BB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7" creationId="{18AB5A2A-567F-4FB6-BB3D-A9BDEDB89364}"/>
          </ac:cxnSpMkLst>
        </pc:cxnChg>
        <pc:cxnChg chg="del">
          <ac:chgData name="Kulinich Bohdan" userId="48e65c9f34e137d0" providerId="LiveId" clId="{1C3747E6-447A-E04D-AF49-F953DCB4DF92}" dt="2023-12-03T14:37:38.073" v="579" actId="478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addAnim delAnim modAnim">
        <pc:chgData name="Kulinich Bohdan" userId="48e65c9f34e137d0" providerId="LiveId" clId="{1C3747E6-447A-E04D-AF49-F953DCB4DF92}" dt="2023-12-05T22:54:57.991" v="2331"/>
        <pc:sldMkLst>
          <pc:docMk/>
          <pc:sldMk cId="2900867677" sldId="286"/>
        </pc:sldMkLst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3" creationId="{453BD6A6-2FFE-1F73-6A0F-D09996F6190E}"/>
          </ac:spMkLst>
        </pc:spChg>
        <pc:spChg chg="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C3747E6-447A-E04D-AF49-F953DCB4DF92}" dt="2023-12-03T19:22:00.853" v="861" actId="478"/>
          <ac:spMkLst>
            <pc:docMk/>
            <pc:sldMk cId="2900867677" sldId="286"/>
            <ac:spMk id="45" creationId="{BF8D3DB3-3F73-C298-19A7-EB0B298DE331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7" creationId="{60935975-6866-0FD5-AEDF-6C1179892A6D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8" creationId="{44F19734-C97C-21D6-8E2F-FD75B6E30D5C}"/>
          </ac:spMkLst>
        </pc:spChg>
        <pc:spChg chg="del">
          <ac:chgData name="Kulinich Bohdan" userId="48e65c9f34e137d0" providerId="LiveId" clId="{1C3747E6-447A-E04D-AF49-F953DCB4DF92}" dt="2023-12-03T21:00:28.255" v="877" actId="478"/>
          <ac:spMkLst>
            <pc:docMk/>
            <pc:sldMk cId="2900867677" sldId="286"/>
            <ac:spMk id="49" creationId="{A0FA85A7-BCF6-B65A-985E-8E851D64389B}"/>
          </ac:spMkLst>
        </pc:spChg>
        <pc:spChg chg="del">
          <ac:chgData name="Kulinich Bohdan" userId="48e65c9f34e137d0" providerId="LiveId" clId="{1C3747E6-447A-E04D-AF49-F953DCB4DF92}" dt="2023-12-03T21:00:22.006" v="876" actId="478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8" creationId="{D81CD794-69D9-BAEB-3927-0A0C45F5692F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69" creationId="{B80A9445-0EC1-38F5-BC2F-181486DE6AE0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0" creationId="{96C21F8A-10C7-FCB8-AE26-5DFE7CAECD4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1" creationId="{9C61D311-9D35-ACCA-2D3A-24BB37AEA070}"/>
          </ac:spMkLst>
        </pc:spChg>
        <pc:spChg chg="add del mod">
          <ac:chgData name="Kulinich Bohdan" userId="48e65c9f34e137d0" providerId="LiveId" clId="{1C3747E6-447A-E04D-AF49-F953DCB4DF92}" dt="2023-12-04T18:58:53.998" v="1041" actId="478"/>
          <ac:spMkLst>
            <pc:docMk/>
            <pc:sldMk cId="2900867677" sldId="286"/>
            <ac:spMk id="72" creationId="{E105434B-A2AB-FD05-B0A6-5B57B1672D57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3" creationId="{263FE4BB-D964-3E63-7C49-4E9755BB69B1}"/>
          </ac:spMkLst>
        </pc:spChg>
        <pc:spChg chg="add del mod">
          <ac:chgData name="Kulinich Bohdan" userId="48e65c9f34e137d0" providerId="LiveId" clId="{1C3747E6-447A-E04D-AF49-F953DCB4DF92}" dt="2023-12-04T19:03:58.572" v="1058" actId="478"/>
          <ac:spMkLst>
            <pc:docMk/>
            <pc:sldMk cId="2900867677" sldId="286"/>
            <ac:spMk id="74" creationId="{DB712ADF-2802-F364-58DB-5189990B6EEC}"/>
          </ac:spMkLst>
        </pc:spChg>
        <pc:spChg chg="add mod modVis">
          <ac:chgData name="Kulinich Bohdan" userId="48e65c9f34e137d0" providerId="LiveId" clId="{1C3747E6-447A-E04D-AF49-F953DCB4DF92}" dt="2023-12-05T22:42:51.231" v="2240" actId="14100"/>
          <ac:spMkLst>
            <pc:docMk/>
            <pc:sldMk cId="2900867677" sldId="286"/>
            <ac:spMk id="75" creationId="{D352689E-4F65-44E6-35E8-3A8937B0C93D}"/>
          </ac:spMkLst>
        </pc:spChg>
        <pc:spChg chg="add del mod">
          <ac:chgData name="Kulinich Bohdan" userId="48e65c9f34e137d0" providerId="LiveId" clId="{1C3747E6-447A-E04D-AF49-F953DCB4DF92}" dt="2023-12-04T20:35:56.164" v="1500" actId="478"/>
          <ac:spMkLst>
            <pc:docMk/>
            <pc:sldMk cId="2900867677" sldId="286"/>
            <ac:spMk id="156" creationId="{FA2C26F7-616E-709B-BE23-7C46911345B2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8" creationId="{28E49779-ABD3-C249-A2F7-7F00A8276E7D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59" creationId="{90E1433D-81F5-D6CA-EBBD-211EF3BCCEBB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0" creationId="{790F14F0-FF98-13FF-B0A8-DCE024A5F53C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1" creationId="{15EDA073-B6F6-0B39-26C5-5DD3BCBDFA69}"/>
          </ac:spMkLst>
        </pc:spChg>
        <pc:spChg chg="add del mod topLvl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2" creationId="{40C6A55E-4A3E-0E97-19B7-A18C244339C5}"/>
          </ac:spMkLst>
        </pc:spChg>
        <pc:spChg chg="add del mod">
          <ac:chgData name="Kulinich Bohdan" userId="48e65c9f34e137d0" providerId="LiveId" clId="{1C3747E6-447A-E04D-AF49-F953DCB4DF92}" dt="2023-12-05T22:33:05.706" v="1978" actId="478"/>
          <ac:spMkLst>
            <pc:docMk/>
            <pc:sldMk cId="2900867677" sldId="286"/>
            <ac:spMk id="164" creationId="{1961F022-B6EA-E2FD-4FEE-A8A7E19724A6}"/>
          </ac:spMkLst>
        </pc:spChg>
        <pc:spChg chg="add mod topLvl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70" creationId="{8653E739-7157-8E9A-88BF-0BE3AE4983B7}"/>
          </ac:spMkLst>
        </pc:spChg>
        <pc:spChg chg="add mod topLvl">
          <ac:chgData name="Kulinich Bohdan" userId="48e65c9f34e137d0" providerId="LiveId" clId="{1C3747E6-447A-E04D-AF49-F953DCB4DF92}" dt="2023-12-05T22:46:06.995" v="2269" actId="165"/>
          <ac:spMkLst>
            <pc:docMk/>
            <pc:sldMk cId="2900867677" sldId="286"/>
            <ac:spMk id="171" creationId="{3B8E3659-3814-52CC-1B8B-7D50197EBECF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0" creationId="{F3D18AAD-05F1-6609-A70F-C5B1B0F7A37B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181" creationId="{9F8A4D2A-E3BF-7D61-0FF2-B303E9164713}"/>
          </ac:spMkLst>
        </pc:spChg>
        <pc:spChg chg="add del mod">
          <ac:chgData name="Kulinich Bohdan" userId="48e65c9f34e137d0" providerId="LiveId" clId="{1C3747E6-447A-E04D-AF49-F953DCB4DF92}" dt="2023-12-05T22:44:00.222" v="2243" actId="478"/>
          <ac:spMkLst>
            <pc:docMk/>
            <pc:sldMk cId="2900867677" sldId="286"/>
            <ac:spMk id="184" creationId="{ABE02F79-4058-51BA-78EF-271F7C4B69A5}"/>
          </ac:spMkLst>
        </pc:spChg>
        <pc:spChg chg="add del mod">
          <ac:chgData name="Kulinich Bohdan" userId="48e65c9f34e137d0" providerId="LiveId" clId="{1C3747E6-447A-E04D-AF49-F953DCB4DF92}" dt="2023-12-05T22:44:06.614" v="2245" actId="478"/>
          <ac:spMkLst>
            <pc:docMk/>
            <pc:sldMk cId="2900867677" sldId="286"/>
            <ac:spMk id="190" creationId="{AF6EEBB8-CEBE-C9D9-9D97-845FD7152240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5" creationId="{0EC1EFCC-157B-BFB9-6BCA-E7444A574FAE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6" creationId="{9BB7F22A-F248-7314-772B-047299100037}"/>
          </ac:spMkLst>
        </pc:spChg>
        <pc:spChg chg="add mod">
          <ac:chgData name="Kulinich Bohdan" userId="48e65c9f34e137d0" providerId="LiveId" clId="{1C3747E6-447A-E04D-AF49-F953DCB4DF92}" dt="2023-12-05T22:47:54.820" v="2297" actId="164"/>
          <ac:spMkLst>
            <pc:docMk/>
            <pc:sldMk cId="2900867677" sldId="286"/>
            <ac:spMk id="207" creationId="{056C9580-D94A-5CAA-87AF-4055876470DE}"/>
          </ac:spMkLst>
        </pc:spChg>
        <pc:spChg chg="add mod modVis">
          <ac:chgData name="Kulinich Bohdan" userId="48e65c9f34e137d0" providerId="LiveId" clId="{1C3747E6-447A-E04D-AF49-F953DCB4DF92}" dt="2023-12-05T22:54:19.657" v="2313" actId="14430"/>
          <ac:spMkLst>
            <pc:docMk/>
            <pc:sldMk cId="2900867677" sldId="286"/>
            <ac:spMk id="209" creationId="{84AA0639-C993-CC64-B780-49CB000D4D03}"/>
          </ac:spMkLst>
        </pc:spChg>
        <pc:spChg chg="add mod">
          <ac:chgData name="Kulinich Bohdan" userId="48e65c9f34e137d0" providerId="LiveId" clId="{1C3747E6-447A-E04D-AF49-F953DCB4DF92}" dt="2023-12-05T22:54:33.091" v="2328" actId="1037"/>
          <ac:spMkLst>
            <pc:docMk/>
            <pc:sldMk cId="2900867677" sldId="286"/>
            <ac:spMk id="210" creationId="{D69F1BFD-C410-3FBF-13FB-AFE2196E7F1F}"/>
          </ac:spMkLst>
        </pc:spChg>
        <pc:grpChg chg="add del mod">
          <ac:chgData name="Kulinich Bohdan" userId="48e65c9f34e137d0" providerId="LiveId" clId="{1C3747E6-447A-E04D-AF49-F953DCB4DF92}" dt="2023-12-03T21:21:48.046" v="915" actId="165"/>
          <ac:grpSpMkLst>
            <pc:docMk/>
            <pc:sldMk cId="2900867677" sldId="286"/>
            <ac:grpSpMk id="25" creationId="{B6ADBCE4-EFDD-1655-865C-2FDEBC911100}"/>
          </ac:grpSpMkLst>
        </pc:grpChg>
        <pc:grpChg chg="add del mod">
          <ac:chgData name="Kulinich Bohdan" userId="48e65c9f34e137d0" providerId="LiveId" clId="{1C3747E6-447A-E04D-AF49-F953DCB4DF92}" dt="2023-12-03T21:21:37.388" v="905" actId="478"/>
          <ac:grpSpMkLst>
            <pc:docMk/>
            <pc:sldMk cId="2900867677" sldId="286"/>
            <ac:grpSpMk id="26" creationId="{196B38BC-444E-C11F-92A3-F2B959B76478}"/>
          </ac:grpSpMkLst>
        </pc:grpChg>
        <pc:grpChg chg="mod">
          <ac:chgData name="Kulinich Bohdan" userId="48e65c9f34e137d0" providerId="LiveId" clId="{1C3747E6-447A-E04D-AF49-F953DCB4DF92}" dt="2023-12-05T22:48:16.124" v="2304" actId="166"/>
          <ac:grpSpMkLst>
            <pc:docMk/>
            <pc:sldMk cId="2900867677" sldId="286"/>
            <ac:grpSpMk id="94" creationId="{A6E7BC31-E913-C056-808B-3F4E89BD16CE}"/>
          </ac:grpSpMkLst>
        </pc:grpChg>
        <pc:grpChg chg="add del mod">
          <ac:chgData name="Kulinich Bohdan" userId="48e65c9f34e137d0" providerId="LiveId" clId="{1C3747E6-447A-E04D-AF49-F953DCB4DF92}" dt="2023-12-04T20:36:17.625" v="1505" actId="165"/>
          <ac:grpSpMkLst>
            <pc:docMk/>
            <pc:sldMk cId="2900867677" sldId="286"/>
            <ac:grpSpMk id="157" creationId="{4FDDFEA8-F6CE-51D4-DB59-CC65601A6079}"/>
          </ac:grpSpMkLst>
        </pc:grpChg>
        <pc:grpChg chg="add del mod">
          <ac:chgData name="Kulinich Bohdan" userId="48e65c9f34e137d0" providerId="LiveId" clId="{1C3747E6-447A-E04D-AF49-F953DCB4DF92}" dt="2023-12-04T21:04:14.435" v="1810" actId="165"/>
          <ac:grpSpMkLst>
            <pc:docMk/>
            <pc:sldMk cId="2900867677" sldId="286"/>
            <ac:grpSpMk id="163" creationId="{1289097E-5962-32F4-58A6-96C4A27CD32F}"/>
          </ac:grpSpMkLst>
        </pc:grpChg>
        <pc:grpChg chg="add del mod topLvl">
          <ac:chgData name="Kulinich Bohdan" userId="48e65c9f34e137d0" providerId="LiveId" clId="{1C3747E6-447A-E04D-AF49-F953DCB4DF92}" dt="2023-12-05T22:46:08.322" v="2270" actId="165"/>
          <ac:grpSpMkLst>
            <pc:docMk/>
            <pc:sldMk cId="2900867677" sldId="286"/>
            <ac:grpSpMk id="196" creationId="{1ED5EEEB-580A-AE86-7520-61E051E2596A}"/>
          </ac:grpSpMkLst>
        </pc:grpChg>
        <pc:grpChg chg="add del mod">
          <ac:chgData name="Kulinich Bohdan" userId="48e65c9f34e137d0" providerId="LiveId" clId="{1C3747E6-447A-E04D-AF49-F953DCB4DF92}" dt="2023-12-05T22:46:06.995" v="2269" actId="165"/>
          <ac:grpSpMkLst>
            <pc:docMk/>
            <pc:sldMk cId="2900867677" sldId="286"/>
            <ac:grpSpMk id="197" creationId="{A0FA0925-E029-3A76-EC5F-E58814385962}"/>
          </ac:grpSpMkLst>
        </pc:grpChg>
        <pc:grpChg chg="add mod">
          <ac:chgData name="Kulinich Bohdan" userId="48e65c9f34e137d0" providerId="LiveId" clId="{1C3747E6-447A-E04D-AF49-F953DCB4DF92}" dt="2023-12-05T22:47:54.820" v="2297" actId="164"/>
          <ac:grpSpMkLst>
            <pc:docMk/>
            <pc:sldMk cId="2900867677" sldId="286"/>
            <ac:grpSpMk id="208" creationId="{4F5EAFF1-028F-A2B6-650D-BCFA275071A0}"/>
          </ac:grpSpMkLst>
        </pc:grp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4" creationId="{A005B690-FB37-378F-ECF4-F251C184A54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9" creationId="{DFD11EC1-AB44-6050-256C-0E2499F69662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0" creationId="{AE748913-9132-68D2-699E-DEC6C761E42D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1" creationId="{5D651A98-AEA8-D996-C145-FBFE69FC5C67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3" creationId="{C67722EC-2275-86B0-D077-3B5749CE276A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18" creationId="{161C8791-D0B8-0F0F-C21C-DA96E6F5024B}"/>
          </ac:cxnSpMkLst>
        </pc:cxnChg>
        <pc:cxnChg chg="add 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19" creationId="{B8B01E27-03FB-9C65-5399-4AFCA83C2B53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21" creationId="{340F2294-2A43-A88D-45D5-F5F9A84AF1A9}"/>
          </ac:cxnSpMkLst>
        </pc:cxnChg>
        <pc:cxnChg chg="del mod topLvl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27" creationId="{D1C17019-A969-7269-EE57-17736968BBD4}"/>
          </ac:cxnSpMkLst>
        </pc:cxnChg>
        <pc:cxnChg chg="del mod topLvl">
          <ac:chgData name="Kulinich Bohdan" userId="48e65c9f34e137d0" providerId="LiveId" clId="{1C3747E6-447A-E04D-AF49-F953DCB4DF92}" dt="2023-12-03T21:21:37.388" v="905" actId="478"/>
          <ac:cxnSpMkLst>
            <pc:docMk/>
            <pc:sldMk cId="2900867677" sldId="286"/>
            <ac:cxnSpMk id="28" creationId="{C7C1D53C-EC06-08E0-B53B-D8FC426F470E}"/>
          </ac:cxnSpMkLst>
        </pc:cxnChg>
        <pc:cxnChg chg="del mod">
          <ac:chgData name="Kulinich Bohdan" userId="48e65c9f34e137d0" providerId="LiveId" clId="{1C3747E6-447A-E04D-AF49-F953DCB4DF92}" dt="2023-12-03T21:21:33.811" v="902" actId="478"/>
          <ac:cxnSpMkLst>
            <pc:docMk/>
            <pc:sldMk cId="2900867677" sldId="286"/>
            <ac:cxnSpMk id="29" creationId="{F4F952AB-90C3-A05C-6231-A02ABD56522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0" creationId="{CE6F83A6-C12E-EC86-1E42-151FEA81D569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3" creationId="{1858DD8A-8879-F8AB-5062-FE104A279D80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4" creationId="{8F9DA112-1336-25D4-A4BB-4402B8908BDC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35" creationId="{2AAC74A6-6E53-6E18-89FA-A4C44CA00ED4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39" creationId="{9C2FA309-ECB0-38CD-2BC4-94BEDED958E1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0" creationId="{E00C13C9-BE2A-70A5-D89D-83A3BCFE2E5A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55" creationId="{233E021F-8F9C-1565-1AC0-7F99A3404D26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6" creationId="{0D397EDF-F985-3B40-30D9-0983BAD14C65}"/>
          </ac:cxnSpMkLst>
        </pc:cxnChg>
        <pc:cxnChg chg="del">
          <ac:chgData name="Kulinich Bohdan" userId="48e65c9f34e137d0" providerId="LiveId" clId="{1C3747E6-447A-E04D-AF49-F953DCB4DF92}" dt="2023-12-03T21:00:28.255" v="877" actId="478"/>
          <ac:cxnSpMkLst>
            <pc:docMk/>
            <pc:sldMk cId="2900867677" sldId="286"/>
            <ac:cxnSpMk id="59" creationId="{34328FCC-A8B8-5462-DACE-43D18FE77541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0" creationId="{8995E7E5-9567-FCB7-5610-2DC11218A252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3" creationId="{0B559893-F3E0-3691-9C01-048E873D2D47}"/>
          </ac:cxnSpMkLst>
        </pc:cxnChg>
        <pc:cxnChg chg="add del mod">
          <ac:chgData name="Kulinich Bohdan" userId="48e65c9f34e137d0" providerId="LiveId" clId="{1C3747E6-447A-E04D-AF49-F953DCB4DF92}" dt="2023-12-04T19:03:58.572" v="1058" actId="478"/>
          <ac:cxnSpMkLst>
            <pc:docMk/>
            <pc:sldMk cId="2900867677" sldId="286"/>
            <ac:cxnSpMk id="67" creationId="{D6CBE0A6-E9F4-4811-19B6-D06FEF51B8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7" creationId="{2721C5D2-CEEB-8443-DC57-1E60C4E20D2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79" creationId="{C623F81D-8136-60F9-5B2E-E11AFA40F984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2" creationId="{4C510A38-6661-10F4-8023-C45676AE216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6" creationId="{D487E5E3-2C3C-9D7A-E712-2E6655A99095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89" creationId="{FD00103A-0828-5742-6F2B-C0B76E805228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93" creationId="{63E923CA-F154-CC62-3156-5ED309E3775B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0" creationId="{7B742132-D360-803B-AF00-D1BA44B59247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2" creationId="{E310F81B-D2D3-F739-BDC0-BAD7860E72E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04" creationId="{4D954866-2283-0E18-DECA-056FDFB9B989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0" creationId="{754442D6-94B4-D6F4-C903-F1690FB53995}"/>
          </ac:cxnSpMkLst>
        </pc:cxnChg>
        <pc:cxnChg chg="add del mod">
          <ac:chgData name="Kulinich Bohdan" userId="48e65c9f34e137d0" providerId="LiveId" clId="{1C3747E6-447A-E04D-AF49-F953DCB4DF92}" dt="2023-12-04T20:32:36.639" v="1462" actId="478"/>
          <ac:cxnSpMkLst>
            <pc:docMk/>
            <pc:sldMk cId="2900867677" sldId="286"/>
            <ac:cxnSpMk id="122" creationId="{FBC41EBB-0B6E-6CB8-6708-6EDA02DCCCAA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28" creationId="{432E6213-0699-15A7-C998-5028959DBC03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3" creationId="{E1D4A065-BB70-2FD8-79E3-140BF143BABE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36" creationId="{2CBF005A-B49C-0CD1-503E-BA37D7D3AE3D}"/>
          </ac:cxnSpMkLst>
        </pc:cxnChg>
        <pc:cxnChg chg="add del mod topLvl">
          <ac:chgData name="Kulinich Bohdan" userId="48e65c9f34e137d0" providerId="LiveId" clId="{1C3747E6-447A-E04D-AF49-F953DCB4DF92}" dt="2023-12-05T22:33:05.706" v="1978" actId="478"/>
          <ac:cxnSpMkLst>
            <pc:docMk/>
            <pc:sldMk cId="2900867677" sldId="286"/>
            <ac:cxnSpMk id="141" creationId="{684F523B-E87A-B52B-D3B2-C7EEB90FD8CD}"/>
          </ac:cxnSpMkLst>
        </pc:cxnChg>
        <pc:cxnChg chg="add del mod">
          <ac:chgData name="Kulinich Bohdan" userId="48e65c9f34e137d0" providerId="LiveId" clId="{1C3747E6-447A-E04D-AF49-F953DCB4DF92}" dt="2023-12-04T20:35:21.124" v="1498" actId="478"/>
          <ac:cxnSpMkLst>
            <pc:docMk/>
            <pc:sldMk cId="2900867677" sldId="286"/>
            <ac:cxnSpMk id="151" creationId="{EDAA06D8-5BC0-732E-BF60-D21B0E3BC75A}"/>
          </ac:cxnSpMkLst>
        </pc:cxnChg>
        <pc:cxnChg chg="add del mod">
          <ac:chgData name="Kulinich Bohdan" userId="48e65c9f34e137d0" providerId="LiveId" clId="{1C3747E6-447A-E04D-AF49-F953DCB4DF92}" dt="2023-12-05T22:44:20.689" v="2246" actId="478"/>
          <ac:cxnSpMkLst>
            <pc:docMk/>
            <pc:sldMk cId="2900867677" sldId="286"/>
            <ac:cxnSpMk id="165" creationId="{BE235F33-5C5E-A282-C91B-128E83820F1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6" creationId="{35662A57-8560-8F6A-3933-6CF03F8E5069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7" creationId="{C6026C46-0718-A5C3-785D-A802056FF96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8" creationId="{C1E65AEF-5666-665F-0263-12047068DE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69" creationId="{DA6E6ABE-E2A1-97A2-8803-1EC1E9A7EE3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2" creationId="{FFBCC4BA-7218-FBF9-F6DD-D6CC40565808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3" creationId="{A6C6F108-FE99-461D-A815-BAC4F28812F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4" creationId="{932F1EA2-DED9-DA2D-A778-2E900412887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5" creationId="{A5F9BA41-847D-0BC6-C659-3337A9E38BF2}"/>
          </ac:cxnSpMkLst>
        </pc:cxnChg>
        <pc:cxnChg chg="add del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6" creationId="{C1C164CB-9896-0FF2-B0D7-A7EA178CF3C4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7" creationId="{46AD5DA5-4138-19BF-9D48-1A8E77F3D64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8" creationId="{8AA2304C-9259-DFE6-2DBA-7122938F8FE7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79" creationId="{82AF8F8F-AC37-DD25-5A83-65FA6C762401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2" creationId="{3D9EB461-5EAC-E11C-7C14-66C07B468A7E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3" creationId="{1B174AAE-4BD5-4D9C-7AE5-6C9BD0C98733}"/>
          </ac:cxnSpMkLst>
        </pc:cxnChg>
        <pc:cxnChg chg="add del mod">
          <ac:chgData name="Kulinich Bohdan" userId="48e65c9f34e137d0" providerId="LiveId" clId="{1C3747E6-447A-E04D-AF49-F953DCB4DF92}" dt="2023-12-05T22:44:00.222" v="2243" actId="478"/>
          <ac:cxnSpMkLst>
            <pc:docMk/>
            <pc:sldMk cId="2900867677" sldId="286"/>
            <ac:cxnSpMk id="185" creationId="{3EF789F0-B8F2-D585-0BEF-FD5F3256290A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6" creationId="{21B7186F-9F24-39E5-8202-D70930150DDB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7" creationId="{29DECF1F-FD87-69D9-9276-D97277BBC7B2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8" creationId="{E5C40563-0D0E-CF4E-58C7-FD85D94BDD83}"/>
          </ac:cxnSpMkLst>
        </pc:cxnChg>
        <pc:cxnChg chg="add mod topLvl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89" creationId="{F9CB3BEA-C595-EE8E-5642-6CC2C2513C4E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198" creationId="{482DA723-27C8-69AD-BAF5-D9BA81751C71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0" creationId="{DD472E16-9792-A145-B461-155B50402775}"/>
          </ac:cxnSpMkLst>
        </pc:cxnChg>
        <pc:cxnChg chg="add mod">
          <ac:chgData name="Kulinich Bohdan" userId="48e65c9f34e137d0" providerId="LiveId" clId="{1C3747E6-447A-E04D-AF49-F953DCB4DF92}" dt="2023-12-05T22:47:54.820" v="2297" actId="164"/>
          <ac:cxnSpMkLst>
            <pc:docMk/>
            <pc:sldMk cId="2900867677" sldId="286"/>
            <ac:cxnSpMk id="202" creationId="{34B6976D-EA00-BA47-1CB9-041DB23AA841}"/>
          </ac:cxnSpMkLst>
        </pc:cxnChg>
      </pc:sldChg>
      <pc:sldChg chg="addSp delSp modSp mod delAnim modAnim">
        <pc:chgData name="Kulinich Bohdan" userId="48e65c9f34e137d0" providerId="LiveId" clId="{1C3747E6-447A-E04D-AF49-F953DCB4DF92}" dt="2023-12-05T22:32:30.504" v="1975" actId="207"/>
        <pc:sldMkLst>
          <pc:docMk/>
          <pc:sldMk cId="3744922044" sldId="287"/>
        </pc:sldMkLst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6" creationId="{8F7E93B2-A65A-6C46-075E-2A061EC2396F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7" creationId="{F1A55CB0-26A7-9EBA-7D5A-99290FA947EC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1" creationId="{27459B7D-1A55-3DD8-5EB4-89FC7BDBD1EB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2" creationId="{43A1750C-9F1F-CE16-36A9-0D03657B8323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3" creationId="{71F97623-6468-5B96-4262-C6AFE80B8C3F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24" creationId="{58035970-FCEF-AC46-968B-837548C9F32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29" creationId="{11B25671-5DA7-24D8-45D3-9D2BE9803E3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0" creationId="{ECF184E1-8C11-A565-2AA6-F33A12B0D354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3" creationId="{798656E3-092D-67A8-592F-D63966BE7E40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4" creationId="{0BABB74B-7053-4F0A-61BE-6B1A248ECEC3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5" creationId="{D37FBE14-B2C7-5BCC-B709-4A95763AB71A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37" creationId="{8EF1FE17-35D2-D4E7-C5F8-5BF9484B4780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2" creationId="{A7013365-255B-33BF-16DE-CD61CE9EBC94}"/>
          </ac:spMkLst>
        </pc:spChg>
        <pc:spChg chg="del">
          <ac:chgData name="Kulinich Bohdan" userId="48e65c9f34e137d0" providerId="LiveId" clId="{1C3747E6-447A-E04D-AF49-F953DCB4DF92}" dt="2023-12-04T19:03:49.328" v="1056" actId="478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3" creationId="{F8BA6D09-20BD-1B6A-E739-8F77B1253B38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4" creationId="{08396EA8-1121-87FB-138D-F6714C8A7B9E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5" creationId="{782F414B-041B-DDC6-6795-DB9C52C72FA9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8" creationId="{392DB76B-890A-79FC-56F4-FF7540FB95F5}"/>
          </ac:spMkLst>
        </pc:spChg>
        <pc:spChg chg="add del mod">
          <ac:chgData name="Kulinich Bohdan" userId="48e65c9f34e137d0" providerId="LiveId" clId="{1C3747E6-447A-E04D-AF49-F953DCB4DF92}" dt="2023-12-05T22:31:49.294" v="1971" actId="478"/>
          <ac:spMkLst>
            <pc:docMk/>
            <pc:sldMk cId="3744922044" sldId="287"/>
            <ac:spMk id="119" creationId="{63CB6730-8DA3-50F0-441A-74C3809D6F5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7" creationId="{449871D6-1AD1-1663-2D71-5ADB7EA3AF4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8" creationId="{87AB75A7-A1EC-8E44-7D6E-F8B88D26E43A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39" creationId="{40395D4A-FC74-49EF-D226-7C8434C2FE7B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0" creationId="{50203A24-ABE0-00E7-4949-00F6EBB8048D}"/>
          </ac:spMkLst>
        </pc:spChg>
        <pc:spChg chg="add mod">
          <ac:chgData name="Kulinich Bohdan" userId="48e65c9f34e137d0" providerId="LiveId" clId="{1C3747E6-447A-E04D-AF49-F953DCB4DF92}" dt="2023-12-05T22:31:58.742" v="1972"/>
          <ac:spMkLst>
            <pc:docMk/>
            <pc:sldMk cId="3744922044" sldId="287"/>
            <ac:spMk id="141" creationId="{F45441F5-B831-4098-2C13-B451F76117E0}"/>
          </ac:spMkLst>
        </pc:spChg>
        <pc:spChg chg="add mod">
          <ac:chgData name="Kulinich Bohdan" userId="48e65c9f34e137d0" providerId="LiveId" clId="{1C3747E6-447A-E04D-AF49-F953DCB4DF92}" dt="2023-12-05T22:32:14.655" v="1973" actId="207"/>
          <ac:spMkLst>
            <pc:docMk/>
            <pc:sldMk cId="3744922044" sldId="287"/>
            <ac:spMk id="142" creationId="{D6F08802-2EB6-3CF7-2250-597B1417C458}"/>
          </ac:spMkLst>
        </pc:spChg>
        <pc:spChg chg="add mod">
          <ac:chgData name="Kulinich Bohdan" userId="48e65c9f34e137d0" providerId="LiveId" clId="{1C3747E6-447A-E04D-AF49-F953DCB4DF92}" dt="2023-12-05T22:32:30.504" v="1975" actId="207"/>
          <ac:spMkLst>
            <pc:docMk/>
            <pc:sldMk cId="3744922044" sldId="287"/>
            <ac:spMk id="143" creationId="{DE3A7C6D-CF25-2F3C-4A93-51F69B644EB5}"/>
          </ac:spMkLst>
        </pc:s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49" creationId="{222E2A95-F495-6EE0-1CF7-9AFCEF3F1699}"/>
          </ac:grpSpMkLst>
        </pc:grpChg>
        <pc:grpChg chg="add del mod">
          <ac:chgData name="Kulinich Bohdan" userId="48e65c9f34e137d0" providerId="LiveId" clId="{1C3747E6-447A-E04D-AF49-F953DCB4DF92}" dt="2023-12-04T19:06:56.170" v="1102" actId="165"/>
          <ac:grpSpMkLst>
            <pc:docMk/>
            <pc:sldMk cId="3744922044" sldId="287"/>
            <ac:grpSpMk id="56" creationId="{E7F2DB0E-D6CE-2512-8FA7-A9216A91EDDE}"/>
          </ac:grpSpMkLst>
        </pc:grpChg>
        <pc:grpChg chg="add del mod">
          <ac:chgData name="Kulinich Bohdan" userId="48e65c9f34e137d0" providerId="LiveId" clId="{1C3747E6-447A-E04D-AF49-F953DCB4DF92}" dt="2023-12-04T19:10:05.280" v="1141" actId="478"/>
          <ac:grpSpMkLst>
            <pc:docMk/>
            <pc:sldMk cId="3744922044" sldId="287"/>
            <ac:grpSpMk id="57" creationId="{86D00363-5C86-7D27-BDF1-D611E85BEC45}"/>
          </ac:grpSpMkLst>
        </pc:grpChg>
        <pc:grpChg chg="add del mod">
          <ac:chgData name="Kulinich Bohdan" userId="48e65c9f34e137d0" providerId="LiveId" clId="{1C3747E6-447A-E04D-AF49-F953DCB4DF92}" dt="2023-12-04T19:07:30.024" v="1109" actId="165"/>
          <ac:grpSpMkLst>
            <pc:docMk/>
            <pc:sldMk cId="3744922044" sldId="287"/>
            <ac:grpSpMk id="58" creationId="{DFC972DE-12CB-BDE7-C75A-05325FDAFE1C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62" creationId="{1F95DD7E-0559-B5AF-5DFA-28D9A25BC880}"/>
          </ac:grpSpMkLst>
        </pc:grpChg>
        <pc:grpChg chg="add del mod">
          <ac:chgData name="Kulinich Bohdan" userId="48e65c9f34e137d0" providerId="LiveId" clId="{1C3747E6-447A-E04D-AF49-F953DCB4DF92}" dt="2023-12-04T19:10:01.682" v="1140" actId="478"/>
          <ac:grpSpMkLst>
            <pc:docMk/>
            <pc:sldMk cId="3744922044" sldId="287"/>
            <ac:grpSpMk id="68" creationId="{93610361-83F4-09E2-C30E-9C1E80BA48F8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0" creationId="{759D9863-B063-8D94-B7DC-9A392550EA95}"/>
          </ac:grpSpMkLst>
        </pc:grpChg>
        <pc:grpChg chg="mod">
          <ac:chgData name="Kulinich Bohdan" userId="48e65c9f34e137d0" providerId="LiveId" clId="{1C3747E6-447A-E04D-AF49-F953DCB4DF92}" dt="2023-12-05T22:32:17.887" v="19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89" creationId="{C6FB2770-F794-08FA-4C6A-CBBD40F89FC2}"/>
          </ac:grpSpMkLst>
        </pc:grpChg>
        <pc:grpChg chg="add del mod">
          <ac:chgData name="Kulinich Bohdan" userId="48e65c9f34e137d0" providerId="LiveId" clId="{1C3747E6-447A-E04D-AF49-F953DCB4DF92}" dt="2023-12-05T22:31:49.294" v="1971" actId="478"/>
          <ac:grpSpMkLst>
            <pc:docMk/>
            <pc:sldMk cId="3744922044" sldId="287"/>
            <ac:grpSpMk id="112" creationId="{1A3B2E1B-E3C7-3A7D-EDE9-D8CB20868288}"/>
          </ac:grpSpMkLst>
        </pc:grp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9" creationId="{A23AB628-FEE7-3687-9103-00668D0DA399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1" creationId="{116E0D36-F108-D824-9575-38F40AC2A17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2" creationId="{7FD667D1-9170-42C2-9D48-7078AD2EB8C2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4" creationId="{D88DE8BC-A2AB-EB27-E25F-7BC1AB0BA642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5" creationId="{8057D476-4FB6-8E43-5C60-8C017EA61468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6" creationId="{A29A60EF-4FF8-BA4B-1C7A-4C46AFEAE17D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7" creationId="{66A363A9-B958-DA80-5D34-928A5F1D5F05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8" creationId="{0766F4DD-2EF0-0692-7B25-A354189D47D7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19" creationId="{A666E2C5-CA04-21BB-2266-85D57AF8414F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0" creationId="{5B5BA3A0-76A5-B54B-8E25-172A56EA7EA9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5" creationId="{A12729AF-B5ED-69A1-2831-9FBF039591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26" creationId="{90A8F695-EF75-427F-A0A2-D773A92A144C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7" creationId="{3631590C-9875-C393-A3A1-C941757EFE73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28" creationId="{DE7B1BE2-024C-DACD-0F0D-E8D096756BFF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1" creationId="{8A81E19F-AD5F-DB32-240A-4BD2B2AA78E4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2" creationId="{4CE9769D-3F72-E07E-7D7B-C288EEF973EC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38" creationId="{E85DD6A6-D43E-1BC1-AAAA-44D161BD272D}"/>
          </ac:cxnSpMkLst>
        </pc:cxnChg>
        <pc:cxnChg chg="add mod">
          <ac:chgData name="Kulinich Bohdan" userId="48e65c9f34e137d0" providerId="LiveId" clId="{1C3747E6-447A-E04D-AF49-F953DCB4DF92}" dt="2023-12-04T19:07:15.339" v="1106" actId="208"/>
          <ac:cxnSpMkLst>
            <pc:docMk/>
            <pc:sldMk cId="3744922044" sldId="287"/>
            <ac:cxnSpMk id="41" creationId="{8CA052E0-9183-7A3D-292C-49EA32392BD8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48" creationId="{E7CEC229-C17A-4BC6-A9F9-405E7518D5F2}"/>
          </ac:cxnSpMkLst>
        </pc:cxnChg>
        <pc:cxnChg chg="add mod topLvl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50" creationId="{C5D735EC-C665-2503-7AFA-498700FC6D01}"/>
          </ac:cxnSpMkLst>
        </pc:cxnChg>
        <pc:cxnChg chg="add del mod topLvl">
          <ac:chgData name="Kulinich Bohdan" userId="48e65c9f34e137d0" providerId="LiveId" clId="{1C3747E6-447A-E04D-AF49-F953DCB4DF92}" dt="2023-12-04T19:10:05.280" v="1141" actId="478"/>
          <ac:cxnSpMkLst>
            <pc:docMk/>
            <pc:sldMk cId="3744922044" sldId="287"/>
            <ac:cxnSpMk id="51" creationId="{E049F5C1-C050-02DF-7420-59017CD2763B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59" creationId="{508102ED-D2D9-6556-57DB-86251ED3E693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0" creationId="{D2F1BDE6-0CA4-7C36-8C51-4B9BE392F64A}"/>
          </ac:cxnSpMkLst>
        </pc:cxnChg>
        <pc:cxnChg chg="mod topLvl">
          <ac:chgData name="Kulinich Bohdan" userId="48e65c9f34e137d0" providerId="LiveId" clId="{1C3747E6-447A-E04D-AF49-F953DCB4DF92}" dt="2023-12-04T19:08:43.026" v="1130" actId="208"/>
          <ac:cxnSpMkLst>
            <pc:docMk/>
            <pc:sldMk cId="3744922044" sldId="287"/>
            <ac:cxnSpMk id="61" creationId="{B67ABF50-131D-3ED2-B7E1-A5F91EC54EFE}"/>
          </ac:cxnSpMkLst>
        </pc:cxnChg>
        <pc:cxnChg chg="add del mod topLvl">
          <ac:chgData name="Kulinich Bohdan" userId="48e65c9f34e137d0" providerId="LiveId" clId="{1C3747E6-447A-E04D-AF49-F953DCB4DF92}" dt="2023-12-04T19:10:01.682" v="1140" actId="478"/>
          <ac:cxnSpMkLst>
            <pc:docMk/>
            <pc:sldMk cId="3744922044" sldId="287"/>
            <ac:cxnSpMk id="63" creationId="{FBF0C93B-36B1-2544-0BE9-0786BE975F03}"/>
          </ac:cxnSpMkLst>
        </pc:cxnChg>
        <pc:cxnChg chg="add mod topLvl">
          <ac:chgData name="Kulinich Bohdan" userId="48e65c9f34e137d0" providerId="LiveId" clId="{1C3747E6-447A-E04D-AF49-F953DCB4DF92}" dt="2023-12-04T19:11:32.555" v="1173" actId="1037"/>
          <ac:cxnSpMkLst>
            <pc:docMk/>
            <pc:sldMk cId="3744922044" sldId="287"/>
            <ac:cxnSpMk id="65" creationId="{287AEFB0-3BAA-A648-9E74-2AF2ACA27C01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69" creationId="{B6D2337B-4013-6D69-A61B-15976758BBD7}"/>
          </ac:cxnSpMkLst>
        </pc:cxnChg>
        <pc:cxnChg chg="del">
          <ac:chgData name="Kulinich Bohdan" userId="48e65c9f34e137d0" providerId="LiveId" clId="{1C3747E6-447A-E04D-AF49-F953DCB4DF92}" dt="2023-12-04T19:03:49.328" v="1056" actId="478"/>
          <ac:cxnSpMkLst>
            <pc:docMk/>
            <pc:sldMk cId="3744922044" sldId="287"/>
            <ac:cxnSpMk id="76" creationId="{B8F6DEC7-0435-B329-F287-2AED7BD9404A}"/>
          </ac:cxnSpMkLst>
        </pc:cxnChg>
        <pc:cxnChg chg="add mod">
          <ac:chgData name="Kulinich Bohdan" userId="48e65c9f34e137d0" providerId="LiveId" clId="{1C3747E6-447A-E04D-AF49-F953DCB4DF92}" dt="2023-12-04T19:14:47.626" v="1194" actId="208"/>
          <ac:cxnSpMkLst>
            <pc:docMk/>
            <pc:sldMk cId="3744922044" sldId="287"/>
            <ac:cxnSpMk id="77" creationId="{5352BD0B-5672-591C-48BD-77089B896194}"/>
          </ac:cxnSpMkLst>
        </pc:cxnChg>
        <pc:cxnChg chg="add mod">
          <ac:chgData name="Kulinich Bohdan" userId="48e65c9f34e137d0" providerId="LiveId" clId="{1C3747E6-447A-E04D-AF49-F953DCB4DF92}" dt="2023-12-04T19:11:29.981" v="1172" actId="208"/>
          <ac:cxnSpMkLst>
            <pc:docMk/>
            <pc:sldMk cId="3744922044" sldId="287"/>
            <ac:cxnSpMk id="82" creationId="{33D87988-9DB8-C40E-E888-AB84222E8C80}"/>
          </ac:cxnSpMkLst>
        </pc:cxnChg>
        <pc:cxnChg chg="add del mod">
          <ac:chgData name="Kulinich Bohdan" userId="48e65c9f34e137d0" providerId="LiveId" clId="{1C3747E6-447A-E04D-AF49-F953DCB4DF92}" dt="2023-12-05T22:31:49.294" v="1971" actId="478"/>
          <ac:cxnSpMkLst>
            <pc:docMk/>
            <pc:sldMk cId="3744922044" sldId="287"/>
            <ac:cxnSpMk id="92" creationId="{1C39B379-04D7-3D1E-5799-BD4744C6A2C0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02" creationId="{B7D6D4D4-4F80-1F5C-3A34-91CF28546CAE}"/>
          </ac:cxnSpMkLst>
        </pc:cxnChg>
        <pc:cxnChg chg="add mod">
          <ac:chgData name="Kulinich Bohdan" userId="48e65c9f34e137d0" providerId="LiveId" clId="{1C3747E6-447A-E04D-AF49-F953DCB4DF92}" dt="2023-12-04T19:13:49.371" v="1192" actId="208"/>
          <ac:cxnSpMkLst>
            <pc:docMk/>
            <pc:sldMk cId="3744922044" sldId="287"/>
            <ac:cxnSpMk id="110" creationId="{930780F9-7467-4245-28C9-414BA54C21AC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0" creationId="{015FDE01-7721-59F1-5808-D84C8F1E90D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1" creationId="{5CD823AC-9B8D-F4D8-C0D4-7CE6CB4E6A5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2" creationId="{0F203CF5-576C-71C9-0452-EDFAE1F33F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3" creationId="{0EF6598F-AE91-A09E-CE24-9577B772411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6" creationId="{66399B2E-0363-6F30-909E-070DF49360DB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8" creationId="{CA9B324B-E9FE-C0F6-A099-27E008D04EE6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29" creationId="{D227EEB1-4F85-062C-EE20-F6118258325A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0" creationId="{EFF8D721-F26F-5ACA-8EB0-66920555E444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1" creationId="{57E79D9D-AFF1-2800-7ECD-B6215E7ECE70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2" creationId="{F35F4290-1C33-E27E-B219-30A99BF3C18F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3" creationId="{C43518D5-E79A-157A-EE0A-2FC03C805A3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4" creationId="{9C1F981A-6486-4615-1FF1-BCFFE0076B18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5" creationId="{3DEF1126-9D8D-8F0F-DAA2-2CC86477C185}"/>
          </ac:cxnSpMkLst>
        </pc:cxnChg>
        <pc:cxnChg chg="add mod">
          <ac:chgData name="Kulinich Bohdan" userId="48e65c9f34e137d0" providerId="LiveId" clId="{1C3747E6-447A-E04D-AF49-F953DCB4DF92}" dt="2023-12-05T22:31:58.742" v="1972"/>
          <ac:cxnSpMkLst>
            <pc:docMk/>
            <pc:sldMk cId="3744922044" sldId="287"/>
            <ac:cxnSpMk id="136" creationId="{5F99D55B-BCDC-CF7A-DF55-323A884BF2DE}"/>
          </ac:cxnSpMkLst>
        </pc:cxnChg>
      </pc:sldChg>
      <pc:sldChg chg="modSp">
        <pc:chgData name="Kulinich Bohdan" userId="48e65c9f34e137d0" providerId="LiveId" clId="{1C3747E6-447A-E04D-AF49-F953DCB4DF92}" dt="2023-12-09T14:06:45.470" v="2408" actId="20577"/>
        <pc:sldMkLst>
          <pc:docMk/>
          <pc:sldMk cId="480804358" sldId="290"/>
        </pc:sldMkLst>
        <pc:spChg chg="mod">
          <ac:chgData name="Kulinich Bohdan" userId="48e65c9f34e137d0" providerId="LiveId" clId="{1C3747E6-447A-E04D-AF49-F953DCB4DF92}" dt="2023-12-05T23:00:27.201" v="2368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C3747E6-447A-E04D-AF49-F953DCB4DF92}" dt="2023-12-09T14:06:45.470" v="2408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addSp delSp modSp mod delAnim modAnim">
        <pc:chgData name="Kulinich Bohdan" userId="48e65c9f34e137d0" providerId="LiveId" clId="{1C3747E6-447A-E04D-AF49-F953DCB4DF92}" dt="2023-12-09T14:04:45.272" v="2373" actId="1038"/>
        <pc:sldMkLst>
          <pc:docMk/>
          <pc:sldMk cId="3982145849" sldId="295"/>
        </pc:sldMkLst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3" creationId="{2A6B0CD2-2D7E-4E7D-152F-65E5970AB752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7" creationId="{79239700-0DFC-7408-B358-BBDA77F5CB2E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8" creationId="{CCF5D1F5-D453-67D8-51B7-67FEA1DC8E29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9" creationId="{9E4AC774-AA8B-560D-546E-B8D3206FBBAF}"/>
          </ac:spMkLst>
        </pc:spChg>
        <pc:spChg chg="add mod">
          <ac:chgData name="Kulinich Bohdan" userId="48e65c9f34e137d0" providerId="LiveId" clId="{1C3747E6-447A-E04D-AF49-F953DCB4DF92}" dt="2023-12-09T14:04:45.272" v="2373" actId="1038"/>
          <ac:spMkLst>
            <pc:docMk/>
            <pc:sldMk cId="3982145849" sldId="295"/>
            <ac:spMk id="10" creationId="{57E15FA5-9FA6-B4BE-3F48-9B22C0FA02C4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2" creationId="{D974EC83-5E01-3B44-0677-7F93049DED89}"/>
          </ac:spMkLst>
        </pc:spChg>
        <pc:spChg chg="del mod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4" creationId="{4FF137E4-9F0E-CA9C-EC73-644AE58D4251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6" creationId="{5C2B9612-B139-EDE6-CC9F-5554015B81AA}"/>
          </ac:spMkLst>
        </pc:spChg>
        <pc:spChg chg="del">
          <ac:chgData name="Kulinich Bohdan" userId="48e65c9f34e137d0" providerId="LiveId" clId="{1C3747E6-447A-E04D-AF49-F953DCB4DF92}" dt="2023-12-09T14:04:37.374" v="2369" actId="478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delAnim modAnim">
        <pc:chgData name="Kulinich Bohdan" userId="48e65c9f34e137d0" providerId="LiveId" clId="{1C3747E6-447A-E04D-AF49-F953DCB4DF92}" dt="2023-12-05T22:32:47.927" v="1976" actId="207"/>
        <pc:sldMkLst>
          <pc:docMk/>
          <pc:sldMk cId="3667384021" sldId="296"/>
        </pc:sldMkLst>
        <pc:spChg chg="add mod">
          <ac:chgData name="Kulinich Bohdan" userId="48e65c9f34e137d0" providerId="LiveId" clId="{1C3747E6-447A-E04D-AF49-F953DCB4DF92}" dt="2023-12-05T22:32:47.927" v="1976" actId="207"/>
          <ac:spMkLst>
            <pc:docMk/>
            <pc:sldMk cId="3667384021" sldId="296"/>
            <ac:spMk id="3" creationId="{91B42C74-A938-8CF5-62E1-844120756D8D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19" creationId="{591D6711-C4FD-2613-7AFB-E48FA4FC5864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0" creationId="{DB5C613A-18EA-EB97-0FE5-1D370904BD06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4" creationId="{0522AD95-2DA9-085E-1803-A2C80DDBC86B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5" creationId="{3EE9D9E7-1BC4-62B2-2404-6ABCC9061B2A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6" creationId="{ADF29467-B7B1-F878-768C-5193F55BD751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7" creationId="{E6F2CFEC-0C6E-95DB-9F20-86EB7BC55DC8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8" creationId="{882145AD-E5CB-E35D-6A93-0682906F1540}"/>
          </ac:spMkLst>
        </pc:spChg>
        <pc:spChg chg="del">
          <ac:chgData name="Kulinich Bohdan" userId="48e65c9f34e137d0" providerId="LiveId" clId="{1C3747E6-447A-E04D-AF49-F953DCB4DF92}" dt="2023-12-04T20:02:02.411" v="1360" actId="478"/>
          <ac:spMkLst>
            <pc:docMk/>
            <pc:sldMk cId="3667384021" sldId="296"/>
            <ac:spMk id="29" creationId="{2BEACC22-3E00-01EF-2549-A2BDEB8459B6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1" creationId="{E36C3BC7-1468-ACB0-7222-54A9AF05581C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2" creationId="{3BA55522-226A-658C-271A-A5EAD2A747E3}"/>
          </ac:spMkLst>
        </pc:spChg>
        <pc:spChg chg="del mod">
          <ac:chgData name="Kulinich Bohdan" userId="48e65c9f34e137d0" providerId="LiveId" clId="{1C3747E6-447A-E04D-AF49-F953DCB4DF92}" dt="2023-12-05T22:31:20.871" v="1967" actId="478"/>
          <ac:spMkLst>
            <pc:docMk/>
            <pc:sldMk cId="3667384021" sldId="296"/>
            <ac:spMk id="33" creationId="{BC84ED23-3ECC-AF05-EDDA-D3049681D5A9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5" creationId="{2B00033B-65FB-07B7-226C-970CA2C3559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6" creationId="{A0CE7076-5216-31DA-F970-391A1A5EB4A2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8" creationId="{61167C50-C62F-768D-E517-2A89FFAEC80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39" creationId="{DBC835C5-512D-F118-375E-5A24CD91881E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8" creationId="{7AA4C8C6-B26E-A4EB-3DEC-F1680DDE7180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59" creationId="{C36927C3-3119-B08B-F146-2C951A911E61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0" creationId="{75B6AE49-BD90-2947-0608-43FE4E0AD68F}"/>
          </ac:spMkLst>
        </pc:spChg>
        <pc:spChg chg="add mod">
          <ac:chgData name="Kulinich Bohdan" userId="48e65c9f34e137d0" providerId="LiveId" clId="{1C3747E6-447A-E04D-AF49-F953DCB4DF92}" dt="2023-12-05T22:31:21.668" v="1968"/>
          <ac:spMkLst>
            <pc:docMk/>
            <pc:sldMk cId="3667384021" sldId="296"/>
            <ac:spMk id="61" creationId="{8F432507-AA23-3AB3-AE17-C5D95CDCB562}"/>
          </ac:spMkLst>
        </pc:spChg>
        <pc:spChg chg="add mod">
          <ac:chgData name="Kulinich Bohdan" userId="48e65c9f34e137d0" providerId="LiveId" clId="{1C3747E6-447A-E04D-AF49-F953DCB4DF92}" dt="2023-12-05T22:31:40.455" v="1969" actId="207"/>
          <ac:spMkLst>
            <pc:docMk/>
            <pc:sldMk cId="3667384021" sldId="296"/>
            <ac:spMk id="62" creationId="{C0AD4A0F-3FEF-FBA8-887E-B6518734F221}"/>
          </ac:spMkLst>
        </pc:s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0" creationId="{A33CC9B5-3853-997F-3B0E-FA37FCAF4110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4" creationId="{06EE49FD-D876-E990-C7CE-F2FB8DA5BB4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48" creationId="{9C86BF6D-C8D3-D580-211D-E962A7832A59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1" creationId="{E58A183C-4F05-DEEF-4FF0-068924872791}"/>
          </ac:grpSpMkLst>
        </pc:grpChg>
        <pc:grpChg chg="add mod">
          <ac:chgData name="Kulinich Bohdan" userId="48e65c9f34e137d0" providerId="LiveId" clId="{1C3747E6-447A-E04D-AF49-F953DCB4DF92}" dt="2023-12-05T22:31:21.668" v="1968"/>
          <ac:grpSpMkLst>
            <pc:docMk/>
            <pc:sldMk cId="3667384021" sldId="296"/>
            <ac:grpSpMk id="55" creationId="{BFB54150-F3E9-D62A-5652-C18617B7EC59}"/>
          </ac:grpSpMkLst>
        </pc:grpChg>
        <pc:grpChg chg="mod">
          <ac:chgData name="Kulinich Bohdan" userId="48e65c9f34e137d0" providerId="LiveId" clId="{1C3747E6-447A-E04D-AF49-F953DCB4DF92}" dt="2023-12-05T22:31:43.624" v="1970" actId="166"/>
          <ac:grpSpMkLst>
            <pc:docMk/>
            <pc:sldMk cId="3667384021" sldId="296"/>
            <ac:grpSpMk id="124" creationId="{CB0CB2BE-4901-4ABE-A3CB-379604CF8447}"/>
          </ac:grpSpMkLst>
        </pc:grp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7" creationId="{EA944858-F821-3123-7601-A9A0E9C2E7A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9" creationId="{D8B997A7-FADD-D67A-D5EC-530A395E0219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0" creationId="{3C8133C7-9DE4-FE48-CA12-491E564E23D4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1" creationId="{12148EF9-5ABA-F8E8-80CF-2FEEA0C4533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3" creationId="{7FAF61C2-B5EA-1DEF-73A1-F98A6E28842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4" creationId="{5C212717-7235-475F-0BA9-87F4B90B6AA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5" creationId="{D4E4AA56-3A37-B071-E32B-FAE99859F682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7" creationId="{45ECD522-ACD8-B37A-496C-B903D1577FB7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18" creationId="{F74427C3-39B5-CA0E-3618-717C16EFD593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2" creationId="{5AB002FA-70A9-1113-A7D1-FC64B7D620B0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23" creationId="{A7C489C4-BE7A-C08C-56D7-62D165006D5A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0" creationId="{8937D72F-50FD-B75B-26E0-DF9BB6218CB1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4" creationId="{678B24D7-535E-AFFC-E5D9-C217E6885C58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37" creationId="{A822845D-A625-AF90-94F3-11EB5F273C59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1" creationId="{6ED010E6-7AC3-DEFD-1752-2C9B4BCE2BD4}"/>
          </ac:cxnSpMkLst>
        </pc:cxnChg>
        <pc:cxnChg chg="del">
          <ac:chgData name="Kulinich Bohdan" userId="48e65c9f34e137d0" providerId="LiveId" clId="{1C3747E6-447A-E04D-AF49-F953DCB4DF92}" dt="2023-12-04T20:02:02.411" v="1360" actId="478"/>
          <ac:cxnSpMkLst>
            <pc:docMk/>
            <pc:sldMk cId="3667384021" sldId="296"/>
            <ac:cxnSpMk id="42" creationId="{3ABA0592-6624-4EB9-4CF4-803D11FC9BF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3" creationId="{5CF46C7B-8A2A-CED2-7145-29BDAF670C52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5" creationId="{EFE37464-157B-900F-11AF-95AE58C3F6AF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6" creationId="{9AA9EFDB-7F8D-CBD3-BCBA-14A4F21E0286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7" creationId="{BB38BAE8-B42A-34E8-5BA9-395ED5B6B1B6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49" creationId="{088762AD-1D50-A2AA-3AB4-2B74992572A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0" creationId="{07B117F6-8E81-108F-78E4-4D90915E3AE0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2" creationId="{13975158-9AF1-1242-96D1-8DBC8F750B38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3" creationId="{6917F62F-16E8-040A-02DC-8382FA48322E}"/>
          </ac:cxnSpMkLst>
        </pc:cxnChg>
        <pc:cxnChg chg="add 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4" creationId="{0E27A9B4-DE18-E318-F8A0-FDAE5A4F244E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6" creationId="{DA35EFD2-0187-A72B-FB36-7CDFB3B60D87}"/>
          </ac:cxnSpMkLst>
        </pc:cxnChg>
        <pc:cxnChg chg="mod">
          <ac:chgData name="Kulinich Bohdan" userId="48e65c9f34e137d0" providerId="LiveId" clId="{1C3747E6-447A-E04D-AF49-F953DCB4DF92}" dt="2023-12-05T22:31:21.668" v="1968"/>
          <ac:cxnSpMkLst>
            <pc:docMk/>
            <pc:sldMk cId="3667384021" sldId="296"/>
            <ac:cxnSpMk id="57" creationId="{C9707AE5-C0A7-9FA5-BAB5-7A004E06B184}"/>
          </ac:cxnSpMkLst>
        </pc:cxnChg>
      </pc:sldChg>
      <pc:sldChg chg="del">
        <pc:chgData name="Kulinich Bohdan" userId="48e65c9f34e137d0" providerId="LiveId" clId="{1C3747E6-447A-E04D-AF49-F953DCB4DF92}" dt="2023-12-03T13:56:18.618" v="578" actId="2696"/>
        <pc:sldMkLst>
          <pc:docMk/>
          <pc:sldMk cId="2875264979" sldId="297"/>
        </pc:sldMkLst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128268A3-0BC9-3F43-97C7-11CD7C12FFAF}"/>
    <pc:docChg chg="undo custSel addSld delSld modSld">
      <pc:chgData name="Kulinich Bohdan" userId="48e65c9f34e137d0" providerId="LiveId" clId="{128268A3-0BC9-3F43-97C7-11CD7C12FFAF}" dt="2023-09-03T16:32:34.466" v="1861" actId="20577"/>
      <pc:docMkLst>
        <pc:docMk/>
      </pc:docMkLst>
      <pc:sldChg chg="addSp modSp mod modAnim">
        <pc:chgData name="Kulinich Bohdan" userId="48e65c9f34e137d0" providerId="LiveId" clId="{128268A3-0BC9-3F43-97C7-11CD7C12FFAF}" dt="2023-08-21T15:53:24.374" v="160" actId="14429"/>
        <pc:sldMkLst>
          <pc:docMk/>
          <pc:sldMk cId="1429824012" sldId="274"/>
        </pc:sldMkLst>
        <pc:spChg chg="add mod">
          <ac:chgData name="Kulinich Bohdan" userId="48e65c9f34e137d0" providerId="LiveId" clId="{128268A3-0BC9-3F43-97C7-11CD7C12FFAF}" dt="2023-08-19T18:36:50.265" v="115" actId="1076"/>
          <ac:spMkLst>
            <pc:docMk/>
            <pc:sldMk cId="1429824012" sldId="274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3:24.374" v="16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19T18:37:18.616" v="125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19T18:37:21.862" v="12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19T18:37:00.028" v="119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128268A3-0BC9-3F43-97C7-11CD7C12FFAF}" dt="2023-08-19T18:37:27.076" v="127" actId="1076"/>
          <ac:picMkLst>
            <pc:docMk/>
            <pc:sldMk cId="1429824012" sldId="274"/>
            <ac:picMk id="10" creationId="{3E346A3B-83A2-741D-456F-20E08EA7789C}"/>
          </ac:picMkLst>
        </pc:picChg>
        <pc:picChg chg="mod">
          <ac:chgData name="Kulinich Bohdan" userId="48e65c9f34e137d0" providerId="LiveId" clId="{128268A3-0BC9-3F43-97C7-11CD7C12FFAF}" dt="2023-08-19T18:35:08.348" v="2" actId="552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setBg delAnim modAnim">
        <pc:chgData name="Kulinich Bohdan" userId="48e65c9f34e137d0" providerId="LiveId" clId="{128268A3-0BC9-3F43-97C7-11CD7C12FFAF}" dt="2023-08-27T18:10:40.962" v="961"/>
        <pc:sldMkLst>
          <pc:docMk/>
          <pc:sldMk cId="2154405015" sldId="276"/>
        </pc:sldMkLst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" creationId="{300529B1-C671-6A3E-4900-DCAC7EE9448C}"/>
          </ac:spMkLst>
        </pc:spChg>
        <pc:spChg chg="add mod">
          <ac:chgData name="Kulinich Bohdan" userId="48e65c9f34e137d0" providerId="LiveId" clId="{128268A3-0BC9-3F43-97C7-11CD7C12FFAF}" dt="2023-08-26T11:05:24.831" v="568" actId="14100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28268A3-0BC9-3F43-97C7-11CD7C12FFAF}" dt="2023-08-26T10:42:06.634" v="425"/>
          <ac:spMkLst>
            <pc:docMk/>
            <pc:sldMk cId="2154405015" sldId="276"/>
            <ac:spMk id="7" creationId="{595002CC-36C2-803B-0344-22761E2FFABF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9" creationId="{03A05CBC-A720-87B1-316B-D22692F52F90}"/>
          </ac:spMkLst>
        </pc:spChg>
        <pc:spChg chg="add mod">
          <ac:chgData name="Kulinich Bohdan" userId="48e65c9f34e137d0" providerId="LiveId" clId="{128268A3-0BC9-3F43-97C7-11CD7C12FFAF}" dt="2023-08-26T10:43:25.815" v="453" actId="1037"/>
          <ac:spMkLst>
            <pc:docMk/>
            <pc:sldMk cId="2154405015" sldId="276"/>
            <ac:spMk id="12" creationId="{E532860B-F2A6-81BF-7707-98AA6A55632C}"/>
          </ac:spMkLst>
        </pc:spChg>
        <pc:spChg chg="add mod">
          <ac:chgData name="Kulinich Bohdan" userId="48e65c9f34e137d0" providerId="LiveId" clId="{128268A3-0BC9-3F43-97C7-11CD7C12FFAF}" dt="2023-08-26T10:43:54.986" v="467" actId="1036"/>
          <ac:spMkLst>
            <pc:docMk/>
            <pc:sldMk cId="2154405015" sldId="276"/>
            <ac:spMk id="13" creationId="{789F727E-727A-E6FD-BE20-9200D3782F86}"/>
          </ac:spMkLst>
        </pc:spChg>
        <pc:spChg chg="add del mod">
          <ac:chgData name="Kulinich Bohdan" userId="48e65c9f34e137d0" providerId="LiveId" clId="{128268A3-0BC9-3F43-97C7-11CD7C12FFAF}" dt="2023-08-26T10:43:06.496" v="444" actId="478"/>
          <ac:spMkLst>
            <pc:docMk/>
            <pc:sldMk cId="2154405015" sldId="276"/>
            <ac:spMk id="14" creationId="{FD283E61-FFCF-E014-6684-60614E04C620}"/>
          </ac:spMkLst>
        </pc:spChg>
        <pc:spChg chg="add del mod">
          <ac:chgData name="Kulinich Bohdan" userId="48e65c9f34e137d0" providerId="LiveId" clId="{128268A3-0BC9-3F43-97C7-11CD7C12FFAF}" dt="2023-08-26T10:42:57.512" v="440" actId="478"/>
          <ac:spMkLst>
            <pc:docMk/>
            <pc:sldMk cId="2154405015" sldId="276"/>
            <ac:spMk id="15" creationId="{940B5F73-7521-CEC9-8936-B64CC449180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1" creationId="{F2ED21C2-5C8A-DDE3-1FA0-978EA048B1E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2" creationId="{FD47F23E-8E4F-E552-4D58-E0F4DA13F717}"/>
          </ac:spMkLst>
        </pc:spChg>
        <pc:spChg chg="add mod">
          <ac:chgData name="Kulinich Bohdan" userId="48e65c9f34e137d0" providerId="LiveId" clId="{128268A3-0BC9-3F43-97C7-11CD7C12FFAF}" dt="2023-08-26T10:44:19.408" v="473" actId="20577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3" creationId="{44631383-A28A-7F8A-BB92-67E3D128174C}"/>
          </ac:spMkLst>
        </pc:spChg>
        <pc:spChg chg="add del mod">
          <ac:chgData name="Kulinich Bohdan" userId="48e65c9f34e137d0" providerId="LiveId" clId="{128268A3-0BC9-3F43-97C7-11CD7C12FFAF}" dt="2023-08-26T10:46:24.188" v="491" actId="478"/>
          <ac:spMkLst>
            <pc:docMk/>
            <pc:sldMk cId="2154405015" sldId="276"/>
            <ac:spMk id="24" creationId="{8515F5D4-339B-B720-B3D4-F92F146CDE03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4" creationId="{AA32FBDD-7CC2-80E8-9E55-2055305BCBCE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5" creationId="{942F5270-AC61-FB40-2827-5D2922EB353C}"/>
          </ac:spMkLst>
        </pc:spChg>
        <pc:spChg chg="add mod">
          <ac:chgData name="Kulinich Bohdan" userId="48e65c9f34e137d0" providerId="LiveId" clId="{128268A3-0BC9-3F43-97C7-11CD7C12FFAF}" dt="2023-08-27T15:41:29.590" v="757" actId="14100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128268A3-0BC9-3F43-97C7-11CD7C12FFAF}" dt="2023-08-27T15:46:39.280" v="760" actId="14429"/>
          <ac:spMkLst>
            <pc:docMk/>
            <pc:sldMk cId="2154405015" sldId="276"/>
            <ac:spMk id="26" creationId="{C51B76C8-82AD-D339-4D76-76897291335B}"/>
          </ac:spMkLst>
        </pc:spChg>
        <pc:spChg chg="add mod">
          <ac:chgData name="Kulinich Bohdan" userId="48e65c9f34e137d0" providerId="LiveId" clId="{128268A3-0BC9-3F43-97C7-11CD7C12FFAF}" dt="2023-08-27T18:00:21.528" v="770" actId="207"/>
          <ac:spMkLst>
            <pc:docMk/>
            <pc:sldMk cId="2154405015" sldId="276"/>
            <ac:spMk id="27" creationId="{6DA5C2B3-EAF7-34CD-999C-6F05431CB02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7" creationId="{CAB6278A-85BE-A0CD-0B83-F7425BB8530B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8" creationId="{3C5901A5-7B36-ECA7-B9E8-F1912881E5D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9" creationId="{34733BF4-DCA3-C58D-E2EB-D69240ED70C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2" creationId="{B486C479-9C4D-4FB4-C43B-61D32F716669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1" creationId="{C0FD78B6-F646-AEA1-6357-96D0C5A358D8}"/>
          </ac:spMkLst>
        </pc:spChg>
        <pc:grpChg chg="add del mod">
          <ac:chgData name="Kulinich Bohdan" userId="48e65c9f34e137d0" providerId="LiveId" clId="{128268A3-0BC9-3F43-97C7-11CD7C12FFAF}" dt="2023-08-26T10:42:42.761" v="437" actId="165"/>
          <ac:grpSpMkLst>
            <pc:docMk/>
            <pc:sldMk cId="2154405015" sldId="276"/>
            <ac:grpSpMk id="16" creationId="{3BE8C599-058E-27A0-C75B-45E5FA1358BF}"/>
          </ac:grpSpMkLst>
        </pc:grpChg>
        <pc:cxnChg chg="add mod topLvl">
          <ac:chgData name="Kulinich Bohdan" userId="48e65c9f34e137d0" providerId="LiveId" clId="{128268A3-0BC9-3F43-97C7-11CD7C12FFAF}" dt="2023-08-26T10:43:16.038" v="446" actId="1076"/>
          <ac:cxnSpMkLst>
            <pc:docMk/>
            <pc:sldMk cId="2154405015" sldId="276"/>
            <ac:cxnSpMk id="8" creationId="{38A116E1-FC53-7D90-C6DC-A6210F7E86C3}"/>
          </ac:cxnSpMkLst>
        </pc:cxnChg>
        <pc:cxnChg chg="add mod topLvl">
          <ac:chgData name="Kulinich Bohdan" userId="48e65c9f34e137d0" providerId="LiveId" clId="{128268A3-0BC9-3F43-97C7-11CD7C12FFAF}" dt="2023-08-26T10:43:12.889" v="445" actId="1076"/>
          <ac:cxnSpMkLst>
            <pc:docMk/>
            <pc:sldMk cId="2154405015" sldId="276"/>
            <ac:cxnSpMk id="9" creationId="{E85286AE-A6F8-3346-75BA-4228B3A5410F}"/>
          </ac:cxnSpMkLst>
        </pc:cxnChg>
        <pc:cxnChg chg="add del mod topLvl">
          <ac:chgData name="Kulinich Bohdan" userId="48e65c9f34e137d0" providerId="LiveId" clId="{128268A3-0BC9-3F43-97C7-11CD7C12FFAF}" dt="2023-08-26T10:43:27.969" v="454" actId="478"/>
          <ac:cxnSpMkLst>
            <pc:docMk/>
            <pc:sldMk cId="2154405015" sldId="276"/>
            <ac:cxnSpMk id="10" creationId="{5AB59A8A-D3F8-AF9B-3C71-C5EEF8C57E84}"/>
          </ac:cxnSpMkLst>
        </pc:cxnChg>
        <pc:cxnChg chg="add mod topLvl">
          <ac:chgData name="Kulinich Bohdan" userId="48e65c9f34e137d0" providerId="LiveId" clId="{128268A3-0BC9-3F43-97C7-11CD7C12FFAF}" dt="2023-08-26T10:43:21.091" v="447" actId="14100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128268A3-0BC9-3F43-97C7-11CD7C12FFAF}" dt="2023-08-26T10:43:39.812" v="458" actId="1076"/>
          <ac:cxnSpMkLst>
            <pc:docMk/>
            <pc:sldMk cId="2154405015" sldId="276"/>
            <ac:cxnSpMk id="18" creationId="{B3592466-1398-CCF5-777F-4FACD435C1DA}"/>
          </ac:cxnSpMkLst>
        </pc:cxnChg>
        <pc:cxnChg chg="add mod">
          <ac:chgData name="Kulinich Bohdan" userId="48e65c9f34e137d0" providerId="LiveId" clId="{128268A3-0BC9-3F43-97C7-11CD7C12FFAF}" dt="2023-08-26T10:43:48.216" v="461" actId="14100"/>
          <ac:cxnSpMkLst>
            <pc:docMk/>
            <pc:sldMk cId="2154405015" sldId="276"/>
            <ac:cxnSpMk id="19" creationId="{83D9DC94-40DA-F50A-3E18-B9EA0E68111B}"/>
          </ac:cxnSpMkLst>
        </pc:cxnChg>
        <pc:cxnChg chg="add mod">
          <ac:chgData name="Kulinich Bohdan" userId="48e65c9f34e137d0" providerId="LiveId" clId="{128268A3-0BC9-3F43-97C7-11CD7C12FFAF}" dt="2023-08-26T10:44:02.175" v="470" actId="14100"/>
          <ac:cxnSpMkLst>
            <pc:docMk/>
            <pc:sldMk cId="2154405015" sldId="276"/>
            <ac:cxnSpMk id="21" creationId="{81F383F3-E038-3D8A-4BE6-72BD9115058D}"/>
          </ac:cxnSpMkLst>
        </pc:cxnChg>
      </pc:sldChg>
      <pc:sldChg chg="modSp">
        <pc:chgData name="Kulinich Bohdan" userId="48e65c9f34e137d0" providerId="LiveId" clId="{128268A3-0BC9-3F43-97C7-11CD7C12FFAF}" dt="2023-08-26T10:25:26.946" v="191" actId="20577"/>
        <pc:sldMkLst>
          <pc:docMk/>
          <pc:sldMk cId="3313802318" sldId="284"/>
        </pc:sldMkLst>
        <pc:spChg chg="mod">
          <ac:chgData name="Kulinich Bohdan" userId="48e65c9f34e137d0" providerId="LiveId" clId="{128268A3-0BC9-3F43-97C7-11CD7C12FFAF}" dt="2023-08-19T18:38:10.209" v="15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28268A3-0BC9-3F43-97C7-11CD7C12FFAF}" dt="2023-08-26T10:25:26.946" v="19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128268A3-0BC9-3F43-97C7-11CD7C12FFAF}" dt="2023-08-27T18:10:46.605" v="962"/>
        <pc:sldMkLst>
          <pc:docMk/>
          <pc:sldMk cId="3015501688" sldId="285"/>
        </pc:sldMkLst>
        <pc:spChg chg="del">
          <ac:chgData name="Kulinich Bohdan" userId="48e65c9f34e137d0" providerId="LiveId" clId="{128268A3-0BC9-3F43-97C7-11CD7C12FFAF}" dt="2023-08-27T15:25:49.787" v="636" actId="478"/>
          <ac:spMkLst>
            <pc:docMk/>
            <pc:sldMk cId="3015501688" sldId="285"/>
            <ac:spMk id="3" creationId="{BAE12883-6287-A4A9-6FCE-DA98E67056EB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19" creationId="{EE74B3CF-EC8F-F8FF-B1C9-B55134D08A4A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0" creationId="{58D2BD1D-BB4D-5F83-D40A-12BA7F7E7D3E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1" creationId="{D3A6DE35-CCB4-3E34-7D9C-38DF3975F85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2" creationId="{1AFA98E8-E196-08A7-08F9-692C6BCF0F0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3" creationId="{E9EBED03-6AA5-87B5-F2AF-51F6C09FD37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4" creationId="{F84F16B8-6B20-9F5E-7A15-BD3F82DD713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5" creationId="{D787768B-59BC-A965-7386-B55A6E3A44B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6" creationId="{695354E2-C3D9-68B8-3C56-76F97FBAE592}"/>
          </ac:spMkLst>
        </pc:spChg>
        <pc:spChg chg="add del mod">
          <ac:chgData name="Kulinich Bohdan" userId="48e65c9f34e137d0" providerId="LiveId" clId="{128268A3-0BC9-3F43-97C7-11CD7C12FFAF}" dt="2023-08-27T15:25:48.759" v="635" actId="478"/>
          <ac:spMkLst>
            <pc:docMk/>
            <pc:sldMk cId="3015501688" sldId="285"/>
            <ac:spMk id="27" creationId="{0E194B21-1E54-9B6D-8EAB-D8C03FF61FE7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8" creationId="{C2380454-C29C-FECC-0AC0-2FA48A5C1A31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9" creationId="{8EBEC4EE-F251-B8B4-1E66-7C3CC1D90C68}"/>
          </ac:spMkLst>
        </pc:spChg>
        <pc:spChg chg="add mod">
          <ac:chgData name="Kulinich Bohdan" userId="48e65c9f34e137d0" providerId="LiveId" clId="{128268A3-0BC9-3F43-97C7-11CD7C12FFAF}" dt="2023-08-27T15:31:22.251" v="702" actId="20577"/>
          <ac:spMkLst>
            <pc:docMk/>
            <pc:sldMk cId="3015501688" sldId="285"/>
            <ac:spMk id="30" creationId="{EEA9D709-341C-5F78-A42E-8CB9A1F1C276}"/>
          </ac:spMkLst>
        </pc:spChg>
        <pc:spChg chg="add mod">
          <ac:chgData name="Kulinich Bohdan" userId="48e65c9f34e137d0" providerId="LiveId" clId="{128268A3-0BC9-3F43-97C7-11CD7C12FFAF}" dt="2023-08-27T15:32:28.075" v="745" actId="20577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28268A3-0BC9-3F43-97C7-11CD7C12FFAF}" dt="2023-08-27T18:00:32.366" v="774" actId="22"/>
          <ac:spMkLst>
            <pc:docMk/>
            <pc:sldMk cId="3015501688" sldId="285"/>
            <ac:spMk id="33" creationId="{7D39D5A3-EEA4-16CF-7D36-569F4FC7B369}"/>
          </ac:spMkLst>
        </pc:spChg>
        <pc:spChg chg="add mod">
          <ac:chgData name="Kulinich Bohdan" userId="48e65c9f34e137d0" providerId="LiveId" clId="{128268A3-0BC9-3F43-97C7-11CD7C12FFAF}" dt="2023-08-27T18:01:00.670" v="781" actId="14100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28268A3-0BC9-3F43-97C7-11CD7C12FFAF}" dt="2023-08-27T18:00:27.661" v="772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128268A3-0BC9-3F43-97C7-11CD7C12FFAF}" dt="2023-08-27T12:15:05.066" v="575" actId="478"/>
          <ac:spMkLst>
            <pc:docMk/>
            <pc:sldMk cId="3015501688" sldId="285"/>
            <ac:spMk id="67" creationId="{85CDFE9B-1A0E-A799-8A07-F784B89D2D43}"/>
          </ac:spMkLst>
        </pc:spChg>
        <pc:spChg chg="del mod">
          <ac:chgData name="Kulinich Bohdan" userId="48e65c9f34e137d0" providerId="LiveId" clId="{128268A3-0BC9-3F43-97C7-11CD7C12FFAF}" dt="2023-08-27T12:15:01.300" v="574" actId="478"/>
          <ac:spMkLst>
            <pc:docMk/>
            <pc:sldMk cId="3015501688" sldId="285"/>
            <ac:spMk id="68" creationId="{455A6273-1750-F7A9-E149-17EA23ED0FDF}"/>
          </ac:spMkLst>
        </pc:spChg>
        <pc:spChg chg="del">
          <ac:chgData name="Kulinich Bohdan" userId="48e65c9f34e137d0" providerId="LiveId" clId="{128268A3-0BC9-3F43-97C7-11CD7C12FFAF}" dt="2023-08-27T12:14:59.894" v="573" actId="478"/>
          <ac:spMkLst>
            <pc:docMk/>
            <pc:sldMk cId="3015501688" sldId="285"/>
            <ac:spMk id="69" creationId="{4288EA97-41B4-6A67-DCA4-208CF854AE4D}"/>
          </ac:spMkLst>
        </pc:spChg>
        <pc:spChg chg="del">
          <ac:chgData name="Kulinich Bohdan" userId="48e65c9f34e137d0" providerId="LiveId" clId="{128268A3-0BC9-3F43-97C7-11CD7C12FFAF}" dt="2023-08-27T15:25:55.923" v="638" actId="478"/>
          <ac:spMkLst>
            <pc:docMk/>
            <pc:sldMk cId="3015501688" sldId="285"/>
            <ac:spMk id="70" creationId="{299E2974-4CD9-E275-B109-C47DE066A30D}"/>
          </ac:spMkLst>
        </pc:spChg>
        <pc:spChg chg="del">
          <ac:chgData name="Kulinich Bohdan" userId="48e65c9f34e137d0" providerId="LiveId" clId="{128268A3-0BC9-3F43-97C7-11CD7C12FFAF}" dt="2023-08-27T15:25:54.094" v="637" actId="478"/>
          <ac:spMkLst>
            <pc:docMk/>
            <pc:sldMk cId="3015501688" sldId="285"/>
            <ac:spMk id="71" creationId="{006D486D-E6F0-872A-F810-AD5FF470A7D6}"/>
          </ac:spMkLst>
        </pc:spChg>
        <pc:picChg chg="mod">
          <ac:chgData name="Kulinich Bohdan" userId="48e65c9f34e137d0" providerId="LiveId" clId="{128268A3-0BC9-3F43-97C7-11CD7C12FFAF}" dt="2023-08-26T10:50:41.129" v="545" actId="14826"/>
          <ac:picMkLst>
            <pc:docMk/>
            <pc:sldMk cId="3015501688" sldId="285"/>
            <ac:picMk id="6" creationId="{9CEFBC9A-2553-9AC3-F5AB-5F73D915ABF8}"/>
          </ac:picMkLst>
        </pc:pic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7" creationId="{787CC2B9-436F-289F-BDD6-759CBEF6941C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8" creationId="{53B9B5BD-9B2A-BEE9-27A6-510C5B6643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9" creationId="{97851838-2D32-19DD-14FC-335F07577937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0" creationId="{05317F7A-7424-267B-901F-457E134942D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1" creationId="{3700E9FD-18D0-9F75-11FF-3D48A2C5816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2" creationId="{0CC0AD67-F426-6DE7-07D3-3B9CED3938A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3" creationId="{3D0D6AFE-C646-5EA5-0BBE-5C62B829E04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4" creationId="{6055B7D7-FAAF-6490-E8C0-FD53AB96EE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5" creationId="{11FCEE00-2710-5F64-73AE-C27EC401D0C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6" creationId="{EA94A143-29C9-92D3-7CF1-D521777870B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7" creationId="{18AB5A2A-567F-4FB6-BB3D-A9BDEDB89364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09:54.636" v="1177" actId="14429"/>
        <pc:sldMkLst>
          <pc:docMk/>
          <pc:sldMk cId="2900867677" sldId="286"/>
        </pc:sldMkLst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9" creationId="{8134A841-7A24-468D-93E6-2CA10F30E5C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32" creationId="{E1043B9E-8FED-4CE1-2845-900D84956A23}"/>
          </ac:spMkLst>
        </pc:spChg>
        <pc:spChg chg="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28268A3-0BC9-3F43-97C7-11CD7C12FFAF}" dt="2023-08-27T18:01:57.433" v="786" actId="478"/>
          <ac:spMkLst>
            <pc:docMk/>
            <pc:sldMk cId="2900867677" sldId="286"/>
            <ac:spMk id="38" creationId="{60C53D29-1B21-2595-91C9-34BF60D6988E}"/>
          </ac:spMkLst>
        </pc:spChg>
        <pc:spChg chg="del">
          <ac:chgData name="Kulinich Bohdan" userId="48e65c9f34e137d0" providerId="LiveId" clId="{128268A3-0BC9-3F43-97C7-11CD7C12FFAF}" dt="2023-08-27T18:01:54.105" v="785" actId="478"/>
          <ac:spMkLst>
            <pc:docMk/>
            <pc:sldMk cId="2900867677" sldId="286"/>
            <ac:spMk id="39" creationId="{4B026A4F-75AC-9AED-B644-6C04C6FA113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0" creationId="{68F9F357-C8C5-0C5F-63E2-9F61F4E468F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1" creationId="{C1C7F570-A9A3-2A3B-AE05-9DBD6C47DB5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3" creationId="{453BD6A6-2FFE-1F73-6A0F-D09996F6190E}"/>
          </ac:spMkLst>
        </pc:spChg>
        <pc:spChg chg="mod">
          <ac:chgData name="Kulinich Bohdan" userId="48e65c9f34e137d0" providerId="LiveId" clId="{128268A3-0BC9-3F43-97C7-11CD7C12FFAF}" dt="2023-08-27T18:10:11.662" v="955" actId="14100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28268A3-0BC9-3F43-97C7-11CD7C12FFAF}" dt="2023-08-27T18:01:49.340" v="783" actId="478"/>
          <ac:spMkLst>
            <pc:docMk/>
            <pc:sldMk cId="2900867677" sldId="286"/>
            <ac:spMk id="46" creationId="{55C9C4DB-A3EB-2BEA-2833-26A2AA7C20F4}"/>
          </ac:spMkLst>
        </pc:spChg>
        <pc:spChg chg="add mod">
          <ac:chgData name="Kulinich Bohdan" userId="48e65c9f34e137d0" providerId="LiveId" clId="{128268A3-0BC9-3F43-97C7-11CD7C12FFAF}" dt="2023-08-27T18:37:24.888" v="978" actId="1038"/>
          <ac:spMkLst>
            <pc:docMk/>
            <pc:sldMk cId="2900867677" sldId="286"/>
            <ac:spMk id="47" creationId="{60935975-6866-0FD5-AEDF-6C1179892A6D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8" creationId="{44F19734-C97C-21D6-8E2F-FD75B6E30D5C}"/>
          </ac:spMkLst>
        </pc:spChg>
        <pc:spChg chg="add mod">
          <ac:chgData name="Kulinich Bohdan" userId="48e65c9f34e137d0" providerId="LiveId" clId="{128268A3-0BC9-3F43-97C7-11CD7C12FFAF}" dt="2023-08-27T18:05:20.678" v="862" actId="1076"/>
          <ac:spMkLst>
            <pc:docMk/>
            <pc:sldMk cId="2900867677" sldId="286"/>
            <ac:spMk id="49" creationId="{A0FA85A7-BCF6-B65A-985E-8E851D64389B}"/>
          </ac:spMkLst>
        </pc:spChg>
        <pc:spChg chg="add mod modVis">
          <ac:chgData name="Kulinich Bohdan" userId="48e65c9f34e137d0" providerId="LiveId" clId="{128268A3-0BC9-3F43-97C7-11CD7C12FFAF}" dt="2023-08-27T19:09:54.636" v="1177" actId="14429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28268A3-0BC9-3F43-97C7-11CD7C12FFAF}" dt="2023-08-27T18:41:04.413" v="1019" actId="478"/>
          <ac:spMkLst>
            <pc:docMk/>
            <pc:sldMk cId="2900867677" sldId="286"/>
            <ac:spMk id="65" creationId="{70FC5255-4944-4306-D80B-F375D9381233}"/>
          </ac:spMkLst>
        </pc:spChg>
        <pc:grpChg chg="add del mod">
          <ac:chgData name="Kulinich Bohdan" userId="48e65c9f34e137d0" providerId="LiveId" clId="{128268A3-0BC9-3F43-97C7-11CD7C12FFAF}" dt="2023-08-27T18:04:15.590" v="829" actId="165"/>
          <ac:grpSpMkLst>
            <pc:docMk/>
            <pc:sldMk cId="2900867677" sldId="286"/>
            <ac:grpSpMk id="31" creationId="{6FEB98FE-814C-0F01-12FE-B81B56614039}"/>
          </ac:grpSpMkLst>
        </pc:grpChg>
        <pc:grpChg chg="mod">
          <ac:chgData name="Kulinich Bohdan" userId="48e65c9f34e137d0" providerId="LiveId" clId="{128268A3-0BC9-3F43-97C7-11CD7C12FFAF}" dt="2023-08-27T18:39:19.708" v="987" actId="166"/>
          <ac:grpSpMkLst>
            <pc:docMk/>
            <pc:sldMk cId="2900867677" sldId="286"/>
            <ac:grpSpMk id="94" creationId="{A6E7BC31-E913-C056-808B-3F4E89BD16CE}"/>
          </ac:grpSpMkLst>
        </pc:grpChg>
        <pc:cxnChg chg="add mod topLvl">
          <ac:chgData name="Kulinich Bohdan" userId="48e65c9f34e137d0" providerId="LiveId" clId="{128268A3-0BC9-3F43-97C7-11CD7C12FFAF}" dt="2023-08-27T18:06:28.783" v="876" actId="14100"/>
          <ac:cxnSpMkLst>
            <pc:docMk/>
            <pc:sldMk cId="2900867677" sldId="286"/>
            <ac:cxnSpMk id="9" creationId="{DFD11EC1-AB44-6050-256C-0E2499F69662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0" creationId="{AE748913-9132-68D2-699E-DEC6C761E42D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1" creationId="{5D651A98-AEA8-D996-C145-FBFE69FC5C67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28268A3-0BC9-3F43-97C7-11CD7C12FFAF}" dt="2023-08-27T18:02:00.906" v="788" actId="478"/>
          <ac:cxnSpMkLst>
            <pc:docMk/>
            <pc:sldMk cId="2900867677" sldId="286"/>
            <ac:cxnSpMk id="17" creationId="{F4105CE5-C634-056F-BCB8-3FCDACD9B516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8" creationId="{161C8791-D0B8-0F0F-C21C-DA96E6F5024B}"/>
          </ac:cxnSpMkLst>
        </pc:cxnChg>
        <pc:cxnChg chg="del">
          <ac:chgData name="Kulinich Bohdan" userId="48e65c9f34e137d0" providerId="LiveId" clId="{128268A3-0BC9-3F43-97C7-11CD7C12FFAF}" dt="2023-08-27T18:01:59.348" v="787" actId="478"/>
          <ac:cxnSpMkLst>
            <pc:docMk/>
            <pc:sldMk cId="2900867677" sldId="286"/>
            <ac:cxnSpMk id="20" creationId="{33AB1690-0C8A-BB5B-5FC6-A6AD23E0E270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21" creationId="{340F2294-2A43-A88D-45D5-F5F9A84AF1A9}"/>
          </ac:cxnSpMkLst>
        </pc:cxnChg>
        <pc:cxnChg chg="del">
          <ac:chgData name="Kulinich Bohdan" userId="48e65c9f34e137d0" providerId="LiveId" clId="{128268A3-0BC9-3F43-97C7-11CD7C12FFAF}" dt="2023-08-27T18:01:51.976" v="784" actId="47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128268A3-0BC9-3F43-97C7-11CD7C12FFAF}" dt="2023-08-27T18:02:04.489" v="790" actId="478"/>
          <ac:cxnSpMkLst>
            <pc:docMk/>
            <pc:sldMk cId="2900867677" sldId="286"/>
            <ac:cxnSpMk id="33" creationId="{BB5DA1D0-F66E-F41E-BDEB-AE52B841C70F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4" creationId="{8F9DA112-1336-25D4-A4BB-4402B8908BDC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128268A3-0BC9-3F43-97C7-11CD7C12FFAF}" dt="2023-08-27T18:02:02.281" v="789" actId="478"/>
          <ac:cxnSpMkLst>
            <pc:docMk/>
            <pc:sldMk cId="2900867677" sldId="286"/>
            <ac:cxnSpMk id="36" creationId="{2239894B-77A5-C7EB-49F3-A750A977BDFF}"/>
          </ac:cxnSpMkLst>
        </pc:cxnChg>
        <pc:cxnChg chg="add mod">
          <ac:chgData name="Kulinich Bohdan" userId="48e65c9f34e137d0" providerId="LiveId" clId="{128268A3-0BC9-3F43-97C7-11CD7C12FFAF}" dt="2023-08-27T18:06:43.302" v="878" actId="693"/>
          <ac:cxnSpMkLst>
            <pc:docMk/>
            <pc:sldMk cId="2900867677" sldId="286"/>
            <ac:cxnSpMk id="50" creationId="{E00C13C9-BE2A-70A5-D89D-83A3BCFE2E5A}"/>
          </ac:cxnSpMkLst>
        </pc:cxnChg>
        <pc:cxnChg chg="add mod">
          <ac:chgData name="Kulinich Bohdan" userId="48e65c9f34e137d0" providerId="LiveId" clId="{128268A3-0BC9-3F43-97C7-11CD7C12FFAF}" dt="2023-08-27T18:06:36.714" v="877" actId="208"/>
          <ac:cxnSpMkLst>
            <pc:docMk/>
            <pc:sldMk cId="2900867677" sldId="286"/>
            <ac:cxnSpMk id="56" creationId="{0D397EDF-F985-3B40-30D9-0983BAD14C65}"/>
          </ac:cxnSpMkLst>
        </pc:cxnChg>
        <pc:cxnChg chg="add mod">
          <ac:chgData name="Kulinich Bohdan" userId="48e65c9f34e137d0" providerId="LiveId" clId="{128268A3-0BC9-3F43-97C7-11CD7C12FFAF}" dt="2023-08-27T18:39:03.494" v="982" actId="167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46:11.727" v="1324" actId="693"/>
        <pc:sldMkLst>
          <pc:docMk/>
          <pc:sldMk cId="3744922044" sldId="287"/>
        </pc:sldMkLst>
        <pc:spChg chg="mod">
          <ac:chgData name="Kulinich Bohdan" userId="48e65c9f34e137d0" providerId="LiveId" clId="{128268A3-0BC9-3F43-97C7-11CD7C12FFAF}" dt="2023-08-27T19:12:20.440" v="1244" actId="313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128268A3-0BC9-3F43-97C7-11CD7C12FFAF}" dt="2023-08-27T19:16:25.787" v="1274" actId="20577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28268A3-0BC9-3F43-97C7-11CD7C12FFAF}" dt="2023-08-27T18:54:08.834" v="1026" actId="478"/>
          <ac:spMkLst>
            <pc:docMk/>
            <pc:sldMk cId="3744922044" sldId="287"/>
            <ac:spMk id="17" creationId="{2A7E653F-2D59-910E-0667-9C07EC9C7280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8" creationId="{FDD2D7B9-E40F-9A41-C1C5-C71004D072D3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9" creationId="{D7AAA50E-BDDB-C205-114C-B97C5BC2790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128268A3-0BC9-3F43-97C7-11CD7C12FFAF}" dt="2023-08-27T19:16:18.482" v="1271" actId="20577"/>
          <ac:spMkLst>
            <pc:docMk/>
            <pc:sldMk cId="3744922044" sldId="287"/>
            <ac:spMk id="21" creationId="{27459B7D-1A55-3DD8-5EB4-89FC7BDBD1EB}"/>
          </ac:spMkLst>
        </pc:spChg>
        <pc:spChg chg="add mod">
          <ac:chgData name="Kulinich Bohdan" userId="48e65c9f34e137d0" providerId="LiveId" clId="{128268A3-0BC9-3F43-97C7-11CD7C12FFAF}" dt="2023-08-27T19:16:20.822" v="1272" actId="20577"/>
          <ac:spMkLst>
            <pc:docMk/>
            <pc:sldMk cId="3744922044" sldId="287"/>
            <ac:spMk id="22" creationId="{43A1750C-9F1F-CE16-36A9-0D03657B8323}"/>
          </ac:spMkLst>
        </pc:spChg>
        <pc:spChg chg="add mod">
          <ac:chgData name="Kulinich Bohdan" userId="48e65c9f34e137d0" providerId="LiveId" clId="{128268A3-0BC9-3F43-97C7-11CD7C12FFAF}" dt="2023-08-27T19:39:44.787" v="1294" actId="1076"/>
          <ac:spMkLst>
            <pc:docMk/>
            <pc:sldMk cId="3744922044" sldId="287"/>
            <ac:spMk id="23" creationId="{71F97623-6468-5B96-4262-C6AFE80B8C3F}"/>
          </ac:spMkLst>
        </pc:spChg>
        <pc:spChg chg="add mod">
          <ac:chgData name="Kulinich Bohdan" userId="48e65c9f34e137d0" providerId="LiveId" clId="{128268A3-0BC9-3F43-97C7-11CD7C12FFAF}" dt="2023-08-27T19:14:36.099" v="1270" actId="16959"/>
          <ac:spMkLst>
            <pc:docMk/>
            <pc:sldMk cId="3744922044" sldId="287"/>
            <ac:spMk id="24" creationId="{58035970-FCEF-AC46-968B-837548C9F32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128268A3-0BC9-3F43-97C7-11CD7C12FFAF}" dt="2023-08-27T19:39:00.804" v="1285" actId="1038"/>
          <ac:spMkLst>
            <pc:docMk/>
            <pc:sldMk cId="3744922044" sldId="287"/>
            <ac:spMk id="42" creationId="{A7013365-255B-33BF-16DE-CD61CE9EBC94}"/>
          </ac:spMkLst>
        </pc:spChg>
        <pc:spChg chg="add mod">
          <ac:chgData name="Kulinich Bohdan" userId="48e65c9f34e137d0" providerId="LiveId" clId="{128268A3-0BC9-3F43-97C7-11CD7C12FFAF}" dt="2023-08-27T19:39:13.774" v="1289" actId="20577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28268A3-0BC9-3F43-97C7-11CD7C12FFAF}" dt="2023-08-27T19:39:53.434" v="1295" actId="478"/>
          <ac:spMkLst>
            <pc:docMk/>
            <pc:sldMk cId="3744922044" sldId="287"/>
            <ac:spMk id="44" creationId="{998BE8FE-9CB6-78DE-B503-06F698D0ED1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5" creationId="{E9D42D8A-5ED3-3AF9-CD7F-CF78D240379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9" creationId="{ED0369EE-BBD6-4851-3691-C544BED59D2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0" creationId="{9D51ED2A-E0F7-92D2-AB4A-8DD20D45051E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6" creationId="{D79027A9-488E-F984-4EFD-5ECBE9BC25A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8" creationId="{ACE8CAB2-7398-B978-65FE-3C3346B19E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9" creationId="{55FFAAE5-8C48-7437-6F4F-8D6C6C6C5DB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5" creationId="{94090B80-E9A0-3CDD-FB17-F5BD218A142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6" creationId="{FDE8D930-CFC5-B509-584E-36AA48E41B5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7" creationId="{836E9B90-9A62-E46E-FDB7-7548C9EFB1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9" creationId="{05378FF3-3BCC-02BA-A39E-402311CADE3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0" creationId="{736011E5-6B25-3558-FD9C-A3E7EC7CCC88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3" creationId="{9E2489AB-A6BD-2A73-B087-BB22854626D7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4" creationId="{0413F7CF-92B4-6B75-864A-29BFAD42127A}"/>
          </ac:spMkLst>
        </pc:spChg>
        <pc:spChg chg="del">
          <ac:chgData name="Kulinich Bohdan" userId="48e65c9f34e137d0" providerId="LiveId" clId="{128268A3-0BC9-3F43-97C7-11CD7C12FFAF}" dt="2023-08-27T18:54:02.786" v="1024" actId="478"/>
          <ac:spMkLst>
            <pc:docMk/>
            <pc:sldMk cId="3744922044" sldId="287"/>
            <ac:spMk id="145" creationId="{446EF7F4-B8CB-7C9C-A18E-1844FE67FDA5}"/>
          </ac:spMkLst>
        </pc:spChg>
        <pc:grpChg chg="del">
          <ac:chgData name="Kulinich Bohdan" userId="48e65c9f34e137d0" providerId="LiveId" clId="{128268A3-0BC9-3F43-97C7-11CD7C12FFAF}" dt="2023-08-27T18:54:06.557" v="1025" actId="478"/>
          <ac:grpSpMkLst>
            <pc:docMk/>
            <pc:sldMk cId="3744922044" sldId="287"/>
            <ac:grpSpMk id="114" creationId="{187A9BF3-0297-393A-92C0-7086FF06F751}"/>
          </ac:grpSpMkLst>
        </pc:grpChg>
        <pc:cxnChg chg="add del mod">
          <ac:chgData name="Kulinich Bohdan" userId="48e65c9f34e137d0" providerId="LiveId" clId="{128268A3-0BC9-3F43-97C7-11CD7C12FFAF}" dt="2023-08-27T19:10:25.938" v="1198" actId="478"/>
          <ac:cxnSpMkLst>
            <pc:docMk/>
            <pc:sldMk cId="3744922044" sldId="287"/>
            <ac:cxnSpMk id="7" creationId="{1BF3F725-908C-99BA-6A20-097142094FA0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9" creationId="{A23AB628-FEE7-3687-9103-00668D0DA399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28268A3-0BC9-3F43-97C7-11CD7C12FFAF}" dt="2023-08-27T19:10:22.356" v="1196" actId="478"/>
          <ac:cxnSpMkLst>
            <pc:docMk/>
            <pc:sldMk cId="3744922044" sldId="287"/>
            <ac:cxnSpMk id="11" creationId="{EA46B466-651D-15FA-A966-33FDDDB8BF1D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2" creationId="{7FD667D1-9170-42C2-9D48-7078AD2EB8C2}"/>
          </ac:cxnSpMkLst>
        </pc:cxnChg>
        <pc:cxnChg chg="add mod">
          <ac:chgData name="Kulinich Bohdan" userId="48e65c9f34e137d0" providerId="LiveId" clId="{128268A3-0BC9-3F43-97C7-11CD7C12FFAF}" dt="2023-08-27T19:38:41.921" v="1278" actId="14100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28268A3-0BC9-3F43-97C7-11CD7C12FFAF}" dt="2023-08-27T19:10:23.152" v="1197" actId="478"/>
          <ac:cxnSpMkLst>
            <pc:docMk/>
            <pc:sldMk cId="3744922044" sldId="287"/>
            <ac:cxnSpMk id="14" creationId="{2F68F03F-95BF-3C31-4978-EC32BBD0AA58}"/>
          </ac:cxnSpMkLst>
        </pc:cxnChg>
        <pc:cxnChg chg="add del mod">
          <ac:chgData name="Kulinich Bohdan" userId="48e65c9f34e137d0" providerId="LiveId" clId="{128268A3-0BC9-3F43-97C7-11CD7C12FFAF}" dt="2023-08-27T19:10:57.786" v="1207" actId="478"/>
          <ac:cxnSpMkLst>
            <pc:docMk/>
            <pc:sldMk cId="3744922044" sldId="287"/>
            <ac:cxnSpMk id="15" creationId="{EAF707FE-D59B-265B-0731-AE657C7CA334}"/>
          </ac:cxnSpMkLst>
        </pc:cxnChg>
        <pc:cxnChg chg="add del mod">
          <ac:chgData name="Kulinich Bohdan" userId="48e65c9f34e137d0" providerId="LiveId" clId="{128268A3-0BC9-3F43-97C7-11CD7C12FFAF}" dt="2023-08-27T19:10:26.644" v="1199" actId="478"/>
          <ac:cxnSpMkLst>
            <pc:docMk/>
            <pc:sldMk cId="3744922044" sldId="287"/>
            <ac:cxnSpMk id="16" creationId="{4310BB90-CD96-7943-5BDE-578760A1512D}"/>
          </ac:cxnSpMkLst>
        </pc:cxnChg>
        <pc:cxnChg chg="add del mod">
          <ac:chgData name="Kulinich Bohdan" userId="48e65c9f34e137d0" providerId="LiveId" clId="{128268A3-0BC9-3F43-97C7-11CD7C12FFAF}" dt="2023-08-27T19:10:21.390" v="1195" actId="478"/>
          <ac:cxnSpMkLst>
            <pc:docMk/>
            <pc:sldMk cId="3744922044" sldId="287"/>
            <ac:cxnSpMk id="25" creationId="{2371F198-4CC6-6C27-E166-BD0FB04AEB3F}"/>
          </ac:cxnSpMkLst>
        </pc:cxnChg>
        <pc:cxnChg chg="add mod">
          <ac:chgData name="Kulinich Bohdan" userId="48e65c9f34e137d0" providerId="LiveId" clId="{128268A3-0BC9-3F43-97C7-11CD7C12FFAF}" dt="2023-08-27T19:46:01.718" v="1322" actId="14100"/>
          <ac:cxnSpMkLst>
            <pc:docMk/>
            <pc:sldMk cId="3744922044" sldId="287"/>
            <ac:cxnSpMk id="26" creationId="{90A8F695-EF75-427F-A0A2-D773A92A144C}"/>
          </ac:cxnSpMkLst>
        </pc:cxnChg>
        <pc:cxnChg chg="add mod modVis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31" creationId="{8A81E19F-AD5F-DB32-240A-4BD2B2AA78E4}"/>
          </ac:cxnSpMkLst>
        </pc:cxnChg>
        <pc:cxnChg chg="add mod">
          <ac:chgData name="Kulinich Bohdan" userId="48e65c9f34e137d0" providerId="LiveId" clId="{128268A3-0BC9-3F43-97C7-11CD7C12FFAF}" dt="2023-08-27T19:38:48.010" v="1279" actId="14100"/>
          <ac:cxnSpMkLst>
            <pc:docMk/>
            <pc:sldMk cId="3744922044" sldId="287"/>
            <ac:cxnSpMk id="32" creationId="{4CE9769D-3F72-E07E-7D7B-C288EEF973EC}"/>
          </ac:cxnSpMkLst>
        </pc:cxnChg>
        <pc:cxnChg chg="add mod">
          <ac:chgData name="Kulinich Bohdan" userId="48e65c9f34e137d0" providerId="LiveId" clId="{128268A3-0BC9-3F43-97C7-11CD7C12FFAF}" dt="2023-08-27T19:38:33.389" v="1277" actId="14100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28268A3-0BC9-3F43-97C7-11CD7C12FFAF}" dt="2023-08-27T19:44:44.261" v="1303" actId="208"/>
          <ac:cxnSpMkLst>
            <pc:docMk/>
            <pc:sldMk cId="3744922044" sldId="287"/>
            <ac:cxnSpMk id="48" creationId="{E7CEC229-C17A-4BC6-A9F9-405E7518D5F2}"/>
          </ac:cxnSpMkLst>
        </pc:cxnChg>
        <pc:cxnChg chg="add mod">
          <ac:chgData name="Kulinich Bohdan" userId="48e65c9f34e137d0" providerId="LiveId" clId="{128268A3-0BC9-3F43-97C7-11CD7C12FFAF}" dt="2023-08-27T19:46:11.727" v="1324" actId="693"/>
          <ac:cxnSpMkLst>
            <pc:docMk/>
            <pc:sldMk cId="3744922044" sldId="287"/>
            <ac:cxnSpMk id="59" creationId="{508102ED-D2D9-6556-57DB-86251ED3E693}"/>
          </ac:cxnSpMkLst>
        </pc:cxnChg>
        <pc:cxnChg chg="add mod">
          <ac:chgData name="Kulinich Bohdan" userId="48e65c9f34e137d0" providerId="LiveId" clId="{128268A3-0BC9-3F43-97C7-11CD7C12FFAF}" dt="2023-08-27T19:46:06.195" v="1323" actId="208"/>
          <ac:cxnSpMkLst>
            <pc:docMk/>
            <pc:sldMk cId="3744922044" sldId="287"/>
            <ac:cxnSpMk id="76" creationId="{B8F6DEC7-0435-B329-F287-2AED7BD9404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22" creationId="{E31A8FA9-5731-B0C5-25B4-86D8429B3B1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0" creationId="{6D917B69-0113-0A10-EA7A-DC080833F948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">
        <pc:chgData name="Kulinich Bohdan" userId="48e65c9f34e137d0" providerId="LiveId" clId="{128268A3-0BC9-3F43-97C7-11CD7C12FFAF}" dt="2023-09-03T16:32:34.466" v="1861" actId="20577"/>
        <pc:sldMkLst>
          <pc:docMk/>
          <pc:sldMk cId="480804358" sldId="290"/>
        </pc:sldMkLst>
        <pc:spChg chg="mod">
          <ac:chgData name="Kulinich Bohdan" userId="48e65c9f34e137d0" providerId="LiveId" clId="{128268A3-0BC9-3F43-97C7-11CD7C12FFAF}" dt="2023-08-28T18:25:34.062" v="1823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28268A3-0BC9-3F43-97C7-11CD7C12FFAF}" dt="2023-09-03T16:32:34.466" v="186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128268A3-0BC9-3F43-97C7-11CD7C12FFAF}" dt="2023-08-28T18:19:56.904" v="1766" actId="20577"/>
        <pc:sldMkLst>
          <pc:docMk/>
          <pc:sldMk cId="3982145849" sldId="295"/>
        </pc:sldMkLst>
        <pc:spChg chg="mod">
          <ac:chgData name="Kulinich Bohdan" userId="48e65c9f34e137d0" providerId="LiveId" clId="{128268A3-0BC9-3F43-97C7-11CD7C12FFAF}" dt="2023-08-28T18:19:56.904" v="1766" actId="20577"/>
          <ac:spMkLst>
            <pc:docMk/>
            <pc:sldMk cId="3982145849" sldId="295"/>
            <ac:spMk id="14" creationId="{4FF137E4-9F0E-CA9C-EC73-644AE58D4251}"/>
          </ac:spMkLst>
        </pc:spChg>
        <pc:spChg chg="mod">
          <ac:chgData name="Kulinich Bohdan" userId="48e65c9f34e137d0" providerId="LiveId" clId="{128268A3-0BC9-3F43-97C7-11CD7C12FFAF}" dt="2023-08-28T18:18:43.500" v="1633" actId="20577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128268A3-0BC9-3F43-97C7-11CD7C12FFAF}" dt="2023-08-28T18:18:53.499" v="1651" actId="20577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">
        <pc:chgData name="Kulinich Bohdan" userId="48e65c9f34e137d0" providerId="LiveId" clId="{128268A3-0BC9-3F43-97C7-11CD7C12FFAF}" dt="2023-08-28T18:10:15.485" v="1596" actId="20577"/>
        <pc:sldMkLst>
          <pc:docMk/>
          <pc:sldMk cId="3667384021" sldId="296"/>
        </pc:sldMkLst>
        <pc:spChg chg="add mod">
          <ac:chgData name="Kulinich Bohdan" userId="48e65c9f34e137d0" providerId="LiveId" clId="{128268A3-0BC9-3F43-97C7-11CD7C12FFAF}" dt="2023-08-28T16:10:59.489" v="1363"/>
          <ac:spMkLst>
            <pc:docMk/>
            <pc:sldMk cId="3667384021" sldId="296"/>
            <ac:spMk id="19" creationId="{591D6711-C4FD-2613-7AFB-E48FA4FC5864}"/>
          </ac:spMkLst>
        </pc:spChg>
        <pc:spChg chg="add mod">
          <ac:chgData name="Kulinich Bohdan" userId="48e65c9f34e137d0" providerId="LiveId" clId="{128268A3-0BC9-3F43-97C7-11CD7C12FFAF}" dt="2023-08-28T16:11:06.653" v="1364" actId="693"/>
          <ac:spMkLst>
            <pc:docMk/>
            <pc:sldMk cId="3667384021" sldId="296"/>
            <ac:spMk id="20" creationId="{DB5C613A-18EA-EB97-0FE5-1D370904BD06}"/>
          </ac:spMkLst>
        </pc:spChg>
        <pc:spChg chg="add mod">
          <ac:chgData name="Kulinich Bohdan" userId="48e65c9f34e137d0" providerId="LiveId" clId="{128268A3-0BC9-3F43-97C7-11CD7C12FFAF}" dt="2023-08-28T16:25:12.825" v="1524" actId="1076"/>
          <ac:spMkLst>
            <pc:docMk/>
            <pc:sldMk cId="3667384021" sldId="296"/>
            <ac:spMk id="24" creationId="{0522AD95-2DA9-085E-1803-A2C80DDBC86B}"/>
          </ac:spMkLst>
        </pc:spChg>
        <pc:spChg chg="add mod">
          <ac:chgData name="Kulinich Bohdan" userId="48e65c9f34e137d0" providerId="LiveId" clId="{128268A3-0BC9-3F43-97C7-11CD7C12FFAF}" dt="2023-08-28T16:25:19.290" v="1525" actId="1076"/>
          <ac:spMkLst>
            <pc:docMk/>
            <pc:sldMk cId="3667384021" sldId="296"/>
            <ac:spMk id="25" creationId="{3EE9D9E7-1BC4-62B2-2404-6ABCC9061B2A}"/>
          </ac:spMkLst>
        </pc:spChg>
        <pc:spChg chg="add mod">
          <ac:chgData name="Kulinich Bohdan" userId="48e65c9f34e137d0" providerId="LiveId" clId="{128268A3-0BC9-3F43-97C7-11CD7C12FFAF}" dt="2023-08-28T16:12:12.783" v="1387" actId="1037"/>
          <ac:spMkLst>
            <pc:docMk/>
            <pc:sldMk cId="3667384021" sldId="296"/>
            <ac:spMk id="26" creationId="{ADF29467-B7B1-F878-768C-5193F55BD751}"/>
          </ac:spMkLst>
        </pc:spChg>
        <pc:spChg chg="add mod">
          <ac:chgData name="Kulinich Bohdan" userId="48e65c9f34e137d0" providerId="LiveId" clId="{128268A3-0BC9-3F43-97C7-11CD7C12FFAF}" dt="2023-08-28T16:12:43.389" v="1405" actId="1037"/>
          <ac:spMkLst>
            <pc:docMk/>
            <pc:sldMk cId="3667384021" sldId="296"/>
            <ac:spMk id="27" creationId="{E6F2CFEC-0C6E-95DB-9F20-86EB7BC55DC8}"/>
          </ac:spMkLst>
        </pc:spChg>
        <pc:spChg chg="add mod">
          <ac:chgData name="Kulinich Bohdan" userId="48e65c9f34e137d0" providerId="LiveId" clId="{128268A3-0BC9-3F43-97C7-11CD7C12FFAF}" dt="2023-08-28T16:12:46.731" v="1406" actId="1036"/>
          <ac:spMkLst>
            <pc:docMk/>
            <pc:sldMk cId="3667384021" sldId="296"/>
            <ac:spMk id="28" creationId="{882145AD-E5CB-E35D-6A93-0682906F1540}"/>
          </ac:spMkLst>
        </pc:spChg>
        <pc:spChg chg="add mod">
          <ac:chgData name="Kulinich Bohdan" userId="48e65c9f34e137d0" providerId="LiveId" clId="{128268A3-0BC9-3F43-97C7-11CD7C12FFAF}" dt="2023-08-28T16:14:36.733" v="1410" actId="1076"/>
          <ac:spMkLst>
            <pc:docMk/>
            <pc:sldMk cId="3667384021" sldId="296"/>
            <ac:spMk id="29" creationId="{2BEACC22-3E00-01EF-2549-A2BDEB8459B6}"/>
          </ac:spMkLst>
        </pc:spChg>
        <pc:spChg chg="mod">
          <ac:chgData name="Kulinich Bohdan" userId="48e65c9f34e137d0" providerId="LiveId" clId="{128268A3-0BC9-3F43-97C7-11CD7C12FFAF}" dt="2023-08-28T18:10:15.485" v="1596" actId="20577"/>
          <ac:spMkLst>
            <pc:docMk/>
            <pc:sldMk cId="3667384021" sldId="296"/>
            <ac:spMk id="33" creationId="{BC84ED23-3ECC-AF05-EDDA-D3049681D5A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38" creationId="{B8B163B6-9A39-4F70-732F-D36AC2AB1522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3" creationId="{A04257D6-23A0-F5E7-04D9-24D95A23EE0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4" creationId="{3826E467-7465-10C6-6966-0360A2A4EEB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5" creationId="{A2E57EDA-0B49-78E0-11D4-84AC4376AFA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8" creationId="{C0E57E9E-B7D1-232B-564D-AC1AD75A1FE7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9" creationId="{D9587C30-9F52-E567-162D-9E7CF48E69F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1" creationId="{FA536DD0-FF67-E04C-3E2A-38E0201FB45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2" creationId="{E29ADCEC-8AA7-1AAF-F4EB-0C2E76D461C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6" creationId="{7C7B30FF-4F31-93E1-EBED-F525C21823F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1" creationId="{3FC1B5D8-0D8B-ADEF-F4AA-1F2EE05B0FE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9" creationId="{6C72C092-2758-EFAA-4D74-6C216CE6045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0" creationId="{0418F212-421A-7E7D-B8FC-73E1D1BF96DE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1" creationId="{61EB2A2F-49F2-6E6D-B893-A6AB16E44FDD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2" creationId="{0D54C3DC-C647-7554-C643-9BF161E5DC44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3" creationId="{1E261954-7A19-AF89-23ED-5CBD3319E06A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5" creationId="{A53EC424-1587-26F5-1A68-0718E9AD5DB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6" creationId="{6CC3C5CD-A6DB-E80F-559A-B03C355100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4" creationId="{C6A3CA16-B6F1-712B-2288-A843833F65E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6" creationId="{10FB95D1-50FF-CE71-D2B6-C827DDEE2A1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7" creationId="{A0C72927-3CB4-CEC5-4E41-4F9C9EC3DF5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8" creationId="{8DAA017F-DBD9-F198-AA15-A59794FCEC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9" creationId="{47A82461-5613-9D68-CA87-F336A0F06CF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0" creationId="{085E3EB1-2847-88A1-8D2A-DED1978459C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1" creationId="{E3E6CC12-3272-105E-6DA8-0666755BBAA5}"/>
          </ac:spMkLst>
        </pc:sp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3" creationId="{FB7670E3-73FD-BAC8-5632-625731C0B15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" creationId="{1ED21C26-DA1B-C308-5224-5CF358D59AB6}"/>
          </ac:cxnSpMkLst>
        </pc:cxnChg>
        <pc:cxnChg chg="add mod">
          <ac:chgData name="Kulinich Bohdan" userId="48e65c9f34e137d0" providerId="LiveId" clId="{128268A3-0BC9-3F43-97C7-11CD7C12FFAF}" dt="2023-08-28T16:18:34.165" v="1423" actId="14100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28268A3-0BC9-3F43-97C7-11CD7C12FFAF}" dt="2023-08-28T16:20:18.511" v="1440" actId="14100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28268A3-0BC9-3F43-97C7-11CD7C12FFAF}" dt="2023-08-28T16:25:09.102" v="1523" actId="14100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28268A3-0BC9-3F43-97C7-11CD7C12FFAF}" dt="2023-08-28T16:11:40.351" v="1372" actId="693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28268A3-0BC9-3F43-97C7-11CD7C12FFAF}" dt="2023-08-28T16:18:42.737" v="1425" actId="693"/>
          <ac:cxnSpMkLst>
            <pc:docMk/>
            <pc:sldMk cId="3667384021" sldId="296"/>
            <ac:cxnSpMk id="30" creationId="{8937D72F-50FD-B75B-26E0-DF9BB6218CB1}"/>
          </ac:cxnSpMkLst>
        </pc:cxnChg>
        <pc:cxnChg chg="add mod">
          <ac:chgData name="Kulinich Bohdan" userId="48e65c9f34e137d0" providerId="LiveId" clId="{128268A3-0BC9-3F43-97C7-11CD7C12FFAF}" dt="2023-08-28T16:25:05.968" v="1522" actId="14100"/>
          <ac:cxnSpMkLst>
            <pc:docMk/>
            <pc:sldMk cId="3667384021" sldId="296"/>
            <ac:cxnSpMk id="34" creationId="{678B24D7-535E-AFFC-E5D9-C217E6885C58}"/>
          </ac:cxnSpMkLst>
        </pc:cxnChg>
        <pc:cxnChg chg="add mod">
          <ac:chgData name="Kulinich Bohdan" userId="48e65c9f34e137d0" providerId="LiveId" clId="{128268A3-0BC9-3F43-97C7-11CD7C12FFAF}" dt="2023-08-28T16:20:30.459" v="1442" actId="693"/>
          <ac:cxnSpMkLst>
            <pc:docMk/>
            <pc:sldMk cId="3667384021" sldId="296"/>
            <ac:cxnSpMk id="37" creationId="{A822845D-A625-AF90-94F3-11EB5F273C59}"/>
          </ac:cxnSpMkLst>
        </pc:cxnChg>
        <pc:cxnChg chg="add mod">
          <ac:chgData name="Kulinich Bohdan" userId="48e65c9f34e137d0" providerId="LiveId" clId="{128268A3-0BC9-3F43-97C7-11CD7C12FFAF}" dt="2023-08-28T16:24:41.542" v="1516" actId="14100"/>
          <ac:cxnSpMkLst>
            <pc:docMk/>
            <pc:sldMk cId="3667384021" sldId="296"/>
            <ac:cxnSpMk id="42" creationId="{3ABA0592-6624-4EB9-4CF4-803D11FC9BF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3" creationId="{F5C524F6-1A9C-25B5-4647-C09B32F6B88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4" creationId="{2C609588-76D1-2FD9-E077-6927B3093B60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7" creationId="{8F216B0A-035C-7887-014D-9B2724A3581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9" creationId="{3897F36D-C351-C240-6F38-2508965AD48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82" creationId="{1834033A-433D-A50A-16AB-4EBA15BAB15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91" creationId="{A1BA0918-EEDC-E2CD-2DCA-0AD3E7CDA7C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02" creationId="{9B69208F-4EDF-B267-E8E6-338B192CF5D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29" creationId="{0626F4A3-4BA2-A281-9194-C3F6F9A32D43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0" creationId="{2600D95B-DAB4-A588-5B7C-3C6DBD2C523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2" creationId="{43851C93-3442-7AB6-B3E1-F44E895B9607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3" creationId="{413375CB-5DEF-A280-3AE1-4155A70B536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4" creationId="{199878C0-3E16-751F-C5D9-C9774917D8D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5" creationId="{D50FB56B-C4D7-F471-8AB0-4028364D942C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6" creationId="{B71BC73A-288A-7348-DE82-A2AD8A8822D9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7" creationId="{2FE9A51E-9008-D2AC-E8FA-87D3E4C0EF98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del">
        <pc:chgData name="Kulinich Bohdan" userId="48e65c9f34e137d0" providerId="LiveId" clId="{128268A3-0BC9-3F43-97C7-11CD7C12FFAF}" dt="2023-08-27T18:53:57.288" v="1022" actId="2696"/>
        <pc:sldMkLst>
          <pc:docMk/>
          <pc:sldMk cId="3596878779" sldId="297"/>
        </pc:sldMkLst>
      </pc:sldChg>
      <pc:sldChg chg="del">
        <pc:chgData name="Kulinich Bohdan" userId="48e65c9f34e137d0" providerId="LiveId" clId="{128268A3-0BC9-3F43-97C7-11CD7C12FFAF}" dt="2023-08-27T18:53:57.354" v="1023" actId="2696"/>
        <pc:sldMkLst>
          <pc:docMk/>
          <pc:sldMk cId="3810263067" sldId="298"/>
        </pc:sldMkLst>
      </pc:sldChg>
      <pc:sldChg chg="delSp modSp add del mod delAnim">
        <pc:chgData name="Kulinich Bohdan" userId="48e65c9f34e137d0" providerId="LiveId" clId="{128268A3-0BC9-3F43-97C7-11CD7C12FFAF}" dt="2023-08-26T10:25:06.974" v="189" actId="2696"/>
        <pc:sldMkLst>
          <pc:docMk/>
          <pc:sldMk cId="3472797702" sldId="299"/>
        </pc:sldMkLst>
        <pc:spChg chg="del mod">
          <ac:chgData name="Kulinich Bohdan" userId="48e65c9f34e137d0" providerId="LiveId" clId="{128268A3-0BC9-3F43-97C7-11CD7C12FFAF}" dt="2023-08-21T15:58:56.586" v="183" actId="478"/>
          <ac:spMkLst>
            <pc:docMk/>
            <pc:sldMk cId="3472797702" sldId="299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7:00.839" v="167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21T15:57:23.380" v="170" actId="14100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21T15:59:04.275" v="184" actId="404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21T15:56:59.519" v="166" actId="552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BEF67B17-00E4-6742-96F2-C1902C8EABF3}"/>
    <pc:docChg chg="modSld">
      <pc:chgData name="Kulinich Bohdan" userId="48e65c9f34e137d0" providerId="LiveId" clId="{BEF67B17-00E4-6742-96F2-C1902C8EABF3}" dt="2023-10-06T18:40:32.163" v="1" actId="20577"/>
      <pc:docMkLst>
        <pc:docMk/>
      </pc:docMkLst>
      <pc:sldChg chg="modSp">
        <pc:chgData name="Kulinich Bohdan" userId="48e65c9f34e137d0" providerId="LiveId" clId="{BEF67B17-00E4-6742-96F2-C1902C8EABF3}" dt="2023-10-06T18:40:32.163" v="1" actId="20577"/>
        <pc:sldMkLst>
          <pc:docMk/>
          <pc:sldMk cId="3667384021" sldId="296"/>
        </pc:sldMkLst>
        <pc:spChg chg="mod">
          <ac:chgData name="Kulinich Bohdan" userId="48e65c9f34e137d0" providerId="LiveId" clId="{BEF67B17-00E4-6742-96F2-C1902C8EABF3}" dt="2023-10-06T18:40:32.163" v="1" actId="20577"/>
          <ac:spMkLst>
            <pc:docMk/>
            <pc:sldMk cId="3667384021" sldId="296"/>
            <ac:spMk id="33" creationId="{BC84ED23-3ECC-AF05-EDDA-D3049681D5A9}"/>
          </ac:spMkLst>
        </pc:sp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08-11T15:48:24.368" v="4300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8T19:03:00.597" v="2421" actId="14430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7-18T19:02:53.091" v="2419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7-18T19:03:00.597" v="2421" actId="14430"/>
          <ac:picMkLst>
            <pc:docMk/>
            <pc:sldMk cId="2900867677" sldId="286"/>
            <ac:picMk id="115" creationId="{B7FD13F5-49F7-1BB2-391B-71F94CE27B3C}"/>
          </ac:picMkLst>
        </pc:pic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7-18T19:02:51.379" v="2418" actId="20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9T09:48:08.485" v="3888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07-19T09:28:36.132" v="3661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09.12.2023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5.xml"/><Relationship Id="rId22" Type="http://schemas.openxmlformats.org/officeDocument/2006/relationships/slide" Target="slide6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3.xml"/><Relationship Id="rId18" Type="http://schemas.openxmlformats.org/officeDocument/2006/relationships/image" Target="../media/image28.png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14.png"/><Relationship Id="rId17" Type="http://schemas.openxmlformats.org/officeDocument/2006/relationships/slide" Target="slide5.xml"/><Relationship Id="rId2" Type="http://schemas.openxmlformats.org/officeDocument/2006/relationships/image" Target="../media/image27.png"/><Relationship Id="rId16" Type="http://schemas.openxmlformats.org/officeDocument/2006/relationships/image" Target="../media/image16.png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8.xml"/><Relationship Id="rId5" Type="http://schemas.openxmlformats.org/officeDocument/2006/relationships/image" Target="../media/image10.png"/><Relationship Id="rId15" Type="http://schemas.openxmlformats.org/officeDocument/2006/relationships/slide" Target="slide9.xml"/><Relationship Id="rId23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7.png"/><Relationship Id="rId14" Type="http://schemas.openxmlformats.org/officeDocument/2006/relationships/image" Target="../media/image13.png"/><Relationship Id="rId22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7.png"/><Relationship Id="rId26" Type="http://schemas.openxmlformats.org/officeDocument/2006/relationships/image" Target="../media/image33.pn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17" Type="http://schemas.openxmlformats.org/officeDocument/2006/relationships/slide" Target="slide4.xml"/><Relationship Id="rId25" Type="http://schemas.openxmlformats.org/officeDocument/2006/relationships/image" Target="../media/image32.png"/><Relationship Id="rId2" Type="http://schemas.openxmlformats.org/officeDocument/2006/relationships/image" Target="../media/image8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6.xml"/><Relationship Id="rId24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slide" Target="slide9.xml"/><Relationship Id="rId23" Type="http://schemas.openxmlformats.org/officeDocument/2006/relationships/image" Target="../media/image30.png"/><Relationship Id="rId28" Type="http://schemas.openxmlformats.org/officeDocument/2006/relationships/image" Target="../media/image11.png"/><Relationship Id="rId10" Type="http://schemas.openxmlformats.org/officeDocument/2006/relationships/image" Target="../media/image14.png"/><Relationship Id="rId19" Type="http://schemas.openxmlformats.org/officeDocument/2006/relationships/slide" Target="slide7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3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26" Type="http://schemas.openxmlformats.org/officeDocument/2006/relationships/image" Target="../media/image41.png"/><Relationship Id="rId3" Type="http://schemas.openxmlformats.org/officeDocument/2006/relationships/image" Target="../media/image10.png"/><Relationship Id="rId21" Type="http://schemas.openxmlformats.org/officeDocument/2006/relationships/image" Target="../media/image36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17" Type="http://schemas.openxmlformats.org/officeDocument/2006/relationships/slide" Target="slide4.xml"/><Relationship Id="rId25" Type="http://schemas.openxmlformats.org/officeDocument/2006/relationships/image" Target="../media/image40.pn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39.png"/><Relationship Id="rId5" Type="http://schemas.openxmlformats.org/officeDocument/2006/relationships/image" Target="../media/image26.png"/><Relationship Id="rId15" Type="http://schemas.openxmlformats.org/officeDocument/2006/relationships/slide" Target="slide5.xml"/><Relationship Id="rId23" Type="http://schemas.openxmlformats.org/officeDocument/2006/relationships/image" Target="../media/image38.png"/><Relationship Id="rId10" Type="http://schemas.openxmlformats.org/officeDocument/2006/relationships/image" Target="../media/image14.png"/><Relationship Id="rId19" Type="http://schemas.openxmlformats.org/officeDocument/2006/relationships/slide" Target="slide7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6.png"/><Relationship Id="rId22" Type="http://schemas.openxmlformats.org/officeDocument/2006/relationships/image" Target="../media/image37.png"/><Relationship Id="rId27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9.xml"/><Relationship Id="rId18" Type="http://schemas.openxmlformats.org/officeDocument/2006/relationships/slide" Target="slide4.xml"/><Relationship Id="rId26" Type="http://schemas.openxmlformats.org/officeDocument/2006/relationships/image" Target="../media/image47.png"/><Relationship Id="rId3" Type="http://schemas.openxmlformats.org/officeDocument/2006/relationships/image" Target="../media/image10.png"/><Relationship Id="rId21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46.png"/><Relationship Id="rId33" Type="http://schemas.openxmlformats.org/officeDocument/2006/relationships/image" Target="../media/image9.png"/><Relationship Id="rId2" Type="http://schemas.openxmlformats.org/officeDocument/2006/relationships/image" Target="../media/image8.png"/><Relationship Id="rId16" Type="http://schemas.openxmlformats.org/officeDocument/2006/relationships/slide" Target="slide5.xml"/><Relationship Id="rId20" Type="http://schemas.openxmlformats.org/officeDocument/2006/relationships/slide" Target="slide6.xml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5" Type="http://schemas.openxmlformats.org/officeDocument/2006/relationships/image" Target="../media/image26.png"/><Relationship Id="rId15" Type="http://schemas.openxmlformats.org/officeDocument/2006/relationships/image" Target="../media/image42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31" Type="http://schemas.openxmlformats.org/officeDocument/2006/relationships/image" Target="../media/image52.png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6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8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18" Type="http://schemas.openxmlformats.org/officeDocument/2006/relationships/slide" Target="slide5.xml"/><Relationship Id="rId3" Type="http://schemas.openxmlformats.org/officeDocument/2006/relationships/image" Target="../media/image9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42.png"/><Relationship Id="rId2" Type="http://schemas.openxmlformats.org/officeDocument/2006/relationships/image" Target="../media/image8.png"/><Relationship Id="rId16" Type="http://schemas.openxmlformats.org/officeDocument/2006/relationships/slide" Target="slide7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slide" Target="slide8.xml"/><Relationship Id="rId19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9.png"/><Relationship Id="rId21" Type="http://schemas.openxmlformats.org/officeDocument/2006/relationships/slide" Target="slide4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slide" Target="slide5.xml"/><Relationship Id="rId10" Type="http://schemas.openxmlformats.org/officeDocument/2006/relationships/slide" Target="slide8.xml"/><Relationship Id="rId19" Type="http://schemas.openxmlformats.org/officeDocument/2006/relationships/slide" Target="slide6.xml"/><Relationship Id="rId4" Type="http://schemas.openxmlformats.org/officeDocument/2006/relationships/image" Target="../media/image10.png"/><Relationship Id="rId9" Type="http://schemas.openxmlformats.org/officeDocument/2006/relationships/image" Target="../media/image4.png"/><Relationship Id="rId14" Type="http://schemas.openxmlformats.org/officeDocument/2006/relationships/image" Target="../media/image16.png"/><Relationship Id="rId2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3097"/>
            <a:ext cx="4953811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53811" y="2048950"/>
            <a:ext cx="70857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Я знаю, що я розумний, бо знаю, що нічого не знаю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30482" y="4657146"/>
            <a:ext cx="716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Сократ</a:t>
            </a:r>
            <a:endParaRPr lang="en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0CCA11-C0AF-62D9-CE9B-CA202DCA4051}"/>
              </a:ext>
            </a:extLst>
          </p:cNvPr>
          <p:cNvSpPr txBox="1"/>
          <p:nvPr/>
        </p:nvSpPr>
        <p:spPr>
          <a:xfrm>
            <a:off x="5030482" y="5254294"/>
            <a:ext cx="6000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Bookman Old Style" panose="02050604050505020204" pitchFamily="18" charset="0"/>
              </a:rPr>
              <a:t>Народивсь 469 років до н.е.</a:t>
            </a:r>
            <a:endParaRPr lang="en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«Двогранний кут. Перпендикулярність площин»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28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09.12.2023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F6DCC23-6D40-C595-96CE-8FA9AB954105}"/>
                  </a:ext>
                </a:extLst>
              </p:cNvPr>
              <p:cNvSpPr txBox="1"/>
              <p:nvPr/>
            </p:nvSpPr>
            <p:spPr>
              <a:xfrm>
                <a:off x="3973028" y="149870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F6DCC23-6D40-C595-96CE-8FA9AB954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028" y="1498705"/>
                <a:ext cx="63146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Parallelogram 62">
            <a:extLst>
              <a:ext uri="{FF2B5EF4-FFF2-40B4-BE49-F238E27FC236}">
                <a16:creationId xmlns:a16="http://schemas.microsoft.com/office/drawing/2014/main" id="{2BCA2515-DB46-7D8E-E98F-6FA01F08B9B5}"/>
              </a:ext>
            </a:extLst>
          </p:cNvPr>
          <p:cNvSpPr/>
          <p:nvPr/>
        </p:nvSpPr>
        <p:spPr>
          <a:xfrm rot="19329763">
            <a:off x="342796" y="1651853"/>
            <a:ext cx="4992967" cy="1025265"/>
          </a:xfrm>
          <a:prstGeom prst="parallelogram">
            <a:avLst>
              <a:gd name="adj" fmla="val 212860"/>
            </a:avLst>
          </a:prstGeom>
          <a:solidFill>
            <a:srgbClr val="00B0F0">
              <a:alpha val="600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64" name="Parallelogram 63">
            <a:extLst>
              <a:ext uri="{FF2B5EF4-FFF2-40B4-BE49-F238E27FC236}">
                <a16:creationId xmlns:a16="http://schemas.microsoft.com/office/drawing/2014/main" id="{1012DBF5-28D3-A781-EB28-ED12AF8DE9D7}"/>
              </a:ext>
            </a:extLst>
          </p:cNvPr>
          <p:cNvSpPr/>
          <p:nvPr/>
        </p:nvSpPr>
        <p:spPr>
          <a:xfrm>
            <a:off x="1183407" y="2369355"/>
            <a:ext cx="4758552" cy="1736933"/>
          </a:xfrm>
          <a:prstGeom prst="parallelogram">
            <a:avLst>
              <a:gd name="adj" fmla="val 128156"/>
            </a:avLst>
          </a:prstGeom>
          <a:solidFill>
            <a:srgbClr val="FFFF00">
              <a:alpha val="600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66A4C86-4497-3C01-1E84-53FADF89DF7B}"/>
              </a:ext>
            </a:extLst>
          </p:cNvPr>
          <p:cNvSpPr/>
          <p:nvPr/>
        </p:nvSpPr>
        <p:spPr>
          <a:xfrm>
            <a:off x="6401312" y="250109"/>
            <a:ext cx="642257" cy="137738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471A102-B2B2-2FA2-5BC3-A5044CA86337}"/>
              </a:ext>
            </a:extLst>
          </p:cNvPr>
          <p:cNvSpPr/>
          <p:nvPr/>
        </p:nvSpPr>
        <p:spPr>
          <a:xfrm>
            <a:off x="6872288" y="250111"/>
            <a:ext cx="5217151" cy="1377389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Побудуйте дві довільні площини, які перетинаються.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366BC56-5D9A-24F2-E88D-C68610D02546}"/>
              </a:ext>
            </a:extLst>
          </p:cNvPr>
          <p:cNvSpPr/>
          <p:nvPr/>
        </p:nvSpPr>
        <p:spPr>
          <a:xfrm>
            <a:off x="6400716" y="1872284"/>
            <a:ext cx="642257" cy="2202560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ABC0CA74-7951-3BE5-D147-272A21D5CDF0}"/>
              </a:ext>
            </a:extLst>
          </p:cNvPr>
          <p:cNvSpPr/>
          <p:nvPr/>
        </p:nvSpPr>
        <p:spPr>
          <a:xfrm>
            <a:off x="6872288" y="1872286"/>
            <a:ext cx="5217151" cy="2202560"/>
          </a:xfrm>
          <a:prstGeom prst="roundRect">
            <a:avLst>
              <a:gd name="adj" fmla="val 369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Побудуйте площину, яка перпендикулярна одночасно до двох побудованих Вами площин.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44B0290D-D5BC-050F-75E2-25D02379A4BE}"/>
              </a:ext>
            </a:extLst>
          </p:cNvPr>
          <p:cNvSpPr/>
          <p:nvPr/>
        </p:nvSpPr>
        <p:spPr>
          <a:xfrm>
            <a:off x="1461979" y="5059488"/>
            <a:ext cx="642257" cy="1462700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5867C82-80DF-F99F-460B-E661C5E5D37B}"/>
              </a:ext>
            </a:extLst>
          </p:cNvPr>
          <p:cNvSpPr/>
          <p:nvPr/>
        </p:nvSpPr>
        <p:spPr>
          <a:xfrm>
            <a:off x="1963061" y="5059490"/>
            <a:ext cx="10126378" cy="1462700"/>
          </a:xfrm>
          <a:prstGeom prst="roundRect">
            <a:avLst>
              <a:gd name="adj" fmla="val 287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Доведіть наочно за допомогою книжки, зошита і косинця правильність Вашої побудови.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Скільки таких площин можна побудувати?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19750CB2-46CF-ECFD-2F82-C20C801DDF73}"/>
              </a:ext>
            </a:extLst>
          </p:cNvPr>
          <p:cNvCxnSpPr>
            <a:cxnSpLocks/>
          </p:cNvCxnSpPr>
          <p:nvPr/>
        </p:nvCxnSpPr>
        <p:spPr>
          <a:xfrm flipH="1">
            <a:off x="1177869" y="1872284"/>
            <a:ext cx="2860508" cy="2229656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8C1CB260-52CD-6301-569F-2866D085A6CE}"/>
              </a:ext>
            </a:extLst>
          </p:cNvPr>
          <p:cNvCxnSpPr>
            <a:cxnSpLocks/>
          </p:cNvCxnSpPr>
          <p:nvPr/>
        </p:nvCxnSpPr>
        <p:spPr>
          <a:xfrm rot="7020000" flipH="1">
            <a:off x="519909" y="3027041"/>
            <a:ext cx="2410068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450D0988-FEB2-AFF1-8FE5-AFE45D4B9E65}"/>
              </a:ext>
            </a:extLst>
          </p:cNvPr>
          <p:cNvCxnSpPr>
            <a:cxnSpLocks/>
          </p:cNvCxnSpPr>
          <p:nvPr/>
        </p:nvCxnSpPr>
        <p:spPr>
          <a:xfrm rot="7020000" flipH="1">
            <a:off x="2746324" y="1294341"/>
            <a:ext cx="240779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2">
            <a:extLst>
              <a:ext uri="{FF2B5EF4-FFF2-40B4-BE49-F238E27FC236}">
                <a16:creationId xmlns:a16="http://schemas.microsoft.com/office/drawing/2014/main" id="{60EBF915-8A38-8B43-2034-8D9726E16A72}"/>
              </a:ext>
            </a:extLst>
          </p:cNvPr>
          <p:cNvCxnSpPr>
            <a:cxnSpLocks/>
          </p:cNvCxnSpPr>
          <p:nvPr/>
        </p:nvCxnSpPr>
        <p:spPr>
          <a:xfrm flipH="1">
            <a:off x="3403662" y="2367236"/>
            <a:ext cx="253223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2">
            <a:extLst>
              <a:ext uri="{FF2B5EF4-FFF2-40B4-BE49-F238E27FC236}">
                <a16:creationId xmlns:a16="http://schemas.microsoft.com/office/drawing/2014/main" id="{6058B643-E169-890A-1DE4-CD47122C6514}"/>
              </a:ext>
            </a:extLst>
          </p:cNvPr>
          <p:cNvCxnSpPr>
            <a:cxnSpLocks/>
          </p:cNvCxnSpPr>
          <p:nvPr/>
        </p:nvCxnSpPr>
        <p:spPr>
          <a:xfrm flipH="1">
            <a:off x="1187040" y="4100735"/>
            <a:ext cx="253223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2">
            <a:extLst>
              <a:ext uri="{FF2B5EF4-FFF2-40B4-BE49-F238E27FC236}">
                <a16:creationId xmlns:a16="http://schemas.microsoft.com/office/drawing/2014/main" id="{8B7C02CD-E296-5650-B4B6-F5799CE8CAEB}"/>
              </a:ext>
            </a:extLst>
          </p:cNvPr>
          <p:cNvCxnSpPr>
            <a:cxnSpLocks/>
          </p:cNvCxnSpPr>
          <p:nvPr/>
        </p:nvCxnSpPr>
        <p:spPr>
          <a:xfrm flipH="1">
            <a:off x="3716225" y="2367021"/>
            <a:ext cx="2225792" cy="1734919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2">
            <a:extLst>
              <a:ext uri="{FF2B5EF4-FFF2-40B4-BE49-F238E27FC236}">
                <a16:creationId xmlns:a16="http://schemas.microsoft.com/office/drawing/2014/main" id="{7A287E0B-021D-C4B0-A299-FD4358365D14}"/>
              </a:ext>
            </a:extLst>
          </p:cNvPr>
          <p:cNvCxnSpPr>
            <a:cxnSpLocks/>
          </p:cNvCxnSpPr>
          <p:nvPr/>
        </p:nvCxnSpPr>
        <p:spPr>
          <a:xfrm flipH="1">
            <a:off x="2270986" y="216886"/>
            <a:ext cx="2225792" cy="1734919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2246E7-FCAB-360E-7848-3AD486E457F7}"/>
                  </a:ext>
                </a:extLst>
              </p:cNvPr>
              <p:cNvSpPr txBox="1"/>
              <p:nvPr/>
            </p:nvSpPr>
            <p:spPr>
              <a:xfrm>
                <a:off x="3375537" y="348095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72246E7-FCAB-360E-7848-3AD486E45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537" y="3480954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AED8E63-01F6-2C4F-DE22-5AB5D6A22A36}"/>
                  </a:ext>
                </a:extLst>
              </p:cNvPr>
              <p:cNvSpPr txBox="1"/>
              <p:nvPr/>
            </p:nvSpPr>
            <p:spPr>
              <a:xfrm>
                <a:off x="2087360" y="177901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AED8E63-01F6-2C4F-DE22-5AB5D6A22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60" y="1779019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72FB4733-BDEA-89DD-CBE4-936359C1B329}"/>
              </a:ext>
            </a:extLst>
          </p:cNvPr>
          <p:cNvGrpSpPr/>
          <p:nvPr/>
        </p:nvGrpSpPr>
        <p:grpSpPr>
          <a:xfrm>
            <a:off x="2536174" y="2775244"/>
            <a:ext cx="174628" cy="213349"/>
            <a:chOff x="2890329" y="2653439"/>
            <a:chExt cx="174628" cy="213349"/>
          </a:xfrm>
        </p:grpSpPr>
        <p:cxnSp>
          <p:nvCxnSpPr>
            <p:cNvPr id="52" name="Пряма сполучна лінія 32">
              <a:extLst>
                <a:ext uri="{FF2B5EF4-FFF2-40B4-BE49-F238E27FC236}">
                  <a16:creationId xmlns:a16="http://schemas.microsoft.com/office/drawing/2014/main" id="{EA19302C-A7F1-8589-147C-F197ABFAF0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6251" y="2653439"/>
              <a:ext cx="108706" cy="21334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32">
              <a:extLst>
                <a:ext uri="{FF2B5EF4-FFF2-40B4-BE49-F238E27FC236}">
                  <a16:creationId xmlns:a16="http://schemas.microsoft.com/office/drawing/2014/main" id="{D1014D9E-A535-2863-8CC5-9FD175FB17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90329" y="2655207"/>
              <a:ext cx="172179" cy="13420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9DB110A-78BD-A0C6-1E3C-F7235AF56ABC}"/>
              </a:ext>
            </a:extLst>
          </p:cNvPr>
          <p:cNvGrpSpPr/>
          <p:nvPr/>
        </p:nvGrpSpPr>
        <p:grpSpPr>
          <a:xfrm>
            <a:off x="2606384" y="2994408"/>
            <a:ext cx="229340" cy="134207"/>
            <a:chOff x="2959720" y="2904005"/>
            <a:chExt cx="229342" cy="134207"/>
          </a:xfrm>
        </p:grpSpPr>
        <p:cxnSp>
          <p:nvCxnSpPr>
            <p:cNvPr id="55" name="Пряма сполучна лінія 32">
              <a:extLst>
                <a:ext uri="{FF2B5EF4-FFF2-40B4-BE49-F238E27FC236}">
                  <a16:creationId xmlns:a16="http://schemas.microsoft.com/office/drawing/2014/main" id="{8DF94B1E-0851-B543-77B1-DC852D05FD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16883" y="2904005"/>
              <a:ext cx="172179" cy="13420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32">
              <a:extLst>
                <a:ext uri="{FF2B5EF4-FFF2-40B4-BE49-F238E27FC236}">
                  <a16:creationId xmlns:a16="http://schemas.microsoft.com/office/drawing/2014/main" id="{B87A93B7-6A36-1D0A-FD3F-25E4947CA5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59720" y="2904005"/>
              <a:ext cx="229341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28ECB99-C47F-879B-C17E-DF361FF0B7D9}"/>
                  </a:ext>
                </a:extLst>
              </p:cNvPr>
              <p:cNvSpPr txBox="1"/>
              <p:nvPr/>
            </p:nvSpPr>
            <p:spPr>
              <a:xfrm>
                <a:off x="3110527" y="39022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28ECB99-C47F-879B-C17E-DF361FF0B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527" y="390228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D4B793B-245A-DD12-20DC-B5BFC7D1FCBF}"/>
                  </a:ext>
                </a:extLst>
              </p:cNvPr>
              <p:cNvSpPr txBox="1"/>
              <p:nvPr/>
            </p:nvSpPr>
            <p:spPr>
              <a:xfrm>
                <a:off x="2115919" y="306647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D4B793B-245A-DD12-20DC-B5BFC7D1F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919" y="3066476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ectangle 66">
            <a:extLst>
              <a:ext uri="{FF2B5EF4-FFF2-40B4-BE49-F238E27FC236}">
                <a16:creationId xmlns:a16="http://schemas.microsoft.com/office/drawing/2014/main" id="{E8BFE4B2-A651-D409-E3FA-2274DECBBAE4}"/>
              </a:ext>
            </a:extLst>
          </p:cNvPr>
          <p:cNvSpPr/>
          <p:nvPr/>
        </p:nvSpPr>
        <p:spPr>
          <a:xfrm>
            <a:off x="2420892" y="994002"/>
            <a:ext cx="3627741" cy="2147978"/>
          </a:xfrm>
          <a:custGeom>
            <a:avLst/>
            <a:gdLst>
              <a:gd name="connsiteX0" fmla="*/ 0 w 1107094"/>
              <a:gd name="connsiteY0" fmla="*/ 0 h 1083598"/>
              <a:gd name="connsiteX1" fmla="*/ 1107094 w 1107094"/>
              <a:gd name="connsiteY1" fmla="*/ 0 h 1083598"/>
              <a:gd name="connsiteX2" fmla="*/ 1107094 w 1107094"/>
              <a:gd name="connsiteY2" fmla="*/ 1083598 h 1083598"/>
              <a:gd name="connsiteX3" fmla="*/ 0 w 1107094"/>
              <a:gd name="connsiteY3" fmla="*/ 1083598 h 1083598"/>
              <a:gd name="connsiteX4" fmla="*/ 0 w 1107094"/>
              <a:gd name="connsiteY4" fmla="*/ 0 h 1083598"/>
              <a:gd name="connsiteX0" fmla="*/ 0 w 1179665"/>
              <a:gd name="connsiteY0" fmla="*/ 0 h 1446455"/>
              <a:gd name="connsiteX1" fmla="*/ 1179665 w 1179665"/>
              <a:gd name="connsiteY1" fmla="*/ 362857 h 1446455"/>
              <a:gd name="connsiteX2" fmla="*/ 1179665 w 1179665"/>
              <a:gd name="connsiteY2" fmla="*/ 1446455 h 1446455"/>
              <a:gd name="connsiteX3" fmla="*/ 72571 w 1179665"/>
              <a:gd name="connsiteY3" fmla="*/ 1446455 h 1446455"/>
              <a:gd name="connsiteX4" fmla="*/ 0 w 1179665"/>
              <a:gd name="connsiteY4" fmla="*/ 0 h 1446455"/>
              <a:gd name="connsiteX0" fmla="*/ 0 w 2558522"/>
              <a:gd name="connsiteY0" fmla="*/ 0 h 1446455"/>
              <a:gd name="connsiteX1" fmla="*/ 2558522 w 2558522"/>
              <a:gd name="connsiteY1" fmla="*/ 9677 h 1446455"/>
              <a:gd name="connsiteX2" fmla="*/ 1179665 w 2558522"/>
              <a:gd name="connsiteY2" fmla="*/ 1446455 h 1446455"/>
              <a:gd name="connsiteX3" fmla="*/ 72571 w 2558522"/>
              <a:gd name="connsiteY3" fmla="*/ 1446455 h 1446455"/>
              <a:gd name="connsiteX4" fmla="*/ 0 w 2558522"/>
              <a:gd name="connsiteY4" fmla="*/ 0 h 1446455"/>
              <a:gd name="connsiteX0" fmla="*/ 0 w 2558522"/>
              <a:gd name="connsiteY0" fmla="*/ 0 h 2162493"/>
              <a:gd name="connsiteX1" fmla="*/ 2558522 w 2558522"/>
              <a:gd name="connsiteY1" fmla="*/ 9677 h 2162493"/>
              <a:gd name="connsiteX2" fmla="*/ 1455436 w 2558522"/>
              <a:gd name="connsiteY2" fmla="*/ 2162493 h 2162493"/>
              <a:gd name="connsiteX3" fmla="*/ 72571 w 2558522"/>
              <a:gd name="connsiteY3" fmla="*/ 1446455 h 2162493"/>
              <a:gd name="connsiteX4" fmla="*/ 0 w 2558522"/>
              <a:gd name="connsiteY4" fmla="*/ 0 h 2162493"/>
              <a:gd name="connsiteX0" fmla="*/ 1069219 w 3627741"/>
              <a:gd name="connsiteY0" fmla="*/ 0 h 2162493"/>
              <a:gd name="connsiteX1" fmla="*/ 3627741 w 3627741"/>
              <a:gd name="connsiteY1" fmla="*/ 9677 h 2162493"/>
              <a:gd name="connsiteX2" fmla="*/ 2524655 w 3627741"/>
              <a:gd name="connsiteY2" fmla="*/ 2162493 h 2162493"/>
              <a:gd name="connsiteX3" fmla="*/ 0 w 3627741"/>
              <a:gd name="connsiteY3" fmla="*/ 2157655 h 2162493"/>
              <a:gd name="connsiteX4" fmla="*/ 1069219 w 3627741"/>
              <a:gd name="connsiteY4" fmla="*/ 0 h 2162493"/>
              <a:gd name="connsiteX0" fmla="*/ 1103085 w 3627741"/>
              <a:gd name="connsiteY0" fmla="*/ 19352 h 2152816"/>
              <a:gd name="connsiteX1" fmla="*/ 3627741 w 3627741"/>
              <a:gd name="connsiteY1" fmla="*/ 0 h 2152816"/>
              <a:gd name="connsiteX2" fmla="*/ 2524655 w 3627741"/>
              <a:gd name="connsiteY2" fmla="*/ 2152816 h 2152816"/>
              <a:gd name="connsiteX3" fmla="*/ 0 w 3627741"/>
              <a:gd name="connsiteY3" fmla="*/ 2147978 h 2152816"/>
              <a:gd name="connsiteX4" fmla="*/ 1103085 w 3627741"/>
              <a:gd name="connsiteY4" fmla="*/ 19352 h 2152816"/>
              <a:gd name="connsiteX0" fmla="*/ 1093409 w 3627741"/>
              <a:gd name="connsiteY0" fmla="*/ 4838 h 2152816"/>
              <a:gd name="connsiteX1" fmla="*/ 3627741 w 3627741"/>
              <a:gd name="connsiteY1" fmla="*/ 0 h 2152816"/>
              <a:gd name="connsiteX2" fmla="*/ 2524655 w 3627741"/>
              <a:gd name="connsiteY2" fmla="*/ 2152816 h 2152816"/>
              <a:gd name="connsiteX3" fmla="*/ 0 w 3627741"/>
              <a:gd name="connsiteY3" fmla="*/ 2147978 h 2152816"/>
              <a:gd name="connsiteX4" fmla="*/ 1093409 w 3627741"/>
              <a:gd name="connsiteY4" fmla="*/ 4838 h 2152816"/>
              <a:gd name="connsiteX0" fmla="*/ 1093409 w 3627741"/>
              <a:gd name="connsiteY0" fmla="*/ 4838 h 2147978"/>
              <a:gd name="connsiteX1" fmla="*/ 3627741 w 3627741"/>
              <a:gd name="connsiteY1" fmla="*/ 0 h 2147978"/>
              <a:gd name="connsiteX2" fmla="*/ 2529493 w 3627741"/>
              <a:gd name="connsiteY2" fmla="*/ 2147978 h 2147978"/>
              <a:gd name="connsiteX3" fmla="*/ 0 w 3627741"/>
              <a:gd name="connsiteY3" fmla="*/ 2147978 h 2147978"/>
              <a:gd name="connsiteX4" fmla="*/ 1093409 w 3627741"/>
              <a:gd name="connsiteY4" fmla="*/ 4838 h 2147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741" h="2147978">
                <a:moveTo>
                  <a:pt x="1093409" y="4838"/>
                </a:moveTo>
                <a:lnTo>
                  <a:pt x="3627741" y="0"/>
                </a:lnTo>
                <a:lnTo>
                  <a:pt x="2529493" y="2147978"/>
                </a:lnTo>
                <a:lnTo>
                  <a:pt x="0" y="2147978"/>
                </a:lnTo>
                <a:lnTo>
                  <a:pt x="1093409" y="4838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5" name="Пряма сполучна лінія 32">
            <a:extLst>
              <a:ext uri="{FF2B5EF4-FFF2-40B4-BE49-F238E27FC236}">
                <a16:creationId xmlns:a16="http://schemas.microsoft.com/office/drawing/2014/main" id="{8732EA5C-A157-4D9E-5C19-227C4679F05A}"/>
              </a:ext>
            </a:extLst>
          </p:cNvPr>
          <p:cNvCxnSpPr>
            <a:cxnSpLocks/>
          </p:cNvCxnSpPr>
          <p:nvPr/>
        </p:nvCxnSpPr>
        <p:spPr>
          <a:xfrm flipH="1">
            <a:off x="3513604" y="991130"/>
            <a:ext cx="253223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9C68B53-2CC2-FBAC-1435-764A495B2A96}"/>
                  </a:ext>
                </a:extLst>
              </p:cNvPr>
              <p:cNvSpPr txBox="1"/>
              <p:nvPr/>
            </p:nvSpPr>
            <p:spPr>
              <a:xfrm>
                <a:off x="4818206" y="302174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9C68B53-2CC2-FBAC-1435-764A495B2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206" y="3021745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 сполучна лінія 32">
            <a:extLst>
              <a:ext uri="{FF2B5EF4-FFF2-40B4-BE49-F238E27FC236}">
                <a16:creationId xmlns:a16="http://schemas.microsoft.com/office/drawing/2014/main" id="{9847C02F-AE94-EFD3-B2C5-7408D93DFC60}"/>
              </a:ext>
            </a:extLst>
          </p:cNvPr>
          <p:cNvCxnSpPr>
            <a:cxnSpLocks/>
          </p:cNvCxnSpPr>
          <p:nvPr/>
        </p:nvCxnSpPr>
        <p:spPr>
          <a:xfrm rot="7020000" flipH="1">
            <a:off x="4292817" y="2065929"/>
            <a:ext cx="240779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32">
            <a:extLst>
              <a:ext uri="{FF2B5EF4-FFF2-40B4-BE49-F238E27FC236}">
                <a16:creationId xmlns:a16="http://schemas.microsoft.com/office/drawing/2014/main" id="{79BD00FE-9920-8958-AA7A-9E10D93D3E0B}"/>
              </a:ext>
            </a:extLst>
          </p:cNvPr>
          <p:cNvCxnSpPr>
            <a:cxnSpLocks/>
          </p:cNvCxnSpPr>
          <p:nvPr/>
        </p:nvCxnSpPr>
        <p:spPr>
          <a:xfrm flipH="1">
            <a:off x="2420488" y="3136314"/>
            <a:ext cx="253223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32">
            <a:extLst>
              <a:ext uri="{FF2B5EF4-FFF2-40B4-BE49-F238E27FC236}">
                <a16:creationId xmlns:a16="http://schemas.microsoft.com/office/drawing/2014/main" id="{49ED6096-EC5A-180A-4C1F-963B3602E4D9}"/>
              </a:ext>
            </a:extLst>
          </p:cNvPr>
          <p:cNvCxnSpPr>
            <a:cxnSpLocks/>
          </p:cNvCxnSpPr>
          <p:nvPr/>
        </p:nvCxnSpPr>
        <p:spPr>
          <a:xfrm rot="7020000" flipH="1">
            <a:off x="1763150" y="2063419"/>
            <a:ext cx="240779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A581FC9-1E01-31A8-751D-23431DD0923F}"/>
                  </a:ext>
                </a:extLst>
              </p:cNvPr>
              <p:cNvSpPr txBox="1"/>
              <p:nvPr/>
            </p:nvSpPr>
            <p:spPr>
              <a:xfrm>
                <a:off x="5366844" y="88765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A581FC9-1E01-31A8-751D-23431DD09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44" y="887653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ectangle 70">
            <a:extLst>
              <a:ext uri="{FF2B5EF4-FFF2-40B4-BE49-F238E27FC236}">
                <a16:creationId xmlns:a16="http://schemas.microsoft.com/office/drawing/2014/main" id="{9971ECCF-0854-153E-79B2-C4229B6AFD84}"/>
              </a:ext>
            </a:extLst>
          </p:cNvPr>
          <p:cNvSpPr/>
          <p:nvPr/>
        </p:nvSpPr>
        <p:spPr>
          <a:xfrm>
            <a:off x="1083689" y="0"/>
            <a:ext cx="5166296" cy="4319752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63" grpId="0" animBg="1"/>
      <p:bldP spid="64" grpId="0" animBg="1"/>
      <p:bldP spid="14" grpId="0" animBg="1"/>
      <p:bldP spid="15" grpId="0" animBg="1"/>
      <p:bldP spid="20" grpId="0" animBg="1"/>
      <p:bldP spid="22" grpId="0" animBg="1"/>
      <p:bldP spid="29" grpId="0" animBg="1"/>
      <p:bldP spid="30" grpId="0" animBg="1"/>
      <p:bldP spid="40" grpId="0"/>
      <p:bldP spid="41" grpId="0"/>
      <p:bldP spid="57" grpId="0"/>
      <p:bldP spid="58" grpId="0"/>
      <p:bldP spid="67" grpId="0" animBg="1"/>
      <p:bldP spid="59" grpId="0"/>
      <p:bldP spid="68" grpId="0"/>
      <p:bldP spid="71" grpId="0" animBg="1"/>
      <p:bldP spid="7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wooden gate with a pattern&#10;&#10;Description automatically generated with medium confidence">
            <a:extLst>
              <a:ext uri="{FF2B5EF4-FFF2-40B4-BE49-F238E27FC236}">
                <a16:creationId xmlns:a16="http://schemas.microsoft.com/office/drawing/2014/main" id="{12EC7F33-DC7A-35E4-2BD4-0C57F0F3E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25" y="0"/>
            <a:ext cx="10029181" cy="6858000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AFDAD6C2-3705-96B1-69EE-0063A06FB88A}"/>
              </a:ext>
            </a:extLst>
          </p:cNvPr>
          <p:cNvSpPr/>
          <p:nvPr/>
        </p:nvSpPr>
        <p:spPr>
          <a:xfrm>
            <a:off x="8501063" y="0"/>
            <a:ext cx="3690937" cy="6858000"/>
          </a:xfrm>
          <a:prstGeom prst="roundRect">
            <a:avLst>
              <a:gd name="adj" fmla="val 18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за допомогою нитки і камінця перевірити, чи ворота встановленні перпендикулярно до поверхні землі? Якою теоремою при цьому Ви скористались?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D352689E-4F65-44E6-35E8-3A8937B0C93D}"/>
                  </a:ext>
                </a:extLst>
              </p:cNvPr>
              <p:cNvSpPr/>
              <p:nvPr/>
            </p:nvSpPr>
            <p:spPr>
              <a:xfrm>
                <a:off x="7497339" y="92764"/>
                <a:ext cx="4601898" cy="4203191"/>
              </a:xfrm>
              <a:prstGeom prst="roundRect">
                <a:avLst>
                  <a:gd name="adj" fmla="val 23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Відстані від точки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двох перпендикулярних площин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 дорівнюють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 ребра перетину площин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Виконайте побудову.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D352689E-4F65-44E6-35E8-3A8937B0C9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339" y="92764"/>
                <a:ext cx="4601898" cy="4203191"/>
              </a:xfrm>
              <a:prstGeom prst="roundRect">
                <a:avLst>
                  <a:gd name="adj" fmla="val 2340"/>
                </a:avLst>
              </a:prstGeom>
              <a:blipFill>
                <a:blip r:embed="rId22"/>
                <a:stretch>
                  <a:fillRect l="-2204" r="-2204" b="-9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1" name="Parallelogram 50">
            <a:extLst>
              <a:ext uri="{FF2B5EF4-FFF2-40B4-BE49-F238E27FC236}">
                <a16:creationId xmlns:a16="http://schemas.microsoft.com/office/drawing/2014/main" id="{3B8E3659-3814-52CC-1B8B-7D50197EBECF}"/>
              </a:ext>
            </a:extLst>
          </p:cNvPr>
          <p:cNvSpPr/>
          <p:nvPr/>
        </p:nvSpPr>
        <p:spPr>
          <a:xfrm rot="19329763">
            <a:off x="1457579" y="1123469"/>
            <a:ext cx="3850261" cy="2614213"/>
          </a:xfrm>
          <a:custGeom>
            <a:avLst/>
            <a:gdLst>
              <a:gd name="connsiteX0" fmla="*/ 0 w 2435212"/>
              <a:gd name="connsiteY0" fmla="*/ 1015567 h 1015567"/>
              <a:gd name="connsiteX1" fmla="*/ 790690 w 2435212"/>
              <a:gd name="connsiteY1" fmla="*/ 0 h 1015567"/>
              <a:gd name="connsiteX2" fmla="*/ 2435212 w 2435212"/>
              <a:gd name="connsiteY2" fmla="*/ 0 h 1015567"/>
              <a:gd name="connsiteX3" fmla="*/ 1644522 w 2435212"/>
              <a:gd name="connsiteY3" fmla="*/ 1015567 h 1015567"/>
              <a:gd name="connsiteX4" fmla="*/ 0 w 2435212"/>
              <a:gd name="connsiteY4" fmla="*/ 1015567 h 1015567"/>
              <a:gd name="connsiteX0" fmla="*/ 0 w 2917368"/>
              <a:gd name="connsiteY0" fmla="*/ 1662203 h 1662203"/>
              <a:gd name="connsiteX1" fmla="*/ 790690 w 2917368"/>
              <a:gd name="connsiteY1" fmla="*/ 646636 h 1662203"/>
              <a:gd name="connsiteX2" fmla="*/ 2917368 w 2917368"/>
              <a:gd name="connsiteY2" fmla="*/ 0 h 1662203"/>
              <a:gd name="connsiteX3" fmla="*/ 1644522 w 2917368"/>
              <a:gd name="connsiteY3" fmla="*/ 1662203 h 1662203"/>
              <a:gd name="connsiteX4" fmla="*/ 0 w 2917368"/>
              <a:gd name="connsiteY4" fmla="*/ 1662203 h 1662203"/>
              <a:gd name="connsiteX0" fmla="*/ 0 w 3457976"/>
              <a:gd name="connsiteY0" fmla="*/ 2347864 h 2347864"/>
              <a:gd name="connsiteX1" fmla="*/ 1331298 w 3457976"/>
              <a:gd name="connsiteY1" fmla="*/ 646636 h 2347864"/>
              <a:gd name="connsiteX2" fmla="*/ 3457976 w 3457976"/>
              <a:gd name="connsiteY2" fmla="*/ 0 h 2347864"/>
              <a:gd name="connsiteX3" fmla="*/ 2185130 w 3457976"/>
              <a:gd name="connsiteY3" fmla="*/ 1662203 h 2347864"/>
              <a:gd name="connsiteX4" fmla="*/ 0 w 3457976"/>
              <a:gd name="connsiteY4" fmla="*/ 2347864 h 2347864"/>
              <a:gd name="connsiteX0" fmla="*/ 0 w 3457976"/>
              <a:gd name="connsiteY0" fmla="*/ 2347864 h 2347864"/>
              <a:gd name="connsiteX1" fmla="*/ 1331298 w 3457976"/>
              <a:gd name="connsiteY1" fmla="*/ 646636 h 2347864"/>
              <a:gd name="connsiteX2" fmla="*/ 3457976 w 3457976"/>
              <a:gd name="connsiteY2" fmla="*/ 0 h 2347864"/>
              <a:gd name="connsiteX3" fmla="*/ 2138096 w 3457976"/>
              <a:gd name="connsiteY3" fmla="*/ 1702055 h 2347864"/>
              <a:gd name="connsiteX4" fmla="*/ 0 w 3457976"/>
              <a:gd name="connsiteY4" fmla="*/ 2347864 h 234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976" h="2347864">
                <a:moveTo>
                  <a:pt x="0" y="2347864"/>
                </a:moveTo>
                <a:lnTo>
                  <a:pt x="1331298" y="646636"/>
                </a:lnTo>
                <a:lnTo>
                  <a:pt x="3457976" y="0"/>
                </a:lnTo>
                <a:lnTo>
                  <a:pt x="2138096" y="1702055"/>
                </a:lnTo>
                <a:lnTo>
                  <a:pt x="0" y="2347864"/>
                </a:lnTo>
                <a:close/>
              </a:path>
            </a:pathLst>
          </a:custGeom>
          <a:solidFill>
            <a:srgbClr val="00B0F0">
              <a:alpha val="600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4F5EAFF1-028F-A2B6-650D-BCFA275071A0}"/>
              </a:ext>
            </a:extLst>
          </p:cNvPr>
          <p:cNvGrpSpPr/>
          <p:nvPr/>
        </p:nvGrpSpPr>
        <p:grpSpPr>
          <a:xfrm>
            <a:off x="1492097" y="211562"/>
            <a:ext cx="5128618" cy="4432395"/>
            <a:chOff x="1492097" y="211562"/>
            <a:chExt cx="5128618" cy="4432395"/>
          </a:xfrm>
        </p:grpSpPr>
        <p:cxnSp>
          <p:nvCxnSpPr>
            <p:cNvPr id="166" name="Пряма сполучна лінія 32">
              <a:extLst>
                <a:ext uri="{FF2B5EF4-FFF2-40B4-BE49-F238E27FC236}">
                  <a16:creationId xmlns:a16="http://schemas.microsoft.com/office/drawing/2014/main" id="{35662A57-8560-8F6A-3933-6CF03F8E50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69010" y="3591900"/>
              <a:ext cx="740664" cy="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 сполучна лінія 32">
              <a:extLst>
                <a:ext uri="{FF2B5EF4-FFF2-40B4-BE49-F238E27FC236}">
                  <a16:creationId xmlns:a16="http://schemas.microsoft.com/office/drawing/2014/main" id="{C6026C46-0718-A5C3-785D-A802056FF9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69010" y="2614427"/>
              <a:ext cx="1429791" cy="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 сполучна лінія 32">
              <a:extLst>
                <a:ext uri="{FF2B5EF4-FFF2-40B4-BE49-F238E27FC236}">
                  <a16:creationId xmlns:a16="http://schemas.microsoft.com/office/drawing/2014/main" id="{C1E65AEF-5666-665F-0263-12047068DE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6111" y="2617320"/>
              <a:ext cx="764604" cy="202390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 сполучна лінія 32">
              <a:extLst>
                <a:ext uri="{FF2B5EF4-FFF2-40B4-BE49-F238E27FC236}">
                  <a16:creationId xmlns:a16="http://schemas.microsoft.com/office/drawing/2014/main" id="{DA6E6ABE-E2A1-97A2-8803-1EC1E9A7EE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5613" y="2617150"/>
              <a:ext cx="764604" cy="202390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Parallelogram 169">
              <a:extLst>
                <a:ext uri="{FF2B5EF4-FFF2-40B4-BE49-F238E27FC236}">
                  <a16:creationId xmlns:a16="http://schemas.microsoft.com/office/drawing/2014/main" id="{8653E739-7157-8E9A-88BF-0BE3AE4983B7}"/>
                </a:ext>
              </a:extLst>
            </p:cNvPr>
            <p:cNvSpPr/>
            <p:nvPr/>
          </p:nvSpPr>
          <p:spPr>
            <a:xfrm>
              <a:off x="1498076" y="2614427"/>
              <a:ext cx="5122637" cy="2029530"/>
            </a:xfrm>
            <a:prstGeom prst="parallelogram">
              <a:avLst>
                <a:gd name="adj" fmla="val 37579"/>
              </a:avLst>
            </a:prstGeom>
            <a:solidFill>
              <a:srgbClr val="FFFF00">
                <a:alpha val="6001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72" name="Пряма сполучна лінія 32">
              <a:extLst>
                <a:ext uri="{FF2B5EF4-FFF2-40B4-BE49-F238E27FC236}">
                  <a16:creationId xmlns:a16="http://schemas.microsoft.com/office/drawing/2014/main" id="{FFBCC4BA-7218-FBF9-F6DD-D6CC405658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9676" y="2076915"/>
              <a:ext cx="0" cy="151498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Пряма сполучна лінія 32">
              <a:extLst>
                <a:ext uri="{FF2B5EF4-FFF2-40B4-BE49-F238E27FC236}">
                  <a16:creationId xmlns:a16="http://schemas.microsoft.com/office/drawing/2014/main" id="{A6C6F108-FE99-461D-A815-BAC4F28812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1582" y="220652"/>
              <a:ext cx="0" cy="2393776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Пряма сполучна лінія 32">
              <a:extLst>
                <a:ext uri="{FF2B5EF4-FFF2-40B4-BE49-F238E27FC236}">
                  <a16:creationId xmlns:a16="http://schemas.microsoft.com/office/drawing/2014/main" id="{932F1EA2-DED9-DA2D-A778-2E90041288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98802" y="2614427"/>
              <a:ext cx="2521911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Пряма сполучна лінія 32">
              <a:extLst>
                <a:ext uri="{FF2B5EF4-FFF2-40B4-BE49-F238E27FC236}">
                  <a16:creationId xmlns:a16="http://schemas.microsoft.com/office/drawing/2014/main" id="{A5F9BA41-847D-0BC6-C659-3337A9E38B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0217" y="2614522"/>
              <a:ext cx="1138679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Пряма сполучна лінія 32">
              <a:extLst>
                <a:ext uri="{FF2B5EF4-FFF2-40B4-BE49-F238E27FC236}">
                  <a16:creationId xmlns:a16="http://schemas.microsoft.com/office/drawing/2014/main" id="{C1C164CB-9896-0FF2-B0D7-A7EA178CF3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3410" y="3591900"/>
              <a:ext cx="775601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Пряма сполучна лінія 32">
              <a:extLst>
                <a:ext uri="{FF2B5EF4-FFF2-40B4-BE49-F238E27FC236}">
                  <a16:creationId xmlns:a16="http://schemas.microsoft.com/office/drawing/2014/main" id="{46AD5DA5-4138-19BF-9D48-1A8E77F3D6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98896" y="3591900"/>
              <a:ext cx="2522006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Пряма сполучна лінія 32">
              <a:extLst>
                <a:ext uri="{FF2B5EF4-FFF2-40B4-BE49-F238E27FC236}">
                  <a16:creationId xmlns:a16="http://schemas.microsoft.com/office/drawing/2014/main" id="{8AA2304C-9259-DFE6-2DBA-7122938F8F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0009" y="3380030"/>
              <a:ext cx="0" cy="20516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Пряма сполучна лінія 32">
              <a:extLst>
                <a:ext uri="{FF2B5EF4-FFF2-40B4-BE49-F238E27FC236}">
                  <a16:creationId xmlns:a16="http://schemas.microsoft.com/office/drawing/2014/main" id="{82AF8F8F-AC37-DD25-5A83-65FA6C7624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09674" y="3380030"/>
              <a:ext cx="210336" cy="0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 сполучна лінія 32">
              <a:extLst>
                <a:ext uri="{FF2B5EF4-FFF2-40B4-BE49-F238E27FC236}">
                  <a16:creationId xmlns:a16="http://schemas.microsoft.com/office/drawing/2014/main" id="{3D9EB461-5EAC-E11C-7C14-66C07B468A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13770" y="3203888"/>
              <a:ext cx="120546" cy="170364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 сполучна лінія 32">
              <a:extLst>
                <a:ext uri="{FF2B5EF4-FFF2-40B4-BE49-F238E27FC236}">
                  <a16:creationId xmlns:a16="http://schemas.microsoft.com/office/drawing/2014/main" id="{1B174AAE-4BD5-4D9C-7AE5-6C9BD0C987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38143" y="3203888"/>
              <a:ext cx="0" cy="205165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Пряма сполучна лінія 32">
              <a:extLst>
                <a:ext uri="{FF2B5EF4-FFF2-40B4-BE49-F238E27FC236}">
                  <a16:creationId xmlns:a16="http://schemas.microsoft.com/office/drawing/2014/main" id="{21B7186F-9F24-39E5-8202-D70930150D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0162" y="2238308"/>
              <a:ext cx="0" cy="240211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Пряма сполучна лінія 32">
              <a:extLst>
                <a:ext uri="{FF2B5EF4-FFF2-40B4-BE49-F238E27FC236}">
                  <a16:creationId xmlns:a16="http://schemas.microsoft.com/office/drawing/2014/main" id="{29DECF1F-FD87-69D9-9276-D97277BBC7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69395" y="211562"/>
              <a:ext cx="1432187" cy="202407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Пряма сполучна лінія 32">
              <a:extLst>
                <a:ext uri="{FF2B5EF4-FFF2-40B4-BE49-F238E27FC236}">
                  <a16:creationId xmlns:a16="http://schemas.microsoft.com/office/drawing/2014/main" id="{E5C40563-0D0E-CF4E-58C7-FD85D94BDD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2097" y="4640885"/>
              <a:ext cx="4364014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Пряма сполучна лінія 32">
              <a:extLst>
                <a:ext uri="{FF2B5EF4-FFF2-40B4-BE49-F238E27FC236}">
                  <a16:creationId xmlns:a16="http://schemas.microsoft.com/office/drawing/2014/main" id="{F9CB3BEA-C595-EE8E-5642-6CC2C2513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69395" y="2617322"/>
              <a:ext cx="1432187" cy="202407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F3D18AAD-05F1-6609-A70F-C5B1B0F7A37B}"/>
                    </a:ext>
                  </a:extLst>
                </p:cNvPr>
                <p:cNvSpPr txBox="1"/>
                <p:nvPr/>
              </p:nvSpPr>
              <p:spPr>
                <a:xfrm>
                  <a:off x="2608765" y="1949860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F3D18AAD-05F1-6609-A70F-C5B1B0F7A3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8765" y="1949860"/>
                  <a:ext cx="631464" cy="58477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9F8A4D2A-E3BF-7D61-0FF2-B303E9164713}"/>
                    </a:ext>
                  </a:extLst>
                </p:cNvPr>
                <p:cNvSpPr txBox="1"/>
                <p:nvPr/>
              </p:nvSpPr>
              <p:spPr>
                <a:xfrm>
                  <a:off x="1562183" y="4044013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9F8A4D2A-E3BF-7D61-0FF2-B303E91647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2183" y="4044013"/>
                  <a:ext cx="631464" cy="584775"/>
                </a:xfrm>
                <a:prstGeom prst="rect">
                  <a:avLst/>
                </a:prstGeom>
                <a:blipFill>
                  <a:blip r:embed="rId24"/>
                  <a:stretch>
                    <a:fillRect b="-1914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8" name="Пряма сполучна лінія 32">
              <a:extLst>
                <a:ext uri="{FF2B5EF4-FFF2-40B4-BE49-F238E27FC236}">
                  <a16:creationId xmlns:a16="http://schemas.microsoft.com/office/drawing/2014/main" id="{482DA723-27C8-69AD-BAF5-D9BA81751C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09674" y="2076915"/>
              <a:ext cx="2511228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Пряма сполучна лінія 32">
              <a:extLst>
                <a:ext uri="{FF2B5EF4-FFF2-40B4-BE49-F238E27FC236}">
                  <a16:creationId xmlns:a16="http://schemas.microsoft.com/office/drawing/2014/main" id="{DD472E16-9792-A145-B461-155B50402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20902" y="2076915"/>
              <a:ext cx="0" cy="1514984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Пряма сполучна лінія 32">
              <a:extLst>
                <a:ext uri="{FF2B5EF4-FFF2-40B4-BE49-F238E27FC236}">
                  <a16:creationId xmlns:a16="http://schemas.microsoft.com/office/drawing/2014/main" id="{34B6976D-EA00-BA47-1CB9-041DB23AA8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12137" y="2082718"/>
              <a:ext cx="2508763" cy="1509181"/>
            </a:xfrm>
            <a:prstGeom prst="line">
              <a:avLst/>
            </a:prstGeom>
            <a:ln w="190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" name="TextBox 204">
                  <a:extLst>
                    <a:ext uri="{FF2B5EF4-FFF2-40B4-BE49-F238E27FC236}">
                      <a16:creationId xmlns:a16="http://schemas.microsoft.com/office/drawing/2014/main" id="{0EC1EFCC-157B-BFB9-6BCA-E7444A574FAE}"/>
                    </a:ext>
                  </a:extLst>
                </p:cNvPr>
                <p:cNvSpPr txBox="1"/>
                <p:nvPr/>
              </p:nvSpPr>
              <p:spPr>
                <a:xfrm>
                  <a:off x="5899031" y="1684396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205" name="TextBox 204">
                  <a:extLst>
                    <a:ext uri="{FF2B5EF4-FFF2-40B4-BE49-F238E27FC236}">
                      <a16:creationId xmlns:a16="http://schemas.microsoft.com/office/drawing/2014/main" id="{0EC1EFCC-157B-BFB9-6BCA-E7444A574F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9031" y="1684396"/>
                  <a:ext cx="631464" cy="58477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6" name="TextBox 205">
                  <a:extLst>
                    <a:ext uri="{FF2B5EF4-FFF2-40B4-BE49-F238E27FC236}">
                      <a16:creationId xmlns:a16="http://schemas.microsoft.com/office/drawing/2014/main" id="{9BB7F22A-F248-7314-772B-047299100037}"/>
                    </a:ext>
                  </a:extLst>
                </p:cNvPr>
                <p:cNvSpPr txBox="1"/>
                <p:nvPr/>
              </p:nvSpPr>
              <p:spPr>
                <a:xfrm>
                  <a:off x="4372556" y="1505160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206" name="TextBox 205">
                  <a:extLst>
                    <a:ext uri="{FF2B5EF4-FFF2-40B4-BE49-F238E27FC236}">
                      <a16:creationId xmlns:a16="http://schemas.microsoft.com/office/drawing/2014/main" id="{9BB7F22A-F248-7314-772B-0472991000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2556" y="1505160"/>
                  <a:ext cx="631464" cy="58477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7" name="TextBox 206">
                  <a:extLst>
                    <a:ext uri="{FF2B5EF4-FFF2-40B4-BE49-F238E27FC236}">
                      <a16:creationId xmlns:a16="http://schemas.microsoft.com/office/drawing/2014/main" id="{056C9580-D94A-5CAA-87AF-4055876470DE}"/>
                    </a:ext>
                  </a:extLst>
                </p:cNvPr>
                <p:cNvSpPr txBox="1"/>
                <p:nvPr/>
              </p:nvSpPr>
              <p:spPr>
                <a:xfrm>
                  <a:off x="5809004" y="2526803"/>
                  <a:ext cx="63146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A" sz="3200" dirty="0"/>
                </a:p>
              </p:txBody>
            </p:sp>
          </mc:Choice>
          <mc:Fallback xmlns="">
            <p:sp>
              <p:nvSpPr>
                <p:cNvPr id="207" name="TextBox 206">
                  <a:extLst>
                    <a:ext uri="{FF2B5EF4-FFF2-40B4-BE49-F238E27FC236}">
                      <a16:creationId xmlns:a16="http://schemas.microsoft.com/office/drawing/2014/main" id="{056C9580-D94A-5CAA-87AF-4055876470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9004" y="2526803"/>
                  <a:ext cx="631464" cy="584775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9" name="Rectangle 208" hidden="1">
            <a:extLst>
              <a:ext uri="{FF2B5EF4-FFF2-40B4-BE49-F238E27FC236}">
                <a16:creationId xmlns:a16="http://schemas.microsoft.com/office/drawing/2014/main" id="{84AA0639-C993-CC64-B780-49CB000D4D03}"/>
              </a:ext>
            </a:extLst>
          </p:cNvPr>
          <p:cNvSpPr/>
          <p:nvPr/>
        </p:nvSpPr>
        <p:spPr>
          <a:xfrm>
            <a:off x="1167181" y="-1"/>
            <a:ext cx="5733682" cy="5086347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D69F1BFD-C410-3FBF-13FB-AFE2196E7F1F}"/>
                  </a:ext>
                </a:extLst>
              </p:cNvPr>
              <p:cNvSpPr txBox="1"/>
              <p:nvPr/>
            </p:nvSpPr>
            <p:spPr>
              <a:xfrm>
                <a:off x="3190946" y="352363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D69F1BFD-C410-3FBF-13FB-AFE2196E7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946" y="3523633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171" grpId="0" animBg="1"/>
      <p:bldP spid="209" grpId="0" animBg="1"/>
      <p:bldP spid="209" grpId="1" animBg="1"/>
      <p:bldP spid="2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15FDE01-7721-59F1-5808-D84C8F1E90D8}"/>
              </a:ext>
            </a:extLst>
          </p:cNvPr>
          <p:cNvCxnSpPr>
            <a:cxnSpLocks/>
          </p:cNvCxnSpPr>
          <p:nvPr/>
        </p:nvCxnSpPr>
        <p:spPr>
          <a:xfrm>
            <a:off x="2665250" y="6260347"/>
            <a:ext cx="329441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5CD823AC-9B8D-F4D8-C0D4-7CE6CB4E6A58}"/>
              </a:ext>
            </a:extLst>
          </p:cNvPr>
          <p:cNvCxnSpPr>
            <a:cxnSpLocks/>
          </p:cNvCxnSpPr>
          <p:nvPr/>
        </p:nvCxnSpPr>
        <p:spPr>
          <a:xfrm>
            <a:off x="1359136" y="3370786"/>
            <a:ext cx="1306115" cy="288387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0F203CF5-576C-71C9-0452-EDFAE1F33F8F}"/>
              </a:ext>
            </a:extLst>
          </p:cNvPr>
          <p:cNvCxnSpPr>
            <a:cxnSpLocks/>
          </p:cNvCxnSpPr>
          <p:nvPr/>
        </p:nvCxnSpPr>
        <p:spPr>
          <a:xfrm>
            <a:off x="3971365" y="3529194"/>
            <a:ext cx="329441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0EF6598F-AE91-A09E-CE24-9577B7724110}"/>
              </a:ext>
            </a:extLst>
          </p:cNvPr>
          <p:cNvCxnSpPr>
            <a:cxnSpLocks/>
          </p:cNvCxnSpPr>
          <p:nvPr/>
        </p:nvCxnSpPr>
        <p:spPr>
          <a:xfrm>
            <a:off x="2661681" y="631754"/>
            <a:ext cx="1309684" cy="289175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66399B2E-0363-6F30-909E-070DF49360DB}"/>
              </a:ext>
            </a:extLst>
          </p:cNvPr>
          <p:cNvCxnSpPr>
            <a:cxnSpLocks/>
          </p:cNvCxnSpPr>
          <p:nvPr/>
        </p:nvCxnSpPr>
        <p:spPr>
          <a:xfrm flipH="1">
            <a:off x="1353446" y="636699"/>
            <a:ext cx="1306115" cy="273319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A9B324B-E9FE-C0F6-A099-27E008D04EE6}"/>
              </a:ext>
            </a:extLst>
          </p:cNvPr>
          <p:cNvCxnSpPr>
            <a:cxnSpLocks/>
          </p:cNvCxnSpPr>
          <p:nvPr/>
        </p:nvCxnSpPr>
        <p:spPr>
          <a:xfrm flipH="1">
            <a:off x="2665250" y="3521464"/>
            <a:ext cx="1306115" cy="273319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227EEB1-4F85-062C-EE20-F6118258325A}"/>
              </a:ext>
            </a:extLst>
          </p:cNvPr>
          <p:cNvCxnSpPr>
            <a:cxnSpLocks/>
          </p:cNvCxnSpPr>
          <p:nvPr/>
        </p:nvCxnSpPr>
        <p:spPr>
          <a:xfrm flipH="1">
            <a:off x="5959669" y="3527831"/>
            <a:ext cx="1306115" cy="273319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FF8D721-F26F-5ACA-8EB0-66920555E444}"/>
              </a:ext>
            </a:extLst>
          </p:cNvPr>
          <p:cNvCxnSpPr>
            <a:cxnSpLocks/>
          </p:cNvCxnSpPr>
          <p:nvPr/>
        </p:nvCxnSpPr>
        <p:spPr>
          <a:xfrm>
            <a:off x="3371516" y="4748806"/>
            <a:ext cx="278844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7E79D9D-AFF1-2800-7ECD-B6215E7ECE70}"/>
              </a:ext>
            </a:extLst>
          </p:cNvPr>
          <p:cNvCxnSpPr>
            <a:cxnSpLocks/>
          </p:cNvCxnSpPr>
          <p:nvPr/>
        </p:nvCxnSpPr>
        <p:spPr>
          <a:xfrm>
            <a:off x="2412104" y="2624760"/>
            <a:ext cx="959412" cy="21183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F35F4290-1C33-E27E-B219-30A99BF3C18F}"/>
              </a:ext>
            </a:extLst>
          </p:cNvPr>
          <p:cNvCxnSpPr>
            <a:cxnSpLocks/>
          </p:cNvCxnSpPr>
          <p:nvPr/>
        </p:nvCxnSpPr>
        <p:spPr>
          <a:xfrm>
            <a:off x="2412104" y="2624079"/>
            <a:ext cx="612593" cy="284661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C43518D5-E79A-157A-EE0A-2FC03C805A38}"/>
              </a:ext>
            </a:extLst>
          </p:cNvPr>
          <p:cNvCxnSpPr>
            <a:cxnSpLocks/>
          </p:cNvCxnSpPr>
          <p:nvPr/>
        </p:nvCxnSpPr>
        <p:spPr>
          <a:xfrm>
            <a:off x="2412104" y="2624758"/>
            <a:ext cx="1327707" cy="137597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9C1F981A-6486-4615-1FF1-BCFFE0076B18}"/>
              </a:ext>
            </a:extLst>
          </p:cNvPr>
          <p:cNvCxnSpPr>
            <a:cxnSpLocks/>
          </p:cNvCxnSpPr>
          <p:nvPr/>
        </p:nvCxnSpPr>
        <p:spPr>
          <a:xfrm flipH="1">
            <a:off x="3032247" y="4754491"/>
            <a:ext cx="3127717" cy="7161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3DEF1126-9D8D-8F0F-DAA2-2CC86477C185}"/>
              </a:ext>
            </a:extLst>
          </p:cNvPr>
          <p:cNvCxnSpPr>
            <a:cxnSpLocks/>
          </p:cNvCxnSpPr>
          <p:nvPr/>
        </p:nvCxnSpPr>
        <p:spPr>
          <a:xfrm flipH="1" flipV="1">
            <a:off x="3739811" y="4000737"/>
            <a:ext cx="2427702" cy="75307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5F99D55B-BCDC-CF7A-DF55-323A884BF2DE}"/>
              </a:ext>
            </a:extLst>
          </p:cNvPr>
          <p:cNvCxnSpPr>
            <a:cxnSpLocks/>
          </p:cNvCxnSpPr>
          <p:nvPr/>
        </p:nvCxnSpPr>
        <p:spPr>
          <a:xfrm>
            <a:off x="2404554" y="2618394"/>
            <a:ext cx="3755410" cy="2134168"/>
          </a:xfrm>
          <a:prstGeom prst="line">
            <a:avLst/>
          </a:prstGeom>
          <a:ln w="28575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449871D6-1AD1-1663-2D71-5ADB7EA3AF4D}"/>
                  </a:ext>
                </a:extLst>
              </p:cNvPr>
              <p:cNvSpPr txBox="1"/>
              <p:nvPr/>
            </p:nvSpPr>
            <p:spPr>
              <a:xfrm>
                <a:off x="2791811" y="5356175"/>
                <a:ext cx="6640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449871D6-1AD1-1663-2D71-5ADB7EA3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811" y="5356175"/>
                <a:ext cx="664039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87AB75A7-A1EC-8E44-7D6E-F8B88D26E43A}"/>
                  </a:ext>
                </a:extLst>
              </p:cNvPr>
              <p:cNvSpPr txBox="1"/>
              <p:nvPr/>
            </p:nvSpPr>
            <p:spPr>
              <a:xfrm>
                <a:off x="3701627" y="3543905"/>
                <a:ext cx="6640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87AB75A7-A1EC-8E44-7D6E-F8B88D26E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627" y="3543905"/>
                <a:ext cx="664039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40395D4A-FC74-49EF-D226-7C8434C2FE7B}"/>
                  </a:ext>
                </a:extLst>
              </p:cNvPr>
              <p:cNvSpPr txBox="1"/>
              <p:nvPr/>
            </p:nvSpPr>
            <p:spPr>
              <a:xfrm>
                <a:off x="5919117" y="4644535"/>
                <a:ext cx="6640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40395D4A-FC74-49EF-D226-7C8434C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117" y="4644535"/>
                <a:ext cx="664039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0203A24-ABE0-00E7-4949-00F6EBB8048D}"/>
                  </a:ext>
                </a:extLst>
              </p:cNvPr>
              <p:cNvSpPr txBox="1"/>
              <p:nvPr/>
            </p:nvSpPr>
            <p:spPr>
              <a:xfrm>
                <a:off x="1836853" y="2265957"/>
                <a:ext cx="6827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0203A24-ABE0-00E7-4949-00F6EBB80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853" y="2265957"/>
                <a:ext cx="682761" cy="584775"/>
              </a:xfrm>
              <a:prstGeom prst="rect">
                <a:avLst/>
              </a:prstGeom>
              <a:blipFill>
                <a:blip r:embed="rId24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F45441F5-B831-4098-2C13-B451F76117E0}"/>
                  </a:ext>
                </a:extLst>
              </p:cNvPr>
              <p:cNvSpPr txBox="1"/>
              <p:nvPr/>
            </p:nvSpPr>
            <p:spPr>
              <a:xfrm>
                <a:off x="3223645" y="4685643"/>
                <a:ext cx="6640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F45441F5-B831-4098-2C13-B451F7611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645" y="4685643"/>
                <a:ext cx="664039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Rectangle 141">
            <a:extLst>
              <a:ext uri="{FF2B5EF4-FFF2-40B4-BE49-F238E27FC236}">
                <a16:creationId xmlns:a16="http://schemas.microsoft.com/office/drawing/2014/main" id="{D6F08802-2EB6-3CF7-2250-597B1417C458}"/>
              </a:ext>
            </a:extLst>
          </p:cNvPr>
          <p:cNvSpPr/>
          <p:nvPr/>
        </p:nvSpPr>
        <p:spPr>
          <a:xfrm>
            <a:off x="1157532" y="336784"/>
            <a:ext cx="6578082" cy="6205204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DE3A7C6D-CF25-2F3C-4A93-51F69B644EB5}"/>
                  </a:ext>
                </a:extLst>
              </p:cNvPr>
              <p:cNvSpPr/>
              <p:nvPr/>
            </p:nvSpPr>
            <p:spPr>
              <a:xfrm>
                <a:off x="7497339" y="92764"/>
                <a:ext cx="4601898" cy="6549765"/>
              </a:xfrm>
              <a:prstGeom prst="roundRect">
                <a:avLst>
                  <a:gd name="adj" fmla="val 23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Рівнобедрені трикутники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лежать у різних гранях двогранного кута з ребром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який дорівнює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120</m:t>
                    </m:r>
                    <m:r>
                      <a:rPr lang="uk-UA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°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відстань між вершинами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трикутників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висоти трикутників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𝐶𝐻</m:t>
                    </m:r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𝐻</m:t>
                    </m:r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дорівнюють  відповідно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 і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 см. Виконайте побудову.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DE3A7C6D-CF25-2F3C-4A93-51F69B644E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339" y="92764"/>
                <a:ext cx="4601898" cy="6549765"/>
              </a:xfrm>
              <a:prstGeom prst="roundRect">
                <a:avLst>
                  <a:gd name="adj" fmla="val 2340"/>
                </a:avLst>
              </a:prstGeom>
              <a:blipFill>
                <a:blip r:embed="rId26"/>
                <a:stretch>
                  <a:fillRect l="-2204" t="-967" r="-2204" b="-23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/>
      <p:bldP spid="138" grpId="0"/>
      <p:bldP spid="139" grpId="0"/>
      <p:bldP spid="140" grpId="0"/>
      <p:bldP spid="141" grpId="0"/>
      <p:bldP spid="142" grpId="0" animBg="1"/>
      <p:bldP spid="142" grpId="1" animBg="1"/>
      <p:bldP spid="1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/>
              <p:nvPr/>
            </p:nvSpPr>
            <p:spPr>
              <a:xfrm>
                <a:off x="7800975" y="92764"/>
                <a:ext cx="4298261" cy="656521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 вершин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рівностороннього трикутника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𝐾𝐿𝑀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проведені перпендикуляри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 площини трикутника. Знайдіть відстань від вершини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 середини відрізка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а відрізок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uk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не перетинає площину трикутника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</a:rPr>
                      <m:t>𝐾𝐿𝑀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r>
                  <a:rPr lang="en-UA" sz="2800" dirty="0">
                    <a:solidFill>
                      <a:srgbClr val="56667A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91B42C74-A938-8CF5-62E1-844120756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975" y="92764"/>
                <a:ext cx="4298261" cy="6565211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2065" t="-772" r="-2065" b="-21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944858-F821-3123-7601-A9A0E9C2E7AA}"/>
              </a:ext>
            </a:extLst>
          </p:cNvPr>
          <p:cNvCxnSpPr>
            <a:cxnSpLocks/>
          </p:cNvCxnSpPr>
          <p:nvPr/>
        </p:nvCxnSpPr>
        <p:spPr>
          <a:xfrm flipV="1">
            <a:off x="2357157" y="3597855"/>
            <a:ext cx="3337409" cy="81295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8B997A7-FADD-D67A-D5EC-530A395E0219}"/>
              </a:ext>
            </a:extLst>
          </p:cNvPr>
          <p:cNvCxnSpPr>
            <a:cxnSpLocks/>
          </p:cNvCxnSpPr>
          <p:nvPr/>
        </p:nvCxnSpPr>
        <p:spPr>
          <a:xfrm flipH="1" flipV="1">
            <a:off x="2357157" y="4430539"/>
            <a:ext cx="2264925" cy="15755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8133C7-9DE4-FE48-CA12-491E564E23D4}"/>
              </a:ext>
            </a:extLst>
          </p:cNvPr>
          <p:cNvCxnSpPr>
            <a:cxnSpLocks/>
          </p:cNvCxnSpPr>
          <p:nvPr/>
        </p:nvCxnSpPr>
        <p:spPr>
          <a:xfrm flipV="1">
            <a:off x="4636181" y="3597855"/>
            <a:ext cx="1058385" cy="240822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148EF9-5ABA-F8E8-80CF-2FEEA0C45332}"/>
              </a:ext>
            </a:extLst>
          </p:cNvPr>
          <p:cNvCxnSpPr>
            <a:cxnSpLocks/>
          </p:cNvCxnSpPr>
          <p:nvPr/>
        </p:nvCxnSpPr>
        <p:spPr>
          <a:xfrm>
            <a:off x="2357156" y="624324"/>
            <a:ext cx="3336382" cy="89361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AF61C2-B5EA-1DEF-73A1-F98A6E288420}"/>
              </a:ext>
            </a:extLst>
          </p:cNvPr>
          <p:cNvCxnSpPr>
            <a:cxnSpLocks/>
          </p:cNvCxnSpPr>
          <p:nvPr/>
        </p:nvCxnSpPr>
        <p:spPr>
          <a:xfrm flipH="1" flipV="1">
            <a:off x="2356643" y="624324"/>
            <a:ext cx="2265439" cy="538176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212717-7235-475F-0BA9-87F4B90B6AA5}"/>
              </a:ext>
            </a:extLst>
          </p:cNvPr>
          <p:cNvCxnSpPr>
            <a:cxnSpLocks/>
          </p:cNvCxnSpPr>
          <p:nvPr/>
        </p:nvCxnSpPr>
        <p:spPr>
          <a:xfrm flipV="1">
            <a:off x="2356129" y="624324"/>
            <a:ext cx="0" cy="380621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E4AA56-3A37-B071-E32B-FAE99859F682}"/>
              </a:ext>
            </a:extLst>
          </p:cNvPr>
          <p:cNvCxnSpPr>
            <a:cxnSpLocks/>
          </p:cNvCxnSpPr>
          <p:nvPr/>
        </p:nvCxnSpPr>
        <p:spPr>
          <a:xfrm flipV="1">
            <a:off x="5693538" y="1517941"/>
            <a:ext cx="0" cy="209360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5ECD522-ACD8-B37A-496C-B903D1577FB7}"/>
              </a:ext>
            </a:extLst>
          </p:cNvPr>
          <p:cNvCxnSpPr>
            <a:cxnSpLocks/>
          </p:cNvCxnSpPr>
          <p:nvPr/>
        </p:nvCxnSpPr>
        <p:spPr>
          <a:xfrm flipV="1">
            <a:off x="4636181" y="1517941"/>
            <a:ext cx="1057358" cy="448814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4427C3-39B5-CA0E-3618-717C16EFD593}"/>
              </a:ext>
            </a:extLst>
          </p:cNvPr>
          <p:cNvCxnSpPr>
            <a:cxnSpLocks/>
          </p:cNvCxnSpPr>
          <p:nvPr/>
        </p:nvCxnSpPr>
        <p:spPr>
          <a:xfrm flipV="1">
            <a:off x="4054123" y="1077269"/>
            <a:ext cx="0" cy="291446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AB002FA-70A9-1113-A7D1-FC64B7D620B0}"/>
              </a:ext>
            </a:extLst>
          </p:cNvPr>
          <p:cNvCxnSpPr>
            <a:cxnSpLocks/>
          </p:cNvCxnSpPr>
          <p:nvPr/>
        </p:nvCxnSpPr>
        <p:spPr>
          <a:xfrm flipH="1">
            <a:off x="3191560" y="738759"/>
            <a:ext cx="66517" cy="248344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7C489C4-BE7A-C08C-56D7-62D165006D5A}"/>
              </a:ext>
            </a:extLst>
          </p:cNvPr>
          <p:cNvCxnSpPr>
            <a:cxnSpLocks/>
          </p:cNvCxnSpPr>
          <p:nvPr/>
        </p:nvCxnSpPr>
        <p:spPr>
          <a:xfrm flipH="1">
            <a:off x="4847678" y="1169793"/>
            <a:ext cx="66517" cy="248344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36C3BC7-1468-ACB0-7222-54A9AF05581C}"/>
                  </a:ext>
                </a:extLst>
              </p:cNvPr>
              <p:cNvSpPr txBox="1"/>
              <p:nvPr/>
            </p:nvSpPr>
            <p:spPr>
              <a:xfrm>
                <a:off x="1852906" y="4224183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36C3BC7-1468-ACB0-7222-54A9AF055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906" y="4224183"/>
                <a:ext cx="558692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BA55522-226A-658C-271A-A5EAD2A747E3}"/>
                  </a:ext>
                </a:extLst>
              </p:cNvPr>
              <p:cNvSpPr txBox="1"/>
              <p:nvPr/>
            </p:nvSpPr>
            <p:spPr>
              <a:xfrm>
                <a:off x="5630766" y="3288947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BA55522-226A-658C-271A-A5EAD2A74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766" y="3288947"/>
                <a:ext cx="558692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B00033B-65FB-07B7-226C-970CA2C3559E}"/>
                  </a:ext>
                </a:extLst>
              </p:cNvPr>
              <p:cNvSpPr txBox="1"/>
              <p:nvPr/>
            </p:nvSpPr>
            <p:spPr>
              <a:xfrm>
                <a:off x="4389145" y="6006084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B00033B-65FB-07B7-226C-970CA2C35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145" y="6006084"/>
                <a:ext cx="558692" cy="584775"/>
              </a:xfrm>
              <a:prstGeom prst="rect">
                <a:avLst/>
              </a:prstGeom>
              <a:blipFill>
                <a:blip r:embed="rId25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0CE7076-5216-31DA-F970-391A1A5EB4A2}"/>
                  </a:ext>
                </a:extLst>
              </p:cNvPr>
              <p:cNvSpPr txBox="1"/>
              <p:nvPr/>
            </p:nvSpPr>
            <p:spPr>
              <a:xfrm>
                <a:off x="1704037" y="299436"/>
                <a:ext cx="7499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0CE7076-5216-31DA-F970-391A1A5EB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037" y="299436"/>
                <a:ext cx="749981" cy="584775"/>
              </a:xfrm>
              <a:prstGeom prst="rect">
                <a:avLst/>
              </a:prstGeom>
              <a:blipFill>
                <a:blip r:embed="rId26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167C50-C62F-768D-E517-2A89FFAEC801}"/>
                  </a:ext>
                </a:extLst>
              </p:cNvPr>
              <p:cNvSpPr txBox="1"/>
              <p:nvPr/>
            </p:nvSpPr>
            <p:spPr>
              <a:xfrm>
                <a:off x="5618392" y="1169793"/>
                <a:ext cx="7499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167C50-C62F-768D-E517-2A89FFAEC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392" y="1169793"/>
                <a:ext cx="749981" cy="584775"/>
              </a:xfrm>
              <a:prstGeom prst="rect">
                <a:avLst/>
              </a:prstGeom>
              <a:blipFill>
                <a:blip r:embed="rId27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C835C5-512D-F118-375E-5A24CD91881E}"/>
                  </a:ext>
                </a:extLst>
              </p:cNvPr>
              <p:cNvSpPr txBox="1"/>
              <p:nvPr/>
            </p:nvSpPr>
            <p:spPr>
              <a:xfrm>
                <a:off x="3840728" y="467559"/>
                <a:ext cx="7499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C835C5-512D-F118-375E-5A24CD918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728" y="467559"/>
                <a:ext cx="749981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A33CC9B5-3853-997F-3B0E-FA37FCAF4110}"/>
              </a:ext>
            </a:extLst>
          </p:cNvPr>
          <p:cNvGrpSpPr/>
          <p:nvPr/>
        </p:nvGrpSpPr>
        <p:grpSpPr>
          <a:xfrm>
            <a:off x="2355616" y="4069704"/>
            <a:ext cx="252508" cy="274075"/>
            <a:chOff x="2353747" y="3987518"/>
            <a:chExt cx="252508" cy="274075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ED010E6-7AC3-DEFD-1752-2C9B4BCE2B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255" y="3987518"/>
              <a:ext cx="0" cy="274075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CF46C7B-8A2A-CED2-7145-29BDAF670C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53747" y="3987518"/>
              <a:ext cx="250965" cy="6113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EE49FD-D876-E990-C7CE-F2FB8DA5BB49}"/>
              </a:ext>
            </a:extLst>
          </p:cNvPr>
          <p:cNvGrpSpPr/>
          <p:nvPr/>
        </p:nvGrpSpPr>
        <p:grpSpPr>
          <a:xfrm>
            <a:off x="5441386" y="3316694"/>
            <a:ext cx="250965" cy="335208"/>
            <a:chOff x="5061081" y="3388841"/>
            <a:chExt cx="250965" cy="335208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FE37464-157B-900F-11AF-95AE58C3F6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61081" y="3449974"/>
              <a:ext cx="0" cy="274075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AA9EFDB-7F8D-CBD3-BCBA-14A4F21E02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61081" y="3388841"/>
              <a:ext cx="250965" cy="6113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B38BAE8-B42A-34E8-5BA9-395ED5B6B1B6}"/>
              </a:ext>
            </a:extLst>
          </p:cNvPr>
          <p:cNvCxnSpPr>
            <a:cxnSpLocks/>
          </p:cNvCxnSpPr>
          <p:nvPr/>
        </p:nvCxnSpPr>
        <p:spPr>
          <a:xfrm flipH="1" flipV="1">
            <a:off x="4057941" y="1071132"/>
            <a:ext cx="579485" cy="4934952"/>
          </a:xfrm>
          <a:prstGeom prst="line">
            <a:avLst/>
          </a:prstGeom>
          <a:ln w="28575" cap="rnd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86BF6D-C8D3-D580-211D-E962A7832A59}"/>
              </a:ext>
            </a:extLst>
          </p:cNvPr>
          <p:cNvGrpSpPr/>
          <p:nvPr/>
        </p:nvGrpSpPr>
        <p:grpSpPr>
          <a:xfrm>
            <a:off x="2366286" y="4131022"/>
            <a:ext cx="193924" cy="441063"/>
            <a:chOff x="2455712" y="4291669"/>
            <a:chExt cx="193924" cy="441063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88762AD-1D50-A2AA-3AB4-2B74992572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47885" y="4426568"/>
              <a:ext cx="0" cy="306164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7B117F6-8E81-108F-78E4-4D90915E3AE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55712" y="4291669"/>
              <a:ext cx="193924" cy="134899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58A183C-4F05-DEEF-4FF0-068924872791}"/>
              </a:ext>
            </a:extLst>
          </p:cNvPr>
          <p:cNvGrpSpPr/>
          <p:nvPr/>
        </p:nvGrpSpPr>
        <p:grpSpPr>
          <a:xfrm>
            <a:off x="5587743" y="3324873"/>
            <a:ext cx="98746" cy="502938"/>
            <a:chOff x="5442717" y="3922980"/>
            <a:chExt cx="98746" cy="502938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3975158-9AF1-1242-96D1-8DBC8F750B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2717" y="4142056"/>
              <a:ext cx="0" cy="283862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917F62F-16E8-040A-02DC-8382FA4832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2717" y="3922980"/>
              <a:ext cx="98746" cy="224686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E27A9B4-DE18-E318-F8A0-FDAE5A4F244E}"/>
              </a:ext>
            </a:extLst>
          </p:cNvPr>
          <p:cNvCxnSpPr>
            <a:cxnSpLocks/>
          </p:cNvCxnSpPr>
          <p:nvPr/>
        </p:nvCxnSpPr>
        <p:spPr>
          <a:xfrm flipH="1" flipV="1">
            <a:off x="4056914" y="3991735"/>
            <a:ext cx="574297" cy="2014349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FB54150-F3E9-D62A-5652-C18617B7EC59}"/>
              </a:ext>
            </a:extLst>
          </p:cNvPr>
          <p:cNvGrpSpPr/>
          <p:nvPr/>
        </p:nvGrpSpPr>
        <p:grpSpPr>
          <a:xfrm>
            <a:off x="4059967" y="3600135"/>
            <a:ext cx="110057" cy="775519"/>
            <a:chOff x="3780363" y="3713931"/>
            <a:chExt cx="110057" cy="775519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A35EFD2-0187-A72B-FB36-7CDFB3B60D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80363" y="3713931"/>
              <a:ext cx="110057" cy="386026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9707AE5-C0A7-9FA5-BAB5-7A004E06B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8198" y="4102042"/>
              <a:ext cx="0" cy="38740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AA4C8C6-B26E-A4EB-3DEC-F1680DDE7180}"/>
                  </a:ext>
                </a:extLst>
              </p:cNvPr>
              <p:cNvSpPr txBox="1"/>
              <p:nvPr/>
            </p:nvSpPr>
            <p:spPr>
              <a:xfrm>
                <a:off x="2989189" y="3143969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AA4C8C6-B26E-A4EB-3DEC-F1680DDE7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189" y="3143969"/>
                <a:ext cx="558692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36927C3-3119-B08B-F146-2C951A911E61}"/>
                  </a:ext>
                </a:extLst>
              </p:cNvPr>
              <p:cNvSpPr txBox="1"/>
              <p:nvPr/>
            </p:nvSpPr>
            <p:spPr>
              <a:xfrm>
                <a:off x="5028794" y="3621966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36927C3-3119-B08B-F146-2C951A911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794" y="3621966"/>
                <a:ext cx="558692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5B6AE49-BD90-2947-0608-43FE4E0AD68F}"/>
                  </a:ext>
                </a:extLst>
              </p:cNvPr>
              <p:cNvSpPr txBox="1"/>
              <p:nvPr/>
            </p:nvSpPr>
            <p:spPr>
              <a:xfrm>
                <a:off x="2964404" y="5062384"/>
                <a:ext cx="558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5B6AE49-BD90-2947-0608-43FE4E0AD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404" y="5062384"/>
                <a:ext cx="558692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F432507-AA23-3AB3-AE17-C5D95CDCB562}"/>
                  </a:ext>
                </a:extLst>
              </p:cNvPr>
              <p:cNvSpPr txBox="1"/>
              <p:nvPr/>
            </p:nvSpPr>
            <p:spPr>
              <a:xfrm>
                <a:off x="3520875" y="3527402"/>
                <a:ext cx="7499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F432507-AA23-3AB3-AE17-C5D95CDCB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875" y="3527402"/>
                <a:ext cx="749981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ctangle 61">
            <a:extLst>
              <a:ext uri="{FF2B5EF4-FFF2-40B4-BE49-F238E27FC236}">
                <a16:creationId xmlns:a16="http://schemas.microsoft.com/office/drawing/2014/main" id="{C0AD4A0F-3FEF-FBA8-887E-B6518734F221}"/>
              </a:ext>
            </a:extLst>
          </p:cNvPr>
          <p:cNvSpPr/>
          <p:nvPr/>
        </p:nvSpPr>
        <p:spPr>
          <a:xfrm>
            <a:off x="1214438" y="247959"/>
            <a:ext cx="5594497" cy="6610041"/>
          </a:xfrm>
          <a:prstGeom prst="rect">
            <a:avLst/>
          </a:prstGeom>
          <a:solidFill>
            <a:srgbClr val="566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"/>
                            </p:stCondLst>
                            <p:childTnLst>
                              <p:par>
                                <p:cTn id="8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/>
      <p:bldP spid="32" grpId="0"/>
      <p:bldP spid="35" grpId="0"/>
      <p:bldP spid="36" grpId="0"/>
      <p:bldP spid="38" grpId="0"/>
      <p:bldP spid="39" grpId="0"/>
      <p:bldP spid="58" grpId="0"/>
      <p:bldP spid="59" grpId="0"/>
      <p:bldP spid="60" grpId="0"/>
      <p:bldP spid="61" grpId="0"/>
      <p:bldP spid="62" grpId="0" animBg="1"/>
      <p:bldP spid="6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0014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45362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A6B0CD2-2D7E-4E7D-152F-65E5970AB752}"/>
              </a:ext>
            </a:extLst>
          </p:cNvPr>
          <p:cNvSpPr/>
          <p:nvPr/>
        </p:nvSpPr>
        <p:spPr>
          <a:xfrm>
            <a:off x="1289507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основні елементи двогранного кута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239700-0DFC-7408-B358-BBDA77F5CB2E}"/>
              </a:ext>
            </a:extLst>
          </p:cNvPr>
          <p:cNvSpPr/>
          <p:nvPr/>
        </p:nvSpPr>
        <p:spPr>
          <a:xfrm>
            <a:off x="1289507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таке лінійний кут двогранного кута?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CF5D1F5-D453-67D8-51B7-67FEA1DC8E29}"/>
              </a:ext>
            </a:extLst>
          </p:cNvPr>
          <p:cNvSpPr/>
          <p:nvPr/>
        </p:nvSpPr>
        <p:spPr>
          <a:xfrm>
            <a:off x="1289508" y="2873254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площини перпендикулярні?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E4AC774-AA8B-560D-546E-B8D3206FBBAF}"/>
              </a:ext>
            </a:extLst>
          </p:cNvPr>
          <p:cNvSpPr/>
          <p:nvPr/>
        </p:nvSpPr>
        <p:spPr>
          <a:xfrm>
            <a:off x="1616422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знайти кут між двома площинами?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7E15FA5-9FA6-B4BE-3F48-9B22C0FA02C4}"/>
              </a:ext>
            </a:extLst>
          </p:cNvPr>
          <p:cNvSpPr/>
          <p:nvPr/>
        </p:nvSpPr>
        <p:spPr>
          <a:xfrm>
            <a:off x="1616421" y="413307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перпендикулярності площин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4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8.10, 8.12, 8.31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§5, п.37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37.10, 37.17, 37.19</a:t>
            </a: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23500</TotalTime>
  <Words>353</Words>
  <Application>Microsoft Macintosh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2023-12-09T14:07:31Z</dcterms:modified>
  <cp:category>Розробки уроків з геометрії www.matnova.com.ua</cp:category>
</cp:coreProperties>
</file>