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9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FF6700"/>
    <a:srgbClr val="3A6EA5"/>
    <a:srgbClr val="424651"/>
    <a:srgbClr val="34526E"/>
    <a:srgbClr val="4F6D7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7CC2E-63B2-A14F-B45A-C18F9E46B3A2}" v="1243" dt="2023-11-08T21:45:29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4"/>
    <p:restoredTop sz="95220"/>
  </p:normalViewPr>
  <p:slideViewPr>
    <p:cSldViewPr snapToGrid="0">
      <p:cViewPr varScale="1">
        <p:scale>
          <a:sx n="124" d="100"/>
          <a:sy n="124" d="100"/>
        </p:scale>
        <p:origin x="2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3367CC2E-63B2-A14F-B45A-C18F9E46B3A2}"/>
    <pc:docChg chg="undo custSel modSld">
      <pc:chgData name="Kulinich Bohdan" userId="48e65c9f34e137d0" providerId="LiveId" clId="{3367CC2E-63B2-A14F-B45A-C18F9E46B3A2}" dt="2023-11-11T22:04:30.939" v="2621" actId="20577"/>
      <pc:docMkLst>
        <pc:docMk/>
      </pc:docMkLst>
      <pc:sldChg chg="modSp mod">
        <pc:chgData name="Kulinich Bohdan" userId="48e65c9f34e137d0" providerId="LiveId" clId="{3367CC2E-63B2-A14F-B45A-C18F9E46B3A2}" dt="2023-11-07T08:35:06.565" v="72" actId="553"/>
        <pc:sldMkLst>
          <pc:docMk/>
          <pc:sldMk cId="3313802318" sldId="284"/>
        </pc:sldMkLst>
        <pc:spChg chg="mod">
          <ac:chgData name="Kulinich Bohdan" userId="48e65c9f34e137d0" providerId="LiveId" clId="{3367CC2E-63B2-A14F-B45A-C18F9E46B3A2}" dt="2023-11-07T08:35:06.565" v="72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367CC2E-63B2-A14F-B45A-C18F9E46B3A2}" dt="2023-11-07T08:34:26.272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">
        <pc:chgData name="Kulinich Bohdan" userId="48e65c9f34e137d0" providerId="LiveId" clId="{3367CC2E-63B2-A14F-B45A-C18F9E46B3A2}" dt="2023-11-07T16:50:48.134" v="757" actId="208"/>
        <pc:sldMkLst>
          <pc:docMk/>
          <pc:sldMk cId="3744922044" sldId="287"/>
        </pc:sldMkLst>
        <pc:spChg chg="del">
          <ac:chgData name="Kulinich Bohdan" userId="48e65c9f34e137d0" providerId="LiveId" clId="{3367CC2E-63B2-A14F-B45A-C18F9E46B3A2}" dt="2023-11-07T10:20:49.840" v="168" actId="478"/>
          <ac:spMkLst>
            <pc:docMk/>
            <pc:sldMk cId="3744922044" sldId="287"/>
            <ac:spMk id="26" creationId="{90D10382-26C0-82EB-3CE6-96D29F5EF1F9}"/>
          </ac:spMkLst>
        </pc:spChg>
        <pc:spChg chg="add mod">
          <ac:chgData name="Kulinich Bohdan" userId="48e65c9f34e137d0" providerId="LiveId" clId="{3367CC2E-63B2-A14F-B45A-C18F9E46B3A2}" dt="2023-11-07T10:35:33.644" v="283" actId="164"/>
          <ac:spMkLst>
            <pc:docMk/>
            <pc:sldMk cId="3744922044" sldId="287"/>
            <ac:spMk id="27" creationId="{9EBD0CE0-C56E-1031-35B8-5D73CFE1D4A1}"/>
          </ac:spMkLst>
        </pc:spChg>
        <pc:spChg chg="add 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28" creationId="{08A62A6D-BF8E-51FC-C296-3D66B3F4911D}"/>
          </ac:spMkLst>
        </pc:spChg>
        <pc:spChg chg="add 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29" creationId="{EF8A8519-E530-BE16-CD44-2D8B8FBB0E76}"/>
          </ac:spMkLst>
        </pc:spChg>
        <pc:spChg chg="add 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30" creationId="{1444066B-589E-46D3-B575-E02E920DF8E8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35" creationId="{6A17806B-8DC8-2F0D-1AFC-2FFE9EC1DD4F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36" creationId="{B15E83B5-037C-26B1-9BD0-95109CA66206}"/>
          </ac:spMkLst>
        </pc:spChg>
        <pc:spChg chg="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37" creationId="{4CBFE96F-7B62-5C44-5912-C86974D67D3E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38" creationId="{77F127BB-B92A-2F72-584F-C2E4D62FFC59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39" creationId="{ADC6A123-F560-0C0D-182B-6F75094141BA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40" creationId="{0DAE6381-3DCE-D4AD-AB65-6F612FD0EFF6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41" creationId="{07AC7224-A366-4FF5-034A-6330C651E78E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42" creationId="{880E7E1F-7683-D5EE-EE89-985A3438314A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43" creationId="{7E43D1DB-92EE-1C90-2B52-4FBFA597631B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44" creationId="{E148B696-00C1-CCC8-54DC-287847C0EDD6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58" creationId="{E2F4012F-145E-8B66-878B-C28DF595FCED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63" creationId="{BA298089-263D-A17C-70AF-C71C76748F7B}"/>
          </ac:spMkLst>
        </pc:spChg>
        <pc:spChg chg="add 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64" creationId="{8B623665-4CCB-79C5-FCA2-C7CE51E2B00B}"/>
          </ac:spMkLst>
        </pc:spChg>
        <pc:spChg chg="add mod">
          <ac:chgData name="Kulinich Bohdan" userId="48e65c9f34e137d0" providerId="LiveId" clId="{3367CC2E-63B2-A14F-B45A-C18F9E46B3A2}" dt="2023-11-07T13:55:09.579" v="420" actId="1076"/>
          <ac:spMkLst>
            <pc:docMk/>
            <pc:sldMk cId="3744922044" sldId="287"/>
            <ac:spMk id="65" creationId="{E70F58F2-7DDE-BEB2-22C0-4E656F930ECD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66" creationId="{E8144C8C-E8D8-B5DA-EBDD-0C1548EF0AAC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67" creationId="{8B921B13-C85E-77CC-36DD-E4854C23B5B1}"/>
          </ac:spMkLst>
        </pc:spChg>
        <pc:spChg chg="del">
          <ac:chgData name="Kulinich Bohdan" userId="48e65c9f34e137d0" providerId="LiveId" clId="{3367CC2E-63B2-A14F-B45A-C18F9E46B3A2}" dt="2023-11-07T10:20:16.610" v="161" actId="478"/>
          <ac:spMkLst>
            <pc:docMk/>
            <pc:sldMk cId="3744922044" sldId="287"/>
            <ac:spMk id="68" creationId="{EEFA591D-C911-AE7C-EA03-0B04BB5A55E8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69" creationId="{55AB7A44-8A01-A97F-87A8-3D568C693FE1}"/>
          </ac:spMkLst>
        </pc:spChg>
        <pc:spChg chg="mod">
          <ac:chgData name="Kulinich Bohdan" userId="48e65c9f34e137d0" providerId="LiveId" clId="{3367CC2E-63B2-A14F-B45A-C18F9E46B3A2}" dt="2023-11-07T13:55:53.965" v="424" actId="1035"/>
          <ac:spMkLst>
            <pc:docMk/>
            <pc:sldMk cId="3744922044" sldId="287"/>
            <ac:spMk id="70" creationId="{7AD49519-61B2-0F6A-5740-8460D1F5482B}"/>
          </ac:spMkLst>
        </pc:spChg>
        <pc:spChg chg="add mod">
          <ac:chgData name="Kulinich Bohdan" userId="48e65c9f34e137d0" providerId="LiveId" clId="{3367CC2E-63B2-A14F-B45A-C18F9E46B3A2}" dt="2023-11-07T15:49:21.827" v="708" actId="1036"/>
          <ac:spMkLst>
            <pc:docMk/>
            <pc:sldMk cId="3744922044" sldId="287"/>
            <ac:spMk id="82" creationId="{BAB556FF-6A0C-30BB-D5F6-A60D4DD6EAD3}"/>
          </ac:spMkLst>
        </pc:spChg>
        <pc:spChg chg="add mod">
          <ac:chgData name="Kulinich Bohdan" userId="48e65c9f34e137d0" providerId="LiveId" clId="{3367CC2E-63B2-A14F-B45A-C18F9E46B3A2}" dt="2023-11-07T15:49:33.224" v="710" actId="1076"/>
          <ac:spMkLst>
            <pc:docMk/>
            <pc:sldMk cId="3744922044" sldId="287"/>
            <ac:spMk id="89" creationId="{4E2D6EE6-8C78-5D07-E71B-FC1936DFAD15}"/>
          </ac:spMkLst>
        </pc:spChg>
        <pc:spChg chg="add mod">
          <ac:chgData name="Kulinich Bohdan" userId="48e65c9f34e137d0" providerId="LiveId" clId="{3367CC2E-63B2-A14F-B45A-C18F9E46B3A2}" dt="2023-11-07T15:48:18.798" v="694" actId="1038"/>
          <ac:spMkLst>
            <pc:docMk/>
            <pc:sldMk cId="3744922044" sldId="287"/>
            <ac:spMk id="91" creationId="{49A27F46-53D8-608C-B6BB-5F629F78204D}"/>
          </ac:spMkLst>
        </pc:spChg>
        <pc:spChg chg="add mod">
          <ac:chgData name="Kulinich Bohdan" userId="48e65c9f34e137d0" providerId="LiveId" clId="{3367CC2E-63B2-A14F-B45A-C18F9E46B3A2}" dt="2023-11-07T13:56:12.595" v="427" actId="1076"/>
          <ac:spMkLst>
            <pc:docMk/>
            <pc:sldMk cId="3744922044" sldId="287"/>
            <ac:spMk id="92" creationId="{B30229CB-90F4-BFB8-525E-E7734B37DB71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14" creationId="{D28C8566-60A6-24A5-5E20-F0F6F42BE205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15" creationId="{DA965869-9ADE-CC0A-092F-40A3E2C3D659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16" creationId="{A6CF1319-53B9-5F44-58E0-296110552703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18" creationId="{12D2113B-F701-7E5B-F455-0B51A1C22A8B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19" creationId="{02062E72-B8B5-EA85-F240-61A810B050C3}"/>
          </ac:spMkLst>
        </pc:spChg>
        <pc:spChg chg="del">
          <ac:chgData name="Kulinich Bohdan" userId="48e65c9f34e137d0" providerId="LiveId" clId="{3367CC2E-63B2-A14F-B45A-C18F9E46B3A2}" dt="2023-11-07T10:20:46.623" v="166" actId="478"/>
          <ac:spMkLst>
            <pc:docMk/>
            <pc:sldMk cId="3744922044" sldId="287"/>
            <ac:spMk id="120" creationId="{8B6581E2-AF91-C941-F82E-BE0D83EB123F}"/>
          </ac:spMkLst>
        </pc:spChg>
        <pc:spChg chg="del">
          <ac:chgData name="Kulinich Bohdan" userId="48e65c9f34e137d0" providerId="LiveId" clId="{3367CC2E-63B2-A14F-B45A-C18F9E46B3A2}" dt="2023-11-07T10:20:13.726" v="160" actId="478"/>
          <ac:spMkLst>
            <pc:docMk/>
            <pc:sldMk cId="3744922044" sldId="287"/>
            <ac:spMk id="121" creationId="{53F2B12F-D5F9-CB8E-6B1A-CE5906C83425}"/>
          </ac:spMkLst>
        </pc:spChg>
        <pc:spChg chg="add mod">
          <ac:chgData name="Kulinich Bohdan" userId="48e65c9f34e137d0" providerId="LiveId" clId="{3367CC2E-63B2-A14F-B45A-C18F9E46B3A2}" dt="2023-11-07T13:59:13.737" v="472" actId="1076"/>
          <ac:spMkLst>
            <pc:docMk/>
            <pc:sldMk cId="3744922044" sldId="287"/>
            <ac:spMk id="207" creationId="{083235AB-EEAE-10A2-883B-E6ED87E7B045}"/>
          </ac:spMkLst>
        </pc:spChg>
        <pc:spChg chg="add mod">
          <ac:chgData name="Kulinich Bohdan" userId="48e65c9f34e137d0" providerId="LiveId" clId="{3367CC2E-63B2-A14F-B45A-C18F9E46B3A2}" dt="2023-11-07T13:59:27.091" v="476" actId="20577"/>
          <ac:spMkLst>
            <pc:docMk/>
            <pc:sldMk cId="3744922044" sldId="287"/>
            <ac:spMk id="208" creationId="{F14B7F8C-CA02-4583-FA7D-803B7DBD8613}"/>
          </ac:spMkLst>
        </pc:spChg>
        <pc:spChg chg="add mod">
          <ac:chgData name="Kulinich Bohdan" userId="48e65c9f34e137d0" providerId="LiveId" clId="{3367CC2E-63B2-A14F-B45A-C18F9E46B3A2}" dt="2023-11-07T13:59:38.578" v="480" actId="20577"/>
          <ac:spMkLst>
            <pc:docMk/>
            <pc:sldMk cId="3744922044" sldId="287"/>
            <ac:spMk id="209" creationId="{9507C4C7-1FCE-C320-C443-4C7584BFF6AC}"/>
          </ac:spMkLst>
        </pc:spChg>
        <pc:spChg chg="add mod">
          <ac:chgData name="Kulinich Bohdan" userId="48e65c9f34e137d0" providerId="LiveId" clId="{3367CC2E-63B2-A14F-B45A-C18F9E46B3A2}" dt="2023-11-07T13:59:47.608" v="484" actId="20577"/>
          <ac:spMkLst>
            <pc:docMk/>
            <pc:sldMk cId="3744922044" sldId="287"/>
            <ac:spMk id="213" creationId="{525947AA-A545-38DC-ECBE-C72BCDC58EAE}"/>
          </ac:spMkLst>
        </pc:spChg>
        <pc:spChg chg="add mod">
          <ac:chgData name="Kulinich Bohdan" userId="48e65c9f34e137d0" providerId="LiveId" clId="{3367CC2E-63B2-A14F-B45A-C18F9E46B3A2}" dt="2023-11-07T14:00:04.737" v="490" actId="1037"/>
          <ac:spMkLst>
            <pc:docMk/>
            <pc:sldMk cId="3744922044" sldId="287"/>
            <ac:spMk id="214" creationId="{32A5155B-128E-50E3-DF7F-25FBB540CA69}"/>
          </ac:spMkLst>
        </pc:spChg>
        <pc:spChg chg="add mod">
          <ac:chgData name="Kulinich Bohdan" userId="48e65c9f34e137d0" providerId="LiveId" clId="{3367CC2E-63B2-A14F-B45A-C18F9E46B3A2}" dt="2023-11-07T14:00:12.753" v="493" actId="20577"/>
          <ac:spMkLst>
            <pc:docMk/>
            <pc:sldMk cId="3744922044" sldId="287"/>
            <ac:spMk id="215" creationId="{E3802AE1-0EA2-BCF9-9AE6-51C7E695202C}"/>
          </ac:spMkLst>
        </pc:spChg>
        <pc:spChg chg="add mod">
          <ac:chgData name="Kulinich Bohdan" userId="48e65c9f34e137d0" providerId="LiveId" clId="{3367CC2E-63B2-A14F-B45A-C18F9E46B3A2}" dt="2023-11-07T15:26:30.924" v="495" actId="1076"/>
          <ac:spMkLst>
            <pc:docMk/>
            <pc:sldMk cId="3744922044" sldId="287"/>
            <ac:spMk id="216" creationId="{3E8A91F0-D229-8661-8727-81E094BCE6EC}"/>
          </ac:spMkLst>
        </pc:spChg>
        <pc:spChg chg="add mod">
          <ac:chgData name="Kulinich Bohdan" userId="48e65c9f34e137d0" providerId="LiveId" clId="{3367CC2E-63B2-A14F-B45A-C18F9E46B3A2}" dt="2023-11-07T15:49:10.360" v="696" actId="255"/>
          <ac:spMkLst>
            <pc:docMk/>
            <pc:sldMk cId="3744922044" sldId="287"/>
            <ac:spMk id="217" creationId="{9E714CD4-1818-122B-2510-88C44E353839}"/>
          </ac:spMkLst>
        </pc:spChg>
        <pc:spChg chg="add mod">
          <ac:chgData name="Kulinich Bohdan" userId="48e65c9f34e137d0" providerId="LiveId" clId="{3367CC2E-63B2-A14F-B45A-C18F9E46B3A2}" dt="2023-11-07T16:35:29.641" v="755" actId="20577"/>
          <ac:spMkLst>
            <pc:docMk/>
            <pc:sldMk cId="3744922044" sldId="287"/>
            <ac:spMk id="218" creationId="{DC7120C4-02B9-0F73-342B-87A9B57D1613}"/>
          </ac:spMkLst>
        </pc:spChg>
        <pc:spChg chg="add mod">
          <ac:chgData name="Kulinich Bohdan" userId="48e65c9f34e137d0" providerId="LiveId" clId="{3367CC2E-63B2-A14F-B45A-C18F9E46B3A2}" dt="2023-11-07T15:57:16.524" v="723" actId="20577"/>
          <ac:spMkLst>
            <pc:docMk/>
            <pc:sldMk cId="3744922044" sldId="287"/>
            <ac:spMk id="219" creationId="{9BE9D67D-01D9-A231-4B98-F7D76981E7A3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43" creationId="{CE3AAA22-E61B-CDF8-552B-A7BD6F272FE9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44" creationId="{84B097E7-0EF3-C300-6F48-4E848D987C3C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67" creationId="{15B48678-386C-4563-51EC-E2E99BB52012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68" creationId="{9D34C01A-8155-67EF-70E4-38F4AC4C554C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69" creationId="{91BCC34B-B865-8623-CD36-2D66D4093D55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70" creationId="{01DCC88C-D3F8-8F7A-7942-68B9300E70BD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71" creationId="{5D3C6701-D4D3-2F4F-3157-DDA039FC2D00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72" creationId="{3685627B-A1B2-194E-35FC-EB5239512375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73" creationId="{49861243-1EBB-5A49-35DB-EDC323E7D77B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74" creationId="{5BC5C55F-2702-66CA-82E1-53B899FDC456}"/>
          </ac:spMkLst>
        </pc:spChg>
        <pc:spChg chg="mod">
          <ac:chgData name="Kulinich Bohdan" userId="48e65c9f34e137d0" providerId="LiveId" clId="{3367CC2E-63B2-A14F-B45A-C18F9E46B3A2}" dt="2023-11-07T15:57:30.437" v="733" actId="1038"/>
          <ac:spMkLst>
            <pc:docMk/>
            <pc:sldMk cId="3744922044" sldId="287"/>
            <ac:spMk id="283" creationId="{307E4B71-6CD7-152B-47AD-0BA559EE9709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84" creationId="{2336C311-70C9-D29C-3790-56008B29B3E5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85" creationId="{624B0D4B-3893-00CF-52D4-6DBD8532D2AC}"/>
          </ac:spMkLst>
        </pc:spChg>
        <pc:spChg chg="del">
          <ac:chgData name="Kulinich Bohdan" userId="48e65c9f34e137d0" providerId="LiveId" clId="{3367CC2E-63B2-A14F-B45A-C18F9E46B3A2}" dt="2023-11-07T10:20:07.140" v="158" actId="478"/>
          <ac:spMkLst>
            <pc:docMk/>
            <pc:sldMk cId="3744922044" sldId="287"/>
            <ac:spMk id="286" creationId="{574A7083-2E35-CCD8-145A-FE806B6E78FE}"/>
          </ac:spMkLst>
        </pc:spChg>
        <pc:spChg chg="del">
          <ac:chgData name="Kulinich Bohdan" userId="48e65c9f34e137d0" providerId="LiveId" clId="{3367CC2E-63B2-A14F-B45A-C18F9E46B3A2}" dt="2023-11-07T10:20:04.265" v="157" actId="478"/>
          <ac:spMkLst>
            <pc:docMk/>
            <pc:sldMk cId="3744922044" sldId="287"/>
            <ac:spMk id="287" creationId="{52B977AE-DBA1-7BCA-4763-5B9FBF784754}"/>
          </ac:spMkLst>
        </pc:spChg>
        <pc:grpChg chg="del mod">
          <ac:chgData name="Kulinich Bohdan" userId="48e65c9f34e137d0" providerId="LiveId" clId="{3367CC2E-63B2-A14F-B45A-C18F9E46B3A2}" dt="2023-11-07T10:20:43.654" v="165" actId="478"/>
          <ac:grpSpMkLst>
            <pc:docMk/>
            <pc:sldMk cId="3744922044" sldId="287"/>
            <ac:grpSpMk id="34" creationId="{B9D25018-23F8-54AD-35AA-3C7FF73E8CFF}"/>
          </ac:grpSpMkLst>
        </pc:grpChg>
        <pc:grpChg chg="del">
          <ac:chgData name="Kulinich Bohdan" userId="48e65c9f34e137d0" providerId="LiveId" clId="{3367CC2E-63B2-A14F-B45A-C18F9E46B3A2}" dt="2023-11-07T10:20:13.726" v="160" actId="478"/>
          <ac:grpSpMkLst>
            <pc:docMk/>
            <pc:sldMk cId="3744922044" sldId="287"/>
            <ac:grpSpMk id="45" creationId="{2A491269-AFC8-C39D-4E9C-5D6AEABC14C2}"/>
          </ac:grpSpMkLst>
        </pc:grpChg>
        <pc:grpChg chg="add mod">
          <ac:chgData name="Kulinich Bohdan" userId="48e65c9f34e137d0" providerId="LiveId" clId="{3367CC2E-63B2-A14F-B45A-C18F9E46B3A2}" dt="2023-11-07T10:35:33.644" v="283" actId="164"/>
          <ac:grpSpMkLst>
            <pc:docMk/>
            <pc:sldMk cId="3744922044" sldId="287"/>
            <ac:grpSpMk id="81" creationId="{38DF9E60-77C6-A772-10EE-FA06FEFBD9AB}"/>
          </ac:grpSpMkLst>
        </pc:grpChg>
        <pc:grpChg chg="add mod">
          <ac:chgData name="Kulinich Bohdan" userId="48e65c9f34e137d0" providerId="LiveId" clId="{3367CC2E-63B2-A14F-B45A-C18F9E46B3A2}" dt="2023-11-07T13:55:09.579" v="420" actId="1076"/>
          <ac:grpSpMkLst>
            <pc:docMk/>
            <pc:sldMk cId="3744922044" sldId="287"/>
            <ac:grpSpMk id="86" creationId="{40389CC5-373F-CFC9-0A96-A87347403CF5}"/>
          </ac:grpSpMkLst>
        </pc:grpChg>
        <pc:cxnChg chg="add del mod">
          <ac:chgData name="Kulinich Bohdan" userId="48e65c9f34e137d0" providerId="LiveId" clId="{3367CC2E-63B2-A14F-B45A-C18F9E46B3A2}" dt="2023-11-07T10:21:19.286" v="175" actId="478"/>
          <ac:cxnSpMkLst>
            <pc:docMk/>
            <pc:sldMk cId="3744922044" sldId="287"/>
            <ac:cxnSpMk id="8" creationId="{C97A9BB2-2F43-53DC-B7D1-583FD5816EE9}"/>
          </ac:cxnSpMkLst>
        </pc:cxnChg>
        <pc:cxnChg chg="mod">
          <ac:chgData name="Kulinich Bohdan" userId="48e65c9f34e137d0" providerId="LiveId" clId="{3367CC2E-63B2-A14F-B45A-C18F9E46B3A2}" dt="2023-11-07T10:20:41.021" v="164" actId="1076"/>
          <ac:cxnSpMkLst>
            <pc:docMk/>
            <pc:sldMk cId="3744922044" sldId="287"/>
            <ac:cxnSpMk id="14" creationId="{3CE0F321-6999-C797-375C-1C162D06C1B2}"/>
          </ac:cxnSpMkLst>
        </pc:cxnChg>
        <pc:cxnChg chg="add mod">
          <ac:chgData name="Kulinich Bohdan" userId="48e65c9f34e137d0" providerId="LiveId" clId="{3367CC2E-63B2-A14F-B45A-C18F9E46B3A2}" dt="2023-11-07T10:35:33.644" v="283" actId="164"/>
          <ac:cxnSpMkLst>
            <pc:docMk/>
            <pc:sldMk cId="3744922044" sldId="287"/>
            <ac:cxnSpMk id="32" creationId="{D42C752E-F33C-29B7-4897-D9B9B41DE900}"/>
          </ac:cxnSpMkLst>
        </pc:cxnChg>
        <pc:cxnChg chg="add mod">
          <ac:chgData name="Kulinich Bohdan" userId="48e65c9f34e137d0" providerId="LiveId" clId="{3367CC2E-63B2-A14F-B45A-C18F9E46B3A2}" dt="2023-11-07T10:35:33.644" v="283" actId="164"/>
          <ac:cxnSpMkLst>
            <pc:docMk/>
            <pc:sldMk cId="3744922044" sldId="287"/>
            <ac:cxnSpMk id="60" creationId="{4A0489C6-2050-00BA-5F72-48E4D0047CAE}"/>
          </ac:cxnSpMkLst>
        </pc:cxnChg>
        <pc:cxnChg chg="add mod">
          <ac:chgData name="Kulinich Bohdan" userId="48e65c9f34e137d0" providerId="LiveId" clId="{3367CC2E-63B2-A14F-B45A-C18F9E46B3A2}" dt="2023-11-07T10:34:15.277" v="255" actId="208"/>
          <ac:cxnSpMkLst>
            <pc:docMk/>
            <pc:sldMk cId="3744922044" sldId="287"/>
            <ac:cxnSpMk id="72" creationId="{C132E14C-4D49-51EA-8A7B-8907435303C8}"/>
          </ac:cxnSpMkLst>
        </pc:cxnChg>
        <pc:cxnChg chg="add mod">
          <ac:chgData name="Kulinich Bohdan" userId="48e65c9f34e137d0" providerId="LiveId" clId="{3367CC2E-63B2-A14F-B45A-C18F9E46B3A2}" dt="2023-11-07T10:34:15.277" v="255" actId="208"/>
          <ac:cxnSpMkLst>
            <pc:docMk/>
            <pc:sldMk cId="3744922044" sldId="287"/>
            <ac:cxnSpMk id="76" creationId="{C0281571-BD32-E6A5-637F-4E110CE314AD}"/>
          </ac:cxnSpMkLst>
        </pc:cxnChg>
        <pc:cxnChg chg="add mod">
          <ac:chgData name="Kulinich Bohdan" userId="48e65c9f34e137d0" providerId="LiveId" clId="{3367CC2E-63B2-A14F-B45A-C18F9E46B3A2}" dt="2023-11-07T13:59:03.227" v="470" actId="14100"/>
          <ac:cxnSpMkLst>
            <pc:docMk/>
            <pc:sldMk cId="3744922044" sldId="287"/>
            <ac:cxnSpMk id="93" creationId="{FB725774-BA25-5206-0EDD-16BEDC9DF096}"/>
          </ac:cxnSpMkLst>
        </pc:cxnChg>
        <pc:cxnChg chg="add mod">
          <ac:chgData name="Kulinich Bohdan" userId="48e65c9f34e137d0" providerId="LiveId" clId="{3367CC2E-63B2-A14F-B45A-C18F9E46B3A2}" dt="2023-11-07T13:58:01.964" v="452" actId="693"/>
          <ac:cxnSpMkLst>
            <pc:docMk/>
            <pc:sldMk cId="3744922044" sldId="287"/>
            <ac:cxnSpMk id="102" creationId="{B7B033BA-C981-712E-AB2D-96AF150FD9FD}"/>
          </ac:cxnSpMkLst>
        </pc:cxnChg>
        <pc:cxnChg chg="add mod">
          <ac:chgData name="Kulinich Bohdan" userId="48e65c9f34e137d0" providerId="LiveId" clId="{3367CC2E-63B2-A14F-B45A-C18F9E46B3A2}" dt="2023-11-07T13:57:55.127" v="451" actId="208"/>
          <ac:cxnSpMkLst>
            <pc:docMk/>
            <pc:sldMk cId="3744922044" sldId="287"/>
            <ac:cxnSpMk id="111" creationId="{4355BCEB-D688-F324-B281-D81F817212E2}"/>
          </ac:cxnSpMkLst>
        </pc:cxnChg>
        <pc:cxnChg chg="add mod">
          <ac:chgData name="Kulinich Bohdan" userId="48e65c9f34e137d0" providerId="LiveId" clId="{3367CC2E-63B2-A14F-B45A-C18F9E46B3A2}" dt="2023-11-07T16:50:48.134" v="757" actId="208"/>
          <ac:cxnSpMkLst>
            <pc:docMk/>
            <pc:sldMk cId="3744922044" sldId="287"/>
            <ac:cxnSpMk id="113" creationId="{B67409F2-0AC1-B049-0A57-CE9F696A221F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122" creationId="{61F3FC83-139D-3956-2EF7-C3BA372A46CF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126" creationId="{41EFD056-C144-EFE7-F339-DD4B82839232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192" creationId="{F1BCF5B6-C067-8E8D-4711-550158F3E78A}"/>
          </ac:cxnSpMkLst>
        </pc:cxnChg>
        <pc:cxnChg chg="add mod">
          <ac:chgData name="Kulinich Bohdan" userId="48e65c9f34e137d0" providerId="LiveId" clId="{3367CC2E-63B2-A14F-B45A-C18F9E46B3A2}" dt="2023-11-07T16:50:48.134" v="757" actId="208"/>
          <ac:cxnSpMkLst>
            <pc:docMk/>
            <pc:sldMk cId="3744922044" sldId="287"/>
            <ac:cxnSpMk id="194" creationId="{2FC94741-C12F-C27B-D16F-2FEE8EE99969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195" creationId="{08E525EB-54EE-A0E3-483D-0B55E0E756CA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196" creationId="{90FA90C9-B91E-C80F-51B6-3AB698DFCF4B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200" creationId="{85A71E12-1351-5F21-BD63-5576D17AD869}"/>
          </ac:cxnSpMkLst>
        </pc:cxnChg>
        <pc:cxnChg chg="add mod">
          <ac:chgData name="Kulinich Bohdan" userId="48e65c9f34e137d0" providerId="LiveId" clId="{3367CC2E-63B2-A14F-B45A-C18F9E46B3A2}" dt="2023-11-07T16:50:48.134" v="757" actId="208"/>
          <ac:cxnSpMkLst>
            <pc:docMk/>
            <pc:sldMk cId="3744922044" sldId="287"/>
            <ac:cxnSpMk id="201" creationId="{3B3BDC2F-F3FF-01A0-7E73-69F84FDEADA1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210" creationId="{D6D4A5BC-BA0F-2641-1B02-EA97B08B4495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211" creationId="{74F641C2-24D4-7487-E8D4-D1A880BA105B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212" creationId="{2D5158E3-CE09-AD49-E79E-C81ED1CE5FC6}"/>
          </ac:cxnSpMkLst>
        </pc:cxnChg>
        <pc:cxnChg chg="mod">
          <ac:chgData name="Kulinich Bohdan" userId="48e65c9f34e137d0" providerId="LiveId" clId="{3367CC2E-63B2-A14F-B45A-C18F9E46B3A2}" dt="2023-11-07T10:20:11.042" v="159" actId="1076"/>
          <ac:cxnSpMkLst>
            <pc:docMk/>
            <pc:sldMk cId="3744922044" sldId="287"/>
            <ac:cxnSpMk id="220" creationId="{AC16413A-C998-A284-207D-A270C78A717F}"/>
          </ac:cxnSpMkLst>
        </pc:cxnChg>
        <pc:cxnChg chg="del">
          <ac:chgData name="Kulinich Bohdan" userId="48e65c9f34e137d0" providerId="LiveId" clId="{3367CC2E-63B2-A14F-B45A-C18F9E46B3A2}" dt="2023-11-07T10:20:04.265" v="157" actId="478"/>
          <ac:cxnSpMkLst>
            <pc:docMk/>
            <pc:sldMk cId="3744922044" sldId="287"/>
            <ac:cxnSpMk id="222" creationId="{A90ABA08-F418-1A9B-7F09-04010D883AE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36" creationId="{27B01772-0037-7F0E-47F0-35BB16D0DA11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37" creationId="{DC337C7B-077D-304D-E6AB-374324A90B3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38" creationId="{38B2A7F6-B350-A6F7-D1CE-699965F81C6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39" creationId="{89E12414-1E77-7CE3-8B75-C547A4D673C8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40" creationId="{59894107-BBEC-846A-8226-CA3527141F29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41" creationId="{8A9FE5B0-8F8E-0073-3552-544976C21F8F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75" creationId="{F349CA1C-3871-A43A-E8A3-22C422B28F6F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76" creationId="{9DFB4B84-C68C-D52C-8A0A-0DAA2B9CD460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77" creationId="{611A7013-210A-0BB2-8608-301632CB061F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94" creationId="{B572DB6C-8644-4DDC-381A-1D86DCAAB70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96" creationId="{D7B06F7F-6947-DBE2-26C7-D83DE35182A3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97" creationId="{205F127A-AE96-8706-3D16-593D39BB0AC8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299" creationId="{F446FCC1-61C3-A22F-92A3-1F9C0921569D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0" creationId="{E47CFAD0-A1DB-58AC-75DD-00AB7D6F596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1" creationId="{C45E7F09-0913-53FC-0B4A-F124154F06BA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2" creationId="{5E8BD7B7-2F95-B204-9949-70B739085423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4" creationId="{073B3D5E-08BD-5665-12CD-A93B2691E6EF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5" creationId="{1FBFA195-4DDA-EF1D-4F7E-37FA6A6776C6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6" creationId="{195559A5-8D1F-8A84-8CCF-2B4BA1051E98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7" creationId="{0272A541-0DFE-FF97-8EFD-A0224F4058D3}"/>
          </ac:cxnSpMkLst>
        </pc:cxnChg>
        <pc:cxnChg chg="del">
          <ac:chgData name="Kulinich Bohdan" userId="48e65c9f34e137d0" providerId="LiveId" clId="{3367CC2E-63B2-A14F-B45A-C18F9E46B3A2}" dt="2023-11-07T10:20:07.140" v="158" actId="478"/>
          <ac:cxnSpMkLst>
            <pc:docMk/>
            <pc:sldMk cId="3744922044" sldId="287"/>
            <ac:cxnSpMk id="308" creationId="{B115C670-C2BB-AA11-CC71-682DDD0FE5BB}"/>
          </ac:cxnSpMkLst>
        </pc:cxnChg>
      </pc:sldChg>
      <pc:sldChg chg="addSp delSp modSp mod modAnim">
        <pc:chgData name="Kulinich Bohdan" userId="48e65c9f34e137d0" providerId="LiveId" clId="{3367CC2E-63B2-A14F-B45A-C18F9E46B3A2}" dt="2023-11-07T17:02:22.939" v="891" actId="1076"/>
        <pc:sldMkLst>
          <pc:docMk/>
          <pc:sldMk cId="3673138856" sldId="288"/>
        </pc:sldMkLst>
        <pc:spChg chg="add mod">
          <ac:chgData name="Kulinich Bohdan" userId="48e65c9f34e137d0" providerId="LiveId" clId="{3367CC2E-63B2-A14F-B45A-C18F9E46B3A2}" dt="2023-11-07T16:53:29.594" v="794" actId="14100"/>
          <ac:spMkLst>
            <pc:docMk/>
            <pc:sldMk cId="3673138856" sldId="288"/>
            <ac:spMk id="3" creationId="{1EE4DCDD-B15D-AE46-D606-8C4738659207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3" creationId="{43056ED0-E9F0-480B-9B5A-F4A262DB7B64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4" creationId="{30B33D27-178B-0805-D222-555AF1416905}"/>
          </ac:spMkLst>
        </pc:spChg>
        <pc:spChg chg="add mod">
          <ac:chgData name="Kulinich Bohdan" userId="48e65c9f34e137d0" providerId="LiveId" clId="{3367CC2E-63B2-A14F-B45A-C18F9E46B3A2}" dt="2023-11-07T16:56:16.662" v="825" actId="1076"/>
          <ac:spMkLst>
            <pc:docMk/>
            <pc:sldMk cId="3673138856" sldId="288"/>
            <ac:spMk id="4" creationId="{4FA97458-8BFC-02DA-7713-FDC5FFF980C6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6" creationId="{1FED82BE-F31A-CFA7-0A33-43B910AE8467}"/>
          </ac:spMkLst>
        </pc:spChg>
        <pc:spChg chg="add mod">
          <ac:chgData name="Kulinich Bohdan" userId="48e65c9f34e137d0" providerId="LiveId" clId="{3367CC2E-63B2-A14F-B45A-C18F9E46B3A2}" dt="2023-11-07T16:56:48.165" v="837" actId="1076"/>
          <ac:spMkLst>
            <pc:docMk/>
            <pc:sldMk cId="3673138856" sldId="288"/>
            <ac:spMk id="6" creationId="{AC91C7FF-A57F-ACA1-E9AF-F30C80430316}"/>
          </ac:spMkLst>
        </pc:spChg>
        <pc:spChg chg="add mod">
          <ac:chgData name="Kulinich Bohdan" userId="48e65c9f34e137d0" providerId="LiveId" clId="{3367CC2E-63B2-A14F-B45A-C18F9E46B3A2}" dt="2023-11-07T16:57:27.257" v="841" actId="1076"/>
          <ac:spMkLst>
            <pc:docMk/>
            <pc:sldMk cId="3673138856" sldId="288"/>
            <ac:spMk id="7" creationId="{F56BF5F0-4238-83E9-B726-ECE3DF3CA386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8" creationId="{34E851B1-73F3-CBFE-B75F-20659B7393E5}"/>
          </ac:spMkLst>
        </pc:spChg>
        <pc:spChg chg="add mod">
          <ac:chgData name="Kulinich Bohdan" userId="48e65c9f34e137d0" providerId="LiveId" clId="{3367CC2E-63B2-A14F-B45A-C18F9E46B3A2}" dt="2023-11-07T17:01:21.216" v="882" actId="404"/>
          <ac:spMkLst>
            <pc:docMk/>
            <pc:sldMk cId="3673138856" sldId="288"/>
            <ac:spMk id="8" creationId="{D07972B4-5EB2-7AC5-3AF0-45B1A4F3C635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9" creationId="{0214702A-E941-DD75-5426-86E18BCC64A0}"/>
          </ac:spMkLst>
        </pc:spChg>
        <pc:spChg chg="add mod">
          <ac:chgData name="Kulinich Bohdan" userId="48e65c9f34e137d0" providerId="LiveId" clId="{3367CC2E-63B2-A14F-B45A-C18F9E46B3A2}" dt="2023-11-07T17:01:38.496" v="884" actId="14100"/>
          <ac:spMkLst>
            <pc:docMk/>
            <pc:sldMk cId="3673138856" sldId="288"/>
            <ac:spMk id="9" creationId="{C439D996-C90B-D68D-93DF-2F6A7D962141}"/>
          </ac:spMkLst>
        </pc:spChg>
        <pc:spChg chg="add mod">
          <ac:chgData name="Kulinich Bohdan" userId="48e65c9f34e137d0" providerId="LiveId" clId="{3367CC2E-63B2-A14F-B45A-C18F9E46B3A2}" dt="2023-11-07T17:02:15.042" v="888" actId="1076"/>
          <ac:spMkLst>
            <pc:docMk/>
            <pc:sldMk cId="3673138856" sldId="288"/>
            <ac:spMk id="10" creationId="{3B317A89-CD44-C46C-EA3C-3032A037992F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0" creationId="{76700FB7-8A96-9C90-1497-77278050B37A}"/>
          </ac:spMkLst>
        </pc:spChg>
        <pc:spChg chg="mod">
          <ac:chgData name="Kulinich Bohdan" userId="48e65c9f34e137d0" providerId="LiveId" clId="{3367CC2E-63B2-A14F-B45A-C18F9E46B3A2}" dt="2023-11-07T16:57:20.205" v="838" actId="20577"/>
          <ac:spMkLst>
            <pc:docMk/>
            <pc:sldMk cId="3673138856" sldId="288"/>
            <ac:spMk id="11" creationId="{8BD7BF91-6E8B-BE9A-4964-9DA8F6DB136F}"/>
          </ac:spMkLst>
        </pc:spChg>
        <pc:spChg chg="add mod">
          <ac:chgData name="Kulinich Bohdan" userId="48e65c9f34e137d0" providerId="LiveId" clId="{3367CC2E-63B2-A14F-B45A-C18F9E46B3A2}" dt="2023-11-07T17:02:22.939" v="891" actId="1076"/>
          <ac:spMkLst>
            <pc:docMk/>
            <pc:sldMk cId="3673138856" sldId="288"/>
            <ac:spMk id="12" creationId="{6CBAACF6-E338-0FCD-E0EA-84E3100B09E6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2" creationId="{8DE7131E-08B8-A85C-0EA7-2138B95B0218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" creationId="{615E58D2-4A89-6952-E43B-AD41C5C4A6AD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" creationId="{2567C2CE-1A6D-4788-D72A-04821E767BEA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5" creationId="{78ED33D9-417C-4DFA-9068-8CE00CE06EF8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6" creationId="{22194158-1BE4-983F-0598-AE4C63B48EA3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21" creationId="{C351C5A6-5C5F-34F7-401F-7F0127756F2E}"/>
          </ac:spMkLst>
        </pc:spChg>
        <pc:spChg chg="add mod">
          <ac:chgData name="Kulinich Bohdan" userId="48e65c9f34e137d0" providerId="LiveId" clId="{3367CC2E-63B2-A14F-B45A-C18F9E46B3A2}" dt="2023-11-07T15:58:07.268" v="736"/>
          <ac:spMkLst>
            <pc:docMk/>
            <pc:sldMk cId="3673138856" sldId="288"/>
            <ac:spMk id="22" creationId="{3CD7BEF1-F29B-B158-8F92-2ACB2FDD2FD8}"/>
          </ac:spMkLst>
        </pc:spChg>
        <pc:spChg chg="add mod">
          <ac:chgData name="Kulinich Bohdan" userId="48e65c9f34e137d0" providerId="LiveId" clId="{3367CC2E-63B2-A14F-B45A-C18F9E46B3A2}" dt="2023-11-07T15:58:07.268" v="736"/>
          <ac:spMkLst>
            <pc:docMk/>
            <pc:sldMk cId="3673138856" sldId="288"/>
            <ac:spMk id="23" creationId="{A4EF033A-064D-DD6A-7631-3CB6B716FC79}"/>
          </ac:spMkLst>
        </pc:spChg>
        <pc:spChg chg="add mod">
          <ac:chgData name="Kulinich Bohdan" userId="48e65c9f34e137d0" providerId="LiveId" clId="{3367CC2E-63B2-A14F-B45A-C18F9E46B3A2}" dt="2023-11-07T15:58:07.268" v="736"/>
          <ac:spMkLst>
            <pc:docMk/>
            <pc:sldMk cId="3673138856" sldId="288"/>
            <ac:spMk id="24" creationId="{674F3BC4-4FAB-2307-1972-042D147E1229}"/>
          </ac:spMkLst>
        </pc:spChg>
        <pc:spChg chg="add del mod">
          <ac:chgData name="Kulinich Bohdan" userId="48e65c9f34e137d0" providerId="LiveId" clId="{3367CC2E-63B2-A14F-B45A-C18F9E46B3A2}" dt="2023-11-07T16:52:06.185" v="765" actId="478"/>
          <ac:spMkLst>
            <pc:docMk/>
            <pc:sldMk cId="3673138856" sldId="288"/>
            <ac:spMk id="26" creationId="{5924C18D-E9E0-5582-C515-344C550F0907}"/>
          </ac:spMkLst>
        </pc:spChg>
        <pc:spChg chg="add del mod">
          <ac:chgData name="Kulinich Bohdan" userId="48e65c9f34e137d0" providerId="LiveId" clId="{3367CC2E-63B2-A14F-B45A-C18F9E46B3A2}" dt="2023-11-07T16:52:45.355" v="782" actId="478"/>
          <ac:spMkLst>
            <pc:docMk/>
            <pc:sldMk cId="3673138856" sldId="288"/>
            <ac:spMk id="28" creationId="{A60DB235-984B-F61A-07A2-E1B862A95A34}"/>
          </ac:spMkLst>
        </pc:spChg>
        <pc:spChg chg="add mod">
          <ac:chgData name="Kulinich Bohdan" userId="48e65c9f34e137d0" providerId="LiveId" clId="{3367CC2E-63B2-A14F-B45A-C18F9E46B3A2}" dt="2023-11-07T16:58:09.783" v="854" actId="1076"/>
          <ac:spMkLst>
            <pc:docMk/>
            <pc:sldMk cId="3673138856" sldId="288"/>
            <ac:spMk id="29" creationId="{D3597F54-18FC-93C0-C972-563DB65FCCA0}"/>
          </ac:spMkLst>
        </pc:spChg>
        <pc:spChg chg="add del mod">
          <ac:chgData name="Kulinich Bohdan" userId="48e65c9f34e137d0" providerId="LiveId" clId="{3367CC2E-63B2-A14F-B45A-C18F9E46B3A2}" dt="2023-11-07T16:52:45.355" v="782" actId="478"/>
          <ac:spMkLst>
            <pc:docMk/>
            <pc:sldMk cId="3673138856" sldId="288"/>
            <ac:spMk id="30" creationId="{B6D6EC38-D69B-1EB6-2B72-3FA1A56A971B}"/>
          </ac:spMkLst>
        </pc:spChg>
        <pc:spChg chg="add del mod">
          <ac:chgData name="Kulinich Bohdan" userId="48e65c9f34e137d0" providerId="LiveId" clId="{3367CC2E-63B2-A14F-B45A-C18F9E46B3A2}" dt="2023-11-07T16:52:45.355" v="782" actId="478"/>
          <ac:spMkLst>
            <pc:docMk/>
            <pc:sldMk cId="3673138856" sldId="288"/>
            <ac:spMk id="31" creationId="{6C30CC53-C5FD-EFB3-AF5E-F59E7227F99E}"/>
          </ac:spMkLst>
        </pc:spChg>
        <pc:spChg chg="add del mod">
          <ac:chgData name="Kulinich Bohdan" userId="48e65c9f34e137d0" providerId="LiveId" clId="{3367CC2E-63B2-A14F-B45A-C18F9E46B3A2}" dt="2023-11-07T16:56:39.195" v="833" actId="478"/>
          <ac:spMkLst>
            <pc:docMk/>
            <pc:sldMk cId="3673138856" sldId="288"/>
            <ac:spMk id="32" creationId="{8AB3664F-B6F8-E54D-F9BC-3C727C42A54D}"/>
          </ac:spMkLst>
        </pc:spChg>
        <pc:spChg chg="add del mod">
          <ac:chgData name="Kulinich Bohdan" userId="48e65c9f34e137d0" providerId="LiveId" clId="{3367CC2E-63B2-A14F-B45A-C18F9E46B3A2}" dt="2023-11-07T16:52:45.355" v="782" actId="478"/>
          <ac:spMkLst>
            <pc:docMk/>
            <pc:sldMk cId="3673138856" sldId="288"/>
            <ac:spMk id="33" creationId="{C3A96D83-A949-B8CF-9630-D051CCB2D2E6}"/>
          </ac:spMkLst>
        </pc:spChg>
        <pc:spChg chg="add del mod">
          <ac:chgData name="Kulinich Bohdan" userId="48e65c9f34e137d0" providerId="LiveId" clId="{3367CC2E-63B2-A14F-B45A-C18F9E46B3A2}" dt="2023-11-07T16:52:45.355" v="782" actId="478"/>
          <ac:spMkLst>
            <pc:docMk/>
            <pc:sldMk cId="3673138856" sldId="288"/>
            <ac:spMk id="34" creationId="{7BBF7C93-E506-FD77-2711-1CB85A201E1C}"/>
          </ac:spMkLst>
        </pc:spChg>
        <pc:spChg chg="mod">
          <ac:chgData name="Kulinich Bohdan" userId="48e65c9f34e137d0" providerId="LiveId" clId="{3367CC2E-63B2-A14F-B45A-C18F9E46B3A2}" dt="2023-11-07T15:58:07.268" v="736"/>
          <ac:spMkLst>
            <pc:docMk/>
            <pc:sldMk cId="3673138856" sldId="288"/>
            <ac:spMk id="36" creationId="{0470C071-205F-D36D-1740-D307D90E2796}"/>
          </ac:spMkLst>
        </pc:spChg>
        <pc:spChg chg="add mod">
          <ac:chgData name="Kulinich Bohdan" userId="48e65c9f34e137d0" providerId="LiveId" clId="{3367CC2E-63B2-A14F-B45A-C18F9E46B3A2}" dt="2023-11-07T16:56:34.700" v="831" actId="207"/>
          <ac:spMkLst>
            <pc:docMk/>
            <pc:sldMk cId="3673138856" sldId="288"/>
            <ac:spMk id="43" creationId="{1D67E28A-2C54-4BF4-7BB4-EB2943D054AC}"/>
          </ac:spMkLst>
        </pc:spChg>
        <pc:spChg chg="add del mod">
          <ac:chgData name="Kulinich Bohdan" userId="48e65c9f34e137d0" providerId="LiveId" clId="{3367CC2E-63B2-A14F-B45A-C18F9E46B3A2}" dt="2023-11-07T16:52:50.503" v="784" actId="478"/>
          <ac:spMkLst>
            <pc:docMk/>
            <pc:sldMk cId="3673138856" sldId="288"/>
            <ac:spMk id="44" creationId="{AAFB8829-6C96-C604-EF3F-54087C4991C1}"/>
          </ac:spMkLst>
        </pc:spChg>
        <pc:spChg chg="add mod">
          <ac:chgData name="Kulinich Bohdan" userId="48e65c9f34e137d0" providerId="LiveId" clId="{3367CC2E-63B2-A14F-B45A-C18F9E46B3A2}" dt="2023-11-07T16:53:20.049" v="791" actId="553"/>
          <ac:spMkLst>
            <pc:docMk/>
            <pc:sldMk cId="3673138856" sldId="288"/>
            <ac:spMk id="45" creationId="{27E341E5-61B5-B331-0DB0-2A3BA52652BE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46" creationId="{240EB9AD-2088-0718-176D-D97E291476A8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3" creationId="{7E1E5B7B-4BB5-907B-F58F-DC0237E2DDA2}"/>
          </ac:spMkLst>
        </pc:spChg>
        <pc:spChg chg="add del mod">
          <ac:chgData name="Kulinich Bohdan" userId="48e65c9f34e137d0" providerId="LiveId" clId="{3367CC2E-63B2-A14F-B45A-C18F9E46B3A2}" dt="2023-11-07T16:51:54.268" v="760" actId="478"/>
          <ac:spMkLst>
            <pc:docMk/>
            <pc:sldMk cId="3673138856" sldId="288"/>
            <ac:spMk id="54" creationId="{929CF282-5BEC-9AB3-BF0A-18977A5D7665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5" creationId="{67BCB2C9-781E-2707-6C7A-521894ABEEE2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6" creationId="{11BCAD24-B9C3-2CB3-2C3C-DD4EEC52C052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7" creationId="{A2CE6666-02F7-F406-5FA3-373EAA16A494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8" creationId="{B73E7C32-2388-3124-7E86-88835E4F9498}"/>
          </ac:spMkLst>
        </pc:spChg>
        <pc:spChg chg="add del mod">
          <ac:chgData name="Kulinich Bohdan" userId="48e65c9f34e137d0" providerId="LiveId" clId="{3367CC2E-63B2-A14F-B45A-C18F9E46B3A2}" dt="2023-11-07T16:51:51.748" v="759" actId="478"/>
          <ac:spMkLst>
            <pc:docMk/>
            <pc:sldMk cId="3673138856" sldId="288"/>
            <ac:spMk id="59" creationId="{E12A6929-362A-274D-757F-94635FDBAA71}"/>
          </ac:spMkLst>
        </pc:spChg>
        <pc:spChg chg="add mod">
          <ac:chgData name="Kulinich Bohdan" userId="48e65c9f34e137d0" providerId="LiveId" clId="{3367CC2E-63B2-A14F-B45A-C18F9E46B3A2}" dt="2023-11-07T16:56:16.662" v="825" actId="1076"/>
          <ac:spMkLst>
            <pc:docMk/>
            <pc:sldMk cId="3673138856" sldId="288"/>
            <ac:spMk id="60" creationId="{626A1A4B-CE0D-07C3-6B1A-2524DE6AF35C}"/>
          </ac:spMkLst>
        </pc:spChg>
        <pc:spChg chg="add del mod">
          <ac:chgData name="Kulinich Bohdan" userId="48e65c9f34e137d0" providerId="LiveId" clId="{3367CC2E-63B2-A14F-B45A-C18F9E46B3A2}" dt="2023-11-07T16:52:12.278" v="766" actId="478"/>
          <ac:spMkLst>
            <pc:docMk/>
            <pc:sldMk cId="3673138856" sldId="288"/>
            <ac:spMk id="61" creationId="{65CD5B5D-27E2-DDEA-7592-4B784682A617}"/>
          </ac:spMkLst>
        </pc:spChg>
        <pc:spChg chg="add mod">
          <ac:chgData name="Kulinich Bohdan" userId="48e65c9f34e137d0" providerId="LiveId" clId="{3367CC2E-63B2-A14F-B45A-C18F9E46B3A2}" dt="2023-11-07T16:58:09.783" v="854" actId="1076"/>
          <ac:spMkLst>
            <pc:docMk/>
            <pc:sldMk cId="3673138856" sldId="288"/>
            <ac:spMk id="62" creationId="{66182FC9-20C4-6A7F-FA5A-A58429AD148A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68" creationId="{CFFB6B29-BA58-6AD5-CD50-8E1F8D0A7FFA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73" creationId="{62908E57-7183-0C3C-304F-94652BAE043D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11" creationId="{98073A19-61B6-470B-D307-5ECFE3A9B818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20" creationId="{37A11050-922B-7E1F-3ADF-1B37B89DC058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2" creationId="{3B023ADC-BCF7-758F-E8C2-D33EE8E9C786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4" creationId="{31264E21-03B9-E1ED-86E3-A106DE8C7E56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5" creationId="{A1B2237B-B10F-2CBD-E4BD-F605AF3AEE43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6" creationId="{1BE64DA9-3463-E356-6DEB-267164BF44D7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39" creationId="{6E34E469-2C10-EAB9-CB75-B1B3F36A3BB8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0" creationId="{F1F7054C-63F8-FC9D-AEF6-09E90C24ABE5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1" creationId="{D30F8F1E-FE7E-8376-2DB3-F8646903AC62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3" creationId="{488F3F31-63EC-1063-FD5C-CDC58C9B7F97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4" creationId="{52BD19DF-82DA-A993-A355-A63372876BF3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5" creationId="{9D4376B4-98DC-284D-60BD-88966C66928B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6" creationId="{7D8A8CA8-3A64-C80A-983F-EA0BC55E8E7B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7" creationId="{9E173B94-9646-E451-3F39-795230F8D385}"/>
          </ac:spMkLst>
        </pc:spChg>
        <pc:spChg chg="del">
          <ac:chgData name="Kulinich Bohdan" userId="48e65c9f34e137d0" providerId="LiveId" clId="{3367CC2E-63B2-A14F-B45A-C18F9E46B3A2}" dt="2023-11-07T15:58:00.566" v="734" actId="478"/>
          <ac:spMkLst>
            <pc:docMk/>
            <pc:sldMk cId="3673138856" sldId="288"/>
            <ac:spMk id="148" creationId="{CC9DA094-4E07-8035-769F-80847ADB91CD}"/>
          </ac:spMkLst>
        </pc:spChg>
        <pc:grpChg chg="add del mod">
          <ac:chgData name="Kulinich Bohdan" userId="48e65c9f34e137d0" providerId="LiveId" clId="{3367CC2E-63B2-A14F-B45A-C18F9E46B3A2}" dt="2023-11-07T16:52:45.355" v="782" actId="478"/>
          <ac:grpSpMkLst>
            <pc:docMk/>
            <pc:sldMk cId="3673138856" sldId="288"/>
            <ac:grpSpMk id="35" creationId="{FEDFF71A-93CE-488C-7C7B-58F05B5A8A88}"/>
          </ac:grpSpMkLst>
        </pc:grpChg>
        <pc:grpChg chg="mod">
          <ac:chgData name="Kulinich Bohdan" userId="48e65c9f34e137d0" providerId="LiveId" clId="{3367CC2E-63B2-A14F-B45A-C18F9E46B3A2}" dt="2023-11-07T15:58:07.268" v="736"/>
          <ac:grpSpMkLst>
            <pc:docMk/>
            <pc:sldMk cId="3673138856" sldId="288"/>
            <ac:grpSpMk id="40" creationId="{B92B1350-07B5-0B37-4451-862E7049B4EC}"/>
          </ac:grpSpMkLst>
        </pc:grpChg>
        <pc:cxnChg chg="del">
          <ac:chgData name="Kulinich Bohdan" userId="48e65c9f34e137d0" providerId="LiveId" clId="{3367CC2E-63B2-A14F-B45A-C18F9E46B3A2}" dt="2023-11-07T15:58:00.566" v="734" actId="478"/>
          <ac:cxnSpMkLst>
            <pc:docMk/>
            <pc:sldMk cId="3673138856" sldId="288"/>
            <ac:cxnSpMk id="7" creationId="{45247843-AE8E-DD0E-7020-82AFD4055310}"/>
          </ac:cxnSpMkLst>
        </pc:cxnChg>
        <pc:cxnChg chg="add 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25" creationId="{FF7A47E3-7182-E87B-007E-497D5677B741}"/>
          </ac:cxnSpMkLst>
        </pc:cxnChg>
        <pc:cxnChg chg="add 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27" creationId="{FB246EDD-CB00-C003-AA47-FA5570BA475F}"/>
          </ac:cxnSpMkLst>
        </pc:cxnChg>
        <pc:cxnChg chg="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37" creationId="{3B40C998-9ACF-3C29-CB09-B40901938843}"/>
          </ac:cxnSpMkLst>
        </pc:cxnChg>
        <pc:cxnChg chg="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38" creationId="{2CD3E85B-9859-E162-6D28-19DD91239BDE}"/>
          </ac:cxnSpMkLst>
        </pc:cxnChg>
        <pc:cxnChg chg="del">
          <ac:chgData name="Kulinich Bohdan" userId="48e65c9f34e137d0" providerId="LiveId" clId="{3367CC2E-63B2-A14F-B45A-C18F9E46B3A2}" dt="2023-11-07T15:58:02.335" v="735" actId="478"/>
          <ac:cxnSpMkLst>
            <pc:docMk/>
            <pc:sldMk cId="3673138856" sldId="288"/>
            <ac:cxnSpMk id="39" creationId="{BDD0C868-AE0F-AD4E-45D0-8874CDC909F9}"/>
          </ac:cxnSpMkLst>
        </pc:cxnChg>
        <pc:cxnChg chg="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41" creationId="{00FB08FE-C439-4277-4493-93536729EB95}"/>
          </ac:cxnSpMkLst>
        </pc:cxnChg>
        <pc:cxnChg chg="mod">
          <ac:chgData name="Kulinich Bohdan" userId="48e65c9f34e137d0" providerId="LiveId" clId="{3367CC2E-63B2-A14F-B45A-C18F9E46B3A2}" dt="2023-11-07T15:58:07.268" v="736"/>
          <ac:cxnSpMkLst>
            <pc:docMk/>
            <pc:sldMk cId="3673138856" sldId="288"/>
            <ac:cxnSpMk id="42" creationId="{95A858C9-5067-0DCE-EB1D-059394B80717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47" creationId="{587446A4-5297-8B40-4856-7AE1321D1001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48" creationId="{C64CDBAE-6C7E-7051-9504-A44B17B0B695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49" creationId="{F3968A28-8081-BF2C-AD1B-513FA1F02B47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50" creationId="{F8C8E321-0658-1DB3-4336-9EBF5FD71FAA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51" creationId="{188D9B1C-3E15-7527-E06B-4E6DB561EDEC}"/>
          </ac:cxnSpMkLst>
        </pc:cxnChg>
        <pc:cxnChg chg="add del mod">
          <ac:chgData name="Kulinich Bohdan" userId="48e65c9f34e137d0" providerId="LiveId" clId="{3367CC2E-63B2-A14F-B45A-C18F9E46B3A2}" dt="2023-11-07T16:51:51.748" v="759" actId="478"/>
          <ac:cxnSpMkLst>
            <pc:docMk/>
            <pc:sldMk cId="3673138856" sldId="288"/>
            <ac:cxnSpMk id="52" creationId="{D0BEF4D8-025C-B67C-9149-FAE2F8F8B9FF}"/>
          </ac:cxnSpMkLst>
        </pc:cxnChg>
        <pc:cxnChg chg="del">
          <ac:chgData name="Kulinich Bohdan" userId="48e65c9f34e137d0" providerId="LiveId" clId="{3367CC2E-63B2-A14F-B45A-C18F9E46B3A2}" dt="2023-11-07T15:58:00.566" v="734" actId="478"/>
          <ac:cxnSpMkLst>
            <pc:docMk/>
            <pc:sldMk cId="3673138856" sldId="288"/>
            <ac:cxnSpMk id="133" creationId="{1F311282-8ADD-2E86-46AE-85DEB1BDC400}"/>
          </ac:cxnSpMkLst>
        </pc:cxnChg>
        <pc:cxnChg chg="del">
          <ac:chgData name="Kulinich Bohdan" userId="48e65c9f34e137d0" providerId="LiveId" clId="{3367CC2E-63B2-A14F-B45A-C18F9E46B3A2}" dt="2023-11-07T15:58:00.566" v="734" actId="478"/>
          <ac:cxnSpMkLst>
            <pc:docMk/>
            <pc:sldMk cId="3673138856" sldId="288"/>
            <ac:cxnSpMk id="142" creationId="{36DFF23F-89D0-03B9-DBE2-DB223AAFF1A6}"/>
          </ac:cxnSpMkLst>
        </pc:cxnChg>
      </pc:sldChg>
      <pc:sldChg chg="addSp delSp modSp mod delAnim modAnim">
        <pc:chgData name="Kulinich Bohdan" userId="48e65c9f34e137d0" providerId="LiveId" clId="{3367CC2E-63B2-A14F-B45A-C18F9E46B3A2}" dt="2023-11-08T09:41:09.635" v="1916" actId="114"/>
        <pc:sldMkLst>
          <pc:docMk/>
          <pc:sldMk cId="3147096252" sldId="289"/>
        </pc:sldMkLst>
        <pc:spChg chg="mod">
          <ac:chgData name="Kulinich Bohdan" userId="48e65c9f34e137d0" providerId="LiveId" clId="{3367CC2E-63B2-A14F-B45A-C18F9E46B3A2}" dt="2023-11-07T18:30:57.220" v="1239" actId="16959"/>
          <ac:spMkLst>
            <pc:docMk/>
            <pc:sldMk cId="3147096252" sldId="289"/>
            <ac:spMk id="3" creationId="{1DE1574F-081B-3FA5-3D71-2BCFFAA5F982}"/>
          </ac:spMkLst>
        </pc:spChg>
        <pc:spChg chg="mod">
          <ac:chgData name="Kulinich Bohdan" userId="48e65c9f34e137d0" providerId="LiveId" clId="{3367CC2E-63B2-A14F-B45A-C18F9E46B3A2}" dt="2023-11-07T18:30:23.378" v="1235" actId="14100"/>
          <ac:spMkLst>
            <pc:docMk/>
            <pc:sldMk cId="3147096252" sldId="289"/>
            <ac:spMk id="4" creationId="{ADBEC9BD-57DA-B8C9-44E7-A8AB17429AF3}"/>
          </ac:spMkLst>
        </pc:spChg>
        <pc:spChg chg="del mod">
          <ac:chgData name="Kulinich Bohdan" userId="48e65c9f34e137d0" providerId="LiveId" clId="{3367CC2E-63B2-A14F-B45A-C18F9E46B3A2}" dt="2023-11-07T18:30:16.659" v="1234" actId="478"/>
          <ac:spMkLst>
            <pc:docMk/>
            <pc:sldMk cId="3147096252" sldId="289"/>
            <ac:spMk id="6" creationId="{5B6E9D4D-0F41-6F9A-E1F0-EB1F366F3206}"/>
          </ac:spMkLst>
        </pc:spChg>
        <pc:spChg chg="del mod">
          <ac:chgData name="Kulinich Bohdan" userId="48e65c9f34e137d0" providerId="LiveId" clId="{3367CC2E-63B2-A14F-B45A-C18F9E46B3A2}" dt="2023-11-07T18:30:16.659" v="1234" actId="478"/>
          <ac:spMkLst>
            <pc:docMk/>
            <pc:sldMk cId="3147096252" sldId="289"/>
            <ac:spMk id="7" creationId="{ECF322E5-ED5C-6F56-547B-A687AB6FFE98}"/>
          </ac:spMkLst>
        </pc:spChg>
        <pc:spChg chg="del mod">
          <ac:chgData name="Kulinich Bohdan" userId="48e65c9f34e137d0" providerId="LiveId" clId="{3367CC2E-63B2-A14F-B45A-C18F9E46B3A2}" dt="2023-11-07T18:30:16.659" v="1234" actId="478"/>
          <ac:spMkLst>
            <pc:docMk/>
            <pc:sldMk cId="3147096252" sldId="289"/>
            <ac:spMk id="8" creationId="{D208F5D9-CF2D-CDEA-8561-39BFEE030E45}"/>
          </ac:spMkLst>
        </pc:spChg>
        <pc:spChg chg="del mod">
          <ac:chgData name="Kulinich Bohdan" userId="48e65c9f34e137d0" providerId="LiveId" clId="{3367CC2E-63B2-A14F-B45A-C18F9E46B3A2}" dt="2023-11-07T18:30:16.659" v="1234" actId="478"/>
          <ac:spMkLst>
            <pc:docMk/>
            <pc:sldMk cId="3147096252" sldId="289"/>
            <ac:spMk id="9" creationId="{0CAC59DF-B7B4-87CC-16EC-043B487AF8A1}"/>
          </ac:spMkLst>
        </pc:spChg>
        <pc:spChg chg="add mod">
          <ac:chgData name="Kulinich Bohdan" userId="48e65c9f34e137d0" providerId="LiveId" clId="{3367CC2E-63B2-A14F-B45A-C18F9E46B3A2}" dt="2023-11-07T18:26:32.284" v="1107" actId="1036"/>
          <ac:spMkLst>
            <pc:docMk/>
            <pc:sldMk cId="3147096252" sldId="289"/>
            <ac:spMk id="10" creationId="{E2D686BB-4FE4-E2F4-9CE2-9374D6E255C0}"/>
          </ac:spMkLst>
        </pc:spChg>
        <pc:spChg chg="add mod">
          <ac:chgData name="Kulinich Bohdan" userId="48e65c9f34e137d0" providerId="LiveId" clId="{3367CC2E-63B2-A14F-B45A-C18F9E46B3A2}" dt="2023-11-07T18:26:38.381" v="1116" actId="1035"/>
          <ac:spMkLst>
            <pc:docMk/>
            <pc:sldMk cId="3147096252" sldId="289"/>
            <ac:spMk id="32" creationId="{0C951488-E201-27A5-A3D5-DFB5FD09AEBF}"/>
          </ac:spMkLst>
        </pc:spChg>
        <pc:spChg chg="add mod">
          <ac:chgData name="Kulinich Bohdan" userId="48e65c9f34e137d0" providerId="LiveId" clId="{3367CC2E-63B2-A14F-B45A-C18F9E46B3A2}" dt="2023-11-07T18:27:06.311" v="1125" actId="1035"/>
          <ac:spMkLst>
            <pc:docMk/>
            <pc:sldMk cId="3147096252" sldId="289"/>
            <ac:spMk id="33" creationId="{CA5B6F4F-6206-A054-2397-65671BE125EA}"/>
          </ac:spMkLst>
        </pc:spChg>
        <pc:spChg chg="add mod">
          <ac:chgData name="Kulinich Bohdan" userId="48e65c9f34e137d0" providerId="LiveId" clId="{3367CC2E-63B2-A14F-B45A-C18F9E46B3A2}" dt="2023-11-07T18:27:19.833" v="1131" actId="1037"/>
          <ac:spMkLst>
            <pc:docMk/>
            <pc:sldMk cId="3147096252" sldId="289"/>
            <ac:spMk id="34" creationId="{5E7D509D-8017-1283-1D4D-59FC21113260}"/>
          </ac:spMkLst>
        </pc:spChg>
        <pc:spChg chg="add mod">
          <ac:chgData name="Kulinich Bohdan" userId="48e65c9f34e137d0" providerId="LiveId" clId="{3367CC2E-63B2-A14F-B45A-C18F9E46B3A2}" dt="2023-11-07T18:27:37.830" v="1138" actId="1037"/>
          <ac:spMkLst>
            <pc:docMk/>
            <pc:sldMk cId="3147096252" sldId="289"/>
            <ac:spMk id="35" creationId="{62BA22D7-FD5D-5F73-3724-A03BC73FDA56}"/>
          </ac:spMkLst>
        </pc:spChg>
        <pc:spChg chg="add mod">
          <ac:chgData name="Kulinich Bohdan" userId="48e65c9f34e137d0" providerId="LiveId" clId="{3367CC2E-63B2-A14F-B45A-C18F9E46B3A2}" dt="2023-11-07T18:32:13.372" v="1268" actId="14100"/>
          <ac:spMkLst>
            <pc:docMk/>
            <pc:sldMk cId="3147096252" sldId="289"/>
            <ac:spMk id="36" creationId="{2F8B3A3B-8FDD-45D2-AC20-C2BC34C4B9C6}"/>
          </ac:spMkLst>
        </pc:spChg>
        <pc:spChg chg="add mod">
          <ac:chgData name="Kulinich Bohdan" userId="48e65c9f34e137d0" providerId="LiveId" clId="{3367CC2E-63B2-A14F-B45A-C18F9E46B3A2}" dt="2023-11-07T18:30:34.306" v="1238" actId="20577"/>
          <ac:spMkLst>
            <pc:docMk/>
            <pc:sldMk cId="3147096252" sldId="289"/>
            <ac:spMk id="37" creationId="{9C1DCE67-8945-788B-F040-D20ABD9E5BA2}"/>
          </ac:spMkLst>
        </pc:spChg>
        <pc:spChg chg="add del mod">
          <ac:chgData name="Kulinich Bohdan" userId="48e65c9f34e137d0" providerId="LiveId" clId="{3367CC2E-63B2-A14F-B45A-C18F9E46B3A2}" dt="2023-11-07T18:31:27.776" v="1255" actId="478"/>
          <ac:spMkLst>
            <pc:docMk/>
            <pc:sldMk cId="3147096252" sldId="289"/>
            <ac:spMk id="38" creationId="{496AA0CA-64C7-AFD8-7F85-E343D5C3E7BA}"/>
          </ac:spMkLst>
        </pc:spChg>
        <pc:spChg chg="add mod">
          <ac:chgData name="Kulinich Bohdan" userId="48e65c9f34e137d0" providerId="LiveId" clId="{3367CC2E-63B2-A14F-B45A-C18F9E46B3A2}" dt="2023-11-07T19:18:17.514" v="1302" actId="20577"/>
          <ac:spMkLst>
            <pc:docMk/>
            <pc:sldMk cId="3147096252" sldId="289"/>
            <ac:spMk id="39" creationId="{9D62095C-F779-636C-3917-6BE3270EBA00}"/>
          </ac:spMkLst>
        </pc:spChg>
        <pc:spChg chg="add mod">
          <ac:chgData name="Kulinich Bohdan" userId="48e65c9f34e137d0" providerId="LiveId" clId="{3367CC2E-63B2-A14F-B45A-C18F9E46B3A2}" dt="2023-11-07T18:32:27.686" v="1271" actId="20577"/>
          <ac:spMkLst>
            <pc:docMk/>
            <pc:sldMk cId="3147096252" sldId="289"/>
            <ac:spMk id="40" creationId="{1777923E-1493-27D2-2402-7BA500E39FBC}"/>
          </ac:spMkLst>
        </pc:spChg>
        <pc:spChg chg="add mod">
          <ac:chgData name="Kulinich Bohdan" userId="48e65c9f34e137d0" providerId="LiveId" clId="{3367CC2E-63B2-A14F-B45A-C18F9E46B3A2}" dt="2023-11-08T09:41:09.635" v="1916" actId="114"/>
          <ac:spMkLst>
            <pc:docMk/>
            <pc:sldMk cId="3147096252" sldId="289"/>
            <ac:spMk id="41" creationId="{F0B65F9B-41B2-4BF2-A7E0-EF10348C4AF6}"/>
          </ac:spMkLst>
        </pc:spChg>
        <pc:spChg chg="add mod">
          <ac:chgData name="Kulinich Bohdan" userId="48e65c9f34e137d0" providerId="LiveId" clId="{3367CC2E-63B2-A14F-B45A-C18F9E46B3A2}" dt="2023-11-07T18:34:02.541" v="1286" actId="20577"/>
          <ac:spMkLst>
            <pc:docMk/>
            <pc:sldMk cId="3147096252" sldId="289"/>
            <ac:spMk id="42" creationId="{2FBC71F7-0D97-421A-EF21-5D13A8C53EB5}"/>
          </ac:spMkLst>
        </pc:spChg>
        <pc:spChg chg="add mod">
          <ac:chgData name="Kulinich Bohdan" userId="48e65c9f34e137d0" providerId="LiveId" clId="{3367CC2E-63B2-A14F-B45A-C18F9E46B3A2}" dt="2023-11-07T18:37:54.082" v="1300" actId="114"/>
          <ac:spMkLst>
            <pc:docMk/>
            <pc:sldMk cId="3147096252" sldId="289"/>
            <ac:spMk id="43" creationId="{D9D38E83-2219-CE1B-5B33-10C8D739F601}"/>
          </ac:spMkLst>
        </pc:spChg>
        <pc:spChg chg="add mod">
          <ac:chgData name="Kulinich Bohdan" userId="48e65c9f34e137d0" providerId="LiveId" clId="{3367CC2E-63B2-A14F-B45A-C18F9E46B3A2}" dt="2023-11-07T18:36:04.723" v="1293" actId="20577"/>
          <ac:spMkLst>
            <pc:docMk/>
            <pc:sldMk cId="3147096252" sldId="289"/>
            <ac:spMk id="44" creationId="{AA98D489-D5B6-A25E-A8BC-1DF2B4872EAC}"/>
          </ac:spMkLst>
        </pc:spChg>
        <pc:spChg chg="mod">
          <ac:chgData name="Kulinich Bohdan" userId="48e65c9f34e137d0" providerId="LiveId" clId="{3367CC2E-63B2-A14F-B45A-C18F9E46B3A2}" dt="2023-11-07T18:17:59.845" v="1089" actId="1035"/>
          <ac:spMkLst>
            <pc:docMk/>
            <pc:sldMk cId="3147096252" sldId="289"/>
            <ac:spMk id="131" creationId="{7FE4974D-477C-7117-1046-216EB367CE5A}"/>
          </ac:spMkLst>
        </pc:spChg>
        <pc:cxnChg chg="add mod">
          <ac:chgData name="Kulinich Bohdan" userId="48e65c9f34e137d0" providerId="LiveId" clId="{3367CC2E-63B2-A14F-B45A-C18F9E46B3A2}" dt="2023-11-07T18:26:32.284" v="1107" actId="1036"/>
          <ac:cxnSpMkLst>
            <pc:docMk/>
            <pc:sldMk cId="3147096252" sldId="289"/>
            <ac:cxnSpMk id="11" creationId="{83111BDE-C984-F6DC-BC96-A568973B6AF9}"/>
          </ac:cxnSpMkLst>
        </pc:cxnChg>
        <pc:cxnChg chg="add mod">
          <ac:chgData name="Kulinich Bohdan" userId="48e65c9f34e137d0" providerId="LiveId" clId="{3367CC2E-63B2-A14F-B45A-C18F9E46B3A2}" dt="2023-11-07T18:26:32.284" v="1107" actId="1036"/>
          <ac:cxnSpMkLst>
            <pc:docMk/>
            <pc:sldMk cId="3147096252" sldId="289"/>
            <ac:cxnSpMk id="15" creationId="{F932BF89-ACDC-2299-914D-CE77A3B88CE6}"/>
          </ac:cxnSpMkLst>
        </pc:cxnChg>
        <pc:cxnChg chg="add mod">
          <ac:chgData name="Kulinich Bohdan" userId="48e65c9f34e137d0" providerId="LiveId" clId="{3367CC2E-63B2-A14F-B45A-C18F9E46B3A2}" dt="2023-11-07T18:26:32.284" v="1107" actId="1036"/>
          <ac:cxnSpMkLst>
            <pc:docMk/>
            <pc:sldMk cId="3147096252" sldId="289"/>
            <ac:cxnSpMk id="23" creationId="{9DD51D10-8DE1-6A40-6D29-E1E57DB5EEA6}"/>
          </ac:cxnSpMkLst>
        </pc:cxnChg>
        <pc:cxnChg chg="add del mod">
          <ac:chgData name="Kulinich Bohdan" userId="48e65c9f34e137d0" providerId="LiveId" clId="{3367CC2E-63B2-A14F-B45A-C18F9E46B3A2}" dt="2023-11-07T18:15:57.873" v="1048" actId="478"/>
          <ac:cxnSpMkLst>
            <pc:docMk/>
            <pc:sldMk cId="3147096252" sldId="289"/>
            <ac:cxnSpMk id="25" creationId="{D244BCE7-9CCC-4A27-709B-DEEE813A5BBD}"/>
          </ac:cxnSpMkLst>
        </pc:cxnChg>
        <pc:cxnChg chg="add mod">
          <ac:chgData name="Kulinich Bohdan" userId="48e65c9f34e137d0" providerId="LiveId" clId="{3367CC2E-63B2-A14F-B45A-C18F9E46B3A2}" dt="2023-11-07T18:26:32.284" v="1107" actId="1036"/>
          <ac:cxnSpMkLst>
            <pc:docMk/>
            <pc:sldMk cId="3147096252" sldId="289"/>
            <ac:cxnSpMk id="26" creationId="{9AF5B0F5-E2E2-E9DA-C647-3E60AA8E4CB4}"/>
          </ac:cxnSpMkLst>
        </pc:cxnChg>
        <pc:cxnChg chg="add mod">
          <ac:chgData name="Kulinich Bohdan" userId="48e65c9f34e137d0" providerId="LiveId" clId="{3367CC2E-63B2-A14F-B45A-C18F9E46B3A2}" dt="2023-11-07T18:26:32.284" v="1107" actId="1036"/>
          <ac:cxnSpMkLst>
            <pc:docMk/>
            <pc:sldMk cId="3147096252" sldId="289"/>
            <ac:cxnSpMk id="29" creationId="{35C64930-35FD-88D8-8199-3E0C5A753502}"/>
          </ac:cxnSpMkLst>
        </pc:cxnChg>
      </pc:sldChg>
      <pc:sldChg chg="addSp delSp modSp mod modAnim">
        <pc:chgData name="Kulinich Bohdan" userId="48e65c9f34e137d0" providerId="LiveId" clId="{3367CC2E-63B2-A14F-B45A-C18F9E46B3A2}" dt="2023-11-08T10:07:09.290" v="1935" actId="20577"/>
        <pc:sldMkLst>
          <pc:docMk/>
          <pc:sldMk cId="1249258237" sldId="290"/>
        </pc:sldMkLst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21" creationId="{E3A6CF87-714C-5D44-75F6-95655BFD4EBC}"/>
          </ac:spMkLst>
        </pc:spChg>
        <pc:spChg chg="add del mod">
          <ac:chgData name="Kulinich Bohdan" userId="48e65c9f34e137d0" providerId="LiveId" clId="{3367CC2E-63B2-A14F-B45A-C18F9E46B3A2}" dt="2023-11-07T20:27:37.740" v="1624" actId="478"/>
          <ac:spMkLst>
            <pc:docMk/>
            <pc:sldMk cId="1249258237" sldId="290"/>
            <ac:spMk id="22" creationId="{C3C59ADD-46DF-BF67-1EB2-AE5353647018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35" creationId="{3A763A7A-88D2-2B95-C0C5-C5FB55B8C3E6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36" creationId="{D12FE02D-4000-60F5-D268-B5BE4F09A6C5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38" creationId="{58747213-E89B-7D2B-5F5C-36E72CA9D30F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39" creationId="{E0E7E901-6A78-3759-A21D-F1E925B9F826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42" creationId="{1E0944F8-71F3-8DD4-8267-D3A66B5F04DD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47" creationId="{4C24EFD7-E595-C06E-FF4E-8DBD7043BACD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48" creationId="{3F3A64DE-5369-783B-7DC2-57D48CD791C9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49" creationId="{5BD83D60-3EC5-AA91-5900-E82A1F91AB7E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0" creationId="{DB894A6E-42D4-81EA-F729-96F738E22A59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1" creationId="{9E65B4F9-D5D4-D80D-DBEA-82B70FA0D89C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2" creationId="{9834B7A1-BFCE-E5D4-25FA-FF2C16BA828B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4" creationId="{6029BDC9-BAAF-5A62-D5D8-04D746EA7FCF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5" creationId="{28ED496E-DD71-A569-BF3C-C2748FB80206}"/>
          </ac:spMkLst>
        </pc:spChg>
        <pc:spChg chg="del">
          <ac:chgData name="Kulinich Bohdan" userId="48e65c9f34e137d0" providerId="LiveId" clId="{3367CC2E-63B2-A14F-B45A-C18F9E46B3A2}" dt="2023-11-07T19:22:30.826" v="1305" actId="478"/>
          <ac:spMkLst>
            <pc:docMk/>
            <pc:sldMk cId="1249258237" sldId="290"/>
            <ac:spMk id="56" creationId="{261AD5BE-6DD5-801B-1E29-5DAE0757F1A0}"/>
          </ac:spMkLst>
        </pc:spChg>
        <pc:spChg chg="mod">
          <ac:chgData name="Kulinich Bohdan" userId="48e65c9f34e137d0" providerId="LiveId" clId="{3367CC2E-63B2-A14F-B45A-C18F9E46B3A2}" dt="2023-11-08T10:07:09.290" v="1935" actId="20577"/>
          <ac:spMkLst>
            <pc:docMk/>
            <pc:sldMk cId="1249258237" sldId="290"/>
            <ac:spMk id="57" creationId="{065B5977-D25C-BAF0-CB8B-0CA94B770A4C}"/>
          </ac:spMkLst>
        </pc:spChg>
        <pc:spChg chg="add del mod">
          <ac:chgData name="Kulinich Bohdan" userId="48e65c9f34e137d0" providerId="LiveId" clId="{3367CC2E-63B2-A14F-B45A-C18F9E46B3A2}" dt="2023-11-07T19:29:53.230" v="1418" actId="478"/>
          <ac:spMkLst>
            <pc:docMk/>
            <pc:sldMk cId="1249258237" sldId="290"/>
            <ac:spMk id="62" creationId="{49628ECB-B76F-98D5-72B6-16351A27E6B5}"/>
          </ac:spMkLst>
        </pc:spChg>
        <pc:spChg chg="add mod modVis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63" creationId="{817CE12C-0844-025C-C61C-C30763EA3F2E}"/>
          </ac:spMkLst>
        </pc:spChg>
        <pc:spChg chg="add mod modVis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64" creationId="{ABD474DC-381B-F36D-EDFC-DBF75604D0B5}"/>
          </ac:spMkLst>
        </pc:spChg>
        <pc:spChg chg="add mod">
          <ac:chgData name="Kulinich Bohdan" userId="48e65c9f34e137d0" providerId="LiveId" clId="{3367CC2E-63B2-A14F-B45A-C18F9E46B3A2}" dt="2023-11-08T09:38:00.928" v="1898" actId="164"/>
          <ac:spMkLst>
            <pc:docMk/>
            <pc:sldMk cId="1249258237" sldId="290"/>
            <ac:spMk id="102" creationId="{E58A783A-ED26-AEF5-DC54-ED042110B659}"/>
          </ac:spMkLst>
        </pc:spChg>
        <pc:grpChg chg="del">
          <ac:chgData name="Kulinich Bohdan" userId="48e65c9f34e137d0" providerId="LiveId" clId="{3367CC2E-63B2-A14F-B45A-C18F9E46B3A2}" dt="2023-11-07T19:22:30.826" v="1305" actId="478"/>
          <ac:grpSpMkLst>
            <pc:docMk/>
            <pc:sldMk cId="1249258237" sldId="290"/>
            <ac:grpSpMk id="3" creationId="{5D88E8E3-B7B3-0859-807D-0E8B41097838}"/>
          </ac:grpSpMkLst>
        </pc:grpChg>
        <pc:grpChg chg="add mod">
          <ac:chgData name="Kulinich Bohdan" userId="48e65c9f34e137d0" providerId="LiveId" clId="{3367CC2E-63B2-A14F-B45A-C18F9E46B3A2}" dt="2023-11-08T09:38:00.928" v="1898" actId="164"/>
          <ac:grpSpMkLst>
            <pc:docMk/>
            <pc:sldMk cId="1249258237" sldId="290"/>
            <ac:grpSpMk id="116" creationId="{A57B6FA7-9C63-1AC2-6391-73F0A4E7B9F9}"/>
          </ac:grpSpMkLst>
        </pc:grpChg>
        <pc:grpChg chg="add mod">
          <ac:chgData name="Kulinich Bohdan" userId="48e65c9f34e137d0" providerId="LiveId" clId="{3367CC2E-63B2-A14F-B45A-C18F9E46B3A2}" dt="2023-11-08T09:38:00.928" v="1898" actId="164"/>
          <ac:grpSpMkLst>
            <pc:docMk/>
            <pc:sldMk cId="1249258237" sldId="290"/>
            <ac:grpSpMk id="118" creationId="{B917FC84-3D85-0114-6E4A-875FF019D22E}"/>
          </ac:grpSpMkLst>
        </pc:grpChg>
        <pc:picChg chg="mod modVis">
          <ac:chgData name="Kulinich Bohdan" userId="48e65c9f34e137d0" providerId="LiveId" clId="{3367CC2E-63B2-A14F-B45A-C18F9E46B3A2}" dt="2023-11-07T20:31:03.835" v="1657" actId="14430"/>
          <ac:picMkLst>
            <pc:docMk/>
            <pc:sldMk cId="1249258237" sldId="290"/>
            <ac:picMk id="2" creationId="{6F38812E-2245-4C89-C7C6-1C6E4E0C47B3}"/>
          </ac:picMkLst>
        </pc:pic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23" creationId="{B618441C-156C-F1B0-71DA-167C0E83BFF6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27" creationId="{AE1C156C-940A-DFE3-057C-CC972553A43A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30" creationId="{3BFAE376-CD6E-63C6-4423-BCB65ED69839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31" creationId="{239E16A7-CCC2-98E4-6B97-DFC38715509A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33" creationId="{CDB494CD-0315-C5F9-AA37-7EBCAC8EC008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37" creationId="{2CD559F6-D63C-7E87-DD1F-316F6020E914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40" creationId="{3A40FABF-4A88-4315-DD9B-68053D645422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41" creationId="{1A7F74B1-10C5-95BF-6FFF-1F33FC0DFB97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43" creationId="{B2F36259-4E83-6E9A-9577-357D829E0AE8}"/>
          </ac:cxnSpMkLst>
        </pc:cxnChg>
        <pc:cxnChg chg="del">
          <ac:chgData name="Kulinich Bohdan" userId="48e65c9f34e137d0" providerId="LiveId" clId="{3367CC2E-63B2-A14F-B45A-C18F9E46B3A2}" dt="2023-11-07T19:22:30.826" v="1305" actId="478"/>
          <ac:cxnSpMkLst>
            <pc:docMk/>
            <pc:sldMk cId="1249258237" sldId="290"/>
            <ac:cxnSpMk id="44" creationId="{AD7B1C94-733D-9EBE-04D8-7F4A99631416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58" creationId="{942B70B0-6B0B-59B5-C632-E0C9F32CA2B8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65" creationId="{5BCBFF1E-3E00-EB13-12F2-DF06AEA6752F}"/>
          </ac:cxnSpMkLst>
        </pc:cxnChg>
        <pc:cxnChg chg="add mod modVis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70" creationId="{A7B8B1C7-A61D-D2F9-2114-C92DD32DE510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79" creationId="{CFB67055-6227-DCE2-7812-9ED676F6EFC1}"/>
          </ac:cxnSpMkLst>
        </pc:cxnChg>
        <pc:cxnChg chg="add mod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86" creationId="{ED7BE13A-1703-FC86-C5AC-9A24461A2398}"/>
          </ac:cxnSpMkLst>
        </pc:cxnChg>
        <pc:cxnChg chg="add mod modVis">
          <ac:chgData name="Kulinich Bohdan" userId="48e65c9f34e137d0" providerId="LiveId" clId="{3367CC2E-63B2-A14F-B45A-C18F9E46B3A2}" dt="2023-11-08T09:38:00.928" v="1898" actId="164"/>
          <ac:cxnSpMkLst>
            <pc:docMk/>
            <pc:sldMk cId="1249258237" sldId="290"/>
            <ac:cxnSpMk id="92" creationId="{37181664-AFAE-2DBF-3BBF-18F6F5BD9488}"/>
          </ac:cxnSpMkLst>
        </pc:cxnChg>
        <pc:cxnChg chg="add mod">
          <ac:chgData name="Kulinich Bohdan" userId="48e65c9f34e137d0" providerId="LiveId" clId="{3367CC2E-63B2-A14F-B45A-C18F9E46B3A2}" dt="2023-11-08T09:37:21.429" v="1850" actId="164"/>
          <ac:cxnSpMkLst>
            <pc:docMk/>
            <pc:sldMk cId="1249258237" sldId="290"/>
            <ac:cxnSpMk id="104" creationId="{664392A2-7D88-8259-31EF-FA52AFE09A3D}"/>
          </ac:cxnSpMkLst>
        </pc:cxnChg>
        <pc:cxnChg chg="add mod">
          <ac:chgData name="Kulinich Bohdan" userId="48e65c9f34e137d0" providerId="LiveId" clId="{3367CC2E-63B2-A14F-B45A-C18F9E46B3A2}" dt="2023-11-08T09:37:24.791" v="1853" actId="1037"/>
          <ac:cxnSpMkLst>
            <pc:docMk/>
            <pc:sldMk cId="1249258237" sldId="290"/>
            <ac:cxnSpMk id="111" creationId="{03C53A44-47A7-17F8-DAC1-C526126FB355}"/>
          </ac:cxnSpMkLst>
        </pc:cxnChg>
      </pc:sldChg>
      <pc:sldChg chg="addSp delSp modSp mod delAnim modAnim">
        <pc:chgData name="Kulinich Bohdan" userId="48e65c9f34e137d0" providerId="LiveId" clId="{3367CC2E-63B2-A14F-B45A-C18F9E46B3A2}" dt="2023-11-08T21:11:20.327" v="2561" actId="14429"/>
        <pc:sldMkLst>
          <pc:docMk/>
          <pc:sldMk cId="3039299516" sldId="291"/>
        </pc:sldMkLst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" creationId="{21996378-26A4-56A0-F0D2-9F28E2C1B9B2}"/>
          </ac:spMkLst>
        </pc:spChg>
        <pc:spChg chg="add del mod">
          <ac:chgData name="Kulinich Bohdan" userId="48e65c9f34e137d0" providerId="LiveId" clId="{3367CC2E-63B2-A14F-B45A-C18F9E46B3A2}" dt="2023-11-08T10:53:56.172" v="2209" actId="478"/>
          <ac:spMkLst>
            <pc:docMk/>
            <pc:sldMk cId="3039299516" sldId="291"/>
            <ac:spMk id="6" creationId="{707794E5-EF43-631C-BEA7-F28B98A3C204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7" creationId="{57BFC00E-838D-4C64-01C0-281CC0015C7A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8" creationId="{8DC2DD6F-1A88-70F6-474E-A06340E88ED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9" creationId="{78718571-F0E3-55A5-DD7D-1B8ADE1899B1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14" creationId="{A684C80F-8281-19B8-9A6F-D17D33D92EA5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15" creationId="{9C54D010-F128-CBFE-66A0-1791D7DFF337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16" creationId="{DEFEEC19-29EF-8DEF-4190-A7FE02438D44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21" creationId="{AD21E692-84C9-2D64-2664-745B3500189D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22" creationId="{4BDEA80F-1062-3080-4F30-C9FB5BB43887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23" creationId="{925B5E73-2A75-9506-E51E-E53170E775F8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24" creationId="{EBE9397B-F869-9531-42CE-43C9895DE01E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25" creationId="{88A6CE71-75F3-D094-D614-853E13EF5CDE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26" creationId="{C4F93E2B-A68E-84AC-C606-800FF5FC14AC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28" creationId="{E2392D45-B262-0AF4-F1F1-CDBD0030FE1A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29" creationId="{71A23C08-7D3E-8A41-B540-1E4CE21739B4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30" creationId="{15EEADF9-4F0F-39DA-3DA1-D7E842860FFC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32" creationId="{F008CA1D-5F83-D1E6-F7B0-26164A8770A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4" creationId="{E4A0E1F9-2EBC-2449-8CE1-94199E59ED57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5" creationId="{0C00B648-2BA2-ACD1-5E70-FEDCF4C405A9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6" creationId="{31B14D99-BE34-1DCD-5679-6E76C662FEC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7" creationId="{8FF5D3C8-38F3-F1AB-5B6D-A79F8A2CF38C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8" creationId="{527613A9-09DD-7E34-1936-02A7150718C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39" creationId="{48471563-9E52-F056-C974-8366940E1815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43" creationId="{07EA3179-8EE0-2F19-7DF8-A5FA78AFAC0C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45" creationId="{8A91B8CC-52D2-9872-B0E6-41E7E1BD51A8}"/>
          </ac:spMkLst>
        </pc:spChg>
        <pc:spChg chg="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46" creationId="{9CF30E53-B5C4-BE32-E6C5-200B5451BA9B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47" creationId="{57789992-0482-E398-C183-46D2B2A049F8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48" creationId="{56BE165F-27C5-C295-1818-885A744AEDCB}"/>
          </ac:spMkLst>
        </pc:spChg>
        <pc:spChg chg="mod topLvl">
          <ac:chgData name="Kulinich Bohdan" userId="48e65c9f34e137d0" providerId="LiveId" clId="{3367CC2E-63B2-A14F-B45A-C18F9E46B3A2}" dt="2023-11-08T21:07:02.151" v="2513" actId="164"/>
          <ac:spMkLst>
            <pc:docMk/>
            <pc:sldMk cId="3039299516" sldId="291"/>
            <ac:spMk id="49" creationId="{1684E623-A940-45B7-0916-47502C41F096}"/>
          </ac:spMkLst>
        </pc:spChg>
        <pc:spChg chg="add del mod topLvl">
          <ac:chgData name="Kulinich Bohdan" userId="48e65c9f34e137d0" providerId="LiveId" clId="{3367CC2E-63B2-A14F-B45A-C18F9E46B3A2}" dt="2023-11-08T21:06:42.492" v="2405" actId="478"/>
          <ac:spMkLst>
            <pc:docMk/>
            <pc:sldMk cId="3039299516" sldId="291"/>
            <ac:spMk id="50" creationId="{B70A605A-D7F4-8EE6-D219-15B6EED745E3}"/>
          </ac:spMkLst>
        </pc:spChg>
        <pc:spChg chg="mod">
          <ac:chgData name="Kulinich Bohdan" userId="48e65c9f34e137d0" providerId="LiveId" clId="{3367CC2E-63B2-A14F-B45A-C18F9E46B3A2}" dt="2023-11-08T21:10:54.354" v="2557" actId="166"/>
          <ac:spMkLst>
            <pc:docMk/>
            <pc:sldMk cId="3039299516" sldId="291"/>
            <ac:spMk id="51" creationId="{15EF1373-F1F1-7587-6D49-522094A590DF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53" creationId="{4B945D10-FD2E-802E-0C71-5F914DA7898A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55" creationId="{B7EA3098-C34D-375A-9A08-C7528C25A799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56" creationId="{279ADF53-B1E7-C3AC-4C88-C9C880D3B87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57" creationId="{B3597BCB-AB08-9100-E27F-4C93B8D52B61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62" creationId="{85AFB862-A463-8AC8-3A80-D7CEC0CCE5FF}"/>
          </ac:spMkLst>
        </pc:spChg>
        <pc:spChg chg="del">
          <ac:chgData name="Kulinich Bohdan" userId="48e65c9f34e137d0" providerId="LiveId" clId="{3367CC2E-63B2-A14F-B45A-C18F9E46B3A2}" dt="2023-11-08T10:44:11.682" v="1936" actId="478"/>
          <ac:spMkLst>
            <pc:docMk/>
            <pc:sldMk cId="3039299516" sldId="291"/>
            <ac:spMk id="63" creationId="{EC88BAF9-8D4C-8384-7566-2A5D39B3AED8}"/>
          </ac:spMkLst>
        </pc:spChg>
        <pc:spChg chg="add mod modVis">
          <ac:chgData name="Kulinich Bohdan" userId="48e65c9f34e137d0" providerId="LiveId" clId="{3367CC2E-63B2-A14F-B45A-C18F9E46B3A2}" dt="2023-11-08T21:11:20.327" v="2561" actId="14429"/>
          <ac:spMkLst>
            <pc:docMk/>
            <pc:sldMk cId="3039299516" sldId="291"/>
            <ac:spMk id="66" creationId="{C3FBDBF6-9555-C80E-CD19-70A2C493FB37}"/>
          </ac:spMkLst>
        </pc:spChg>
        <pc:spChg chg="add del mod">
          <ac:chgData name="Kulinich Bohdan" userId="48e65c9f34e137d0" providerId="LiveId" clId="{3367CC2E-63B2-A14F-B45A-C18F9E46B3A2}" dt="2023-11-08T21:10:36.392" v="2553" actId="478"/>
          <ac:spMkLst>
            <pc:docMk/>
            <pc:sldMk cId="3039299516" sldId="291"/>
            <ac:spMk id="153" creationId="{DD612C2E-2FFE-0503-8DB7-BA5F4FB7FA82}"/>
          </ac:spMkLst>
        </pc:spChg>
        <pc:grpChg chg="add del mod">
          <ac:chgData name="Kulinich Bohdan" userId="48e65c9f34e137d0" providerId="LiveId" clId="{3367CC2E-63B2-A14F-B45A-C18F9E46B3A2}" dt="2023-11-08T11:05:57.006" v="2351" actId="165"/>
          <ac:grpSpMkLst>
            <pc:docMk/>
            <pc:sldMk cId="3039299516" sldId="291"/>
            <ac:grpSpMk id="12" creationId="{3B73518B-19A4-DBB9-939B-4EEC2D91B347}"/>
          </ac:grpSpMkLst>
        </pc:grpChg>
        <pc:grpChg chg="del mod topLvl">
          <ac:chgData name="Kulinich Bohdan" userId="48e65c9f34e137d0" providerId="LiveId" clId="{3367CC2E-63B2-A14F-B45A-C18F9E46B3A2}" dt="2023-11-08T11:05:59.504" v="2352" actId="165"/>
          <ac:grpSpMkLst>
            <pc:docMk/>
            <pc:sldMk cId="3039299516" sldId="291"/>
            <ac:grpSpMk id="13" creationId="{4DC62545-1287-E5A9-F49B-3E842510392C}"/>
          </ac:grpSpMkLst>
        </pc:grpChg>
        <pc:grpChg chg="add mod topLvl">
          <ac:chgData name="Kulinich Bohdan" userId="48e65c9f34e137d0" providerId="LiveId" clId="{3367CC2E-63B2-A14F-B45A-C18F9E46B3A2}" dt="2023-11-08T21:07:02.151" v="2513" actId="164"/>
          <ac:grpSpMkLst>
            <pc:docMk/>
            <pc:sldMk cId="3039299516" sldId="291"/>
            <ac:grpSpMk id="86" creationId="{C697351B-772A-94B5-DE5A-7E8E232D8C74}"/>
          </ac:grpSpMkLst>
        </pc:grpChg>
        <pc:grpChg chg="mod">
          <ac:chgData name="Kulinich Bohdan" userId="48e65c9f34e137d0" providerId="LiveId" clId="{3367CC2E-63B2-A14F-B45A-C18F9E46B3A2}" dt="2023-11-08T21:10:51.201" v="2556" actId="166"/>
          <ac:grpSpMkLst>
            <pc:docMk/>
            <pc:sldMk cId="3039299516" sldId="291"/>
            <ac:grpSpMk id="124" creationId="{CB0CB2BE-4901-4ABE-A3CB-379604CF8447}"/>
          </ac:grpSpMkLst>
        </pc:grpChg>
        <pc:grpChg chg="add del mod">
          <ac:chgData name="Kulinich Bohdan" userId="48e65c9f34e137d0" providerId="LiveId" clId="{3367CC2E-63B2-A14F-B45A-C18F9E46B3A2}" dt="2023-11-08T11:07:19.131" v="2368" actId="165"/>
          <ac:grpSpMkLst>
            <pc:docMk/>
            <pc:sldMk cId="3039299516" sldId="291"/>
            <ac:grpSpMk id="136" creationId="{838D2046-7EC4-1792-598E-93A1C94FFDAD}"/>
          </ac:grpSpMkLst>
        </pc:grpChg>
        <pc:grpChg chg="add mod">
          <ac:chgData name="Kulinich Bohdan" userId="48e65c9f34e137d0" providerId="LiveId" clId="{3367CC2E-63B2-A14F-B45A-C18F9E46B3A2}" dt="2023-11-08T21:07:14.838" v="2537" actId="1036"/>
          <ac:grpSpMkLst>
            <pc:docMk/>
            <pc:sldMk cId="3039299516" sldId="291"/>
            <ac:grpSpMk id="152" creationId="{D989FED8-67FB-CC18-8E8E-A391EF476C14}"/>
          </ac:grpSpMkLst>
        </pc:grpChg>
        <pc:picChg chg="mod modVis">
          <ac:chgData name="Kulinich Bohdan" userId="48e65c9f34e137d0" providerId="LiveId" clId="{3367CC2E-63B2-A14F-B45A-C18F9E46B3A2}" dt="2023-11-08T21:10:22.686" v="2548" actId="14430"/>
          <ac:picMkLst>
            <pc:docMk/>
            <pc:sldMk cId="3039299516" sldId="291"/>
            <ac:picMk id="20" creationId="{0891605B-10E5-F589-F89F-1860E1F5E69D}"/>
          </ac:picMkLst>
        </pc:pic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4" creationId="{4175F7F5-D4C0-1621-BBE7-C157867BEB7A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10" creationId="{AA221ECE-EC16-3DCC-5381-654F98CF1172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11" creationId="{3F192B3F-0E6B-6C9C-BC0C-CB7F9194A02C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27" creationId="{38D2DB01-61F6-906B-704F-E19337F3C5A3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31" creationId="{59A14465-E913-39B9-7CA7-63E3E075F3D8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33" creationId="{8DF19C15-9930-5AF8-5A4D-05DD36AB739A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40" creationId="{959042AF-5F10-01D1-0A96-EF780E3300ED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41" creationId="{801E0E1C-30C2-16D3-1538-07627B952B77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42" creationId="{92125BAE-6856-9EA2-BBBB-871F39333BD7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44" creationId="{B2B13815-9E47-4AE9-4715-7EBB1F4C9E69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52" creationId="{3E46A3ED-BA9E-6432-C2F7-3BDF9DE7AFB4}"/>
          </ac:cxnSpMkLst>
        </pc:cxnChg>
        <pc:cxnChg chg="del mod topLvl">
          <ac:chgData name="Kulinich Bohdan" userId="48e65c9f34e137d0" providerId="LiveId" clId="{3367CC2E-63B2-A14F-B45A-C18F9E46B3A2}" dt="2023-11-08T11:07:21.256" v="2369" actId="478"/>
          <ac:cxnSpMkLst>
            <pc:docMk/>
            <pc:sldMk cId="3039299516" sldId="291"/>
            <ac:cxnSpMk id="54" creationId="{9AE59A6B-45F0-4D62-C5BB-7770CBFF3F49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58" creationId="{C8CFC9F9-AC3D-EA2E-0D0E-1AF48C66BA0E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59" creationId="{E59D18B1-3074-2A73-7E6D-6249197C8CBC}"/>
          </ac:cxnSpMkLst>
        </pc:cxnChg>
        <pc:cxnChg chg="del">
          <ac:chgData name="Kulinich Bohdan" userId="48e65c9f34e137d0" providerId="LiveId" clId="{3367CC2E-63B2-A14F-B45A-C18F9E46B3A2}" dt="2023-11-08T10:44:11.682" v="1936" actId="478"/>
          <ac:cxnSpMkLst>
            <pc:docMk/>
            <pc:sldMk cId="3039299516" sldId="291"/>
            <ac:cxnSpMk id="60" creationId="{F31A7044-DE86-CB64-8740-7590A2616FC7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61" creationId="{8EEC4849-1BC3-EECA-5051-B63D007FF331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64" creationId="{A4B51BCF-4934-FDF0-8F8D-48D49E8D22F0}"/>
          </ac:cxnSpMkLst>
        </pc:cxnChg>
        <pc:cxnChg chg="del mod topLvl">
          <ac:chgData name="Kulinich Bohdan" userId="48e65c9f34e137d0" providerId="LiveId" clId="{3367CC2E-63B2-A14F-B45A-C18F9E46B3A2}" dt="2023-11-08T21:06:42.492" v="2405" actId="478"/>
          <ac:cxnSpMkLst>
            <pc:docMk/>
            <pc:sldMk cId="3039299516" sldId="291"/>
            <ac:cxnSpMk id="65" creationId="{DE3B0833-1159-34E7-5B65-636AF583193F}"/>
          </ac:cxnSpMkLst>
        </pc:cxnChg>
        <pc:cxnChg chg="add mod">
          <ac:chgData name="Kulinich Bohdan" userId="48e65c9f34e137d0" providerId="LiveId" clId="{3367CC2E-63B2-A14F-B45A-C18F9E46B3A2}" dt="2023-11-08T11:07:19.131" v="2368" actId="165"/>
          <ac:cxnSpMkLst>
            <pc:docMk/>
            <pc:sldMk cId="3039299516" sldId="291"/>
            <ac:cxnSpMk id="73" creationId="{1E5FB03D-BB40-78A5-8C27-0762E1E4FD82}"/>
          </ac:cxnSpMkLst>
        </pc:cxnChg>
        <pc:cxnChg chg="add mod">
          <ac:chgData name="Kulinich Bohdan" userId="48e65c9f34e137d0" providerId="LiveId" clId="{3367CC2E-63B2-A14F-B45A-C18F9E46B3A2}" dt="2023-11-08T11:07:19.131" v="2368" actId="165"/>
          <ac:cxnSpMkLst>
            <pc:docMk/>
            <pc:sldMk cId="3039299516" sldId="291"/>
            <ac:cxnSpMk id="76" creationId="{F6D12CD4-24FB-76CE-1FF5-01473BFAC464}"/>
          </ac:cxnSpMkLst>
        </pc:cxnChg>
        <pc:cxnChg chg="add mod">
          <ac:chgData name="Kulinich Bohdan" userId="48e65c9f34e137d0" providerId="LiveId" clId="{3367CC2E-63B2-A14F-B45A-C18F9E46B3A2}" dt="2023-11-08T11:07:19.131" v="2368" actId="165"/>
          <ac:cxnSpMkLst>
            <pc:docMk/>
            <pc:sldMk cId="3039299516" sldId="291"/>
            <ac:cxnSpMk id="80" creationId="{0EEAF212-2346-B771-FC95-5F2507DE1B13}"/>
          </ac:cxnSpMkLst>
        </pc:cxnChg>
        <pc:cxnChg chg="add mod topLvl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89" creationId="{27F1CBAB-AB2C-562D-00DB-EEB730A433DA}"/>
          </ac:cxnSpMkLst>
        </pc:cxnChg>
        <pc:cxnChg chg="add mod topLvl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04" creationId="{F3FED1B2-7361-D817-BA38-400D9A8BA4F0}"/>
          </ac:cxnSpMkLst>
        </pc:cxnChg>
        <pc:cxnChg chg="add mod topLvl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14" creationId="{ACE91B04-FD77-85EC-ABE7-EB89A09F5FA2}"/>
          </ac:cxnSpMkLst>
        </pc:cxnChg>
        <pc:cxnChg chg="add mod topLvl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28" creationId="{CED7A546-1008-29C8-5912-6D0654F2B1DA}"/>
          </ac:cxnSpMkLst>
        </pc:cxnChg>
        <pc:cxnChg chg="add mod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38" creationId="{732BBA15-782C-79A4-7C83-78FE36CBC80F}"/>
          </ac:cxnSpMkLst>
        </pc:cxnChg>
        <pc:cxnChg chg="add mod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41" creationId="{D752E0CE-A2E5-0DA7-9A98-E19012868613}"/>
          </ac:cxnSpMkLst>
        </pc:cxnChg>
        <pc:cxnChg chg="add mod">
          <ac:chgData name="Kulinich Bohdan" userId="48e65c9f34e137d0" providerId="LiveId" clId="{3367CC2E-63B2-A14F-B45A-C18F9E46B3A2}" dt="2023-11-08T21:07:02.151" v="2513" actId="164"/>
          <ac:cxnSpMkLst>
            <pc:docMk/>
            <pc:sldMk cId="3039299516" sldId="291"/>
            <ac:cxnSpMk id="144" creationId="{1033D09F-8700-6A95-C41A-0BCB2D4BD775}"/>
          </ac:cxnSpMkLst>
        </pc:cxnChg>
      </pc:sldChg>
      <pc:sldChg chg="addSp delSp modSp mod delAnim modAnim">
        <pc:chgData name="Kulinich Bohdan" userId="48e65c9f34e137d0" providerId="LiveId" clId="{3367CC2E-63B2-A14F-B45A-C18F9E46B3A2}" dt="2023-11-08T21:40:59.681" v="2563"/>
        <pc:sldMkLst>
          <pc:docMk/>
          <pc:sldMk cId="2899697382" sldId="292"/>
        </pc:sldMkLst>
        <pc:spChg chg="del">
          <ac:chgData name="Kulinich Bohdan" userId="48e65c9f34e137d0" providerId="LiveId" clId="{3367CC2E-63B2-A14F-B45A-C18F9E46B3A2}" dt="2023-11-08T21:40:42.437" v="2562" actId="478"/>
          <ac:spMkLst>
            <pc:docMk/>
            <pc:sldMk cId="2899697382" sldId="292"/>
            <ac:spMk id="3" creationId="{2061F19D-033D-BBC8-C108-4327DC6727D2}"/>
          </ac:spMkLst>
        </pc:spChg>
        <pc:spChg chg="del">
          <ac:chgData name="Kulinich Bohdan" userId="48e65c9f34e137d0" providerId="LiveId" clId="{3367CC2E-63B2-A14F-B45A-C18F9E46B3A2}" dt="2023-11-08T21:40:42.437" v="2562" actId="478"/>
          <ac:spMkLst>
            <pc:docMk/>
            <pc:sldMk cId="2899697382" sldId="292"/>
            <ac:spMk id="4" creationId="{2D0313B0-48C3-A838-EDD7-9294E8B68ACF}"/>
          </ac:spMkLst>
        </pc:spChg>
        <pc:spChg chg="del">
          <ac:chgData name="Kulinich Bohdan" userId="48e65c9f34e137d0" providerId="LiveId" clId="{3367CC2E-63B2-A14F-B45A-C18F9E46B3A2}" dt="2023-11-08T21:40:42.437" v="2562" actId="478"/>
          <ac:spMkLst>
            <pc:docMk/>
            <pc:sldMk cId="2899697382" sldId="292"/>
            <ac:spMk id="6" creationId="{2A49CD21-FCEA-9A7C-ECCB-412E45230F63}"/>
          </ac:spMkLst>
        </pc:spChg>
        <pc:spChg chg="del">
          <ac:chgData name="Kulinich Bohdan" userId="48e65c9f34e137d0" providerId="LiveId" clId="{3367CC2E-63B2-A14F-B45A-C18F9E46B3A2}" dt="2023-11-08T21:40:42.437" v="2562" actId="478"/>
          <ac:spMkLst>
            <pc:docMk/>
            <pc:sldMk cId="2899697382" sldId="292"/>
            <ac:spMk id="7" creationId="{86256C96-6A11-2F4D-3D5D-9EFE71AC406A}"/>
          </ac:spMkLst>
        </pc:spChg>
        <pc:spChg chg="del">
          <ac:chgData name="Kulinich Bohdan" userId="48e65c9f34e137d0" providerId="LiveId" clId="{3367CC2E-63B2-A14F-B45A-C18F9E46B3A2}" dt="2023-11-08T21:40:42.437" v="2562" actId="478"/>
          <ac:spMkLst>
            <pc:docMk/>
            <pc:sldMk cId="2899697382" sldId="292"/>
            <ac:spMk id="8" creationId="{A656564B-A38F-70AA-8C8C-DF14F3CE0DE1}"/>
          </ac:spMkLst>
        </pc:spChg>
        <pc:spChg chg="add mod">
          <ac:chgData name="Kulinich Bohdan" userId="48e65c9f34e137d0" providerId="LiveId" clId="{3367CC2E-63B2-A14F-B45A-C18F9E46B3A2}" dt="2023-11-08T21:40:59.681" v="2563"/>
          <ac:spMkLst>
            <pc:docMk/>
            <pc:sldMk cId="2899697382" sldId="292"/>
            <ac:spMk id="9" creationId="{46D936C6-3A86-C997-DD19-D3696CA5E676}"/>
          </ac:spMkLst>
        </pc:spChg>
        <pc:spChg chg="add mod">
          <ac:chgData name="Kulinich Bohdan" userId="48e65c9f34e137d0" providerId="LiveId" clId="{3367CC2E-63B2-A14F-B45A-C18F9E46B3A2}" dt="2023-11-08T21:40:59.681" v="2563"/>
          <ac:spMkLst>
            <pc:docMk/>
            <pc:sldMk cId="2899697382" sldId="292"/>
            <ac:spMk id="10" creationId="{1F0095AD-F184-77AF-4DED-73B0621B014D}"/>
          </ac:spMkLst>
        </pc:spChg>
        <pc:spChg chg="add mod">
          <ac:chgData name="Kulinich Bohdan" userId="48e65c9f34e137d0" providerId="LiveId" clId="{3367CC2E-63B2-A14F-B45A-C18F9E46B3A2}" dt="2023-11-08T21:40:59.681" v="2563"/>
          <ac:spMkLst>
            <pc:docMk/>
            <pc:sldMk cId="2899697382" sldId="292"/>
            <ac:spMk id="11" creationId="{9F9550CD-96B9-8DA8-CE05-6007010C7DC7}"/>
          </ac:spMkLst>
        </pc:spChg>
        <pc:spChg chg="add mod">
          <ac:chgData name="Kulinich Bohdan" userId="48e65c9f34e137d0" providerId="LiveId" clId="{3367CC2E-63B2-A14F-B45A-C18F9E46B3A2}" dt="2023-11-08T21:40:59.681" v="2563"/>
          <ac:spMkLst>
            <pc:docMk/>
            <pc:sldMk cId="2899697382" sldId="292"/>
            <ac:spMk id="12" creationId="{C8142C1E-7484-7079-AFD1-F4AA2378A69B}"/>
          </ac:spMkLst>
        </pc:spChg>
        <pc:spChg chg="add mod">
          <ac:chgData name="Kulinich Bohdan" userId="48e65c9f34e137d0" providerId="LiveId" clId="{3367CC2E-63B2-A14F-B45A-C18F9E46B3A2}" dt="2023-11-08T21:40:59.681" v="2563"/>
          <ac:spMkLst>
            <pc:docMk/>
            <pc:sldMk cId="2899697382" sldId="292"/>
            <ac:spMk id="13" creationId="{D0587FD6-04FF-3C27-C54D-7F84EF22C765}"/>
          </ac:spMkLst>
        </pc:spChg>
      </pc:sldChg>
      <pc:sldChg chg="modSp">
        <pc:chgData name="Kulinich Bohdan" userId="48e65c9f34e137d0" providerId="LiveId" clId="{3367CC2E-63B2-A14F-B45A-C18F9E46B3A2}" dt="2023-11-11T22:04:30.939" v="2621" actId="20577"/>
        <pc:sldMkLst>
          <pc:docMk/>
          <pc:sldMk cId="2684905751" sldId="293"/>
        </pc:sldMkLst>
        <pc:spChg chg="mod">
          <ac:chgData name="Kulinich Bohdan" userId="48e65c9f34e137d0" providerId="LiveId" clId="{3367CC2E-63B2-A14F-B45A-C18F9E46B3A2}" dt="2023-11-08T21:45:29.913" v="2594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3367CC2E-63B2-A14F-B45A-C18F9E46B3A2}" dt="2023-11-11T22:04:30.939" v="2621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6FC6F622-0AD6-4E42-8BC4-254B67DB1B8F}"/>
    <pc:docChg chg="undo custSel addSld delSld modSld">
      <pc:chgData name="Kulinich Bohdan" userId="48e65c9f34e137d0" providerId="LiveId" clId="{6FC6F622-0AD6-4E42-8BC4-254B67DB1B8F}" dt="2023-09-05T18:01:53.685" v="3200" actId="20577"/>
      <pc:docMkLst>
        <pc:docMk/>
      </pc:docMkLst>
      <pc:sldChg chg="modSp mod">
        <pc:chgData name="Kulinich Bohdan" userId="48e65c9f34e137d0" providerId="LiveId" clId="{6FC6F622-0AD6-4E42-8BC4-254B67DB1B8F}" dt="2023-09-05T18:01:53.685" v="3200" actId="20577"/>
        <pc:sldMkLst>
          <pc:docMk/>
          <pc:sldMk cId="3313802318" sldId="284"/>
        </pc:sldMkLst>
        <pc:spChg chg="mod">
          <ac:chgData name="Kulinich Bohdan" userId="48e65c9f34e137d0" providerId="LiveId" clId="{6FC6F622-0AD6-4E42-8BC4-254B67DB1B8F}" dt="2023-09-05T17:59:44.173" v="3198" actId="14100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6FC6F622-0AD6-4E42-8BC4-254B67DB1B8F}" dt="2023-09-05T18:01:53.685" v="320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6FC6F622-0AD6-4E42-8BC4-254B67DB1B8F}" dt="2023-09-02T13:22:09.869" v="3162" actId="14100"/>
        <pc:sldMkLst>
          <pc:docMk/>
          <pc:sldMk cId="3744922044" sldId="287"/>
        </pc:sldMkLst>
        <pc:spChg chg="mod">
          <ac:chgData name="Kulinich Bohdan" userId="48e65c9f34e137d0" providerId="LiveId" clId="{6FC6F622-0AD6-4E42-8BC4-254B67DB1B8F}" dt="2023-09-02T13:21:53.484" v="3160" actId="207"/>
          <ac:spMkLst>
            <pc:docMk/>
            <pc:sldMk cId="3744922044" sldId="287"/>
            <ac:spMk id="3" creationId="{6A5A58F5-CDEC-85EE-AF70-DB12F93F4886}"/>
          </ac:spMkLst>
        </pc:spChg>
        <pc:spChg chg="mod">
          <ac:chgData name="Kulinich Bohdan" userId="48e65c9f34e137d0" providerId="LiveId" clId="{6FC6F622-0AD6-4E42-8BC4-254B67DB1B8F}" dt="2023-08-29T13:57:01.712" v="252" actId="207"/>
          <ac:spMkLst>
            <pc:docMk/>
            <pc:sldMk cId="3744922044" sldId="287"/>
            <ac:spMk id="6" creationId="{45DCD819-23BC-22C2-B103-AA07A7D326D5}"/>
          </ac:spMkLst>
        </pc:spChg>
        <pc:spChg chg="add mod">
          <ac:chgData name="Kulinich Bohdan" userId="48e65c9f34e137d0" providerId="LiveId" clId="{6FC6F622-0AD6-4E42-8BC4-254B67DB1B8F}" dt="2023-09-02T13:21:38.913" v="3156" actId="14100"/>
          <ac:spMkLst>
            <pc:docMk/>
            <pc:sldMk cId="3744922044" sldId="287"/>
            <ac:spMk id="8" creationId="{FD8FDDBC-0A27-01B7-4C6B-CA1838D8C4FD}"/>
          </ac:spMkLst>
        </pc:spChg>
        <pc:spChg chg="add mod">
          <ac:chgData name="Kulinich Bohdan" userId="48e65c9f34e137d0" providerId="LiveId" clId="{6FC6F622-0AD6-4E42-8BC4-254B67DB1B8F}" dt="2023-09-02T13:21:59.080" v="3161" actId="207"/>
          <ac:spMkLst>
            <pc:docMk/>
            <pc:sldMk cId="3744922044" sldId="287"/>
            <ac:spMk id="9" creationId="{8296BB0E-6E74-F97A-7522-DF3A003103EC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5" creationId="{C6C0A170-099B-C0AE-4835-859966F045F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6" creationId="{F92D24E2-A3B2-76E6-788C-8AC72ABEFB8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1" creationId="{A2DBCB1A-C9A5-D7E3-D86E-D1F119742910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2" creationId="{BC840E28-D674-6FCB-B982-96BCC5502FF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4" creationId="{B5782D5D-6BE5-39DF-96AD-F13EEA5AB3E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25" creationId="{50D643CE-739A-03C3-538C-013878855E6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0" creationId="{4A0D2B1E-A712-71DC-6528-D3D9B7C13331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1" creationId="{C3D961A9-CC16-73F0-3070-FDDB8BEBFF7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2" creationId="{20998A28-3505-7005-261F-5628D57E4D75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3" creationId="{3594688D-7AD2-B135-4431-B8A65EBE72D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4" creationId="{3EE31CAA-647E-A25B-D7CE-6BCFD75FBCBB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5" creationId="{62F352F0-A385-D395-26CE-FF783BC6F744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6" creationId="{105B6C12-48E9-D9AD-C2E7-BEB7A019054E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37" creationId="{5DADF24B-E621-E5A5-3184-15AEE60146E4}"/>
          </ac:spMkLst>
        </pc:spChg>
        <pc:spChg chg="del mod topLvl">
          <ac:chgData name="Kulinich Bohdan" userId="48e65c9f34e137d0" providerId="LiveId" clId="{6FC6F622-0AD6-4E42-8BC4-254B67DB1B8F}" dt="2023-08-29T08:00:25.095" v="41" actId="478"/>
          <ac:spMkLst>
            <pc:docMk/>
            <pc:sldMk cId="3744922044" sldId="287"/>
            <ac:spMk id="58" creationId="{C0824EC7-5746-475A-0784-9DA541BCE15C}"/>
          </ac:spMkLst>
        </pc:spChg>
        <pc:spChg chg="mod topLvl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59" creationId="{EA3585D2-56E2-6C45-489A-A7B84C78C723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1" creationId="{F94F3951-A82B-4C00-9CE4-34F2631DC815}"/>
          </ac:spMkLst>
        </pc:spChg>
        <pc:spChg chg="mod">
          <ac:chgData name="Kulinich Bohdan" userId="48e65c9f34e137d0" providerId="LiveId" clId="{6FC6F622-0AD6-4E42-8BC4-254B67DB1B8F}" dt="2023-08-29T08:00:45.763" v="51"/>
          <ac:spMkLst>
            <pc:docMk/>
            <pc:sldMk cId="3744922044" sldId="287"/>
            <ac:spMk id="62" creationId="{0BEA61BC-0362-4C44-00D4-7C5AA209219C}"/>
          </ac:spMkLst>
        </pc:spChg>
        <pc:spChg chg="add del mod">
          <ac:chgData name="Kulinich Bohdan" userId="48e65c9f34e137d0" providerId="LiveId" clId="{6FC6F622-0AD6-4E42-8BC4-254B67DB1B8F}" dt="2023-08-29T19:10:44.471" v="596" actId="478"/>
          <ac:spMkLst>
            <pc:docMk/>
            <pc:sldMk cId="3744922044" sldId="287"/>
            <ac:spMk id="63" creationId="{0773C622-9EDA-C21C-F1C3-711C5AEC08D7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4" creationId="{8E2EF555-ACBB-1695-12A1-E3D657AC233E}"/>
          </ac:spMkLst>
        </pc:spChg>
        <pc:spChg chg="add mod">
          <ac:chgData name="Kulinich Bohdan" userId="48e65c9f34e137d0" providerId="LiveId" clId="{6FC6F622-0AD6-4E42-8BC4-254B67DB1B8F}" dt="2023-08-29T19:11:35.547" v="615" actId="1037"/>
          <ac:spMkLst>
            <pc:docMk/>
            <pc:sldMk cId="3744922044" sldId="287"/>
            <ac:spMk id="65" creationId="{622491EF-0A3A-37A6-F8AB-010C4E254AFC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6" creationId="{DC1DD391-59E9-866C-96A7-D474AA1C34BF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7" creationId="{E4681283-5B01-388C-EC5F-F313995D0CF9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8" creationId="{C3B4873D-B52B-5963-F812-3B6D179EB2DA}"/>
          </ac:spMkLst>
        </pc:spChg>
        <pc:spChg chg="add del mod">
          <ac:chgData name="Kulinich Bohdan" userId="48e65c9f34e137d0" providerId="LiveId" clId="{6FC6F622-0AD6-4E42-8BC4-254B67DB1B8F}" dt="2023-08-29T19:13:02.841" v="695" actId="478"/>
          <ac:spMkLst>
            <pc:docMk/>
            <pc:sldMk cId="3744922044" sldId="287"/>
            <ac:spMk id="69" creationId="{10B77AE5-1E89-7A46-C935-B8539275478A}"/>
          </ac:spMkLst>
        </pc:spChg>
        <pc:spChg chg="add mod">
          <ac:chgData name="Kulinich Bohdan" userId="48e65c9f34e137d0" providerId="LiveId" clId="{6FC6F622-0AD6-4E42-8BC4-254B67DB1B8F}" dt="2023-09-02T13:22:09.869" v="3162" actId="14100"/>
          <ac:spMkLst>
            <pc:docMk/>
            <pc:sldMk cId="3744922044" sldId="287"/>
            <ac:spMk id="70" creationId="{7AD49519-61B2-0F6A-5740-8460D1F5482B}"/>
          </ac:spMkLst>
        </pc:spChg>
        <pc:spChg chg="add mod modVis">
          <ac:chgData name="Kulinich Bohdan" userId="48e65c9f34e137d0" providerId="LiveId" clId="{6FC6F622-0AD6-4E42-8BC4-254B67DB1B8F}" dt="2023-08-29T14:00:03.855" v="291" actId="14430"/>
          <ac:spMkLst>
            <pc:docMk/>
            <pc:sldMk cId="3744922044" sldId="287"/>
            <ac:spMk id="71" creationId="{DD688AB9-6F8D-E7F1-4C27-4CC99C882C53}"/>
          </ac:spMkLst>
        </pc:spChg>
        <pc:spChg chg="add mod">
          <ac:chgData name="Kulinich Bohdan" userId="48e65c9f34e137d0" providerId="LiveId" clId="{6FC6F622-0AD6-4E42-8BC4-254B67DB1B8F}" dt="2023-08-29T19:11:50.921" v="626" actId="1037"/>
          <ac:spMkLst>
            <pc:docMk/>
            <pc:sldMk cId="3744922044" sldId="287"/>
            <ac:spMk id="79" creationId="{02865A71-A991-3AFE-D486-A0D15060E94D}"/>
          </ac:spMkLst>
        </pc:spChg>
        <pc:spChg chg="add mod">
          <ac:chgData name="Kulinich Bohdan" userId="48e65c9f34e137d0" providerId="LiveId" clId="{6FC6F622-0AD6-4E42-8BC4-254B67DB1B8F}" dt="2023-08-29T19:11:58.211" v="630" actId="1076"/>
          <ac:spMkLst>
            <pc:docMk/>
            <pc:sldMk cId="3744922044" sldId="287"/>
            <ac:spMk id="80" creationId="{B6B5BABE-616C-9D69-9957-924882D1AD73}"/>
          </ac:spMkLst>
        </pc:spChg>
        <pc:spChg chg="add mod">
          <ac:chgData name="Kulinich Bohdan" userId="48e65c9f34e137d0" providerId="LiveId" clId="{6FC6F622-0AD6-4E42-8BC4-254B67DB1B8F}" dt="2023-08-29T19:13:23.432" v="701" actId="20577"/>
          <ac:spMkLst>
            <pc:docMk/>
            <pc:sldMk cId="3744922044" sldId="287"/>
            <ac:spMk id="81" creationId="{EE02D173-B73D-30AD-5AAF-67F8408DFA96}"/>
          </ac:spMkLst>
        </pc:spChg>
        <pc:spChg chg="add mod">
          <ac:chgData name="Kulinich Bohdan" userId="48e65c9f34e137d0" providerId="LiveId" clId="{6FC6F622-0AD6-4E42-8BC4-254B67DB1B8F}" dt="2023-08-29T19:13:28.125" v="703" actId="20577"/>
          <ac:spMkLst>
            <pc:docMk/>
            <pc:sldMk cId="3744922044" sldId="287"/>
            <ac:spMk id="82" creationId="{0D299A8A-9ECF-B62D-067F-291DF590A9AB}"/>
          </ac:spMkLst>
        </pc:spChg>
        <pc:spChg chg="add mod">
          <ac:chgData name="Kulinich Bohdan" userId="48e65c9f34e137d0" providerId="LiveId" clId="{6FC6F622-0AD6-4E42-8BC4-254B67DB1B8F}" dt="2023-08-29T19:13:25.841" v="702" actId="20577"/>
          <ac:spMkLst>
            <pc:docMk/>
            <pc:sldMk cId="3744922044" sldId="287"/>
            <ac:spMk id="86" creationId="{C07B1A2C-6D7C-0A52-EBC8-F4006E4AE04B}"/>
          </ac:spMkLst>
        </pc:spChg>
        <pc:spChg chg="add mod">
          <ac:chgData name="Kulinich Bohdan" userId="48e65c9f34e137d0" providerId="LiveId" clId="{6FC6F622-0AD6-4E42-8BC4-254B67DB1B8F}" dt="2023-08-29T19:13:30.155" v="704" actId="20577"/>
          <ac:spMkLst>
            <pc:docMk/>
            <pc:sldMk cId="3744922044" sldId="287"/>
            <ac:spMk id="112" creationId="{731CDFFA-2859-EB88-DCD9-98CF5A94E82F}"/>
          </ac:spMkLst>
        </pc:spChg>
        <pc:spChg chg="add mod">
          <ac:chgData name="Kulinich Bohdan" userId="48e65c9f34e137d0" providerId="LiveId" clId="{6FC6F622-0AD6-4E42-8BC4-254B67DB1B8F}" dt="2023-08-29T19:13:32.452" v="705" actId="20577"/>
          <ac:spMkLst>
            <pc:docMk/>
            <pc:sldMk cId="3744922044" sldId="287"/>
            <ac:spMk id="113" creationId="{0CF32819-9DC2-6126-9A96-8804982D363F}"/>
          </ac:spMkLst>
        </pc:spChg>
        <pc:spChg chg="del">
          <ac:chgData name="Kulinich Bohdan" userId="48e65c9f34e137d0" providerId="LiveId" clId="{6FC6F622-0AD6-4E42-8BC4-254B67DB1B8F}" dt="2023-08-29T07:52:22.162" v="2" actId="478"/>
          <ac:spMkLst>
            <pc:docMk/>
            <pc:sldMk cId="3744922044" sldId="287"/>
            <ac:spMk id="138" creationId="{629C0890-1505-48E6-8237-75115DAD0359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39" creationId="{1C604C30-9215-F8AF-1A69-0C591DF0FCFD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83" creationId="{D0A8D502-EFD7-35DD-8179-25E6747032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1" creationId="{06316D89-34BD-6CB1-5B87-702A426D918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2" creationId="{1D62D877-C99B-757D-06D6-FE2DE84620FB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3" creationId="{02D1330A-FEE3-9250-5540-A5ECCE7C6C16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4" creationId="{CDD7675D-FF6F-AED9-4E45-60A0ABA66DD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5" creationId="{CBEFAB2F-0E46-28BE-90E9-85E22F0A8357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6" creationId="{AA21DD12-7B4A-1D61-D5D4-CA9BF0361BA8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7" creationId="{BF467CF1-5677-3424-037B-38312678D55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8" creationId="{464A3ED7-E9E6-6D62-1B0A-E343B7FF0E94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199" creationId="{A8288AE6-4C0D-79ED-3B6F-A638C47A8F9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0" creationId="{63B56E92-0CBA-1C0B-19C9-7FC6FBC3BDA5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1" creationId="{310DA2D2-B534-81B1-7EA0-A559371EBD91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2" creationId="{072A63B3-B819-607E-1A30-989835AB236E}"/>
          </ac:spMkLst>
        </pc:spChg>
        <pc:spChg chg="del">
          <ac:chgData name="Kulinich Bohdan" userId="48e65c9f34e137d0" providerId="LiveId" clId="{6FC6F622-0AD6-4E42-8BC4-254B67DB1B8F}" dt="2023-08-29T07:52:25.892" v="3" actId="478"/>
          <ac:spMkLst>
            <pc:docMk/>
            <pc:sldMk cId="3744922044" sldId="287"/>
            <ac:spMk id="203" creationId="{FEB8F3E8-249F-1993-59A3-B379445B8CA4}"/>
          </ac:spMkLst>
        </pc:spChg>
        <pc:spChg chg="add mod">
          <ac:chgData name="Kulinich Bohdan" userId="48e65c9f34e137d0" providerId="LiveId" clId="{6FC6F622-0AD6-4E42-8BC4-254B67DB1B8F}" dt="2023-08-29T15:17:32.291" v="365" actId="14100"/>
          <ac:spMkLst>
            <pc:docMk/>
            <pc:sldMk cId="3744922044" sldId="287"/>
            <ac:spMk id="206" creationId="{E0CCD64C-9E94-D03C-41B9-7124A55E9B52}"/>
          </ac:spMkLst>
        </pc:spChg>
        <pc:spChg chg="add mod">
          <ac:chgData name="Kulinich Bohdan" userId="48e65c9f34e137d0" providerId="LiveId" clId="{6FC6F622-0AD6-4E42-8BC4-254B67DB1B8F}" dt="2023-08-29T14:11:39.389" v="329" actId="14100"/>
          <ac:spMkLst>
            <pc:docMk/>
            <pc:sldMk cId="3744922044" sldId="287"/>
            <ac:spMk id="207" creationId="{194A5776-04C8-E3F1-D341-857B1FE55F18}"/>
          </ac:spMkLst>
        </pc:spChg>
        <pc:spChg chg="add del mod">
          <ac:chgData name="Kulinich Bohdan" userId="48e65c9f34e137d0" providerId="LiveId" clId="{6FC6F622-0AD6-4E42-8BC4-254B67DB1B8F}" dt="2023-08-29T14:10:45.473" v="314" actId="478"/>
          <ac:spMkLst>
            <pc:docMk/>
            <pc:sldMk cId="3744922044" sldId="287"/>
            <ac:spMk id="209" creationId="{9E8B6808-E59F-E74B-C7C4-D88E2A3945FE}"/>
          </ac:spMkLst>
        </pc:spChg>
        <pc:spChg chg="add del mod">
          <ac:chgData name="Kulinich Bohdan" userId="48e65c9f34e137d0" providerId="LiveId" clId="{6FC6F622-0AD6-4E42-8BC4-254B67DB1B8F}" dt="2023-08-29T14:10:48.375" v="316" actId="478"/>
          <ac:spMkLst>
            <pc:docMk/>
            <pc:sldMk cId="3744922044" sldId="287"/>
            <ac:spMk id="210" creationId="{F74C21D9-7B0A-407E-548A-BC1493F37BA5}"/>
          </ac:spMkLst>
        </pc:spChg>
        <pc:spChg chg="add del mod">
          <ac:chgData name="Kulinich Bohdan" userId="48e65c9f34e137d0" providerId="LiveId" clId="{6FC6F622-0AD6-4E42-8BC4-254B67DB1B8F}" dt="2023-08-29T14:10:50.658" v="317" actId="478"/>
          <ac:spMkLst>
            <pc:docMk/>
            <pc:sldMk cId="3744922044" sldId="287"/>
            <ac:spMk id="211" creationId="{BCFF2665-9F3C-80B9-9E99-F76ADC734CF0}"/>
          </ac:spMkLst>
        </pc:spChg>
        <pc:spChg chg="add del mod">
          <ac:chgData name="Kulinich Bohdan" userId="48e65c9f34e137d0" providerId="LiveId" clId="{6FC6F622-0AD6-4E42-8BC4-254B67DB1B8F}" dt="2023-08-29T14:10:41.811" v="312" actId="478"/>
          <ac:spMkLst>
            <pc:docMk/>
            <pc:sldMk cId="3744922044" sldId="287"/>
            <ac:spMk id="212" creationId="{72E26423-8A9C-D5A5-2DA8-6C4503AC42BC}"/>
          </ac:spMkLst>
        </pc:spChg>
        <pc:spChg chg="add del mod">
          <ac:chgData name="Kulinich Bohdan" userId="48e65c9f34e137d0" providerId="LiveId" clId="{6FC6F622-0AD6-4E42-8BC4-254B67DB1B8F}" dt="2023-08-29T14:10:43.818" v="313" actId="478"/>
          <ac:spMkLst>
            <pc:docMk/>
            <pc:sldMk cId="3744922044" sldId="287"/>
            <ac:spMk id="213" creationId="{4ABBD9B9-FC3C-59E0-EAE3-7E5EC61032D2}"/>
          </ac:spMkLst>
        </pc:spChg>
        <pc:spChg chg="add del mod">
          <ac:chgData name="Kulinich Bohdan" userId="48e65c9f34e137d0" providerId="LiveId" clId="{6FC6F622-0AD6-4E42-8BC4-254B67DB1B8F}" dt="2023-08-29T14:10:47.203" v="315" actId="478"/>
          <ac:spMkLst>
            <pc:docMk/>
            <pc:sldMk cId="3744922044" sldId="287"/>
            <ac:spMk id="214" creationId="{6B73DDD6-D1CB-2939-DE2A-758300854A44}"/>
          </ac:spMkLst>
        </pc:spChg>
        <pc:spChg chg="add mod">
          <ac:chgData name="Kulinich Bohdan" userId="48e65c9f34e137d0" providerId="LiveId" clId="{6FC6F622-0AD6-4E42-8BC4-254B67DB1B8F}" dt="2023-08-29T15:16:54.639" v="352" actId="1076"/>
          <ac:spMkLst>
            <pc:docMk/>
            <pc:sldMk cId="3744922044" sldId="287"/>
            <ac:spMk id="223" creationId="{AC7A70B9-062B-8B22-8507-9338ADBD382C}"/>
          </ac:spMkLst>
        </pc:spChg>
        <pc:spChg chg="add mod">
          <ac:chgData name="Kulinich Bohdan" userId="48e65c9f34e137d0" providerId="LiveId" clId="{6FC6F622-0AD6-4E42-8BC4-254B67DB1B8F}" dt="2023-08-29T15:17:03.016" v="356" actId="20577"/>
          <ac:spMkLst>
            <pc:docMk/>
            <pc:sldMk cId="3744922044" sldId="287"/>
            <ac:spMk id="224" creationId="{08D0A683-3E1C-4237-4436-6FB11FA9EBD9}"/>
          </ac:spMkLst>
        </pc:spChg>
        <pc:spChg chg="add mod">
          <ac:chgData name="Kulinich Bohdan" userId="48e65c9f34e137d0" providerId="LiveId" clId="{6FC6F622-0AD6-4E42-8BC4-254B67DB1B8F}" dt="2023-08-29T15:17:11.616" v="361" actId="1038"/>
          <ac:spMkLst>
            <pc:docMk/>
            <pc:sldMk cId="3744922044" sldId="287"/>
            <ac:spMk id="225" creationId="{77366F69-3086-B836-9101-86472886B56B}"/>
          </ac:spMkLst>
        </pc:spChg>
        <pc:spChg chg="add mod">
          <ac:chgData name="Kulinich Bohdan" userId="48e65c9f34e137d0" providerId="LiveId" clId="{6FC6F622-0AD6-4E42-8BC4-254B67DB1B8F}" dt="2023-08-29T15:17:43.337" v="367" actId="1076"/>
          <ac:spMkLst>
            <pc:docMk/>
            <pc:sldMk cId="3744922044" sldId="287"/>
            <ac:spMk id="226" creationId="{72573076-EC58-60AB-DE4C-00C4CDB2486A}"/>
          </ac:spMkLst>
        </pc:spChg>
        <pc:spChg chg="add mod">
          <ac:chgData name="Kulinich Bohdan" userId="48e65c9f34e137d0" providerId="LiveId" clId="{6FC6F622-0AD6-4E42-8BC4-254B67DB1B8F}" dt="2023-08-29T15:18:05.097" v="377" actId="1076"/>
          <ac:spMkLst>
            <pc:docMk/>
            <pc:sldMk cId="3744922044" sldId="287"/>
            <ac:spMk id="227" creationId="{A890B653-F0D8-46D2-1173-A29FAF243C81}"/>
          </ac:spMkLst>
        </pc:spChg>
        <pc:spChg chg="add mod">
          <ac:chgData name="Kulinich Bohdan" userId="48e65c9f34e137d0" providerId="LiveId" clId="{6FC6F622-0AD6-4E42-8BC4-254B67DB1B8F}" dt="2023-08-29T15:18:13.308" v="381" actId="1076"/>
          <ac:spMkLst>
            <pc:docMk/>
            <pc:sldMk cId="3744922044" sldId="287"/>
            <ac:spMk id="228" creationId="{0DD0DEA0-38E6-23E6-44D5-0F8C038BE25E}"/>
          </ac:spMkLst>
        </pc:spChg>
        <pc:spChg chg="add mod">
          <ac:chgData name="Kulinich Bohdan" userId="48e65c9f34e137d0" providerId="LiveId" clId="{6FC6F622-0AD6-4E42-8BC4-254B67DB1B8F}" dt="2023-08-29T15:20:43.698" v="440" actId="1037"/>
          <ac:spMkLst>
            <pc:docMk/>
            <pc:sldMk cId="3744922044" sldId="287"/>
            <ac:spMk id="229" creationId="{EF09029D-8430-E74F-B911-23D60B037416}"/>
          </ac:spMkLst>
        </pc:spChg>
        <pc:spChg chg="add mod">
          <ac:chgData name="Kulinich Bohdan" userId="48e65c9f34e137d0" providerId="LiveId" clId="{6FC6F622-0AD6-4E42-8BC4-254B67DB1B8F}" dt="2023-08-29T15:19:11.123" v="408" actId="207"/>
          <ac:spMkLst>
            <pc:docMk/>
            <pc:sldMk cId="3744922044" sldId="287"/>
            <ac:spMk id="230" creationId="{82B30683-C47E-529F-758E-1374CEC6E773}"/>
          </ac:spMkLst>
        </pc:spChg>
        <pc:spChg chg="add mod">
          <ac:chgData name="Kulinich Bohdan" userId="48e65c9f34e137d0" providerId="LiveId" clId="{6FC6F622-0AD6-4E42-8BC4-254B67DB1B8F}" dt="2023-08-29T15:25:55.967" v="475" actId="207"/>
          <ac:spMkLst>
            <pc:docMk/>
            <pc:sldMk cId="3744922044" sldId="287"/>
            <ac:spMk id="231" creationId="{566459F0-70EB-3B8D-FB22-02C3637A8F70}"/>
          </ac:spMkLst>
        </pc:spChg>
        <pc:spChg chg="add mod">
          <ac:chgData name="Kulinich Bohdan" userId="48e65c9f34e137d0" providerId="LiveId" clId="{6FC6F622-0AD6-4E42-8BC4-254B67DB1B8F}" dt="2023-08-29T20:00:25.489" v="706" actId="20577"/>
          <ac:spMkLst>
            <pc:docMk/>
            <pc:sldMk cId="3744922044" sldId="287"/>
            <ac:spMk id="232" creationId="{EC67DBB8-61B2-1902-04F4-D6EC3910C941}"/>
          </ac:spMkLst>
        </pc:spChg>
        <pc:spChg chg="add mod">
          <ac:chgData name="Kulinich Bohdan" userId="48e65c9f34e137d0" providerId="LiveId" clId="{6FC6F622-0AD6-4E42-8BC4-254B67DB1B8F}" dt="2023-08-29T15:25:38.859" v="474" actId="20577"/>
          <ac:spMkLst>
            <pc:docMk/>
            <pc:sldMk cId="3744922044" sldId="287"/>
            <ac:spMk id="233" creationId="{1B6AA123-A1D8-2143-8098-C7474F82FA6E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8" creationId="{CCB1BE0F-6BAD-8AB9-9CA9-3F8D19F17CE9}"/>
          </ac:spMkLst>
        </pc:spChg>
        <pc:spChg chg="mod">
          <ac:chgData name="Kulinich Bohdan" userId="48e65c9f34e137d0" providerId="LiveId" clId="{6FC6F622-0AD6-4E42-8BC4-254B67DB1B8F}" dt="2023-08-29T15:26:47.044" v="479"/>
          <ac:spMkLst>
            <pc:docMk/>
            <pc:sldMk cId="3744922044" sldId="287"/>
            <ac:spMk id="239" creationId="{ADA61E80-1EE5-F194-28AA-86212B2903AC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49" creationId="{48E484BB-AF6A-4CDD-86F6-CC54CB04D1B8}"/>
          </ac:spMkLst>
        </pc:spChg>
        <pc:spChg chg="mod">
          <ac:chgData name="Kulinich Bohdan" userId="48e65c9f34e137d0" providerId="LiveId" clId="{6FC6F622-0AD6-4E42-8BC4-254B67DB1B8F}" dt="2023-08-29T15:27:00" v="483"/>
          <ac:spMkLst>
            <pc:docMk/>
            <pc:sldMk cId="3744922044" sldId="287"/>
            <ac:spMk id="250" creationId="{FBF69F82-2D84-F9EC-A095-D7150C2EAFAE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6" creationId="{824B7735-E358-DD44-F819-FDB5E79E563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7" creationId="{C96F60FD-8D99-1F3C-DF69-D2FF98644EC8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8" creationId="{7126767B-8DFB-54FF-089D-6274A80B67D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59" creationId="{EBA21791-5706-667F-34B2-9FD92AEC4455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0" creationId="{326B9FA7-7B4C-F3F1-F104-2691014418C7}"/>
          </ac:spMkLst>
        </pc:spChg>
        <pc:spChg chg="add mod">
          <ac:chgData name="Kulinich Bohdan" userId="48e65c9f34e137d0" providerId="LiveId" clId="{6FC6F622-0AD6-4E42-8BC4-254B67DB1B8F}" dt="2023-08-29T15:27:13.847" v="485" actId="1076"/>
          <ac:spMkLst>
            <pc:docMk/>
            <pc:sldMk cId="3744922044" sldId="287"/>
            <ac:spMk id="261" creationId="{ECB14E7E-46F1-A1AE-9FCC-D327630B32E6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2" creationId="{CBE4D336-A02C-A44F-C534-FE2551FC02EF}"/>
          </ac:spMkLst>
        </pc:spChg>
        <pc:spChg chg="add mod">
          <ac:chgData name="Kulinich Bohdan" userId="48e65c9f34e137d0" providerId="LiveId" clId="{6FC6F622-0AD6-4E42-8BC4-254B67DB1B8F}" dt="2023-08-30T09:35:02.416" v="712" actId="20577"/>
          <ac:spMkLst>
            <pc:docMk/>
            <pc:sldMk cId="3744922044" sldId="287"/>
            <ac:spMk id="263" creationId="{729E61C5-E993-1C0E-F12E-0492605D31AA}"/>
          </ac:spMkLst>
        </pc:spChg>
        <pc:spChg chg="add mod">
          <ac:chgData name="Kulinich Bohdan" userId="48e65c9f34e137d0" providerId="LiveId" clId="{6FC6F622-0AD6-4E42-8BC4-254B67DB1B8F}" dt="2023-08-29T15:27:43.148" v="494" actId="1037"/>
          <ac:spMkLst>
            <pc:docMk/>
            <pc:sldMk cId="3744922044" sldId="287"/>
            <ac:spMk id="264" creationId="{5B15BA03-CC6E-0899-3F56-533E67703B77}"/>
          </ac:spMkLst>
        </pc:spChg>
        <pc:spChg chg="add mod">
          <ac:chgData name="Kulinich Bohdan" userId="48e65c9f34e137d0" providerId="LiveId" clId="{6FC6F622-0AD6-4E42-8BC4-254B67DB1B8F}" dt="2023-08-30T09:34:19.284" v="711" actId="20577"/>
          <ac:spMkLst>
            <pc:docMk/>
            <pc:sldMk cId="3744922044" sldId="287"/>
            <ac:spMk id="265" creationId="{A321369D-4BD8-B035-D6FD-9245D85ED44C}"/>
          </ac:spMkLst>
        </pc:spChg>
        <pc:spChg chg="add mod">
          <ac:chgData name="Kulinich Bohdan" userId="48e65c9f34e137d0" providerId="LiveId" clId="{6FC6F622-0AD6-4E42-8BC4-254B67DB1B8F}" dt="2023-08-30T09:34:16.658" v="710" actId="14100"/>
          <ac:spMkLst>
            <pc:docMk/>
            <pc:sldMk cId="3744922044" sldId="287"/>
            <ac:spMk id="266" creationId="{8BDC5DF5-07A7-01D2-CFD4-1C341F657F36}"/>
          </ac:spMkLst>
        </pc:spChg>
        <pc:grpChg chg="del">
          <ac:chgData name="Kulinich Bohdan" userId="48e65c9f34e137d0" providerId="LiveId" clId="{6FC6F622-0AD6-4E42-8BC4-254B67DB1B8F}" dt="2023-08-29T07:52:22.162" v="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 mod">
          <ac:chgData name="Kulinich Bohdan" userId="48e65c9f34e137d0" providerId="LiveId" clId="{6FC6F622-0AD6-4E42-8BC4-254B67DB1B8F}" dt="2023-08-29T19:04:13.976" v="507" actId="165"/>
          <ac:grpSpMkLst>
            <pc:docMk/>
            <pc:sldMk cId="3744922044" sldId="287"/>
            <ac:grpSpMk id="49" creationId="{61DB0453-542C-48F6-692C-6212405CF6AF}"/>
          </ac:grpSpMkLst>
        </pc:grpChg>
        <pc:grpChg chg="add del mod">
          <ac:chgData name="Kulinich Bohdan" userId="48e65c9f34e137d0" providerId="LiveId" clId="{6FC6F622-0AD6-4E42-8BC4-254B67DB1B8F}" dt="2023-08-29T19:13:02.841" v="695" actId="478"/>
          <ac:grpSpMkLst>
            <pc:docMk/>
            <pc:sldMk cId="3744922044" sldId="287"/>
            <ac:grpSpMk id="50" creationId="{FF47DF68-96FB-F7E9-933C-7CFBE3730820}"/>
          </ac:grpSpMkLst>
        </pc:grpChg>
        <pc:grpChg chg="add del mod">
          <ac:chgData name="Kulinich Bohdan" userId="48e65c9f34e137d0" providerId="LiveId" clId="{6FC6F622-0AD6-4E42-8BC4-254B67DB1B8F}" dt="2023-08-29T08:00:22.811" v="40" actId="165"/>
          <ac:grpSpMkLst>
            <pc:docMk/>
            <pc:sldMk cId="3744922044" sldId="287"/>
            <ac:grpSpMk id="57" creationId="{B8417775-D911-D3DF-F58D-C161D670C5DD}"/>
          </ac:grpSpMkLst>
        </pc:grpChg>
        <pc:grpChg chg="add mod">
          <ac:chgData name="Kulinich Bohdan" userId="48e65c9f34e137d0" providerId="LiveId" clId="{6FC6F622-0AD6-4E42-8BC4-254B67DB1B8F}" dt="2023-08-29T19:11:35.547" v="615" actId="1037"/>
          <ac:grpSpMkLst>
            <pc:docMk/>
            <pc:sldMk cId="3744922044" sldId="287"/>
            <ac:grpSpMk id="60" creationId="{98A14660-BC76-A3DB-0F39-EA5950860B4C}"/>
          </ac:grpSpMkLst>
        </pc:grpChg>
        <pc:grpChg chg="add del mod">
          <ac:chgData name="Kulinich Bohdan" userId="48e65c9f34e137d0" providerId="LiveId" clId="{6FC6F622-0AD6-4E42-8BC4-254B67DB1B8F}" dt="2023-08-29T08:00:47.007" v="52" actId="478"/>
          <ac:grpSpMkLst>
            <pc:docMk/>
            <pc:sldMk cId="3744922044" sldId="287"/>
            <ac:grpSpMk id="60" creationId="{C263DEEF-2275-317F-89D1-72458E8A7C9D}"/>
          </ac:grpSpMkLst>
        </pc:grpChg>
        <pc:grpChg chg="add mod">
          <ac:chgData name="Kulinich Bohdan" userId="48e65c9f34e137d0" providerId="LiveId" clId="{6FC6F622-0AD6-4E42-8BC4-254B67DB1B8F}" dt="2023-08-29T19:13:16.881" v="699" actId="1076"/>
          <ac:grpSpMkLst>
            <pc:docMk/>
            <pc:sldMk cId="3744922044" sldId="287"/>
            <ac:grpSpMk id="89" creationId="{16CB39E9-444A-BBCC-1811-973C925E617B}"/>
          </ac:grpSpMkLst>
        </pc:grpChg>
        <pc:grpChg chg="del">
          <ac:chgData name="Kulinich Bohdan" userId="48e65c9f34e137d0" providerId="LiveId" clId="{6FC6F622-0AD6-4E42-8BC4-254B67DB1B8F}" dt="2023-08-29T07:52:25.892" v="3" actId="478"/>
          <ac:grpSpMkLst>
            <pc:docMk/>
            <pc:sldMk cId="3744922044" sldId="287"/>
            <ac:grpSpMk id="140" creationId="{AF913019-A85B-5563-DFB2-342876CC8ADF}"/>
          </ac:grpSpMkLst>
        </pc:grpChg>
        <pc:grpChg chg="add mod">
          <ac:chgData name="Kulinich Bohdan" userId="48e65c9f34e137d0" providerId="LiveId" clId="{6FC6F622-0AD6-4E42-8BC4-254B67DB1B8F}" dt="2023-08-29T14:12:25.318" v="343" actId="1038"/>
          <ac:grpSpMkLst>
            <pc:docMk/>
            <pc:sldMk cId="3744922044" sldId="287"/>
            <ac:grpSpMk id="219" creationId="{9B124593-45AC-AD67-4E47-9E96EBFD5FB6}"/>
          </ac:grpSpMkLst>
        </pc:grpChg>
        <pc:grpChg chg="add del mod">
          <ac:chgData name="Kulinich Bohdan" userId="48e65c9f34e137d0" providerId="LiveId" clId="{6FC6F622-0AD6-4E42-8BC4-254B67DB1B8F}" dt="2023-08-29T15:26:52.483" v="482"/>
          <ac:grpSpMkLst>
            <pc:docMk/>
            <pc:sldMk cId="3744922044" sldId="287"/>
            <ac:grpSpMk id="234" creationId="{8FECB1EB-C65B-0A2C-AD86-53D671DD913E}"/>
          </ac:grpSpMkLst>
        </pc:grpChg>
        <pc:grpChg chg="add mod">
          <ac:chgData name="Kulinich Bohdan" userId="48e65c9f34e137d0" providerId="LiveId" clId="{6FC6F622-0AD6-4E42-8BC4-254B67DB1B8F}" dt="2023-08-29T15:27:13.847" v="485" actId="1076"/>
          <ac:grpSpMkLst>
            <pc:docMk/>
            <pc:sldMk cId="3744922044" sldId="287"/>
            <ac:grpSpMk id="245" creationId="{360A5DCF-B439-E89F-67BF-7BF17376B9F6}"/>
          </ac:grpSpMkLst>
        </pc:grp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 mod">
          <ac:chgData name="Kulinich Bohdan" userId="48e65c9f34e137d0" providerId="LiveId" clId="{6FC6F622-0AD6-4E42-8BC4-254B67DB1B8F}" dt="2023-08-29T19:06:55.771" v="524" actId="478"/>
          <ac:cxnSpMkLst>
            <pc:docMk/>
            <pc:sldMk cId="3744922044" sldId="287"/>
            <ac:cxnSpMk id="8" creationId="{B815480C-628D-0E98-38E5-1CF2E28BB86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 mod">
          <ac:chgData name="Kulinich Bohdan" userId="48e65c9f34e137d0" providerId="LiveId" clId="{6FC6F622-0AD6-4E42-8BC4-254B67DB1B8F}" dt="2023-08-29T19:07:58.008" v="541" actId="478"/>
          <ac:cxnSpMkLst>
            <pc:docMk/>
            <pc:sldMk cId="3744922044" sldId="287"/>
            <ac:cxnSpMk id="9" creationId="{92615880-2CC6-420F-6B6F-45EC63019655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0" creationId="{09AD2112-DD6B-5313-5D18-6FEEC271B2C9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1" creationId="{6CD2E703-5636-D4A0-CC3D-BB853F650C6D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2" creationId="{DEEB95D1-1E7E-F7FC-FDCB-E4A0214CD2B2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3" creationId="{54C34A22-1CE0-61E7-409E-9EEA1664A6C7}"/>
          </ac:cxnSpMkLst>
        </pc:cxnChg>
        <pc:cxnChg chg="del">
          <ac:chgData name="Kulinich Bohdan" userId="48e65c9f34e137d0" providerId="LiveId" clId="{6FC6F622-0AD6-4E42-8BC4-254B67DB1B8F}" dt="2023-08-29T07:52:22.162" v="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 mod">
          <ac:chgData name="Kulinich Bohdan" userId="48e65c9f34e137d0" providerId="LiveId" clId="{6FC6F622-0AD6-4E42-8BC4-254B67DB1B8F}" dt="2023-08-29T19:07:55.283" v="539" actId="478"/>
          <ac:cxnSpMkLst>
            <pc:docMk/>
            <pc:sldMk cId="3744922044" sldId="287"/>
            <ac:cxnSpMk id="21" creationId="{CFAF4C12-2BC3-1111-2872-98BA51AE122D}"/>
          </ac:cxnSpMkLst>
        </pc:cxnChg>
        <pc:cxnChg chg="add del mod topLvl">
          <ac:chgData name="Kulinich Bohdan" userId="48e65c9f34e137d0" providerId="LiveId" clId="{6FC6F622-0AD6-4E42-8BC4-254B67DB1B8F}" dt="2023-08-29T19:10:45.323" v="597" actId="478"/>
          <ac:cxnSpMkLst>
            <pc:docMk/>
            <pc:sldMk cId="3744922044" sldId="287"/>
            <ac:cxnSpMk id="23" creationId="{BF2A697D-BC96-3C94-38D6-5E9DC3A9DD68}"/>
          </ac:cxnSpMkLst>
        </pc:cxnChg>
        <pc:cxnChg chg="add del mod topLvl">
          <ac:chgData name="Kulinich Bohdan" userId="48e65c9f34e137d0" providerId="LiveId" clId="{6FC6F622-0AD6-4E42-8BC4-254B67DB1B8F}" dt="2023-08-29T19:05:54.799" v="511" actId="478"/>
          <ac:cxnSpMkLst>
            <pc:docMk/>
            <pc:sldMk cId="3744922044" sldId="287"/>
            <ac:cxnSpMk id="26" creationId="{B1AAF536-06F5-DAA3-2850-6C1762ABA7E4}"/>
          </ac:cxnSpMkLst>
        </pc:cxnChg>
        <pc:cxnChg chg="add del mod topLvl">
          <ac:chgData name="Kulinich Bohdan" userId="48e65c9f34e137d0" providerId="LiveId" clId="{6FC6F622-0AD6-4E42-8BC4-254B67DB1B8F}" dt="2023-08-29T19:10:46.535" v="599" actId="478"/>
          <ac:cxnSpMkLst>
            <pc:docMk/>
            <pc:sldMk cId="3744922044" sldId="287"/>
            <ac:cxnSpMk id="27" creationId="{2B4BDB0E-BE63-C170-A31D-D440F6432F7F}"/>
          </ac:cxnSpMkLst>
        </pc:cxnChg>
        <pc:cxnChg chg="add del mod topLvl">
          <ac:chgData name="Kulinich Bohdan" userId="48e65c9f34e137d0" providerId="LiveId" clId="{6FC6F622-0AD6-4E42-8BC4-254B67DB1B8F}" dt="2023-08-29T19:10:43.542" v="595" actId="478"/>
          <ac:cxnSpMkLst>
            <pc:docMk/>
            <pc:sldMk cId="3744922044" sldId="287"/>
            <ac:cxnSpMk id="28" creationId="{3A51738A-488F-687F-D362-CB4E26AFE6C2}"/>
          </ac:cxnSpMkLst>
        </pc:cxnChg>
        <pc:cxnChg chg="add del mod topLvl">
          <ac:chgData name="Kulinich Bohdan" userId="48e65c9f34e137d0" providerId="LiveId" clId="{6FC6F622-0AD6-4E42-8BC4-254B67DB1B8F}" dt="2023-08-29T19:10:43.092" v="594" actId="478"/>
          <ac:cxnSpMkLst>
            <pc:docMk/>
            <pc:sldMk cId="3744922044" sldId="287"/>
            <ac:cxnSpMk id="29" creationId="{A6EEADE0-AC18-9E36-C6BE-3EA01D740119}"/>
          </ac:cxnSpMkLst>
        </pc:cxnChg>
        <pc:cxnChg chg="add del mod">
          <ac:chgData name="Kulinich Bohdan" userId="48e65c9f34e137d0" providerId="LiveId" clId="{6FC6F622-0AD6-4E42-8BC4-254B67DB1B8F}" dt="2023-08-29T19:07:56.698" v="540" actId="478"/>
          <ac:cxnSpMkLst>
            <pc:docMk/>
            <pc:sldMk cId="3744922044" sldId="287"/>
            <ac:cxnSpMk id="33" creationId="{BA9EF11D-A653-DFEF-176F-A2BE8AF718E7}"/>
          </ac:cxnSpMkLst>
        </pc:cxnChg>
        <pc:cxnChg chg="add del mod">
          <ac:chgData name="Kulinich Bohdan" userId="48e65c9f34e137d0" providerId="LiveId" clId="{6FC6F622-0AD6-4E42-8BC4-254B67DB1B8F}" dt="2023-08-29T19:10:42.256" v="593" actId="478"/>
          <ac:cxnSpMkLst>
            <pc:docMk/>
            <pc:sldMk cId="3744922044" sldId="287"/>
            <ac:cxnSpMk id="37" creationId="{AD85DE99-0DCE-53AA-3317-FF110266CBF0}"/>
          </ac:cxnSpMkLst>
        </pc:cxnChg>
        <pc:cxnChg chg="add del mod">
          <ac:chgData name="Kulinich Bohdan" userId="48e65c9f34e137d0" providerId="LiveId" clId="{6FC6F622-0AD6-4E42-8BC4-254B67DB1B8F}" dt="2023-08-29T19:10:39.914" v="591" actId="478"/>
          <ac:cxnSpMkLst>
            <pc:docMk/>
            <pc:sldMk cId="3744922044" sldId="287"/>
            <ac:cxnSpMk id="38" creationId="{339788A1-CAC5-435D-18A9-DBD27331B85B}"/>
          </ac:cxnSpMkLst>
        </pc:cxnChg>
        <pc:cxnChg chg="add del mod topLvl">
          <ac:chgData name="Kulinich Bohdan" userId="48e65c9f34e137d0" providerId="LiveId" clId="{6FC6F622-0AD6-4E42-8BC4-254B67DB1B8F}" dt="2023-08-29T19:10:46.123" v="598" actId="478"/>
          <ac:cxnSpMkLst>
            <pc:docMk/>
            <pc:sldMk cId="3744922044" sldId="287"/>
            <ac:cxnSpMk id="41" creationId="{0EB4E4C2-52AB-2F88-9FAC-F7E2BFCC89FE}"/>
          </ac:cxnSpMkLst>
        </pc:cxnChg>
        <pc:cxnChg chg="add del mod">
          <ac:chgData name="Kulinich Bohdan" userId="48e65c9f34e137d0" providerId="LiveId" clId="{6FC6F622-0AD6-4E42-8BC4-254B67DB1B8F}" dt="2023-08-29T19:10:41.501" v="592" actId="478"/>
          <ac:cxnSpMkLst>
            <pc:docMk/>
            <pc:sldMk cId="3744922044" sldId="287"/>
            <ac:cxnSpMk id="48" creationId="{9FE84803-DD5E-ECFF-4E90-DF7D492B527A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1" creationId="{BA59962A-7668-C621-08AB-332C58C3DEFF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2" creationId="{92698C69-9208-97B3-010E-E6E8E52F4F78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3" creationId="{6BED0501-E2BC-212B-4FCD-3356C1A309B5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4" creationId="{F563BB8E-78CB-C5AE-445D-683F78C95893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5" creationId="{1A70DA6C-2FA1-B65F-5503-D0A819569C19}"/>
          </ac:cxnSpMkLst>
        </pc:cxnChg>
        <pc:cxnChg chg="mod">
          <ac:chgData name="Kulinich Bohdan" userId="48e65c9f34e137d0" providerId="LiveId" clId="{6FC6F622-0AD6-4E42-8BC4-254B67DB1B8F}" dt="2023-08-29T07:55:48.851" v="23"/>
          <ac:cxnSpMkLst>
            <pc:docMk/>
            <pc:sldMk cId="3744922044" sldId="287"/>
            <ac:cxnSpMk id="56" creationId="{4F68BAB7-BBD8-492B-768C-0024BD327918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1" creationId="{56B87C20-42B9-1D94-FABF-9BC3EDBE3759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62" creationId="{E41C9614-F1CC-6FAD-FD57-61E3D16B10A9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72" creationId="{6EC4C16A-A5AD-8D9C-9334-CFDFF2D5971B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3" creationId="{10E5E0E5-D1B2-A820-E23F-90BE069E4E3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4" creationId="{30C4CE00-E2D5-1753-7BB8-A548D6C7833F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5" creationId="{81D7FAE9-34A6-B9FC-AB50-05FE9AD81454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6" creationId="{1184F979-73E3-D930-BEF9-644894DD6A21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7" creationId="{06C316E6-85A8-72DA-0126-57FB29BC829D}"/>
          </ac:cxnSpMkLst>
        </pc:cxnChg>
        <pc:cxnChg chg="mod">
          <ac:chgData name="Kulinich Bohdan" userId="48e65c9f34e137d0" providerId="LiveId" clId="{6FC6F622-0AD6-4E42-8BC4-254B67DB1B8F}" dt="2023-08-29T19:10:47.666" v="600"/>
          <ac:cxnSpMkLst>
            <pc:docMk/>
            <pc:sldMk cId="3744922044" sldId="287"/>
            <ac:cxnSpMk id="78" creationId="{E0EC92D0-EA17-5530-FFED-43CB37540859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1" creationId="{0FFFB1D0-2413-52A8-204E-478FDA1EEC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2" creationId="{F1FB09D1-DD30-E15E-BAC0-E20D117830B5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93" creationId="{9174D936-5EE7-F7BB-AAE7-01ECE8AEDB23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0" creationId="{96CD5811-CBB8-FEA9-2313-28B22993C5C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2" creationId="{76BE412A-ABDB-0FFD-F774-3761F89A97CE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04" creationId="{21C0D138-E86F-2384-4B82-B0C269983A92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0" creationId="{90060E12-3BB0-7A4D-298F-F67C6DAA3B56}"/>
          </ac:cxnSpMkLst>
        </pc:cxnChg>
        <pc:cxnChg chg="mod">
          <ac:chgData name="Kulinich Bohdan" userId="48e65c9f34e137d0" providerId="LiveId" clId="{6FC6F622-0AD6-4E42-8BC4-254B67DB1B8F}" dt="2023-08-29T19:13:06.775" v="696"/>
          <ac:cxnSpMkLst>
            <pc:docMk/>
            <pc:sldMk cId="3744922044" sldId="287"/>
            <ac:cxnSpMk id="111" creationId="{A3442DF6-B538-93AA-7264-ECF20D4388AF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4" creationId="{E7EB4753-2A62-FAFE-1BB8-C324C790646E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5" creationId="{4F9691D8-A11B-1CFE-DFEC-C509859A92B3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6" creationId="{C5C4E12F-B292-4108-FA07-EDA785E9E2EA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7" creationId="{0BDD911C-9B32-E476-8DBC-B60A6BA957A8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8" creationId="{B8186888-31E2-E201-A7FE-A95A41B52859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89" creationId="{BBB65D53-B878-FE78-35D0-42523AF35F94}"/>
          </ac:cxnSpMkLst>
        </pc:cxnChg>
        <pc:cxnChg chg="del">
          <ac:chgData name="Kulinich Bohdan" userId="48e65c9f34e137d0" providerId="LiveId" clId="{6FC6F622-0AD6-4E42-8BC4-254B67DB1B8F}" dt="2023-08-29T07:52:25.892" v="3" actId="478"/>
          <ac:cxnSpMkLst>
            <pc:docMk/>
            <pc:sldMk cId="3744922044" sldId="287"/>
            <ac:cxnSpMk id="190" creationId="{2723FE91-F758-BC39-0D30-E4328BBF336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04" creationId="{BE70763D-9C21-63E2-5477-C0537E62D0DF}"/>
          </ac:cxnSpMkLst>
        </pc:cxnChg>
        <pc:cxnChg chg="add mod">
          <ac:chgData name="Kulinich Bohdan" userId="48e65c9f34e137d0" providerId="LiveId" clId="{6FC6F622-0AD6-4E42-8BC4-254B67DB1B8F}" dt="2023-08-29T15:26:05.304" v="477" actId="208"/>
          <ac:cxnSpMkLst>
            <pc:docMk/>
            <pc:sldMk cId="3744922044" sldId="287"/>
            <ac:cxnSpMk id="205" creationId="{636591E2-7B12-76EF-5CBE-FDB59C78296A}"/>
          </ac:cxnSpMkLst>
        </pc:cxnChg>
        <pc:cxnChg chg="add mod">
          <ac:chgData name="Kulinich Bohdan" userId="48e65c9f34e137d0" providerId="LiveId" clId="{6FC6F622-0AD6-4E42-8BC4-254B67DB1B8F}" dt="2023-08-29T15:26:07.532" v="478" actId="208"/>
          <ac:cxnSpMkLst>
            <pc:docMk/>
            <pc:sldMk cId="3744922044" sldId="287"/>
            <ac:cxnSpMk id="208" creationId="{E4B158A5-2DA0-2784-10F5-BA1B6575252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5" creationId="{064E48E0-BE17-BB75-E8D2-935BA064BE6A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6" creationId="{FA673ED2-0900-4ADF-49EA-CAAA4A736E0C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7" creationId="{B2CE3E41-7E2D-A28F-A2EB-E175C1DA3AAB}"/>
          </ac:cxnSpMkLst>
        </pc:cxnChg>
        <pc:cxnChg chg="add mod">
          <ac:chgData name="Kulinich Bohdan" userId="48e65c9f34e137d0" providerId="LiveId" clId="{6FC6F622-0AD6-4E42-8BC4-254B67DB1B8F}" dt="2023-08-29T14:10:57.660" v="318" actId="164"/>
          <ac:cxnSpMkLst>
            <pc:docMk/>
            <pc:sldMk cId="3744922044" sldId="287"/>
            <ac:cxnSpMk id="218" creationId="{EC1A8D53-9621-065E-9C1E-80914590E006}"/>
          </ac:cxnSpMkLst>
        </pc:cxnChg>
        <pc:cxnChg chg="add mod">
          <ac:chgData name="Kulinich Bohdan" userId="48e65c9f34e137d0" providerId="LiveId" clId="{6FC6F622-0AD6-4E42-8BC4-254B67DB1B8F}" dt="2023-08-29T14:12:52.238" v="348" actId="14100"/>
          <ac:cxnSpMkLst>
            <pc:docMk/>
            <pc:sldMk cId="3744922044" sldId="287"/>
            <ac:cxnSpMk id="220" creationId="{AC16413A-C998-A284-207D-A270C78A717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5" creationId="{A61E3AD6-02EC-5118-B1ED-35A4C1786DC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6" creationId="{A0936D52-D563-73C6-15E4-CE2C83FF6939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37" creationId="{D6891BF2-9728-3F25-1CB2-9B0AD703DC36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0" creationId="{76C4AC87-29E5-42E2-C3DE-0A3859369CFE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1" creationId="{354260F3-4225-B197-4E06-DC63C687B06F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2" creationId="{1299DA8A-8912-935A-DA1D-998BCF5EE94C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3" creationId="{8FF2FC5B-55E5-470F-05EF-08A8352F8622}"/>
          </ac:cxnSpMkLst>
        </pc:cxnChg>
        <pc:cxnChg chg="mod">
          <ac:chgData name="Kulinich Bohdan" userId="48e65c9f34e137d0" providerId="LiveId" clId="{6FC6F622-0AD6-4E42-8BC4-254B67DB1B8F}" dt="2023-08-29T15:26:47.044" v="479"/>
          <ac:cxnSpMkLst>
            <pc:docMk/>
            <pc:sldMk cId="3744922044" sldId="287"/>
            <ac:cxnSpMk id="244" creationId="{F0F91545-3FD8-B0A9-634F-D627B29127F7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6" creationId="{6FD74637-082E-DD3B-70A1-8755B48F6E78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7" creationId="{EE51D632-9C6F-1CC5-96A7-9C2348B11D8B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48" creationId="{3E373ED2-A7FF-AFF5-D1B1-6F0ADC695071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1" creationId="{E5E8DAE0-415B-2A7A-49DB-2D1D4E510CDD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2" creationId="{38FB0C55-6EBE-36D2-57BD-8444CA891EAC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3" creationId="{58F6B9FF-0AD0-21FA-01BC-A6D4A8D67DD2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4" creationId="{587287C5-CC6C-2127-63FC-A976D4A0B6F3}"/>
          </ac:cxnSpMkLst>
        </pc:cxnChg>
        <pc:cxnChg chg="mod">
          <ac:chgData name="Kulinich Bohdan" userId="48e65c9f34e137d0" providerId="LiveId" clId="{6FC6F622-0AD6-4E42-8BC4-254B67DB1B8F}" dt="2023-08-29T15:27:00" v="483"/>
          <ac:cxnSpMkLst>
            <pc:docMk/>
            <pc:sldMk cId="3744922044" sldId="287"/>
            <ac:cxnSpMk id="255" creationId="{8311AAAB-1E10-1971-7704-9747DCA9BE73}"/>
          </ac:cxnSpMkLst>
        </pc:cxnChg>
      </pc:sldChg>
      <pc:sldChg chg="addSp delSp modSp mod delAnim modAnim">
        <pc:chgData name="Kulinich Bohdan" userId="48e65c9f34e137d0" providerId="LiveId" clId="{6FC6F622-0AD6-4E42-8BC4-254B67DB1B8F}" dt="2023-09-02T12:43:54.158" v="2539" actId="207"/>
        <pc:sldMkLst>
          <pc:docMk/>
          <pc:sldMk cId="3673138856" sldId="288"/>
        </pc:sldMkLst>
        <pc:spChg chg="mod">
          <ac:chgData name="Kulinich Bohdan" userId="48e65c9f34e137d0" providerId="LiveId" clId="{6FC6F622-0AD6-4E42-8BC4-254B67DB1B8F}" dt="2023-09-02T12:43:46.068" v="2538" actId="207"/>
          <ac:spMkLst>
            <pc:docMk/>
            <pc:sldMk cId="3673138856" sldId="288"/>
            <ac:spMk id="3" creationId="{43056ED0-E9F0-480B-9B5A-F4A262DB7B64}"/>
          </ac:spMkLst>
        </pc:spChg>
        <pc:spChg chg="mod">
          <ac:chgData name="Kulinich Bohdan" userId="48e65c9f34e137d0" providerId="LiveId" clId="{6FC6F622-0AD6-4E42-8BC4-254B67DB1B8F}" dt="2023-08-30T17:51:17.623" v="719" actId="207"/>
          <ac:spMkLst>
            <pc:docMk/>
            <pc:sldMk cId="3673138856" sldId="288"/>
            <ac:spMk id="4" creationId="{30B33D27-178B-0805-D222-555AF1416905}"/>
          </ac:spMkLst>
        </pc:spChg>
        <pc:spChg chg="mod">
          <ac:chgData name="Kulinich Bohdan" userId="48e65c9f34e137d0" providerId="LiveId" clId="{6FC6F622-0AD6-4E42-8BC4-254B67DB1B8F}" dt="2023-08-30T17:57:53.644" v="833" actId="207"/>
          <ac:spMkLst>
            <pc:docMk/>
            <pc:sldMk cId="3673138856" sldId="288"/>
            <ac:spMk id="6" creationId="{1FED82BE-F31A-CFA7-0A33-43B910AE8467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5" creationId="{32ECE997-F133-DF3B-2166-EF55DD51D12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6" creationId="{14924D3F-BD3C-E1E1-11A6-464361794D6E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1" creationId="{657C8C7A-B79C-4AB6-7E2E-E280AB4AAFAB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2" creationId="{F28C33EE-80FD-D4A9-A991-0D7F8537758F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3" creationId="{14144307-7635-710C-DE73-4C67E9A0C5F9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4" creationId="{2D6C6C62-3FBE-93EF-6BAB-E1904F2A8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5" creationId="{D6A4D216-C26B-ADF4-8B5F-2D678060AF7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6" creationId="{10EDCAE4-B087-3113-7696-A6052DB30B37}"/>
          </ac:spMkLst>
        </pc:spChg>
        <pc:spChg chg="add del mod">
          <ac:chgData name="Kulinich Bohdan" userId="48e65c9f34e137d0" providerId="LiveId" clId="{6FC6F622-0AD6-4E42-8BC4-254B67DB1B8F}" dt="2023-08-29T19:10:14.245" v="584" actId="478"/>
          <ac:spMkLst>
            <pc:docMk/>
            <pc:sldMk cId="3673138856" sldId="288"/>
            <ac:spMk id="26" creationId="{26694E43-819A-734B-07FF-6C85E3EB66AD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7" creationId="{A708A02C-09BA-6F14-4FD7-5F26B1CD94E3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8" creationId="{C157E12A-37A7-AE98-90DC-78DA82E2328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29" creationId="{EAC7E529-1042-710A-C24C-64FC834D3D7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30" creationId="{BDA239FC-0E55-E12A-9107-DF10F3FA43EB}"/>
          </ac:spMkLst>
        </pc:spChg>
        <pc:spChg chg="add del mod">
          <ac:chgData name="Kulinich Bohdan" userId="48e65c9f34e137d0" providerId="LiveId" clId="{6FC6F622-0AD6-4E42-8BC4-254B67DB1B8F}" dt="2023-08-29T19:10:17.670" v="587" actId="478"/>
          <ac:spMkLst>
            <pc:docMk/>
            <pc:sldMk cId="3673138856" sldId="288"/>
            <ac:spMk id="31" creationId="{713C2C32-7C68-D555-591C-F1E6EEFC3393}"/>
          </ac:spMkLst>
        </pc:spChg>
        <pc:spChg chg="del">
          <ac:chgData name="Kulinich Bohdan" userId="48e65c9f34e137d0" providerId="LiveId" clId="{6FC6F622-0AD6-4E42-8BC4-254B67DB1B8F}" dt="2023-08-29T14:10:11.339" v="308" actId="478"/>
          <ac:spMkLst>
            <pc:docMk/>
            <pc:sldMk cId="3673138856" sldId="288"/>
            <ac:spMk id="31" creationId="{B62463A1-D602-1179-BC50-F68E210115E5}"/>
          </ac:spMkLst>
        </pc:spChg>
        <pc:spChg chg="add del mod">
          <ac:chgData name="Kulinich Bohdan" userId="48e65c9f34e137d0" providerId="LiveId" clId="{6FC6F622-0AD6-4E42-8BC4-254B67DB1B8F}" dt="2023-08-29T19:10:09.383" v="580" actId="478"/>
          <ac:spMkLst>
            <pc:docMk/>
            <pc:sldMk cId="3673138856" sldId="288"/>
            <ac:spMk id="32" creationId="{A6305098-F4B1-BFA1-4B5D-B8702C22567A}"/>
          </ac:spMkLst>
        </pc:spChg>
        <pc:spChg chg="del">
          <ac:chgData name="Kulinich Bohdan" userId="48e65c9f34e137d0" providerId="LiveId" clId="{6FC6F622-0AD6-4E42-8BC4-254B67DB1B8F}" dt="2023-08-29T14:10:14.610" v="310" actId="478"/>
          <ac:spMkLst>
            <pc:docMk/>
            <pc:sldMk cId="3673138856" sldId="288"/>
            <ac:spMk id="32" creationId="{D996D6D7-8B97-B0E1-33D5-4B5776298AFC}"/>
          </ac:spMkLst>
        </pc:spChg>
        <pc:spChg chg="add del mod">
          <ac:chgData name="Kulinich Bohdan" userId="48e65c9f34e137d0" providerId="LiveId" clId="{6FC6F622-0AD6-4E42-8BC4-254B67DB1B8F}" dt="2023-08-29T19:10:00.742" v="571" actId="478"/>
          <ac:spMkLst>
            <pc:docMk/>
            <pc:sldMk cId="3673138856" sldId="288"/>
            <ac:spMk id="33" creationId="{1427889E-5C86-8F79-3A40-90313F9D8686}"/>
          </ac:spMkLst>
        </pc:spChg>
        <pc:spChg chg="add del mod">
          <ac:chgData name="Kulinich Bohdan" userId="48e65c9f34e137d0" providerId="LiveId" clId="{6FC6F622-0AD6-4E42-8BC4-254B67DB1B8F}" dt="2023-08-29T19:10:18.635" v="588" actId="478"/>
          <ac:spMkLst>
            <pc:docMk/>
            <pc:sldMk cId="3673138856" sldId="288"/>
            <ac:spMk id="35" creationId="{256022A5-0E3E-DCEE-9C6B-C5B09516DDFC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0" creationId="{A687C620-92E0-C1B7-A694-4A2ABD090F76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1" creationId="{B638F72C-BBED-09FD-DF86-84C97262212E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42" creationId="{182F49A7-52AD-9399-C116-5C0B331872C5}"/>
          </ac:spMkLst>
        </pc:spChg>
        <pc:spChg chg="add mod">
          <ac:chgData name="Kulinich Bohdan" userId="48e65c9f34e137d0" providerId="LiveId" clId="{6FC6F622-0AD6-4E42-8BC4-254B67DB1B8F}" dt="2023-08-30T17:56:04.431" v="810" actId="1038"/>
          <ac:spMkLst>
            <pc:docMk/>
            <pc:sldMk cId="3673138856" sldId="288"/>
            <ac:spMk id="52" creationId="{C552174F-EEE4-4175-5D6F-08A1BAA837EA}"/>
          </ac:spMkLst>
        </pc:spChg>
        <pc:spChg chg="add mod">
          <ac:chgData name="Kulinich Bohdan" userId="48e65c9f34e137d0" providerId="LiveId" clId="{6FC6F622-0AD6-4E42-8BC4-254B67DB1B8F}" dt="2023-08-30T17:55:17.120" v="793" actId="1037"/>
          <ac:spMkLst>
            <pc:docMk/>
            <pc:sldMk cId="3673138856" sldId="288"/>
            <ac:spMk id="53" creationId="{537C1E7B-91FA-F1DF-B06C-C31FAAD8E0D1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4" creationId="{FABE4D55-DBE1-0A18-E1C7-344A2C0BF17D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5" creationId="{CB2535FC-7E18-A281-6196-438533CDF534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56" creationId="{C298ECCF-22BF-6CDD-D80A-1A5BBA2B16C6}"/>
          </ac:spMkLst>
        </pc:spChg>
        <pc:spChg chg="add mod">
          <ac:chgData name="Kulinich Bohdan" userId="48e65c9f34e137d0" providerId="LiveId" clId="{6FC6F622-0AD6-4E42-8BC4-254B67DB1B8F}" dt="2023-08-30T17:57:42.711" v="832" actId="1038"/>
          <ac:spMkLst>
            <pc:docMk/>
            <pc:sldMk cId="3673138856" sldId="288"/>
            <ac:spMk id="66" creationId="{1D4E5FC9-32E8-0ABE-DDFD-57EF1ECA9E30}"/>
          </ac:spMkLst>
        </pc:spChg>
        <pc:spChg chg="add mod">
          <ac:chgData name="Kulinich Bohdan" userId="48e65c9f34e137d0" providerId="LiveId" clId="{6FC6F622-0AD6-4E42-8BC4-254B67DB1B8F}" dt="2023-08-30T17:57:33.405" v="829" actId="1038"/>
          <ac:spMkLst>
            <pc:docMk/>
            <pc:sldMk cId="3673138856" sldId="288"/>
            <ac:spMk id="67" creationId="{5F742CD1-2EAD-EA0C-4AD7-802CDEB2D79C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68" creationId="{CFFB6B29-BA58-6AD5-CD50-8E1F8D0A7FFA}"/>
          </ac:spMkLst>
        </pc:spChg>
        <pc:spChg chg="add del mod">
          <ac:chgData name="Kulinich Bohdan" userId="48e65c9f34e137d0" providerId="LiveId" clId="{6FC6F622-0AD6-4E42-8BC4-254B67DB1B8F}" dt="2023-08-30T17:51:51.839" v="728" actId="478"/>
          <ac:spMkLst>
            <pc:docMk/>
            <pc:sldMk cId="3673138856" sldId="288"/>
            <ac:spMk id="69" creationId="{69FC39EB-0B34-53D8-5582-37C02EE59159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0" creationId="{E4573ADA-E0DB-896C-1057-ABE6F57D1B3F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1" creationId="{6058B006-DF88-48CB-B939-8B2E07CBE9D3}"/>
          </ac:spMkLst>
        </pc:spChg>
        <pc:spChg chg="add mod">
          <ac:chgData name="Kulinich Bohdan" userId="48e65c9f34e137d0" providerId="LiveId" clId="{6FC6F622-0AD6-4E42-8BC4-254B67DB1B8F}" dt="2023-08-30T17:56:01.036" v="806" actId="1076"/>
          <ac:spMkLst>
            <pc:docMk/>
            <pc:sldMk cId="3673138856" sldId="288"/>
            <ac:spMk id="72" creationId="{31A1AED2-058C-92AA-4296-0191A68C973C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3" creationId="{62908E57-7183-0C3C-304F-94652BAE043D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4" creationId="{A30248DD-E418-82A5-521E-794F20F9F188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5" creationId="{E7C9E63D-27EA-6CC0-8C68-3E458C124DA3}"/>
          </ac:spMkLst>
        </pc:spChg>
        <pc:spChg chg="add mod">
          <ac:chgData name="Kulinich Bohdan" userId="48e65c9f34e137d0" providerId="LiveId" clId="{6FC6F622-0AD6-4E42-8BC4-254B67DB1B8F}" dt="2023-08-30T17:55:55.289" v="805" actId="14100"/>
          <ac:spMkLst>
            <pc:docMk/>
            <pc:sldMk cId="3673138856" sldId="288"/>
            <ac:spMk id="76" creationId="{82BDE301-A0D8-5A40-DB8F-AF124C9656B6}"/>
          </ac:spMkLst>
        </pc:spChg>
        <pc:spChg chg="add mod">
          <ac:chgData name="Kulinich Bohdan" userId="48e65c9f34e137d0" providerId="LiveId" clId="{6FC6F622-0AD6-4E42-8BC4-254B67DB1B8F}" dt="2023-08-30T17:58:11.295" v="836"/>
          <ac:spMkLst>
            <pc:docMk/>
            <pc:sldMk cId="3673138856" sldId="288"/>
            <ac:spMk id="77" creationId="{2ACEF0BF-C30D-6DE9-EAB3-270337E9ABE9}"/>
          </ac:spMkLst>
        </pc:spChg>
        <pc:spChg chg="add mod">
          <ac:chgData name="Kulinich Bohdan" userId="48e65c9f34e137d0" providerId="LiveId" clId="{6FC6F622-0AD6-4E42-8BC4-254B67DB1B8F}" dt="2023-08-30T17:58:21.454" v="838"/>
          <ac:spMkLst>
            <pc:docMk/>
            <pc:sldMk cId="3673138856" sldId="288"/>
            <ac:spMk id="78" creationId="{6D3E8672-83C5-9F58-4822-05E6E15490FC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78" creationId="{940CBE61-E629-DED6-C29F-3FE4E6CE5E3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79" creationId="{40A09FBF-6E9F-A125-F453-7E13E7110277}"/>
          </ac:spMkLst>
        </pc:spChg>
        <pc:spChg chg="add mod">
          <ac:chgData name="Kulinich Bohdan" userId="48e65c9f34e137d0" providerId="LiveId" clId="{6FC6F622-0AD6-4E42-8BC4-254B67DB1B8F}" dt="2023-08-30T17:58:32.470" v="840"/>
          <ac:spMkLst>
            <pc:docMk/>
            <pc:sldMk cId="3673138856" sldId="288"/>
            <ac:spMk id="79" creationId="{D9DF75D6-5B32-3871-4481-5716D295E77C}"/>
          </ac:spMkLst>
        </pc:spChg>
        <pc:spChg chg="add mod">
          <ac:chgData name="Kulinich Bohdan" userId="48e65c9f34e137d0" providerId="LiveId" clId="{6FC6F622-0AD6-4E42-8BC4-254B67DB1B8F}" dt="2023-08-30T17:58:42.704" v="842"/>
          <ac:spMkLst>
            <pc:docMk/>
            <pc:sldMk cId="3673138856" sldId="288"/>
            <ac:spMk id="80" creationId="{913983A9-D8E8-00B3-5CD9-4DE5CE6CF5F4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1" creationId="{06609F08-A17E-093A-DFF3-7DEFD3F8DE23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2" creationId="{E8DDAC87-86A3-D828-757F-AEE1C85740F5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6" creationId="{02143D37-D2E4-85A9-CFE2-F93E1177631A}"/>
          </ac:spMkLst>
        </pc:spChg>
        <pc:spChg chg="add mod">
          <ac:chgData name="Kulinich Bohdan" userId="48e65c9f34e137d0" providerId="LiveId" clId="{6FC6F622-0AD6-4E42-8BC4-254B67DB1B8F}" dt="2023-08-30T17:57:26.463" v="813" actId="1076"/>
          <ac:spMkLst>
            <pc:docMk/>
            <pc:sldMk cId="3673138856" sldId="288"/>
            <ac:spMk id="89" creationId="{397C6420-6B68-46E3-B765-E24E1E680ABC}"/>
          </ac:spMkLst>
        </pc:spChg>
        <pc:spChg chg="add mod">
          <ac:chgData name="Kulinich Bohdan" userId="48e65c9f34e137d0" providerId="LiveId" clId="{6FC6F622-0AD6-4E42-8BC4-254B67DB1B8F}" dt="2023-08-30T18:04:10.615" v="946" actId="1076"/>
          <ac:spMkLst>
            <pc:docMk/>
            <pc:sldMk cId="3673138856" sldId="288"/>
            <ac:spMk id="91" creationId="{32B78E1A-AB45-0981-30CB-1F341FB42B34}"/>
          </ac:spMkLst>
        </pc:spChg>
        <pc:spChg chg="add mod">
          <ac:chgData name="Kulinich Bohdan" userId="48e65c9f34e137d0" providerId="LiveId" clId="{6FC6F622-0AD6-4E42-8BC4-254B67DB1B8F}" dt="2023-08-30T18:06:21.485" v="976" actId="14100"/>
          <ac:spMkLst>
            <pc:docMk/>
            <pc:sldMk cId="3673138856" sldId="288"/>
            <ac:spMk id="92" creationId="{2F4C3869-0A76-F457-3191-8F677DA41A85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93" creationId="{A59282FB-9785-DD33-0BCE-DA740769C748}"/>
          </ac:spMkLst>
        </pc:spChg>
        <pc:spChg chg="add mod">
          <ac:chgData name="Kulinich Bohdan" userId="48e65c9f34e137d0" providerId="LiveId" clId="{6FC6F622-0AD6-4E42-8BC4-254B67DB1B8F}" dt="2023-08-30T18:04:17.509" v="948" actId="1076"/>
          <ac:spMkLst>
            <pc:docMk/>
            <pc:sldMk cId="3673138856" sldId="288"/>
            <ac:spMk id="100" creationId="{29AF69D9-F98A-1ADB-0935-D865EE9192DB}"/>
          </ac:spMkLst>
        </pc:spChg>
        <pc:spChg chg="add mod">
          <ac:chgData name="Kulinich Bohdan" userId="48e65c9f34e137d0" providerId="LiveId" clId="{6FC6F622-0AD6-4E42-8BC4-254B67DB1B8F}" dt="2023-08-30T18:05:36.143" v="975" actId="2711"/>
          <ac:spMkLst>
            <pc:docMk/>
            <pc:sldMk cId="3673138856" sldId="288"/>
            <ac:spMk id="102" creationId="{E8515BB8-59D0-FED2-FDD4-9F5A68497584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04" creationId="{AE0C3FC2-7E8C-E3AC-BFAC-F3E109F982DB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0" creationId="{90C14910-41AA-DA0F-53E7-EB1F02DA9A8C}"/>
          </ac:spMkLst>
        </pc:spChg>
        <pc:spChg chg="add mod">
          <ac:chgData name="Kulinich Bohdan" userId="48e65c9f34e137d0" providerId="LiveId" clId="{6FC6F622-0AD6-4E42-8BC4-254B67DB1B8F}" dt="2023-08-30T18:06:52.023" v="986" actId="14100"/>
          <ac:spMkLst>
            <pc:docMk/>
            <pc:sldMk cId="3673138856" sldId="288"/>
            <ac:spMk id="111" creationId="{98073A19-61B6-470B-D307-5ECFE3A9B818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2" creationId="{A8EA24FE-F338-F13E-1175-555EDF690859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3" creationId="{805E6984-4EB8-ADE3-11F3-5B81621C233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4" creationId="{C8020AF2-EE7A-4843-F850-65B21AF369DB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5" creationId="{70D32B28-996C-82A8-6B1C-66D3906867AD}"/>
          </ac:spMkLst>
        </pc:spChg>
        <pc:spChg chg="add mod">
          <ac:chgData name="Kulinich Bohdan" userId="48e65c9f34e137d0" providerId="LiveId" clId="{6FC6F622-0AD6-4E42-8BC4-254B67DB1B8F}" dt="2023-09-02T12:43:54.158" v="2539" actId="207"/>
          <ac:spMkLst>
            <pc:docMk/>
            <pc:sldMk cId="3673138856" sldId="288"/>
            <ac:spMk id="116" creationId="{DE120E17-EDAB-C122-BAC5-A7A0146FF4E0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8" creationId="{C7F59E77-03C6-0186-4AEF-B6E134108449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19" creationId="{10E205AF-019B-27DE-31A6-B69D00E0869C}"/>
          </ac:spMkLst>
        </pc:spChg>
        <pc:spChg chg="add mod">
          <ac:chgData name="Kulinich Bohdan" userId="48e65c9f34e137d0" providerId="LiveId" clId="{6FC6F622-0AD6-4E42-8BC4-254B67DB1B8F}" dt="2023-08-30T18:07:33.580" v="989" actId="1076"/>
          <ac:spMkLst>
            <pc:docMk/>
            <pc:sldMk cId="3673138856" sldId="288"/>
            <ac:spMk id="120" creationId="{37A11050-922B-7E1F-3ADF-1B37B89DC05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46" creationId="{0E4B43C6-E0F7-2114-D922-8506306AFB9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4" creationId="{4888BD2F-1111-699B-55B7-C91DB3500560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5" creationId="{707FA4C9-E44D-F632-7630-32B71875B5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6" creationId="{22A24287-5E7B-D868-ECA0-45065840F474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7" creationId="{0FDB559E-12C5-A5FE-AC68-C16A94381473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8" creationId="{7D831064-DAB2-A742-9100-4E48C38115A2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59" creationId="{8D786759-BB11-38F8-3593-32221AB1F16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0" creationId="{3F3A4CA8-0FA8-BFD6-510A-BE687C97FD7F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1" creationId="{22391DCC-6295-66DF-5BFD-705C90275317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2" creationId="{A806AC03-4C00-448F-65F6-2D883A2FB91C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3" creationId="{E3EB4C20-A0D5-D9F8-91A3-B85FE7532771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4" creationId="{47160FF6-8C79-C089-9BE5-7596EF6DDC9E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5" creationId="{D2A0E687-1CF3-249E-DC6B-CC78494A84CA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66" creationId="{9796371F-50AD-9D5D-2CFB-5B455F02C9F2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8" creationId="{1644E1A9-76F3-ADE2-6B7F-E02B1B744654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79" creationId="{47B750A7-2CB1-F4EB-CAB3-A4E6AB7A055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5" creationId="{0177C48C-5CC4-F58D-8B25-0AD68E56D3C8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86" creationId="{66B06454-9197-2578-F54A-C1DB5CB97F56}"/>
          </ac:spMkLst>
        </pc:spChg>
        <pc:spChg chg="del">
          <ac:chgData name="Kulinich Bohdan" userId="48e65c9f34e137d0" providerId="LiveId" clId="{6FC6F622-0AD6-4E42-8BC4-254B67DB1B8F}" dt="2023-08-29T14:10:05.391" v="307" actId="478"/>
          <ac:spMkLst>
            <pc:docMk/>
            <pc:sldMk cId="3673138856" sldId="288"/>
            <ac:spMk id="189" creationId="{4A95EEEF-63C6-821C-0997-6EFC536D52C6}"/>
          </ac:spMkLst>
        </pc:spChg>
        <pc:spChg chg="add del">
          <ac:chgData name="Kulinich Bohdan" userId="48e65c9f34e137d0" providerId="LiveId" clId="{6FC6F622-0AD6-4E42-8BC4-254B67DB1B8F}" dt="2023-08-29T14:10:00.823" v="306" actId="478"/>
          <ac:spMkLst>
            <pc:docMk/>
            <pc:sldMk cId="3673138856" sldId="288"/>
            <ac:spMk id="190" creationId="{C31C6FFF-1E8A-A90D-B1DB-8F8813607249}"/>
          </ac:spMkLst>
        </pc:spChg>
        <pc:grpChg chg="add del mod">
          <ac:chgData name="Kulinich Bohdan" userId="48e65c9f34e137d0" providerId="LiveId" clId="{6FC6F622-0AD6-4E42-8BC4-254B67DB1B8F}" dt="2023-08-29T19:10:05.493" v="576" actId="478"/>
          <ac:grpSpMkLst>
            <pc:docMk/>
            <pc:sldMk cId="3673138856" sldId="288"/>
            <ac:grpSpMk id="8" creationId="{8F423F34-BC29-682A-B39C-7A19BBA17C68}"/>
          </ac:grpSpMkLst>
        </pc:grpChg>
        <pc:grpChg chg="del">
          <ac:chgData name="Kulinich Bohdan" userId="48e65c9f34e137d0" providerId="LiveId" clId="{6FC6F622-0AD6-4E42-8BC4-254B67DB1B8F}" dt="2023-08-29T14:10:12.466" v="309" actId="478"/>
          <ac:grpSpMkLst>
            <pc:docMk/>
            <pc:sldMk cId="3673138856" sldId="288"/>
            <ac:grpSpMk id="33" creationId="{DB4C06C4-3C94-198B-8103-2FB1110A4D49}"/>
          </ac:grpSpMkLst>
        </pc:grpChg>
        <pc:grpChg chg="add del mod">
          <ac:chgData name="Kulinich Bohdan" userId="48e65c9f34e137d0" providerId="LiveId" clId="{6FC6F622-0AD6-4E42-8BC4-254B67DB1B8F}" dt="2023-08-30T17:50:20.990" v="713" actId="478"/>
          <ac:grpSpMkLst>
            <pc:docMk/>
            <pc:sldMk cId="3673138856" sldId="288"/>
            <ac:grpSpMk id="38" creationId="{A6E9113B-694D-4C83-B834-BE059101DDB1}"/>
          </ac:grpSpMkLst>
        </pc:grpChg>
        <pc:grpChg chg="add mod">
          <ac:chgData name="Kulinich Bohdan" userId="48e65c9f34e137d0" providerId="LiveId" clId="{6FC6F622-0AD6-4E42-8BC4-254B67DB1B8F}" dt="2023-08-30T17:55:17.120" v="793" actId="1037"/>
          <ac:grpSpMkLst>
            <pc:docMk/>
            <pc:sldMk cId="3673138856" sldId="288"/>
            <ac:grpSpMk id="43" creationId="{7CA69772-521D-D595-992D-7AD7AB2C4D01}"/>
          </ac:grpSpMkLst>
        </pc:grpChg>
        <pc:grpChg chg="add mod">
          <ac:chgData name="Kulinich Bohdan" userId="48e65c9f34e137d0" providerId="LiveId" clId="{6FC6F622-0AD6-4E42-8BC4-254B67DB1B8F}" dt="2023-08-30T17:57:33.405" v="829" actId="1038"/>
          <ac:grpSpMkLst>
            <pc:docMk/>
            <pc:sldMk cId="3673138856" sldId="288"/>
            <ac:grpSpMk id="57" creationId="{668790D5-5A5B-4D8C-FBAE-932BEBAA852C}"/>
          </ac:grpSpMkLst>
        </pc:grpChg>
        <pc:grpChg chg="add del">
          <ac:chgData name="Kulinich Bohdan" userId="48e65c9f34e137d0" providerId="LiveId" clId="{6FC6F622-0AD6-4E42-8BC4-254B67DB1B8F}" dt="2023-08-29T14:10:00.823" v="306" actId="478"/>
          <ac:grpSpMkLst>
            <pc:docMk/>
            <pc:sldMk cId="3673138856" sldId="288"/>
            <ac:grpSpMk id="80" creationId="{8E17850E-F173-C4BC-217C-5FCC97A52D3B}"/>
          </ac:grpSpMkLst>
        </pc:grpChg>
        <pc:cxnChg chg="add del">
          <ac:chgData name="Kulinich Bohdan" userId="48e65c9f34e137d0" providerId="LiveId" clId="{6FC6F622-0AD6-4E42-8BC4-254B67DB1B8F}" dt="2023-08-29T14:09:58.310" v="305" actId="478"/>
          <ac:cxnSpMkLst>
            <pc:docMk/>
            <pc:sldMk cId="3673138856" sldId="288"/>
            <ac:cxnSpMk id="7" creationId="{45247843-AE8E-DD0E-7020-82AFD405531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8" creationId="{0E03B5EC-DD50-E6CB-8C37-91D49A1D2AAF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9" creationId="{EF42A7C5-E5F8-7275-99AF-F6B04CA70D6D}"/>
          </ac:cxnSpMkLst>
        </pc:cxnChg>
        <pc:cxnChg chg="mod">
          <ac:chgData name="Kulinich Bohdan" userId="48e65c9f34e137d0" providerId="LiveId" clId="{6FC6F622-0AD6-4E42-8BC4-254B67DB1B8F}" dt="2023-08-29T19:09:58.223" v="570" actId="208"/>
          <ac:cxnSpMkLst>
            <pc:docMk/>
            <pc:sldMk cId="3673138856" sldId="288"/>
            <ac:cxnSpMk id="10" creationId="{23C1466D-55E5-DF96-C6EB-BD6A5C37CB20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0" creationId="{3131FCAA-AE1E-1A0F-8E6A-81280374E84C}"/>
          </ac:cxnSpMkLst>
        </pc:cxnChg>
        <pc:cxnChg chg="add del mod">
          <ac:chgData name="Kulinich Bohdan" userId="48e65c9f34e137d0" providerId="LiveId" clId="{6FC6F622-0AD6-4E42-8BC4-254B67DB1B8F}" dt="2023-08-29T19:10:06.335" v="577" actId="478"/>
          <ac:cxnSpMkLst>
            <pc:docMk/>
            <pc:sldMk cId="3673138856" sldId="288"/>
            <ac:cxnSpMk id="11" creationId="{28A704A7-505C-DDC9-2587-6B32445BC589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1" creationId="{B32881CE-BC3E-B2C9-BDE7-9A986511007A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2" creationId="{742824BA-854E-D78A-20F1-F8879DB59571}"/>
          </ac:cxnSpMkLst>
        </pc:cxnChg>
        <pc:cxnChg chg="add del mod">
          <ac:chgData name="Kulinich Bohdan" userId="48e65c9f34e137d0" providerId="LiveId" clId="{6FC6F622-0AD6-4E42-8BC4-254B67DB1B8F}" dt="2023-08-29T19:10:04.638" v="575" actId="478"/>
          <ac:cxnSpMkLst>
            <pc:docMk/>
            <pc:sldMk cId="3673138856" sldId="288"/>
            <ac:cxnSpMk id="12" creationId="{F57034DC-6D1A-E31E-56EC-E951E37F0AD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3" creationId="{8664F979-ED7B-AC9D-2658-8F534A2DC13D}"/>
          </ac:cxnSpMkLst>
        </pc:cxnChg>
        <pc:cxnChg chg="add del mod">
          <ac:chgData name="Kulinich Bohdan" userId="48e65c9f34e137d0" providerId="LiveId" clId="{6FC6F622-0AD6-4E42-8BC4-254B67DB1B8F}" dt="2023-08-29T19:10:15.084" v="585" actId="478"/>
          <ac:cxnSpMkLst>
            <pc:docMk/>
            <pc:sldMk cId="3673138856" sldId="288"/>
            <ac:cxnSpMk id="13" creationId="{B96A703B-9D3E-AC91-71AE-19014A8756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4" creationId="{2C56C14C-A73A-272E-3C0D-CFCE66DBBB45}"/>
          </ac:cxnSpMkLst>
        </pc:cxnChg>
        <pc:cxnChg chg="add del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4" creationId="{EFCF1835-0D86-4F71-720A-BBD90271DC96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5" creationId="{1A139727-D558-97B3-7AF3-E0E6225F4B6F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16" creationId="{B004A0D2-B9B4-5427-8F1B-CCA0EDC4C07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1" creationId="{880F7638-6D10-C828-DD2C-98B4F1577C4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2" creationId="{BCBEFE10-11E8-0AB9-9F57-74917AE61E4B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3" creationId="{61569555-EFF8-1664-8F09-37AA7E844301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4" creationId="{A3A484AC-BFAE-AF25-9EE5-0811D72694C0}"/>
          </ac:cxnSpMkLst>
        </pc:cxnChg>
        <pc:cxnChg chg="add mod">
          <ac:chgData name="Kulinich Bohdan" userId="48e65c9f34e137d0" providerId="LiveId" clId="{6FC6F622-0AD6-4E42-8BC4-254B67DB1B8F}" dt="2023-08-29T19:10:36.519" v="590" actId="164"/>
          <ac:cxnSpMkLst>
            <pc:docMk/>
            <pc:sldMk cId="3673138856" sldId="288"/>
            <ac:cxnSpMk id="25" creationId="{CC56D23B-7CD7-C13B-9830-8141A687E3B0}"/>
          </ac:cxnSpMkLst>
        </pc:cxnChg>
        <pc:cxnChg chg="add del mod">
          <ac:chgData name="Kulinich Bohdan" userId="48e65c9f34e137d0" providerId="LiveId" clId="{6FC6F622-0AD6-4E42-8BC4-254B67DB1B8F}" dt="2023-08-29T19:10:07.602" v="578" actId="478"/>
          <ac:cxnSpMkLst>
            <pc:docMk/>
            <pc:sldMk cId="3673138856" sldId="288"/>
            <ac:cxnSpMk id="27" creationId="{FEC6BCC9-0BA7-6C22-4328-A8E4D80898B5}"/>
          </ac:cxnSpMkLst>
        </pc:cxnChg>
        <pc:cxnChg chg="add del mod">
          <ac:chgData name="Kulinich Bohdan" userId="48e65c9f34e137d0" providerId="LiveId" clId="{6FC6F622-0AD6-4E42-8BC4-254B67DB1B8F}" dt="2023-08-29T19:10:16.400" v="586" actId="478"/>
          <ac:cxnSpMkLst>
            <pc:docMk/>
            <pc:sldMk cId="3673138856" sldId="288"/>
            <ac:cxnSpMk id="28" creationId="{04D646F6-11A6-42A5-0228-F8CF0EDD60DB}"/>
          </ac:cxnSpMkLst>
        </pc:cxnChg>
        <pc:cxnChg chg="add del mod">
          <ac:chgData name="Kulinich Bohdan" userId="48e65c9f34e137d0" providerId="LiveId" clId="{6FC6F622-0AD6-4E42-8BC4-254B67DB1B8F}" dt="2023-08-29T19:10:03.018" v="573" actId="478"/>
          <ac:cxnSpMkLst>
            <pc:docMk/>
            <pc:sldMk cId="3673138856" sldId="288"/>
            <ac:cxnSpMk id="29" creationId="{2FDDD5EA-8F18-185C-BC89-CD1869F46C68}"/>
          </ac:cxnSpMkLst>
        </pc:cxnChg>
        <pc:cxnChg chg="add del mod">
          <ac:chgData name="Kulinich Bohdan" userId="48e65c9f34e137d0" providerId="LiveId" clId="{6FC6F622-0AD6-4E42-8BC4-254B67DB1B8F}" dt="2023-08-29T19:10:08.526" v="579" actId="478"/>
          <ac:cxnSpMkLst>
            <pc:docMk/>
            <pc:sldMk cId="3673138856" sldId="288"/>
            <ac:cxnSpMk id="30" creationId="{302D210D-2662-6355-3BA7-79DC5C986C6E}"/>
          </ac:cxnSpMkLst>
        </pc:cxnChg>
        <pc:cxnChg chg="add del mod">
          <ac:chgData name="Kulinich Bohdan" userId="48e65c9f34e137d0" providerId="LiveId" clId="{6FC6F622-0AD6-4E42-8BC4-254B67DB1B8F}" dt="2023-08-29T19:10:10.230" v="581" actId="478"/>
          <ac:cxnSpMkLst>
            <pc:docMk/>
            <pc:sldMk cId="3673138856" sldId="288"/>
            <ac:cxnSpMk id="34" creationId="{6D0BFFF3-0FB1-BEEC-A3EB-52952D801CAA}"/>
          </ac:cxnSpMkLst>
        </pc:cxnChg>
        <pc:cxnChg chg="add del mod">
          <ac:chgData name="Kulinich Bohdan" userId="48e65c9f34e137d0" providerId="LiveId" clId="{6FC6F622-0AD6-4E42-8BC4-254B67DB1B8F}" dt="2023-08-29T19:10:03.882" v="574" actId="478"/>
          <ac:cxnSpMkLst>
            <pc:docMk/>
            <pc:sldMk cId="3673138856" sldId="288"/>
            <ac:cxnSpMk id="36" creationId="{E98E29C3-1C51-4CBA-45BA-EEA769AFDAFD}"/>
          </ac:cxnSpMkLst>
        </pc:cxnChg>
        <pc:cxnChg chg="add del mod">
          <ac:chgData name="Kulinich Bohdan" userId="48e65c9f34e137d0" providerId="LiveId" clId="{6FC6F622-0AD6-4E42-8BC4-254B67DB1B8F}" dt="2023-08-29T19:10:01.985" v="572" actId="478"/>
          <ac:cxnSpMkLst>
            <pc:docMk/>
            <pc:sldMk cId="3673138856" sldId="288"/>
            <ac:cxnSpMk id="37" creationId="{31FF9829-C2ED-C65E-1E1A-49F3410780B3}"/>
          </ac:cxnSpMkLst>
        </pc:cxnChg>
        <pc:cxnChg chg="add mod">
          <ac:chgData name="Kulinich Bohdan" userId="48e65c9f34e137d0" providerId="LiveId" clId="{6FC6F622-0AD6-4E42-8BC4-254B67DB1B8F}" dt="2023-08-30T17:50:31.234" v="714"/>
          <ac:cxnSpMkLst>
            <pc:docMk/>
            <pc:sldMk cId="3673138856" sldId="288"/>
            <ac:cxnSpMk id="39" creationId="{BDD0C868-AE0F-AD4E-45D0-8874CDC909F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4" creationId="{9B0D87F2-2465-8525-2E04-91F8CF42B41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5" creationId="{340ED296-882F-F44B-8884-661D3067D31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6" creationId="{3942AE22-1980-2098-7909-B6C656E8ADC7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7" creationId="{B3741EBF-9832-0A46-B48A-D411E2C264C9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8" creationId="{008609F5-25AC-2628-0759-F384E340C295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49" creationId="{92E696A5-D89F-59CE-484B-AFB2413E9AAB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0" creationId="{9F2939F2-57E0-559B-EF1F-6B05306C6E2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1" creationId="{16F39E3F-D145-818F-710E-B640AA73447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8" creationId="{992EB790-93E6-0C42-BCED-4C8F3032B674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59" creationId="{EE2E40B0-66DB-38B4-0EE0-23EAAB150D70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0" creationId="{920C9EC6-48E1-9B26-2536-7E7CAA5DD83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1" creationId="{DCC95726-ACD8-C1C9-2262-A0335286F86F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2" creationId="{81A9F68E-547D-7DD8-BFE1-A1C06408D30A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3" creationId="{C63CCB34-141B-0F7A-11F4-3D3F8F5A26A6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4" creationId="{65C55750-8455-D22E-285D-2B2F3DD8ED8E}"/>
          </ac:cxnSpMkLst>
        </pc:cxnChg>
        <pc:cxnChg chg="mod">
          <ac:chgData name="Kulinich Bohdan" userId="48e65c9f34e137d0" providerId="LiveId" clId="{6FC6F622-0AD6-4E42-8BC4-254B67DB1B8F}" dt="2023-08-30T17:50:49.645" v="715"/>
          <ac:cxnSpMkLst>
            <pc:docMk/>
            <pc:sldMk cId="3673138856" sldId="288"/>
            <ac:cxnSpMk id="65" creationId="{3B7DF3A8-4ED8-C929-A72B-0C57B8F0CE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7" creationId="{8A1472F7-A5AF-1F61-8DD9-6FA655EA6E3C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8" creationId="{72996616-65E2-456B-359A-0D74336F4BE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49" creationId="{B503F0CC-4FC9-CB13-C308-120AEC1AB29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0" creationId="{0A13DD84-C874-210E-EEB3-A677D8E19816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1" creationId="{53DD1186-9FB4-4AD7-1637-48BE665E8BC1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2" creationId="{ED48ED39-8E9D-F2D1-84F7-2DA7114288E8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53" creationId="{7DE2B3B5-9832-D069-8917-B8BE9A1D3D65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8" creationId="{720B7D32-0D17-F509-7BB5-BB0D009ACAF7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69" creationId="{C66B1087-7251-AE5A-0888-55157D9B0F24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0" creationId="{F149AE65-45B4-B149-FF36-7DBB1DF7A0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1" creationId="{DE7C04EB-B326-C7CF-2D4A-1BFB676113EE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72" creationId="{269A46B8-647C-3E89-A9B1-109484EDBA6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0" creationId="{43387478-9CDD-B129-6BFC-FF1DD88727A7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1" creationId="{F87E83ED-BCD7-E0CD-9AAC-6DBC3752E9AE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2" creationId="{5046AEE5-248B-A4E0-96C6-112EB0AF0DBD}"/>
          </ac:cxnSpMkLst>
        </pc:cxnChg>
        <pc:cxnChg chg="add del">
          <ac:chgData name="Kulinich Bohdan" userId="48e65c9f34e137d0" providerId="LiveId" clId="{6FC6F622-0AD6-4E42-8BC4-254B67DB1B8F}" dt="2023-08-29T14:10:00.823" v="306" actId="478"/>
          <ac:cxnSpMkLst>
            <pc:docMk/>
            <pc:sldMk cId="3673138856" sldId="288"/>
            <ac:cxnSpMk id="183" creationId="{6EE5E22E-2104-E147-F251-4F2F23163BEB}"/>
          </ac:cxnSpMkLst>
        </pc:cxnChg>
        <pc:cxnChg chg="del">
          <ac:chgData name="Kulinich Bohdan" userId="48e65c9f34e137d0" providerId="LiveId" clId="{6FC6F622-0AD6-4E42-8BC4-254B67DB1B8F}" dt="2023-08-29T14:10:05.391" v="307" actId="47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 modAnim">
        <pc:chgData name="Kulinich Bohdan" userId="48e65c9f34e137d0" providerId="LiveId" clId="{6FC6F622-0AD6-4E42-8BC4-254B67DB1B8F}" dt="2023-09-02T12:44:14.038" v="2541"/>
        <pc:sldMkLst>
          <pc:docMk/>
          <pc:sldMk cId="3147096252" sldId="289"/>
        </pc:sldMkLst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0" creationId="{65F334A1-3ADA-38F3-F1E0-F6107E8FB522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1" creationId="{5DEA4EF8-FB72-5222-EA87-998739FA5933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2" creationId="{7E1E32F0-EE9C-968F-5D00-76AE613B71B7}"/>
          </ac:spMkLst>
        </pc:spChg>
        <pc:spChg chg="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13" creationId="{56753AD1-1BF8-E053-9379-448AF3ACBAE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2" creationId="{BAE78ECB-4145-5247-3160-7D670F38ECAE}"/>
          </ac:spMkLst>
        </pc:spChg>
        <pc:spChg chg="del mod topLvl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23" creationId="{C5E9481F-4387-D892-A10B-D9E7DD2A7298}"/>
          </ac:spMkLst>
        </pc:spChg>
        <pc:spChg chg="del mod">
          <ac:chgData name="Kulinich Bohdan" userId="48e65c9f34e137d0" providerId="LiveId" clId="{6FC6F622-0AD6-4E42-8BC4-254B67DB1B8F}" dt="2023-09-01T17:21:16.876" v="1557" actId="478"/>
          <ac:spMkLst>
            <pc:docMk/>
            <pc:sldMk cId="3147096252" sldId="289"/>
            <ac:spMk id="27" creationId="{7F216059-3879-B0EA-4506-CB959BB5EEA1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0" creationId="{ED9BAA4A-DA86-A7B6-0BFA-588F25BEEDC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1" creationId="{333FE932-0B61-71A9-E51C-4D7BA3570CA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2" creationId="{5AB45086-C1D7-E29D-C534-0D170B93849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3" creationId="{66943BA4-4E3D-0C0C-3C64-B85F83EA3FE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4" creationId="{E888FC8E-6463-7393-6B9A-AF7A362C808B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5" creationId="{EA0BB7BC-971C-2847-82DC-8481519C672F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6" creationId="{27D2379A-DB87-D28F-9DCE-B9B8318154E6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7" creationId="{44B4427D-9144-5A23-7024-4BF435F56A8E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8" creationId="{0ECE24D5-9C00-AB76-38BD-AF96A6F1B2D3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39" creationId="{592331AD-5620-0479-6AB0-BC4F091DE9E2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0" creationId="{0DB3B8E6-7CCB-D286-3F68-E12598C1C27D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1" creationId="{A6FCEBC3-80E0-DF16-B2F2-1697BBE07D68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2" creationId="{3DD3FC27-8D20-922C-516D-43B7256C01AA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3" creationId="{A7FAB315-A486-02B0-3573-D24D1D985A44}"/>
          </ac:spMkLst>
        </pc:spChg>
        <pc:spChg chg="del">
          <ac:chgData name="Kulinich Bohdan" userId="48e65c9f34e137d0" providerId="LiveId" clId="{6FC6F622-0AD6-4E42-8BC4-254B67DB1B8F}" dt="2023-08-30T19:12:31.293" v="1007" actId="478"/>
          <ac:spMkLst>
            <pc:docMk/>
            <pc:sldMk cId="3147096252" sldId="289"/>
            <ac:spMk id="44" creationId="{7B5F8FC6-3175-13CA-ADF0-7273F26B6752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7" creationId="{7A4084D8-D9B3-0964-9818-8FBFCC3F231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8" creationId="{A21DFE6D-9BAE-BB8A-3905-BC58B364BBE7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69" creationId="{FEACCFCA-BCF5-FA09-03F5-7E7328658DFF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0" creationId="{6F831141-2242-8B24-C992-6565BA293803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1" creationId="{DA41AFC7-9BBB-AC20-148A-F4CBB9E7679C}"/>
          </ac:spMkLst>
        </pc:spChg>
        <pc:spChg chg="add del mod">
          <ac:chgData name="Kulinich Bohdan" userId="48e65c9f34e137d0" providerId="LiveId" clId="{6FC6F622-0AD6-4E42-8BC4-254B67DB1B8F}" dt="2023-09-01T17:12:25.915" v="1477" actId="478"/>
          <ac:spMkLst>
            <pc:docMk/>
            <pc:sldMk cId="3147096252" sldId="289"/>
            <ac:spMk id="72" creationId="{7D2F2329-F46B-1F78-0A68-DEE559D12F1D}"/>
          </ac:spMkLst>
        </pc:spChg>
        <pc:spChg chg="add del mod">
          <ac:chgData name="Kulinich Bohdan" userId="48e65c9f34e137d0" providerId="LiveId" clId="{6FC6F622-0AD6-4E42-8BC4-254B67DB1B8F}" dt="2023-09-01T17:13:44.096" v="1491" actId="478"/>
          <ac:spMkLst>
            <pc:docMk/>
            <pc:sldMk cId="3147096252" sldId="289"/>
            <ac:spMk id="73" creationId="{A7AC756C-0ED5-3D9E-8DDB-0ACC1A3200DE}"/>
          </ac:spMkLst>
        </pc:spChg>
        <pc:spChg chg="add del mod">
          <ac:chgData name="Kulinich Bohdan" userId="48e65c9f34e137d0" providerId="LiveId" clId="{6FC6F622-0AD6-4E42-8BC4-254B67DB1B8F}" dt="2023-09-01T17:15:46.559" v="1513" actId="478"/>
          <ac:spMkLst>
            <pc:docMk/>
            <pc:sldMk cId="3147096252" sldId="289"/>
            <ac:spMk id="74" creationId="{E70F6A37-0140-C600-9AF8-73E5684D615D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89" creationId="{79652B76-6625-D8EF-A106-4A5BECCCC916}"/>
          </ac:spMkLst>
        </pc:spChg>
        <pc:spChg chg="add del mod">
          <ac:chgData name="Kulinich Bohdan" userId="48e65c9f34e137d0" providerId="LiveId" clId="{6FC6F622-0AD6-4E42-8BC4-254B67DB1B8F}" dt="2023-09-01T17:21:27.676" v="1559" actId="478"/>
          <ac:spMkLst>
            <pc:docMk/>
            <pc:sldMk cId="3147096252" sldId="289"/>
            <ac:spMk id="91" creationId="{FAF503B3-A938-1188-79C3-6CA4AEB8ABB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1" creationId="{6A876231-4E5D-5429-8348-D9C82B03C89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2" creationId="{19407237-6C11-316C-83D4-A997B81F4BFF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3" creationId="{236191DA-C515-7498-D495-ACF99613A674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4" creationId="{874CE7E7-176F-AFE9-7305-94FC7DCAE74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15" creationId="{1169FBBF-1BB7-531A-1DF1-20C920F28E8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1" creationId="{64306D12-6AFD-D0E2-BADC-547E7398EC1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2" creationId="{6E261C2B-B48F-DA2C-E11D-68FEE2BAD7D7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3" creationId="{5242DFD8-5572-718B-C9A6-0DBE71FD0971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6" creationId="{59D5C23B-9DF9-52B9-BDE3-305D7A9FF576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8" creationId="{2A2A7101-163E-A9BE-ACD6-75F92FF16FA8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29" creationId="{1454267C-F4AB-54DA-F904-0237C3286480}"/>
          </ac:spMkLst>
        </pc:spChg>
        <pc:spChg chg="add mod">
          <ac:chgData name="Kulinich Bohdan" userId="48e65c9f34e137d0" providerId="LiveId" clId="{6FC6F622-0AD6-4E42-8BC4-254B67DB1B8F}" dt="2023-09-01T17:21:28.127" v="1560"/>
          <ac:spMkLst>
            <pc:docMk/>
            <pc:sldMk cId="3147096252" sldId="289"/>
            <ac:spMk id="130" creationId="{2981EE4E-DD4C-EBD6-A923-2C9D85C7ABC3}"/>
          </ac:spMkLst>
        </pc:spChg>
        <pc:spChg chg="add mod">
          <ac:chgData name="Kulinich Bohdan" userId="48e65c9f34e137d0" providerId="LiveId" clId="{6FC6F622-0AD6-4E42-8BC4-254B67DB1B8F}" dt="2023-09-01T17:21:41.140" v="1562" actId="207"/>
          <ac:spMkLst>
            <pc:docMk/>
            <pc:sldMk cId="3147096252" sldId="289"/>
            <ac:spMk id="131" creationId="{7FE4974D-477C-7117-1046-216EB367CE5A}"/>
          </ac:spMkLst>
        </pc:spChg>
        <pc:grpChg chg="del">
          <ac:chgData name="Kulinich Bohdan" userId="48e65c9f34e137d0" providerId="LiveId" clId="{6FC6F622-0AD6-4E42-8BC4-254B67DB1B8F}" dt="2023-08-30T19:13:10.883" v="1016" actId="478"/>
          <ac:grpSpMkLst>
            <pc:docMk/>
            <pc:sldMk cId="3147096252" sldId="289"/>
            <ac:grpSpMk id="14" creationId="{2EE045D8-7AA5-1519-96DD-41C70C5098D9}"/>
          </ac:grpSpMkLst>
        </pc:grpChg>
        <pc:grpChg chg="del mod">
          <ac:chgData name="Kulinich Bohdan" userId="48e65c9f34e137d0" providerId="LiveId" clId="{6FC6F622-0AD6-4E42-8BC4-254B67DB1B8F}" dt="2023-08-30T19:13:25.273" v="1020" actId="165"/>
          <ac:grpSpMkLst>
            <pc:docMk/>
            <pc:sldMk cId="3147096252" sldId="289"/>
            <ac:grpSpMk id="21" creationId="{5AC4D81C-34A3-4E9B-663A-C50B916EF742}"/>
          </ac:grpSpMkLst>
        </pc:grpChg>
        <pc:grpChg chg="del">
          <ac:chgData name="Kulinich Bohdan" userId="48e65c9f34e137d0" providerId="LiveId" clId="{6FC6F622-0AD6-4E42-8BC4-254B67DB1B8F}" dt="2023-08-30T19:13:17.466" v="1017" actId="478"/>
          <ac:grpSpMkLst>
            <pc:docMk/>
            <pc:sldMk cId="3147096252" sldId="289"/>
            <ac:grpSpMk id="24" creationId="{63458B00-3259-80D9-6472-5D66F1B74C06}"/>
          </ac:grpSpMkLst>
        </pc:grp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3" creationId="{1BC921A6-AAF8-D2B4-0330-67AF2EDA0D1F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4" creationId="{599811F1-080C-4209-A5AD-9D090FCAA7BA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6" creationId="{127D7B0B-2020-7EEE-2FEA-FDB58A552D1C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7" creationId="{209E1635-CDD2-CA17-8510-5AA888C90C82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8" creationId="{A7CAA6C0-EFFE-748A-1444-83913EF3CE9B}"/>
          </ac:cxnSpMkLst>
        </pc:cxnChg>
        <pc:cxnChg chg="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9" creationId="{CB85F8A3-C769-D9B5-A821-49A8B1C33FE6}"/>
          </ac:cxnSpMkLst>
        </pc:cxnChg>
        <pc:cxnChg chg="del">
          <ac:chgData name="Kulinich Bohdan" userId="48e65c9f34e137d0" providerId="LiveId" clId="{6FC6F622-0AD6-4E42-8BC4-254B67DB1B8F}" dt="2023-08-30T19:12:55.309" v="1013" actId="478"/>
          <ac:cxnSpMkLst>
            <pc:docMk/>
            <pc:sldMk cId="3147096252" sldId="289"/>
            <ac:cxnSpMk id="28" creationId="{516A34A8-C7C8-EE91-FF35-E9AC61090FE5}"/>
          </ac:cxnSpMkLst>
        </pc:cxnChg>
        <pc:cxnChg chg="del">
          <ac:chgData name="Kulinich Bohdan" userId="48e65c9f34e137d0" providerId="LiveId" clId="{6FC6F622-0AD6-4E42-8BC4-254B67DB1B8F}" dt="2023-08-30T19:12:53.342" v="1012" actId="478"/>
          <ac:cxnSpMkLst>
            <pc:docMk/>
            <pc:sldMk cId="3147096252" sldId="289"/>
            <ac:cxnSpMk id="29" creationId="{BE0CA96C-81E5-C5F3-B2DB-824CD8FEC6B5}"/>
          </ac:cxnSpMkLst>
        </pc:cxnChg>
        <pc:cxnChg chg="add del mod">
          <ac:chgData name="Kulinich Bohdan" userId="48e65c9f34e137d0" providerId="LiveId" clId="{6FC6F622-0AD6-4E42-8BC4-254B67DB1B8F}" dt="2023-08-30T20:33:32.742" v="1078" actId="478"/>
          <ac:cxnSpMkLst>
            <pc:docMk/>
            <pc:sldMk cId="3147096252" sldId="289"/>
            <ac:cxnSpMk id="51" creationId="{41C301DA-0B68-8A14-AC11-6598D549CEB0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2" creationId="{0770844A-622F-6A58-D594-B351094BFAF6}"/>
          </ac:cxnSpMkLst>
        </pc:cxnChg>
        <pc:cxnChg chg="add del mod">
          <ac:chgData name="Kulinich Bohdan" userId="48e65c9f34e137d0" providerId="LiveId" clId="{6FC6F622-0AD6-4E42-8BC4-254B67DB1B8F}" dt="2023-08-30T20:33:23.335" v="1077" actId="478"/>
          <ac:cxnSpMkLst>
            <pc:docMk/>
            <pc:sldMk cId="3147096252" sldId="289"/>
            <ac:cxnSpMk id="53" creationId="{E29ACC9B-C7D6-C393-D39E-6DBA432A8FD4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6" creationId="{5B01F56B-F344-F11A-8B6D-328105521B63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7" creationId="{2D805F31-2ACA-3621-9CCD-3BC0BDAEB11A}"/>
          </ac:cxnSpMkLst>
        </pc:cxnChg>
        <pc:cxnChg chg="add del mod">
          <ac:chgData name="Kulinich Bohdan" userId="48e65c9f34e137d0" providerId="LiveId" clId="{6FC6F622-0AD6-4E42-8BC4-254B67DB1B8F}" dt="2023-09-01T17:12:25.915" v="1477" actId="478"/>
          <ac:cxnSpMkLst>
            <pc:docMk/>
            <pc:sldMk cId="3147096252" sldId="289"/>
            <ac:cxnSpMk id="58" creationId="{D7BA0470-C7CB-AE33-2D75-C1C970907828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5" creationId="{96C801FF-5D7C-F232-880D-9DA40A2BD0A5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78" creationId="{C0B26886-E547-0A0C-812B-96AEADFB1D92}"/>
          </ac:cxnSpMkLst>
        </pc:cxnChg>
        <pc:cxnChg chg="add del mod">
          <ac:chgData name="Kulinich Bohdan" userId="48e65c9f34e137d0" providerId="LiveId" clId="{6FC6F622-0AD6-4E42-8BC4-254B67DB1B8F}" dt="2023-09-01T17:21:24.957" v="1558" actId="478"/>
          <ac:cxnSpMkLst>
            <pc:docMk/>
            <pc:sldMk cId="3147096252" sldId="289"/>
            <ac:cxnSpMk id="81" creationId="{C01671EB-18AF-2200-DAC3-004BC77E332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2" creationId="{C9711503-7C7A-FF5F-6BE1-A7B8F6158D4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93" creationId="{041433FE-ACD0-4773-2C68-DC36364267C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0" creationId="{282F5D5D-C73A-D7EE-6C65-5C0A59D38C19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2" creationId="{B3528C71-1FF5-CB2A-DE5E-D5C51C21F17C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04" creationId="{5EA06F48-BDDE-A19C-E66F-A4B87D4F049F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0" creationId="{95EFC005-4C47-E3F1-5D29-7F3E0BC3DEA1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6" creationId="{5DB62964-5F65-03F8-9AA1-F120B7F714B3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8" creationId="{DC7565F1-661D-796A-2932-C20C31646895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19" creationId="{BDDB7653-128B-1B33-3BBE-2E68146D1374}"/>
          </ac:cxnSpMkLst>
        </pc:cxnChg>
        <pc:cxnChg chg="add mod">
          <ac:chgData name="Kulinich Bohdan" userId="48e65c9f34e137d0" providerId="LiveId" clId="{6FC6F622-0AD6-4E42-8BC4-254B67DB1B8F}" dt="2023-09-01T17:21:28.127" v="1560"/>
          <ac:cxnSpMkLst>
            <pc:docMk/>
            <pc:sldMk cId="3147096252" sldId="289"/>
            <ac:cxnSpMk id="120" creationId="{6E869841-8EBA-B18A-CD88-D67B80277AA7}"/>
          </ac:cxnSpMkLst>
        </pc:cxnChg>
      </pc:sldChg>
      <pc:sldChg chg="addSp delSp modSp mod setBg delAnim modAnim">
        <pc:chgData name="Kulinich Bohdan" userId="48e65c9f34e137d0" providerId="LiveId" clId="{6FC6F622-0AD6-4E42-8BC4-254B67DB1B8F}" dt="2023-09-02T09:20:25.687" v="2019" actId="14429"/>
        <pc:sldMkLst>
          <pc:docMk/>
          <pc:sldMk cId="1249258237" sldId="290"/>
        </pc:sldMkLst>
        <pc:spChg chg="add del mod">
          <ac:chgData name="Kulinich Bohdan" userId="48e65c9f34e137d0" providerId="LiveId" clId="{6FC6F622-0AD6-4E42-8BC4-254B67DB1B8F}" dt="2023-09-01T17:21:51.048" v="1564" actId="478"/>
          <ac:spMkLst>
            <pc:docMk/>
            <pc:sldMk cId="1249258237" sldId="290"/>
            <ac:spMk id="10" creationId="{59C32813-0197-F2AE-7B10-134B9BD0AE6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1" creationId="{DE20F655-B2FE-F068-BE6B-714BEC3B896F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2" creationId="{3122DDB5-752E-58CB-A0CB-23432E77385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3" creationId="{8D67C560-71F5-D8A6-BDE7-DF0FB16350AE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14" creationId="{26D83D11-9BDB-B19E-FD8B-0084A9955AD2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3" creationId="{5544D99F-1159-A5A3-C47B-DB9CE60E5704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4" creationId="{95FD49E7-99A8-8892-93AE-F4D365A1483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5" creationId="{7CC57E45-A775-14A9-43A8-A177708589B9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26" creationId="{9F2F0000-912F-048E-3511-4B380FDD1BA7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4" creationId="{717224CA-F4E8-7251-7FD6-E75B54CA74DA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5" creationId="{4DD6DB12-4FB3-7AB2-CA17-F1EBC7FD7074}"/>
          </ac:spMkLst>
        </pc:spChg>
        <pc:spChg chg="del">
          <ac:chgData name="Kulinich Bohdan" userId="48e65c9f34e137d0" providerId="LiveId" clId="{6FC6F622-0AD6-4E42-8BC4-254B67DB1B8F}" dt="2023-09-01T17:11:20.239" v="1463" actId="478"/>
          <ac:spMkLst>
            <pc:docMk/>
            <pc:sldMk cId="1249258237" sldId="290"/>
            <ac:spMk id="46" creationId="{CE9B1603-05C0-8BC7-9636-D09B8D984843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7" creationId="{2498E29B-BF4C-217F-749E-04FB6512D871}"/>
          </ac:spMkLst>
        </pc:spChg>
        <pc:spChg chg="add del mod">
          <ac:chgData name="Kulinich Bohdan" userId="48e65c9f34e137d0" providerId="LiveId" clId="{6FC6F622-0AD6-4E42-8BC4-254B67DB1B8F}" dt="2023-09-01T17:21:48.786" v="1563" actId="478"/>
          <ac:spMkLst>
            <pc:docMk/>
            <pc:sldMk cId="1249258237" sldId="290"/>
            <ac:spMk id="48" creationId="{34E0957C-84B0-8898-BEC1-BEE57A6F829E}"/>
          </ac:spMkLst>
        </pc:spChg>
        <pc:spChg chg="add mod">
          <ac:chgData name="Kulinich Bohdan" userId="48e65c9f34e137d0" providerId="LiveId" clId="{6FC6F622-0AD6-4E42-8BC4-254B67DB1B8F}" dt="2023-09-01T17:50:51.242" v="1986" actId="14100"/>
          <ac:spMkLst>
            <pc:docMk/>
            <pc:sldMk cId="1249258237" sldId="290"/>
            <ac:spMk id="49" creationId="{400C49AB-9B8B-3DCD-ACB2-0E147CE2E232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3" creationId="{56310FD0-0A47-6BAC-FFDF-C5461AB09FCC}"/>
          </ac:spMkLst>
        </pc:spChg>
        <pc:spChg chg="add mod">
          <ac:chgData name="Kulinich Bohdan" userId="48e65c9f34e137d0" providerId="LiveId" clId="{6FC6F622-0AD6-4E42-8BC4-254B67DB1B8F}" dt="2023-09-01T17:22:00.823" v="1575" actId="1036"/>
          <ac:spMkLst>
            <pc:docMk/>
            <pc:sldMk cId="1249258237" sldId="290"/>
            <ac:spMk id="54" creationId="{37BB9C65-2826-5BB3-8752-CBCA976C242A}"/>
          </ac:spMkLst>
        </pc:spChg>
        <pc:spChg chg="add mod">
          <ac:chgData name="Kulinich Bohdan" userId="48e65c9f34e137d0" providerId="LiveId" clId="{6FC6F622-0AD6-4E42-8BC4-254B67DB1B8F}" dt="2023-09-01T17:28:13.055" v="1652" actId="14100"/>
          <ac:spMkLst>
            <pc:docMk/>
            <pc:sldMk cId="1249258237" sldId="290"/>
            <ac:spMk id="55" creationId="{FBA57379-D8DB-A086-7DC9-91DF60539C62}"/>
          </ac:spMkLst>
        </pc:spChg>
        <pc:spChg chg="add mod modVis">
          <ac:chgData name="Kulinich Bohdan" userId="48e65c9f34e137d0" providerId="LiveId" clId="{6FC6F622-0AD6-4E42-8BC4-254B67DB1B8F}" dt="2023-09-01T20:37:36.382" v="1989" actId="14429"/>
          <ac:spMkLst>
            <pc:docMk/>
            <pc:sldMk cId="1249258237" sldId="290"/>
            <ac:spMk id="56" creationId="{FEDF102F-4A04-8E0C-8F7A-9BDD969774DB}"/>
          </ac:spMkLst>
        </pc:spChg>
        <pc:spChg chg="add mod">
          <ac:chgData name="Kulinich Bohdan" userId="48e65c9f34e137d0" providerId="LiveId" clId="{6FC6F622-0AD6-4E42-8BC4-254B67DB1B8F}" dt="2023-09-01T17:30:55.991" v="1663" actId="1076"/>
          <ac:spMkLst>
            <pc:docMk/>
            <pc:sldMk cId="1249258237" sldId="290"/>
            <ac:spMk id="57" creationId="{4CB7B93C-4705-57C9-7A74-E50544777285}"/>
          </ac:spMkLst>
        </pc:spChg>
        <pc:spChg chg="add mod">
          <ac:chgData name="Kulinich Bohdan" userId="48e65c9f34e137d0" providerId="LiveId" clId="{6FC6F622-0AD6-4E42-8BC4-254B67DB1B8F}" dt="2023-09-01T17:31:06.121" v="1666" actId="1076"/>
          <ac:spMkLst>
            <pc:docMk/>
            <pc:sldMk cId="1249258237" sldId="290"/>
            <ac:spMk id="58" creationId="{23F511C1-AC14-F0A0-7554-52A4F0A9ADED}"/>
          </ac:spMkLst>
        </pc:spChg>
        <pc:spChg chg="add mod">
          <ac:chgData name="Kulinich Bohdan" userId="48e65c9f34e137d0" providerId="LiveId" clId="{6FC6F622-0AD6-4E42-8BC4-254B67DB1B8F}" dt="2023-09-01T17:31:13.717" v="1670" actId="1076"/>
          <ac:spMkLst>
            <pc:docMk/>
            <pc:sldMk cId="1249258237" sldId="290"/>
            <ac:spMk id="59" creationId="{89335D2D-8AEB-AC74-C2F4-CA1655EFE385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0" creationId="{5A71683A-8D13-BBE9-C67E-B9C2B655CB4A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61" creationId="{518777F9-BED7-10F0-60D5-AB69BD5A3B7D}"/>
          </ac:spMkLst>
        </pc:spChg>
        <pc:spChg chg="add mod">
          <ac:chgData name="Kulinich Bohdan" userId="48e65c9f34e137d0" providerId="LiveId" clId="{6FC6F622-0AD6-4E42-8BC4-254B67DB1B8F}" dt="2023-09-01T17:34:28.528" v="1737" actId="1037"/>
          <ac:spMkLst>
            <pc:docMk/>
            <pc:sldMk cId="1249258237" sldId="290"/>
            <ac:spMk id="62" creationId="{748EA34D-04DB-577C-75D9-BB82C87642D4}"/>
          </ac:spMkLst>
        </pc:spChg>
        <pc:spChg chg="add mod">
          <ac:chgData name="Kulinich Bohdan" userId="48e65c9f34e137d0" providerId="LiveId" clId="{6FC6F622-0AD6-4E42-8BC4-254B67DB1B8F}" dt="2023-09-01T17:38:14.825" v="1753" actId="1076"/>
          <ac:spMkLst>
            <pc:docMk/>
            <pc:sldMk cId="1249258237" sldId="290"/>
            <ac:spMk id="63" creationId="{B6036801-C787-AC6B-2E6C-9FE2A48C9BAC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4" creationId="{D34FF7C3-95FE-D7C3-B6C3-F4AFC0CA2C19}"/>
          </ac:spMkLst>
        </pc:spChg>
        <pc:spChg chg="add mod">
          <ac:chgData name="Kulinich Bohdan" userId="48e65c9f34e137d0" providerId="LiveId" clId="{6FC6F622-0AD6-4E42-8BC4-254B67DB1B8F}" dt="2023-09-01T17:38:33.370" v="1767" actId="1037"/>
          <ac:spMkLst>
            <pc:docMk/>
            <pc:sldMk cId="1249258237" sldId="290"/>
            <ac:spMk id="66" creationId="{AC292B2F-C8E2-DAA1-F6F3-5C661388CEAA}"/>
          </ac:spMkLst>
        </pc:spChg>
        <pc:spChg chg="add mod">
          <ac:chgData name="Kulinich Bohdan" userId="48e65c9f34e137d0" providerId="LiveId" clId="{6FC6F622-0AD6-4E42-8BC4-254B67DB1B8F}" dt="2023-09-01T17:47:59.752" v="1922" actId="166"/>
          <ac:spMkLst>
            <pc:docMk/>
            <pc:sldMk cId="1249258237" sldId="290"/>
            <ac:spMk id="67" creationId="{A8CBEBF8-9F0C-F942-9097-472F20C66EA9}"/>
          </ac:spMkLst>
        </pc:spChg>
        <pc:spChg chg="add mod">
          <ac:chgData name="Kulinich Bohdan" userId="48e65c9f34e137d0" providerId="LiveId" clId="{6FC6F622-0AD6-4E42-8BC4-254B67DB1B8F}" dt="2023-09-01T17:39:11.949" v="1770" actId="1076"/>
          <ac:spMkLst>
            <pc:docMk/>
            <pc:sldMk cId="1249258237" sldId="290"/>
            <ac:spMk id="68" creationId="{F834C718-3286-C213-3C59-8EA21409A5AC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2" creationId="{A9A36E33-CC13-BBE0-D712-F74C9D587082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6" creationId="{0EE18AC8-1D56-A364-B8F7-68D27FFD748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89" creationId="{021C00B1-04A1-D89A-3877-3CCADFAD5F66}"/>
          </ac:spMkLst>
        </pc:spChg>
        <pc:spChg chg="add mod">
          <ac:chgData name="Kulinich Bohdan" userId="48e65c9f34e137d0" providerId="LiveId" clId="{6FC6F622-0AD6-4E42-8BC4-254B67DB1B8F}" dt="2023-09-01T20:39:20.371" v="1995" actId="166"/>
          <ac:spMkLst>
            <pc:docMk/>
            <pc:sldMk cId="1249258237" sldId="290"/>
            <ac:spMk id="91" creationId="{FDFC72D7-D315-40AE-36C8-B2B51CF62817}"/>
          </ac:spMkLst>
        </pc:spChg>
        <pc:spChg chg="add mod modVis">
          <ac:chgData name="Kulinich Bohdan" userId="48e65c9f34e137d0" providerId="LiveId" clId="{6FC6F622-0AD6-4E42-8BC4-254B67DB1B8F}" dt="2023-09-02T09:20:25.687" v="2019" actId="14429"/>
          <ac:spMkLst>
            <pc:docMk/>
            <pc:sldMk cId="1249258237" sldId="290"/>
            <ac:spMk id="92" creationId="{7010B9F9-65ED-8310-C756-3DE9A26A8C13}"/>
          </ac:spMkLst>
        </pc:spChg>
        <pc:grpChg chg="add mod">
          <ac:chgData name="Kulinich Bohdan" userId="48e65c9f34e137d0" providerId="LiveId" clId="{6FC6F622-0AD6-4E42-8BC4-254B67DB1B8F}" dt="2023-09-01T17:42:26.836" v="1818" actId="164"/>
          <ac:grpSpMkLst>
            <pc:docMk/>
            <pc:sldMk cId="1249258237" sldId="290"/>
            <ac:grpSpMk id="78" creationId="{AB4FE69E-C2BF-3588-9BAB-1A8C0256B0FD}"/>
          </ac:grpSpMkLst>
        </pc:grpChg>
        <pc:grpChg chg="add mod">
          <ac:chgData name="Kulinich Bohdan" userId="48e65c9f34e137d0" providerId="LiveId" clId="{6FC6F622-0AD6-4E42-8BC4-254B67DB1B8F}" dt="2023-09-01T17:42:35.429" v="1824" actId="1037"/>
          <ac:grpSpMkLst>
            <pc:docMk/>
            <pc:sldMk cId="1249258237" sldId="290"/>
            <ac:grpSpMk id="79" creationId="{B132DE20-6DCC-75A2-3302-30AE01E53A39}"/>
          </ac:grpSpMkLst>
        </pc:grpChg>
        <pc:grpChg chg="mod">
          <ac:chgData name="Kulinich Bohdan" userId="48e65c9f34e137d0" providerId="LiveId" clId="{6FC6F622-0AD6-4E42-8BC4-254B67DB1B8F}" dt="2023-09-01T20:39:24.308" v="1996" actId="166"/>
          <ac:grpSpMkLst>
            <pc:docMk/>
            <pc:sldMk cId="1249258237" sldId="290"/>
            <ac:grpSpMk id="87" creationId="{4D3A0D0E-2135-D2A8-88DB-F2A45F6C4B96}"/>
          </ac:grpSpMkLst>
        </pc:grp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3" creationId="{DC7773D4-33D2-2F2F-9EB2-3DB43F87AAAA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4" creationId="{354ECCCB-59AF-DD56-8FC1-1613096C5618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6" creationId="{C8F19CDB-CD19-606B-DE4D-C5972908084F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7" creationId="{13D1D7DD-07CE-E500-E1FC-E0CBDB98109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8" creationId="{6ACD51BE-E3F1-E9BC-3BFD-9880861D3A0B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9" creationId="{2B7B5E18-9240-60F2-632C-1B80E14B5591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5" creationId="{3B52F306-941C-FBE8-D6A5-24FF66B664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16" creationId="{26C5DA77-2567-10C4-5E8F-DB864BCB126D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1" creationId="{85016445-D7ED-3C69-155F-C5A774898776}"/>
          </ac:cxnSpMkLst>
        </pc:cxnChg>
        <pc:cxnChg chg="add del mod">
          <ac:chgData name="Kulinich Bohdan" userId="48e65c9f34e137d0" providerId="LiveId" clId="{6FC6F622-0AD6-4E42-8BC4-254B67DB1B8F}" dt="2023-09-01T17:21:48.786" v="1563" actId="478"/>
          <ac:cxnSpMkLst>
            <pc:docMk/>
            <pc:sldMk cId="1249258237" sldId="290"/>
            <ac:cxnSpMk id="22" creationId="{C26332ED-658F-07D0-B909-795C54034110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6FC6F622-0AD6-4E42-8BC4-254B67DB1B8F}" dt="2023-09-01T17:11:20.239" v="1463" actId="478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0" creationId="{F36A2875-C75A-C4E6-A61A-48D4A4CCAB3E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1" creationId="{940A23DE-7BE3-5D94-FC56-2144321FAE07}"/>
          </ac:cxnSpMkLst>
        </pc:cxnChg>
        <pc:cxnChg chg="add mod">
          <ac:chgData name="Kulinich Bohdan" userId="48e65c9f34e137d0" providerId="LiveId" clId="{6FC6F622-0AD6-4E42-8BC4-254B67DB1B8F}" dt="2023-09-01T17:22:00.823" v="1575" actId="1036"/>
          <ac:cxnSpMkLst>
            <pc:docMk/>
            <pc:sldMk cId="1249258237" sldId="290"/>
            <ac:cxnSpMk id="52" creationId="{FB676B14-8895-AAE6-096F-B52280E2C8F8}"/>
          </ac:cxnSpMkLst>
        </pc:cxnChg>
        <pc:cxnChg chg="add mod">
          <ac:chgData name="Kulinich Bohdan" userId="48e65c9f34e137d0" providerId="LiveId" clId="{6FC6F622-0AD6-4E42-8BC4-254B67DB1B8F}" dt="2023-09-01T17:38:05.371" v="1752" actId="1036"/>
          <ac:cxnSpMkLst>
            <pc:docMk/>
            <pc:sldMk cId="1249258237" sldId="290"/>
            <ac:cxnSpMk id="65" creationId="{7B3ACC49-C44B-0830-FAA3-8DEE4F56ABB2}"/>
          </ac:cxnSpMkLst>
        </pc:cxnChg>
        <pc:cxnChg chg="add mod">
          <ac:chgData name="Kulinich Bohdan" userId="48e65c9f34e137d0" providerId="LiveId" clId="{6FC6F622-0AD6-4E42-8BC4-254B67DB1B8F}" dt="2023-09-01T17:41:40.026" v="1798" actId="1038"/>
          <ac:cxnSpMkLst>
            <pc:docMk/>
            <pc:sldMk cId="1249258237" sldId="290"/>
            <ac:cxnSpMk id="69" creationId="{339BFB5C-025E-DDC1-B884-E1411A004798}"/>
          </ac:cxnSpMkLst>
        </pc:cxnChg>
        <pc:cxnChg chg="add mod">
          <ac:chgData name="Kulinich Bohdan" userId="48e65c9f34e137d0" providerId="LiveId" clId="{6FC6F622-0AD6-4E42-8BC4-254B67DB1B8F}" dt="2023-09-01T17:41:47.396" v="1800" actId="1076"/>
          <ac:cxnSpMkLst>
            <pc:docMk/>
            <pc:sldMk cId="1249258237" sldId="290"/>
            <ac:cxnSpMk id="72" creationId="{1F0151C5-D303-74E4-6216-3AABA31E2306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3" creationId="{7E3E3E0A-09BD-A667-EEF1-0F0080200359}"/>
          </ac:cxnSpMkLst>
        </pc:cxnChg>
        <pc:cxnChg chg="add mod">
          <ac:chgData name="Kulinich Bohdan" userId="48e65c9f34e137d0" providerId="LiveId" clId="{6FC6F622-0AD6-4E42-8BC4-254B67DB1B8F}" dt="2023-09-01T17:42:26.836" v="1818" actId="164"/>
          <ac:cxnSpMkLst>
            <pc:docMk/>
            <pc:sldMk cId="1249258237" sldId="290"/>
            <ac:cxnSpMk id="77" creationId="{BD48A55E-0A8B-7D3B-70BD-DD1B856AF824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0" creationId="{E29EE741-C9CE-6E99-9889-D068DCD7F9E0}"/>
          </ac:cxnSpMkLst>
        </pc:cxnChg>
        <pc:cxnChg chg="mod">
          <ac:chgData name="Kulinich Bohdan" userId="48e65c9f34e137d0" providerId="LiveId" clId="{6FC6F622-0AD6-4E42-8BC4-254B67DB1B8F}" dt="2023-09-01T17:42:31.979" v="1819"/>
          <ac:cxnSpMkLst>
            <pc:docMk/>
            <pc:sldMk cId="1249258237" sldId="290"/>
            <ac:cxnSpMk id="81" creationId="{5F05DD2B-7D27-3282-1583-44A354AE160E}"/>
          </ac:cxnSpMkLst>
        </pc:cxnChg>
      </pc:sldChg>
      <pc:sldChg chg="addSp delSp modSp mod setBg modAnim">
        <pc:chgData name="Kulinich Bohdan" userId="48e65c9f34e137d0" providerId="LiveId" clId="{6FC6F622-0AD6-4E42-8BC4-254B67DB1B8F}" dt="2023-09-02T12:40:57.881" v="2537" actId="20577"/>
        <pc:sldMkLst>
          <pc:docMk/>
          <pc:sldMk cId="3039299516" sldId="291"/>
        </pc:sldMkLst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15" creationId="{9C54D010-F128-CBFE-66A0-1791D7DFF337}"/>
          </ac:spMkLst>
        </pc:spChg>
        <pc:spChg chg="add del mod">
          <ac:chgData name="Kulinich Bohdan" userId="48e65c9f34e137d0" providerId="LiveId" clId="{6FC6F622-0AD6-4E42-8BC4-254B67DB1B8F}" dt="2023-09-02T09:33:36.432" v="2039" actId="478"/>
          <ac:spMkLst>
            <pc:docMk/>
            <pc:sldMk cId="3039299516" sldId="291"/>
            <ac:spMk id="16" creationId="{A5B8380E-2AC4-6DAE-7549-AC4BFEEC967C}"/>
          </ac:spMkLst>
        </pc:spChg>
        <pc:spChg chg="add del mod modVis">
          <ac:chgData name="Kulinich Bohdan" userId="48e65c9f34e137d0" providerId="LiveId" clId="{6FC6F622-0AD6-4E42-8BC4-254B67DB1B8F}" dt="2023-09-02T09:34:35.015" v="2059" actId="478"/>
          <ac:spMkLst>
            <pc:docMk/>
            <pc:sldMk cId="3039299516" sldId="291"/>
            <ac:spMk id="21" creationId="{EFEB44E4-C1E4-5B8F-87AE-00AD6081BDA5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2" creationId="{4BDEA80F-1062-3080-4F30-C9FB5BB43887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3" creationId="{925B5E73-2A75-9506-E51E-E53170E775F8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26" creationId="{8D25A7B6-02BC-A167-FA17-8919650C7F7C}"/>
          </ac:spMkLst>
        </pc:spChg>
        <pc:spChg chg="mod">
          <ac:chgData name="Kulinich Bohdan" userId="48e65c9f34e137d0" providerId="LiveId" clId="{6FC6F622-0AD6-4E42-8BC4-254B67DB1B8F}" dt="2023-09-02T09:49:32.562" v="2285" actId="14100"/>
          <ac:spMkLst>
            <pc:docMk/>
            <pc:sldMk cId="3039299516" sldId="291"/>
            <ac:spMk id="51" creationId="{15EF1373-F1F1-7587-6D49-522094A590DF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3" creationId="{4B945D10-FD2E-802E-0C71-5F914DA7898A}"/>
          </ac:spMkLst>
        </pc:spChg>
        <pc:spChg chg="add del mod">
          <ac:chgData name="Kulinich Bohdan" userId="48e65c9f34e137d0" providerId="LiveId" clId="{6FC6F622-0AD6-4E42-8BC4-254B67DB1B8F}" dt="2023-09-02T09:36:07.235" v="2076" actId="478"/>
          <ac:spMkLst>
            <pc:docMk/>
            <pc:sldMk cId="3039299516" sldId="291"/>
            <ac:spMk id="54" creationId="{E6820989-8143-5908-0C40-6CBBB79A841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5" creationId="{B7EA3098-C34D-375A-9A08-C7528C25A799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6" creationId="{279ADF53-B1E7-C3AC-4C88-C9C880D3B871}"/>
          </ac:spMkLst>
        </pc:spChg>
        <pc:spChg chg="add mod">
          <ac:chgData name="Kulinich Bohdan" userId="48e65c9f34e137d0" providerId="LiveId" clId="{6FC6F622-0AD6-4E42-8BC4-254B67DB1B8F}" dt="2023-09-02T09:38:32.912" v="2116" actId="1076"/>
          <ac:spMkLst>
            <pc:docMk/>
            <pc:sldMk cId="3039299516" sldId="291"/>
            <ac:spMk id="57" creationId="{B3597BCB-AB08-9100-E27F-4C93B8D52B61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8" creationId="{A8299B88-E7C4-01A4-AE36-44529012035E}"/>
          </ac:spMkLst>
        </pc:spChg>
        <pc:spChg chg="add mod">
          <ac:chgData name="Kulinich Bohdan" userId="48e65c9f34e137d0" providerId="LiveId" clId="{6FC6F622-0AD6-4E42-8BC4-254B67DB1B8F}" dt="2023-09-02T09:52:28.101" v="2426" actId="14100"/>
          <ac:spMkLst>
            <pc:docMk/>
            <pc:sldMk cId="3039299516" sldId="291"/>
            <ac:spMk id="59" creationId="{DDD0F483-E303-F9B6-E365-8750F73FB93D}"/>
          </ac:spMkLst>
        </pc:spChg>
        <pc:spChg chg="add mod">
          <ac:chgData name="Kulinich Bohdan" userId="48e65c9f34e137d0" providerId="LiveId" clId="{6FC6F622-0AD6-4E42-8BC4-254B67DB1B8F}" dt="2023-09-02T09:57:21.730" v="2441" actId="1076"/>
          <ac:spMkLst>
            <pc:docMk/>
            <pc:sldMk cId="3039299516" sldId="291"/>
            <ac:spMk id="62" creationId="{85AFB862-A463-8AC8-3A80-D7CEC0CCE5FF}"/>
          </ac:spMkLst>
        </pc:spChg>
        <pc:spChg chg="add mod">
          <ac:chgData name="Kulinich Bohdan" userId="48e65c9f34e137d0" providerId="LiveId" clId="{6FC6F622-0AD6-4E42-8BC4-254B67DB1B8F}" dt="2023-09-02T09:57:33.067" v="2445" actId="1038"/>
          <ac:spMkLst>
            <pc:docMk/>
            <pc:sldMk cId="3039299516" sldId="291"/>
            <ac:spMk id="63" creationId="{EC88BAF9-8D4C-8384-7566-2A5D39B3AED8}"/>
          </ac:spMkLst>
        </pc:spChg>
        <pc:spChg chg="add mod">
          <ac:chgData name="Kulinich Bohdan" userId="48e65c9f34e137d0" providerId="LiveId" clId="{6FC6F622-0AD6-4E42-8BC4-254B67DB1B8F}" dt="2023-09-02T09:58:28.942" v="2453" actId="20577"/>
          <ac:spMkLst>
            <pc:docMk/>
            <pc:sldMk cId="3039299516" sldId="291"/>
            <ac:spMk id="64" creationId="{ABCD5903-0248-0E86-8BD7-4A8A1964D6A3}"/>
          </ac:spMkLst>
        </pc:spChg>
        <pc:spChg chg="add mod">
          <ac:chgData name="Kulinich Bohdan" userId="48e65c9f34e137d0" providerId="LiveId" clId="{6FC6F622-0AD6-4E42-8BC4-254B67DB1B8F}" dt="2023-09-02T12:40:57.881" v="2537" actId="20577"/>
          <ac:spMkLst>
            <pc:docMk/>
            <pc:sldMk cId="3039299516" sldId="291"/>
            <ac:spMk id="65" creationId="{A27756A1-11C2-20BE-0163-1DE466B85ECB}"/>
          </ac:spMkLst>
        </pc:spChg>
        <pc:grpChg chg="del">
          <ac:chgData name="Kulinich Bohdan" userId="48e65c9f34e137d0" providerId="LiveId" clId="{6FC6F622-0AD6-4E42-8BC4-254B67DB1B8F}" dt="2023-09-02T09:15:44.182" v="2007" actId="478"/>
          <ac:grpSpMkLst>
            <pc:docMk/>
            <pc:sldMk cId="3039299516" sldId="291"/>
            <ac:grpSpMk id="3" creationId="{A90954FE-B0AE-F322-D787-515640AE1CFF}"/>
          </ac:grpSpMkLst>
        </pc:grpChg>
        <pc:grpChg chg="add del mod">
          <ac:chgData name="Kulinich Bohdan" userId="48e65c9f34e137d0" providerId="LiveId" clId="{6FC6F622-0AD6-4E42-8BC4-254B67DB1B8F}" dt="2023-09-02T09:20:42.772" v="2022" actId="478"/>
          <ac:grpSpMkLst>
            <pc:docMk/>
            <pc:sldMk cId="3039299516" sldId="291"/>
            <ac:grpSpMk id="32" creationId="{5FB2456F-2EFE-64E3-50BE-559C3A1B488E}"/>
          </ac:grpSpMkLst>
        </pc:grpChg>
        <pc:picChg chg="mod modVis">
          <ac:chgData name="Kulinich Bohdan" userId="48e65c9f34e137d0" providerId="LiveId" clId="{6FC6F622-0AD6-4E42-8BC4-254B67DB1B8F}" dt="2023-09-02T09:33:40.525" v="2042" actId="14430"/>
          <ac:picMkLst>
            <pc:docMk/>
            <pc:sldMk cId="3039299516" sldId="291"/>
            <ac:picMk id="20" creationId="{0891605B-10E5-F589-F89F-1860E1F5E69D}"/>
          </ac:picMkLst>
        </pc:pic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" creationId="{4175F7F5-D4C0-1621-BBE7-C157867BEB7A}"/>
          </ac:cxnSpMkLst>
        </pc:cxnChg>
        <pc:cxnChg chg="add del mod">
          <ac:chgData name="Kulinich Bohdan" userId="48e65c9f34e137d0" providerId="LiveId" clId="{6FC6F622-0AD6-4E42-8BC4-254B67DB1B8F}" dt="2023-09-02T09:20:46.814" v="2023" actId="478"/>
          <ac:cxnSpMkLst>
            <pc:docMk/>
            <pc:sldMk cId="3039299516" sldId="291"/>
            <ac:cxnSpMk id="29" creationId="{B3083CCF-3821-3752-579E-F3C272F96788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3" creationId="{F0D76B02-7F2A-8F73-F543-41241C3191DA}"/>
          </ac:cxnSpMkLst>
        </pc:cxnChg>
        <pc:cxnChg chg="mod">
          <ac:chgData name="Kulinich Bohdan" userId="48e65c9f34e137d0" providerId="LiveId" clId="{6FC6F622-0AD6-4E42-8BC4-254B67DB1B8F}" dt="2023-09-02T09:20:27.490" v="2020"/>
          <ac:cxnSpMkLst>
            <pc:docMk/>
            <pc:sldMk cId="3039299516" sldId="291"/>
            <ac:cxnSpMk id="36" creationId="{36DF6CB8-CCBE-87C7-9C91-3E6FD30F92B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1" creationId="{801E0E1C-30C2-16D3-1538-07627B952B77}"/>
          </ac:cxnSpMkLst>
        </pc:cxnChg>
        <pc:cxnChg chg="add mod">
          <ac:chgData name="Kulinich Bohdan" userId="48e65c9f34e137d0" providerId="LiveId" clId="{6FC6F622-0AD6-4E42-8BC4-254B67DB1B8F}" dt="2023-09-02T09:38:32.912" v="2116" actId="1076"/>
          <ac:cxnSpMkLst>
            <pc:docMk/>
            <pc:sldMk cId="3039299516" sldId="291"/>
            <ac:cxnSpMk id="44" creationId="{B2B13815-9E47-4AE9-4715-7EBB1F4C9E69}"/>
          </ac:cxnSpMkLst>
        </pc:cxnChg>
        <pc:cxnChg chg="add mod">
          <ac:chgData name="Kulinich Bohdan" userId="48e65c9f34e137d0" providerId="LiveId" clId="{6FC6F622-0AD6-4E42-8BC4-254B67DB1B8F}" dt="2023-09-02T09:58:05.316" v="2448" actId="208"/>
          <ac:cxnSpMkLst>
            <pc:docMk/>
            <pc:sldMk cId="3039299516" sldId="291"/>
            <ac:cxnSpMk id="60" creationId="{F31A7044-DE86-CB64-8740-7590A2616FC7}"/>
          </ac:cxnSpMkLst>
        </pc:cxnChg>
      </pc:sldChg>
      <pc:sldChg chg="modSp mod">
        <pc:chgData name="Kulinich Bohdan" userId="48e65c9f34e137d0" providerId="LiveId" clId="{6FC6F622-0AD6-4E42-8BC4-254B67DB1B8F}" dt="2023-09-02T12:53:49.845" v="3010" actId="14100"/>
        <pc:sldMkLst>
          <pc:docMk/>
          <pc:sldMk cId="2899697382" sldId="292"/>
        </pc:sldMkLst>
        <pc:spChg chg="mod">
          <ac:chgData name="Kulinich Bohdan" userId="48e65c9f34e137d0" providerId="LiveId" clId="{6FC6F622-0AD6-4E42-8BC4-254B67DB1B8F}" dt="2023-09-02T12:46:29.584" v="2599" actId="20577"/>
          <ac:spMkLst>
            <pc:docMk/>
            <pc:sldMk cId="2899697382" sldId="292"/>
            <ac:spMk id="3" creationId="{2061F19D-033D-BBC8-C108-4327DC6727D2}"/>
          </ac:spMkLst>
        </pc:spChg>
        <pc:spChg chg="mod">
          <ac:chgData name="Kulinich Bohdan" userId="48e65c9f34e137d0" providerId="LiveId" clId="{6FC6F622-0AD6-4E42-8BC4-254B67DB1B8F}" dt="2023-09-02T12:51:54.188" v="2951" actId="20577"/>
          <ac:spMkLst>
            <pc:docMk/>
            <pc:sldMk cId="2899697382" sldId="292"/>
            <ac:spMk id="4" creationId="{2D0313B0-48C3-A838-EDD7-9294E8B68ACF}"/>
          </ac:spMkLst>
        </pc:spChg>
        <pc:spChg chg="mod">
          <ac:chgData name="Kulinich Bohdan" userId="48e65c9f34e137d0" providerId="LiveId" clId="{6FC6F622-0AD6-4E42-8BC4-254B67DB1B8F}" dt="2023-09-02T12:53:41.393" v="3008" actId="14100"/>
          <ac:spMkLst>
            <pc:docMk/>
            <pc:sldMk cId="2899697382" sldId="292"/>
            <ac:spMk id="6" creationId="{2A49CD21-FCEA-9A7C-ECCB-412E45230F63}"/>
          </ac:spMkLst>
        </pc:spChg>
        <pc:spChg chg="mod">
          <ac:chgData name="Kulinich Bohdan" userId="48e65c9f34e137d0" providerId="LiveId" clId="{6FC6F622-0AD6-4E42-8BC4-254B67DB1B8F}" dt="2023-09-02T12:53:49.845" v="3010" actId="14100"/>
          <ac:spMkLst>
            <pc:docMk/>
            <pc:sldMk cId="2899697382" sldId="292"/>
            <ac:spMk id="7" creationId="{86256C96-6A11-2F4D-3D5D-9EFE71AC406A}"/>
          </ac:spMkLst>
        </pc:spChg>
        <pc:spChg chg="mod">
          <ac:chgData name="Kulinich Bohdan" userId="48e65c9f34e137d0" providerId="LiveId" clId="{6FC6F622-0AD6-4E42-8BC4-254B67DB1B8F}" dt="2023-09-02T12:53:46.716" v="3009" actId="14100"/>
          <ac:spMkLst>
            <pc:docMk/>
            <pc:sldMk cId="2899697382" sldId="292"/>
            <ac:spMk id="8" creationId="{A656564B-A38F-70AA-8C8C-DF14F3CE0DE1}"/>
          </ac:spMkLst>
        </pc:spChg>
      </pc:sldChg>
      <pc:sldChg chg="modSp">
        <pc:chgData name="Kulinich Bohdan" userId="48e65c9f34e137d0" providerId="LiveId" clId="{6FC6F622-0AD6-4E42-8BC4-254B67DB1B8F}" dt="2023-09-05T17:55:29.566" v="3192" actId="20577"/>
        <pc:sldMkLst>
          <pc:docMk/>
          <pc:sldMk cId="2684905751" sldId="293"/>
        </pc:sldMkLst>
        <pc:spChg chg="mod">
          <ac:chgData name="Kulinich Bohdan" userId="48e65c9f34e137d0" providerId="LiveId" clId="{6FC6F622-0AD6-4E42-8BC4-254B67DB1B8F}" dt="2023-09-02T12:59:46.498" v="3047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6FC6F622-0AD6-4E42-8BC4-254B67DB1B8F}" dt="2023-09-05T17:55:29.566" v="3192" actId="20577"/>
          <ac:spMkLst>
            <pc:docMk/>
            <pc:sldMk cId="2684905751" sldId="293"/>
            <ac:spMk id="7" creationId="{09851921-47B6-A08E-7436-CFEE73CB70A1}"/>
          </ac:spMkLst>
        </pc:spChg>
      </pc:sldChg>
      <pc:sldChg chg="del">
        <pc:chgData name="Kulinich Bohdan" userId="48e65c9f34e137d0" providerId="LiveId" clId="{6FC6F622-0AD6-4E42-8BC4-254B67DB1B8F}" dt="2023-08-29T07:48:10.103" v="1" actId="2696"/>
        <pc:sldMkLst>
          <pc:docMk/>
          <pc:sldMk cId="236195004" sldId="294"/>
        </pc:sldMkLst>
      </pc:sldChg>
      <pc:sldChg chg="add">
        <pc:chgData name="Kulinich Bohdan" userId="48e65c9f34e137d0" providerId="LiveId" clId="{6FC6F622-0AD6-4E42-8BC4-254B67DB1B8F}" dt="2023-08-29T07:48:07.959" v="0"/>
        <pc:sldMkLst>
          <pc:docMk/>
          <pc:sldMk cId="3472797702" sldId="299"/>
        </pc:sldMkLst>
      </pc:sldChg>
    </pc:docChg>
  </pc:docChgLst>
  <pc:docChgLst>
    <pc:chgData name="Kulinich Bohdan" userId="48e65c9f34e137d0" providerId="LiveId" clId="{99D16376-B06A-794B-B7CA-84063A00488A}"/>
    <pc:docChg chg="undo custSel modSld">
      <pc:chgData name="Kulinich Bohdan" userId="48e65c9f34e137d0" providerId="LiveId" clId="{99D16376-B06A-794B-B7CA-84063A00488A}" dt="2023-09-24T17:27:13.531" v="2953" actId="20577"/>
      <pc:docMkLst>
        <pc:docMk/>
      </pc:docMkLst>
      <pc:sldChg chg="modSp mod modAnim">
        <pc:chgData name="Kulinich Bohdan" userId="48e65c9f34e137d0" providerId="LiveId" clId="{99D16376-B06A-794B-B7CA-84063A00488A}" dt="2023-09-17T18:13:20.878" v="29" actId="20577"/>
        <pc:sldMkLst>
          <pc:docMk/>
          <pc:sldMk cId="3313802318" sldId="284"/>
        </pc:sldMkLst>
        <pc:spChg chg="mod">
          <ac:chgData name="Kulinich Bohdan" userId="48e65c9f34e137d0" providerId="LiveId" clId="{99D16376-B06A-794B-B7CA-84063A00488A}" dt="2023-09-17T18:13:19.313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9D16376-B06A-794B-B7CA-84063A00488A}" dt="2023-09-17T18:12:01.626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modAnim">
        <pc:chgData name="Kulinich Bohdan" userId="48e65c9f34e137d0" providerId="LiveId" clId="{99D16376-B06A-794B-B7CA-84063A00488A}" dt="2023-09-24T17:25:23.650" v="2915" actId="14100"/>
        <pc:sldMkLst>
          <pc:docMk/>
          <pc:sldMk cId="3744922044" sldId="287"/>
        </pc:sldMkLst>
        <pc:spChg chg="mod">
          <ac:chgData name="Kulinich Bohdan" userId="48e65c9f34e137d0" providerId="LiveId" clId="{99D16376-B06A-794B-B7CA-84063A00488A}" dt="2023-09-17T19:20:41.316" v="720" actId="1038"/>
          <ac:spMkLst>
            <pc:docMk/>
            <pc:sldMk cId="3744922044" sldId="287"/>
            <ac:spMk id="3" creationId="{6A5A58F5-CDEC-85EE-AF70-DB12F93F4886}"/>
          </ac:spMkLst>
        </pc:spChg>
        <pc:spChg chg="del">
          <ac:chgData name="Kulinich Bohdan" userId="48e65c9f34e137d0" providerId="LiveId" clId="{99D16376-B06A-794B-B7CA-84063A00488A}" dt="2023-09-17T18:13:30.429" v="32" actId="478"/>
          <ac:spMkLst>
            <pc:docMk/>
            <pc:sldMk cId="3744922044" sldId="287"/>
            <ac:spMk id="8" creationId="{FD8FDDBC-0A27-01B7-4C6B-CA1838D8C4FD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9" creationId="{8296BB0E-6E74-F97A-7522-DF3A003103EC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26" creationId="{90D10382-26C0-82EB-3CE6-96D29F5EF1F9}"/>
          </ac:spMkLst>
        </pc:spChg>
        <pc:spChg chg="add del mod">
          <ac:chgData name="Kulinich Bohdan" userId="48e65c9f34e137d0" providerId="LiveId" clId="{99D16376-B06A-794B-B7CA-84063A00488A}" dt="2023-09-17T18:32:20.502" v="43" actId="478"/>
          <ac:spMkLst>
            <pc:docMk/>
            <pc:sldMk cId="3744922044" sldId="287"/>
            <ac:spMk id="27" creationId="{4AC1D1E3-BA7B-0323-91D4-D0697D596D15}"/>
          </ac:spMkLst>
        </pc:spChg>
        <pc:spChg chg="add del mod">
          <ac:chgData name="Kulinich Bohdan" userId="48e65c9f34e137d0" providerId="LiveId" clId="{99D16376-B06A-794B-B7CA-84063A00488A}" dt="2023-09-17T18:32:18.554" v="42" actId="478"/>
          <ac:spMkLst>
            <pc:docMk/>
            <pc:sldMk cId="3744922044" sldId="287"/>
            <ac:spMk id="28" creationId="{B7C2729A-5F4B-226C-0287-DE4B5EE52AE9}"/>
          </ac:spMkLst>
        </pc:spChg>
        <pc:spChg chg="add del mod">
          <ac:chgData name="Kulinich Bohdan" userId="48e65c9f34e137d0" providerId="LiveId" clId="{99D16376-B06A-794B-B7CA-84063A00488A}" dt="2023-09-17T18:32:30.175" v="48" actId="478"/>
          <ac:spMkLst>
            <pc:docMk/>
            <pc:sldMk cId="3744922044" sldId="287"/>
            <ac:spMk id="29" creationId="{3C7E8F0F-7068-4B94-D858-34A8AC4254F2}"/>
          </ac:spMkLst>
        </pc:spChg>
        <pc:spChg chg="add del mod">
          <ac:chgData name="Kulinich Bohdan" userId="48e65c9f34e137d0" providerId="LiveId" clId="{99D16376-B06A-794B-B7CA-84063A00488A}" dt="2023-09-17T18:32:28.226" v="47" actId="478"/>
          <ac:spMkLst>
            <pc:docMk/>
            <pc:sldMk cId="3744922044" sldId="287"/>
            <ac:spMk id="30" creationId="{4B9798DB-5E1E-35D8-B707-48DD6AFED47F}"/>
          </ac:spMkLst>
        </pc:spChg>
        <pc:spChg chg="add del mod">
          <ac:chgData name="Kulinich Bohdan" userId="48e65c9f34e137d0" providerId="LiveId" clId="{99D16376-B06A-794B-B7CA-84063A00488A}" dt="2023-09-17T18:32:24.601" v="45" actId="478"/>
          <ac:spMkLst>
            <pc:docMk/>
            <pc:sldMk cId="3744922044" sldId="287"/>
            <ac:spMk id="31" creationId="{EA354EB0-37B3-08E5-1395-A7003B4DBBB7}"/>
          </ac:spMkLst>
        </pc:spChg>
        <pc:spChg chg="add del mod">
          <ac:chgData name="Kulinich Bohdan" userId="48e65c9f34e137d0" providerId="LiveId" clId="{99D16376-B06A-794B-B7CA-84063A00488A}" dt="2023-09-17T18:32:22.755" v="44" actId="478"/>
          <ac:spMkLst>
            <pc:docMk/>
            <pc:sldMk cId="3744922044" sldId="287"/>
            <ac:spMk id="32" creationId="{27882F4B-6C75-20AD-DEF2-9F21583F39EB}"/>
          </ac:spMkLst>
        </pc:spChg>
        <pc:spChg chg="add del mod">
          <ac:chgData name="Kulinich Bohdan" userId="48e65c9f34e137d0" providerId="LiveId" clId="{99D16376-B06A-794B-B7CA-84063A00488A}" dt="2023-09-17T18:32:26.181" v="46" actId="478"/>
          <ac:spMkLst>
            <pc:docMk/>
            <pc:sldMk cId="3744922044" sldId="287"/>
            <ac:spMk id="33" creationId="{922E91ED-6015-4894-9E19-34024CB6D70F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5" creationId="{6A17806B-8DC8-2F0D-1AFC-2FFE9EC1DD4F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6" creationId="{B15E83B5-037C-26B1-9BD0-95109CA66206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7" creationId="{4CBFE96F-7B62-5C44-5912-C86974D67D3E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8" creationId="{77F127BB-B92A-2F72-584F-C2E4D62FFC59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39" creationId="{ADC6A123-F560-0C0D-182B-6F75094141BA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0" creationId="{0DAE6381-3DCE-D4AD-AB65-6F612FD0EFF6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1" creationId="{07AC7224-A366-4FF5-034A-6330C651E78E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2" creationId="{880E7E1F-7683-D5EE-EE89-985A3438314A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3" creationId="{7E43D1DB-92EE-1C90-2B52-4FBFA597631B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44" creationId="{E148B696-00C1-CCC8-54DC-287847C0EDD6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58" creationId="{E2F4012F-145E-8B66-878B-C28DF595FCED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59" creationId="{EA3585D2-56E2-6C45-489A-A7B84C78C723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3" creationId="{BA298089-263D-A17C-70AF-C71C76748F7B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64" creationId="{8E2EF555-ACBB-1695-12A1-E3D657AC233E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65" creationId="{622491EF-0A3A-37A6-F8AB-010C4E254AFC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6" creationId="{E8144C8C-E8D8-B5DA-EBDD-0C1548EF0AAC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7" creationId="{8B921B13-C85E-77CC-36DD-E4854C23B5B1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8" creationId="{EEFA591D-C911-AE7C-EA03-0B04BB5A55E8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69" creationId="{55AB7A44-8A01-A97F-87A8-3D568C693FE1}"/>
          </ac:spMkLst>
        </pc:spChg>
        <pc:spChg chg="add del mod">
          <ac:chgData name="Kulinich Bohdan" userId="48e65c9f34e137d0" providerId="LiveId" clId="{99D16376-B06A-794B-B7CA-84063A00488A}" dt="2023-09-24T17:25:23.650" v="2915" actId="14100"/>
          <ac:spMkLst>
            <pc:docMk/>
            <pc:sldMk cId="3744922044" sldId="287"/>
            <ac:spMk id="70" creationId="{7AD49519-61B2-0F6A-5740-8460D1F5482B}"/>
          </ac:spMkLst>
        </pc:spChg>
        <pc:spChg chg="del">
          <ac:chgData name="Kulinich Bohdan" userId="48e65c9f34e137d0" providerId="LiveId" clId="{99D16376-B06A-794B-B7CA-84063A00488A}" dt="2023-09-17T18:31:11.742" v="37" actId="478"/>
          <ac:spMkLst>
            <pc:docMk/>
            <pc:sldMk cId="3744922044" sldId="287"/>
            <ac:spMk id="79" creationId="{02865A71-A991-3AFE-D486-A0D15060E94D}"/>
          </ac:spMkLst>
        </pc:spChg>
        <pc:spChg chg="del mod">
          <ac:chgData name="Kulinich Bohdan" userId="48e65c9f34e137d0" providerId="LiveId" clId="{99D16376-B06A-794B-B7CA-84063A00488A}" dt="2023-09-17T18:32:06.017" v="39" actId="478"/>
          <ac:spMkLst>
            <pc:docMk/>
            <pc:sldMk cId="3744922044" sldId="287"/>
            <ac:spMk id="80" creationId="{B6B5BABE-616C-9D69-9957-924882D1AD73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1" creationId="{EE02D173-B73D-30AD-5AAF-67F8408DFA96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2" creationId="{0D299A8A-9ECF-B62D-067F-291DF590A9AB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86" creationId="{C07B1A2C-6D7C-0A52-EBC8-F4006E4AE04B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112" creationId="{731CDFFA-2859-EB88-DCD9-98CF5A94E82F}"/>
          </ac:spMkLst>
        </pc:spChg>
        <pc:spChg chg="del">
          <ac:chgData name="Kulinich Bohdan" userId="48e65c9f34e137d0" providerId="LiveId" clId="{99D16376-B06A-794B-B7CA-84063A00488A}" dt="2023-09-17T18:31:04.509" v="35" actId="478"/>
          <ac:spMkLst>
            <pc:docMk/>
            <pc:sldMk cId="3744922044" sldId="287"/>
            <ac:spMk id="113" creationId="{0CF32819-9DC2-6126-9A96-8804982D363F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4" creationId="{D28C8566-60A6-24A5-5E20-F0F6F42BE205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5" creationId="{DA965869-9ADE-CC0A-092F-40A3E2C3D659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6" creationId="{A6CF1319-53B9-5F44-58E0-296110552703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8" creationId="{12D2113B-F701-7E5B-F455-0B51A1C22A8B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19" creationId="{02062E72-B8B5-EA85-F240-61A810B050C3}"/>
          </ac:spMkLst>
        </pc:spChg>
        <pc:spChg chg="add mod">
          <ac:chgData name="Kulinich Bohdan" userId="48e65c9f34e137d0" providerId="LiveId" clId="{99D16376-B06A-794B-B7CA-84063A00488A}" dt="2023-09-17T18:52:07.831" v="395" actId="1038"/>
          <ac:spMkLst>
            <pc:docMk/>
            <pc:sldMk cId="3744922044" sldId="287"/>
            <ac:spMk id="120" creationId="{8B6581E2-AF91-C941-F82E-BE0D83EB123F}"/>
          </ac:spMkLst>
        </pc:spChg>
        <pc:spChg chg="add mod">
          <ac:chgData name="Kulinich Bohdan" userId="48e65c9f34e137d0" providerId="LiveId" clId="{99D16376-B06A-794B-B7CA-84063A00488A}" dt="2023-09-17T18:52:16.809" v="422" actId="1038"/>
          <ac:spMkLst>
            <pc:docMk/>
            <pc:sldMk cId="3744922044" sldId="287"/>
            <ac:spMk id="121" creationId="{53F2B12F-D5F9-CB8E-6B1A-CE5906C83425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3" creationId="{AC7A70B9-062B-8B22-8507-9338ADBD382C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4" creationId="{08D0A683-3E1C-4237-4436-6FB11FA9EBD9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5" creationId="{77366F69-3086-B836-9101-86472886B56B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6" creationId="{72573076-EC58-60AB-DE4C-00C4CDB2486A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7" creationId="{A890B653-F0D8-46D2-1173-A29FAF243C81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8" creationId="{0DD0DEA0-38E6-23E6-44D5-0F8C038BE25E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29" creationId="{EF09029D-8430-E74F-B911-23D60B037416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0" creationId="{82B30683-C47E-529F-758E-1374CEC6E773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1" creationId="{566459F0-70EB-3B8D-FB22-02C3637A8F70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2" creationId="{EC67DBB8-61B2-1902-04F4-D6EC3910C941}"/>
          </ac:spMkLst>
        </pc:spChg>
        <pc:spChg chg="del">
          <ac:chgData name="Kulinich Bohdan" userId="48e65c9f34e137d0" providerId="LiveId" clId="{99D16376-B06A-794B-B7CA-84063A00488A}" dt="2023-09-17T18:13:34.754" v="33" actId="478"/>
          <ac:spMkLst>
            <pc:docMk/>
            <pc:sldMk cId="3744922044" sldId="287"/>
            <ac:spMk id="233" creationId="{1B6AA123-A1D8-2143-8098-C7474F82FA6E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43" creationId="{CE3AAA22-E61B-CDF8-552B-A7BD6F272FE9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44" creationId="{84B097E7-0EF3-C300-6F48-4E848D987C3C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6" creationId="{824B7735-E358-DD44-F819-FDB5E79E563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7" creationId="{C96F60FD-8D99-1F3C-DF69-D2FF98644EC8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8" creationId="{7126767B-8DFB-54FF-089D-6274A80B67D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59" creationId="{EBA21791-5706-667F-34B2-9FD92AEC4455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0" creationId="{326B9FA7-7B4C-F3F1-F104-2691014418C7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1" creationId="{ECB14E7E-46F1-A1AE-9FCC-D327630B32E6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2" creationId="{CBE4D336-A02C-A44F-C534-FE2551FC02EF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3" creationId="{729E61C5-E993-1C0E-F12E-0492605D31AA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4" creationId="{5B15BA03-CC6E-0899-3F56-533E67703B77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5" creationId="{A321369D-4BD8-B035-D6FD-9245D85ED44C}"/>
          </ac:spMkLst>
        </pc:spChg>
        <pc:spChg chg="del">
          <ac:chgData name="Kulinich Bohdan" userId="48e65c9f34e137d0" providerId="LiveId" clId="{99D16376-B06A-794B-B7CA-84063A00488A}" dt="2023-09-17T18:13:38.366" v="34" actId="478"/>
          <ac:spMkLst>
            <pc:docMk/>
            <pc:sldMk cId="3744922044" sldId="287"/>
            <ac:spMk id="266" creationId="{8BDC5DF5-07A7-01D2-CFD4-1C341F657F36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7" creationId="{15B48678-386C-4563-51EC-E2E99BB52012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8" creationId="{9D34C01A-8155-67EF-70E4-38F4AC4C554C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69" creationId="{91BCC34B-B865-8623-CD36-2D66D4093D55}"/>
          </ac:spMkLst>
        </pc:spChg>
        <pc:spChg chg="add mod">
          <ac:chgData name="Kulinich Bohdan" userId="48e65c9f34e137d0" providerId="LiveId" clId="{99D16376-B06A-794B-B7CA-84063A00488A}" dt="2023-09-17T19:28:14.975" v="851" actId="1038"/>
          <ac:spMkLst>
            <pc:docMk/>
            <pc:sldMk cId="3744922044" sldId="287"/>
            <ac:spMk id="270" creationId="{01DCC88C-D3F8-8F7A-7942-68B9300E70BD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1" creationId="{5D3C6701-D4D3-2F4F-3157-DDA039FC2D00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2" creationId="{3685627B-A1B2-194E-35FC-EB5239512375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3" creationId="{49861243-1EBB-5A49-35DB-EDC323E7D77B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74" creationId="{5BC5C55F-2702-66CA-82E1-53B899FDC456}"/>
          </ac:spMkLst>
        </pc:spChg>
        <pc:spChg chg="add mod">
          <ac:chgData name="Kulinich Bohdan" userId="48e65c9f34e137d0" providerId="LiveId" clId="{99D16376-B06A-794B-B7CA-84063A00488A}" dt="2023-09-17T19:27:44.434" v="847" actId="1036"/>
          <ac:spMkLst>
            <pc:docMk/>
            <pc:sldMk cId="3744922044" sldId="287"/>
            <ac:spMk id="283" creationId="{307E4B71-6CD7-152B-47AD-0BA559EE9709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4" creationId="{2336C311-70C9-D29C-3790-56008B29B3E5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5" creationId="{624B0D4B-3893-00CF-52D4-6DBD8532D2AC}"/>
          </ac:spMkLst>
        </pc:spChg>
        <pc:spChg chg="add mod">
          <ac:chgData name="Kulinich Bohdan" userId="48e65c9f34e137d0" providerId="LiveId" clId="{99D16376-B06A-794B-B7CA-84063A00488A}" dt="2023-09-17T19:23:21.334" v="799" actId="1038"/>
          <ac:spMkLst>
            <pc:docMk/>
            <pc:sldMk cId="3744922044" sldId="287"/>
            <ac:spMk id="286" creationId="{574A7083-2E35-CCD8-145A-FE806B6E78FE}"/>
          </ac:spMkLst>
        </pc:spChg>
        <pc:spChg chg="add mod">
          <ac:chgData name="Kulinich Bohdan" userId="48e65c9f34e137d0" providerId="LiveId" clId="{99D16376-B06A-794B-B7CA-84063A00488A}" dt="2023-09-17T19:23:12.976" v="786" actId="1076"/>
          <ac:spMkLst>
            <pc:docMk/>
            <pc:sldMk cId="3744922044" sldId="287"/>
            <ac:spMk id="287" creationId="{52B977AE-DBA1-7BCA-4763-5B9FBF784754}"/>
          </ac:spMkLst>
        </pc:spChg>
        <pc:grpChg chg="add mod">
          <ac:chgData name="Kulinich Bohdan" userId="48e65c9f34e137d0" providerId="LiveId" clId="{99D16376-B06A-794B-B7CA-84063A00488A}" dt="2023-09-17T18:52:07.831" v="395" actId="1038"/>
          <ac:grpSpMkLst>
            <pc:docMk/>
            <pc:sldMk cId="3744922044" sldId="287"/>
            <ac:grpSpMk id="34" creationId="{B9D25018-23F8-54AD-35AA-3C7FF73E8CFF}"/>
          </ac:grpSpMkLst>
        </pc:grpChg>
        <pc:grpChg chg="add mod">
          <ac:chgData name="Kulinich Bohdan" userId="48e65c9f34e137d0" providerId="LiveId" clId="{99D16376-B06A-794B-B7CA-84063A00488A}" dt="2023-09-17T18:52:16.809" v="422" actId="1038"/>
          <ac:grpSpMkLst>
            <pc:docMk/>
            <pc:sldMk cId="3744922044" sldId="287"/>
            <ac:grpSpMk id="45" creationId="{2A491269-AFC8-C39D-4E9C-5D6AEABC14C2}"/>
          </ac:grpSpMkLst>
        </pc:grpChg>
        <pc:grpChg chg="del">
          <ac:chgData name="Kulinich Bohdan" userId="48e65c9f34e137d0" providerId="LiveId" clId="{99D16376-B06A-794B-B7CA-84063A00488A}" dt="2023-09-17T18:31:11.742" v="37" actId="478"/>
          <ac:grpSpMkLst>
            <pc:docMk/>
            <pc:sldMk cId="3744922044" sldId="287"/>
            <ac:grpSpMk id="60" creationId="{98A14660-BC76-A3DB-0F39-EA5950860B4C}"/>
          </ac:grpSpMkLst>
        </pc:grpChg>
        <pc:grpChg chg="del">
          <ac:chgData name="Kulinich Bohdan" userId="48e65c9f34e137d0" providerId="LiveId" clId="{99D16376-B06A-794B-B7CA-84063A00488A}" dt="2023-09-17T18:31:04.509" v="35" actId="478"/>
          <ac:grpSpMkLst>
            <pc:docMk/>
            <pc:sldMk cId="3744922044" sldId="287"/>
            <ac:grpSpMk id="89" creationId="{16CB39E9-444A-BBCC-1811-973C925E617B}"/>
          </ac:grpSpMkLst>
        </pc:grpChg>
        <pc:grpChg chg="del">
          <ac:chgData name="Kulinich Bohdan" userId="48e65c9f34e137d0" providerId="LiveId" clId="{99D16376-B06A-794B-B7CA-84063A00488A}" dt="2023-09-17T18:13:34.754" v="33" actId="478"/>
          <ac:grpSpMkLst>
            <pc:docMk/>
            <pc:sldMk cId="3744922044" sldId="287"/>
            <ac:grpSpMk id="219" creationId="{9B124593-45AC-AD67-4E47-9E96EBFD5FB6}"/>
          </ac:grpSpMkLst>
        </pc:grpChg>
        <pc:grpChg chg="add del mod">
          <ac:chgData name="Kulinich Bohdan" userId="48e65c9f34e137d0" providerId="LiveId" clId="{99D16376-B06A-794B-B7CA-84063A00488A}" dt="2023-09-17T19:24:17.805" v="800" actId="165"/>
          <ac:grpSpMkLst>
            <pc:docMk/>
            <pc:sldMk cId="3744922044" sldId="287"/>
            <ac:grpSpMk id="242" creationId="{F5CD8993-EB08-2ECB-3828-6440C5A6EBC0}"/>
          </ac:grpSpMkLst>
        </pc:grpChg>
        <pc:grpChg chg="del">
          <ac:chgData name="Kulinich Bohdan" userId="48e65c9f34e137d0" providerId="LiveId" clId="{99D16376-B06A-794B-B7CA-84063A00488A}" dt="2023-09-17T18:13:38.366" v="34" actId="478"/>
          <ac:grpSpMkLst>
            <pc:docMk/>
            <pc:sldMk cId="3744922044" sldId="287"/>
            <ac:grpSpMk id="245" creationId="{360A5DCF-B439-E89F-67BF-7BF17376B9F6}"/>
          </ac:grpSpMkLst>
        </pc:grp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0" creationId="{F0EE9E87-5ED9-1221-A308-C2ACDD392961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1" creationId="{176237C3-AFE2-77AF-3BBD-F2382F61D682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2" creationId="{5EFC13F0-7856-F909-AF5A-A0E44E01027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3" creationId="{5D782340-A8EE-064B-6903-6F693BE28951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4" creationId="{3CE0F321-6999-C797-375C-1C162D06C1B2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5" creationId="{4DC22B2C-3DAB-5E11-A68F-0AA2AA629FEA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16" creationId="{B4811787-040D-02C5-0BCA-92033E2755A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1" creationId="{2948D890-B207-65C1-2C2E-06B7ADAD9A7D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2" creationId="{555C2CC0-804F-D13F-281B-15288FD89C8E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3" creationId="{3444B2F4-F392-3785-5B04-58BE5D5326F7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4" creationId="{9D987EA0-F045-18B7-917F-0E1AD18F8028}"/>
          </ac:cxnSpMkLst>
        </pc:cxnChg>
        <pc:cxnChg chg="add mod">
          <ac:chgData name="Kulinich Bohdan" userId="48e65c9f34e137d0" providerId="LiveId" clId="{99D16376-B06A-794B-B7CA-84063A00488A}" dt="2023-09-17T18:32:35.248" v="49" actId="164"/>
          <ac:cxnSpMkLst>
            <pc:docMk/>
            <pc:sldMk cId="3744922044" sldId="287"/>
            <ac:cxnSpMk id="25" creationId="{BDB69ABF-326D-B61B-10A4-E25A6E1A6553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6" creationId="{8092B28A-998D-C790-C7EC-DB7A14083244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7" creationId="{57696E1C-D459-D188-CB1B-91A8A642214E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8" creationId="{2E17BCF6-7BEA-887E-E4B6-7E1798295C8D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49" creationId="{CFD062E0-06BE-27B6-357D-13B75F13C927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0" creationId="{45F56903-51D6-492E-54B3-1AEB0BC35DCA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1" creationId="{667C36C3-E3EB-8EF0-D882-2FB519755BFB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2" creationId="{BB0E8455-328E-A281-7C65-578B842E447C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3" creationId="{84F86AFF-0453-334F-C553-9C0CC0B65E69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4" creationId="{85E53819-CB40-6B30-CA6F-729E99CD9C6E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5" creationId="{930CAD5C-9657-E26B-BDF3-491F8AAFE33C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6" creationId="{97371E68-4BA8-A79D-CA1E-2A98817A43FD}"/>
          </ac:cxnSpMkLst>
        </pc:cxnChg>
        <pc:cxnChg chg="mod">
          <ac:chgData name="Kulinich Bohdan" userId="48e65c9f34e137d0" providerId="LiveId" clId="{99D16376-B06A-794B-B7CA-84063A00488A}" dt="2023-09-17T18:45:51.159" v="313"/>
          <ac:cxnSpMkLst>
            <pc:docMk/>
            <pc:sldMk cId="3744922044" sldId="287"/>
            <ac:cxnSpMk id="57" creationId="{C47ABC07-9367-D288-1424-F453D20BBB4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22" creationId="{61F3FC83-139D-3956-2EF7-C3BA372A46CF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26" creationId="{41EFD056-C144-EFE7-F339-DD4B82839232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2" creationId="{F1BCF5B6-C067-8E8D-4711-550158F3E78A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5" creationId="{08E525EB-54EE-A0E3-483D-0B55E0E756CA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196" creationId="{90FA90C9-B91E-C80F-51B6-3AB698DFCF4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00" creationId="{85A71E12-1351-5F21-BD63-5576D17AD869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0" creationId="{D6D4A5BC-BA0F-2641-1B02-EA97B08B4495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1" creationId="{74F641C2-24D4-7487-E8D4-D1A880BA105B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12" creationId="{2D5158E3-CE09-AD49-E79E-C81ED1CE5FC6}"/>
          </ac:cxnSpMkLst>
        </pc:cxnChg>
        <pc:cxnChg chg="mod">
          <ac:chgData name="Kulinich Bohdan" userId="48e65c9f34e137d0" providerId="LiveId" clId="{99D16376-B06A-794B-B7CA-84063A00488A}" dt="2023-09-17T18:51:57.299" v="384" actId="1036"/>
          <ac:cxnSpMkLst>
            <pc:docMk/>
            <pc:sldMk cId="3744922044" sldId="287"/>
            <ac:cxnSpMk id="220" creationId="{AC16413A-C998-A284-207D-A270C78A717F}"/>
          </ac:cxnSpMkLst>
        </pc:cxnChg>
        <pc:cxnChg chg="add mod">
          <ac:chgData name="Kulinich Bohdan" userId="48e65c9f34e137d0" providerId="LiveId" clId="{99D16376-B06A-794B-B7CA-84063A00488A}" dt="2023-09-17T19:28:14.975" v="851" actId="1038"/>
          <ac:cxnSpMkLst>
            <pc:docMk/>
            <pc:sldMk cId="3744922044" sldId="287"/>
            <ac:cxnSpMk id="222" creationId="{A90ABA08-F418-1A9B-7F09-04010D883AE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6" creationId="{27B01772-0037-7F0E-47F0-35BB16D0DA11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7" creationId="{DC337C7B-077D-304D-E6AB-374324A90B3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8" creationId="{38B2A7F6-B350-A6F7-D1CE-699965F81C66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39" creationId="{89E12414-1E77-7CE3-8B75-C547A4D673C8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40" creationId="{59894107-BBEC-846A-8226-CA3527141F29}"/>
          </ac:cxnSpMkLst>
        </pc:cxnChg>
        <pc:cxnChg chg="add mod topLvl">
          <ac:chgData name="Kulinich Bohdan" userId="48e65c9f34e137d0" providerId="LiveId" clId="{99D16376-B06A-794B-B7CA-84063A00488A}" dt="2023-09-17T19:24:17.805" v="800" actId="165"/>
          <ac:cxnSpMkLst>
            <pc:docMk/>
            <pc:sldMk cId="3744922044" sldId="287"/>
            <ac:cxnSpMk id="241" creationId="{8A9FE5B0-8F8E-0073-3552-544976C21F8F}"/>
          </ac:cxnSpMkLst>
        </pc:cxnChg>
        <pc:cxnChg chg="add mod">
          <ac:chgData name="Kulinich Bohdan" userId="48e65c9f34e137d0" providerId="LiveId" clId="{99D16376-B06A-794B-B7CA-84063A00488A}" dt="2023-09-17T19:24:45.519" v="807" actId="693"/>
          <ac:cxnSpMkLst>
            <pc:docMk/>
            <pc:sldMk cId="3744922044" sldId="287"/>
            <ac:cxnSpMk id="275" creationId="{F349CA1C-3871-A43A-E8A3-22C422B28F6F}"/>
          </ac:cxnSpMkLst>
        </pc:cxnChg>
        <pc:cxnChg chg="add mod">
          <ac:chgData name="Kulinich Bohdan" userId="48e65c9f34e137d0" providerId="LiveId" clId="{99D16376-B06A-794B-B7CA-84063A00488A}" dt="2023-09-17T19:24:41.875" v="806" actId="14100"/>
          <ac:cxnSpMkLst>
            <pc:docMk/>
            <pc:sldMk cId="3744922044" sldId="287"/>
            <ac:cxnSpMk id="276" creationId="{9DFB4B84-C68C-D52C-8A0A-0DAA2B9CD460}"/>
          </ac:cxnSpMkLst>
        </pc:cxnChg>
        <pc:cxnChg chg="add mod">
          <ac:chgData name="Kulinich Bohdan" userId="48e65c9f34e137d0" providerId="LiveId" clId="{99D16376-B06A-794B-B7CA-84063A00488A}" dt="2023-09-17T19:23:21.334" v="799" actId="1038"/>
          <ac:cxnSpMkLst>
            <pc:docMk/>
            <pc:sldMk cId="3744922044" sldId="287"/>
            <ac:cxnSpMk id="277" creationId="{611A7013-210A-0BB2-8608-301632CB061F}"/>
          </ac:cxnSpMkLst>
        </pc:cxnChg>
        <pc:cxnChg chg="add del mod">
          <ac:chgData name="Kulinich Bohdan" userId="48e65c9f34e137d0" providerId="LiveId" clId="{99D16376-B06A-794B-B7CA-84063A00488A}" dt="2023-09-17T19:24:59.135" v="809" actId="478"/>
          <ac:cxnSpMkLst>
            <pc:docMk/>
            <pc:sldMk cId="3744922044" sldId="287"/>
            <ac:cxnSpMk id="293" creationId="{AFA924D1-4CA2-C1BB-9F64-DA30CCDD025B}"/>
          </ac:cxnSpMkLst>
        </pc:cxnChg>
        <pc:cxnChg chg="add mod">
          <ac:chgData name="Kulinich Bohdan" userId="48e65c9f34e137d0" providerId="LiveId" clId="{99D16376-B06A-794B-B7CA-84063A00488A}" dt="2023-09-17T19:25:13.520" v="813" actId="1076"/>
          <ac:cxnSpMkLst>
            <pc:docMk/>
            <pc:sldMk cId="3744922044" sldId="287"/>
            <ac:cxnSpMk id="294" creationId="{B572DB6C-8644-4DDC-381A-1D86DCAAB706}"/>
          </ac:cxnSpMkLst>
        </pc:cxnChg>
        <pc:cxnChg chg="add mod">
          <ac:chgData name="Kulinich Bohdan" userId="48e65c9f34e137d0" providerId="LiveId" clId="{99D16376-B06A-794B-B7CA-84063A00488A}" dt="2023-09-17T19:25:17.925" v="815" actId="1076"/>
          <ac:cxnSpMkLst>
            <pc:docMk/>
            <pc:sldMk cId="3744922044" sldId="287"/>
            <ac:cxnSpMk id="296" creationId="{D7B06F7F-6947-DBE2-26C7-D83DE35182A3}"/>
          </ac:cxnSpMkLst>
        </pc:cxnChg>
        <pc:cxnChg chg="add mod">
          <ac:chgData name="Kulinich Bohdan" userId="48e65c9f34e137d0" providerId="LiveId" clId="{99D16376-B06A-794B-B7CA-84063A00488A}" dt="2023-09-17T19:25:38.572" v="823" actId="1076"/>
          <ac:cxnSpMkLst>
            <pc:docMk/>
            <pc:sldMk cId="3744922044" sldId="287"/>
            <ac:cxnSpMk id="297" creationId="{205F127A-AE96-8706-3D16-593D39BB0AC8}"/>
          </ac:cxnSpMkLst>
        </pc:cxnChg>
        <pc:cxnChg chg="add mod">
          <ac:chgData name="Kulinich Bohdan" userId="48e65c9f34e137d0" providerId="LiveId" clId="{99D16376-B06A-794B-B7CA-84063A00488A}" dt="2023-09-17T19:25:38.572" v="823" actId="1076"/>
          <ac:cxnSpMkLst>
            <pc:docMk/>
            <pc:sldMk cId="3744922044" sldId="287"/>
            <ac:cxnSpMk id="299" creationId="{F446FCC1-61C3-A22F-92A3-1F9C0921569D}"/>
          </ac:cxnSpMkLst>
        </pc:cxnChg>
        <pc:cxnChg chg="add mod">
          <ac:chgData name="Kulinich Bohdan" userId="48e65c9f34e137d0" providerId="LiveId" clId="{99D16376-B06A-794B-B7CA-84063A00488A}" dt="2023-09-17T19:25:43.369" v="825" actId="1076"/>
          <ac:cxnSpMkLst>
            <pc:docMk/>
            <pc:sldMk cId="3744922044" sldId="287"/>
            <ac:cxnSpMk id="300" creationId="{E47CFAD0-A1DB-58AC-75DD-00AB7D6F5966}"/>
          </ac:cxnSpMkLst>
        </pc:cxnChg>
        <pc:cxnChg chg="add mod">
          <ac:chgData name="Kulinich Bohdan" userId="48e65c9f34e137d0" providerId="LiveId" clId="{99D16376-B06A-794B-B7CA-84063A00488A}" dt="2023-09-17T19:25:43.369" v="825" actId="1076"/>
          <ac:cxnSpMkLst>
            <pc:docMk/>
            <pc:sldMk cId="3744922044" sldId="287"/>
            <ac:cxnSpMk id="301" creationId="{C45E7F09-0913-53FC-0B4A-F124154F06BA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2" creationId="{5E8BD7B7-2F95-B204-9949-70B739085423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4" creationId="{073B3D5E-08BD-5665-12CD-A93B2691E6EF}"/>
          </ac:cxnSpMkLst>
        </pc:cxnChg>
        <pc:cxnChg chg="add mod">
          <ac:chgData name="Kulinich Bohdan" userId="48e65c9f34e137d0" providerId="LiveId" clId="{99D16376-B06A-794B-B7CA-84063A00488A}" dt="2023-09-17T19:26:16.275" v="837" actId="1036"/>
          <ac:cxnSpMkLst>
            <pc:docMk/>
            <pc:sldMk cId="3744922044" sldId="287"/>
            <ac:cxnSpMk id="305" creationId="{1FBFA195-4DDA-EF1D-4F7E-37FA6A6776C6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6" creationId="{195559A5-8D1F-8A84-8CCF-2B4BA1051E98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7" creationId="{0272A541-0DFE-FF97-8EFD-A0224F4058D3}"/>
          </ac:cxnSpMkLst>
        </pc:cxnChg>
        <pc:cxnChg chg="add mod">
          <ac:chgData name="Kulinich Bohdan" userId="48e65c9f34e137d0" providerId="LiveId" clId="{99D16376-B06A-794B-B7CA-84063A00488A}" dt="2023-09-17T19:26:21.800" v="839" actId="1076"/>
          <ac:cxnSpMkLst>
            <pc:docMk/>
            <pc:sldMk cId="3744922044" sldId="287"/>
            <ac:cxnSpMk id="308" creationId="{B115C670-C2BB-AA11-CC71-682DDD0FE5BB}"/>
          </ac:cxnSpMkLst>
        </pc:cxnChg>
      </pc:sldChg>
      <pc:sldChg chg="addSp delSp modSp mod modAnim">
        <pc:chgData name="Kulinich Bohdan" userId="48e65c9f34e137d0" providerId="LiveId" clId="{99D16376-B06A-794B-B7CA-84063A00488A}" dt="2023-09-18T19:11:14.957" v="1329" actId="1036"/>
        <pc:sldMkLst>
          <pc:docMk/>
          <pc:sldMk cId="3673138856" sldId="288"/>
        </pc:sldMkLst>
        <pc:spChg chg="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6" creationId="{1FED82BE-F31A-CFA7-0A33-43B910AE8467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8" creationId="{34E851B1-73F3-CBFE-B75F-20659B7393E5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9" creationId="{0214702A-E941-DD75-5426-86E18BCC64A0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10" creationId="{76700FB7-8A96-9C90-1497-77278050B37A}"/>
          </ac:spMkLst>
        </pc:spChg>
        <pc:spChg chg="add 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11" creationId="{8BD7BF91-6E8B-BE9A-4964-9DA8F6DB136F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2" creationId="{8DE7131E-08B8-A85C-0EA7-2138B95B0218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3" creationId="{615E58D2-4A89-6952-E43B-AD41C5C4A6AD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4" creationId="{2567C2CE-1A6D-4788-D72A-04821E767BEA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5" creationId="{78ED33D9-417C-4DFA-9068-8CE00CE06EF8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16" creationId="{22194158-1BE4-983F-0598-AE4C63B48EA3}"/>
          </ac:spMkLst>
        </pc:spChg>
        <pc:spChg chg="add mod">
          <ac:chgData name="Kulinich Bohdan" userId="48e65c9f34e137d0" providerId="LiveId" clId="{99D16376-B06A-794B-B7CA-84063A00488A}" dt="2023-09-18T18:27:17.654" v="931" actId="1076"/>
          <ac:spMkLst>
            <pc:docMk/>
            <pc:sldMk cId="3673138856" sldId="288"/>
            <ac:spMk id="21" creationId="{C351C5A6-5C5F-34F7-401F-7F0127756F2E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22" creationId="{86D0694D-E1FA-25F7-1D19-81105001ECF8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6" creationId="{BDA63420-83F7-C7F3-B050-A629CE257166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7" creationId="{BBA8F97F-7E13-9531-8A57-E624AA76560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38" creationId="{53732A3C-18D2-D0AD-E065-160B405AAE20}"/>
          </ac:spMkLst>
        </pc:spChg>
        <pc:spChg chg="del">
          <ac:chgData name="Kulinich Bohdan" userId="48e65c9f34e137d0" providerId="LiveId" clId="{99D16376-B06A-794B-B7CA-84063A00488A}" dt="2023-09-18T16:06:18.610" v="917" actId="478"/>
          <ac:spMkLst>
            <pc:docMk/>
            <pc:sldMk cId="3673138856" sldId="288"/>
            <ac:spMk id="40" creationId="{A687C620-92E0-C1B7-A694-4A2ABD090F76}"/>
          </ac:spMkLst>
        </pc:spChg>
        <pc:spChg chg="del">
          <ac:chgData name="Kulinich Bohdan" userId="48e65c9f34e137d0" providerId="LiveId" clId="{99D16376-B06A-794B-B7CA-84063A00488A}" dt="2023-09-18T16:06:22.674" v="919" actId="478"/>
          <ac:spMkLst>
            <pc:docMk/>
            <pc:sldMk cId="3673138856" sldId="288"/>
            <ac:spMk id="41" creationId="{B638F72C-BBED-09FD-DF86-84C97262212E}"/>
          </ac:spMkLst>
        </pc:spChg>
        <pc:spChg chg="del">
          <ac:chgData name="Kulinich Bohdan" userId="48e65c9f34e137d0" providerId="LiveId" clId="{99D16376-B06A-794B-B7CA-84063A00488A}" dt="2023-09-18T16:06:20.780" v="918" actId="478"/>
          <ac:spMkLst>
            <pc:docMk/>
            <pc:sldMk cId="3673138856" sldId="288"/>
            <ac:spMk id="42" creationId="{182F49A7-52AD-9399-C116-5C0B331872C5}"/>
          </ac:spMkLst>
        </pc:spChg>
        <pc:spChg chg="del">
          <ac:chgData name="Kulinich Bohdan" userId="48e65c9f34e137d0" providerId="LiveId" clId="{99D16376-B06A-794B-B7CA-84063A00488A}" dt="2023-09-18T16:06:25.300" v="921" actId="478"/>
          <ac:spMkLst>
            <pc:docMk/>
            <pc:sldMk cId="3673138856" sldId="288"/>
            <ac:spMk id="52" creationId="{C552174F-EEE4-4175-5D6F-08A1BAA837EA}"/>
          </ac:spMkLst>
        </pc:spChg>
        <pc:spChg chg="del">
          <ac:chgData name="Kulinich Bohdan" userId="48e65c9f34e137d0" providerId="LiveId" clId="{99D16376-B06A-794B-B7CA-84063A00488A}" dt="2023-09-18T16:06:23.944" v="920" actId="478"/>
          <ac:spMkLst>
            <pc:docMk/>
            <pc:sldMk cId="3673138856" sldId="288"/>
            <ac:spMk id="53" creationId="{537C1E7B-91FA-F1DF-B06C-C31FAAD8E0D1}"/>
          </ac:spMkLst>
        </pc:spChg>
        <pc:spChg chg="del">
          <ac:chgData name="Kulinich Bohdan" userId="48e65c9f34e137d0" providerId="LiveId" clId="{99D16376-B06A-794B-B7CA-84063A00488A}" dt="2023-09-18T16:06:35.200" v="925" actId="478"/>
          <ac:spMkLst>
            <pc:docMk/>
            <pc:sldMk cId="3673138856" sldId="288"/>
            <ac:spMk id="54" creationId="{FABE4D55-DBE1-0A18-E1C7-344A2C0BF17D}"/>
          </ac:spMkLst>
        </pc:spChg>
        <pc:spChg chg="del">
          <ac:chgData name="Kulinich Bohdan" userId="48e65c9f34e137d0" providerId="LiveId" clId="{99D16376-B06A-794B-B7CA-84063A00488A}" dt="2023-09-18T16:06:33.197" v="924" actId="478"/>
          <ac:spMkLst>
            <pc:docMk/>
            <pc:sldMk cId="3673138856" sldId="288"/>
            <ac:spMk id="55" creationId="{CB2535FC-7E18-A281-6196-438533CDF534}"/>
          </ac:spMkLst>
        </pc:spChg>
        <pc:spChg chg="del">
          <ac:chgData name="Kulinich Bohdan" userId="48e65c9f34e137d0" providerId="LiveId" clId="{99D16376-B06A-794B-B7CA-84063A00488A}" dt="2023-09-18T16:06:31.354" v="923" actId="478"/>
          <ac:spMkLst>
            <pc:docMk/>
            <pc:sldMk cId="3673138856" sldId="288"/>
            <ac:spMk id="56" creationId="{C298ECCF-22BF-6CDD-D80A-1A5BBA2B16C6}"/>
          </ac:spMkLst>
        </pc:spChg>
        <pc:spChg chg="del">
          <ac:chgData name="Kulinich Bohdan" userId="48e65c9f34e137d0" providerId="LiveId" clId="{99D16376-B06A-794B-B7CA-84063A00488A}" dt="2023-09-18T16:06:36.529" v="926" actId="478"/>
          <ac:spMkLst>
            <pc:docMk/>
            <pc:sldMk cId="3673138856" sldId="288"/>
            <ac:spMk id="66" creationId="{1D4E5FC9-32E8-0ABE-DDFD-57EF1ECA9E30}"/>
          </ac:spMkLst>
        </pc:spChg>
        <pc:spChg chg="del">
          <ac:chgData name="Kulinich Bohdan" userId="48e65c9f34e137d0" providerId="LiveId" clId="{99D16376-B06A-794B-B7CA-84063A00488A}" dt="2023-09-18T16:06:38.430" v="927" actId="478"/>
          <ac:spMkLst>
            <pc:docMk/>
            <pc:sldMk cId="3673138856" sldId="288"/>
            <ac:spMk id="67" creationId="{5F742CD1-2EAD-EA0C-4AD7-802CDEB2D79C}"/>
          </ac:spMkLst>
        </pc:spChg>
        <pc:spChg chg="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68" creationId="{CFFB6B29-BA58-6AD5-CD50-8E1F8D0A7FF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69" creationId="{B40D33E4-7A10-920A-2FB4-ECD7B8B5BB2B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0" creationId="{E4573ADA-E0DB-896C-1057-ABE6F57D1B3F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1" creationId="{6058B006-DF88-48CB-B939-8B2E07CBE9D3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2" creationId="{31A1AED2-058C-92AA-4296-0191A68C973C}"/>
          </ac:spMkLst>
        </pc:spChg>
        <pc:spChg chg="mod">
          <ac:chgData name="Kulinich Bohdan" userId="48e65c9f34e137d0" providerId="LiveId" clId="{99D16376-B06A-794B-B7CA-84063A00488A}" dt="2023-09-18T18:27:10.635" v="930" actId="1076"/>
          <ac:spMkLst>
            <pc:docMk/>
            <pc:sldMk cId="3673138856" sldId="288"/>
            <ac:spMk id="73" creationId="{62908E57-7183-0C3C-304F-94652BAE043D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4" creationId="{A30248DD-E418-82A5-521E-794F20F9F188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5" creationId="{E7C9E63D-27EA-6CC0-8C68-3E458C124DA3}"/>
          </ac:spMkLst>
        </pc:spChg>
        <pc:spChg chg="del">
          <ac:chgData name="Kulinich Bohdan" userId="48e65c9f34e137d0" providerId="LiveId" clId="{99D16376-B06A-794B-B7CA-84063A00488A}" dt="2023-09-18T16:02:40.239" v="881" actId="478"/>
          <ac:spMkLst>
            <pc:docMk/>
            <pc:sldMk cId="3673138856" sldId="288"/>
            <ac:spMk id="76" creationId="{82BDE301-A0D8-5A40-DB8F-AF124C9656B6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7" creationId="{2ACEF0BF-C30D-6DE9-EAB3-270337E9ABE9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8" creationId="{6D3E8672-83C5-9F58-4822-05E6E15490FC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79" creationId="{D9DF75D6-5B32-3871-4481-5716D295E77C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0" creationId="{913983A9-D8E8-00B3-5CD9-4DE5CE6CF5F4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1" creationId="{06609F08-A17E-093A-DFF3-7DEFD3F8DE23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2" creationId="{E8DDAC87-86A3-D828-757F-AEE1C85740F5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6" creationId="{02143D37-D2E4-85A9-CFE2-F93E1177631A}"/>
          </ac:spMkLst>
        </pc:spChg>
        <pc:spChg chg="del">
          <ac:chgData name="Kulinich Bohdan" userId="48e65c9f34e137d0" providerId="LiveId" clId="{99D16376-B06A-794B-B7CA-84063A00488A}" dt="2023-09-18T16:03:49.811" v="904" actId="478"/>
          <ac:spMkLst>
            <pc:docMk/>
            <pc:sldMk cId="3673138856" sldId="288"/>
            <ac:spMk id="89" creationId="{397C6420-6B68-46E3-B765-E24E1E680ABC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1" creationId="{32B78E1A-AB45-0981-30CB-1F341FB42B34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2" creationId="{2F4C3869-0A76-F457-3191-8F677DA41A85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93" creationId="{A59282FB-9785-DD33-0BCE-DA740769C748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100" creationId="{29AF69D9-F98A-1ADB-0935-D865EE9192DB}"/>
          </ac:spMkLst>
        </pc:spChg>
        <pc:spChg chg="del">
          <ac:chgData name="Kulinich Bohdan" userId="48e65c9f34e137d0" providerId="LiveId" clId="{99D16376-B06A-794B-B7CA-84063A00488A}" dt="2023-09-18T18:29:20.576" v="937" actId="478"/>
          <ac:spMkLst>
            <pc:docMk/>
            <pc:sldMk cId="3673138856" sldId="288"/>
            <ac:spMk id="102" creationId="{E8515BB8-59D0-FED2-FDD4-9F5A68497584}"/>
          </ac:spMkLst>
        </pc:spChg>
        <pc:spChg chg="del">
          <ac:chgData name="Kulinich Bohdan" userId="48e65c9f34e137d0" providerId="LiveId" clId="{99D16376-B06A-794B-B7CA-84063A00488A}" dt="2023-09-18T18:29:04.247" v="932" actId="478"/>
          <ac:spMkLst>
            <pc:docMk/>
            <pc:sldMk cId="3673138856" sldId="288"/>
            <ac:spMk id="104" creationId="{AE0C3FC2-7E8C-E3AC-BFAC-F3E109F982DB}"/>
          </ac:spMkLst>
        </pc:spChg>
        <pc:spChg chg="del">
          <ac:chgData name="Kulinich Bohdan" userId="48e65c9f34e137d0" providerId="LiveId" clId="{99D16376-B06A-794B-B7CA-84063A00488A}" dt="2023-09-18T18:29:04.247" v="932" actId="478"/>
          <ac:spMkLst>
            <pc:docMk/>
            <pc:sldMk cId="3673138856" sldId="288"/>
            <ac:spMk id="110" creationId="{90C14910-41AA-DA0F-53E7-EB1F02DA9A8C}"/>
          </ac:spMkLst>
        </pc:spChg>
        <pc:spChg chg="mod">
          <ac:chgData name="Kulinich Bohdan" userId="48e65c9f34e137d0" providerId="LiveId" clId="{99D16376-B06A-794B-B7CA-84063A00488A}" dt="2023-09-18T19:09:48.320" v="1129" actId="14100"/>
          <ac:spMkLst>
            <pc:docMk/>
            <pc:sldMk cId="3673138856" sldId="288"/>
            <ac:spMk id="111" creationId="{98073A19-61B6-470B-D307-5ECFE3A9B818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2" creationId="{A8EA24FE-F338-F13E-1175-555EDF690859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3" creationId="{805E6984-4EB8-ADE3-11F3-5B81621C233D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4" creationId="{C8020AF2-EE7A-4843-F850-65B21AF369DB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5" creationId="{70D32B28-996C-82A8-6B1C-66D3906867AD}"/>
          </ac:spMkLst>
        </pc:spChg>
        <pc:spChg chg="del">
          <ac:chgData name="Kulinich Bohdan" userId="48e65c9f34e137d0" providerId="LiveId" clId="{99D16376-B06A-794B-B7CA-84063A00488A}" dt="2023-09-18T19:07:02.343" v="1065" actId="478"/>
          <ac:spMkLst>
            <pc:docMk/>
            <pc:sldMk cId="3673138856" sldId="288"/>
            <ac:spMk id="116" creationId="{DE120E17-EDAB-C122-BAC5-A7A0146FF4E0}"/>
          </ac:spMkLst>
        </pc:spChg>
        <pc:spChg chg="del">
          <ac:chgData name="Kulinich Bohdan" userId="48e65c9f34e137d0" providerId="LiveId" clId="{99D16376-B06A-794B-B7CA-84063A00488A}" dt="2023-09-18T18:29:07.070" v="933" actId="478"/>
          <ac:spMkLst>
            <pc:docMk/>
            <pc:sldMk cId="3673138856" sldId="288"/>
            <ac:spMk id="118" creationId="{C7F59E77-03C6-0186-4AEF-B6E134108449}"/>
          </ac:spMkLst>
        </pc:spChg>
        <pc:spChg chg="del">
          <ac:chgData name="Kulinich Bohdan" userId="48e65c9f34e137d0" providerId="LiveId" clId="{99D16376-B06A-794B-B7CA-84063A00488A}" dt="2023-09-18T18:29:07.070" v="933" actId="478"/>
          <ac:spMkLst>
            <pc:docMk/>
            <pc:sldMk cId="3673138856" sldId="288"/>
            <ac:spMk id="119" creationId="{10E205AF-019B-27DE-31A6-B69D00E0869C}"/>
          </ac:spMkLst>
        </pc:spChg>
        <pc:spChg chg="mod">
          <ac:chgData name="Kulinich Bohdan" userId="48e65c9f34e137d0" providerId="LiveId" clId="{99D16376-B06A-794B-B7CA-84063A00488A}" dt="2023-09-18T19:09:48.320" v="1129" actId="14100"/>
          <ac:spMkLst>
            <pc:docMk/>
            <pc:sldMk cId="3673138856" sldId="288"/>
            <ac:spMk id="120" creationId="{37A11050-922B-7E1F-3ADF-1B37B89DC058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1" creationId="{90B673B5-3E4A-7E7A-440A-78BD4F0E054B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2" creationId="{66578276-D612-4FE6-8067-BB5C99EA3FA9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3" creationId="{E12DB7B3-89E7-882B-A2AB-F48AFCFC523D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6" creationId="{AB615A3C-5942-372E-AF89-F5DF6FD1EC84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8" creationId="{197AE7CD-2E90-1B1A-3616-CFDE13D025DA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29" creationId="{146E948A-8793-F243-0FAE-50F2B635C064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30" creationId="{2C6C5FD8-4D41-83F4-6603-64DAB6DF0519}"/>
          </ac:spMkLst>
        </pc:spChg>
        <pc:spChg chg="add del mod">
          <ac:chgData name="Kulinich Bohdan" userId="48e65c9f34e137d0" providerId="LiveId" clId="{99D16376-B06A-794B-B7CA-84063A00488A}" dt="2023-09-18T18:27:04.645" v="929"/>
          <ac:spMkLst>
            <pc:docMk/>
            <pc:sldMk cId="3673138856" sldId="288"/>
            <ac:spMk id="131" creationId="{2D937448-8F92-63FF-AEBF-11B3BD890255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2" creationId="{3B023ADC-BCF7-758F-E8C2-D33EE8E9C786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4" creationId="{31264E21-03B9-E1ED-86E3-A106DE8C7E56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5" creationId="{A1B2237B-B10F-2CBD-E4BD-F605AF3AEE43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6" creationId="{1BE64DA9-3463-E356-6DEB-267164BF44D7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39" creationId="{6E34E469-2C10-EAB9-CB75-B1B3F36A3BB8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0" creationId="{F1F7054C-63F8-FC9D-AEF6-09E90C24ABE5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1" creationId="{D30F8F1E-FE7E-8376-2DB3-F8646903AC62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3" creationId="{488F3F31-63EC-1063-FD5C-CDC58C9B7F97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4" creationId="{52BD19DF-82DA-A993-A355-A63372876BF3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5" creationId="{9D4376B4-98DC-284D-60BD-88966C66928B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6" creationId="{7D8A8CA8-3A64-C80A-983F-EA0BC55E8E7B}"/>
          </ac:spMkLst>
        </pc:spChg>
        <pc:spChg chg="add mod">
          <ac:chgData name="Kulinich Bohdan" userId="48e65c9f34e137d0" providerId="LiveId" clId="{99D16376-B06A-794B-B7CA-84063A00488A}" dt="2023-09-18T19:09:57.085" v="1130" actId="1076"/>
          <ac:spMkLst>
            <pc:docMk/>
            <pc:sldMk cId="3673138856" sldId="288"/>
            <ac:spMk id="147" creationId="{9E173B94-9646-E451-3F39-795230F8D385}"/>
          </ac:spMkLst>
        </pc:spChg>
        <pc:spChg chg="add mod">
          <ac:chgData name="Kulinich Bohdan" userId="48e65c9f34e137d0" providerId="LiveId" clId="{99D16376-B06A-794B-B7CA-84063A00488A}" dt="2023-09-18T19:11:14.957" v="1329" actId="1036"/>
          <ac:spMkLst>
            <pc:docMk/>
            <pc:sldMk cId="3673138856" sldId="288"/>
            <ac:spMk id="148" creationId="{CC9DA094-4E07-8035-769F-80847ADB91CD}"/>
          </ac:spMkLst>
        </pc:spChg>
        <pc:grpChg chg="add del mod">
          <ac:chgData name="Kulinich Bohdan" userId="48e65c9f34e137d0" providerId="LiveId" clId="{99D16376-B06A-794B-B7CA-84063A00488A}" dt="2023-09-18T18:27:04.645" v="929"/>
          <ac:grpSpMkLst>
            <pc:docMk/>
            <pc:sldMk cId="3673138856" sldId="288"/>
            <ac:grpSpMk id="23" creationId="{65F5B33B-3666-9B93-B030-7B8A8664FE0B}"/>
          </ac:grpSpMkLst>
        </pc:grpChg>
        <pc:grpChg chg="del">
          <ac:chgData name="Kulinich Bohdan" userId="48e65c9f34e137d0" providerId="LiveId" clId="{99D16376-B06A-794B-B7CA-84063A00488A}" dt="2023-09-18T16:06:15.566" v="916" actId="478"/>
          <ac:grpSpMkLst>
            <pc:docMk/>
            <pc:sldMk cId="3673138856" sldId="288"/>
            <ac:grpSpMk id="43" creationId="{7CA69772-521D-D595-992D-7AD7AB2C4D01}"/>
          </ac:grpSpMkLst>
        </pc:grpChg>
        <pc:grpChg chg="del">
          <ac:chgData name="Kulinich Bohdan" userId="48e65c9f34e137d0" providerId="LiveId" clId="{99D16376-B06A-794B-B7CA-84063A00488A}" dt="2023-09-18T16:06:27.470" v="922" actId="478"/>
          <ac:grpSpMkLst>
            <pc:docMk/>
            <pc:sldMk cId="3673138856" sldId="288"/>
            <ac:grpSpMk id="57" creationId="{668790D5-5A5B-4D8C-FBAE-932BEBAA852C}"/>
          </ac:grpSpMkLst>
        </pc:grp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4" creationId="{268968FC-D2DB-6408-6EBC-12885A1B64F4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5" creationId="{8DD55694-93EC-0401-59EA-6B5C3171E416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6" creationId="{61023DCF-6E73-9B91-01E0-5C389742B030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7" creationId="{B179DDAD-4198-E4E6-8E04-8E03BD7C677F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8" creationId="{09695EDA-5445-F6C8-F58A-65A3B28AEA44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29" creationId="{DBA6DDE1-FB3B-6BBC-24A6-5ED4A5245B33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0" creationId="{9C3BCCC9-73DF-6010-2F45-C150723E9B25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1" creationId="{CAC83955-F3FD-0740-EE44-396285D4B896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2" creationId="{7F9C1E90-88E0-9F76-54EF-F427249E53DF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3" creationId="{46AAB9AE-DE3E-4689-D89D-BA35DE2B9C99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4" creationId="{31A26B47-08B6-9786-EDB5-E69DD2A29450}"/>
          </ac:cxnSpMkLst>
        </pc:cxnChg>
        <pc:cxnChg chg="mod">
          <ac:chgData name="Kulinich Bohdan" userId="48e65c9f34e137d0" providerId="LiveId" clId="{99D16376-B06A-794B-B7CA-84063A00488A}" dt="2023-09-18T18:27:02.238" v="928"/>
          <ac:cxnSpMkLst>
            <pc:docMk/>
            <pc:sldMk cId="3673138856" sldId="288"/>
            <ac:cxnSpMk id="35" creationId="{7792383B-3343-EE75-63A1-D41DE25F8443}"/>
          </ac:cxnSpMkLst>
        </pc:cxnChg>
        <pc:cxnChg chg="mod">
          <ac:chgData name="Kulinich Bohdan" userId="48e65c9f34e137d0" providerId="LiveId" clId="{99D16376-B06A-794B-B7CA-84063A00488A}" dt="2023-09-18T19:11:09.793" v="1316" actId="1035"/>
          <ac:cxnSpMkLst>
            <pc:docMk/>
            <pc:sldMk cId="3673138856" sldId="288"/>
            <ac:cxnSpMk id="39" creationId="{BDD0C868-AE0F-AD4E-45D0-8874CDC909F9}"/>
          </ac:cxnSpMkLst>
        </pc:cxnChg>
        <pc:cxnChg chg="add mod">
          <ac:chgData name="Kulinich Bohdan" userId="48e65c9f34e137d0" providerId="LiveId" clId="{99D16376-B06A-794B-B7CA-84063A00488A}" dt="2023-09-18T19:09:57.085" v="1130" actId="1076"/>
          <ac:cxnSpMkLst>
            <pc:docMk/>
            <pc:sldMk cId="3673138856" sldId="288"/>
            <ac:cxnSpMk id="133" creationId="{1F311282-8ADD-2E86-46AE-85DEB1BDC400}"/>
          </ac:cxnSpMkLst>
        </pc:cxnChg>
        <pc:cxnChg chg="add mod">
          <ac:chgData name="Kulinich Bohdan" userId="48e65c9f34e137d0" providerId="LiveId" clId="{99D16376-B06A-794B-B7CA-84063A00488A}" dt="2023-09-18T19:09:57.085" v="1130" actId="1076"/>
          <ac:cxnSpMkLst>
            <pc:docMk/>
            <pc:sldMk cId="3673138856" sldId="288"/>
            <ac:cxnSpMk id="142" creationId="{36DFF23F-89D0-03B9-DBE2-DB223AAFF1A6}"/>
          </ac:cxnSpMkLst>
        </pc:cxnChg>
      </pc:sldChg>
      <pc:sldChg chg="addSp delSp modSp mod modAnim">
        <pc:chgData name="Kulinich Bohdan" userId="48e65c9f34e137d0" providerId="LiveId" clId="{99D16376-B06A-794B-B7CA-84063A00488A}" dt="2023-09-18T20:09:03.171" v="1949"/>
        <pc:sldMkLst>
          <pc:docMk/>
          <pc:sldMk cId="3147096252" sldId="289"/>
        </pc:sldMkLst>
        <pc:spChg chg="add mod">
          <ac:chgData name="Kulinich Bohdan" userId="48e65c9f34e137d0" providerId="LiveId" clId="{99D16376-B06A-794B-B7CA-84063A00488A}" dt="2023-09-18T20:06:32.571" v="1808" actId="14100"/>
          <ac:spMkLst>
            <pc:docMk/>
            <pc:sldMk cId="3147096252" sldId="289"/>
            <ac:spMk id="3" creationId="{1DE1574F-081B-3FA5-3D71-2BCFFAA5F982}"/>
          </ac:spMkLst>
        </pc:spChg>
        <pc:spChg chg="add mod">
          <ac:chgData name="Kulinich Bohdan" userId="48e65c9f34e137d0" providerId="LiveId" clId="{99D16376-B06A-794B-B7CA-84063A00488A}" dt="2023-09-18T20:06:32.571" v="1808" actId="14100"/>
          <ac:spMkLst>
            <pc:docMk/>
            <pc:sldMk cId="3147096252" sldId="289"/>
            <ac:spMk id="4" creationId="{ADBEC9BD-57DA-B8C9-44E7-A8AB17429AF3}"/>
          </ac:spMkLst>
        </pc:spChg>
        <pc:spChg chg="add mod">
          <ac:chgData name="Kulinich Bohdan" userId="48e65c9f34e137d0" providerId="LiveId" clId="{99D16376-B06A-794B-B7CA-84063A00488A}" dt="2023-09-18T20:06:56.979" v="1905" actId="1076"/>
          <ac:spMkLst>
            <pc:docMk/>
            <pc:sldMk cId="3147096252" sldId="289"/>
            <ac:spMk id="6" creationId="{5B6E9D4D-0F41-6F9A-E1F0-EB1F366F3206}"/>
          </ac:spMkLst>
        </pc:spChg>
        <pc:spChg chg="add mod">
          <ac:chgData name="Kulinich Bohdan" userId="48e65c9f34e137d0" providerId="LiveId" clId="{99D16376-B06A-794B-B7CA-84063A00488A}" dt="2023-09-18T20:06:56.979" v="1905" actId="1076"/>
          <ac:spMkLst>
            <pc:docMk/>
            <pc:sldMk cId="3147096252" sldId="289"/>
            <ac:spMk id="7" creationId="{ECF322E5-ED5C-6F56-547B-A687AB6FFE98}"/>
          </ac:spMkLst>
        </pc:spChg>
        <pc:spChg chg="add mod">
          <ac:chgData name="Kulinich Bohdan" userId="48e65c9f34e137d0" providerId="LiveId" clId="{99D16376-B06A-794B-B7CA-84063A00488A}" dt="2023-09-18T20:07:27.210" v="1908" actId="14100"/>
          <ac:spMkLst>
            <pc:docMk/>
            <pc:sldMk cId="3147096252" sldId="289"/>
            <ac:spMk id="8" creationId="{D208F5D9-CF2D-CDEA-8561-39BFEE030E45}"/>
          </ac:spMkLst>
        </pc:spChg>
        <pc:spChg chg="add mod">
          <ac:chgData name="Kulinich Bohdan" userId="48e65c9f34e137d0" providerId="LiveId" clId="{99D16376-B06A-794B-B7CA-84063A00488A}" dt="2023-09-18T20:07:27.210" v="1908" actId="14100"/>
          <ac:spMkLst>
            <pc:docMk/>
            <pc:sldMk cId="3147096252" sldId="289"/>
            <ac:spMk id="9" creationId="{0CAC59DF-B7B4-87CC-16EC-043B487AF8A1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1" creationId="{6A876231-4E5D-5429-8348-D9C82B03C898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2" creationId="{19407237-6C11-316C-83D4-A997B81F4BFF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3" creationId="{236191DA-C515-7498-D495-ACF99613A674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4" creationId="{874CE7E7-176F-AFE9-7305-94FC7DCAE74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15" creationId="{1169FBBF-1BB7-531A-1DF1-20C920F28E8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1" creationId="{64306D12-6AFD-D0E2-BADC-547E7398EC10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2" creationId="{6E261C2B-B48F-DA2C-E11D-68FEE2BAD7D7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3" creationId="{5242DFD8-5572-718B-C9A6-0DBE71FD0971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6" creationId="{59D5C23B-9DF9-52B9-BDE3-305D7A9FF576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8" creationId="{2A2A7101-163E-A9BE-ACD6-75F92FF16FA8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29" creationId="{1454267C-F4AB-54DA-F904-0237C3286480}"/>
          </ac:spMkLst>
        </pc:spChg>
        <pc:spChg chg="del">
          <ac:chgData name="Kulinich Bohdan" userId="48e65c9f34e137d0" providerId="LiveId" clId="{99D16376-B06A-794B-B7CA-84063A00488A}" dt="2023-09-18T19:56:25.940" v="1330" actId="478"/>
          <ac:spMkLst>
            <pc:docMk/>
            <pc:sldMk cId="3147096252" sldId="289"/>
            <ac:spMk id="130" creationId="{2981EE4E-DD4C-EBD6-A923-2C9D85C7ABC3}"/>
          </ac:spMkLst>
        </pc:spChg>
        <pc:spChg chg="mod">
          <ac:chgData name="Kulinich Bohdan" userId="48e65c9f34e137d0" providerId="LiveId" clId="{99D16376-B06A-794B-B7CA-84063A00488A}" dt="2023-09-18T19:56:56.847" v="1395" actId="1038"/>
          <ac:spMkLst>
            <pc:docMk/>
            <pc:sldMk cId="3147096252" sldId="289"/>
            <ac:spMk id="131" creationId="{7FE4974D-477C-7117-1046-216EB367CE5A}"/>
          </ac:spMkLst>
        </pc:sp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92" creationId="{C9711503-7C7A-FF5F-6BE1-A7B8F6158D49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93" creationId="{041433FE-ACD0-4773-2C68-DC36364267C1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0" creationId="{282F5D5D-C73A-D7EE-6C65-5C0A59D38C19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2" creationId="{B3528C71-1FF5-CB2A-DE5E-D5C51C21F17C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04" creationId="{5EA06F48-BDDE-A19C-E66F-A4B87D4F049F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0" creationId="{95EFC005-4C47-E3F1-5D29-7F3E0BC3DEA1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6" creationId="{5DB62964-5F65-03F8-9AA1-F120B7F714B3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8" creationId="{DC7565F1-661D-796A-2932-C20C31646895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19" creationId="{BDDB7653-128B-1B33-3BBE-2E68146D1374}"/>
          </ac:cxnSpMkLst>
        </pc:cxnChg>
        <pc:cxnChg chg="del">
          <ac:chgData name="Kulinich Bohdan" userId="48e65c9f34e137d0" providerId="LiveId" clId="{99D16376-B06A-794B-B7CA-84063A00488A}" dt="2023-09-18T19:56:25.940" v="1330" actId="478"/>
          <ac:cxnSpMkLst>
            <pc:docMk/>
            <pc:sldMk cId="3147096252" sldId="289"/>
            <ac:cxnSpMk id="120" creationId="{6E869841-8EBA-B18A-CD88-D67B80277AA7}"/>
          </ac:cxnSpMkLst>
        </pc:cxnChg>
      </pc:sldChg>
      <pc:sldChg chg="addSp delSp modSp mod delAnim modAnim">
        <pc:chgData name="Kulinich Bohdan" userId="48e65c9f34e137d0" providerId="LiveId" clId="{99D16376-B06A-794B-B7CA-84063A00488A}" dt="2023-09-18T21:20:47.644" v="2423" actId="1037"/>
        <pc:sldMkLst>
          <pc:docMk/>
          <pc:sldMk cId="1249258237" sldId="290"/>
        </pc:sldMkLst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21" creationId="{E3A6CF87-714C-5D44-75F6-95655BFD4EBC}"/>
          </ac:spMkLst>
        </pc:spChg>
        <pc:spChg chg="add del mod">
          <ac:chgData name="Kulinich Bohdan" userId="48e65c9f34e137d0" providerId="LiveId" clId="{99D16376-B06A-794B-B7CA-84063A00488A}" dt="2023-09-18T21:08:16.508" v="1954" actId="478"/>
          <ac:spMkLst>
            <pc:docMk/>
            <pc:sldMk cId="1249258237" sldId="290"/>
            <ac:spMk id="22" creationId="{319087F2-98C2-3CCC-98C9-D73B4FEEA42D}"/>
          </ac:spMkLst>
        </pc:spChg>
        <pc:spChg chg="add del mod">
          <ac:chgData name="Kulinich Bohdan" userId="48e65c9f34e137d0" providerId="LiveId" clId="{99D16376-B06A-794B-B7CA-84063A00488A}" dt="2023-09-18T21:08:18.810" v="1956" actId="478"/>
          <ac:spMkLst>
            <pc:docMk/>
            <pc:sldMk cId="1249258237" sldId="290"/>
            <ac:spMk id="23" creationId="{74977BB4-879B-F9BC-9790-EA77E5F54752}"/>
          </ac:spMkLst>
        </pc:spChg>
        <pc:spChg chg="add del mod">
          <ac:chgData name="Kulinich Bohdan" userId="48e65c9f34e137d0" providerId="LiveId" clId="{99D16376-B06A-794B-B7CA-84063A00488A}" dt="2023-09-18T21:08:17.537" v="1955" actId="478"/>
          <ac:spMkLst>
            <pc:docMk/>
            <pc:sldMk cId="1249258237" sldId="290"/>
            <ac:spMk id="24" creationId="{960CCA19-E5F0-E26F-6E58-B60AC84CFA92}"/>
          </ac:spMkLst>
        </pc:spChg>
        <pc:spChg chg="add del mod">
          <ac:chgData name="Kulinich Bohdan" userId="48e65c9f34e137d0" providerId="LiveId" clId="{99D16376-B06A-794B-B7CA-84063A00488A}" dt="2023-09-18T21:08:26.150" v="1960" actId="478"/>
          <ac:spMkLst>
            <pc:docMk/>
            <pc:sldMk cId="1249258237" sldId="290"/>
            <ac:spMk id="25" creationId="{B84D3754-81E4-A8CC-368E-261792FB98D6}"/>
          </ac:spMkLst>
        </pc:spChg>
        <pc:spChg chg="add del mod">
          <ac:chgData name="Kulinich Bohdan" userId="48e65c9f34e137d0" providerId="LiveId" clId="{99D16376-B06A-794B-B7CA-84063A00488A}" dt="2023-09-18T21:08:26.150" v="1960" actId="478"/>
          <ac:spMkLst>
            <pc:docMk/>
            <pc:sldMk cId="1249258237" sldId="290"/>
            <ac:spMk id="26" creationId="{96D56B23-014F-D594-2545-C5126FA40AD1}"/>
          </ac:spMkLst>
        </pc:spChg>
        <pc:spChg chg="add del mod">
          <ac:chgData name="Kulinich Bohdan" userId="48e65c9f34e137d0" providerId="LiveId" clId="{99D16376-B06A-794B-B7CA-84063A00488A}" dt="2023-09-18T21:08:24.334" v="1959" actId="478"/>
          <ac:spMkLst>
            <pc:docMk/>
            <pc:sldMk cId="1249258237" sldId="290"/>
            <ac:spMk id="27" creationId="{EDCBFD7D-6F7A-C742-9519-2DA9F03B8108}"/>
          </ac:spMkLst>
        </pc:spChg>
        <pc:spChg chg="add del mod">
          <ac:chgData name="Kulinich Bohdan" userId="48e65c9f34e137d0" providerId="LiveId" clId="{99D16376-B06A-794B-B7CA-84063A00488A}" dt="2023-09-18T21:08:14.242" v="1953" actId="478"/>
          <ac:spMkLst>
            <pc:docMk/>
            <pc:sldMk cId="1249258237" sldId="290"/>
            <ac:spMk id="28" creationId="{58824048-665E-EDF9-1B7B-724EA6B25D6F}"/>
          </ac:spMkLst>
        </pc:spChg>
        <pc:spChg chg="add del mod">
          <ac:chgData name="Kulinich Bohdan" userId="48e65c9f34e137d0" providerId="LiveId" clId="{99D16376-B06A-794B-B7CA-84063A00488A}" dt="2023-09-18T21:08:20.620" v="1957" actId="478"/>
          <ac:spMkLst>
            <pc:docMk/>
            <pc:sldMk cId="1249258237" sldId="290"/>
            <ac:spMk id="29" creationId="{58A29D5E-FC9E-19AE-FC2E-50392D5DDBE1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7" creationId="{4C24EFD7-E595-C06E-FF4E-8DBD7043BACD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8" creationId="{3F3A64DE-5369-783B-7DC2-57D48CD791C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49" creationId="{400C49AB-9B8B-3DCD-ACB2-0E147CE2E232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49" creationId="{5BD83D60-3EC5-AA91-5900-E82A1F91AB7E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0" creationId="{DB894A6E-42D4-81EA-F729-96F738E22A59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1" creationId="{9E65B4F9-D5D4-D80D-DBEA-82B70FA0D89C}"/>
          </ac:spMkLst>
        </pc:spChg>
        <pc:spChg chg="add mod modVis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2" creationId="{9834B7A1-BFCE-E5D4-25FA-FF2C16BA828B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3" creationId="{56310FD0-0A47-6BAC-FFDF-C5461AB09FCC}"/>
          </ac:spMkLst>
        </pc:spChg>
        <pc:spChg chg="add del mod">
          <ac:chgData name="Kulinich Bohdan" userId="48e65c9f34e137d0" providerId="LiveId" clId="{99D16376-B06A-794B-B7CA-84063A00488A}" dt="2023-09-18T21:14:45.114" v="2264" actId="478"/>
          <ac:spMkLst>
            <pc:docMk/>
            <pc:sldMk cId="1249258237" sldId="290"/>
            <ac:spMk id="53" creationId="{FBC4696D-6B19-4796-48B6-526E47B83C83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4" creationId="{37BB9C65-2826-5BB3-8752-CBCA976C242A}"/>
          </ac:spMkLst>
        </pc:spChg>
        <pc:spChg chg="add mod modVis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4" creationId="{6029BDC9-BAAF-5A62-D5D8-04D746EA7FCF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5" creationId="{28ED496E-DD71-A569-BF3C-C2748FB8020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5" creationId="{FBA57379-D8DB-A086-7DC9-91DF60539C62}"/>
          </ac:spMkLst>
        </pc:spChg>
        <pc:spChg chg="add mod">
          <ac:chgData name="Kulinich Bohdan" userId="48e65c9f34e137d0" providerId="LiveId" clId="{99D16376-B06A-794B-B7CA-84063A00488A}" dt="2023-09-18T21:18:48.144" v="2325" actId="1076"/>
          <ac:spMkLst>
            <pc:docMk/>
            <pc:sldMk cId="1249258237" sldId="290"/>
            <ac:spMk id="56" creationId="{261AD5BE-6DD5-801B-1E29-5DAE0757F1A0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6" creationId="{FEDF102F-4A04-8E0C-8F7A-9BDD969774DB}"/>
          </ac:spMkLst>
        </pc:spChg>
        <pc:spChg chg="add mod">
          <ac:chgData name="Kulinich Bohdan" userId="48e65c9f34e137d0" providerId="LiveId" clId="{99D16376-B06A-794B-B7CA-84063A00488A}" dt="2023-09-18T21:20:47.644" v="2423" actId="1037"/>
          <ac:spMkLst>
            <pc:docMk/>
            <pc:sldMk cId="1249258237" sldId="290"/>
            <ac:spMk id="57" creationId="{065B5977-D25C-BAF0-CB8B-0CA94B770A4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7" creationId="{4CB7B93C-4705-57C9-7A74-E50544777285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8" creationId="{23F511C1-AC14-F0A0-7554-52A4F0A9ADED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59" creationId="{89335D2D-8AEB-AC74-C2F4-CA1655EFE385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0" creationId="{5A71683A-8D13-BBE9-C67E-B9C2B655CB4A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1" creationId="{518777F9-BED7-10F0-60D5-AB69BD5A3B7D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2" creationId="{748EA34D-04DB-577C-75D9-BB82C87642D4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3" creationId="{B6036801-C787-AC6B-2E6C-9FE2A48C9BA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4" creationId="{D34FF7C3-95FE-D7C3-B6C3-F4AFC0CA2C1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6" creationId="{AC292B2F-C8E2-DAA1-F6F3-5C661388CEAA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7" creationId="{A8CBEBF8-9F0C-F942-9097-472F20C66EA9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68" creationId="{F834C718-3286-C213-3C59-8EA21409A5AC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2" creationId="{A9A36E33-CC13-BBE0-D712-F74C9D587082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6" creationId="{0EE18AC8-1D56-A364-B8F7-68D27FFD748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89" creationId="{021C00B1-04A1-D89A-3877-3CCADFAD5F66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91" creationId="{FDFC72D7-D315-40AE-36C8-B2B51CF62817}"/>
          </ac:spMkLst>
        </pc:spChg>
        <pc:spChg chg="del">
          <ac:chgData name="Kulinich Bohdan" userId="48e65c9f34e137d0" providerId="LiveId" clId="{99D16376-B06A-794B-B7CA-84063A00488A}" dt="2023-09-18T20:14:26.497" v="1950" actId="478"/>
          <ac:spMkLst>
            <pc:docMk/>
            <pc:sldMk cId="1249258237" sldId="290"/>
            <ac:spMk id="92" creationId="{7010B9F9-65ED-8310-C756-3DE9A26A8C13}"/>
          </ac:spMkLst>
        </pc:spChg>
        <pc:grpChg chg="add mod">
          <ac:chgData name="Kulinich Bohdan" userId="48e65c9f34e137d0" providerId="LiveId" clId="{99D16376-B06A-794B-B7CA-84063A00488A}" dt="2023-09-18T21:18:48.144" v="2325" actId="1076"/>
          <ac:grpSpMkLst>
            <pc:docMk/>
            <pc:sldMk cId="1249258237" sldId="290"/>
            <ac:grpSpMk id="3" creationId="{5D88E8E3-B7B3-0859-807D-0E8B41097838}"/>
          </ac:grpSpMkLst>
        </pc:grpChg>
        <pc:grpChg chg="del">
          <ac:chgData name="Kulinich Bohdan" userId="48e65c9f34e137d0" providerId="LiveId" clId="{99D16376-B06A-794B-B7CA-84063A00488A}" dt="2023-09-18T20:14:26.497" v="1950" actId="478"/>
          <ac:grpSpMkLst>
            <pc:docMk/>
            <pc:sldMk cId="1249258237" sldId="290"/>
            <ac:grpSpMk id="78" creationId="{AB4FE69E-C2BF-3588-9BAB-1A8C0256B0FD}"/>
          </ac:grpSpMkLst>
        </pc:grpChg>
        <pc:grpChg chg="del">
          <ac:chgData name="Kulinich Bohdan" userId="48e65c9f34e137d0" providerId="LiveId" clId="{99D16376-B06A-794B-B7CA-84063A00488A}" dt="2023-09-18T20:14:26.497" v="1950" actId="478"/>
          <ac:grpSpMkLst>
            <pc:docMk/>
            <pc:sldMk cId="1249258237" sldId="290"/>
            <ac:grpSpMk id="79" creationId="{B132DE20-6DCC-75A2-3302-30AE01E53A39}"/>
          </ac:grpSpMkLst>
        </pc:grp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4" creationId="{A1965A23-2A6B-FB1D-0C6E-CFC0EDAB6729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6" creationId="{0F5FC361-116A-1D07-E6D3-7915806DAE32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7" creationId="{B7D12A08-032E-082A-54FE-2E388FDD550A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8" creationId="{523AEC89-7913-7BAC-5EBD-B32E6BF62790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9" creationId="{BF37A8D5-E3DE-01A9-24A7-7CB26A62360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0" creationId="{6D899BB1-962D-371A-99BE-52910E2E3A94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1" creationId="{08D76F9C-9D06-693D-FB00-4477569EA680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2" creationId="{F7BEFF29-9C03-97DB-B295-F14A33047CCC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3" creationId="{66431B04-450A-8183-5ED5-819AA4C1E64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4" creationId="{03709422-BCF3-AFC6-7C28-955860C72663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5" creationId="{52E57667-B89D-0D08-92FF-A81F564E32C2}"/>
          </ac:cxnSpMkLst>
        </pc:cxnChg>
        <pc:cxnChg chg="mod">
          <ac:chgData name="Kulinich Bohdan" userId="48e65c9f34e137d0" providerId="LiveId" clId="{99D16376-B06A-794B-B7CA-84063A00488A}" dt="2023-09-18T21:08:09.708" v="1951"/>
          <ac:cxnSpMkLst>
            <pc:docMk/>
            <pc:sldMk cId="1249258237" sldId="290"/>
            <ac:cxnSpMk id="16" creationId="{D93D58DF-22A1-0349-9FFF-2598258DAAEB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0" creationId="{3BFAE376-CD6E-63C6-4423-BCB65ED69839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3" creationId="{CDB494CD-0315-C5F9-AA37-7EBCAC8EC008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37" creationId="{2CD559F6-D63C-7E87-DD1F-316F6020E914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0" creationId="{3A40FABF-4A88-4315-DD9B-68053D645422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1" creationId="{1A7F74B1-10C5-95BF-6FFF-1F33FC0DFB97}"/>
          </ac:cxnSpMkLst>
        </pc:cxnChg>
        <pc:cxnChg chg="add mod">
          <ac:chgData name="Kulinich Bohdan" userId="48e65c9f34e137d0" providerId="LiveId" clId="{99D16376-B06A-794B-B7CA-84063A00488A}" dt="2023-09-18T21:18:48.144" v="2325" actId="1076"/>
          <ac:cxnSpMkLst>
            <pc:docMk/>
            <pc:sldMk cId="1249258237" sldId="290"/>
            <ac:cxnSpMk id="44" creationId="{AD7B1C94-733D-9EBE-04D8-7F4A99631416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0" creationId="{F36A2875-C75A-C4E6-A61A-48D4A4CCAB3E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1" creationId="{940A23DE-7BE3-5D94-FC56-2144321FAE07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52" creationId="{FB676B14-8895-AAE6-096F-B52280E2C8F8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65" creationId="{7B3ACC49-C44B-0830-FAA3-8DEE4F56ABB2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69" creationId="{339BFB5C-025E-DDC1-B884-E1411A004798}"/>
          </ac:cxnSpMkLst>
        </pc:cxnChg>
        <pc:cxnChg chg="del">
          <ac:chgData name="Kulinich Bohdan" userId="48e65c9f34e137d0" providerId="LiveId" clId="{99D16376-B06A-794B-B7CA-84063A00488A}" dt="2023-09-18T20:14:26.497" v="1950" actId="478"/>
          <ac:cxnSpMkLst>
            <pc:docMk/>
            <pc:sldMk cId="1249258237" sldId="290"/>
            <ac:cxnSpMk id="72" creationId="{1F0151C5-D303-74E4-6216-3AABA31E2306}"/>
          </ac:cxnSpMkLst>
        </pc:cxnChg>
      </pc:sldChg>
      <pc:sldChg chg="addSp delSp modSp mod setBg delAnim modAnim">
        <pc:chgData name="Kulinich Bohdan" userId="48e65c9f34e137d0" providerId="LiveId" clId="{99D16376-B06A-794B-B7CA-84063A00488A}" dt="2023-09-19T20:12:30.657" v="2799" actId="20577"/>
        <pc:sldMkLst>
          <pc:docMk/>
          <pc:sldMk cId="3039299516" sldId="291"/>
        </pc:sldMkLst>
        <pc:spChg chg="add 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3" creationId="{21996378-26A4-56A0-F0D2-9F28E2C1B9B2}"/>
          </ac:spMkLst>
        </pc:spChg>
        <pc:spChg chg="add del mod">
          <ac:chgData name="Kulinich Bohdan" userId="48e65c9f34e137d0" providerId="LiveId" clId="{99D16376-B06A-794B-B7CA-84063A00488A}" dt="2023-09-19T18:35:00.880" v="2454" actId="478"/>
          <ac:spMkLst>
            <pc:docMk/>
            <pc:sldMk cId="3039299516" sldId="291"/>
            <ac:spMk id="6" creationId="{0B4E1C66-3CF6-A023-7BC3-2CF0DDD62EBC}"/>
          </ac:spMkLst>
        </pc:spChg>
        <pc:spChg chg="add 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7" creationId="{57BFC00E-838D-4C64-01C0-281CC0015C7A}"/>
          </ac:spMkLst>
        </pc:spChg>
        <pc:spChg chg="add mod">
          <ac:chgData name="Kulinich Bohdan" userId="48e65c9f34e137d0" providerId="LiveId" clId="{99D16376-B06A-794B-B7CA-84063A00488A}" dt="2023-09-19T18:36:28.895" v="2490" actId="1076"/>
          <ac:spMkLst>
            <pc:docMk/>
            <pc:sldMk cId="3039299516" sldId="291"/>
            <ac:spMk id="8" creationId="{8DC2DD6F-1A88-70F6-474E-A06340E88ED1}"/>
          </ac:spMkLst>
        </pc:spChg>
        <pc:spChg chg="add mod">
          <ac:chgData name="Kulinich Bohdan" userId="48e65c9f34e137d0" providerId="LiveId" clId="{99D16376-B06A-794B-B7CA-84063A00488A}" dt="2023-09-19T18:37:22.589" v="2512" actId="1076"/>
          <ac:spMkLst>
            <pc:docMk/>
            <pc:sldMk cId="3039299516" sldId="291"/>
            <ac:spMk id="9" creationId="{78718571-F0E3-55A5-DD7D-1B8ADE1899B1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15" creationId="{9C54D010-F128-CBFE-66A0-1791D7DFF337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22" creationId="{4BDEA80F-1062-3080-4F30-C9FB5BB43887}"/>
          </ac:spMkLst>
        </pc:spChg>
        <pc:spChg chg="mod">
          <ac:chgData name="Kulinich Bohdan" userId="48e65c9f34e137d0" providerId="LiveId" clId="{99D16376-B06A-794B-B7CA-84063A00488A}" dt="2023-09-19T18:40:15.098" v="2544" actId="1035"/>
          <ac:spMkLst>
            <pc:docMk/>
            <pc:sldMk cId="3039299516" sldId="291"/>
            <ac:spMk id="23" creationId="{925B5E73-2A75-9506-E51E-E53170E775F8}"/>
          </ac:spMkLst>
        </pc:spChg>
        <pc:spChg chg="del mod">
          <ac:chgData name="Kulinich Bohdan" userId="48e65c9f34e137d0" providerId="LiveId" clId="{99D16376-B06A-794B-B7CA-84063A00488A}" dt="2023-09-19T18:37:13.655" v="2510" actId="478"/>
          <ac:spMkLst>
            <pc:docMk/>
            <pc:sldMk cId="3039299516" sldId="291"/>
            <ac:spMk id="26" creationId="{8D25A7B6-02BC-A167-FA17-8919650C7F7C}"/>
          </ac:spMkLst>
        </pc:spChg>
        <pc:spChg chg="add mod">
          <ac:chgData name="Kulinich Bohdan" userId="48e65c9f34e137d0" providerId="LiveId" clId="{99D16376-B06A-794B-B7CA-84063A00488A}" dt="2023-09-19T18:40:32.188" v="2546" actId="1076"/>
          <ac:spMkLst>
            <pc:docMk/>
            <pc:sldMk cId="3039299516" sldId="291"/>
            <ac:spMk id="34" creationId="{E4A0E1F9-2EBC-2449-8CE1-94199E59ED57}"/>
          </ac:spMkLst>
        </pc:spChg>
        <pc:spChg chg="add mod">
          <ac:chgData name="Kulinich Bohdan" userId="48e65c9f34e137d0" providerId="LiveId" clId="{99D16376-B06A-794B-B7CA-84063A00488A}" dt="2023-09-19T18:40:37.745" v="2549" actId="1036"/>
          <ac:spMkLst>
            <pc:docMk/>
            <pc:sldMk cId="3039299516" sldId="291"/>
            <ac:spMk id="35" creationId="{0C00B648-2BA2-ACD1-5E70-FEDCF4C405A9}"/>
          </ac:spMkLst>
        </pc:spChg>
        <pc:spChg chg="add mod">
          <ac:chgData name="Kulinich Bohdan" userId="48e65c9f34e137d0" providerId="LiveId" clId="{99D16376-B06A-794B-B7CA-84063A00488A}" dt="2023-09-19T18:40:53.277" v="2551" actId="1076"/>
          <ac:spMkLst>
            <pc:docMk/>
            <pc:sldMk cId="3039299516" sldId="291"/>
            <ac:spMk id="36" creationId="{31B14D99-BE34-1DCD-5679-6E76C662FEC1}"/>
          </ac:spMkLst>
        </pc:spChg>
        <pc:spChg chg="add mod">
          <ac:chgData name="Kulinich Bohdan" userId="48e65c9f34e137d0" providerId="LiveId" clId="{99D16376-B06A-794B-B7CA-84063A00488A}" dt="2023-09-19T18:41:25.457" v="2564" actId="1035"/>
          <ac:spMkLst>
            <pc:docMk/>
            <pc:sldMk cId="3039299516" sldId="291"/>
            <ac:spMk id="37" creationId="{8FF5D3C8-38F3-F1AB-5B6D-A79F8A2CF38C}"/>
          </ac:spMkLst>
        </pc:spChg>
        <pc:spChg chg="add mod">
          <ac:chgData name="Kulinich Bohdan" userId="48e65c9f34e137d0" providerId="LiveId" clId="{99D16376-B06A-794B-B7CA-84063A00488A}" dt="2023-09-19T18:41:31.801" v="2568" actId="20577"/>
          <ac:spMkLst>
            <pc:docMk/>
            <pc:sldMk cId="3039299516" sldId="291"/>
            <ac:spMk id="38" creationId="{527613A9-09DD-7E34-1936-02A7150718C1}"/>
          </ac:spMkLst>
        </pc:spChg>
        <pc:spChg chg="add mod">
          <ac:chgData name="Kulinich Bohdan" userId="48e65c9f34e137d0" providerId="LiveId" clId="{99D16376-B06A-794B-B7CA-84063A00488A}" dt="2023-09-19T18:51:23.833" v="2721" actId="1035"/>
          <ac:spMkLst>
            <pc:docMk/>
            <pc:sldMk cId="3039299516" sldId="291"/>
            <ac:spMk id="39" creationId="{48471563-9E52-F056-C974-8366940E1815}"/>
          </ac:spMkLst>
        </pc:spChg>
        <pc:spChg chg="add del mod">
          <ac:chgData name="Kulinich Bohdan" userId="48e65c9f34e137d0" providerId="LiveId" clId="{99D16376-B06A-794B-B7CA-84063A00488A}" dt="2023-09-19T18:51:32.298" v="2723" actId="478"/>
          <ac:spMkLst>
            <pc:docMk/>
            <pc:sldMk cId="3039299516" sldId="291"/>
            <ac:spMk id="40" creationId="{C641E253-DBEC-17C1-CEBC-9E48D8AAF01E}"/>
          </ac:spMkLst>
        </pc:spChg>
        <pc:spChg chg="add del mod">
          <ac:chgData name="Kulinich Bohdan" userId="48e65c9f34e137d0" providerId="LiveId" clId="{99D16376-B06A-794B-B7CA-84063A00488A}" dt="2023-09-19T18:53:02.576" v="2786" actId="478"/>
          <ac:spMkLst>
            <pc:docMk/>
            <pc:sldMk cId="3039299516" sldId="291"/>
            <ac:spMk id="42" creationId="{23C50D27-7C86-8A60-1AE1-DDE6A536C5A7}"/>
          </ac:spMkLst>
        </pc:spChg>
        <pc:spChg chg="add mod">
          <ac:chgData name="Kulinich Bohdan" userId="48e65c9f34e137d0" providerId="LiveId" clId="{99D16376-B06A-794B-B7CA-84063A00488A}" dt="2023-09-19T18:52:53.879" v="2784" actId="1076"/>
          <ac:spMkLst>
            <pc:docMk/>
            <pc:sldMk cId="3039299516" sldId="291"/>
            <ac:spMk id="43" creationId="{07EA3179-8EE0-2F19-7DF8-A5FA78AFAC0C}"/>
          </ac:spMkLst>
        </pc:spChg>
        <pc:spChg chg="add mod">
          <ac:chgData name="Kulinich Bohdan" userId="48e65c9f34e137d0" providerId="LiveId" clId="{99D16376-B06A-794B-B7CA-84063A00488A}" dt="2023-09-19T18:53:08.634" v="2788" actId="20577"/>
          <ac:spMkLst>
            <pc:docMk/>
            <pc:sldMk cId="3039299516" sldId="291"/>
            <ac:spMk id="45" creationId="{8A91B8CC-52D2-9872-B0E6-41E7E1BD51A8}"/>
          </ac:spMkLst>
        </pc:spChg>
        <pc:spChg chg="mod">
          <ac:chgData name="Kulinich Bohdan" userId="48e65c9f34e137d0" providerId="LiveId" clId="{99D16376-B06A-794B-B7CA-84063A00488A}" dt="2023-09-19T20:12:30.657" v="2799" actId="20577"/>
          <ac:spMkLst>
            <pc:docMk/>
            <pc:sldMk cId="3039299516" sldId="291"/>
            <ac:spMk id="51" creationId="{15EF1373-F1F1-7587-6D49-522094A590DF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3" creationId="{4B945D10-FD2E-802E-0C71-5F914DA7898A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5" creationId="{B7EA3098-C34D-375A-9A08-C7528C25A799}"/>
          </ac:spMkLst>
        </pc:spChg>
        <pc:spChg chg="mod">
          <ac:chgData name="Kulinich Bohdan" userId="48e65c9f34e137d0" providerId="LiveId" clId="{99D16376-B06A-794B-B7CA-84063A00488A}" dt="2023-09-19T18:41:04.551" v="2554" actId="1035"/>
          <ac:spMkLst>
            <pc:docMk/>
            <pc:sldMk cId="3039299516" sldId="291"/>
            <ac:spMk id="56" creationId="{279ADF53-B1E7-C3AC-4C88-C9C880D3B871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57" creationId="{B3597BCB-AB08-9100-E27F-4C93B8D52B61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58" creationId="{A8299B88-E7C4-01A4-AE36-44529012035E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59" creationId="{DDD0F483-E303-F9B6-E365-8750F73FB93D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62" creationId="{85AFB862-A463-8AC8-3A80-D7CEC0CCE5FF}"/>
          </ac:spMkLst>
        </pc:spChg>
        <pc:spChg chg="mod">
          <ac:chgData name="Kulinich Bohdan" userId="48e65c9f34e137d0" providerId="LiveId" clId="{99D16376-B06A-794B-B7CA-84063A00488A}" dt="2023-09-19T18:35:38.365" v="2472" actId="1035"/>
          <ac:spMkLst>
            <pc:docMk/>
            <pc:sldMk cId="3039299516" sldId="291"/>
            <ac:spMk id="63" creationId="{EC88BAF9-8D4C-8384-7566-2A5D39B3AED8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64" creationId="{ABCD5903-0248-0E86-8BD7-4A8A1964D6A3}"/>
          </ac:spMkLst>
        </pc:spChg>
        <pc:spChg chg="del">
          <ac:chgData name="Kulinich Bohdan" userId="48e65c9f34e137d0" providerId="LiveId" clId="{99D16376-B06A-794B-B7CA-84063A00488A}" dt="2023-09-19T18:12:57.990" v="2424" actId="478"/>
          <ac:spMkLst>
            <pc:docMk/>
            <pc:sldMk cId="3039299516" sldId="291"/>
            <ac:spMk id="65" creationId="{A27756A1-11C2-20BE-0163-1DE466B85ECB}"/>
          </ac:spMkLst>
        </pc:sp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" creationId="{4175F7F5-D4C0-1621-BBE7-C157867BEB7A}"/>
          </ac:cxnSpMkLst>
        </pc:cxnChg>
        <pc:cxnChg chg="add mod">
          <ac:chgData name="Kulinich Bohdan" userId="48e65c9f34e137d0" providerId="LiveId" clId="{99D16376-B06A-794B-B7CA-84063A00488A}" dt="2023-09-19T18:39:40.102" v="2535" actId="208"/>
          <ac:cxnSpMkLst>
            <pc:docMk/>
            <pc:sldMk cId="3039299516" sldId="291"/>
            <ac:cxnSpMk id="10" creationId="{AA221ECE-EC16-3DCC-5381-654F98CF1172}"/>
          </ac:cxnSpMkLst>
        </pc:cxnChg>
        <pc:cxnChg chg="add mod">
          <ac:chgData name="Kulinich Bohdan" userId="48e65c9f34e137d0" providerId="LiveId" clId="{99D16376-B06A-794B-B7CA-84063A00488A}" dt="2023-09-19T18:39:47.887" v="2536" actId="693"/>
          <ac:cxnSpMkLst>
            <pc:docMk/>
            <pc:sldMk cId="3039299516" sldId="291"/>
            <ac:cxnSpMk id="11" creationId="{3F192B3F-0E6B-6C9C-BC0C-CB7F9194A02C}"/>
          </ac:cxnSpMkLst>
        </pc:cxnChg>
        <pc:cxnChg chg="add mod">
          <ac:chgData name="Kulinich Bohdan" userId="48e65c9f34e137d0" providerId="LiveId" clId="{99D16376-B06A-794B-B7CA-84063A00488A}" dt="2023-09-19T18:39:47.887" v="2536" actId="693"/>
          <ac:cxnSpMkLst>
            <pc:docMk/>
            <pc:sldMk cId="3039299516" sldId="291"/>
            <ac:cxnSpMk id="27" creationId="{38D2DB01-61F6-906B-704F-E19337F3C5A3}"/>
          </ac:cxnSpMkLst>
        </pc:cxnChg>
        <pc:cxnChg chg="add mod">
          <ac:chgData name="Kulinich Bohdan" userId="48e65c9f34e137d0" providerId="LiveId" clId="{99D16376-B06A-794B-B7CA-84063A00488A}" dt="2023-09-19T18:39:40.102" v="2535" actId="208"/>
          <ac:cxnSpMkLst>
            <pc:docMk/>
            <pc:sldMk cId="3039299516" sldId="291"/>
            <ac:cxnSpMk id="31" creationId="{59A14465-E913-39B9-7CA7-63E3E075F3D8}"/>
          </ac:cxnSpMkLst>
        </pc:cxn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1" creationId="{801E0E1C-30C2-16D3-1538-07627B952B77}"/>
          </ac:cxnSpMkLst>
        </pc:cxnChg>
        <pc:cxnChg chg="mod">
          <ac:chgData name="Kulinich Bohdan" userId="48e65c9f34e137d0" providerId="LiveId" clId="{99D16376-B06A-794B-B7CA-84063A00488A}" dt="2023-09-19T18:35:38.365" v="2472" actId="1035"/>
          <ac:cxnSpMkLst>
            <pc:docMk/>
            <pc:sldMk cId="3039299516" sldId="291"/>
            <ac:cxnSpMk id="44" creationId="{B2B13815-9E47-4AE9-4715-7EBB1F4C9E69}"/>
          </ac:cxnSpMkLst>
        </pc:cxnChg>
        <pc:cxnChg chg="mod">
          <ac:chgData name="Kulinich Bohdan" userId="48e65c9f34e137d0" providerId="LiveId" clId="{99D16376-B06A-794B-B7CA-84063A00488A}" dt="2023-09-19T18:37:37.879" v="2513" actId="208"/>
          <ac:cxnSpMkLst>
            <pc:docMk/>
            <pc:sldMk cId="3039299516" sldId="291"/>
            <ac:cxnSpMk id="60" creationId="{F31A7044-DE86-CB64-8740-7590A2616FC7}"/>
          </ac:cxnSpMkLst>
        </pc:cxnChg>
      </pc:sldChg>
      <pc:sldChg chg="modSp">
        <pc:chgData name="Kulinich Bohdan" userId="48e65c9f34e137d0" providerId="LiveId" clId="{99D16376-B06A-794B-B7CA-84063A00488A}" dt="2023-09-19T21:15:02.261" v="2809"/>
        <pc:sldMkLst>
          <pc:docMk/>
          <pc:sldMk cId="2899697382" sldId="292"/>
        </pc:sldMkLst>
        <pc:spChg chg="mod">
          <ac:chgData name="Kulinich Bohdan" userId="48e65c9f34e137d0" providerId="LiveId" clId="{99D16376-B06A-794B-B7CA-84063A00488A}" dt="2023-09-19T21:13:44.873" v="2805"/>
          <ac:spMkLst>
            <pc:docMk/>
            <pc:sldMk cId="2899697382" sldId="292"/>
            <ac:spMk id="3" creationId="{2061F19D-033D-BBC8-C108-4327DC6727D2}"/>
          </ac:spMkLst>
        </pc:spChg>
        <pc:spChg chg="mod">
          <ac:chgData name="Kulinich Bohdan" userId="48e65c9f34e137d0" providerId="LiveId" clId="{99D16376-B06A-794B-B7CA-84063A00488A}" dt="2023-09-19T21:14:08.547" v="2807"/>
          <ac:spMkLst>
            <pc:docMk/>
            <pc:sldMk cId="2899697382" sldId="292"/>
            <ac:spMk id="4" creationId="{2D0313B0-48C3-A838-EDD7-9294E8B68ACF}"/>
          </ac:spMkLst>
        </pc:spChg>
        <pc:spChg chg="mod">
          <ac:chgData name="Kulinich Bohdan" userId="48e65c9f34e137d0" providerId="LiveId" clId="{99D16376-B06A-794B-B7CA-84063A00488A}" dt="2023-09-19T21:15:02.261" v="2809"/>
          <ac:spMkLst>
            <pc:docMk/>
            <pc:sldMk cId="2899697382" sldId="292"/>
            <ac:spMk id="6" creationId="{2A49CD21-FCEA-9A7C-ECCB-412E45230F63}"/>
          </ac:spMkLst>
        </pc:spChg>
        <pc:spChg chg="mod">
          <ac:chgData name="Kulinich Bohdan" userId="48e65c9f34e137d0" providerId="LiveId" clId="{99D16376-B06A-794B-B7CA-84063A00488A}" dt="2023-09-19T21:13:53.647" v="2806"/>
          <ac:spMkLst>
            <pc:docMk/>
            <pc:sldMk cId="2899697382" sldId="292"/>
            <ac:spMk id="7" creationId="{86256C96-6A11-2F4D-3D5D-9EFE71AC406A}"/>
          </ac:spMkLst>
        </pc:spChg>
        <pc:spChg chg="mod">
          <ac:chgData name="Kulinich Bohdan" userId="48e65c9f34e137d0" providerId="LiveId" clId="{99D16376-B06A-794B-B7CA-84063A00488A}" dt="2023-09-19T21:14:17.506" v="2808"/>
          <ac:spMkLst>
            <pc:docMk/>
            <pc:sldMk cId="2899697382" sldId="292"/>
            <ac:spMk id="8" creationId="{A656564B-A38F-70AA-8C8C-DF14F3CE0DE1}"/>
          </ac:spMkLst>
        </pc:spChg>
      </pc:sldChg>
      <pc:sldChg chg="modSp">
        <pc:chgData name="Kulinich Bohdan" userId="48e65c9f34e137d0" providerId="LiveId" clId="{99D16376-B06A-794B-B7CA-84063A00488A}" dt="2023-09-24T17:27:13.531" v="2953" actId="20577"/>
        <pc:sldMkLst>
          <pc:docMk/>
          <pc:sldMk cId="2684905751" sldId="293"/>
        </pc:sldMkLst>
        <pc:spChg chg="mod">
          <ac:chgData name="Kulinich Bohdan" userId="48e65c9f34e137d0" providerId="LiveId" clId="{99D16376-B06A-794B-B7CA-84063A00488A}" dt="2023-09-19T21:21:21.155" v="2871" actId="20577"/>
          <ac:spMkLst>
            <pc:docMk/>
            <pc:sldMk cId="2684905751" sldId="293"/>
            <ac:spMk id="4" creationId="{FD7CEF13-8C78-5F14-0C55-D2D8FF8A0732}"/>
          </ac:spMkLst>
        </pc:spChg>
        <pc:spChg chg="mod">
          <ac:chgData name="Kulinich Bohdan" userId="48e65c9f34e137d0" providerId="LiveId" clId="{99D16376-B06A-794B-B7CA-84063A00488A}" dt="2023-09-24T17:27:13.531" v="2953" actId="20577"/>
          <ac:spMkLst>
            <pc:docMk/>
            <pc:sldMk cId="2684905751" sldId="293"/>
            <ac:spMk id="7" creationId="{09851921-47B6-A08E-7436-CFEE73CB70A1}"/>
          </ac:spMkLst>
        </pc:spChg>
      </pc:sldChg>
      <pc:sldChg chg="modSp mod">
        <pc:chgData name="Kulinich Bohdan" userId="48e65c9f34e137d0" providerId="LiveId" clId="{99D16376-B06A-794B-B7CA-84063A00488A}" dt="2023-09-19T21:39:14.610" v="2909" actId="1036"/>
        <pc:sldMkLst>
          <pc:docMk/>
          <pc:sldMk cId="3472797702" sldId="299"/>
        </pc:sldMkLst>
        <pc:spChg chg="mod modVis">
          <ac:chgData name="Kulinich Bohdan" userId="48e65c9f34e137d0" providerId="LiveId" clId="{99D16376-B06A-794B-B7CA-84063A00488A}" dt="2023-09-19T21:38:35.465" v="2874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99D16376-B06A-794B-B7CA-84063A00488A}" dt="2023-09-19T21:38:53.566" v="2876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99D16376-B06A-794B-B7CA-84063A00488A}" dt="2023-09-19T21:39:14.610" v="2909" actId="1036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99D16376-B06A-794B-B7CA-84063A00488A}" dt="2023-09-19T21:39:12.101" v="2905" actId="1036"/>
          <ac:picMkLst>
            <pc:docMk/>
            <pc:sldMk cId="3472797702" sldId="299"/>
            <ac:picMk id="10" creationId="{3E346A3B-83A2-741D-456F-20E08EA7789C}"/>
          </ac:picMkLst>
        </pc:picChg>
        <pc:picChg chg="mod">
          <ac:chgData name="Kulinich Bohdan" userId="48e65c9f34e137d0" providerId="LiveId" clId="{99D16376-B06A-794B-B7CA-84063A00488A}" dt="2023-09-19T21:38:32.447" v="2873" actId="14826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4FC5DCB2-FAA6-894D-AEDF-7CC5F28E1B71}"/>
    <pc:docChg chg="modSld">
      <pc:chgData name="Kulinich Bohdan" userId="48e65c9f34e137d0" providerId="LiveId" clId="{4FC5DCB2-FAA6-894D-AEDF-7CC5F28E1B71}" dt="2023-08-11T15:47:58.363" v="0"/>
      <pc:docMkLst>
        <pc:docMk/>
      </pc:docMkLst>
      <pc:sldChg chg="addSp modSp modAnim">
        <pc:chgData name="Kulinich Bohdan" userId="48e65c9f34e137d0" providerId="LiveId" clId="{4FC5DCB2-FAA6-894D-AEDF-7CC5F28E1B71}" dt="2023-08-11T15:47:58.363" v="0"/>
        <pc:sldMkLst>
          <pc:docMk/>
          <pc:sldMk cId="3313802318" sldId="284"/>
        </pc:sldMkLst>
        <pc:spChg chg="add mod">
          <ac:chgData name="Kulinich Bohdan" userId="48e65c9f34e137d0" providerId="LiveId" clId="{4FC5DCB2-FAA6-894D-AEDF-7CC5F28E1B71}" dt="2023-08-11T15:47:58.363" v="0"/>
          <ac:spMkLst>
            <pc:docMk/>
            <pc:sldMk cId="3313802318" sldId="284"/>
            <ac:spMk id="3" creationId="{0B6FA68A-CD41-8F5E-8CE2-93BF45305747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12.11.2023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21" Type="http://schemas.openxmlformats.org/officeDocument/2006/relationships/image" Target="../media/image18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31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4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26" Type="http://schemas.openxmlformats.org/officeDocument/2006/relationships/image" Target="../media/image41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40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39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28" Type="http://schemas.openxmlformats.org/officeDocument/2006/relationships/image" Target="../media/image43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4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slide" Target="slide6.xml"/><Relationship Id="rId27" Type="http://schemas.openxmlformats.org/officeDocument/2006/relationships/image" Target="../media/image42.png"/><Relationship Id="rId30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50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4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31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26" Type="http://schemas.openxmlformats.org/officeDocument/2006/relationships/image" Target="../media/image59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5" Type="http://schemas.openxmlformats.org/officeDocument/2006/relationships/image" Target="../media/image58.png"/><Relationship Id="rId2" Type="http://schemas.openxmlformats.org/officeDocument/2006/relationships/image" Target="../media/image8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24" Type="http://schemas.openxmlformats.org/officeDocument/2006/relationships/image" Target="../media/image49.png"/><Relationship Id="rId5" Type="http://schemas.openxmlformats.org/officeDocument/2006/relationships/image" Target="../media/image11.png"/><Relationship Id="rId15" Type="http://schemas.openxmlformats.org/officeDocument/2006/relationships/slide" Target="slide4.xml"/><Relationship Id="rId23" Type="http://schemas.openxmlformats.org/officeDocument/2006/relationships/image" Target="../media/image57.png"/><Relationship Id="rId28" Type="http://schemas.openxmlformats.org/officeDocument/2006/relationships/image" Target="../media/image61.png"/><Relationship Id="rId10" Type="http://schemas.openxmlformats.org/officeDocument/2006/relationships/image" Target="../media/image13.png"/><Relationship Id="rId19" Type="http://schemas.openxmlformats.org/officeDocument/2006/relationships/slide" Target="slide7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5.png"/><Relationship Id="rId22" Type="http://schemas.openxmlformats.org/officeDocument/2006/relationships/image" Target="../media/image7.png"/><Relationship Id="rId27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26" Type="http://schemas.openxmlformats.org/officeDocument/2006/relationships/image" Target="../media/image67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5" Type="http://schemas.openxmlformats.org/officeDocument/2006/relationships/image" Target="../media/image66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slide" Target="slide6.xml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9.xml"/><Relationship Id="rId24" Type="http://schemas.openxmlformats.org/officeDocument/2006/relationships/image" Target="../media/image65.png"/><Relationship Id="rId5" Type="http://schemas.openxmlformats.org/officeDocument/2006/relationships/image" Target="../media/image11.png"/><Relationship Id="rId15" Type="http://schemas.openxmlformats.org/officeDocument/2006/relationships/slide" Target="slide4.xml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71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.xml"/><Relationship Id="rId18" Type="http://schemas.openxmlformats.org/officeDocument/2006/relationships/image" Target="../media/image16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slide" Target="slide4.xml"/><Relationship Id="rId10" Type="http://schemas.openxmlformats.org/officeDocument/2006/relationships/slide" Target="slide9.xml"/><Relationship Id="rId19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slide" Target="slide4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8904" y="213097"/>
            <a:ext cx="3344601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39733" y="2048950"/>
            <a:ext cx="75522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Навчіться говорити “Я не знаю”, і це вже буде прогрес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16834" y="4630358"/>
            <a:ext cx="716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Мойсей Маймонід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153920"/>
            <a:ext cx="8120269" cy="2281269"/>
          </a:xfrm>
          <a:prstGeom prst="roundRect">
            <a:avLst>
              <a:gd name="adj" fmla="val 2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«Перпендикуляр і похила. Теорема про три перпендикуляри»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23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12.11.2023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6FA68A-CD41-8F5E-8CE2-93BF45305747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5034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5A58F5-CDEC-85EE-AF70-DB12F93F4886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1E6B76-A282-BA87-821E-56C5761D953B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5DCD819-23BC-22C2-B103-AA07A7D326D5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A53FC-56F0-6013-E232-EE4FE6DF53AB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7AD49519-61B2-0F6A-5740-8460D1F5482B}"/>
                  </a:ext>
                </a:extLst>
              </p:cNvPr>
              <p:cNvSpPr/>
              <p:nvPr/>
            </p:nvSpPr>
            <p:spPr>
              <a:xfrm>
                <a:off x="5597148" y="523176"/>
                <a:ext cx="1912009" cy="47588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𝑚</m:t>
                      </m:r>
                      <m:r>
                        <a:rPr lang="en-UA" sz="2400" dirty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⊥</m:t>
                      </m:r>
                      <m:d>
                        <m:dPr>
                          <m:ctrlPr>
                            <a:rPr lang="en-UA" sz="2400" i="1" dirty="0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𝐴𝐵𝐶</m:t>
                          </m:r>
                        </m:e>
                      </m:d>
                    </m:oMath>
                  </m:oMathPara>
                </a14:m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7AD49519-61B2-0F6A-5740-8460D1F54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148" y="523176"/>
                <a:ext cx="1912009" cy="475881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ounded Rectangle 70" hidden="1">
            <a:extLst>
              <a:ext uri="{FF2B5EF4-FFF2-40B4-BE49-F238E27FC236}">
                <a16:creationId xmlns:a16="http://schemas.microsoft.com/office/drawing/2014/main" id="{DD688AB9-6F8D-E7F1-4C27-4CC99C882C53}"/>
              </a:ext>
            </a:extLst>
          </p:cNvPr>
          <p:cNvSpPr/>
          <p:nvPr/>
        </p:nvSpPr>
        <p:spPr>
          <a:xfrm>
            <a:off x="6676400" y="575289"/>
            <a:ext cx="2342999" cy="2605517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всі можливі пари паралельних прямих і площин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AC16413A-C998-A284-207D-A270C78A717F}"/>
              </a:ext>
            </a:extLst>
          </p:cNvPr>
          <p:cNvCxnSpPr>
            <a:cxnSpLocks/>
          </p:cNvCxnSpPr>
          <p:nvPr/>
        </p:nvCxnSpPr>
        <p:spPr>
          <a:xfrm flipH="1">
            <a:off x="976800" y="4225049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BFE96F-7B62-5C44-5912-C86974D67D3E}"/>
                  </a:ext>
                </a:extLst>
              </p:cNvPr>
              <p:cNvSpPr txBox="1"/>
              <p:nvPr/>
            </p:nvSpPr>
            <p:spPr>
              <a:xfrm>
                <a:off x="7072212" y="362305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BFE96F-7B62-5C44-5912-C86974D67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2212" y="3623058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307E4B71-6CD7-152B-47AD-0BA559EE9709}"/>
                  </a:ext>
                </a:extLst>
              </p:cNvPr>
              <p:cNvSpPr/>
              <p:nvPr/>
            </p:nvSpPr>
            <p:spPr>
              <a:xfrm>
                <a:off x="1096567" y="4829973"/>
                <a:ext cx="5304682" cy="148658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</a:t>
                </a:r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Знайдіть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𝑂𝐶</m:t>
                    </m:r>
                  </m:oMath>
                </a14:m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𝑀𝐶</m:t>
                    </m:r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r>
                  <a:rPr lang="en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32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𝑂𝑀𝐶</m:t>
                    </m:r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=30°</m:t>
                    </m:r>
                  </m:oMath>
                </a14:m>
                <a:endParaRPr lang="en-UA" sz="32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307E4B71-6CD7-152B-47AD-0BA559EE97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567" y="4829973"/>
                <a:ext cx="5304682" cy="1486588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l="-26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A62A6D-BF8E-51FC-C296-3D66B3F4911D}"/>
                  </a:ext>
                </a:extLst>
              </p:cNvPr>
              <p:cNvSpPr txBox="1"/>
              <p:nvPr/>
            </p:nvSpPr>
            <p:spPr>
              <a:xfrm>
                <a:off x="6635267" y="218428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A62A6D-BF8E-51FC-C296-3D66B3F49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267" y="218428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8A8519-E530-BE16-CD44-2D8B8FBB0E76}"/>
                  </a:ext>
                </a:extLst>
              </p:cNvPr>
              <p:cNvSpPr txBox="1"/>
              <p:nvPr/>
            </p:nvSpPr>
            <p:spPr>
              <a:xfrm>
                <a:off x="8932979" y="211833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8A8519-E530-BE16-CD44-2D8B8FBB0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2979" y="2118330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444066B-589E-46D3-B575-E02E920DF8E8}"/>
                  </a:ext>
                </a:extLst>
              </p:cNvPr>
              <p:cNvSpPr txBox="1"/>
              <p:nvPr/>
            </p:nvSpPr>
            <p:spPr>
              <a:xfrm>
                <a:off x="9352083" y="355818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444066B-589E-46D3-B575-E02E920DF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2083" y="3558180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B623665-4CCB-79C5-FCA2-C7CE51E2B00B}"/>
                  </a:ext>
                </a:extLst>
              </p:cNvPr>
              <p:cNvSpPr txBox="1"/>
              <p:nvPr/>
            </p:nvSpPr>
            <p:spPr>
              <a:xfrm>
                <a:off x="6986962" y="98140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B623665-4CCB-79C5-FCA2-C7CE51E2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962" y="981400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70F58F2-7DDE-BEB2-22C0-4E656F930ECD}"/>
                  </a:ext>
                </a:extLst>
              </p:cNvPr>
              <p:cNvSpPr txBox="1"/>
              <p:nvPr/>
            </p:nvSpPr>
            <p:spPr>
              <a:xfrm>
                <a:off x="6586908" y="29021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70F58F2-7DDE-BEB2-22C0-4E656F930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908" y="2902111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40389CC5-373F-CFC9-0A96-A87347403CF5}"/>
              </a:ext>
            </a:extLst>
          </p:cNvPr>
          <p:cNvGrpSpPr/>
          <p:nvPr/>
        </p:nvGrpSpPr>
        <p:grpSpPr>
          <a:xfrm flipH="1">
            <a:off x="6983540" y="1099252"/>
            <a:ext cx="2419862" cy="2626094"/>
            <a:chOff x="1355741" y="553656"/>
            <a:chExt cx="2770563" cy="3006683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9EBD0CE0-C56E-1031-35B8-5D73CFE1D4A1}"/>
                </a:ext>
              </a:extLst>
            </p:cNvPr>
            <p:cNvSpPr/>
            <p:nvPr/>
          </p:nvSpPr>
          <p:spPr>
            <a:xfrm>
              <a:off x="1355741" y="2130809"/>
              <a:ext cx="2770563" cy="1429530"/>
            </a:xfrm>
            <a:prstGeom prst="parallelogram">
              <a:avLst>
                <a:gd name="adj" fmla="val 34476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42C752E-F33C-29B7-4897-D9B9B41DE900}"/>
                </a:ext>
              </a:extLst>
            </p:cNvPr>
            <p:cNvCxnSpPr>
              <a:cxnSpLocks/>
            </p:cNvCxnSpPr>
            <p:nvPr/>
          </p:nvCxnSpPr>
          <p:spPr>
            <a:xfrm>
              <a:off x="4125977" y="553656"/>
              <a:ext cx="0" cy="248455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A0489C6-2050-00BA-5F72-48E4D0047C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2664" y="905896"/>
              <a:ext cx="2272987" cy="122472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38DF9E60-77C6-A772-10EE-FA06FEFBD9AB}"/>
                </a:ext>
              </a:extLst>
            </p:cNvPr>
            <p:cNvGrpSpPr/>
            <p:nvPr/>
          </p:nvGrpSpPr>
          <p:grpSpPr>
            <a:xfrm>
              <a:off x="1785131" y="2035468"/>
              <a:ext cx="254098" cy="277959"/>
              <a:chOff x="1785131" y="2035468"/>
              <a:chExt cx="254098" cy="277959"/>
            </a:xfrm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C132E14C-4D49-51EA-8A7B-8907435303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80440" y="2035468"/>
                <a:ext cx="58789" cy="17226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0281571-BD32-E6A5-637F-4E110CE314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85131" y="2207728"/>
                <a:ext cx="196169" cy="105699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AB556FF-6A0C-30BB-D5F6-A60D4DD6EAD3}"/>
                  </a:ext>
                </a:extLst>
              </p:cNvPr>
              <p:cNvSpPr txBox="1"/>
              <p:nvPr/>
            </p:nvSpPr>
            <p:spPr>
              <a:xfrm>
                <a:off x="8775904" y="848830"/>
                <a:ext cx="3477257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A" sz="2600" dirty="0">
                    <a:solidFill>
                      <a:schemeClr val="bg1"/>
                    </a:solidFill>
                  </a:rPr>
                  <a:t> </a:t>
                </a:r>
                <a:r>
                  <a:rPr lang="uk-UA" sz="2600" dirty="0">
                    <a:solidFill>
                      <a:schemeClr val="bg1"/>
                    </a:solidFill>
                  </a:rPr>
                  <a:t>- паралелограм</a:t>
                </a:r>
                <a:endParaRPr lang="en-UA" sz="2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AB556FF-6A0C-30BB-D5F6-A60D4DD6E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904" y="848830"/>
                <a:ext cx="3477257" cy="492443"/>
              </a:xfrm>
              <a:prstGeom prst="rect">
                <a:avLst/>
              </a:prstGeom>
              <a:blipFill>
                <a:blip r:embed="rId32"/>
                <a:stretch>
                  <a:fillRect l="-1095" t="-10000" b="-3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2D6EE6-8C78-5D07-E71B-FC1936DFAD15}"/>
                  </a:ext>
                </a:extLst>
              </p:cNvPr>
              <p:cNvSpPr txBox="1"/>
              <p:nvPr/>
            </p:nvSpPr>
            <p:spPr>
              <a:xfrm>
                <a:off x="8775904" y="1256678"/>
                <a:ext cx="1679324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𝐾𝐶</m:t>
                      </m:r>
                      <m:r>
                        <a:rPr lang="en-US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𝐷𝐶</m:t>
                      </m:r>
                    </m:oMath>
                  </m:oMathPara>
                </a14:m>
                <a:endParaRPr lang="en-UA" sz="2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2D6EE6-8C78-5D07-E71B-FC1936DFA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904" y="1256678"/>
                <a:ext cx="1679324" cy="492443"/>
              </a:xfrm>
              <a:prstGeom prst="rect">
                <a:avLst/>
              </a:prstGeom>
              <a:blipFill>
                <a:blip r:embed="rId33"/>
                <a:stretch>
                  <a:fillRect l="-2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49A27F46-53D8-608C-B6BB-5F629F78204D}"/>
                  </a:ext>
                </a:extLst>
              </p:cNvPr>
              <p:cNvSpPr/>
              <p:nvPr/>
            </p:nvSpPr>
            <p:spPr>
              <a:xfrm>
                <a:off x="9555170" y="2042409"/>
                <a:ext cx="2561137" cy="135700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6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Доведіть, що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r>
                      <a:rPr lang="en-US" sz="26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26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</a:t>
                </a:r>
                <a:r>
                  <a:rPr lang="uk-UA" sz="26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прямокутник</a:t>
                </a:r>
                <a:endParaRPr lang="en-UA" sz="26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49A27F46-53D8-608C-B6BB-5F629F7820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170" y="2042409"/>
                <a:ext cx="2561137" cy="1357000"/>
              </a:xfrm>
              <a:prstGeom prst="roundRect">
                <a:avLst>
                  <a:gd name="adj" fmla="val 3670"/>
                </a:avLst>
              </a:prstGeom>
              <a:blipFill>
                <a:blip r:embed="rId34"/>
                <a:stretch>
                  <a:fillRect l="-985" t="-926" r="-2956" b="-7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Parallelogram 91">
            <a:extLst>
              <a:ext uri="{FF2B5EF4-FFF2-40B4-BE49-F238E27FC236}">
                <a16:creationId xmlns:a16="http://schemas.microsoft.com/office/drawing/2014/main" id="{B30229CB-90F4-BFB8-525E-E7734B37DB71}"/>
              </a:ext>
            </a:extLst>
          </p:cNvPr>
          <p:cNvSpPr/>
          <p:nvPr/>
        </p:nvSpPr>
        <p:spPr>
          <a:xfrm flipH="1">
            <a:off x="1271720" y="2468473"/>
            <a:ext cx="2419862" cy="1248579"/>
          </a:xfrm>
          <a:prstGeom prst="parallelogram">
            <a:avLst>
              <a:gd name="adj" fmla="val 34476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B725774-BA25-5206-0EDD-16BEDC9DF096}"/>
              </a:ext>
            </a:extLst>
          </p:cNvPr>
          <p:cNvCxnSpPr>
            <a:cxnSpLocks/>
          </p:cNvCxnSpPr>
          <p:nvPr/>
        </p:nvCxnSpPr>
        <p:spPr>
          <a:xfrm>
            <a:off x="3264980" y="905896"/>
            <a:ext cx="0" cy="157794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B033BA-C981-712E-AB2D-96AF150FD9FD}"/>
              </a:ext>
            </a:extLst>
          </p:cNvPr>
          <p:cNvCxnSpPr>
            <a:cxnSpLocks/>
          </p:cNvCxnSpPr>
          <p:nvPr/>
        </p:nvCxnSpPr>
        <p:spPr>
          <a:xfrm>
            <a:off x="3264980" y="2483836"/>
            <a:ext cx="0" cy="123321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4355BCEB-D688-F324-B281-D81F817212E2}"/>
              </a:ext>
            </a:extLst>
          </p:cNvPr>
          <p:cNvCxnSpPr>
            <a:cxnSpLocks/>
          </p:cNvCxnSpPr>
          <p:nvPr/>
        </p:nvCxnSpPr>
        <p:spPr>
          <a:xfrm>
            <a:off x="3269041" y="3712858"/>
            <a:ext cx="0" cy="36198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B67409F2-0AC1-B049-0A57-CE9F696A221F}"/>
              </a:ext>
            </a:extLst>
          </p:cNvPr>
          <p:cNvCxnSpPr>
            <a:cxnSpLocks/>
          </p:cNvCxnSpPr>
          <p:nvPr/>
        </p:nvCxnSpPr>
        <p:spPr>
          <a:xfrm flipH="1">
            <a:off x="1696686" y="2483836"/>
            <a:ext cx="1559311" cy="123707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2FC94741-C12F-C27B-D16F-2FEE8EE99969}"/>
              </a:ext>
            </a:extLst>
          </p:cNvPr>
          <p:cNvCxnSpPr>
            <a:cxnSpLocks/>
          </p:cNvCxnSpPr>
          <p:nvPr/>
        </p:nvCxnSpPr>
        <p:spPr>
          <a:xfrm>
            <a:off x="1266074" y="2464613"/>
            <a:ext cx="2425508" cy="12562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3B3BDC2F-F3FF-01A0-7E73-69F84FDEADA1}"/>
              </a:ext>
            </a:extLst>
          </p:cNvPr>
          <p:cNvCxnSpPr>
            <a:cxnSpLocks/>
          </p:cNvCxnSpPr>
          <p:nvPr/>
        </p:nvCxnSpPr>
        <p:spPr>
          <a:xfrm flipH="1">
            <a:off x="2490622" y="1333984"/>
            <a:ext cx="774358" cy="17664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083235AB-EEAE-10A2-883B-E6ED87E7B045}"/>
                  </a:ext>
                </a:extLst>
              </p:cNvPr>
              <p:cNvSpPr txBox="1"/>
              <p:nvPr/>
            </p:nvSpPr>
            <p:spPr>
              <a:xfrm>
                <a:off x="1382252" y="363626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083235AB-EEAE-10A2-883B-E6ED87E7B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252" y="3636269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F14B7F8C-CA02-4583-FA7D-803B7DBD8613}"/>
                  </a:ext>
                </a:extLst>
              </p:cNvPr>
              <p:cNvSpPr txBox="1"/>
              <p:nvPr/>
            </p:nvSpPr>
            <p:spPr>
              <a:xfrm>
                <a:off x="964857" y="198846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F14B7F8C-CA02-4583-FA7D-803B7DBD8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57" y="1988469"/>
                <a:ext cx="436945" cy="523220"/>
              </a:xfrm>
              <a:prstGeom prst="rect">
                <a:avLst/>
              </a:prstGeom>
              <a:blipFill>
                <a:blip r:embed="rId35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507C4C7-1FCE-C320-C443-4C7584BFF6AC}"/>
                  </a:ext>
                </a:extLst>
              </p:cNvPr>
              <p:cNvSpPr txBox="1"/>
              <p:nvPr/>
            </p:nvSpPr>
            <p:spPr>
              <a:xfrm>
                <a:off x="3251312" y="198846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507C4C7-1FCE-C320-C443-4C7584BFF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312" y="1988469"/>
                <a:ext cx="436945" cy="523220"/>
              </a:xfrm>
              <a:prstGeom prst="rect">
                <a:avLst/>
              </a:prstGeom>
              <a:blipFill>
                <a:blip r:embed="rId36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525947AA-A545-38DC-ECBE-C72BCDC58EAE}"/>
                  </a:ext>
                </a:extLst>
              </p:cNvPr>
              <p:cNvSpPr txBox="1"/>
              <p:nvPr/>
            </p:nvSpPr>
            <p:spPr>
              <a:xfrm>
                <a:off x="3586171" y="363626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525947AA-A545-38DC-ECBE-C72BCDC58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171" y="3636269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32A5155B-128E-50E3-DF7F-25FBB540CA69}"/>
                  </a:ext>
                </a:extLst>
              </p:cNvPr>
              <p:cNvSpPr txBox="1"/>
              <p:nvPr/>
            </p:nvSpPr>
            <p:spPr>
              <a:xfrm>
                <a:off x="2302330" y="308350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32A5155B-128E-50E3-DF7F-25FBB540C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330" y="3083505"/>
                <a:ext cx="436945" cy="523220"/>
              </a:xfrm>
              <a:prstGeom prst="rect">
                <a:avLst/>
              </a:prstGeom>
              <a:blipFill>
                <a:blip r:embed="rId37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E3802AE1-0EA2-BCF9-9AE6-51C7E695202C}"/>
                  </a:ext>
                </a:extLst>
              </p:cNvPr>
              <p:cNvSpPr txBox="1"/>
              <p:nvPr/>
            </p:nvSpPr>
            <p:spPr>
              <a:xfrm>
                <a:off x="3247423" y="105997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E3802AE1-0EA2-BCF9-9AE6-51C7E6952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423" y="1059973"/>
                <a:ext cx="436945" cy="523220"/>
              </a:xfrm>
              <a:prstGeom prst="rect">
                <a:avLst/>
              </a:prstGeom>
              <a:blipFill>
                <a:blip r:embed="rId38"/>
                <a:stretch>
                  <a:fillRect l="-8571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3E8A91F0-D229-8661-8727-81E094BCE6EC}"/>
                  </a:ext>
                </a:extLst>
              </p:cNvPr>
              <p:cNvSpPr txBox="1"/>
              <p:nvPr/>
            </p:nvSpPr>
            <p:spPr>
              <a:xfrm>
                <a:off x="2813218" y="372226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3E8A91F0-D229-8661-8727-81E094BCE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18" y="3722268"/>
                <a:ext cx="436945" cy="523220"/>
              </a:xfrm>
              <a:prstGeom prst="rect">
                <a:avLst/>
              </a:prstGeom>
              <a:blipFill>
                <a:blip r:embed="rId39"/>
                <a:stretch>
                  <a:fillRect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9E714CD4-1818-122B-2510-88C44E353839}"/>
                  </a:ext>
                </a:extLst>
              </p:cNvPr>
              <p:cNvSpPr txBox="1"/>
              <p:nvPr/>
            </p:nvSpPr>
            <p:spPr>
              <a:xfrm>
                <a:off x="4048314" y="1063072"/>
                <a:ext cx="222324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A" sz="2600" dirty="0">
                    <a:solidFill>
                      <a:schemeClr val="bg1"/>
                    </a:solidFill>
                  </a:rPr>
                  <a:t> </a:t>
                </a:r>
                <a:r>
                  <a:rPr lang="uk-UA" sz="2600" dirty="0">
                    <a:solidFill>
                      <a:schemeClr val="bg1"/>
                    </a:solidFill>
                  </a:rPr>
                  <a:t>- ромб</a:t>
                </a:r>
                <a:endParaRPr lang="en-UA" sz="2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9E714CD4-1818-122B-2510-88C44E353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314" y="1063072"/>
                <a:ext cx="2223246" cy="492443"/>
              </a:xfrm>
              <a:prstGeom prst="rect">
                <a:avLst/>
              </a:prstGeom>
              <a:blipFill>
                <a:blip r:embed="rId40"/>
                <a:stretch>
                  <a:fillRect l="-1136" t="-10000" b="-275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Rounded Rectangle 217">
                <a:extLst>
                  <a:ext uri="{FF2B5EF4-FFF2-40B4-BE49-F238E27FC236}">
                    <a16:creationId xmlns:a16="http://schemas.microsoft.com/office/drawing/2014/main" id="{DC7120C4-02B9-0F73-342B-87A9B57D1613}"/>
                  </a:ext>
                </a:extLst>
              </p:cNvPr>
              <p:cNvSpPr/>
              <p:nvPr/>
            </p:nvSpPr>
            <p:spPr>
              <a:xfrm>
                <a:off x="3946911" y="2324455"/>
                <a:ext cx="2386097" cy="107495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6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Доведіть, що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𝐵𝐷</m:t>
                    </m:r>
                    <m:r>
                      <a:rPr lang="en-US" sz="26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r>
                      <a:rPr lang="en-US" sz="26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𝑀𝑂</m:t>
                    </m:r>
                  </m:oMath>
                </a14:m>
                <a:endParaRPr lang="en-UA" sz="2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8" name="Rounded Rectangle 217">
                <a:extLst>
                  <a:ext uri="{FF2B5EF4-FFF2-40B4-BE49-F238E27FC236}">
                    <a16:creationId xmlns:a16="http://schemas.microsoft.com/office/drawing/2014/main" id="{DC7120C4-02B9-0F73-342B-87A9B57D16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911" y="2324455"/>
                <a:ext cx="2386097" cy="1074954"/>
              </a:xfrm>
              <a:prstGeom prst="roundRect">
                <a:avLst>
                  <a:gd name="adj" fmla="val 3670"/>
                </a:avLst>
              </a:prstGeom>
              <a:blipFill>
                <a:blip r:embed="rId41"/>
                <a:stretch>
                  <a:fillRect l="-1587" r="-6878" b="-46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Rounded Rectangle 218">
                <a:extLst>
                  <a:ext uri="{FF2B5EF4-FFF2-40B4-BE49-F238E27FC236}">
                    <a16:creationId xmlns:a16="http://schemas.microsoft.com/office/drawing/2014/main" id="{9BE9D67D-01D9-A231-4B98-F7D76981E7A3}"/>
                  </a:ext>
                </a:extLst>
              </p:cNvPr>
              <p:cNvSpPr/>
              <p:nvPr/>
            </p:nvSpPr>
            <p:spPr>
              <a:xfrm>
                <a:off x="6905811" y="4829973"/>
                <a:ext cx="5135701" cy="148658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</a:t>
                </a:r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Знайдіть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𝐾𝐶</m:t>
                    </m:r>
                  </m:oMath>
                </a14:m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𝐾𝐵</m:t>
                    </m:r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</m:t>
                    </m:r>
                  </m:oMath>
                </a14:m>
                <a:r>
                  <a:rPr lang="en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r>
                  <a:rPr lang="en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32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𝐾𝐶𝐵</m:t>
                    </m:r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=30°</m:t>
                    </m:r>
                  </m:oMath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9" name="Rounded Rectangle 218">
                <a:extLst>
                  <a:ext uri="{FF2B5EF4-FFF2-40B4-BE49-F238E27FC236}">
                    <a16:creationId xmlns:a16="http://schemas.microsoft.com/office/drawing/2014/main" id="{9BE9D67D-01D9-A231-4B98-F7D76981E7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11" y="4829973"/>
                <a:ext cx="5135701" cy="1486588"/>
              </a:xfrm>
              <a:prstGeom prst="roundRect">
                <a:avLst>
                  <a:gd name="adj" fmla="val 3670"/>
                </a:avLst>
              </a:prstGeom>
              <a:blipFill>
                <a:blip r:embed="rId42"/>
                <a:stretch>
                  <a:fillRect l="-27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43336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BD7BF91-6E8B-BE9A-4964-9DA8F6DB136F}"/>
              </a:ext>
            </a:extLst>
          </p:cNvPr>
          <p:cNvSpPr/>
          <p:nvPr/>
        </p:nvSpPr>
        <p:spPr>
          <a:xfrm>
            <a:off x="1150397" y="520969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D7BEF1-F29B-B158-8F92-2ACB2FDD2FD8}"/>
              </a:ext>
            </a:extLst>
          </p:cNvPr>
          <p:cNvSpPr/>
          <p:nvPr/>
        </p:nvSpPr>
        <p:spPr>
          <a:xfrm>
            <a:off x="6553515" y="0"/>
            <a:ext cx="5638485" cy="684998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4EF033A-064D-DD6A-7631-3CB6B716FC79}"/>
              </a:ext>
            </a:extLst>
          </p:cNvPr>
          <p:cNvSpPr/>
          <p:nvPr/>
        </p:nvSpPr>
        <p:spPr>
          <a:xfrm>
            <a:off x="2369140" y="0"/>
            <a:ext cx="2657661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74F3BC4-4FAB-2307-1972-042D147E1229}"/>
              </a:ext>
            </a:extLst>
          </p:cNvPr>
          <p:cNvSpPr/>
          <p:nvPr/>
        </p:nvSpPr>
        <p:spPr>
          <a:xfrm>
            <a:off x="6555470" y="0"/>
            <a:ext cx="2983922" cy="44755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Варіант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7A47E3-7182-E87B-007E-497D5677B741}"/>
              </a:ext>
            </a:extLst>
          </p:cNvPr>
          <p:cNvCxnSpPr>
            <a:cxnSpLocks/>
          </p:cNvCxnSpPr>
          <p:nvPr/>
        </p:nvCxnSpPr>
        <p:spPr>
          <a:xfrm>
            <a:off x="6556666" y="0"/>
            <a:ext cx="0" cy="685800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B246EDD-CB00-C003-AA47-FA5570BA475F}"/>
              </a:ext>
            </a:extLst>
          </p:cNvPr>
          <p:cNvCxnSpPr>
            <a:cxnSpLocks/>
          </p:cNvCxnSpPr>
          <p:nvPr/>
        </p:nvCxnSpPr>
        <p:spPr>
          <a:xfrm flipH="1">
            <a:off x="976800" y="4225049"/>
            <a:ext cx="1121520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D3597F54-18FC-93C0-C972-563DB65FCCA0}"/>
                  </a:ext>
                </a:extLst>
              </p:cNvPr>
              <p:cNvSpPr/>
              <p:nvPr/>
            </p:nvSpPr>
            <p:spPr>
              <a:xfrm>
                <a:off x="1096567" y="4286784"/>
                <a:ext cx="5304682" cy="79842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</a:t>
                </a:r>
                <a:r>
                  <a:rPr lang="uk-UA" sz="2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Знайдіть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𝑂𝐶</m:t>
                    </m:r>
                  </m:oMath>
                </a14:m>
                <a:r>
                  <a:rPr lang="uk-UA" sz="2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𝑀𝐶</m:t>
                    </m:r>
                    <m:r>
                      <a:rPr lang="en-US" sz="2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2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r>
                  <a:rPr lang="en-UA" sz="2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22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𝑂𝑀𝐶</m:t>
                    </m:r>
                    <m:r>
                      <a:rPr lang="en-US" sz="2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=30°</m:t>
                    </m:r>
                  </m:oMath>
                </a14:m>
                <a:endParaRPr lang="en-UA" sz="22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D3597F54-18FC-93C0-C972-563DB65FC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567" y="4286784"/>
                <a:ext cx="5304682" cy="798421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193" t="-1563" r="-7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67E28A-2C54-4BF4-7BB4-EB2943D054AC}"/>
                  </a:ext>
                </a:extLst>
              </p:cNvPr>
              <p:cNvSpPr txBox="1"/>
              <p:nvPr/>
            </p:nvSpPr>
            <p:spPr>
              <a:xfrm>
                <a:off x="6708933" y="1592099"/>
                <a:ext cx="537864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</a:rPr>
                  <a:t>Оскільки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𝐾𝐶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, то за теоремою, оберненою до теореми про три перпендикуляри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, отже паралелограм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– прямокутник.</a:t>
                </a:r>
                <a:r>
                  <a:rPr lang="en-UA" sz="28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67E28A-2C54-4BF4-7BB4-EB2943D05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933" y="1592099"/>
                <a:ext cx="5378646" cy="2246769"/>
              </a:xfrm>
              <a:prstGeom prst="rect">
                <a:avLst/>
              </a:prstGeom>
              <a:blipFill>
                <a:blip r:embed="rId25"/>
                <a:stretch>
                  <a:fillRect l="-2358" t="-2809" r="-2358" b="-67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27E341E5-61B5-B331-0DB0-2A3BA52652BE}"/>
                  </a:ext>
                </a:extLst>
              </p:cNvPr>
              <p:cNvSpPr/>
              <p:nvPr/>
            </p:nvSpPr>
            <p:spPr>
              <a:xfrm>
                <a:off x="8714743" y="509358"/>
                <a:ext cx="3477257" cy="83782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Доведіть, що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24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прямокутник</a:t>
                </a:r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27E341E5-61B5-B331-0DB0-2A3BA52652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743" y="509358"/>
                <a:ext cx="3477257" cy="837823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l="-2545" t="-5970" r="-2182" b="-14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26A1A4B-CE0D-07C3-6B1A-2524DE6AF35C}"/>
                  </a:ext>
                </a:extLst>
              </p:cNvPr>
              <p:cNvSpPr txBox="1"/>
              <p:nvPr/>
            </p:nvSpPr>
            <p:spPr>
              <a:xfrm>
                <a:off x="1478398" y="1600112"/>
                <a:ext cx="498075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</a:rPr>
                  <a:t>Оскільки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𝐴𝐵𝐶𝐷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uk-UA" sz="2800">
                            <a:solidFill>
                              <a:schemeClr val="bg1"/>
                            </a:solidFill>
                          </a:rPr>
                          <m:t>ромб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, то за теоремою, оберненою до теореми про три перпендикуляри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𝑀𝑂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.</a:t>
                </a:r>
                <a:r>
                  <a:rPr lang="en-UA" sz="28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26A1A4B-CE0D-07C3-6B1A-2524DE6AF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398" y="1600112"/>
                <a:ext cx="4980754" cy="1815882"/>
              </a:xfrm>
              <a:prstGeom prst="rect">
                <a:avLst/>
              </a:prstGeom>
              <a:blipFill>
                <a:blip r:embed="rId27"/>
                <a:stretch>
                  <a:fillRect l="-2545" t="-38889" r="-2545" b="-1180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66182FC9-20C4-6A7F-FA5A-A58429AD148A}"/>
                  </a:ext>
                </a:extLst>
              </p:cNvPr>
              <p:cNvSpPr/>
              <p:nvPr/>
            </p:nvSpPr>
            <p:spPr>
              <a:xfrm>
                <a:off x="6842263" y="4286785"/>
                <a:ext cx="5245311" cy="80461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</a:t>
                </a:r>
                <a:r>
                  <a:rPr lang="uk-UA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Знайдіть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𝐾𝐶</m:t>
                    </m:r>
                  </m:oMath>
                </a14:m>
                <a:r>
                  <a:rPr lang="uk-UA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𝐾𝐵</m:t>
                    </m:r>
                    <m:r>
                      <a:rPr lang="en-US" sz="2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</m:t>
                    </m:r>
                  </m:oMath>
                </a14:m>
                <a:r>
                  <a:rPr lang="en-UA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r>
                  <a:rPr lang="en-UA" sz="2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22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𝐾𝐶𝐵</m:t>
                    </m:r>
                    <m:r>
                      <a:rPr lang="en-US" sz="2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=30°</m:t>
                    </m:r>
                  </m:oMath>
                </a14:m>
                <a:endParaRPr lang="en-UA" sz="2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66182FC9-20C4-6A7F-FA5A-A58429AD1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263" y="4286785"/>
                <a:ext cx="5245311" cy="804619"/>
              </a:xfrm>
              <a:prstGeom prst="roundRect">
                <a:avLst>
                  <a:gd name="adj" fmla="val 3670"/>
                </a:avLst>
              </a:prstGeom>
              <a:blipFill>
                <a:blip r:embed="rId28"/>
                <a:stretch>
                  <a:fillRect l="-1208" t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EE4DCDD-B15D-AE46-D606-8C4738659207}"/>
                  </a:ext>
                </a:extLst>
              </p:cNvPr>
              <p:cNvSpPr/>
              <p:nvPr/>
            </p:nvSpPr>
            <p:spPr>
              <a:xfrm>
                <a:off x="2369140" y="566152"/>
                <a:ext cx="4185951" cy="447556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Доведіть, що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𝐵𝐷</m:t>
                    </m:r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𝑀𝑂</m:t>
                    </m:r>
                  </m:oMath>
                </a14:m>
                <a:endParaRPr lang="en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EE4DCDD-B15D-AE46-D606-8C47386592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140" y="566152"/>
                <a:ext cx="4185951" cy="447556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 l="-2121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FA97458-8BFC-02DA-7713-FDC5FFF980C6}"/>
              </a:ext>
            </a:extLst>
          </p:cNvPr>
          <p:cNvSpPr txBox="1"/>
          <p:nvPr/>
        </p:nvSpPr>
        <p:spPr>
          <a:xfrm>
            <a:off x="4608351" y="3535922"/>
            <a:ext cx="1792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>
                <a:solidFill>
                  <a:schemeClr val="bg1"/>
                </a:solidFill>
              </a:rPr>
              <a:t>Доведено</a:t>
            </a:r>
            <a:endParaRPr lang="en-UA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91C7FF-A57F-ACA1-E9AF-F30C80430316}"/>
              </a:ext>
            </a:extLst>
          </p:cNvPr>
          <p:cNvSpPr txBox="1"/>
          <p:nvPr/>
        </p:nvSpPr>
        <p:spPr>
          <a:xfrm>
            <a:off x="10399102" y="3535922"/>
            <a:ext cx="1792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>
                <a:solidFill>
                  <a:schemeClr val="bg1"/>
                </a:solidFill>
              </a:rPr>
              <a:t>Доведено</a:t>
            </a:r>
            <a:endParaRPr lang="en-UA" sz="2800" dirty="0">
              <a:solidFill>
                <a:schemeClr val="bg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6BF5F0-4238-83E9-B726-ECE3DF3CA386}"/>
              </a:ext>
            </a:extLst>
          </p:cNvPr>
          <p:cNvSpPr/>
          <p:nvPr/>
        </p:nvSpPr>
        <p:spPr>
          <a:xfrm>
            <a:off x="7496493" y="519221"/>
            <a:ext cx="109992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7972B4-5EB2-7AC5-3AF0-45B1A4F3C635}"/>
                  </a:ext>
                </a:extLst>
              </p:cNvPr>
              <p:cNvSpPr txBox="1"/>
              <p:nvPr/>
            </p:nvSpPr>
            <p:spPr>
              <a:xfrm>
                <a:off x="1083032" y="5201920"/>
                <a:ext cx="5346291" cy="1441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unc>
                      <m:funcPr>
                        <m:ctrlPr>
                          <a:rPr lang="en-UA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𝑀𝐶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𝑀𝑂</m:t>
                        </m:r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𝑀𝑂</m:t>
                    </m:r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𝑀𝐶</m:t>
                        </m:r>
                      </m:num>
                      <m:den>
                        <m:func>
                          <m:funcPr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4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uk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func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f>
                          <m:fPr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A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k-UA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uk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=6 </m:t>
                    </m:r>
                    <m:r>
                      <m:rPr>
                        <m:nor/>
                      </m:rPr>
                      <a:rPr lang="uk-UA" sz="2400">
                        <a:solidFill>
                          <a:schemeClr val="bg1"/>
                        </a:solidFill>
                      </a:rPr>
                      <m:t>см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effectLst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𝑀𝑂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nor/>
                      </m:rPr>
                      <a:rPr lang="uk-UA" sz="2400">
                        <a:solidFill>
                          <a:srgbClr val="FFFF00"/>
                        </a:solidFill>
                      </a:rPr>
                      <m:t>см</m:t>
                    </m:r>
                  </m:oMath>
                </a14:m>
                <a:r>
                  <a:rPr lang="en-UA" sz="2400" dirty="0">
                    <a:solidFill>
                      <a:srgbClr val="FFFF00"/>
                    </a:solidFill>
                    <a:effectLst/>
                  </a:rPr>
                  <a:t> </a:t>
                </a:r>
                <a:r>
                  <a:rPr lang="en-UA" sz="24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7972B4-5EB2-7AC5-3AF0-45B1A4F3C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32" y="5201920"/>
                <a:ext cx="5346291" cy="1441100"/>
              </a:xfrm>
              <a:prstGeom prst="rect">
                <a:avLst/>
              </a:prstGeom>
              <a:blipFill>
                <a:blip r:embed="rId30"/>
                <a:stretch>
                  <a:fillRect l="-237" b="-26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39D996-C90B-D68D-93DF-2F6A7D962141}"/>
                  </a:ext>
                </a:extLst>
              </p:cNvPr>
              <p:cNvSpPr txBox="1"/>
              <p:nvPr/>
            </p:nvSpPr>
            <p:spPr>
              <a:xfrm>
                <a:off x="6713116" y="5414658"/>
                <a:ext cx="5374452" cy="1149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unc>
                      <m:funcPr>
                        <m:ctrlPr>
                          <a:rPr lang="en-UA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𝐾𝐵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𝐾𝐶</m:t>
                        </m:r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uk-UA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𝐾𝐶</m:t>
                    </m:r>
                    <m:r>
                      <a:rPr lang="uk-UA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𝐾𝐵</m:t>
                        </m:r>
                      </m:num>
                      <m:den>
                        <m:func>
                          <m:funcPr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4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k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en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k-UA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=8∙2=</m:t>
                    </m:r>
                    <m:r>
                      <a:rPr lang="uk-UA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16 </m:t>
                    </m:r>
                    <m:r>
                      <m:rPr>
                        <m:nor/>
                      </m:rPr>
                      <a:rPr lang="uk-UA" sz="2400">
                        <a:solidFill>
                          <a:srgbClr val="FFFF00"/>
                        </a:solidFill>
                      </a:rPr>
                      <m:t>см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effectLst/>
                  </a:rPr>
                  <a:t>   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39D996-C90B-D68D-93DF-2F6A7D962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116" y="5414658"/>
                <a:ext cx="5374452" cy="1149610"/>
              </a:xfrm>
              <a:prstGeom prst="rect">
                <a:avLst/>
              </a:prstGeom>
              <a:blipFill>
                <a:blip r:embed="rId31"/>
                <a:stretch>
                  <a:fillRect l="-236"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B317A89-CD44-C46C-EA3C-3032A037992F}"/>
              </a:ext>
            </a:extLst>
          </p:cNvPr>
          <p:cNvSpPr/>
          <p:nvPr/>
        </p:nvSpPr>
        <p:spPr>
          <a:xfrm>
            <a:off x="5773824" y="6382576"/>
            <a:ext cx="76173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CBAACF6-E338-0FCD-E0EA-84E3100B09E6}"/>
              </a:ext>
            </a:extLst>
          </p:cNvPr>
          <p:cNvSpPr/>
          <p:nvPr/>
        </p:nvSpPr>
        <p:spPr>
          <a:xfrm>
            <a:off x="11405129" y="6382575"/>
            <a:ext cx="761731" cy="467411"/>
          </a:xfrm>
          <a:prstGeom prst="roundRect">
            <a:avLst>
              <a:gd name="adj" fmla="val 735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б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38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7FE4974D-477C-7117-1046-216EB367CE5A}"/>
                  </a:ext>
                </a:extLst>
              </p:cNvPr>
              <p:cNvSpPr/>
              <p:nvPr/>
            </p:nvSpPr>
            <p:spPr>
              <a:xfrm>
                <a:off x="1438647" y="72216"/>
                <a:ext cx="10682233" cy="93677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проведено перпендикуляр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𝐴𝑂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похилі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Які твердження є правильними?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7FE4974D-477C-7117-1046-216EB367CE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647" y="72216"/>
                <a:ext cx="10682233" cy="936775"/>
              </a:xfrm>
              <a:prstGeom prst="roundRect">
                <a:avLst>
                  <a:gd name="adj" fmla="val 3670"/>
                </a:avLst>
              </a:prstGeom>
              <a:blipFill>
                <a:blip r:embed="rId23"/>
                <a:stretch>
                  <a:fillRect l="-1069" t="-8000" r="-1069" b="-18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DE1574F-081B-3FA5-3D71-2BCFFAA5F982}"/>
                  </a:ext>
                </a:extLst>
              </p:cNvPr>
              <p:cNvSpPr/>
              <p:nvPr/>
            </p:nvSpPr>
            <p:spPr>
              <a:xfrm>
                <a:off x="7267459" y="1145810"/>
                <a:ext cx="4747190" cy="64189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𝐴𝑂</m:t>
                      </m:r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&gt;</m:t>
                      </m:r>
                      <m:r>
                        <a:rPr lang="en-US" sz="2800" b="0" i="1" smtClean="0">
                          <a:solidFill>
                            <a:srgbClr val="3A6EA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𝐴𝐵</m:t>
                      </m:r>
                    </m:oMath>
                  </m:oMathPara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DE1574F-081B-3FA5-3D71-2BCFFAA5F9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459" y="1145810"/>
                <a:ext cx="4747190" cy="641893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5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DBEC9BD-57DA-B8C9-44E7-A8AB17429AF3}"/>
              </a:ext>
            </a:extLst>
          </p:cNvPr>
          <p:cNvSpPr/>
          <p:nvPr/>
        </p:nvSpPr>
        <p:spPr>
          <a:xfrm>
            <a:off x="6489963" y="1145810"/>
            <a:ext cx="551571" cy="64189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E2D686BB-4FE4-E2F4-9CE2-9374D6E255C0}"/>
              </a:ext>
            </a:extLst>
          </p:cNvPr>
          <p:cNvSpPr/>
          <p:nvPr/>
        </p:nvSpPr>
        <p:spPr>
          <a:xfrm>
            <a:off x="1355741" y="3305335"/>
            <a:ext cx="4740260" cy="2291283"/>
          </a:xfrm>
          <a:prstGeom prst="parallelogram">
            <a:avLst>
              <a:gd name="adj" fmla="val 34476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11BDE-C984-F6DC-BC96-A568973B6AF9}"/>
              </a:ext>
            </a:extLst>
          </p:cNvPr>
          <p:cNvCxnSpPr>
            <a:cxnSpLocks/>
          </p:cNvCxnSpPr>
          <p:nvPr/>
        </p:nvCxnSpPr>
        <p:spPr>
          <a:xfrm>
            <a:off x="3424521" y="1614307"/>
            <a:ext cx="0" cy="247260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32BF89-ACDC-2299-914D-CE77A3B88CE6}"/>
              </a:ext>
            </a:extLst>
          </p:cNvPr>
          <p:cNvCxnSpPr>
            <a:cxnSpLocks/>
          </p:cNvCxnSpPr>
          <p:nvPr/>
        </p:nvCxnSpPr>
        <p:spPr>
          <a:xfrm>
            <a:off x="3424521" y="1614307"/>
            <a:ext cx="1635678" cy="27276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D51D10-8DE1-6A40-6D29-E1E57DB5EEA6}"/>
              </a:ext>
            </a:extLst>
          </p:cNvPr>
          <p:cNvCxnSpPr>
            <a:cxnSpLocks/>
          </p:cNvCxnSpPr>
          <p:nvPr/>
        </p:nvCxnSpPr>
        <p:spPr>
          <a:xfrm flipH="1">
            <a:off x="2159148" y="1617485"/>
            <a:ext cx="1263136" cy="306379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AF5B0F5-E2E2-E9DA-C647-3E60AA8E4CB4}"/>
              </a:ext>
            </a:extLst>
          </p:cNvPr>
          <p:cNvCxnSpPr>
            <a:cxnSpLocks/>
          </p:cNvCxnSpPr>
          <p:nvPr/>
        </p:nvCxnSpPr>
        <p:spPr>
          <a:xfrm flipH="1">
            <a:off x="2159147" y="4086915"/>
            <a:ext cx="1263137" cy="59436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5C64930-35FD-88D8-8199-3E0C5A753502}"/>
              </a:ext>
            </a:extLst>
          </p:cNvPr>
          <p:cNvCxnSpPr>
            <a:cxnSpLocks/>
          </p:cNvCxnSpPr>
          <p:nvPr/>
        </p:nvCxnSpPr>
        <p:spPr>
          <a:xfrm>
            <a:off x="3422284" y="4086915"/>
            <a:ext cx="1637915" cy="2550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C951488-E201-27A5-A3D5-DFB5FD09AEBF}"/>
                  </a:ext>
                </a:extLst>
              </p:cNvPr>
              <p:cNvSpPr txBox="1"/>
              <p:nvPr/>
            </p:nvSpPr>
            <p:spPr>
              <a:xfrm>
                <a:off x="3016161" y="118329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C951488-E201-27A5-A3D5-DFB5FD09A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161" y="118329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5B6F4F-6206-A054-2397-65671BE125EA}"/>
                  </a:ext>
                </a:extLst>
              </p:cNvPr>
              <p:cNvSpPr txBox="1"/>
              <p:nvPr/>
            </p:nvSpPr>
            <p:spPr>
              <a:xfrm>
                <a:off x="3214085" y="405424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5B6F4F-6206-A054-2397-65671BE12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085" y="4054243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7D509D-8017-1283-1D4D-59FC21113260}"/>
                  </a:ext>
                </a:extLst>
              </p:cNvPr>
              <p:cNvSpPr txBox="1"/>
              <p:nvPr/>
            </p:nvSpPr>
            <p:spPr>
              <a:xfrm>
                <a:off x="5019103" y="418150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E7D509D-8017-1283-1D4D-59FC21113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103" y="4181502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BA22D7-FD5D-5F73-3724-A03BC73FDA56}"/>
                  </a:ext>
                </a:extLst>
              </p:cNvPr>
              <p:cNvSpPr txBox="1"/>
              <p:nvPr/>
            </p:nvSpPr>
            <p:spPr>
              <a:xfrm>
                <a:off x="1773462" y="459140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BA22D7-FD5D-5F73-3724-A03BC73FD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462" y="4591402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F8B3A3B-8FDD-45D2-AC20-C2BC34C4B9C6}"/>
                  </a:ext>
                </a:extLst>
              </p:cNvPr>
              <p:cNvSpPr/>
              <p:nvPr/>
            </p:nvSpPr>
            <p:spPr>
              <a:xfrm>
                <a:off x="7267459" y="1972964"/>
                <a:ext cx="4747190" cy="64189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Якщо</a:t>
                </a:r>
                <a:r>
                  <a:rPr lang="en-US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𝐶𝑂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𝑂𝐵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F8B3A3B-8FDD-45D2-AC20-C2BC34C4B9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459" y="1972964"/>
                <a:ext cx="4747190" cy="641893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 l="-2667" t="-1961" b="-196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9C1DCE67-8945-788B-F040-D20ABD9E5BA2}"/>
              </a:ext>
            </a:extLst>
          </p:cNvPr>
          <p:cNvSpPr/>
          <p:nvPr/>
        </p:nvSpPr>
        <p:spPr>
          <a:xfrm>
            <a:off x="6489963" y="1972964"/>
            <a:ext cx="551571" cy="64189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9D62095C-F779-636C-3917-6BE3270EBA00}"/>
                  </a:ext>
                </a:extLst>
              </p:cNvPr>
              <p:cNvSpPr/>
              <p:nvPr/>
            </p:nvSpPr>
            <p:spPr>
              <a:xfrm>
                <a:off x="7267459" y="2800118"/>
                <a:ext cx="4747190" cy="64189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Якщо</a:t>
                </a:r>
                <a:r>
                  <a:rPr lang="en-US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𝐶𝑂</m:t>
                    </m:r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𝐵𝑂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9D62095C-F779-636C-3917-6BE3270EBA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459" y="2800118"/>
                <a:ext cx="4747190" cy="641893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l="-2667" t="-1923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1777923E-1493-27D2-2402-7BA500E39FBC}"/>
              </a:ext>
            </a:extLst>
          </p:cNvPr>
          <p:cNvSpPr/>
          <p:nvPr/>
        </p:nvSpPr>
        <p:spPr>
          <a:xfrm>
            <a:off x="6489963" y="2800118"/>
            <a:ext cx="551571" cy="64189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F0B65F9B-41B2-4BF2-A7E0-EF10348C4AF6}"/>
                  </a:ext>
                </a:extLst>
              </p:cNvPr>
              <p:cNvSpPr/>
              <p:nvPr/>
            </p:nvSpPr>
            <p:spPr>
              <a:xfrm>
                <a:off x="7281857" y="3624664"/>
                <a:ext cx="4747190" cy="64189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Якщо</a:t>
                </a:r>
                <a:r>
                  <a:rPr lang="en-US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𝐵𝑂</m:t>
                    </m:r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𝐶𝑂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F0B65F9B-41B2-4BF2-A7E0-EF10348C4A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57" y="3624664"/>
                <a:ext cx="4747190" cy="641893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2400" t="-1961" b="-196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2FBC71F7-0D97-421A-EF21-5D13A8C53EB5}"/>
              </a:ext>
            </a:extLst>
          </p:cNvPr>
          <p:cNvSpPr/>
          <p:nvPr/>
        </p:nvSpPr>
        <p:spPr>
          <a:xfrm>
            <a:off x="6504361" y="3624664"/>
            <a:ext cx="551571" cy="64189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D9D38E83-2219-CE1B-5B33-10C8D739F601}"/>
                  </a:ext>
                </a:extLst>
              </p:cNvPr>
              <p:cNvSpPr/>
              <p:nvPr/>
            </p:nvSpPr>
            <p:spPr>
              <a:xfrm>
                <a:off x="7291218" y="4449210"/>
                <a:ext cx="4747190" cy="64189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Якщо</a:t>
                </a:r>
                <a:r>
                  <a:rPr lang="en-US" sz="2800" b="0" dirty="0">
                    <a:solidFill>
                      <a:srgbClr val="3A6EA5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𝐵𝑂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𝐶𝑂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D9D38E83-2219-CE1B-5B33-10C8D739F6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218" y="4449210"/>
                <a:ext cx="4747190" cy="641893"/>
              </a:xfrm>
              <a:prstGeom prst="roundRect">
                <a:avLst>
                  <a:gd name="adj" fmla="val 3670"/>
                </a:avLst>
              </a:prstGeom>
              <a:blipFill>
                <a:blip r:embed="rId32"/>
                <a:stretch>
                  <a:fillRect l="-2667" t="-3922" b="-176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AA98D489-D5B6-A25E-A8BC-1DF2B4872EAC}"/>
              </a:ext>
            </a:extLst>
          </p:cNvPr>
          <p:cNvSpPr/>
          <p:nvPr/>
        </p:nvSpPr>
        <p:spPr>
          <a:xfrm>
            <a:off x="6513722" y="4449210"/>
            <a:ext cx="551571" cy="64189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47096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3" grpId="0" animBg="1"/>
      <p:bldP spid="3" grpId="1" animBg="1"/>
      <p:bldP spid="4" grpId="0" animBg="1"/>
      <p:bldP spid="4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065B5977-D25C-BAF0-CB8B-0CA94B770A4C}"/>
                  </a:ext>
                </a:extLst>
              </p:cNvPr>
              <p:cNvSpPr/>
              <p:nvPr/>
            </p:nvSpPr>
            <p:spPr>
              <a:xfrm>
                <a:off x="1401019" y="100787"/>
                <a:ext cx="10679221" cy="1376471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площині трикутника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𝐻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середина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𝐾𝐻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𝐵𝐻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бісектриса кута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065B5977-D25C-BAF0-CB8B-0CA94B770A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019" y="100787"/>
                <a:ext cx="10679221" cy="1376471"/>
              </a:xfrm>
              <a:prstGeom prst="roundRect">
                <a:avLst>
                  <a:gd name="adj" fmla="val 2303"/>
                </a:avLst>
              </a:prstGeom>
              <a:blipFill>
                <a:blip r:embed="rId23"/>
                <a:stretch>
                  <a:fillRect l="-1188" t="-6422" r="-1069" b="-12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917FC84-3D85-0114-6E4A-875FF019D22E}"/>
              </a:ext>
            </a:extLst>
          </p:cNvPr>
          <p:cNvGrpSpPr/>
          <p:nvPr/>
        </p:nvGrpSpPr>
        <p:grpSpPr>
          <a:xfrm>
            <a:off x="1513134" y="1658995"/>
            <a:ext cx="4513527" cy="4936875"/>
            <a:chOff x="1513134" y="1658995"/>
            <a:chExt cx="4513527" cy="4936875"/>
          </a:xfrm>
        </p:grpSpPr>
        <p:sp>
          <p:nvSpPr>
            <p:cNvPr id="63" name="Triangle 62">
              <a:extLst>
                <a:ext uri="{FF2B5EF4-FFF2-40B4-BE49-F238E27FC236}">
                  <a16:creationId xmlns:a16="http://schemas.microsoft.com/office/drawing/2014/main" id="{817CE12C-0844-025C-C61C-C30763EA3F2E}"/>
                </a:ext>
              </a:extLst>
            </p:cNvPr>
            <p:cNvSpPr/>
            <p:nvPr/>
          </p:nvSpPr>
          <p:spPr>
            <a:xfrm rot="17334417">
              <a:off x="2692671" y="3075344"/>
              <a:ext cx="2123874" cy="3185837"/>
            </a:xfrm>
            <a:prstGeom prst="triangle">
              <a:avLst>
                <a:gd name="adj" fmla="val 20115"/>
              </a:avLst>
            </a:prstGeom>
            <a:solidFill>
              <a:srgbClr val="FFFF00">
                <a:alpha val="30000"/>
              </a:srgb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D7BE13A-1703-FC86-C5AC-9A24461A23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4575" y="4176024"/>
              <a:ext cx="2013337" cy="32504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18441C-156C-F1B0-71DA-167C0E83BFF6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9" y="1869746"/>
              <a:ext cx="0" cy="389529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39E16A7-CCC2-98E4-6B97-DFC38715509A}"/>
                </a:ext>
              </a:extLst>
            </p:cNvPr>
            <p:cNvCxnSpPr>
              <a:cxnSpLocks/>
            </p:cNvCxnSpPr>
            <p:nvPr/>
          </p:nvCxnSpPr>
          <p:spPr>
            <a:xfrm>
              <a:off x="4002044" y="5036379"/>
              <a:ext cx="1239427" cy="17651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A763A7A-88D2-2B95-C0C5-C5FB55B8C3E6}"/>
                    </a:ext>
                  </a:extLst>
                </p:cNvPr>
                <p:cNvSpPr txBox="1"/>
                <p:nvPr/>
              </p:nvSpPr>
              <p:spPr>
                <a:xfrm>
                  <a:off x="4808801" y="6072650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A763A7A-88D2-2B95-C0C5-C5FB55B8C3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8801" y="6072650"/>
                  <a:ext cx="436945" cy="523220"/>
                </a:xfrm>
                <a:prstGeom prst="rect">
                  <a:avLst/>
                </a:prstGeom>
                <a:blipFill>
                  <a:blip r:embed="rId24"/>
                  <a:stretch>
                    <a:fillRect l="-2778" r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12FE02D-4000-60F5-D268-B5BE4F09A6C5}"/>
                    </a:ext>
                  </a:extLst>
                </p:cNvPr>
                <p:cNvSpPr txBox="1"/>
                <p:nvPr/>
              </p:nvSpPr>
              <p:spPr>
                <a:xfrm>
                  <a:off x="1563896" y="4519668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12FE02D-4000-60F5-D268-B5BE4F09A6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3896" y="4519668"/>
                  <a:ext cx="436945" cy="523220"/>
                </a:xfrm>
                <a:prstGeom prst="rect">
                  <a:avLst/>
                </a:prstGeom>
                <a:blipFill>
                  <a:blip r:embed="rId25"/>
                  <a:stretch>
                    <a:fillRect l="-8571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8747213-E89B-7D2B-5F5C-36E72CA9D30F}"/>
                    </a:ext>
                  </a:extLst>
                </p:cNvPr>
                <p:cNvSpPr txBox="1"/>
                <p:nvPr/>
              </p:nvSpPr>
              <p:spPr>
                <a:xfrm>
                  <a:off x="5589716" y="3887075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8747213-E89B-7D2B-5F5C-36E72CA9D3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9716" y="3887075"/>
                  <a:ext cx="436945" cy="523220"/>
                </a:xfrm>
                <a:prstGeom prst="rect">
                  <a:avLst/>
                </a:prstGeom>
                <a:blipFill>
                  <a:blip r:embed="rId26"/>
                  <a:stretch>
                    <a:fillRect l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E7E901-6A78-3759-A21D-F1E925B9F826}"/>
                    </a:ext>
                  </a:extLst>
                </p:cNvPr>
                <p:cNvSpPr txBox="1"/>
                <p:nvPr/>
              </p:nvSpPr>
              <p:spPr>
                <a:xfrm>
                  <a:off x="1536566" y="2189082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E7E901-6A78-3759-A21D-F1E925B9F8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6566" y="2189082"/>
                  <a:ext cx="436945" cy="523220"/>
                </a:xfrm>
                <a:prstGeom prst="rect">
                  <a:avLst/>
                </a:prstGeom>
                <a:blipFill>
                  <a:blip r:embed="rId27"/>
                  <a:stretch>
                    <a:fillRect l="-5556" r="-555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E0944F8-71F3-8DD4-8267-D3A66B5F04DD}"/>
                    </a:ext>
                  </a:extLst>
                </p:cNvPr>
                <p:cNvSpPr txBox="1"/>
                <p:nvPr/>
              </p:nvSpPr>
              <p:spPr>
                <a:xfrm>
                  <a:off x="1973511" y="1658995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E0944F8-71F3-8DD4-8267-D3A66B5F04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3511" y="1658995"/>
                  <a:ext cx="436945" cy="52322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Triangle 63">
              <a:extLst>
                <a:ext uri="{FF2B5EF4-FFF2-40B4-BE49-F238E27FC236}">
                  <a16:creationId xmlns:a16="http://schemas.microsoft.com/office/drawing/2014/main" id="{ABD474DC-381B-F36D-EDFC-DBF75604D0B5}"/>
                </a:ext>
              </a:extLst>
            </p:cNvPr>
            <p:cNvSpPr/>
            <p:nvPr/>
          </p:nvSpPr>
          <p:spPr>
            <a:xfrm rot="17334417">
              <a:off x="2188869" y="2382250"/>
              <a:ext cx="2567409" cy="3918880"/>
            </a:xfrm>
            <a:custGeom>
              <a:avLst/>
              <a:gdLst>
                <a:gd name="connsiteX0" fmla="*/ 0 w 2123874"/>
                <a:gd name="connsiteY0" fmla="*/ 3185837 h 3185837"/>
                <a:gd name="connsiteX1" fmla="*/ 427217 w 2123874"/>
                <a:gd name="connsiteY1" fmla="*/ 0 h 3185837"/>
                <a:gd name="connsiteX2" fmla="*/ 2123874 w 2123874"/>
                <a:gd name="connsiteY2" fmla="*/ 3185837 h 3185837"/>
                <a:gd name="connsiteX3" fmla="*/ 0 w 2123874"/>
                <a:gd name="connsiteY3" fmla="*/ 3185837 h 3185837"/>
                <a:gd name="connsiteX0" fmla="*/ 0 w 2123874"/>
                <a:gd name="connsiteY0" fmla="*/ 3573073 h 3573073"/>
                <a:gd name="connsiteX1" fmla="*/ 934766 w 2123874"/>
                <a:gd name="connsiteY1" fmla="*/ 0 h 3573073"/>
                <a:gd name="connsiteX2" fmla="*/ 2123874 w 2123874"/>
                <a:gd name="connsiteY2" fmla="*/ 3573073 h 3573073"/>
                <a:gd name="connsiteX3" fmla="*/ 0 w 2123874"/>
                <a:gd name="connsiteY3" fmla="*/ 3573073 h 3573073"/>
                <a:gd name="connsiteX0" fmla="*/ 0 w 3756517"/>
                <a:gd name="connsiteY0" fmla="*/ 3918880 h 3918880"/>
                <a:gd name="connsiteX1" fmla="*/ 2567409 w 3756517"/>
                <a:gd name="connsiteY1" fmla="*/ 0 h 3918880"/>
                <a:gd name="connsiteX2" fmla="*/ 3756517 w 3756517"/>
                <a:gd name="connsiteY2" fmla="*/ 3573073 h 3918880"/>
                <a:gd name="connsiteX3" fmla="*/ 0 w 3756517"/>
                <a:gd name="connsiteY3" fmla="*/ 3918880 h 3918880"/>
                <a:gd name="connsiteX0" fmla="*/ 0 w 2567409"/>
                <a:gd name="connsiteY0" fmla="*/ 3918880 h 3918880"/>
                <a:gd name="connsiteX1" fmla="*/ 2567409 w 2567409"/>
                <a:gd name="connsiteY1" fmla="*/ 0 h 3918880"/>
                <a:gd name="connsiteX2" fmla="*/ 2148266 w 2567409"/>
                <a:gd name="connsiteY2" fmla="*/ 3916800 h 3918880"/>
                <a:gd name="connsiteX3" fmla="*/ 0 w 2567409"/>
                <a:gd name="connsiteY3" fmla="*/ 3918880 h 391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7409" h="3918880">
                  <a:moveTo>
                    <a:pt x="0" y="3918880"/>
                  </a:moveTo>
                  <a:lnTo>
                    <a:pt x="2567409" y="0"/>
                  </a:lnTo>
                  <a:lnTo>
                    <a:pt x="2148266" y="3916800"/>
                  </a:lnTo>
                  <a:lnTo>
                    <a:pt x="0" y="3918880"/>
                  </a:lnTo>
                  <a:close/>
                </a:path>
              </a:pathLst>
            </a:custGeom>
            <a:solidFill>
              <a:srgbClr val="FF0000">
                <a:alpha val="30000"/>
              </a:srgb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42B70B0-6B0B-59B5-C632-E0C9F32CA2B8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7" y="2463548"/>
              <a:ext cx="2904261" cy="372551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2F36259-4E83-6E9A-9577-357D829E0AE8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9" y="2463548"/>
              <a:ext cx="3592463" cy="170063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BCBFF1E-3E00-EB13-12F2-DF06AEA675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9043" y="4501074"/>
              <a:ext cx="1565532" cy="25275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7B8B1C7-A61D-D2F9-2114-C92DD32DE510}"/>
                </a:ext>
              </a:extLst>
            </p:cNvPr>
            <p:cNvCxnSpPr>
              <a:cxnSpLocks/>
            </p:cNvCxnSpPr>
            <p:nvPr/>
          </p:nvCxnSpPr>
          <p:spPr>
            <a:xfrm>
              <a:off x="2034191" y="4752580"/>
              <a:ext cx="2872173" cy="143330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FB67055-6227-DCE2-7812-9ED676F6E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9708" y="4172850"/>
              <a:ext cx="695001" cy="201621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37181664-AFAE-2DBF-3BBF-18F6F5BD9488}"/>
                </a:ext>
              </a:extLst>
            </p:cNvPr>
            <p:cNvCxnSpPr>
              <a:cxnSpLocks/>
            </p:cNvCxnSpPr>
            <p:nvPr/>
          </p:nvCxnSpPr>
          <p:spPr>
            <a:xfrm>
              <a:off x="2025793" y="4753958"/>
              <a:ext cx="2000334" cy="2848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E1C156C-940A-DFE3-057C-CC972553A43A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9" y="2464872"/>
              <a:ext cx="3236022" cy="274802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E58A783A-ED26-AEF5-DC54-ED042110B659}"/>
                    </a:ext>
                  </a:extLst>
                </p:cNvPr>
                <p:cNvSpPr txBox="1"/>
                <p:nvPr/>
              </p:nvSpPr>
              <p:spPr>
                <a:xfrm>
                  <a:off x="5249664" y="507318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E58A783A-ED26-AEF5-DC54-ED042110B6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9664" y="5073183"/>
                  <a:ext cx="436945" cy="523220"/>
                </a:xfrm>
                <a:prstGeom prst="rect">
                  <a:avLst/>
                </a:prstGeom>
                <a:blipFill>
                  <a:blip r:embed="rId29"/>
                  <a:stretch>
                    <a:fillRect l="-8571" r="-857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57B6FA7-9C63-1AC2-6391-73F0A4E7B9F9}"/>
                </a:ext>
              </a:extLst>
            </p:cNvPr>
            <p:cNvGrpSpPr/>
            <p:nvPr/>
          </p:nvGrpSpPr>
          <p:grpSpPr>
            <a:xfrm>
              <a:off x="5071486" y="4836232"/>
              <a:ext cx="242387" cy="211628"/>
              <a:chOff x="5111229" y="4696303"/>
              <a:chExt cx="179486" cy="156709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64392A2-7D88-8259-31EF-FA52AFE09A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11229" y="4696303"/>
                <a:ext cx="54019" cy="156709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03C53A44-47A7-17F8-DAC1-C526126FB3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68540" y="4697390"/>
                <a:ext cx="122175" cy="103750"/>
              </a:xfrm>
              <a:prstGeom prst="line">
                <a:avLst/>
              </a:prstGeom>
              <a:ln w="190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152" name="Group 151">
            <a:extLst>
              <a:ext uri="{FF2B5EF4-FFF2-40B4-BE49-F238E27FC236}">
                <a16:creationId xmlns:a16="http://schemas.microsoft.com/office/drawing/2014/main" id="{D989FED8-67FB-CC18-8E8E-A391EF476C14}"/>
              </a:ext>
            </a:extLst>
          </p:cNvPr>
          <p:cNvGrpSpPr/>
          <p:nvPr/>
        </p:nvGrpSpPr>
        <p:grpSpPr>
          <a:xfrm>
            <a:off x="930535" y="2240861"/>
            <a:ext cx="4649995" cy="4338137"/>
            <a:chOff x="3937580" y="2327614"/>
            <a:chExt cx="4649995" cy="43381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684C80F-8281-19B8-9A6F-D17D33D92EA5}"/>
                    </a:ext>
                  </a:extLst>
                </p:cNvPr>
                <p:cNvSpPr txBox="1"/>
                <p:nvPr/>
              </p:nvSpPr>
              <p:spPr>
                <a:xfrm>
                  <a:off x="5976574" y="2978819"/>
                  <a:ext cx="64632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684C80F-8281-19B8-9A6F-D17D33D92E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6574" y="2978819"/>
                  <a:ext cx="646325" cy="58477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D21E692-84C9-2D64-2664-745B3500189D}"/>
                    </a:ext>
                  </a:extLst>
                </p:cNvPr>
                <p:cNvSpPr txBox="1"/>
                <p:nvPr/>
              </p:nvSpPr>
              <p:spPr>
                <a:xfrm>
                  <a:off x="3937580" y="5535959"/>
                  <a:ext cx="64632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D21E692-84C9-2D64-2664-745B350018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7580" y="5535959"/>
                  <a:ext cx="646325" cy="58477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A6CE71-75F3-D094-D614-853E13EF5CDE}"/>
                    </a:ext>
                  </a:extLst>
                </p:cNvPr>
                <p:cNvSpPr txBox="1"/>
                <p:nvPr/>
              </p:nvSpPr>
              <p:spPr>
                <a:xfrm>
                  <a:off x="7941250" y="2327614"/>
                  <a:ext cx="64632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A6CE71-75F3-D094-D614-853E13EF5C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1250" y="2327614"/>
                  <a:ext cx="646325" cy="58477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2392D45-B262-0AF4-F1F1-CDBD0030FE1A}"/>
                    </a:ext>
                  </a:extLst>
                </p:cNvPr>
                <p:cNvSpPr txBox="1"/>
                <p:nvPr/>
              </p:nvSpPr>
              <p:spPr>
                <a:xfrm>
                  <a:off x="7218139" y="6080976"/>
                  <a:ext cx="64632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2392D45-B262-0AF4-F1F1-CDBD0030FE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139" y="6080976"/>
                  <a:ext cx="646325" cy="58477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5EEADF9-4F0F-39DA-3DA1-D7E842860FFC}"/>
                    </a:ext>
                  </a:extLst>
                </p:cNvPr>
                <p:cNvSpPr txBox="1"/>
                <p:nvPr/>
              </p:nvSpPr>
              <p:spPr>
                <a:xfrm>
                  <a:off x="6355277" y="5100749"/>
                  <a:ext cx="64632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5EEADF9-4F0F-39DA-3DA1-D7E842860F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277" y="5100749"/>
                  <a:ext cx="646325" cy="58477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7789992-0482-E398-C183-46D2B2A049F8}"/>
                    </a:ext>
                  </a:extLst>
                </p:cNvPr>
                <p:cNvSpPr txBox="1"/>
                <p:nvPr/>
              </p:nvSpPr>
              <p:spPr>
                <a:xfrm>
                  <a:off x="5538378" y="6039707"/>
                  <a:ext cx="84909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7789992-0482-E398-C183-46D2B2A049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38378" y="6039707"/>
                  <a:ext cx="849096" cy="584775"/>
                </a:xfrm>
                <a:prstGeom prst="rect">
                  <a:avLst/>
                </a:prstGeom>
                <a:blipFill>
                  <a:blip r:embed="rId27"/>
                  <a:stretch>
                    <a:fillRect b="-212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6BE165F-27C5-C295-1818-885A744AEDCB}"/>
                    </a:ext>
                  </a:extLst>
                </p:cNvPr>
                <p:cNvSpPr txBox="1"/>
                <p:nvPr/>
              </p:nvSpPr>
              <p:spPr>
                <a:xfrm>
                  <a:off x="5320228" y="4067014"/>
                  <a:ext cx="84909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6BE165F-27C5-C295-1818-885A744AED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0228" y="4067014"/>
                  <a:ext cx="849096" cy="584775"/>
                </a:xfrm>
                <a:prstGeom prst="rect">
                  <a:avLst/>
                </a:prstGeom>
                <a:blipFill>
                  <a:blip r:embed="rId28"/>
                  <a:stretch>
                    <a:fillRect b="-212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1684E623-A940-45B7-0916-47502C41F096}"/>
                    </a:ext>
                  </a:extLst>
                </p:cNvPr>
                <p:cNvSpPr txBox="1"/>
                <p:nvPr/>
              </p:nvSpPr>
              <p:spPr>
                <a:xfrm>
                  <a:off x="7534594" y="4583058"/>
                  <a:ext cx="84909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1684E623-A940-45B7-0916-47502C41F0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4594" y="4583058"/>
                  <a:ext cx="849096" cy="584775"/>
                </a:xfrm>
                <a:prstGeom prst="rect">
                  <a:avLst/>
                </a:prstGeom>
                <a:blipFill>
                  <a:blip r:embed="rId29"/>
                  <a:stretch>
                    <a:fillRect b="-4255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C697351B-772A-94B5-DE5A-7E8E232D8C74}"/>
                </a:ext>
              </a:extLst>
            </p:cNvPr>
            <p:cNvGrpSpPr/>
            <p:nvPr/>
          </p:nvGrpSpPr>
          <p:grpSpPr>
            <a:xfrm rot="20729584">
              <a:off x="4304134" y="3343329"/>
              <a:ext cx="4247788" cy="3091816"/>
              <a:chOff x="7243882" y="2912389"/>
              <a:chExt cx="2751888" cy="2003003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1E5FB03D-BB40-78A5-8C27-0762E1E4FD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43882" y="2912389"/>
                <a:ext cx="2751888" cy="126883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F6D12CD4-24FB-76CE-1FF5-01473BFAC4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81162" y="2912389"/>
                <a:ext cx="1014608" cy="200300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0EEAF212-2346-B771-FC95-5F2507DE1B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51245" y="4181222"/>
                <a:ext cx="1729917" cy="73417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7F1CBAB-AB2C-562D-00DB-EEB730A43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9129" y="5167833"/>
              <a:ext cx="590345" cy="85800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3FED1B2-7361-D817-BA38-400D9A8BA4F0}"/>
                </a:ext>
              </a:extLst>
            </p:cNvPr>
            <p:cNvCxnSpPr>
              <a:cxnSpLocks/>
            </p:cNvCxnSpPr>
            <p:nvPr/>
          </p:nvCxnSpPr>
          <p:spPr>
            <a:xfrm>
              <a:off x="6033783" y="4575767"/>
              <a:ext cx="469780" cy="59604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CE91B04-FD77-85EC-ABE7-EB89A09F5F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03442" y="4791466"/>
              <a:ext cx="1178354" cy="37813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ED7A546-1008-29C8-5912-6D0654F2B1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4124" y="3440789"/>
              <a:ext cx="579318" cy="258375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32BBA15-782C-79A4-7C83-78FE36CBC80F}"/>
                </a:ext>
              </a:extLst>
            </p:cNvPr>
            <p:cNvCxnSpPr>
              <a:cxnSpLocks/>
            </p:cNvCxnSpPr>
            <p:nvPr/>
          </p:nvCxnSpPr>
          <p:spPr>
            <a:xfrm>
              <a:off x="6503442" y="3440790"/>
              <a:ext cx="0" cy="172704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D752E0CE-A2E5-0DA7-9A98-E190128686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8671" y="3439496"/>
              <a:ext cx="474771" cy="112069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1033D09F-8700-6A95-C41A-0BCB2D4BD775}"/>
                </a:ext>
              </a:extLst>
            </p:cNvPr>
            <p:cNvCxnSpPr>
              <a:cxnSpLocks/>
            </p:cNvCxnSpPr>
            <p:nvPr/>
          </p:nvCxnSpPr>
          <p:spPr>
            <a:xfrm>
              <a:off x="6508554" y="3439496"/>
              <a:ext cx="1167903" cy="135529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C3FBDBF6-9555-C80E-CD19-70A2C493FB37}"/>
              </a:ext>
            </a:extLst>
          </p:cNvPr>
          <p:cNvSpPr/>
          <p:nvPr/>
        </p:nvSpPr>
        <p:spPr>
          <a:xfrm>
            <a:off x="1053991" y="1916293"/>
            <a:ext cx="4766201" cy="4941707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/>
              <p:nvPr/>
            </p:nvSpPr>
            <p:spPr>
              <a:xfrm>
                <a:off x="1201003" y="56659"/>
                <a:ext cx="10919877" cy="2060502"/>
              </a:xfrm>
              <a:prstGeom prst="roundRect">
                <a:avLst>
                  <a:gd name="adj" fmla="val 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Сторони трикутника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дорівнюють 5 см, 12 см, 13 см, точка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центр вписаного в трикутник кола,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  <m:r>
                      <a:rPr lang="en-US" sz="26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 до площини трикутника. Знайдіть довжини перпендикулярів, проведених з точки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сторін трикутника, якщо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𝐾𝑂</m:t>
                    </m:r>
                    <m:r>
                      <a:rPr lang="uk-UA" sz="2600" b="0" i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k-UA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6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uk-UA" sz="26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endParaRPr lang="en-UA" sz="26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EF1373-F1F1-7587-6D49-522094A59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003" y="56659"/>
                <a:ext cx="10919877" cy="2060502"/>
              </a:xfrm>
              <a:prstGeom prst="roundRect">
                <a:avLst>
                  <a:gd name="adj" fmla="val 2303"/>
                </a:avLst>
              </a:prstGeom>
              <a:blipFill>
                <a:blip r:embed="rId31"/>
                <a:stretch>
                  <a:fillRect l="-813" t="-4294" r="-813" b="-79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299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68039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3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7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9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6D936C6-3A86-C997-DD19-D3696CA5E676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перпендикуляр, проведений з даної точки до даної прямої?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F0095AD-F184-77AF-4DED-73B0621B014D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похила, проведена з даної точки до даної прямої?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F9550CD-96B9-8DA8-CE05-6007010C7DC7}"/>
              </a:ext>
            </a:extLst>
          </p:cNvPr>
          <p:cNvSpPr/>
          <p:nvPr/>
        </p:nvSpPr>
        <p:spPr>
          <a:xfrm>
            <a:off x="1243014" y="2873254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проекція похилої?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8142C1E-7484-7079-AFD1-F4AA2378A69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три перпендикуляри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0587FD6-04FF-3C27-C54D-7F84EF22C765}"/>
              </a:ext>
            </a:extLst>
          </p:cNvPr>
          <p:cNvSpPr/>
          <p:nvPr/>
        </p:nvSpPr>
        <p:spPr>
          <a:xfrm>
            <a:off x="1569927" y="413307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перпендикуляра й похилої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9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5732AE33-5E33-ACD3-2478-6312B398718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20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F857611-5062-AA25-EE03-AE1337C59B96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7CEF13-8C78-5F14-0C55-D2D8FF8A0732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7.13; 7.17; 7.27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A52EA8-A68D-CBF8-FCE2-F9B0066A2BD6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851921-47B6-A08E-7436-CFEE73CB70A1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5, п.35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35.22, 35.24, 35.26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05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10031</TotalTime>
  <Words>521</Words>
  <Application>Microsoft Macintosh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2023-07-08T18:58:06Z</dcterms:created>
  <dcterms:modified xsi:type="dcterms:W3CDTF">2023-11-11T22:05:42Z</dcterms:modified>
</cp:coreProperties>
</file>