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4" r:id="rId2"/>
    <p:sldId id="284" r:id="rId3"/>
    <p:sldId id="300" r:id="rId4"/>
    <p:sldId id="291" r:id="rId5"/>
    <p:sldId id="298" r:id="rId6"/>
    <p:sldId id="299" r:id="rId7"/>
    <p:sldId id="293" r:id="rId8"/>
    <p:sldId id="297" r:id="rId9"/>
    <p:sldId id="279" r:id="rId10"/>
    <p:sldId id="276" r:id="rId11"/>
    <p:sldId id="277" r:id="rId12"/>
    <p:sldId id="278" r:id="rId13"/>
    <p:sldId id="280" r:id="rId1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526E"/>
    <a:srgbClr val="4F6D7A"/>
    <a:srgbClr val="3A6EA5"/>
    <a:srgbClr val="DE312B"/>
    <a:srgbClr val="FF6700"/>
    <a:srgbClr val="424651"/>
    <a:srgbClr val="00B0F0"/>
    <a:srgbClr val="56667A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B181A3-5881-884F-B2E0-9F154772F33F}" v="4211" dt="2023-11-28T12:18:32.3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574"/>
  </p:normalViewPr>
  <p:slideViewPr>
    <p:cSldViewPr snapToGrid="0">
      <p:cViewPr varScale="1">
        <p:scale>
          <a:sx n="123" d="100"/>
          <a:sy n="123" d="100"/>
        </p:scale>
        <p:origin x="29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49B181A3-5881-884F-B2E0-9F154772F33F}"/>
    <pc:docChg chg="undo custSel addSld modSld">
      <pc:chgData name="Kulinich Bohdan" userId="48e65c9f34e137d0" providerId="LiveId" clId="{49B181A3-5881-884F-B2E0-9F154772F33F}" dt="2023-11-28T12:18:32.332" v="6417" actId="20577"/>
      <pc:docMkLst>
        <pc:docMk/>
      </pc:docMkLst>
      <pc:sldChg chg="modSp mod">
        <pc:chgData name="Kulinich Bohdan" userId="48e65c9f34e137d0" providerId="LiveId" clId="{49B181A3-5881-884F-B2E0-9F154772F33F}" dt="2023-11-05T17:17:55.749" v="6381" actId="1076"/>
        <pc:sldMkLst>
          <pc:docMk/>
          <pc:sldMk cId="1429824012" sldId="274"/>
        </pc:sldMkLst>
        <pc:spChg chg="mod modVis">
          <ac:chgData name="Kulinich Bohdan" userId="48e65c9f34e137d0" providerId="LiveId" clId="{49B181A3-5881-884F-B2E0-9F154772F33F}" dt="2023-11-05T17:17:10.774" v="6374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49B181A3-5881-884F-B2E0-9F154772F33F}" dt="2023-11-05T17:17:36.681" v="6377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49B181A3-5881-884F-B2E0-9F154772F33F}" dt="2023-11-05T17:17:51.719" v="6380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49B181A3-5881-884F-B2E0-9F154772F33F}" dt="2023-11-05T17:17:08.301" v="6373" actId="14100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49B181A3-5881-884F-B2E0-9F154772F33F}" dt="2023-11-05T17:17:55.749" v="638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49B181A3-5881-884F-B2E0-9F154772F33F}" dt="2023-11-05T14:57:46.666" v="5687" actId="14429"/>
        <pc:sldMkLst>
          <pc:docMk/>
          <pc:sldMk cId="2154405015" sldId="276"/>
        </pc:sldMkLst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5" creationId="{AAA3F035-8730-A13C-E7A6-94D9AAFD7AA0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6" creationId="{283CC0CF-73EF-C439-0F8B-05CA07F86694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7" creationId="{F6060045-EB83-C764-3C41-0406E4EC71FB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8" creationId="{1728913E-A70B-6D8E-AC7E-8BF53005322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9" creationId="{9DB9774E-A51B-4F6F-FC97-1CEF35EB7DD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0" creationId="{C4776A39-0C60-A2D7-AC13-A261ECCA1168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1" creationId="{18107883-E166-8585-17D0-073A48B14079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2" creationId="{8812459E-7FE2-E0F4-F9EA-DF7053D6DB07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3" creationId="{F3DDA272-C765-E720-D554-9806A42BCC5C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4" creationId="{A17AA038-70E0-009D-CFC1-CD821896D1CC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5" creationId="{46CDA32B-4E09-4CFC-1195-12B1A41B278F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6" creationId="{AB13AF4B-1BF4-72F7-CF2E-6914296BF067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7" creationId="{D11F6BC0-0B6A-8CFE-31C8-8E22710EB81B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8" creationId="{34BDDDAC-0EF4-AFA7-291E-F3971192A4A3}"/>
          </ac:spMkLst>
        </pc:spChg>
        <pc:spChg chg="add mod">
          <ac:chgData name="Kulinich Bohdan" userId="48e65c9f34e137d0" providerId="LiveId" clId="{49B181A3-5881-884F-B2E0-9F154772F33F}" dt="2023-11-05T14:24:59.421" v="5471" actId="20577"/>
          <ac:spMkLst>
            <pc:docMk/>
            <pc:sldMk cId="2154405015" sldId="276"/>
            <ac:spMk id="29" creationId="{D947D970-AAC0-1569-FB6F-63DAEE136B11}"/>
          </ac:spMkLst>
        </pc:spChg>
        <pc:spChg chg="add del mod">
          <ac:chgData name="Kulinich Bohdan" userId="48e65c9f34e137d0" providerId="LiveId" clId="{49B181A3-5881-884F-B2E0-9F154772F33F}" dt="2023-11-05T14:17:27.317" v="5360" actId="478"/>
          <ac:spMkLst>
            <pc:docMk/>
            <pc:sldMk cId="2154405015" sldId="276"/>
            <ac:spMk id="36" creationId="{82D852E5-E3A9-C197-5F63-67FBCB9A73C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1" creationId="{CD07DAF4-FE5E-0732-55D2-67F004530F80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2" creationId="{9ECDC209-41A2-1DCA-D1BE-9FA4465C5092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3" creationId="{A803945D-E739-5C89-C922-BC4B62844B8C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4" creationId="{A5C294D4-0EDD-E686-A7B8-7F306BA7C799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5" creationId="{2615E6FF-56E0-F3D2-3035-8AE8ED6843AF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6" creationId="{A10FCFA0-74FE-977D-FBE9-EE52D9BC3E9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7" creationId="{E4949E8A-E330-59EF-17F3-2341A72BF5D7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8" creationId="{03DB40B6-7B04-DA86-547D-50136757EFC6}"/>
          </ac:spMkLst>
        </pc:spChg>
        <pc:spChg chg="add mod">
          <ac:chgData name="Kulinich Bohdan" userId="48e65c9f34e137d0" providerId="LiveId" clId="{49B181A3-5881-884F-B2E0-9F154772F33F}" dt="2023-11-05T14:42:20.058" v="5617" actId="14100"/>
          <ac:spMkLst>
            <pc:docMk/>
            <pc:sldMk cId="2154405015" sldId="276"/>
            <ac:spMk id="49" creationId="{D1165053-22F1-BBF3-9D28-A8E99F3ED0E8}"/>
          </ac:spMkLst>
        </pc:spChg>
        <pc:spChg chg="add del mod">
          <ac:chgData name="Kulinich Bohdan" userId="48e65c9f34e137d0" providerId="LiveId" clId="{49B181A3-5881-884F-B2E0-9F154772F33F}" dt="2023-11-05T14:42:27.467" v="5620" actId="767"/>
          <ac:spMkLst>
            <pc:docMk/>
            <pc:sldMk cId="2154405015" sldId="276"/>
            <ac:spMk id="50" creationId="{C4C17F26-DB2D-D667-DAAA-FF4FF29372BE}"/>
          </ac:spMkLst>
        </pc:spChg>
        <pc:spChg chg="add mod">
          <ac:chgData name="Kulinich Bohdan" userId="48e65c9f34e137d0" providerId="LiveId" clId="{49B181A3-5881-884F-B2E0-9F154772F33F}" dt="2023-11-05T14:43:02.558" v="5633" actId="20577"/>
          <ac:spMkLst>
            <pc:docMk/>
            <pc:sldMk cId="2154405015" sldId="276"/>
            <ac:spMk id="51" creationId="{3771E198-C989-8598-7504-79C93CE850F8}"/>
          </ac:spMkLst>
        </pc:spChg>
        <pc:spChg chg="add mod">
          <ac:chgData name="Kulinich Bohdan" userId="48e65c9f34e137d0" providerId="LiveId" clId="{49B181A3-5881-884F-B2E0-9F154772F33F}" dt="2023-11-05T14:43:23.379" v="5637" actId="20577"/>
          <ac:spMkLst>
            <pc:docMk/>
            <pc:sldMk cId="2154405015" sldId="276"/>
            <ac:spMk id="52" creationId="{66175311-37B1-6CC9-F9A7-B27F453B0854}"/>
          </ac:spMkLst>
        </pc:spChg>
        <pc:spChg chg="add mod">
          <ac:chgData name="Kulinich Bohdan" userId="48e65c9f34e137d0" providerId="LiveId" clId="{49B181A3-5881-884F-B2E0-9F154772F33F}" dt="2023-11-05T14:43:50.812" v="5646" actId="20577"/>
          <ac:spMkLst>
            <pc:docMk/>
            <pc:sldMk cId="2154405015" sldId="276"/>
            <ac:spMk id="53" creationId="{595965E1-C43A-31E9-E55A-EBF158E42B4C}"/>
          </ac:spMkLst>
        </pc:spChg>
        <pc:spChg chg="add mod">
          <ac:chgData name="Kulinich Bohdan" userId="48e65c9f34e137d0" providerId="LiveId" clId="{49B181A3-5881-884F-B2E0-9F154772F33F}" dt="2023-11-05T14:44:15.546" v="5651" actId="20577"/>
          <ac:spMkLst>
            <pc:docMk/>
            <pc:sldMk cId="2154405015" sldId="276"/>
            <ac:spMk id="54" creationId="{0FE18CED-4AA8-78E5-DD2D-3E27F31A47C4}"/>
          </ac:spMkLst>
        </pc:spChg>
        <pc:spChg chg="add mod modVis">
          <ac:chgData name="Kulinich Bohdan" userId="48e65c9f34e137d0" providerId="LiveId" clId="{49B181A3-5881-884F-B2E0-9F154772F33F}" dt="2023-11-05T14:57:46.666" v="5687" actId="14429"/>
          <ac:spMkLst>
            <pc:docMk/>
            <pc:sldMk cId="2154405015" sldId="276"/>
            <ac:spMk id="55" creationId="{953ADBF2-4C2B-6403-0974-5FE353591EB0}"/>
          </ac:spMkLst>
        </pc:spChg>
        <pc:grpChg chg="add mod">
          <ac:chgData name="Kulinich Bohdan" userId="48e65c9f34e137d0" providerId="LiveId" clId="{49B181A3-5881-884F-B2E0-9F154772F33F}" dt="2023-11-05T14:27:59.128" v="5495" actId="1076"/>
          <ac:grpSpMkLst>
            <pc:docMk/>
            <pc:sldMk cId="2154405015" sldId="276"/>
            <ac:grpSpMk id="35" creationId="{3AA1F03E-E3DB-5D99-BA90-D21D05CBBE50}"/>
          </ac:grpSpMkLst>
        </pc:grp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2" creationId="{03649DD4-6E28-2F69-6356-2472B9FBB425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3" creationId="{2F02AF97-796D-348B-1E44-AE075179E0E9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4" creationId="{DD616EC0-88BE-8495-1CBE-7208AD78499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6" creationId="{A40FA16F-64EC-BEBF-C61C-41468EB706A3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7" creationId="{3C7AD3CD-9705-6C00-F9E5-EBAF2B92BE0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8" creationId="{25CC6072-7B40-630B-5E60-4D9D6B6E221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9" creationId="{DD8E4ECE-603D-4AA7-2358-3F42577A19BB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0" creationId="{48EC075D-30F6-CEE6-4DB4-6015D88C56E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1" creationId="{F4E28BD1-9326-019A-C9AE-54B40A7D79F8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2" creationId="{46AE9103-CF2D-649D-13B2-36026FBD4884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3" creationId="{A77FA449-A75F-30B3-EE3B-C7810AC1CFD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4" creationId="{5AFA2DB5-2C70-3FF4-E65E-1DC2B5BFED7F}"/>
          </ac:cxnSpMkLst>
        </pc:cxnChg>
        <pc:cxnChg chg="add mod">
          <ac:chgData name="Kulinich Bohdan" userId="48e65c9f34e137d0" providerId="LiveId" clId="{49B181A3-5881-884F-B2E0-9F154772F33F}" dt="2023-11-05T14:27:59.128" v="5495" actId="1076"/>
          <ac:cxnSpMkLst>
            <pc:docMk/>
            <pc:sldMk cId="2154405015" sldId="276"/>
            <ac:cxnSpMk id="37" creationId="{54DE6778-456F-FADB-7416-114F69D89E44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6:54:24.452" v="6125"/>
        <pc:sldMkLst>
          <pc:docMk/>
          <pc:sldMk cId="288857224" sldId="277"/>
        </pc:sldMkLst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49B181A3-5881-884F-B2E0-9F154772F33F}" dt="2023-11-05T15:06:47.339" v="6079" actId="478"/>
          <ac:spMkLst>
            <pc:docMk/>
            <pc:sldMk cId="288857224" sldId="277"/>
            <ac:spMk id="14" creationId="{390192B5-ED1C-9530-ECD2-DFAA39960F3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7" creationId="{943C85E5-6DBA-0FFB-EC82-9A66DC882897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8" creationId="{702AC375-5CCC-AEB9-92B5-9E32C66027CC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9" creationId="{3407F1DE-57B7-7DF4-5DAC-A859928E8F7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0" creationId="{9528DD8D-8135-FA7F-1F66-9533FDBE187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1" creationId="{737E84F9-6500-BA5C-D9AC-79F07ABFBC3E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2" creationId="{4A778F7C-846B-EA9A-FC0F-A9FEF348931C}"/>
          </ac:spMkLst>
        </pc:spChg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23" creationId="{1E55FAEB-3697-0F3C-0531-7190871155AB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4" creationId="{140BC0DC-A129-4E9F-230F-79AC3E2966C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5" creationId="{4A940196-8471-4BBD-739B-FA86E61E3F0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6" creationId="{21C3DF5F-0E03-ECC6-F47C-4AECEAB7CECA}"/>
          </ac:spMkLst>
        </pc:spChg>
        <pc:spChg chg="add mod">
          <ac:chgData name="Kulinich Bohdan" userId="48e65c9f34e137d0" providerId="LiveId" clId="{49B181A3-5881-884F-B2E0-9F154772F33F}" dt="2023-11-05T15:06:30.133" v="6071" actId="1037"/>
          <ac:spMkLst>
            <pc:docMk/>
            <pc:sldMk cId="288857224" sldId="277"/>
            <ac:spMk id="27" creationId="{64E3824A-51A5-B590-F426-6DFA3BA95D13}"/>
          </ac:spMkLst>
        </pc:spChg>
        <pc:spChg chg="add mod">
          <ac:chgData name="Kulinich Bohdan" userId="48e65c9f34e137d0" providerId="LiveId" clId="{49B181A3-5881-884F-B2E0-9F154772F33F}" dt="2023-11-05T16:24:20.486" v="6109" actId="1038"/>
          <ac:spMkLst>
            <pc:docMk/>
            <pc:sldMk cId="288857224" sldId="277"/>
            <ac:spMk id="29" creationId="{F2BFE721-5897-AF93-E218-64BE110B559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6" creationId="{03344190-0766-4346-E9BD-E8DFFE7C3667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7" creationId="{4BF3ADF2-84FF-7251-FA94-BAF9636D8F99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9" creationId="{8A584B35-F6FB-C558-5C22-91FC5AF459F3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0" creationId="{A6391DA2-6E4E-49B8-69EE-4045133A7D8A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3" creationId="{274FEB2C-6F2B-E67E-39CF-7D33B9A0801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49B181A3-5881-884F-B2E0-9F154772F33F}" dt="2023-11-05T16:43:46.414" v="6113" actId="2057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49B181A3-5881-884F-B2E0-9F154772F33F}" dt="2023-11-05T15:06:38.955" v="6077" actId="1035"/>
          <ac:spMkLst>
            <pc:docMk/>
            <pc:sldMk cId="288857224" sldId="277"/>
            <ac:spMk id="70" creationId="{1279E639-1999-B9E5-BB90-184A6F4974B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0" creationId="{C93E32E0-07C8-B0CC-3318-0DADA2DEB45E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1" creationId="{583081F4-C392-228E-7078-FCF953EAF6FC}"/>
          </ac:spMkLst>
        </pc:spChg>
        <pc:grpChg chg="add del mod">
          <ac:chgData name="Kulinich Bohdan" userId="48e65c9f34e137d0" providerId="LiveId" clId="{49B181A3-5881-884F-B2E0-9F154772F33F}" dt="2023-11-05T15:04:51.438" v="5965" actId="165"/>
          <ac:grpSpMkLst>
            <pc:docMk/>
            <pc:sldMk cId="288857224" sldId="277"/>
            <ac:grpSpMk id="30" creationId="{0AE4186F-5B60-3EDD-E584-EA1343CD0C5C}"/>
          </ac:grpSpMkLst>
        </pc:grp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" creationId="{24881462-72F4-D27C-EA0C-FDA71F84E1B8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4" creationId="{12388C61-DC0C-8EC0-EE2B-9171F36471ED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5" creationId="{A0585DF8-CF83-9420-E557-7781EF54C7EF}"/>
          </ac:cxnSpMkLst>
        </pc:cxnChg>
        <pc:cxnChg chg="add del mod">
          <ac:chgData name="Kulinich Bohdan" userId="48e65c9f34e137d0" providerId="LiveId" clId="{49B181A3-5881-884F-B2E0-9F154772F33F}" dt="2023-11-05T15:05:39.984" v="6030" actId="478"/>
          <ac:cxnSpMkLst>
            <pc:docMk/>
            <pc:sldMk cId="288857224" sldId="277"/>
            <ac:cxnSpMk id="6" creationId="{0DDF7F75-DB05-A55E-1435-A90E99BCAE01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7" creationId="{D9E21EDC-3DED-6E49-9416-46D8623D23D7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8" creationId="{AD42CD61-01B4-9AFA-F8EF-9DCD7868A37B}"/>
          </ac:cxnSpMkLst>
        </pc:cxnChg>
        <pc:cxnChg chg="add mod topLvl">
          <ac:chgData name="Kulinich Bohdan" userId="48e65c9f34e137d0" providerId="LiveId" clId="{49B181A3-5881-884F-B2E0-9F154772F33F}" dt="2023-11-05T16:24:00.516" v="6099" actId="14100"/>
          <ac:cxnSpMkLst>
            <pc:docMk/>
            <pc:sldMk cId="288857224" sldId="277"/>
            <ac:cxnSpMk id="9" creationId="{F4E25618-69C0-F506-7B06-CFCB845D6CD9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0" creationId="{9D4BACA1-386A-EE82-0336-73E25412C268}"/>
          </ac:cxnSpMkLst>
        </pc:cxnChg>
        <pc:cxnChg chg="add del mod topLvl">
          <ac:chgData name="Kulinich Bohdan" userId="48e65c9f34e137d0" providerId="LiveId" clId="{49B181A3-5881-884F-B2E0-9F154772F33F}" dt="2023-11-05T15:04:59.570" v="5967" actId="478"/>
          <ac:cxnSpMkLst>
            <pc:docMk/>
            <pc:sldMk cId="288857224" sldId="277"/>
            <ac:cxnSpMk id="11" creationId="{566195AA-F0ED-DB10-86B0-44056F50B72E}"/>
          </ac:cxnSpMkLst>
        </pc:cxnChg>
        <pc:cxnChg chg="add mod topLvl">
          <ac:chgData name="Kulinich Bohdan" userId="48e65c9f34e137d0" providerId="LiveId" clId="{49B181A3-5881-884F-B2E0-9F154772F33F}" dt="2023-11-05T16:24:04.020" v="6100" actId="14100"/>
          <ac:cxnSpMkLst>
            <pc:docMk/>
            <pc:sldMk cId="288857224" sldId="277"/>
            <ac:cxnSpMk id="12" creationId="{5ACF7950-7448-8A2E-505E-BDEAD77CFDAF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5" creationId="{67F45AE4-3221-C7D1-5883-0C9BFA8D1247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6" creationId="{59E23655-B7BD-D3F6-FEB5-E67B5146DE80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1" creationId="{C0F7332A-7309-7A6C-6B74-BA8D64DD2C94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68" creationId="{92A9E5A1-9838-EA88-A76F-3F6B0C751E91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69" creationId="{83F7617E-A9C2-19B9-4263-8E725C255E3A}"/>
          </ac:cxnSpMkLst>
        </pc:cxnChg>
      </pc:sldChg>
      <pc:sldChg chg="addSp modSp mod modAnim">
        <pc:chgData name="Kulinich Bohdan" userId="48e65c9f34e137d0" providerId="LiveId" clId="{49B181A3-5881-884F-B2E0-9F154772F33F}" dt="2023-11-05T17:19:24.510" v="6382"/>
        <pc:sldMkLst>
          <pc:docMk/>
          <pc:sldMk cId="3892148844" sldId="278"/>
        </pc:sldMkLst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49B181A3-5881-884F-B2E0-9F154772F33F}" dt="2023-11-05T16:59:15.735" v="6203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49B181A3-5881-884F-B2E0-9F154772F33F}" dt="2023-11-05T17:00:20.200" v="6235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3:12:21.146" v="5270"/>
        <pc:sldMkLst>
          <pc:docMk/>
          <pc:sldMk cId="2337633875" sldId="279"/>
        </pc:sldMkLst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3" creationId="{5DB001C5-A28D-A3E8-3CA3-360712D42CA7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34" creationId="{73CF428F-2A76-EDBF-2BF7-99D8654BFC95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5" creationId="{892F7384-9DA2-5B46-0CF9-5AEB6F4DAFB4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9" creationId="{A66BC266-7E50-F25B-CFC2-C1AC45A130E9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40" creationId="{5DA067B8-2BF2-B2E3-3C0B-39C46544B12B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49B181A3-5881-884F-B2E0-9F154772F33F}" dt="2023-11-05T13:07:35.645" v="5204" actId="14100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1" creationId="{27E11CF1-44E5-0013-2CD6-50CCD63CBECA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49B181A3-5881-884F-B2E0-9F154772F33F}" dt="2023-11-05T13:09:34.658" v="5235" actId="1076"/>
          <ac:spMkLst>
            <pc:docMk/>
            <pc:sldMk cId="2337633875" sldId="279"/>
            <ac:spMk id="66" creationId="{2A125641-F3D0-0CA3-A5EA-ACE2800D942E}"/>
          </ac:spMkLst>
        </pc:spChg>
        <pc:spChg chg="add mod">
          <ac:chgData name="Kulinich Bohdan" userId="48e65c9f34e137d0" providerId="LiveId" clId="{49B181A3-5881-884F-B2E0-9F154772F33F}" dt="2023-11-05T13:10:26.020" v="5241" actId="20577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49B181A3-5881-884F-B2E0-9F154772F33F}" dt="2023-11-05T13:09:42.859" v="5239" actId="20577"/>
          <ac:spMkLst>
            <pc:docMk/>
            <pc:sldMk cId="2337633875" sldId="279"/>
            <ac:spMk id="70" creationId="{ABFA1A71-938E-B992-39E2-0FD26036886F}"/>
          </ac:spMkLst>
        </pc:spChg>
        <pc:spChg chg="add mod">
          <ac:chgData name="Kulinich Bohdan" userId="48e65c9f34e137d0" providerId="LiveId" clId="{49B181A3-5881-884F-B2E0-9F154772F33F}" dt="2023-11-05T13:09:40.469" v="5238" actId="1076"/>
          <ac:spMkLst>
            <pc:docMk/>
            <pc:sldMk cId="2337633875" sldId="279"/>
            <ac:spMk id="71" creationId="{CF81C9EA-A66D-8301-9F6D-F74719D8EB33}"/>
          </ac:spMkLst>
        </pc:spChg>
        <pc:spChg chg="add mod">
          <ac:chgData name="Kulinich Bohdan" userId="48e65c9f34e137d0" providerId="LiveId" clId="{49B181A3-5881-884F-B2E0-9F154772F33F}" dt="2023-11-05T13:10:40.463" v="5244" actId="20577"/>
          <ac:spMkLst>
            <pc:docMk/>
            <pc:sldMk cId="2337633875" sldId="279"/>
            <ac:spMk id="75" creationId="{9B1638D4-2622-7900-5BAD-1B0557C03D3F}"/>
          </ac:spMkLst>
        </pc:spChg>
        <pc:spChg chg="add mod">
          <ac:chgData name="Kulinich Bohdan" userId="48e65c9f34e137d0" providerId="LiveId" clId="{49B181A3-5881-884F-B2E0-9F154772F33F}" dt="2023-11-05T13:10:58.602" v="5248" actId="20577"/>
          <ac:spMkLst>
            <pc:docMk/>
            <pc:sldMk cId="2337633875" sldId="279"/>
            <ac:spMk id="77" creationId="{A8A6B216-1034-71AB-A6C8-B168474AA6AB}"/>
          </ac:spMkLst>
        </pc:spChg>
        <pc:spChg chg="mod modVis">
          <ac:chgData name="Kulinich Bohdan" userId="48e65c9f34e137d0" providerId="LiveId" clId="{49B181A3-5881-884F-B2E0-9F154772F33F}" dt="2023-11-05T12:13:01.717" v="4998" actId="14430"/>
          <ac:spMkLst>
            <pc:docMk/>
            <pc:sldMk cId="2337633875" sldId="279"/>
            <ac:spMk id="85" creationId="{EB62AC4E-2CC8-E9D7-25DE-EB090DE195F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5" creationId="{FFF676AB-2F7E-15C8-8193-3C3769870DE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6" creationId="{557EC187-CB0A-8AC0-F572-D8F9744BD89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7" creationId="{81665A32-4388-A2DC-30DE-4F89C934DBD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8" creationId="{69D1F819-A460-1B87-AABC-5978E0DECA7B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9" creationId="{548E2098-2E6E-453E-88E9-622189DE0FC1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0" creationId="{72A7B20D-E7D5-0158-4E06-F30B52AB84C8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1" creationId="{F279906A-2B38-7D97-43B4-327FB0204C6C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2" creationId="{81173D38-241A-AF39-95D2-33A08F2791CA}"/>
          </ac:spMkLst>
        </pc:spChg>
        <pc:grpChg chg="add del mod">
          <ac:chgData name="Kulinich Bohdan" userId="48e65c9f34e137d0" providerId="LiveId" clId="{49B181A3-5881-884F-B2E0-9F154772F33F}" dt="2023-11-05T12:26:21.053" v="5103" actId="478"/>
          <ac:grpSpMkLst>
            <pc:docMk/>
            <pc:sldMk cId="2337633875" sldId="279"/>
            <ac:grpSpMk id="8" creationId="{C39C46C3-DD83-A47E-CCEA-FBB3973A9720}"/>
          </ac:grpSpMkLst>
        </pc:grpChg>
        <pc:grpChg chg="add del mod topLvl">
          <ac:chgData name="Kulinich Bohdan" userId="48e65c9f34e137d0" providerId="LiveId" clId="{49B181A3-5881-884F-B2E0-9F154772F33F}" dt="2023-11-05T12:26:56.730" v="5114" actId="165"/>
          <ac:grpSpMkLst>
            <pc:docMk/>
            <pc:sldMk cId="2337633875" sldId="279"/>
            <ac:grpSpMk id="9" creationId="{5C1B6AA2-3913-66D2-9071-A00F7A2E8E05}"/>
          </ac:grpSpMkLst>
        </pc:grpChg>
        <pc:grpChg chg="add del mod">
          <ac:chgData name="Kulinich Bohdan" userId="48e65c9f34e137d0" providerId="LiveId" clId="{49B181A3-5881-884F-B2E0-9F154772F33F}" dt="2023-11-05T12:26:55.362" v="5113" actId="165"/>
          <ac:grpSpMkLst>
            <pc:docMk/>
            <pc:sldMk cId="2337633875" sldId="279"/>
            <ac:grpSpMk id="43" creationId="{B34A945E-E9A1-BF96-3BE7-20EE884143ED}"/>
          </ac:grpSpMkLst>
        </pc:grpChg>
        <pc:picChg chg="del">
          <ac:chgData name="Kulinich Bohdan" userId="48e65c9f34e137d0" providerId="LiveId" clId="{49B181A3-5881-884F-B2E0-9F154772F33F}" dt="2023-11-05T12:13:04.782" v="4999" actId="478"/>
          <ac:picMkLst>
            <pc:docMk/>
            <pc:sldMk cId="2337633875" sldId="279"/>
            <ac:picMk id="84" creationId="{20157988-C9CB-BFF6-9AF6-6CF9F10A544A}"/>
          </ac:picMkLst>
        </pc:picChg>
        <pc:picChg chg="del">
          <ac:chgData name="Kulinich Bohdan" userId="48e65c9f34e137d0" providerId="LiveId" clId="{49B181A3-5881-884F-B2E0-9F154772F33F}" dt="2023-11-05T12:13:06.153" v="5000" actId="478"/>
          <ac:picMkLst>
            <pc:docMk/>
            <pc:sldMk cId="2337633875" sldId="279"/>
            <ac:picMk id="86" creationId="{93805A3B-68BB-D4D6-4CE2-72C2A1EB5745}"/>
          </ac:picMkLst>
        </pc:pic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2" creationId="{3415A22E-74E8-43FE-D390-360B2716D747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3" creationId="{593F83A3-ECC5-D9C6-2AFC-4C2D7A03EE71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4" creationId="{2E9CD380-3E78-30C1-907E-138C34CB0D99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7" creationId="{F50FCBE3-4301-366B-AEEE-47E095DE6BF4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0" creationId="{3F3659CE-FE18-8EDA-D0CE-8C00AC806C6C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1" creationId="{BC30DEFA-220A-5D4C-3F32-17A80C91C1B2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2" creationId="{E3BA490E-0E0C-1D4F-FDDB-1C8250E30D80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3" creationId="{E88B7CEC-D5F1-5016-7CAB-FA1A6A7691DD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4" creationId="{A17D7F38-37C3-1435-1714-596BA3C475B0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6" creationId="{25F612E2-4946-9263-55FF-02264E014A0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8" creationId="{DF91E8F3-7B3F-D973-9A66-CB56BB1DAFB5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9" creationId="{BFF2DCCE-825E-01F2-776F-7BE32ADAC23D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2" creationId="{E6144295-F513-CE57-D56A-CEE1B02150AB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25" creationId="{FFED9499-9DD5-8E53-28F2-B173BE846E81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9" creationId="{9200A391-C4AC-4D72-3C48-8D16835DD0D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32" creationId="{75686E4A-0D0F-A515-0E50-D33C83AD9944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87" creationId="{48F4858F-252B-8841-9778-1F9B231A37F1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93" creationId="{248D83CD-894D-10C6-EDFE-F02F220858BF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0" creationId="{F93E2C25-6F2D-CDF7-94E9-CC247DB737EE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1" creationId="{D1773055-C61F-29C9-F53E-E4DFA40C0413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2" creationId="{FDA4B296-5078-8F6D-D1FE-7185D4C3A0F0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3" creationId="{D8DA5094-3D75-2465-D39A-C9A3B536A62B}"/>
          </ac:cxnSpMkLst>
        </pc:cxnChg>
      </pc:sldChg>
      <pc:sldChg chg="modSp">
        <pc:chgData name="Kulinich Bohdan" userId="48e65c9f34e137d0" providerId="LiveId" clId="{49B181A3-5881-884F-B2E0-9F154772F33F}" dt="2023-11-11T21:49:50.463" v="6416" actId="20577"/>
        <pc:sldMkLst>
          <pc:docMk/>
          <pc:sldMk cId="945877188" sldId="280"/>
        </pc:sldMkLst>
        <pc:spChg chg="mod">
          <ac:chgData name="Kulinich Bohdan" userId="48e65c9f34e137d0" providerId="LiveId" clId="{49B181A3-5881-884F-B2E0-9F154772F33F}" dt="2023-11-05T17:03:37.672" v="6369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49B181A3-5881-884F-B2E0-9F154772F33F}" dt="2023-11-11T21:49:50.463" v="6416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8:27:32.553" v="6387" actId="20577"/>
        <pc:sldMkLst>
          <pc:docMk/>
          <pc:sldMk cId="3313802318" sldId="284"/>
        </pc:sldMkLst>
        <pc:spChg chg="add mod">
          <ac:chgData name="Kulinich Bohdan" userId="48e65c9f34e137d0" providerId="LiveId" clId="{49B181A3-5881-884F-B2E0-9F154772F33F}" dt="2023-11-05T18:24:55.886" v="6384"/>
          <ac:spMkLst>
            <pc:docMk/>
            <pc:sldMk cId="3313802318" sldId="284"/>
            <ac:spMk id="4" creationId="{7D24E1A2-2E64-65EB-204E-B8A94C8A06EA}"/>
          </ac:spMkLst>
        </pc:spChg>
        <pc:spChg chg="mod">
          <ac:chgData name="Kulinich Bohdan" userId="48e65c9f34e137d0" providerId="LiveId" clId="{49B181A3-5881-884F-B2E0-9F154772F33F}" dt="2023-11-05T18:27:32.553" v="638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9B181A3-5881-884F-B2E0-9F154772F33F}" dt="2023-10-28T13:44:31.530" v="67" actId="20577"/>
          <ac:spMkLst>
            <pc:docMk/>
            <pc:sldMk cId="3313802318" sldId="284"/>
            <ac:spMk id="9" creationId="{F9E2848F-D8CB-91E3-A48E-5B3C81D71379}"/>
          </ac:spMkLst>
        </pc:spChg>
        <pc:spChg chg="del">
          <ac:chgData name="Kulinich Bohdan" userId="48e65c9f34e137d0" providerId="LiveId" clId="{49B181A3-5881-884F-B2E0-9F154772F33F}" dt="2023-11-05T18:22:52.257" v="6383" actId="478"/>
          <ac:spMkLst>
            <pc:docMk/>
            <pc:sldMk cId="3313802318" sldId="284"/>
            <ac:spMk id="10" creationId="{F9BA3E8B-F81B-9609-6DE8-410F1AB0D153}"/>
          </ac:spMkLst>
        </pc:spChg>
      </pc:sldChg>
      <pc:sldChg chg="addSp delSp modSp mod delAnim modAnim">
        <pc:chgData name="Kulinich Bohdan" userId="48e65c9f34e137d0" providerId="LiveId" clId="{49B181A3-5881-884F-B2E0-9F154772F33F}" dt="2023-11-28T12:18:32.332" v="6417" actId="20577"/>
        <pc:sldMkLst>
          <pc:docMk/>
          <pc:sldMk cId="830744207" sldId="291"/>
        </pc:sldMkLst>
        <pc:spChg chg="add mod">
          <ac:chgData name="Kulinich Bohdan" userId="48e65c9f34e137d0" providerId="LiveId" clId="{49B181A3-5881-884F-B2E0-9F154772F33F}" dt="2023-11-01T18:08:26.237" v="3652" actId="167"/>
          <ac:spMkLst>
            <pc:docMk/>
            <pc:sldMk cId="830744207" sldId="291"/>
            <ac:spMk id="2" creationId="{38133011-E987-EF45-880A-922FF03A04C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9:23:05.120" v="3934" actId="1076"/>
          <ac:spMkLst>
            <pc:docMk/>
            <pc:sldMk cId="830744207" sldId="291"/>
            <ac:spMk id="4" creationId="{8C364739-0675-6AD4-7EED-167904167FAC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4" creationId="{DED0917B-0B16-CDAB-7AA2-BEB7B00AE1B4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5" creationId="{99DAE7C5-0F70-E260-DBDD-F970F9F677B6}"/>
          </ac:spMkLst>
        </pc:spChg>
        <pc:spChg chg="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12" creationId="{BDBBD108-7AFB-7A4C-80C8-DAAE87B9C162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3" creationId="{ABB05028-BD61-61B4-1D8B-2AD8943DBD84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4" creationId="{B3FA7E00-4F2D-CE57-8FA2-28DDAFFBB9F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5" creationId="{40C85C09-CD35-050B-A6D8-6231FA32DBB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6" creationId="{3216E158-CBDC-9437-56A4-1DB5F2668579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7" creationId="{7CA5A961-6DAE-CCE4-5B29-DBF334921B1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49B181A3-5881-884F-B2E0-9F154772F33F}" dt="2023-11-01T18:32:50.492" v="3674" actId="1035"/>
          <ac:spMkLst>
            <pc:docMk/>
            <pc:sldMk cId="830744207" sldId="291"/>
            <ac:spMk id="66" creationId="{C77F81F2-6E10-3438-DFD0-ACE3C0669DFB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7" creationId="{D41EBA71-3308-154F-DA80-46E343968AD6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8" creationId="{2C9BCFD1-1C61-7B50-91E6-BB5C366DA0E2}"/>
          </ac:spMkLst>
        </pc:spChg>
        <pc:spChg chg="add mod">
          <ac:chgData name="Kulinich Bohdan" userId="48e65c9f34e137d0" providerId="LiveId" clId="{49B181A3-5881-884F-B2E0-9F154772F33F}" dt="2023-11-01T18:09:18.020" v="3654" actId="20577"/>
          <ac:spMkLst>
            <pc:docMk/>
            <pc:sldMk cId="830744207" sldId="291"/>
            <ac:spMk id="104" creationId="{9469AA16-7A07-E0C1-AC79-09077B1805DF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5" creationId="{9C794DE7-97C3-669B-D78F-E2FD737831F7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6" creationId="{88763A04-43E7-88F8-F234-325502B47221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7" creationId="{592B4957-C1A2-C470-6127-31D6A7CB7F0D}"/>
          </ac:spMkLst>
        </pc:spChg>
        <pc:spChg chg="mod">
          <ac:chgData name="Kulinich Bohdan" userId="48e65c9f34e137d0" providerId="LiveId" clId="{49B181A3-5881-884F-B2E0-9F154772F33F}" dt="2023-10-28T18:48:37.625" v="148" actId="1076"/>
          <ac:spMkLst>
            <pc:docMk/>
            <pc:sldMk cId="830744207" sldId="291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09" creationId="{395CF0C8-8B09-D003-2C5D-6960A549DAFD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1" creationId="{10BD1EDB-0053-6662-0B6E-FBB72ADA1305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12" creationId="{C10AB638-57B8-DEAC-DE66-FBC39DF43EA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49B181A3-5881-884F-B2E0-9F154772F33F}" dt="2023-11-01T18:09:21.976" v="3655" actId="20577"/>
          <ac:spMkLst>
            <pc:docMk/>
            <pc:sldMk cId="830744207" sldId="291"/>
            <ac:spMk id="114" creationId="{D08C9CCE-8EF5-4DDF-4927-4625EECEFF11}"/>
          </ac:spMkLst>
        </pc:spChg>
        <pc:spChg chg="add mod">
          <ac:chgData name="Kulinich Bohdan" userId="48e65c9f34e137d0" providerId="LiveId" clId="{49B181A3-5881-884F-B2E0-9F154772F33F}" dt="2023-11-28T12:18:32.332" v="6417" actId="20577"/>
          <ac:spMkLst>
            <pc:docMk/>
            <pc:sldMk cId="830744207" sldId="291"/>
            <ac:spMk id="115" creationId="{6776E25C-DEA0-F94E-92A2-D19CA85D3B3B}"/>
          </ac:spMkLst>
        </pc:spChg>
        <pc:spChg chg="add mod">
          <ac:chgData name="Kulinich Bohdan" userId="48e65c9f34e137d0" providerId="LiveId" clId="{49B181A3-5881-884F-B2E0-9F154772F33F}" dt="2023-10-29T19:42:34.828" v="611" actId="1036"/>
          <ac:spMkLst>
            <pc:docMk/>
            <pc:sldMk cId="830744207" sldId="291"/>
            <ac:spMk id="116" creationId="{A69A0DF3-AEEE-2785-E9D5-5770DE8DECE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7" creationId="{53724E6A-6A62-4CB4-EC35-A39AB188736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8" creationId="{5061712C-0C43-6356-B9A7-EC52B423EEF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9" creationId="{582FFAB7-0DE9-4405-F4FE-7D53670516E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0" creationId="{82847151-4026-06AD-544E-FBE70CBE3AC3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49B181A3-5881-884F-B2E0-9F154772F33F}" dt="2023-10-29T20:10:33.736" v="766" actId="20577"/>
          <ac:spMkLst>
            <pc:docMk/>
            <pc:sldMk cId="830744207" sldId="291"/>
            <ac:spMk id="122" creationId="{7EA09778-9FCD-7881-D0F6-92828224A7D4}"/>
          </ac:spMkLst>
        </pc:spChg>
        <pc:spChg chg="add mod">
          <ac:chgData name="Kulinich Bohdan" userId="48e65c9f34e137d0" providerId="LiveId" clId="{49B181A3-5881-884F-B2E0-9F154772F33F}" dt="2023-10-30T16:05:03.148" v="885" actId="20577"/>
          <ac:spMkLst>
            <pc:docMk/>
            <pc:sldMk cId="830744207" sldId="291"/>
            <ac:spMk id="123" creationId="{F005AEA1-D9F7-B829-A784-671C4416E50E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4" creationId="{578BFFDF-C63A-3A42-8AE0-2B888964F943}"/>
          </ac:spMkLst>
        </pc:spChg>
        <pc:spChg chg="add mod">
          <ac:chgData name="Kulinich Bohdan" userId="48e65c9f34e137d0" providerId="LiveId" clId="{49B181A3-5881-884F-B2E0-9F154772F33F}" dt="2023-10-30T16:15:16.648" v="946" actId="14100"/>
          <ac:spMkLst>
            <pc:docMk/>
            <pc:sldMk cId="830744207" sldId="291"/>
            <ac:spMk id="125" creationId="{0B16A9B7-B077-9187-2DDB-96B08DC25F06}"/>
          </ac:spMkLst>
        </pc:spChg>
        <pc:spChg chg="add mod modVis">
          <ac:chgData name="Kulinich Bohdan" userId="48e65c9f34e137d0" providerId="LiveId" clId="{49B181A3-5881-884F-B2E0-9F154772F33F}" dt="2023-10-30T18:31:21.809" v="1243" actId="14430"/>
          <ac:spMkLst>
            <pc:docMk/>
            <pc:sldMk cId="830744207" sldId="291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2" creationId="{F527C0FD-DB4D-EF53-E334-B31C04A26DE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5" creationId="{AE0F19FB-61B9-614C-6EF2-80A8E22895C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0" creationId="{E52ECEEE-2AAB-97E6-1FA9-E5DC28AFBA8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1" creationId="{E07BAAB4-5BFC-FC78-0E76-87961047D3F8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2" creationId="{00A3C438-FBD5-EDBC-571D-F931A9BF05AF}"/>
          </ac:spMkLst>
        </pc:spChg>
        <pc:spChg chg="add mod modVis">
          <ac:chgData name="Kulinich Bohdan" userId="48e65c9f34e137d0" providerId="LiveId" clId="{49B181A3-5881-884F-B2E0-9F154772F33F}" dt="2023-11-01T18:10:58.398" v="3665" actId="20577"/>
          <ac:spMkLst>
            <pc:docMk/>
            <pc:sldMk cId="830744207" sldId="291"/>
            <ac:spMk id="157" creationId="{F02BF980-D0D8-F3E9-9C77-E0117E341A76}"/>
          </ac:spMkLst>
        </pc:spChg>
        <pc:grpChg chg="add del mod">
          <ac:chgData name="Kulinich Bohdan" userId="48e65c9f34e137d0" providerId="LiveId" clId="{49B181A3-5881-884F-B2E0-9F154772F33F}" dt="2023-10-29T19:46:57.724" v="612" actId="165"/>
          <ac:grpSpMkLst>
            <pc:docMk/>
            <pc:sldMk cId="830744207" sldId="291"/>
            <ac:grpSpMk id="18" creationId="{6B25C549-A614-44CF-EDBA-B22C66260F8D}"/>
          </ac:grpSpMkLst>
        </pc:grpChg>
        <pc:grpChg chg="add mod">
          <ac:chgData name="Kulinich Bohdan" userId="48e65c9f34e137d0" providerId="LiveId" clId="{49B181A3-5881-884F-B2E0-9F154772F33F}" dt="2023-10-30T18:31:09.022" v="1241" actId="1036"/>
          <ac:grpSpMkLst>
            <pc:docMk/>
            <pc:sldMk cId="830744207" sldId="291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0-30T16:25:43.179" v="1010" actId="478"/>
          <ac:picMkLst>
            <pc:docMk/>
            <pc:sldMk cId="830744207" sldId="291"/>
            <ac:picMk id="133" creationId="{DF401741-0762-93AE-3C20-AB529473D670}"/>
          </ac:picMkLst>
        </pc:picChg>
        <pc:picChg chg="add del mod">
          <ac:chgData name="Kulinich Bohdan" userId="48e65c9f34e137d0" providerId="LiveId" clId="{49B181A3-5881-884F-B2E0-9F154772F33F}" dt="2023-10-30T16:25:41.081" v="1009" actId="478"/>
          <ac:picMkLst>
            <pc:docMk/>
            <pc:sldMk cId="830744207" sldId="291"/>
            <ac:picMk id="143" creationId="{153F7687-8A05-AE4E-15CB-9A4FFEF63D71}"/>
          </ac:picMkLst>
        </pc:picChg>
        <pc:picChg chg="add del mod">
          <ac:chgData name="Kulinich Bohdan" userId="48e65c9f34e137d0" providerId="LiveId" clId="{49B181A3-5881-884F-B2E0-9F154772F33F}" dt="2023-10-31T19:44:53.762" v="1544" actId="931"/>
          <ac:picMkLst>
            <pc:docMk/>
            <pc:sldMk cId="830744207" sldId="291"/>
            <ac:picMk id="152" creationId="{A24B658B-8BA9-CA08-1FCC-5DFA9E99CEAA}"/>
          </ac:picMkLst>
        </pc:picChg>
        <pc:picChg chg="add del mod">
          <ac:chgData name="Kulinich Bohdan" userId="48e65c9f34e137d0" providerId="LiveId" clId="{49B181A3-5881-884F-B2E0-9F154772F33F}" dt="2023-10-31T19:45:46.636" v="1546" actId="931"/>
          <ac:picMkLst>
            <pc:docMk/>
            <pc:sldMk cId="830744207" sldId="291"/>
            <ac:picMk id="154" creationId="{AC322A28-9CCF-AF30-228B-2633C16E2725}"/>
          </ac:picMkLst>
        </pc:picChg>
        <pc:picChg chg="add mod modVis">
          <ac:chgData name="Kulinich Bohdan" userId="48e65c9f34e137d0" providerId="LiveId" clId="{49B181A3-5881-884F-B2E0-9F154772F33F}" dt="2023-11-01T18:00:42.940" v="3502" actId="14429"/>
          <ac:picMkLst>
            <pc:docMk/>
            <pc:sldMk cId="830744207" sldId="291"/>
            <ac:picMk id="156" creationId="{8A6D3C94-A905-499E-C384-7F1449ADBE8D}"/>
          </ac:picMkLst>
        </pc:pic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6" creationId="{FC6CCD06-1CB8-3F24-5D7F-44481C805B01}"/>
          </ac:cxnSpMkLst>
        </pc:cxnChg>
        <pc:cxnChg chg="del mod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7" creationId="{8F9CE0D2-4F40-2278-8D1F-2DBFD4BFBDF8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8" creationId="{9AD364ED-2C5A-6131-14D2-4D3090359165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9" creationId="{238C6FAC-9889-61D4-D261-7A031A6FA9C9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" creationId="{E50C95BB-D1C5-2D9B-BDF7-9E3F12D8A760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1" creationId="{BDDD7590-61CF-A22E-A717-190793D24960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9" creationId="{0CBB4151-D431-315F-4A5A-722613113A85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4" creationId="{9319CFC1-A84D-E043-A5AC-4B7350890CE3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5" creationId="{E92CA5BB-E904-D618-7F01-FB098302B5C9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7" creationId="{E62AC48F-1C4C-49BA-2CDC-6954EA6DE4E3}"/>
          </ac:cxnSpMkLst>
        </pc:cxnChg>
        <pc:cxnChg chg="add mod modVis">
          <ac:chgData name="Kulinich Bohdan" userId="48e65c9f34e137d0" providerId="LiveId" clId="{49B181A3-5881-884F-B2E0-9F154772F33F}" dt="2023-10-30T16:02:45.501" v="780" actId="14430"/>
          <ac:cxnSpMkLst>
            <pc:docMk/>
            <pc:sldMk cId="830744207" sldId="291"/>
            <ac:cxnSpMk id="30" creationId="{AF707E32-67DB-2FFE-BBE5-0A46EE4FBA65}"/>
          </ac:cxnSpMkLst>
        </pc:cxnChg>
        <pc:cxnChg chg="add del mod">
          <ac:chgData name="Kulinich Bohdan" userId="48e65c9f34e137d0" providerId="LiveId" clId="{49B181A3-5881-884F-B2E0-9F154772F33F}" dt="2023-10-30T16:15:33.721" v="948" actId="478"/>
          <ac:cxnSpMkLst>
            <pc:docMk/>
            <pc:sldMk cId="830744207" sldId="291"/>
            <ac:cxnSpMk id="37" creationId="{8FF602E8-FACE-233C-C0CA-9B614C9E13B8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3" creationId="{67A66AB7-DC0F-556D-4728-20F3C4D5CA3A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6" creationId="{D7E39CCE-EBF9-341C-9B22-FD99E078943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49" creationId="{74E580CE-7331-F791-2C11-9039C8556A5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2" creationId="{406462B0-B473-F65F-BF3E-94D84EFA80C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3" creationId="{5309D8F3-7FED-E0EA-949B-6F58980EED6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4" creationId="{F322B1F3-0B84-EEF4-C9BB-1A5A6E6572E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6" creationId="{6BA095BF-CF9D-0432-6646-A063BFF19CE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7" creationId="{95053FAD-8AD3-926E-960E-E9B8613F623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8" creationId="{C594B5A6-1311-B819-2933-3EDFD2CBB357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9" creationId="{A29018E1-4D5F-43B2-6CA8-7181AED97CDF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0" creationId="{F53C2D09-C22A-E38B-6C44-2C1193C41173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1" creationId="{3D777FF2-F799-8B9D-5A5F-584BA6E5559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2" creationId="{32EB2683-3B8C-8582-E44B-1CE86C1E4C3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4" creationId="{574C76E9-84DA-7B7B-5CBB-93878360213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5" creationId="{9573F1ED-C2AD-62E1-A0A1-58047B65EFEE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72" creationId="{52D6D1B7-054E-DB2A-19FD-B905ABAD7F61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0" creationId="{64B5173F-2345-75A2-E31F-2CC191DADF34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7" creationId="{D0DBB59B-C6E3-B267-74D2-84AF27DE849E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1" creationId="{5AB1FA40-E693-DF48-1717-AB5921BCA6F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9" creationId="{303F4F46-0296-0AB7-5D5A-BF5F7A93B5DA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58" creationId="{76A3E564-0A5D-FF64-C69C-13DDF8A7EEB9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1" creationId="{F7E14E97-D279-4F8A-DB6D-7328014B21B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3" creationId="{82895F12-5A31-4177-ACF3-17F158933E9A}"/>
          </ac:cxnSpMkLst>
        </pc:cxnChg>
        <pc:cxnChg chg="add del mod">
          <ac:chgData name="Kulinich Bohdan" userId="48e65c9f34e137d0" providerId="LiveId" clId="{49B181A3-5881-884F-B2E0-9F154772F33F}" dt="2023-10-31T20:01:34.767" v="1776"/>
          <ac:cxnSpMkLst>
            <pc:docMk/>
            <pc:sldMk cId="830744207" sldId="291"/>
            <ac:cxnSpMk id="165" creationId="{A6CD9EAC-5DB7-BAAA-10A8-FD7D25355B7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6" creationId="{807D470B-4E12-D268-8D7C-F3200452C5B7}"/>
          </ac:cxnSpMkLst>
        </pc:cxnChg>
      </pc:sldChg>
      <pc:sldChg chg="addSp delSp modSp mod setBg delAnim modAnim">
        <pc:chgData name="Kulinich Bohdan" userId="48e65c9f34e137d0" providerId="LiveId" clId="{49B181A3-5881-884F-B2E0-9F154772F33F}" dt="2023-11-04T12:05:03.874" v="4697" actId="14429"/>
        <pc:sldMkLst>
          <pc:docMk/>
          <pc:sldMk cId="727371810" sldId="293"/>
        </pc:sldMkLst>
        <pc:spChg chg="add mod">
          <ac:chgData name="Kulinich Bohdan" userId="48e65c9f34e137d0" providerId="LiveId" clId="{49B181A3-5881-884F-B2E0-9F154772F33F}" dt="2023-11-04T12:02:58" v="4695" actId="14100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49B181A3-5881-884F-B2E0-9F154772F33F}" dt="2023-11-02T20:35:26.983" v="4471" actId="1035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49B181A3-5881-884F-B2E0-9F154772F33F}" dt="2023-11-02T20:37:59.780" v="4526" actId="207"/>
          <ac:spMkLst>
            <pc:docMk/>
            <pc:sldMk cId="727371810" sldId="293"/>
            <ac:spMk id="10" creationId="{85B2A3BB-B920-64C8-8D06-5490E8AAEB4B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1" creationId="{01514193-ABE2-D46C-D525-EBD6C633B6F8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6" creationId="{B70D5225-A6DC-2E89-4E22-9F1833404B3A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8" creationId="{322D973D-6E3F-9FA0-BD6E-474A0D443DC0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7" creationId="{7016CAB3-EBCA-C217-384A-0401530D3ECF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8" creationId="{983A7D88-7F43-5149-D3AD-6149AF8815FE}"/>
          </ac:spMkLst>
        </pc:spChg>
        <pc:spChg chg="mod">
          <ac:chgData name="Kulinich Bohdan" userId="48e65c9f34e137d0" providerId="LiveId" clId="{49B181A3-5881-884F-B2E0-9F154772F33F}" dt="2023-11-02T18:35:56.747" v="4122" actId="14100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68" creationId="{955F706A-34E5-0039-C1D1-A23F4F199EE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0" creationId="{DD5BDF55-4FFA-3308-9BD9-C3DBE1660403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1" creationId="{BBB02625-9937-06ED-4FE3-9393BEF2953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2" creationId="{7DF49144-BBFC-9943-EF41-3042B96CCA86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3" creationId="{6635478F-CABE-57ED-2156-790EFAADD7E7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5" creationId="{59B41E59-2E67-216E-DC81-9657A3871434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6" creationId="{839421E6-8D14-8536-607D-F2C2EAA155A1}"/>
          </ac:spMkLst>
        </pc:spChg>
        <pc:spChg chg="add mod modVis">
          <ac:chgData name="Kulinich Bohdan" userId="48e65c9f34e137d0" providerId="LiveId" clId="{49B181A3-5881-884F-B2E0-9F154772F33F}" dt="2023-11-04T12:05:03.874" v="4697" actId="14429"/>
          <ac:spMkLst>
            <pc:docMk/>
            <pc:sldMk cId="727371810" sldId="293"/>
            <ac:spMk id="77" creationId="{9CBE42D2-EB10-46D3-135E-B84508D88682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8" creationId="{6D80D0CB-FC32-0F19-E246-8D49CF488C8A}"/>
          </ac:spMkLst>
        </pc:spChg>
        <pc:spChg chg="add del">
          <ac:chgData name="Kulinich Bohdan" userId="48e65c9f34e137d0" providerId="LiveId" clId="{49B181A3-5881-884F-B2E0-9F154772F33F}" dt="2023-11-02T20:30:29.573" v="4374" actId="22"/>
          <ac:spMkLst>
            <pc:docMk/>
            <pc:sldMk cId="727371810" sldId="293"/>
            <ac:spMk id="80" creationId="{D31D6C3F-A9A5-62DB-08A9-786DC8735727}"/>
          </ac:spMkLst>
        </pc:spChg>
        <pc:spChg chg="add del mod">
          <ac:chgData name="Kulinich Bohdan" userId="48e65c9f34e137d0" providerId="LiveId" clId="{49B181A3-5881-884F-B2E0-9F154772F33F}" dt="2023-11-02T20:35:36.291" v="4475"/>
          <ac:spMkLst>
            <pc:docMk/>
            <pc:sldMk cId="727371810" sldId="293"/>
            <ac:spMk id="83" creationId="{327AEA03-E5C3-5AF1-F3FA-70B1B8B81BFE}"/>
          </ac:spMkLst>
        </pc:spChg>
        <pc:spChg chg="add del mod">
          <ac:chgData name="Kulinich Bohdan" userId="48e65c9f34e137d0" providerId="LiveId" clId="{49B181A3-5881-884F-B2E0-9F154772F33F}" dt="2023-11-02T20:35:37.766" v="4476" actId="478"/>
          <ac:spMkLst>
            <pc:docMk/>
            <pc:sldMk cId="727371810" sldId="293"/>
            <ac:spMk id="84" creationId="{2289A768-FFE7-7076-7FE2-DEB24890E3A7}"/>
          </ac:spMkLst>
        </pc:sp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5" creationId="{BD1AF2A0-709E-4B81-2512-2EDFB231366B}"/>
          </ac:picMkLst>
        </pc:pic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7" creationId="{76C69871-4D05-466F-9CF0-22EAC8E385C4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1" creationId="{7AF8FB6E-B5DF-6D53-14E4-8BEEFCC0D3BE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2" creationId="{300F22F0-9F69-CB35-9078-E5AEC21DA565}"/>
          </ac:picMkLst>
        </pc:pic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2" creationId="{949A84B5-F827-FB64-4E97-B57A86C3F690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3" creationId="{CAB20555-4BCE-6996-F8A0-911D455C1DC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4" creationId="{72491DCD-C0D1-1CA2-6864-FE6AA33875A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9" creationId="{6A9491C8-2E52-CC65-8BFB-D613C91310D3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20" creationId="{C3AE3C21-777E-AA92-9FC2-46B3CDB9C3D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1" creationId="{16CEF126-C0C6-20E2-4BC0-8603C733C8A2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2" creationId="{CE357396-FD8B-6C46-F20F-E0FFD0FCCC9D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3" creationId="{3FF3D2D9-154C-74F7-03EE-2F1799948AF7}"/>
          </ac:cxnSpMkLst>
        </pc:cxnChg>
        <pc:cxnChg chg="add del mod">
          <ac:chgData name="Kulinich Bohdan" userId="48e65c9f34e137d0" providerId="LiveId" clId="{49B181A3-5881-884F-B2E0-9F154772F33F}" dt="2023-11-02T18:42:33.491" v="4339" actId="478"/>
          <ac:cxnSpMkLst>
            <pc:docMk/>
            <pc:sldMk cId="727371810" sldId="293"/>
            <ac:cxnSpMk id="24" creationId="{BD87752B-B819-CAD6-B9FD-FEFDB4290CF1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32" creationId="{BB1E63B3-365C-E810-49C2-031E1B6E145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4" creationId="{A805DCCB-E762-CBCF-69AA-19A9F8AB30C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7" creationId="{4E21E592-B95F-FA5E-9ACD-BCD6C116636B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49B181A3-5881-884F-B2E0-9F154772F33F}" dt="2023-11-02T20:36:09.118" v="4492" actId="14100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67" creationId="{6EB7A799-ECF0-1FC7-FC14-3FBB49BE951C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1:48:53.373" v="4997"/>
        <pc:sldMkLst>
          <pc:docMk/>
          <pc:sldMk cId="3431575356" sldId="297"/>
        </pc:sldMkLst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7" creationId="{E1AC7483-CD4F-B509-EA15-0AC953DC46DD}"/>
          </ac:spMkLst>
        </pc:spChg>
        <pc:spChg chg="add mod">
          <ac:chgData name="Kulinich Bohdan" userId="48e65c9f34e137d0" providerId="LiveId" clId="{49B181A3-5881-884F-B2E0-9F154772F33F}" dt="2023-11-04T14:02:39.103" v="4806" actId="1038"/>
          <ac:spMkLst>
            <pc:docMk/>
            <pc:sldMk cId="3431575356" sldId="297"/>
            <ac:spMk id="8" creationId="{E05DDBB3-7E98-3681-0F05-7E4BD8A44022}"/>
          </ac:spMkLst>
        </pc:spChg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9" creationId="{3657D9D3-F3A1-762D-C073-47F89E75E774}"/>
          </ac:spMkLst>
        </pc:spChg>
        <pc:spChg chg="add mod">
          <ac:chgData name="Kulinich Bohdan" userId="48e65c9f34e137d0" providerId="LiveId" clId="{49B181A3-5881-884F-B2E0-9F154772F33F}" dt="2023-11-04T14:02:50.624" v="4843" actId="1036"/>
          <ac:spMkLst>
            <pc:docMk/>
            <pc:sldMk cId="3431575356" sldId="297"/>
            <ac:spMk id="11" creationId="{53515D1F-51C0-9538-28E3-CA2BB3EDA097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3" creationId="{D61D690A-E789-92D9-A7C3-492DB57FF675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4" creationId="{0997F94C-D661-E39E-B931-7586029E691F}"/>
          </ac:spMkLst>
        </pc:spChg>
        <pc:spChg chg="add del mod">
          <ac:chgData name="Kulinich Bohdan" userId="48e65c9f34e137d0" providerId="LiveId" clId="{49B181A3-5881-884F-B2E0-9F154772F33F}" dt="2023-11-04T15:16:36.541" v="4894"/>
          <ac:spMkLst>
            <pc:docMk/>
            <pc:sldMk cId="3431575356" sldId="297"/>
            <ac:spMk id="16" creationId="{065B9357-D4E8-58CD-2790-1EE3FEC02173}"/>
          </ac:spMkLst>
        </pc:spChg>
        <pc:spChg chg="add mod">
          <ac:chgData name="Kulinich Bohdan" userId="48e65c9f34e137d0" providerId="LiveId" clId="{49B181A3-5881-884F-B2E0-9F154772F33F}" dt="2023-11-04T15:17:09.916" v="4904" actId="1076"/>
          <ac:spMkLst>
            <pc:docMk/>
            <pc:sldMk cId="3431575356" sldId="297"/>
            <ac:spMk id="17" creationId="{B0F71187-400E-84E4-1397-9F52A254505D}"/>
          </ac:spMkLst>
        </pc:spChg>
        <pc:spChg chg="add mod">
          <ac:chgData name="Kulinich Bohdan" userId="48e65c9f34e137d0" providerId="LiveId" clId="{49B181A3-5881-884F-B2E0-9F154772F33F}" dt="2023-11-05T11:44:00.695" v="4929" actId="1076"/>
          <ac:spMkLst>
            <pc:docMk/>
            <pc:sldMk cId="3431575356" sldId="297"/>
            <ac:spMk id="22" creationId="{396115BA-1726-28E9-85E3-D058AB6C7717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3" creationId="{B4A63CA7-DA3D-6E20-5C0D-350D4210C52E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4" creationId="{1554EE6D-411E-30E1-3645-23816A103214}"/>
          </ac:spMkLst>
        </pc:spChg>
        <pc:spChg chg="add mod">
          <ac:chgData name="Kulinich Bohdan" userId="48e65c9f34e137d0" providerId="LiveId" clId="{49B181A3-5881-884F-B2E0-9F154772F33F}" dt="2023-11-04T13:58:32.524" v="4729" actId="1037"/>
          <ac:spMkLst>
            <pc:docMk/>
            <pc:sldMk cId="3431575356" sldId="297"/>
            <ac:spMk id="25" creationId="{8B9610E9-9004-3173-F53D-9318C55B2141}"/>
          </ac:spMkLst>
        </pc:spChg>
        <pc:spChg chg="mod">
          <ac:chgData name="Kulinich Bohdan" userId="48e65c9f34e137d0" providerId="LiveId" clId="{49B181A3-5881-884F-B2E0-9F154772F33F}" dt="2023-11-02T21:58:00.904" v="4693" actId="14100"/>
          <ac:spMkLst>
            <pc:docMk/>
            <pc:sldMk cId="3431575356" sldId="297"/>
            <ac:spMk id="36" creationId="{074DFDFA-9551-163B-88EE-63141CE5380E}"/>
          </ac:spMkLst>
        </pc:spChg>
        <pc:spChg chg="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49B181A3-5881-884F-B2E0-9F154772F33F}" dt="2023-11-02T21:36:00.862" v="4540" actId="478"/>
          <ac:spMkLst>
            <pc:docMk/>
            <pc:sldMk cId="3431575356" sldId="297"/>
            <ac:spMk id="162" creationId="{C80ACD53-861B-4963-652A-74598E7BA720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3" creationId="{F9B6ED9E-6E1C-6B14-2BF2-6E1934787389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4" creationId="{571E8760-BB80-47C5-8058-11DB351471D8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5" creationId="{74706DCA-6859-FB87-4BCE-48D4306C57E5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6" creationId="{60DDF407-9F67-72AA-AE3E-FA8D1840908F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7" creationId="{750A83E9-00CE-E67E-4AC3-D7114A9CE64D}"/>
          </ac:spMkLst>
        </pc:spChg>
        <pc:spChg chg="mod">
          <ac:chgData name="Kulinich Bohdan" userId="48e65c9f34e137d0" providerId="LiveId" clId="{49B181A3-5881-884F-B2E0-9F154772F33F}" dt="2023-11-04T14:00:08.252" v="4753" actId="404"/>
          <ac:spMkLst>
            <pc:docMk/>
            <pc:sldMk cId="3431575356" sldId="297"/>
            <ac:spMk id="196" creationId="{51CEA12C-0323-F436-1156-FA83BCA66D31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7" creationId="{0248776B-CE29-1ACF-D98B-0AB66A5A22A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8" creationId="{97469DC6-7653-BC5A-5CB2-EBEF0DF5570E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9" creationId="{4DAE6B34-1EE6-7E93-65FA-FB68813D0EC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0" creationId="{20B4705D-AD8A-78BD-43CB-03FE9A5F97C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1" creationId="{504807CC-E8CC-414F-F689-D8E36A7629BD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4" creationId="{7963F7B4-A476-F379-8ED4-D56DB0B7D7E2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5" creationId="{BC8A8370-86AC-A7CD-02ED-BB699C49D5CC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6" creationId="{E562ACCF-51FC-7AC3-DD09-0ADBC4DE4D26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7" creationId="{9F91C5F4-F993-F26A-5DA6-DD65F132C1F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9" creationId="{D9672DA6-A39C-7C27-EF7F-B55A07900E85}"/>
          </ac:spMkLst>
        </pc:spChg>
        <pc:spChg chg="del mod modVis">
          <ac:chgData name="Kulinich Bohdan" userId="48e65c9f34e137d0" providerId="LiveId" clId="{49B181A3-5881-884F-B2E0-9F154772F33F}" dt="2023-11-04T15:17:58.682" v="4922" actId="478"/>
          <ac:spMkLst>
            <pc:docMk/>
            <pc:sldMk cId="3431575356" sldId="297"/>
            <ac:spMk id="211" creationId="{613E5A61-1865-B25D-08E4-33CFD6F60A54}"/>
          </ac:spMkLst>
        </pc:spChg>
        <pc:spChg chg="del mod modVis">
          <ac:chgData name="Kulinich Bohdan" userId="48e65c9f34e137d0" providerId="LiveId" clId="{49B181A3-5881-884F-B2E0-9F154772F33F}" dt="2023-11-04T15:17:57.399" v="4921" actId="478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49B181A3-5881-884F-B2E0-9F154772F33F}" dt="2023-11-04T15:18:24.556" v="4923" actId="165"/>
          <ac:grpSpMkLst>
            <pc:docMk/>
            <pc:sldMk cId="3431575356" sldId="297"/>
            <ac:grpSpMk id="2" creationId="{0B8E3F93-B45F-B2BE-AB3E-BFE35EE53CD2}"/>
          </ac:grpSpMkLst>
        </pc:grpChg>
        <pc:grpChg chg="add del mod topLvl">
          <ac:chgData name="Kulinich Bohdan" userId="48e65c9f34e137d0" providerId="LiveId" clId="{49B181A3-5881-884F-B2E0-9F154772F33F}" dt="2023-11-04T15:18:26.713" v="4924" actId="165"/>
          <ac:grpSpMkLst>
            <pc:docMk/>
            <pc:sldMk cId="3431575356" sldId="297"/>
            <ac:grpSpMk id="37" creationId="{628E25EB-D36B-1412-1342-89C8DE0A882B}"/>
          </ac:grpSpMkLst>
        </pc:grpChg>
        <pc:grpChg chg="add mod">
          <ac:chgData name="Kulinich Bohdan" userId="48e65c9f34e137d0" providerId="LiveId" clId="{49B181A3-5881-884F-B2E0-9F154772F33F}" dt="2023-11-05T11:45:19.611" v="4957" actId="164"/>
          <ac:grpSpMkLst>
            <pc:docMk/>
            <pc:sldMk cId="3431575356" sldId="297"/>
            <ac:grpSpMk id="67" creationId="{4C239DAA-D055-EDA2-D960-042DF2335030}"/>
          </ac:grpSpMkLst>
        </pc:grpChg>
        <pc:grpChg chg="add mod">
          <ac:chgData name="Kulinich Bohdan" userId="48e65c9f34e137d0" providerId="LiveId" clId="{49B181A3-5881-884F-B2E0-9F154772F33F}" dt="2023-11-05T11:45:26.573" v="4958" actId="164"/>
          <ac:grpSpMkLst>
            <pc:docMk/>
            <pc:sldMk cId="3431575356" sldId="297"/>
            <ac:grpSpMk id="68" creationId="{D6AB1E8A-B2BD-B532-0534-8785D65DDA11}"/>
          </ac:grpSpMkLst>
        </pc:grp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5" creationId="{E8ED1260-DCCA-1BA6-D4EC-9B32DB45AB3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6" creationId="{27AB3DAB-BACB-16F2-4552-153AB7DE34DB}"/>
          </ac:cxnSpMkLst>
        </pc:cxnChg>
        <pc:cxnChg chg="add del mod">
          <ac:chgData name="Kulinich Bohdan" userId="48e65c9f34e137d0" providerId="LiveId" clId="{49B181A3-5881-884F-B2E0-9F154772F33F}" dt="2023-11-02T21:41:33.599" v="4573" actId="478"/>
          <ac:cxnSpMkLst>
            <pc:docMk/>
            <pc:sldMk cId="3431575356" sldId="297"/>
            <ac:cxnSpMk id="9" creationId="{3B6ECE7A-013D-0B3A-37C5-6660962ED2A8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0" creationId="{234A2014-84BD-3511-A575-F701873B89A4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2" creationId="{573E1A1D-57BA-3A5A-809B-35F5622B1FC7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5" creationId="{7C7B4FCF-7D7A-7AFA-4133-0C21DA938B70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18" creationId="{EB6912DF-6200-E6F2-242F-34E8674139A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0" creationId="{8CDC2B02-587B-1080-D614-F040B7F2422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7" creationId="{9BF42297-FFA6-B138-05E6-6C7C07076E1C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30" creationId="{05F368C1-724E-9553-CB89-9FF304F8222C}"/>
          </ac:cxnSpMkLst>
        </pc:cxnChg>
        <pc:cxnChg chg="add del mod">
          <ac:chgData name="Kulinich Bohdan" userId="48e65c9f34e137d0" providerId="LiveId" clId="{49B181A3-5881-884F-B2E0-9F154772F33F}" dt="2023-11-02T21:43:14.965" v="4614" actId="478"/>
          <ac:cxnSpMkLst>
            <pc:docMk/>
            <pc:sldMk cId="3431575356" sldId="297"/>
            <ac:cxnSpMk id="30" creationId="{A01A5075-2BAB-5AE5-05B8-402352CBA71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31" creationId="{A7DFC5EA-7D9D-34AF-56D3-D49D0BF149BB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8" creationId="{AA185B99-43A9-F03C-6379-80D25E8A8FFA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9" creationId="{8439BD3C-3D99-D4BD-D9E8-5B6A51A31789}"/>
          </ac:cxnSpMkLst>
        </pc:cxnChg>
        <pc:cxnChg chg="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7" creationId="{8659E822-57BF-D280-24D1-13623D7536C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0" creationId="{74BE9BE7-AA55-64C0-067E-20409C2844B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6" creationId="{DBB26F20-0605-E0F0-3F70-8980DB5ADA4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58" creationId="{857441C9-D7BA-FE9C-91ED-101F60EF49A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68" creationId="{C7257371-C248-1556-70D1-0676B0B4B4DC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1" creationId="{FA25E032-9DAC-FE16-75A6-AB41A6EC01A1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6" creationId="{2BBE3D85-E205-E8A1-6595-A511286EF19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0" creationId="{179CF3A1-4FC8-2B5A-EA65-CC79DF54C7D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3" creationId="{14C11F9A-5C6D-512B-753C-6E6A4738009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4" creationId="{583E337D-D1D9-9872-DD87-C3F4A2A8D2A7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5" creationId="{B6B627BE-08A8-BF2B-9957-C3724BE67A1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9" creationId="{936DC141-6666-E40B-07DA-B527A6068488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0" creationId="{008070DA-96C5-ED6D-BC9C-90CC588CB829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3" creationId="{4AF7D301-0965-FFEA-92B2-59C72029CA4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4" creationId="{2E7BFA2B-6BBE-65D6-CA71-2630782AA25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5" creationId="{245715DB-2027-2C38-C9E4-B006D98E171A}"/>
          </ac:cxnSpMkLst>
        </pc:cxnChg>
        <pc:cxnChg chg="del">
          <ac:chgData name="Kulinich Bohdan" userId="48e65c9f34e137d0" providerId="LiveId" clId="{49B181A3-5881-884F-B2E0-9F154772F33F}" dt="2023-11-02T21:35:41.182" v="4535" actId="478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mod addAnim delAnim modAnim">
        <pc:chgData name="Kulinich Bohdan" userId="48e65c9f34e137d0" providerId="LiveId" clId="{49B181A3-5881-884F-B2E0-9F154772F33F}" dt="2023-11-01T14:14:04.463" v="2309" actId="207"/>
        <pc:sldMkLst>
          <pc:docMk/>
          <pc:sldMk cId="4002716608" sldId="298"/>
        </pc:sldMkLst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4:14:04.463" v="2309" actId="207"/>
          <ac:spMkLst>
            <pc:docMk/>
            <pc:sldMk cId="4002716608" sldId="298"/>
            <ac:spMk id="4" creationId="{571CC1EB-C96E-9A10-2D9A-A82155575102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" creationId="{A4DE32A2-BDC8-59F2-BC43-4AEFCABBADF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9" creationId="{AAAC0F93-6C10-BA39-6E31-C189F5F54448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18" creationId="{841B311A-92B8-696B-F7A1-B620B44CED16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0" creationId="{1CB86383-272F-89FA-AFF8-CA74316DD3D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5" creationId="{BB1A9B61-8684-F2D7-4BE2-139488715A39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5" creationId="{238C3DE1-B143-2CDD-99C2-697B9AAA442B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6" creationId="{FB9CA0FC-7C3F-1A42-F2D1-BF6CB1ADDB10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2" creationId="{3699CD04-CDB8-1077-7A32-40A51AABCA0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3" creationId="{543CA914-EE8A-C3A5-5DA2-C191BFC048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4" creationId="{1BBBFDC6-981E-A2D9-081C-6304475BD5C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5" creationId="{66DABFA3-4AC0-1716-DB60-C2FACFD79E8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6" creationId="{317E7469-D552-9ACC-4B6B-9E694D4D93ED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8" creationId="{A48C1763-629B-CC48-6678-AEE7C276CAC2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9" creationId="{48866BCE-86D0-4920-424A-949F33D4C41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0" creationId="{24800235-1FA7-E5B1-64A7-9497CC9B8127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1" creationId="{329E7F0A-5739-E938-DE48-F650CEFBF9E1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2" creationId="{922720F4-EE20-78B9-EC45-CA73F40F5CB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3" creationId="{F34473EC-4035-79DF-503E-1062A64685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03" creationId="{48520E7B-920A-F698-9361-61366F2AA80C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9" creationId="{395CF0C8-8B09-D003-2C5D-6960A549DAFD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3" creationId="{458A4EEA-22D1-724C-4654-C3075D65158F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4" creationId="{D58E4A0E-A907-962B-54A0-8A35EB7F06B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5" creationId="{DAEEE9E0-5388-7DE1-98FE-E803E8E65BB4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6" creationId="{7D9043B1-95E7-EF52-43E5-1872F3CD9E0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7" creationId="{EE7DB968-AF04-CD81-658D-EA765DE840D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8" creationId="{D8B4725A-923B-9626-B726-7FD658252FCB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1" creationId="{7626FF7D-A251-0B66-A7E9-191CED5337D5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2" creationId="{8A45562F-62BF-C47A-77BB-45188FEB1583}"/>
          </ac:spMkLst>
        </pc:spChg>
        <pc:spChg chg="add del mod">
          <ac:chgData name="Kulinich Bohdan" userId="48e65c9f34e137d0" providerId="LiveId" clId="{49B181A3-5881-884F-B2E0-9F154772F33F}" dt="2023-10-30T21:25:13.885" v="1325" actId="478"/>
          <ac:spMkLst>
            <pc:docMk/>
            <pc:sldMk cId="4002716608" sldId="298"/>
            <ac:spMk id="124" creationId="{8D67F496-26CD-DA10-E43D-B6840F7865DB}"/>
          </ac:spMkLst>
        </pc:spChg>
        <pc:spChg chg="add del mod">
          <ac:chgData name="Kulinich Bohdan" userId="48e65c9f34e137d0" providerId="LiveId" clId="{49B181A3-5881-884F-B2E0-9F154772F33F}" dt="2023-10-31T16:30:28.852" v="1429" actId="478"/>
          <ac:spMkLst>
            <pc:docMk/>
            <pc:sldMk cId="4002716608" sldId="298"/>
            <ac:spMk id="125" creationId="{E557AE1A-06EA-4B3D-977D-A29BE2C49CBB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6" creationId="{44E36825-1005-113B-13B6-28E293C31B49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7" creationId="{C9FF285C-351B-1097-D11E-EED0C3E7D8B1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8" creationId="{0C089F2F-D824-5A5F-5E31-7A5120984ACF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9" creationId="{6CEF8D61-8C43-601D-96F7-E767D58D7DA6}"/>
          </ac:spMkLst>
        </pc:spChg>
        <pc:spChg chg="add mod">
          <ac:chgData name="Kulinich Bohdan" userId="48e65c9f34e137d0" providerId="LiveId" clId="{49B181A3-5881-884F-B2E0-9F154772F33F}" dt="2023-10-31T20:33:13.472" v="2111" actId="1076"/>
          <ac:spMkLst>
            <pc:docMk/>
            <pc:sldMk cId="4002716608" sldId="298"/>
            <ac:spMk id="131" creationId="{8F7C7E0A-149B-D174-319A-D5502553D048}"/>
          </ac:spMkLst>
        </pc:spChg>
        <pc:spChg chg="add mod">
          <ac:chgData name="Kulinich Bohdan" userId="48e65c9f34e137d0" providerId="LiveId" clId="{49B181A3-5881-884F-B2E0-9F154772F33F}" dt="2023-10-31T20:31:45.532" v="2080" actId="1036"/>
          <ac:spMkLst>
            <pc:docMk/>
            <pc:sldMk cId="4002716608" sldId="298"/>
            <ac:spMk id="132" creationId="{80BEE208-1198-9E10-686C-B1D5F0CE6DBA}"/>
          </ac:spMkLst>
        </pc:spChg>
        <pc:spChg chg="add mod">
          <ac:chgData name="Kulinich Bohdan" userId="48e65c9f34e137d0" providerId="LiveId" clId="{49B181A3-5881-884F-B2E0-9F154772F33F}" dt="2023-10-31T20:33:33.360" v="2120" actId="1037"/>
          <ac:spMkLst>
            <pc:docMk/>
            <pc:sldMk cId="4002716608" sldId="298"/>
            <ac:spMk id="133" creationId="{1E70E3BD-C1C4-DF75-0D92-4125E03CA41E}"/>
          </ac:spMkLst>
        </pc:spChg>
        <pc:spChg chg="add del mod">
          <ac:chgData name="Kulinich Bohdan" userId="48e65c9f34e137d0" providerId="LiveId" clId="{49B181A3-5881-884F-B2E0-9F154772F33F}" dt="2023-10-31T20:30:25.324" v="2055" actId="478"/>
          <ac:spMkLst>
            <pc:docMk/>
            <pc:sldMk cId="4002716608" sldId="298"/>
            <ac:spMk id="134" creationId="{BB336D41-ED5C-4611-6950-569C7AF1267A}"/>
          </ac:spMkLst>
        </pc:spChg>
        <pc:spChg chg="add del mod">
          <ac:chgData name="Kulinich Bohdan" userId="48e65c9f34e137d0" providerId="LiveId" clId="{49B181A3-5881-884F-B2E0-9F154772F33F}" dt="2023-10-31T20:30:17.348" v="2051" actId="478"/>
          <ac:spMkLst>
            <pc:docMk/>
            <pc:sldMk cId="4002716608" sldId="298"/>
            <ac:spMk id="136" creationId="{5BE53C3E-4110-007E-8E79-E170B36E6506}"/>
          </ac:spMkLst>
        </pc:spChg>
        <pc:spChg chg="add del mod">
          <ac:chgData name="Kulinich Bohdan" userId="48e65c9f34e137d0" providerId="LiveId" clId="{49B181A3-5881-884F-B2E0-9F154772F33F}" dt="2023-10-31T20:30:20.972" v="2053" actId="478"/>
          <ac:spMkLst>
            <pc:docMk/>
            <pc:sldMk cId="4002716608" sldId="298"/>
            <ac:spMk id="137" creationId="{8B8CA418-DDC9-5451-99E2-7EA8EC6873AB}"/>
          </ac:spMkLst>
        </pc:spChg>
        <pc:spChg chg="add del mod">
          <ac:chgData name="Kulinich Bohdan" userId="48e65c9f34e137d0" providerId="LiveId" clId="{49B181A3-5881-884F-B2E0-9F154772F33F}" dt="2023-10-31T20:30:23.443" v="2054" actId="478"/>
          <ac:spMkLst>
            <pc:docMk/>
            <pc:sldMk cId="4002716608" sldId="298"/>
            <ac:spMk id="138" creationId="{B877F557-8155-A0C0-1EB1-6A0113511F15}"/>
          </ac:spMkLst>
        </pc:spChg>
        <pc:spChg chg="add mod">
          <ac:chgData name="Kulinich Bohdan" userId="48e65c9f34e137d0" providerId="LiveId" clId="{49B181A3-5881-884F-B2E0-9F154772F33F}" dt="2023-10-31T20:32:43.758" v="2105" actId="1076"/>
          <ac:spMkLst>
            <pc:docMk/>
            <pc:sldMk cId="4002716608" sldId="298"/>
            <ac:spMk id="139" creationId="{7DA3C677-D443-592E-721B-6A28F65CAE2F}"/>
          </ac:spMkLst>
        </pc:spChg>
        <pc:spChg chg="add mod">
          <ac:chgData name="Kulinich Bohdan" userId="48e65c9f34e137d0" providerId="LiveId" clId="{49B181A3-5881-884F-B2E0-9F154772F33F}" dt="2023-10-31T20:36:50.134" v="2257" actId="1036"/>
          <ac:spMkLst>
            <pc:docMk/>
            <pc:sldMk cId="4002716608" sldId="298"/>
            <ac:spMk id="142" creationId="{4431DD50-765B-7BB1-A44C-B1D0BC70B389}"/>
          </ac:spMkLst>
        </pc:spChg>
        <pc:spChg chg="add mod">
          <ac:chgData name="Kulinich Bohdan" userId="48e65c9f34e137d0" providerId="LiveId" clId="{49B181A3-5881-884F-B2E0-9F154772F33F}" dt="2023-10-31T20:37:08.916" v="2262" actId="14100"/>
          <ac:spMkLst>
            <pc:docMk/>
            <pc:sldMk cId="4002716608" sldId="298"/>
            <ac:spMk id="143" creationId="{5121A01A-8D8C-6079-1616-05E37CFFFC43}"/>
          </ac:spMkLst>
        </pc:spChg>
        <pc:spChg chg="add mod">
          <ac:chgData name="Kulinich Bohdan" userId="48e65c9f34e137d0" providerId="LiveId" clId="{49B181A3-5881-884F-B2E0-9F154772F33F}" dt="2023-10-31T20:45:01.595" v="2282" actId="16959"/>
          <ac:spMkLst>
            <pc:docMk/>
            <pc:sldMk cId="4002716608" sldId="298"/>
            <ac:spMk id="144" creationId="{09AD2A3A-C9A2-2285-FAE4-D8BD5B2620EF}"/>
          </ac:spMkLst>
        </pc:spChg>
        <pc:spChg chg="add mod">
          <ac:chgData name="Kulinich Bohdan" userId="48e65c9f34e137d0" providerId="LiveId" clId="{49B181A3-5881-884F-B2E0-9F154772F33F}" dt="2023-10-31T20:37:21.545" v="2265" actId="14100"/>
          <ac:spMkLst>
            <pc:docMk/>
            <pc:sldMk cId="4002716608" sldId="298"/>
            <ac:spMk id="146" creationId="{6EBCCCAA-F764-7DEE-8759-05A33095B591}"/>
          </ac:spMkLst>
        </pc:spChg>
        <pc:grpChg chg="add 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49B181A3-5881-884F-B2E0-9F154772F33F}" dt="2023-10-30T18:16:05.205" v="1064" actId="164"/>
          <ac:grpSpMkLst>
            <pc:docMk/>
            <pc:sldMk cId="4002716608" sldId="298"/>
            <ac:grpSpMk id="38" creationId="{221CC8AA-7271-F12C-ADE2-A5F8FDE1D181}"/>
          </ac:grpSpMkLst>
        </pc:grpChg>
        <pc:grpChg chg="add del mod">
          <ac:chgData name="Kulinich Bohdan" userId="48e65c9f34e137d0" providerId="LiveId" clId="{49B181A3-5881-884F-B2E0-9F154772F33F}" dt="2023-10-30T18:16:21.096" v="1069" actId="165"/>
          <ac:grpSpMkLst>
            <pc:docMk/>
            <pc:sldMk cId="4002716608" sldId="298"/>
            <ac:grpSpMk id="39" creationId="{B0B38183-AC5D-70B1-4F0E-51FA321FE68C}"/>
          </ac:grpSpMkLst>
        </pc:grpChg>
        <pc:grpChg chg="add del mod">
          <ac:chgData name="Kulinich Bohdan" userId="48e65c9f34e137d0" providerId="LiveId" clId="{49B181A3-5881-884F-B2E0-9F154772F33F}" dt="2023-10-30T18:17:49.279" v="1110" actId="165"/>
          <ac:grpSpMkLst>
            <pc:docMk/>
            <pc:sldMk cId="4002716608" sldId="298"/>
            <ac:grpSpMk id="40" creationId="{895122DE-7239-4292-4E79-A71A02C0AAFC}"/>
          </ac:grpSpMkLst>
        </pc:grpChg>
        <pc:grpChg chg="add del mod">
          <ac:chgData name="Kulinich Bohdan" userId="48e65c9f34e137d0" providerId="LiveId" clId="{49B181A3-5881-884F-B2E0-9F154772F33F}" dt="2023-10-30T18:17:46.334" v="1109" actId="165"/>
          <ac:grpSpMkLst>
            <pc:docMk/>
            <pc:sldMk cId="4002716608" sldId="298"/>
            <ac:grpSpMk id="41" creationId="{121B6ADE-2054-DD25-9404-B9B8666F465B}"/>
          </ac:grpSpMkLst>
        </pc:grpChg>
        <pc:grpChg chg="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43" creationId="{F0C32AAB-FBF5-CD3E-D3D4-8C7FD6D0B80E}"/>
          </ac:grpSpMkLst>
        </pc:grpChg>
        <pc:grpChg chg="add del mod">
          <ac:chgData name="Kulinich Bohdan" userId="48e65c9f34e137d0" providerId="LiveId" clId="{49B181A3-5881-884F-B2E0-9F154772F33F}" dt="2023-10-30T18:17:42.772" v="1108" actId="165"/>
          <ac:grpSpMkLst>
            <pc:docMk/>
            <pc:sldMk cId="4002716608" sldId="298"/>
            <ac:grpSpMk id="50" creationId="{209C2564-B610-CEDD-3EDD-B5BB53B2522B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61" creationId="{F4210B2A-9BD8-2296-20C8-AADE96CCD642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106" creationId="{D97110E7-FBDB-F90A-8215-12C3D808A565}"/>
          </ac:grpSpMkLst>
        </pc:grpChg>
        <pc:grpChg chg="add mod modVis">
          <ac:chgData name="Kulinich Bohdan" userId="48e65c9f34e137d0" providerId="LiveId" clId="{49B181A3-5881-884F-B2E0-9F154772F33F}" dt="2023-10-30T21:24:22.674" v="1316" actId="14430"/>
          <ac:grpSpMkLst>
            <pc:docMk/>
            <pc:sldMk cId="4002716608" sldId="298"/>
            <ac:grpSpMk id="123" creationId="{13C3EAD5-492C-CDF2-C549-C9AC11E44427}"/>
          </ac:grpSpMkLst>
        </pc:grp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9" creationId="{CA7F9F92-7636-9664-300B-9AABFB3AED90}"/>
          </ac:picMkLst>
        </pc:picChg>
        <pc:picChg chg="add del mod">
          <ac:chgData name="Kulinich Bohdan" userId="48e65c9f34e137d0" providerId="LiveId" clId="{49B181A3-5881-884F-B2E0-9F154772F33F}" dt="2023-10-31T20:37:36.895" v="2268" actId="478"/>
          <ac:picMkLst>
            <pc:docMk/>
            <pc:sldMk cId="4002716608" sldId="298"/>
            <ac:picMk id="130" creationId="{74CF19AD-0DC0-3662-4A04-A218DCFFA9B1}"/>
          </ac:picMkLst>
        </pc:picChg>
        <pc:picChg chg="add del mod">
          <ac:chgData name="Kulinich Bohdan" userId="48e65c9f34e137d0" providerId="LiveId" clId="{49B181A3-5881-884F-B2E0-9F154772F33F}" dt="2023-10-31T20:37:38.290" v="2269" actId="478"/>
          <ac:picMkLst>
            <pc:docMk/>
            <pc:sldMk cId="4002716608" sldId="298"/>
            <ac:picMk id="135" creationId="{A0F04501-985A-CF18-C65B-1E01F06E4CFA}"/>
          </ac:picMkLst>
        </pc:picChg>
        <pc:picChg chg="add del mod">
          <ac:chgData name="Kulinich Bohdan" userId="48e65c9f34e137d0" providerId="LiveId" clId="{49B181A3-5881-884F-B2E0-9F154772F33F}" dt="2023-10-31T20:31:26.311" v="2069" actId="478"/>
          <ac:picMkLst>
            <pc:docMk/>
            <pc:sldMk cId="4002716608" sldId="298"/>
            <ac:picMk id="140" creationId="{D40A79F4-BC61-0D03-CC1D-116550695950}"/>
          </ac:picMkLst>
        </pc:picChg>
        <pc:picChg chg="add del mod">
          <ac:chgData name="Kulinich Bohdan" userId="48e65c9f34e137d0" providerId="LiveId" clId="{49B181A3-5881-884F-B2E0-9F154772F33F}" dt="2023-10-31T20:37:39.952" v="2270" actId="478"/>
          <ac:picMkLst>
            <pc:docMk/>
            <pc:sldMk cId="4002716608" sldId="298"/>
            <ac:picMk id="145" creationId="{59B18741-4970-A4E9-6782-F6C946A85AFE}"/>
          </ac:picMkLst>
        </pc:picChg>
        <pc:cxnChg chg="add del mod topLvl">
          <ac:chgData name="Kulinich Bohdan" userId="48e65c9f34e137d0" providerId="LiveId" clId="{49B181A3-5881-884F-B2E0-9F154772F33F}" dt="2023-10-31T20:34:17.620" v="2129" actId="1076"/>
          <ac:cxnSpMkLst>
            <pc:docMk/>
            <pc:sldMk cId="4002716608" sldId="298"/>
            <ac:cxnSpMk id="6" creationId="{59E7C88D-FDDB-668F-6CE8-6F9CC8740454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7" creationId="{34E22280-CF8C-6A78-280E-6EC5C98A8999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8" creationId="{633978C5-6CC3-9DA0-3E44-0C183B11529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10" creationId="{C4492206-6E3F-793F-FE04-70FFB4F6BCD4}"/>
          </ac:cxnSpMkLst>
        </pc:cxnChg>
        <pc:cxnChg chg="add del mod">
          <ac:chgData name="Kulinich Bohdan" userId="48e65c9f34e137d0" providerId="LiveId" clId="{49B181A3-5881-884F-B2E0-9F154772F33F}" dt="2023-10-30T18:15:51.620" v="1062" actId="478"/>
          <ac:cxnSpMkLst>
            <pc:docMk/>
            <pc:sldMk cId="4002716608" sldId="298"/>
            <ac:cxnSpMk id="12" creationId="{CB9A7BD4-E9E3-7C35-932B-938E5F819DD0}"/>
          </ac:cxnSpMkLst>
        </pc:cxnChg>
        <pc:cxnChg chg="add del mod">
          <ac:chgData name="Kulinich Bohdan" userId="48e65c9f34e137d0" providerId="LiveId" clId="{49B181A3-5881-884F-B2E0-9F154772F33F}" dt="2023-10-30T18:15:45.080" v="1060" actId="478"/>
          <ac:cxnSpMkLst>
            <pc:docMk/>
            <pc:sldMk cId="4002716608" sldId="298"/>
            <ac:cxnSpMk id="13" creationId="{3F2407A3-A0E5-9347-F08D-2E6514798B00}"/>
          </ac:cxnSpMkLst>
        </pc:cxnChg>
        <pc:cxnChg chg="add del mod">
          <ac:chgData name="Kulinich Bohdan" userId="48e65c9f34e137d0" providerId="LiveId" clId="{49B181A3-5881-884F-B2E0-9F154772F33F}" dt="2023-10-30T18:15:46.770" v="1061" actId="478"/>
          <ac:cxnSpMkLst>
            <pc:docMk/>
            <pc:sldMk cId="4002716608" sldId="298"/>
            <ac:cxnSpMk id="14" creationId="{B80C6D7B-EE6A-FEAB-B182-A4488D6DA534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6" creationId="{5001B0D9-DE91-58F2-FAA4-AEA4058FDC00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7" creationId="{2FCBB03C-1C44-A36A-E782-34AFBF16684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4" creationId="{79320792-8520-7C23-19EA-9E0EF7425EDD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7" creationId="{A03B2264-8EB6-7ADA-87BA-394D7D24BD37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8" creationId="{C27D2060-FDA3-F32D-6543-49A07875EBDA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2" creationId="{F6AB4E7B-E62B-D7C0-8CCD-665EA093714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2" creationId="{2DAFCC56-B692-8AEC-C6CF-E50EC0885361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4" creationId="{7CFAC70B-A013-91E4-A712-BACBFC8D1C9B}"/>
          </ac:cxnSpMkLst>
        </pc:cxnChg>
        <pc:cxnChg chg="del mod topLvl">
          <ac:chgData name="Kulinich Bohdan" userId="48e65c9f34e137d0" providerId="LiveId" clId="{49B181A3-5881-884F-B2E0-9F154772F33F}" dt="2023-10-30T18:17:51.151" v="1111" actId="478"/>
          <ac:cxnSpMkLst>
            <pc:docMk/>
            <pc:sldMk cId="4002716608" sldId="298"/>
            <ac:cxnSpMk id="45" creationId="{2B8FA297-E853-CEE9-81D8-E9C9F5CD63E9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6" creationId="{2915DDAF-061B-552F-F20D-C2F2BC61C7FC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7" creationId="{4FBC7C8A-0FA7-322E-74E7-5174C2C0252B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8" creationId="{EA5E2613-1CA2-A0B1-E4EA-C99541EDA1DF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9" creationId="{3C3EBCA7-E511-FFA3-159B-01765F58DFEA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7" creationId="{47BB66A5-C69A-E4A1-E4F2-1E6E118DC82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8" creationId="{EFD7E5C1-6D90-FEE1-7046-AEA9E231FAB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9" creationId="{3D98D304-4097-FD0B-0185-4C88CAA3B614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0" creationId="{EA11D680-44D4-E669-2CAB-B42B70FA6186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2" creationId="{0F259D8C-E74C-46A7-3D12-E409D4D39958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3" creationId="{167E8DA4-75C2-968F-A66B-C6EFA60C8E4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4" creationId="{BFD05B73-5411-080C-88CA-770DDFA15747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5" creationId="{21F3D917-7D70-2EEE-1844-EAE31E5B82B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6" creationId="{39EDFE3B-E61F-7C9F-E49E-D0A8EF95B76E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7" creationId="{B2954BC8-A90F-37C1-671F-8AC48163E16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74" creationId="{7B2EDAFB-F145-58CF-D356-630347D52C3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100" creationId="{F3CC17B6-A61F-B605-ADA3-4250105E27FB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07" creationId="{B98E1669-1C12-76A8-2158-99995202D62E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10" creationId="{EEA82709-13D2-D788-EA2C-11C0E800DED9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1" creationId="{019E6F2A-CA38-0BA5-EDD7-26E0CBB8B872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2" creationId="{8F39430C-B5D7-CE26-7C2D-5DDB2A14658D}"/>
          </ac:cxnSpMkLst>
        </pc:cxnChg>
        <pc:cxnChg chg="add del mod">
          <ac:chgData name="Kulinich Bohdan" userId="48e65c9f34e137d0" providerId="LiveId" clId="{49B181A3-5881-884F-B2E0-9F154772F33F}" dt="2023-10-31T20:34:16.438" v="2127" actId="478"/>
          <ac:cxnSpMkLst>
            <pc:docMk/>
            <pc:sldMk cId="4002716608" sldId="298"/>
            <ac:cxnSpMk id="141" creationId="{F27D2B85-21FB-07EB-CC55-738AE6B23276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1T21:19:54.099" v="3937" actId="208"/>
        <pc:sldMkLst>
          <pc:docMk/>
          <pc:sldMk cId="83164764" sldId="299"/>
        </pc:sldMkLst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" creationId="{99BB3DAE-74E2-ED3D-A5D0-71D16F762C82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4" creationId="{88C880B1-ABF1-4060-A448-70865CD1B0C9}"/>
          </ac:spMkLst>
        </pc:spChg>
        <pc:spChg chg="add mod">
          <ac:chgData name="Kulinich Bohdan" userId="48e65c9f34e137d0" providerId="LiveId" clId="{49B181A3-5881-884F-B2E0-9F154772F33F}" dt="2023-11-01T14:16:57.340" v="2345" actId="1076"/>
          <ac:spMkLst>
            <pc:docMk/>
            <pc:sldMk cId="83164764" sldId="299"/>
            <ac:spMk id="5" creationId="{381C7CFA-C34D-2497-9356-A508AD14AFDF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6" creationId="{17BC3D3F-FB82-5F21-2D1B-764EDF7694DC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7" creationId="{AC0002BF-C032-6828-11AE-02968544A849}"/>
          </ac:spMkLst>
        </pc:spChg>
        <pc:spChg chg="del">
          <ac:chgData name="Kulinich Bohdan" userId="48e65c9f34e137d0" providerId="LiveId" clId="{49B181A3-5881-884F-B2E0-9F154772F33F}" dt="2023-11-01T14:22:07.254" v="2346" actId="478"/>
          <ac:spMkLst>
            <pc:docMk/>
            <pc:sldMk cId="83164764" sldId="299"/>
            <ac:spMk id="9" creationId="{AAAC0F93-6C10-BA39-6E31-C189F5F54448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25" creationId="{8C453242-2D61-0FCC-3F32-69C40DF78015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7" creationId="{D977FBB1-FA73-A9DA-B881-701A4D3E6438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8" creationId="{291257AB-6196-97B4-1652-BE3603DBED35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9" creationId="{BEC8D8FB-138E-FC70-36E3-2891C49DCB1E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40" creationId="{C7561DB2-9A7C-552E-BF91-738603E3DD87}"/>
          </ac:spMkLst>
        </pc:spChg>
        <pc:spChg chg="add del mod">
          <ac:chgData name="Kulinich Bohdan" userId="48e65c9f34e137d0" providerId="LiveId" clId="{49B181A3-5881-884F-B2E0-9F154772F33F}" dt="2023-11-01T14:25:27.088" v="2352" actId="478"/>
          <ac:spMkLst>
            <pc:docMk/>
            <pc:sldMk cId="83164764" sldId="299"/>
            <ac:spMk id="41" creationId="{4B616118-2C55-68D2-788F-499DB116370C}"/>
          </ac:spMkLst>
        </pc:spChg>
        <pc:spChg chg="add mod">
          <ac:chgData name="Kulinich Bohdan" userId="48e65c9f34e137d0" providerId="LiveId" clId="{49B181A3-5881-884F-B2E0-9F154772F33F}" dt="2023-11-01T15:49:48.955" v="2917" actId="166"/>
          <ac:spMkLst>
            <pc:docMk/>
            <pc:sldMk cId="83164764" sldId="299"/>
            <ac:spMk id="42" creationId="{04FF716A-751D-30B9-0FE3-59025298BB69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1-01T15:54:24.196" v="2942" actId="14100"/>
          <ac:spMkLst>
            <pc:docMk/>
            <pc:sldMk cId="83164764" sldId="299"/>
            <ac:spMk id="62" creationId="{5B84621E-8046-521D-D86F-84A92E85FEA1}"/>
          </ac:spMkLst>
        </pc:spChg>
        <pc:spChg chg="add mod">
          <ac:chgData name="Kulinich Bohdan" userId="48e65c9f34e137d0" providerId="LiveId" clId="{49B181A3-5881-884F-B2E0-9F154772F33F}" dt="2023-11-01T15:55:30.427" v="2952" actId="14100"/>
          <ac:spMkLst>
            <pc:docMk/>
            <pc:sldMk cId="83164764" sldId="299"/>
            <ac:spMk id="63" creationId="{410AA634-FA8F-7EBA-35AE-E12ABB993B55}"/>
          </ac:spMkLst>
        </pc:spChg>
        <pc:spChg chg="add mod">
          <ac:chgData name="Kulinich Bohdan" userId="48e65c9f34e137d0" providerId="LiveId" clId="{49B181A3-5881-884F-B2E0-9F154772F33F}" dt="2023-11-01T14:39:16.792" v="2480" actId="14100"/>
          <ac:spMkLst>
            <pc:docMk/>
            <pc:sldMk cId="83164764" sldId="299"/>
            <ac:spMk id="65" creationId="{E5445136-C627-DEDD-C8A0-6B41E6E55520}"/>
          </ac:spMkLst>
        </pc:spChg>
        <pc:spChg chg="add del mod">
          <ac:chgData name="Kulinich Bohdan" userId="48e65c9f34e137d0" providerId="LiveId" clId="{49B181A3-5881-884F-B2E0-9F154772F33F}" dt="2023-11-01T14:37:03.756" v="2454" actId="478"/>
          <ac:spMkLst>
            <pc:docMk/>
            <pc:sldMk cId="83164764" sldId="299"/>
            <ac:spMk id="68" creationId="{F5882441-0F1F-644D-2E85-E5EE3E39B96E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70" creationId="{24800235-1FA7-E5B1-64A7-9497CC9B8127}"/>
          </ac:spMkLst>
        </pc:spChg>
        <pc:spChg chg="add mod">
          <ac:chgData name="Kulinich Bohdan" userId="48e65c9f34e137d0" providerId="LiveId" clId="{49B181A3-5881-884F-B2E0-9F154772F33F}" dt="2023-11-01T15:55:10.194" v="2949" actId="207"/>
          <ac:spMkLst>
            <pc:docMk/>
            <pc:sldMk cId="83164764" sldId="299"/>
            <ac:spMk id="71" creationId="{3D835B41-1FD2-0F2B-6081-46B17C7F1711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1-01T14:16:30.604" v="2310" actId="478"/>
          <ac:spMkLst>
            <pc:docMk/>
            <pc:sldMk cId="83164764" sldId="299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9" creationId="{395CF0C8-8B09-D003-2C5D-6960A549DAFD}"/>
          </ac:spMkLst>
        </pc:spChg>
        <pc:spChg chg="add mod">
          <ac:chgData name="Kulinich Bohdan" userId="48e65c9f34e137d0" providerId="LiveId" clId="{49B181A3-5881-884F-B2E0-9F154772F33F}" dt="2023-11-01T15:59:39.156" v="3182" actId="1076"/>
          <ac:spMkLst>
            <pc:docMk/>
            <pc:sldMk cId="83164764" sldId="299"/>
            <ac:spMk id="111" creationId="{DDF197D3-F667-1058-4440-B905D194B8A7}"/>
          </ac:spMkLst>
        </pc:spChg>
        <pc:spChg chg="add mod">
          <ac:chgData name="Kulinich Bohdan" userId="48e65c9f34e137d0" providerId="LiveId" clId="{49B181A3-5881-884F-B2E0-9F154772F33F}" dt="2023-11-01T15:53:24.891" v="2928" actId="20577"/>
          <ac:spMkLst>
            <pc:docMk/>
            <pc:sldMk cId="83164764" sldId="299"/>
            <ac:spMk id="112" creationId="{739AB07D-D677-B408-3BCB-F0C4EF5C4282}"/>
          </ac:spMkLst>
        </pc:spChg>
        <pc:spChg chg="add mod">
          <ac:chgData name="Kulinich Bohdan" userId="48e65c9f34e137d0" providerId="LiveId" clId="{49B181A3-5881-884F-B2E0-9F154772F33F}" dt="2023-11-01T15:53:38.735" v="2933" actId="1076"/>
          <ac:spMkLst>
            <pc:docMk/>
            <pc:sldMk cId="83164764" sldId="299"/>
            <ac:spMk id="114" creationId="{F2763655-0FEC-DA3B-72A8-E80A827B7BB7}"/>
          </ac:spMkLst>
        </pc:spChg>
        <pc:spChg chg="add mod modVis">
          <ac:chgData name="Kulinich Bohdan" userId="48e65c9f34e137d0" providerId="LiveId" clId="{49B181A3-5881-884F-B2E0-9F154772F33F}" dt="2023-11-01T16:04:08.636" v="3234" actId="14429"/>
          <ac:spMkLst>
            <pc:docMk/>
            <pc:sldMk cId="83164764" sldId="299"/>
            <ac:spMk id="115" creationId="{2B46E582-820B-726D-3FD6-604A73F0B7D6}"/>
          </ac:spMkLst>
        </pc:spChg>
        <pc:spChg chg="add mod modVis">
          <ac:chgData name="Kulinich Bohdan" userId="48e65c9f34e137d0" providerId="LiveId" clId="{49B181A3-5881-884F-B2E0-9F154772F33F}" dt="2023-11-01T16:03:45.455" v="3208" actId="14429"/>
          <ac:spMkLst>
            <pc:docMk/>
            <pc:sldMk cId="83164764" sldId="299"/>
            <ac:spMk id="116" creationId="{6B55ABBB-7063-5DB8-C6A0-D5342A40EE85}"/>
          </ac:spMkLst>
        </pc:spChg>
        <pc:spChg chg="add mod modVis">
          <ac:chgData name="Kulinich Bohdan" userId="48e65c9f34e137d0" providerId="LiveId" clId="{49B181A3-5881-884F-B2E0-9F154772F33F}" dt="2023-11-01T16:04:09.196" v="3235" actId="14429"/>
          <ac:spMkLst>
            <pc:docMk/>
            <pc:sldMk cId="83164764" sldId="299"/>
            <ac:spMk id="117" creationId="{179CA3E4-FC7B-408B-AFD5-5A0B673C4C2B}"/>
          </ac:spMkLst>
        </pc:spChg>
        <pc:grpChg chg="add del mod">
          <ac:chgData name="Kulinich Bohdan" userId="48e65c9f34e137d0" providerId="LiveId" clId="{49B181A3-5881-884F-B2E0-9F154772F33F}" dt="2023-11-01T14:25:30.105" v="2354" actId="478"/>
          <ac:grpSpMkLst>
            <pc:docMk/>
            <pc:sldMk cId="83164764" sldId="299"/>
            <ac:grpSpMk id="14" creationId="{274D2E1F-421F-AB82-E8AB-5A5384860404}"/>
          </ac:grpSpMkLst>
        </pc:grpChg>
        <pc:grpChg chg="add del mod">
          <ac:chgData name="Kulinich Bohdan" userId="48e65c9f34e137d0" providerId="LiveId" clId="{49B181A3-5881-884F-B2E0-9F154772F33F}" dt="2023-11-01T14:25:28.009" v="2353" actId="478"/>
          <ac:grpSpMkLst>
            <pc:docMk/>
            <pc:sldMk cId="83164764" sldId="299"/>
            <ac:grpSpMk id="27" creationId="{30AFEB51-BF1C-1305-05F4-40B4D3DA9FC4}"/>
          </ac:grpSpMkLst>
        </pc:grpChg>
        <pc:grpChg chg="add del mod">
          <ac:chgData name="Kulinich Bohdan" userId="48e65c9f34e137d0" providerId="LiveId" clId="{49B181A3-5881-884F-B2E0-9F154772F33F}" dt="2023-11-01T14:26:57.721" v="2376" actId="478"/>
          <ac:grpSpMkLst>
            <pc:docMk/>
            <pc:sldMk cId="83164764" sldId="299"/>
            <ac:grpSpMk id="48" creationId="{A6D3DE89-C67C-3A5F-2330-8510D560D849}"/>
          </ac:grpSpMkLst>
        </pc:grpChg>
        <pc:grpChg chg="add mod">
          <ac:chgData name="Kulinich Bohdan" userId="48e65c9f34e137d0" providerId="LiveId" clId="{49B181A3-5881-884F-B2E0-9F154772F33F}" dt="2023-11-01T15:49:41.770" v="2916" actId="1036"/>
          <ac:grpSpMkLst>
            <pc:docMk/>
            <pc:sldMk cId="83164764" sldId="299"/>
            <ac:grpSpMk id="110" creationId="{D9EF15E6-8A51-21ED-2696-F7AAD93A5D76}"/>
          </ac:grpSpMkLst>
        </pc:grpChg>
        <pc:picChg chg="del">
          <ac:chgData name="Kulinich Bohdan" userId="48e65c9f34e137d0" providerId="LiveId" clId="{49B181A3-5881-884F-B2E0-9F154772F33F}" dt="2023-11-01T14:16:31.978" v="2311" actId="478"/>
          <ac:picMkLst>
            <pc:docMk/>
            <pc:sldMk cId="83164764" sldId="299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1-01T14:16:35.748" v="2312" actId="478"/>
          <ac:picMkLst>
            <pc:docMk/>
            <pc:sldMk cId="83164764" sldId="299"/>
            <ac:picMk id="19" creationId="{CA7F9F92-7636-9664-300B-9AABFB3AED90}"/>
          </ac:picMkLst>
        </pc:picChg>
        <pc:picChg chg="add mod">
          <ac:chgData name="Kulinich Bohdan" userId="48e65c9f34e137d0" providerId="LiveId" clId="{49B181A3-5881-884F-B2E0-9F154772F33F}" dt="2023-11-01T15:46:29.872" v="2866" actId="1035"/>
          <ac:picMkLst>
            <pc:docMk/>
            <pc:sldMk cId="83164764" sldId="299"/>
            <ac:picMk id="64" creationId="{985F2A0C-D945-1F41-653D-473D6AB59F5B}"/>
          </ac:picMkLst>
        </pc:picChg>
        <pc:picChg chg="add mod">
          <ac:chgData name="Kulinich Bohdan" userId="48e65c9f34e137d0" providerId="LiveId" clId="{49B181A3-5881-884F-B2E0-9F154772F33F}" dt="2023-11-01T15:55:20.653" v="2950"/>
          <ac:picMkLst>
            <pc:docMk/>
            <pc:sldMk cId="83164764" sldId="299"/>
            <ac:picMk id="69" creationId="{0837DA2D-3ACF-DB17-4DB3-433B6B7C3766}"/>
          </ac:picMkLst>
        </pc:picChg>
        <pc:picChg chg="add mod">
          <ac:chgData name="Kulinich Bohdan" userId="48e65c9f34e137d0" providerId="LiveId" clId="{49B181A3-5881-884F-B2E0-9F154772F33F}" dt="2023-11-01T16:05:14.884" v="3247" actId="1076"/>
          <ac:picMkLst>
            <pc:docMk/>
            <pc:sldMk cId="83164764" sldId="299"/>
            <ac:picMk id="118" creationId="{23FAC452-E6C6-AED5-097E-A2055ADCA589}"/>
          </ac:picMkLst>
        </pc:pic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8" creationId="{36E19E78-791F-6CD0-167C-DDD4377AF1D7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0" creationId="{84371259-7A88-08AF-3EC3-9D54BFB7A2A6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2" creationId="{96E9BDBA-6473-0277-994E-ACA32C9D6659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3" creationId="{D9A4B35A-46AF-F01B-C5F9-69C4D22FDD12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5" creationId="{7D129712-FCA9-A40C-3D22-AF385A8617F6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6" creationId="{8800EDE3-B1F0-586C-53E6-2DEECE1ECCF3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7" creationId="{95B0252A-7320-D94E-106B-CCF6F8AFE56E}"/>
          </ac:cxnSpMkLst>
        </pc:cxnChg>
        <pc:cxnChg chg="add del mod">
          <ac:chgData name="Kulinich Bohdan" userId="48e65c9f34e137d0" providerId="LiveId" clId="{49B181A3-5881-884F-B2E0-9F154772F33F}" dt="2023-11-01T14:31:48.504" v="2433" actId="478"/>
          <ac:cxnSpMkLst>
            <pc:docMk/>
            <pc:sldMk cId="83164764" sldId="299"/>
            <ac:cxnSpMk id="18" creationId="{C6CDA866-35B6-A798-5075-B8D18A6AE921}"/>
          </ac:cxnSpMkLst>
        </pc:cxnChg>
        <pc:cxnChg chg="add del mod">
          <ac:chgData name="Kulinich Bohdan" userId="48e65c9f34e137d0" providerId="LiveId" clId="{49B181A3-5881-884F-B2E0-9F154772F33F}" dt="2023-11-01T14:25:32.438" v="2355" actId="478"/>
          <ac:cxnSpMkLst>
            <pc:docMk/>
            <pc:sldMk cId="83164764" sldId="299"/>
            <ac:cxnSpMk id="20" creationId="{160F4804-F2DF-0F48-BB8D-BEE509D9F84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4" creationId="{79320792-8520-7C23-19EA-9E0EF7425EDD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28" creationId="{C49980DC-95E1-494D-FD15-0F2B7E92E68D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2" creationId="{F6AB4E7B-E62B-D7C0-8CCD-665EA0937145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34" creationId="{4BEB8B73-021C-B084-7762-CF4A6A5B3CEC}"/>
          </ac:cxnSpMkLst>
        </pc:cxnChg>
        <pc:cxnChg chg="add del mod">
          <ac:chgData name="Kulinich Bohdan" userId="48e65c9f34e137d0" providerId="LiveId" clId="{49B181A3-5881-884F-B2E0-9F154772F33F}" dt="2023-11-01T14:25:40.615" v="2357" actId="478"/>
          <ac:cxnSpMkLst>
            <pc:docMk/>
            <pc:sldMk cId="83164764" sldId="299"/>
            <ac:cxnSpMk id="35" creationId="{41E84595-062C-BDBD-2EB3-BB7294556133}"/>
          </ac:cxnSpMkLst>
        </pc:cxnChg>
        <pc:cxnChg chg="add del mod">
          <ac:chgData name="Kulinich Bohdan" userId="48e65c9f34e137d0" providerId="LiveId" clId="{49B181A3-5881-884F-B2E0-9F154772F33F}" dt="2023-11-01T14:25:26.054" v="2351" actId="478"/>
          <ac:cxnSpMkLst>
            <pc:docMk/>
            <pc:sldMk cId="83164764" sldId="299"/>
            <ac:cxnSpMk id="36" creationId="{FD1040C5-1E3E-79D3-2446-EA6E6E66ACBA}"/>
          </ac:cxnSpMkLst>
        </pc:cxnChg>
        <pc:cxnChg chg="add del mod">
          <ac:chgData name="Kulinich Bohdan" userId="48e65c9f34e137d0" providerId="LiveId" clId="{49B181A3-5881-884F-B2E0-9F154772F33F}" dt="2023-11-01T14:27:28.076" v="2384" actId="478"/>
          <ac:cxnSpMkLst>
            <pc:docMk/>
            <pc:sldMk cId="83164764" sldId="299"/>
            <ac:cxnSpMk id="43" creationId="{F68D16A8-E79B-A01F-851B-A65DDE4EC4AE}"/>
          </ac:cxnSpMkLst>
        </pc:cxnChg>
        <pc:cxnChg chg="add mod">
          <ac:chgData name="Kulinich Bohdan" userId="48e65c9f34e137d0" providerId="LiveId" clId="{49B181A3-5881-884F-B2E0-9F154772F33F}" dt="2023-11-01T15:53:28.585" v="2929" actId="14100"/>
          <ac:cxnSpMkLst>
            <pc:docMk/>
            <pc:sldMk cId="83164764" sldId="299"/>
            <ac:cxnSpMk id="45" creationId="{8B05F264-46A2-AF55-45C4-645DC5E64D61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6" creationId="{842FEDCA-2D47-6D18-ADEA-AEF3EEB356EA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7" creationId="{594BFE64-1A56-55EE-4DFB-AA04F8B5305D}"/>
          </ac:cxnSpMkLst>
        </pc:cxnChg>
        <pc:cxnChg chg="add mod">
          <ac:chgData name="Kulinich Bohdan" userId="48e65c9f34e137d0" providerId="LiveId" clId="{49B181A3-5881-884F-B2E0-9F154772F33F}" dt="2023-11-01T21:19:54.099" v="3937" actId="208"/>
          <ac:cxnSpMkLst>
            <pc:docMk/>
            <pc:sldMk cId="83164764" sldId="299"/>
            <ac:cxnSpMk id="53" creationId="{C2ACE250-5D51-B9C6-0106-0495917F7CC2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55" creationId="{8B4874B8-8258-5E03-A7CF-36EC9780BF23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72" creationId="{6AC3D3EE-814A-1D86-318C-E863B97ADE5A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100" creationId="{F3CC17B6-A61F-B605-ADA3-4250105E27FB}"/>
          </ac:cxnSpMkLst>
        </pc:cxnChg>
        <pc:cxnChg chg="add del mod">
          <ac:chgData name="Kulinich Bohdan" userId="48e65c9f34e137d0" providerId="LiveId" clId="{49B181A3-5881-884F-B2E0-9F154772F33F}" dt="2023-11-01T15:49:25.232" v="2907" actId="478"/>
          <ac:cxnSpMkLst>
            <pc:docMk/>
            <pc:sldMk cId="83164764" sldId="299"/>
            <ac:cxnSpMk id="103" creationId="{C839E792-4B29-9BB7-7152-344908344114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106" creationId="{7D53800E-4921-BEE6-CD52-FE163BCB0AE2}"/>
          </ac:cxnSpMkLst>
        </pc:cxnChg>
      </pc:sldChg>
      <pc:sldChg chg="addSp delSp modSp add mod setBg addAnim delAnim modAnim">
        <pc:chgData name="Kulinich Bohdan" userId="48e65c9f34e137d0" providerId="LiveId" clId="{49B181A3-5881-884F-B2E0-9F154772F33F}" dt="2023-11-01T19:00:32.214" v="3930" actId="167"/>
        <pc:sldMkLst>
          <pc:docMk/>
          <pc:sldMk cId="536704212" sldId="300"/>
        </pc:sldMkLst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2" creationId="{67EDCC85-DE6F-4529-3C7F-48A4115B8BF4}"/>
          </ac:spMkLst>
        </pc:spChg>
        <pc:spChg chg="add del mod">
          <ac:chgData name="Kulinich Bohdan" userId="48e65c9f34e137d0" providerId="LiveId" clId="{49B181A3-5881-884F-B2E0-9F154772F33F}" dt="2023-11-01T18:34:51.314" v="3729" actId="478"/>
          <ac:spMkLst>
            <pc:docMk/>
            <pc:sldMk cId="536704212" sldId="300"/>
            <ac:spMk id="4" creationId="{230018CB-9A80-823D-7541-DB20A50AEFE4}"/>
          </ac:spMkLst>
        </pc:spChg>
        <pc:spChg chg="add del mod">
          <ac:chgData name="Kulinich Bohdan" userId="48e65c9f34e137d0" providerId="LiveId" clId="{49B181A3-5881-884F-B2E0-9F154772F33F}" dt="2023-11-01T18:35:13.863" v="3740" actId="478"/>
          <ac:spMkLst>
            <pc:docMk/>
            <pc:sldMk cId="536704212" sldId="300"/>
            <ac:spMk id="5" creationId="{C75FD428-37E8-E75C-C06A-618F990D1337}"/>
          </ac:spMkLst>
        </pc:spChg>
        <pc:spChg chg="add del mod">
          <ac:chgData name="Kulinich Bohdan" userId="48e65c9f34e137d0" providerId="LiveId" clId="{49B181A3-5881-884F-B2E0-9F154772F33F}" dt="2023-11-01T18:35:04.751" v="3735" actId="478"/>
          <ac:spMkLst>
            <pc:docMk/>
            <pc:sldMk cId="536704212" sldId="300"/>
            <ac:spMk id="6" creationId="{0AAC57C4-30E0-EFDD-3DF9-2308A404DAE9}"/>
          </ac:spMkLst>
        </pc:spChg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8" creationId="{CD716AAD-6817-353A-D487-22A912A894A5}"/>
          </ac:spMkLst>
        </pc:spChg>
        <pc:spChg chg="mod">
          <ac:chgData name="Kulinich Bohdan" userId="48e65c9f34e137d0" providerId="LiveId" clId="{49B181A3-5881-884F-B2E0-9F154772F33F}" dt="2023-11-01T18:34:49.171" v="3728"/>
          <ac:spMkLst>
            <pc:docMk/>
            <pc:sldMk cId="536704212" sldId="300"/>
            <ac:spMk id="11" creationId="{741A4C2B-A797-C7F8-64A3-588A310FD617}"/>
          </ac:spMkLst>
        </pc:spChg>
        <pc:spChg chg="mod">
          <ac:chgData name="Kulinich Bohdan" userId="48e65c9f34e137d0" providerId="LiveId" clId="{49B181A3-5881-884F-B2E0-9F154772F33F}" dt="2023-11-01T18:35:00.744" v="3734" actId="1036"/>
          <ac:spMkLst>
            <pc:docMk/>
            <pc:sldMk cId="536704212" sldId="300"/>
            <ac:spMk id="12" creationId="{BCCAC0D3-F2FC-5CA5-2908-A05470E9FA6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2" creationId="{BDBBD108-7AFB-7A4C-80C8-DAAE87B9C162}"/>
          </ac:spMkLst>
        </pc:spChg>
        <pc:spChg chg="mod">
          <ac:chgData name="Kulinich Bohdan" userId="48e65c9f34e137d0" providerId="LiveId" clId="{49B181A3-5881-884F-B2E0-9F154772F33F}" dt="2023-11-01T18:35:05.873" v="3736"/>
          <ac:spMkLst>
            <pc:docMk/>
            <pc:sldMk cId="536704212" sldId="300"/>
            <ac:spMk id="14" creationId="{B13D2782-0516-220D-DCAE-6371F9E9BE0B}"/>
          </ac:spMkLst>
        </pc:spChg>
        <pc:spChg chg="mod">
          <ac:chgData name="Kulinich Bohdan" userId="48e65c9f34e137d0" providerId="LiveId" clId="{49B181A3-5881-884F-B2E0-9F154772F33F}" dt="2023-11-01T18:35:10.241" v="3739" actId="1038"/>
          <ac:spMkLst>
            <pc:docMk/>
            <pc:sldMk cId="536704212" sldId="300"/>
            <ac:spMk id="16" creationId="{43212DE4-1527-E3CE-9956-8B837836A794}"/>
          </ac:spMkLst>
        </pc:spChg>
        <pc:spChg chg="add mod">
          <ac:chgData name="Kulinich Bohdan" userId="48e65c9f34e137d0" providerId="LiveId" clId="{49B181A3-5881-884F-B2E0-9F154772F33F}" dt="2023-11-01T18:49:49.918" v="3929" actId="20577"/>
          <ac:spMkLst>
            <pc:docMk/>
            <pc:sldMk cId="536704212" sldId="300"/>
            <ac:spMk id="18" creationId="{D929C5B1-297D-DF3F-AF01-36068FE934C3}"/>
          </ac:spMkLst>
        </pc:spChg>
        <pc:spChg chg="mod">
          <ac:chgData name="Kulinich Bohdan" userId="48e65c9f34e137d0" providerId="LiveId" clId="{49B181A3-5881-884F-B2E0-9F154772F33F}" dt="2023-11-01T18:35:20.952" v="3742"/>
          <ac:spMkLst>
            <pc:docMk/>
            <pc:sldMk cId="536704212" sldId="300"/>
            <ac:spMk id="20" creationId="{DE890171-40D4-D4CD-48D9-7DAA3146B407}"/>
          </ac:spMkLst>
        </pc:spChg>
        <pc:spChg chg="mod">
          <ac:chgData name="Kulinich Bohdan" userId="48e65c9f34e137d0" providerId="LiveId" clId="{49B181A3-5881-884F-B2E0-9F154772F33F}" dt="2023-11-01T18:35:27.722" v="3747" actId="1036"/>
          <ac:spMkLst>
            <pc:docMk/>
            <pc:sldMk cId="536704212" sldId="300"/>
            <ac:spMk id="21" creationId="{B233BB83-1D44-421D-7E3B-BC4F3C6CD71C}"/>
          </ac:spMkLst>
        </pc:spChg>
        <pc:spChg chg="add mod">
          <ac:chgData name="Kulinich Bohdan" userId="48e65c9f34e137d0" providerId="LiveId" clId="{49B181A3-5881-884F-B2E0-9F154772F33F}" dt="2023-11-01T19:00:32.214" v="3930" actId="167"/>
          <ac:spMkLst>
            <pc:docMk/>
            <pc:sldMk cId="536704212" sldId="300"/>
            <ac:spMk id="23" creationId="{6E29A8DC-AE9E-85FA-7333-9C0EAB0A07B2}"/>
          </ac:spMkLst>
        </pc:spChg>
        <pc:spChg chg="mod">
          <ac:chgData name="Kulinich Bohdan" userId="48e65c9f34e137d0" providerId="LiveId" clId="{49B181A3-5881-884F-B2E0-9F154772F33F}" dt="2023-11-01T18:49:27.468" v="3912"/>
          <ac:spMkLst>
            <pc:docMk/>
            <pc:sldMk cId="536704212" sldId="300"/>
            <ac:spMk id="32" creationId="{ABDC0C8F-A2D0-E2B1-88D2-80007C8D3774}"/>
          </ac:spMkLst>
        </pc:spChg>
        <pc:spChg chg="mod">
          <ac:chgData name="Kulinich Bohdan" userId="48e65c9f34e137d0" providerId="LiveId" clId="{49B181A3-5881-884F-B2E0-9F154772F33F}" dt="2023-11-01T18:49:35.105" v="3915" actId="20577"/>
          <ac:spMkLst>
            <pc:docMk/>
            <pc:sldMk cId="536704212" sldId="300"/>
            <ac:spMk id="33" creationId="{C60856C1-6727-9476-9F6C-F9AD81E4957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6" creationId="{C77F81F2-6E10-3438-DFD0-ACE3C0669DF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7" creationId="{D41EBA71-3308-154F-DA80-46E343968AD6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8" creationId="{2C9BCFD1-1C61-7B50-91E6-BB5C366DA0E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4" creationId="{9469AA16-7A07-E0C1-AC79-09077B1805DF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5" creationId="{9C794DE7-97C3-669B-D78F-E2FD737831F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6" creationId="{88763A04-43E7-88F8-F234-325502B4722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7" creationId="{592B4957-C1A2-C470-6127-31D6A7CB7F0D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4" creationId="{D08C9CCE-8EF5-4DDF-4927-4625EECEFF1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5" creationId="{6776E25C-DEA0-F94E-92A2-D19CA85D3B3B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16" creationId="{A69A0DF3-AEEE-2785-E9D5-5770DE8DECE2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2" creationId="{7EA09778-9FCD-7881-D0F6-92828224A7D4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3" creationId="{F005AEA1-D9F7-B829-A784-671C4416E50E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5" creationId="{0B16A9B7-B077-9187-2DDB-96B08DC25F06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57" creationId="{F02BF980-D0D8-F3E9-9C77-E0117E341A76}"/>
          </ac:spMkLst>
        </pc:spChg>
        <pc:grpChg chg="add mod">
          <ac:chgData name="Kulinich Bohdan" userId="48e65c9f34e137d0" providerId="LiveId" clId="{49B181A3-5881-884F-B2E0-9F154772F33F}" dt="2023-11-01T18:34:48.134" v="3727" actId="1076"/>
          <ac:grpSpMkLst>
            <pc:docMk/>
            <pc:sldMk cId="536704212" sldId="300"/>
            <ac:grpSpMk id="9" creationId="{193D9A3E-DFA4-0A64-5C55-115F9A6101FA}"/>
          </ac:grpSpMkLst>
        </pc:grpChg>
        <pc:grpChg chg="add mod">
          <ac:chgData name="Kulinich Bohdan" userId="48e65c9f34e137d0" providerId="LiveId" clId="{49B181A3-5881-884F-B2E0-9F154772F33F}" dt="2023-11-01T18:46:03.165" v="3778" actId="1037"/>
          <ac:grpSpMkLst>
            <pc:docMk/>
            <pc:sldMk cId="536704212" sldId="300"/>
            <ac:grpSpMk id="10" creationId="{ED5A4B54-09AC-6F89-F614-E9383D744D17}"/>
          </ac:grpSpMkLst>
        </pc:grpChg>
        <pc:grpChg chg="add mod">
          <ac:chgData name="Kulinich Bohdan" userId="48e65c9f34e137d0" providerId="LiveId" clId="{49B181A3-5881-884F-B2E0-9F154772F33F}" dt="2023-11-01T18:47:32.195" v="3796" actId="1076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49B181A3-5881-884F-B2E0-9F154772F33F}" dt="2023-11-01T18:47:38.300" v="3798" actId="478"/>
          <ac:grpSpMkLst>
            <pc:docMk/>
            <pc:sldMk cId="536704212" sldId="300"/>
            <ac:grpSpMk id="19" creationId="{5D74B41C-9E3A-BCA2-64F9-947B43317113}"/>
          </ac:grpSpMkLst>
        </pc:grpChg>
        <pc:grpChg chg="add mod">
          <ac:chgData name="Kulinich Bohdan" userId="48e65c9f34e137d0" providerId="LiveId" clId="{49B181A3-5881-884F-B2E0-9F154772F33F}" dt="2023-11-01T18:49:31.991" v="3914" actId="1076"/>
          <ac:grpSpMkLst>
            <pc:docMk/>
            <pc:sldMk cId="536704212" sldId="300"/>
            <ac:grpSpMk id="31" creationId="{5756A8C5-305B-C428-5350-08623B6D8DFE}"/>
          </ac:grpSpMkLst>
        </pc:grpChg>
        <pc:grpChg chg="del">
          <ac:chgData name="Kulinich Bohdan" userId="48e65c9f34e137d0" providerId="LiveId" clId="{49B181A3-5881-884F-B2E0-9F154772F33F}" dt="2023-11-01T16:30:52.308" v="3250" actId="478"/>
          <ac:grpSpMkLst>
            <pc:docMk/>
            <pc:sldMk cId="536704212" sldId="300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1-01T16:49:13.164" v="3260" actId="478"/>
          <ac:picMkLst>
            <pc:docMk/>
            <pc:sldMk cId="536704212" sldId="300"/>
            <ac:picMk id="4" creationId="{DE355E81-7652-1AE0-B454-E756D5FAE236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7" creationId="{82A22FAC-A692-E3C9-348C-54E6EF5C8D13}"/>
          </ac:picMkLst>
        </pc:picChg>
        <pc:picChg chg="add del mod">
          <ac:chgData name="Kulinich Bohdan" userId="48e65c9f34e137d0" providerId="LiveId" clId="{49B181A3-5881-884F-B2E0-9F154772F33F}" dt="2023-11-01T16:57:26.018" v="3275" actId="478"/>
          <ac:picMkLst>
            <pc:docMk/>
            <pc:sldMk cId="536704212" sldId="300"/>
            <ac:picMk id="13" creationId="{6BBDB7E1-2837-79DC-2E8C-CA3C191BF33E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15" creationId="{820B9981-B3A2-62DB-D9B8-3DF3C02BD375}"/>
          </ac:picMkLst>
        </pc:picChg>
        <pc:picChg chg="add mod">
          <ac:chgData name="Kulinich Bohdan" userId="48e65c9f34e137d0" providerId="LiveId" clId="{49B181A3-5881-884F-B2E0-9F154772F33F}" dt="2023-11-01T18:49:20.545" v="3911" actId="14100"/>
          <ac:picMkLst>
            <pc:docMk/>
            <pc:sldMk cId="536704212" sldId="300"/>
            <ac:picMk id="17" creationId="{1B04E342-DD99-1837-D6A2-434F408D1225}"/>
          </ac:picMkLst>
        </pc:picChg>
        <pc:picChg chg="add mod">
          <ac:chgData name="Kulinich Bohdan" userId="48e65c9f34e137d0" providerId="LiveId" clId="{49B181A3-5881-884F-B2E0-9F154772F33F}" dt="2023-11-01T18:49:16.078" v="3910" actId="14100"/>
          <ac:picMkLst>
            <pc:docMk/>
            <pc:sldMk cId="536704212" sldId="300"/>
            <ac:picMk id="35" creationId="{078BFB11-7FE3-FA7F-7387-686AFDF789FA}"/>
          </ac:picMkLst>
        </pc:picChg>
        <pc:picChg chg="add mod">
          <ac:chgData name="Kulinich Bohdan" userId="48e65c9f34e137d0" providerId="LiveId" clId="{49B181A3-5881-884F-B2E0-9F154772F33F}" dt="2023-11-01T18:46:24.052" v="3783" actId="14100"/>
          <ac:picMkLst>
            <pc:docMk/>
            <pc:sldMk cId="536704212" sldId="300"/>
            <ac:picMk id="37" creationId="{B7570E96-73FB-C667-77C2-12AC31F19AE8}"/>
          </ac:picMkLst>
        </pc:picChg>
        <pc:picChg chg="del">
          <ac:chgData name="Kulinich Bohdan" userId="48e65c9f34e137d0" providerId="LiveId" clId="{49B181A3-5881-884F-B2E0-9F154772F33F}" dt="2023-11-01T16:30:52.308" v="3250" actId="478"/>
          <ac:picMkLst>
            <pc:docMk/>
            <pc:sldMk cId="536704212" sldId="300"/>
            <ac:picMk id="156" creationId="{8A6D3C94-A905-499E-C384-7F1449ADBE8D}"/>
          </ac:picMkLst>
        </pc:pic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6" creationId="{FC6CCD06-1CB8-3F24-5D7F-44481C805B0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9" creationId="{238C6FAC-9889-61D4-D261-7A031A6FA9C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" creationId="{E50C95BB-D1C5-2D9B-BDF7-9E3F12D8A7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1" creationId="{BDDD7590-61CF-A22E-A717-190793D249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9" creationId="{0CBB4151-D431-315F-4A5A-722613113A85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1-01T18:49:07.857" v="3909" actId="693"/>
          <ac:cxnSpMkLst>
            <pc:docMk/>
            <pc:sldMk cId="536704212" sldId="300"/>
            <ac:cxnSpMk id="22" creationId="{0EA3986A-740D-6431-B5E5-2C7B119ECA9D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4" creationId="{9319CFC1-A84D-E043-A5AC-4B7350890CE3}"/>
          </ac:cxnSpMkLst>
        </pc:cxnChg>
        <pc:cxnChg chg="add del mod">
          <ac:chgData name="Kulinich Bohdan" userId="48e65c9f34e137d0" providerId="LiveId" clId="{49B181A3-5881-884F-B2E0-9F154772F33F}" dt="2023-11-01T17:05:04.781" v="3406" actId="478"/>
          <ac:cxnSpMkLst>
            <pc:docMk/>
            <pc:sldMk cId="536704212" sldId="300"/>
            <ac:cxnSpMk id="26" creationId="{35BFAFA3-22B4-BE80-F2EE-F369B5E5070D}"/>
          </ac:cxnSpMkLst>
        </pc:cxnChg>
        <pc:cxnChg chg="add del mod">
          <ac:chgData name="Kulinich Bohdan" userId="48e65c9f34e137d0" providerId="LiveId" clId="{49B181A3-5881-884F-B2E0-9F154772F33F}" dt="2023-11-01T18:47:35.290" v="3797" actId="478"/>
          <ac:cxnSpMkLst>
            <pc:docMk/>
            <pc:sldMk cId="536704212" sldId="300"/>
            <ac:cxnSpMk id="38" creationId="{C79BF796-88A2-1A0C-D576-1C180E078DB7}"/>
          </ac:cxnSpMkLst>
        </pc:cxnChg>
        <pc:cxnChg chg="add mod">
          <ac:chgData name="Kulinich Bohdan" userId="48e65c9f34e137d0" providerId="LiveId" clId="{49B181A3-5881-884F-B2E0-9F154772F33F}" dt="2023-11-01T18:48:42.764" v="3904" actId="693"/>
          <ac:cxnSpMkLst>
            <pc:docMk/>
            <pc:sldMk cId="536704212" sldId="300"/>
            <ac:cxnSpMk id="42" creationId="{A91CC6F7-A897-4717-2F9F-FCB665ECE6F3}"/>
          </ac:cxnSpMkLst>
        </pc:cxnChg>
        <pc:cxnChg chg="add mod">
          <ac:chgData name="Kulinich Bohdan" userId="48e65c9f34e137d0" providerId="LiveId" clId="{49B181A3-5881-884F-B2E0-9F154772F33F}" dt="2023-11-01T18:49:01.877" v="3908" actId="693"/>
          <ac:cxnSpMkLst>
            <pc:docMk/>
            <pc:sldMk cId="536704212" sldId="300"/>
            <ac:cxnSpMk id="50" creationId="{0A0121B2-EA04-7A3B-659B-1A9F8189D9C8}"/>
          </ac:cxnSpMkLst>
        </pc:cxnChg>
        <pc:cxnChg chg="add mod">
          <ac:chgData name="Kulinich Bohdan" userId="48e65c9f34e137d0" providerId="LiveId" clId="{49B181A3-5881-884F-B2E0-9F154772F33F}" dt="2023-11-01T18:48:57.264" v="3907" actId="693"/>
          <ac:cxnSpMkLst>
            <pc:docMk/>
            <pc:sldMk cId="536704212" sldId="300"/>
            <ac:cxnSpMk id="53" creationId="{2A59B062-1908-7CEA-E620-A46848135EEF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72" creationId="{52D6D1B7-054E-DB2A-19FD-B905ABAD7F6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0" creationId="{64B5173F-2345-75A2-E31F-2CC191DADF34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58" creationId="{76A3E564-0A5D-FF64-C69C-13DDF8A7EEB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1" creationId="{F7E14E97-D279-4F8A-DB6D-7328014B21B6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3" creationId="{82895F12-5A31-4177-ACF3-17F158933E9A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6" creationId="{807D470B-4E12-D268-8D7C-F3200452C5B7}"/>
          </ac:cxnSpMkLst>
        </pc:cxnChg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38B617B5-EB48-4AAE-9DB3-E75D9BA444BB}"/>
    <pc:docChg chg="modSld">
      <pc:chgData name="Kulinich Bohdan" userId="48e65c9f34e137d0" providerId="LiveId" clId="{38B617B5-EB48-4AAE-9DB3-E75D9BA444BB}" dt="2023-11-01T18:10:09.923" v="20"/>
      <pc:docMkLst>
        <pc:docMk/>
      </pc:docMkLst>
      <pc:sldChg chg="modAnim">
        <pc:chgData name="Kulinich Bohdan" userId="48e65c9f34e137d0" providerId="LiveId" clId="{38B617B5-EB48-4AAE-9DB3-E75D9BA444BB}" dt="2023-11-01T18:10:09.923" v="20"/>
        <pc:sldMkLst>
          <pc:docMk/>
          <pc:sldMk cId="830744207" sldId="291"/>
        </pc:sldMkLst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90894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9508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4080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28.11.2023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slide" Target="slide7.xml"/><Relationship Id="rId26" Type="http://schemas.openxmlformats.org/officeDocument/2006/relationships/image" Target="../media/image89.png"/><Relationship Id="rId39" Type="http://schemas.openxmlformats.org/officeDocument/2006/relationships/image" Target="../media/image102.png"/><Relationship Id="rId21" Type="http://schemas.openxmlformats.org/officeDocument/2006/relationships/image" Target="../media/image16.png"/><Relationship Id="rId34" Type="http://schemas.openxmlformats.org/officeDocument/2006/relationships/image" Target="../media/image97.png"/><Relationship Id="rId7" Type="http://schemas.openxmlformats.org/officeDocument/2006/relationships/image" Target="../media/image10.png"/><Relationship Id="rId12" Type="http://schemas.openxmlformats.org/officeDocument/2006/relationships/slide" Target="slide9.xml"/><Relationship Id="rId17" Type="http://schemas.openxmlformats.org/officeDocument/2006/relationships/image" Target="../media/image18.png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38" Type="http://schemas.openxmlformats.org/officeDocument/2006/relationships/image" Target="../media/image101.png"/><Relationship Id="rId2" Type="http://schemas.openxmlformats.org/officeDocument/2006/relationships/image" Target="../media/image85.png"/><Relationship Id="rId16" Type="http://schemas.openxmlformats.org/officeDocument/2006/relationships/slide" Target="slide13.xml"/><Relationship Id="rId20" Type="http://schemas.openxmlformats.org/officeDocument/2006/relationships/slide" Target="slide11.xml"/><Relationship Id="rId29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24" Type="http://schemas.openxmlformats.org/officeDocument/2006/relationships/image" Target="../media/image87.png"/><Relationship Id="rId32" Type="http://schemas.openxmlformats.org/officeDocument/2006/relationships/image" Target="../media/image95.png"/><Relationship Id="rId37" Type="http://schemas.openxmlformats.org/officeDocument/2006/relationships/image" Target="../media/image100.png"/><Relationship Id="rId40" Type="http://schemas.openxmlformats.org/officeDocument/2006/relationships/image" Target="../media/image103.png"/><Relationship Id="rId5" Type="http://schemas.openxmlformats.org/officeDocument/2006/relationships/image" Target="../media/image9.png"/><Relationship Id="rId15" Type="http://schemas.openxmlformats.org/officeDocument/2006/relationships/image" Target="../media/image59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36" Type="http://schemas.openxmlformats.org/officeDocument/2006/relationships/image" Target="../media/image99.png"/><Relationship Id="rId10" Type="http://schemas.openxmlformats.org/officeDocument/2006/relationships/slide" Target="slide12.xml"/><Relationship Id="rId19" Type="http://schemas.openxmlformats.org/officeDocument/2006/relationships/image" Target="../media/image19.png"/><Relationship Id="rId31" Type="http://schemas.openxmlformats.org/officeDocument/2006/relationships/image" Target="../media/image94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14" Type="http://schemas.openxmlformats.org/officeDocument/2006/relationships/slide" Target="slide4.xml"/><Relationship Id="rId22" Type="http://schemas.openxmlformats.org/officeDocument/2006/relationships/image" Target="../media/image7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98.png"/><Relationship Id="rId8" Type="http://schemas.openxmlformats.org/officeDocument/2006/relationships/image" Target="../media/image11.png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4.png"/><Relationship Id="rId18" Type="http://schemas.openxmlformats.org/officeDocument/2006/relationships/slide" Target="slide4.xml"/><Relationship Id="rId26" Type="http://schemas.openxmlformats.org/officeDocument/2006/relationships/image" Target="../media/image107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7.png"/><Relationship Id="rId25" Type="http://schemas.openxmlformats.org/officeDocument/2006/relationships/image" Target="../media/image106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13.xml"/><Relationship Id="rId29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105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109.png"/><Relationship Id="rId10" Type="http://schemas.openxmlformats.org/officeDocument/2006/relationships/image" Target="../media/image8.png"/><Relationship Id="rId19" Type="http://schemas.openxmlformats.org/officeDocument/2006/relationships/image" Target="../media/image59.png"/><Relationship Id="rId4" Type="http://schemas.openxmlformats.org/officeDocument/2006/relationships/image" Target="../media/image9.png"/><Relationship Id="rId9" Type="http://schemas.openxmlformats.org/officeDocument/2006/relationships/image" Target="../media/image104.png"/><Relationship Id="rId14" Type="http://schemas.openxmlformats.org/officeDocument/2006/relationships/slide" Target="slide10.xml"/><Relationship Id="rId22" Type="http://schemas.openxmlformats.org/officeDocument/2006/relationships/slide" Target="slide7.xml"/><Relationship Id="rId27" Type="http://schemas.openxmlformats.org/officeDocument/2006/relationships/image" Target="../media/image10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15.png"/><Relationship Id="rId18" Type="http://schemas.openxmlformats.org/officeDocument/2006/relationships/slide" Target="slide4.xml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slide" Target="slide9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59.png"/><Relationship Id="rId4" Type="http://schemas.openxmlformats.org/officeDocument/2006/relationships/image" Target="../media/image9.png"/><Relationship Id="rId9" Type="http://schemas.openxmlformats.org/officeDocument/2006/relationships/image" Target="../media/image111.png"/><Relationship Id="rId14" Type="http://schemas.openxmlformats.org/officeDocument/2006/relationships/slide" Target="slide11.xml"/><Relationship Id="rId22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4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2.xml"/><Relationship Id="rId19" Type="http://schemas.openxmlformats.org/officeDocument/2006/relationships/image" Target="../media/image59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slide" Target="slide13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8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18" Type="http://schemas.openxmlformats.org/officeDocument/2006/relationships/slide" Target="slide11.xml"/><Relationship Id="rId26" Type="http://schemas.openxmlformats.org/officeDocument/2006/relationships/image" Target="../media/image30.png"/><Relationship Id="rId3" Type="http://schemas.openxmlformats.org/officeDocument/2006/relationships/image" Target="../media/image29.png"/><Relationship Id="rId21" Type="http://schemas.openxmlformats.org/officeDocument/2006/relationships/image" Target="../media/image17.png"/><Relationship Id="rId34" Type="http://schemas.openxmlformats.org/officeDocument/2006/relationships/image" Target="../media/image38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19.png"/><Relationship Id="rId3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6" Type="http://schemas.openxmlformats.org/officeDocument/2006/relationships/slide" Target="slide10.xml"/><Relationship Id="rId20" Type="http://schemas.openxmlformats.org/officeDocument/2006/relationships/slide" Target="slide9.xml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24" Type="http://schemas.openxmlformats.org/officeDocument/2006/relationships/slide" Target="slide7.xml"/><Relationship Id="rId32" Type="http://schemas.openxmlformats.org/officeDocument/2006/relationships/image" Target="../media/image36.png"/><Relationship Id="rId5" Type="http://schemas.openxmlformats.org/officeDocument/2006/relationships/image" Target="../media/image7.png"/><Relationship Id="rId15" Type="http://schemas.openxmlformats.org/officeDocument/2006/relationships/image" Target="../media/image14.png"/><Relationship Id="rId23" Type="http://schemas.openxmlformats.org/officeDocument/2006/relationships/image" Target="../media/image18.png"/><Relationship Id="rId28" Type="http://schemas.openxmlformats.org/officeDocument/2006/relationships/image" Target="../media/image32.png"/><Relationship Id="rId10" Type="http://schemas.openxmlformats.org/officeDocument/2006/relationships/slide" Target="slide1.xml"/><Relationship Id="rId19" Type="http://schemas.openxmlformats.org/officeDocument/2006/relationships/image" Target="../media/image16.png"/><Relationship Id="rId31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slide" Target="slide12.xml"/><Relationship Id="rId22" Type="http://schemas.openxmlformats.org/officeDocument/2006/relationships/slide" Target="slide13.xml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8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40.png"/><Relationship Id="rId21" Type="http://schemas.openxmlformats.org/officeDocument/2006/relationships/slide" Target="slide13.xml"/><Relationship Id="rId34" Type="http://schemas.openxmlformats.org/officeDocument/2006/relationships/image" Target="../media/image48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390.png"/><Relationship Id="rId3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46.png"/><Relationship Id="rId37" Type="http://schemas.openxmlformats.org/officeDocument/2006/relationships/image" Target="../media/image51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42.png"/><Relationship Id="rId36" Type="http://schemas.openxmlformats.org/officeDocument/2006/relationships/image" Target="../media/image50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45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35" Type="http://schemas.openxmlformats.org/officeDocument/2006/relationships/image" Target="../media/image49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53.png"/><Relationship Id="rId3" Type="http://schemas.openxmlformats.org/officeDocument/2006/relationships/image" Target="../media/image6.png"/><Relationship Id="rId21" Type="http://schemas.openxmlformats.org/officeDocument/2006/relationships/slide" Target="slide13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52.png"/><Relationship Id="rId3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57.png"/><Relationship Id="rId5" Type="http://schemas.openxmlformats.org/officeDocument/2006/relationships/image" Target="../media/image8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28" Type="http://schemas.openxmlformats.org/officeDocument/2006/relationships/image" Target="../media/image55.png"/><Relationship Id="rId10" Type="http://schemas.openxmlformats.org/officeDocument/2006/relationships/image" Target="../media/image12.png"/><Relationship Id="rId19" Type="http://schemas.openxmlformats.org/officeDocument/2006/relationships/slide" Target="slide9.xml"/><Relationship Id="rId31" Type="http://schemas.openxmlformats.org/officeDocument/2006/relationships/image" Target="../media/image40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54.png"/><Relationship Id="rId30" Type="http://schemas.openxmlformats.org/officeDocument/2006/relationships/image" Target="../media/image56.png"/><Relationship Id="rId8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4.png"/><Relationship Id="rId18" Type="http://schemas.openxmlformats.org/officeDocument/2006/relationships/image" Target="../media/image17.png"/><Relationship Id="rId3" Type="http://schemas.openxmlformats.org/officeDocument/2006/relationships/image" Target="../media/image7.png"/><Relationship Id="rId21" Type="http://schemas.openxmlformats.org/officeDocument/2006/relationships/slide" Target="slide13.xml"/><Relationship Id="rId7" Type="http://schemas.openxmlformats.org/officeDocument/2006/relationships/image" Target="../media/image10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4.png"/><Relationship Id="rId24" Type="http://schemas.openxmlformats.org/officeDocument/2006/relationships/image" Target="../media/image6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60.png"/><Relationship Id="rId10" Type="http://schemas.openxmlformats.org/officeDocument/2006/relationships/image" Target="../media/image11.png"/><Relationship Id="rId19" Type="http://schemas.openxmlformats.org/officeDocument/2006/relationships/slide" Target="slide4.xml"/><Relationship Id="rId4" Type="http://schemas.openxmlformats.org/officeDocument/2006/relationships/image" Target="../media/image8.png"/><Relationship Id="rId9" Type="http://schemas.openxmlformats.org/officeDocument/2006/relationships/image" Target="../media/image58.png"/><Relationship Id="rId14" Type="http://schemas.openxmlformats.org/officeDocument/2006/relationships/slide" Target="slide10.xml"/><Relationship Id="rId2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image" Target="../media/image16.png"/><Relationship Id="rId26" Type="http://schemas.openxmlformats.org/officeDocument/2006/relationships/image" Target="../media/image65.png"/><Relationship Id="rId3" Type="http://schemas.openxmlformats.org/officeDocument/2006/relationships/image" Target="../media/image7.png"/><Relationship Id="rId21" Type="http://schemas.openxmlformats.org/officeDocument/2006/relationships/image" Target="../media/image59.png"/><Relationship Id="rId34" Type="http://schemas.openxmlformats.org/officeDocument/2006/relationships/image" Target="../media/image73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1.xml"/><Relationship Id="rId25" Type="http://schemas.openxmlformats.org/officeDocument/2006/relationships/image" Target="../media/image64.png"/><Relationship Id="rId33" Type="http://schemas.openxmlformats.org/officeDocument/2006/relationships/image" Target="../media/image72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4.xml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5" Type="http://schemas.openxmlformats.org/officeDocument/2006/relationships/image" Target="../media/image9.png"/><Relationship Id="rId15" Type="http://schemas.openxmlformats.org/officeDocument/2006/relationships/slide" Target="slide10.xml"/><Relationship Id="rId23" Type="http://schemas.openxmlformats.org/officeDocument/2006/relationships/image" Target="../media/image18.pn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62.png"/><Relationship Id="rId19" Type="http://schemas.openxmlformats.org/officeDocument/2006/relationships/image" Target="../media/image17.png"/><Relationship Id="rId31" Type="http://schemas.openxmlformats.org/officeDocument/2006/relationships/image" Target="../media/image70.png"/><Relationship Id="rId4" Type="http://schemas.openxmlformats.org/officeDocument/2006/relationships/image" Target="../media/image8.png"/><Relationship Id="rId9" Type="http://schemas.openxmlformats.org/officeDocument/2006/relationships/image" Target="../media/image58.png"/><Relationship Id="rId14" Type="http://schemas.openxmlformats.org/officeDocument/2006/relationships/image" Target="../media/image14.png"/><Relationship Id="rId22" Type="http://schemas.openxmlformats.org/officeDocument/2006/relationships/slide" Target="slide13.xml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35" Type="http://schemas.openxmlformats.org/officeDocument/2006/relationships/image" Target="../media/image74.png"/><Relationship Id="rId8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slide" Target="slide10.xml"/><Relationship Id="rId26" Type="http://schemas.openxmlformats.org/officeDocument/2006/relationships/image" Target="../media/image79.png"/><Relationship Id="rId3" Type="http://schemas.openxmlformats.org/officeDocument/2006/relationships/image" Target="../media/image7.png"/><Relationship Id="rId21" Type="http://schemas.openxmlformats.org/officeDocument/2006/relationships/image" Target="../media/image59.png"/><Relationship Id="rId7" Type="http://schemas.openxmlformats.org/officeDocument/2006/relationships/image" Target="../media/image10.png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5" Type="http://schemas.openxmlformats.org/officeDocument/2006/relationships/image" Target="../media/image78.png"/><Relationship Id="rId2" Type="http://schemas.openxmlformats.org/officeDocument/2006/relationships/notesSlide" Target="../notesSlides/notesSlide5.xml"/><Relationship Id="rId16" Type="http://schemas.openxmlformats.org/officeDocument/2006/relationships/slide" Target="slide7.xml"/><Relationship Id="rId20" Type="http://schemas.openxmlformats.org/officeDocument/2006/relationships/slide" Target="slide4.xml"/><Relationship Id="rId29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24" Type="http://schemas.openxmlformats.org/officeDocument/2006/relationships/image" Target="../media/image7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76.png"/><Relationship Id="rId28" Type="http://schemas.openxmlformats.org/officeDocument/2006/relationships/image" Target="../media/image81.png"/><Relationship Id="rId10" Type="http://schemas.openxmlformats.org/officeDocument/2006/relationships/slide" Target="slide12.xml"/><Relationship Id="rId19" Type="http://schemas.openxmlformats.org/officeDocument/2006/relationships/image" Target="../media/image15.png"/><Relationship Id="rId31" Type="http://schemas.openxmlformats.org/officeDocument/2006/relationships/image" Target="../media/image84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14" Type="http://schemas.openxmlformats.org/officeDocument/2006/relationships/slide" Target="slide13.xml"/><Relationship Id="rId22" Type="http://schemas.openxmlformats.org/officeDocument/2006/relationships/image" Target="../media/image9.png"/><Relationship Id="rId27" Type="http://schemas.openxmlformats.org/officeDocument/2006/relationships/image" Target="../media/image80.png"/><Relationship Id="rId30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687403" y="0"/>
            <a:ext cx="5504597" cy="68963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-291746" y="-104906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875" y="3479122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682388" y="1858832"/>
            <a:ext cx="58002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Літальні апарати важчі повітря неможливі!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471487" y="4850859"/>
            <a:ext cx="54023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Лорд Кельвін - фізик, президент Королівського Наукового Товариства - в 1895 р.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D1165053-22F1-BBF3-9D28-A8E99F3ED0E8}"/>
                  </a:ext>
                </a:extLst>
              </p:cNvPr>
              <p:cNvSpPr/>
              <p:nvPr/>
            </p:nvSpPr>
            <p:spPr>
              <a:xfrm>
                <a:off x="10188276" y="1360917"/>
                <a:ext cx="1198983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D1165053-22F1-BBF3-9D28-A8E99F3ED0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276" y="1360917"/>
                <a:ext cx="1198983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AA1F03E-E3DB-5D99-BA90-D21D05CBBE50}"/>
              </a:ext>
            </a:extLst>
          </p:cNvPr>
          <p:cNvGrpSpPr/>
          <p:nvPr/>
        </p:nvGrpSpPr>
        <p:grpSpPr>
          <a:xfrm>
            <a:off x="2317336" y="2130807"/>
            <a:ext cx="4075934" cy="3112377"/>
            <a:chOff x="1684004" y="1837105"/>
            <a:chExt cx="3372106" cy="3112377"/>
          </a:xfrm>
        </p:grpSpPr>
        <p:cxnSp>
          <p:nvCxnSpPr>
            <p:cNvPr id="2" name="Пряма сполучна лінія 42">
              <a:extLst>
                <a:ext uri="{FF2B5EF4-FFF2-40B4-BE49-F238E27FC236}">
                  <a16:creationId xmlns:a16="http://schemas.microsoft.com/office/drawing/2014/main" id="{03649DD4-6E28-2F69-6356-2472B9FBB4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84004" y="2506375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Пряма сполучна лінія 25">
              <a:extLst>
                <a:ext uri="{FF2B5EF4-FFF2-40B4-BE49-F238E27FC236}">
                  <a16:creationId xmlns:a16="http://schemas.microsoft.com/office/drawing/2014/main" id="{2F02AF97-796D-348B-1E44-AE075179E0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4005" y="4280212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 сполучна лінія 28">
              <a:extLst>
                <a:ext uri="{FF2B5EF4-FFF2-40B4-BE49-F238E27FC236}">
                  <a16:creationId xmlns:a16="http://schemas.microsoft.com/office/drawing/2014/main" id="{DD616EC0-88BE-8495-1CBE-7208AD7849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9692" y="428021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 сполучна лінія 31">
              <a:extLst>
                <a:ext uri="{FF2B5EF4-FFF2-40B4-BE49-F238E27FC236}">
                  <a16:creationId xmlns:a16="http://schemas.microsoft.com/office/drawing/2014/main" id="{A40FA16F-64EC-BEBF-C61C-41468EB706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9691" y="1837105"/>
              <a:ext cx="0" cy="244310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 сполучна лінія 32">
              <a:extLst>
                <a:ext uri="{FF2B5EF4-FFF2-40B4-BE49-F238E27FC236}">
                  <a16:creationId xmlns:a16="http://schemas.microsoft.com/office/drawing/2014/main" id="{3C7AD3CD-9705-6C00-F9E5-EBAF2B92BE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4004" y="4949482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 сполучна лінія 34">
              <a:extLst>
                <a:ext uri="{FF2B5EF4-FFF2-40B4-BE49-F238E27FC236}">
                  <a16:creationId xmlns:a16="http://schemas.microsoft.com/office/drawing/2014/main" id="{25CC6072-7B40-630B-5E60-4D9D6B6E22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0422" y="4280212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 сполучна лінія 37">
              <a:extLst>
                <a:ext uri="{FF2B5EF4-FFF2-40B4-BE49-F238E27FC236}">
                  <a16:creationId xmlns:a16="http://schemas.microsoft.com/office/drawing/2014/main" id="{DD8E4ECE-603D-4AA7-2358-3F42577A19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09692" y="1837105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 сполучна лінія 38">
              <a:extLst>
                <a:ext uri="{FF2B5EF4-FFF2-40B4-BE49-F238E27FC236}">
                  <a16:creationId xmlns:a16="http://schemas.microsoft.com/office/drawing/2014/main" id="{48EC075D-30F6-CEE6-4DB4-6015D88C56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4004" y="2506375"/>
              <a:ext cx="244641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 сполучна лінія 39">
              <a:extLst>
                <a:ext uri="{FF2B5EF4-FFF2-40B4-BE49-F238E27FC236}">
                  <a16:creationId xmlns:a16="http://schemas.microsoft.com/office/drawing/2014/main" id="{F4E28BD1-9326-019A-C9AE-54B40A7D79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4005" y="1837105"/>
              <a:ext cx="925686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 сполучна лінія 40">
              <a:extLst>
                <a:ext uri="{FF2B5EF4-FFF2-40B4-BE49-F238E27FC236}">
                  <a16:creationId xmlns:a16="http://schemas.microsoft.com/office/drawing/2014/main" id="{46AE9103-CF2D-649D-13B2-36026FBD48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0422" y="1837105"/>
              <a:ext cx="925688" cy="66927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сполучна лінія 41">
              <a:extLst>
                <a:ext uri="{FF2B5EF4-FFF2-40B4-BE49-F238E27FC236}">
                  <a16:creationId xmlns:a16="http://schemas.microsoft.com/office/drawing/2014/main" id="{A77FA449-A75F-30B3-EE3B-C7810AC1CF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6110" y="1837105"/>
              <a:ext cx="0" cy="24431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сполучна лінія 43">
              <a:extLst>
                <a:ext uri="{FF2B5EF4-FFF2-40B4-BE49-F238E27FC236}">
                  <a16:creationId xmlns:a16="http://schemas.microsoft.com/office/drawing/2014/main" id="{5AFA2DB5-2C70-3FF4-E65E-1DC2B5BFED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0422" y="2506375"/>
              <a:ext cx="0" cy="244175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A3F035-8730-A13C-E7A6-94D9AAFD7AA0}"/>
                  </a:ext>
                </a:extLst>
              </p:cNvPr>
              <p:cNvSpPr txBox="1"/>
              <p:nvPr/>
            </p:nvSpPr>
            <p:spPr>
              <a:xfrm>
                <a:off x="1881327" y="5111008"/>
                <a:ext cx="4954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A3F035-8730-A13C-E7A6-94D9AAFD7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1327" y="5111008"/>
                <a:ext cx="495449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3CC0CF-73EF-C439-0F8B-05CA07F86694}"/>
                  </a:ext>
                </a:extLst>
              </p:cNvPr>
              <p:cNvSpPr txBox="1"/>
              <p:nvPr/>
            </p:nvSpPr>
            <p:spPr>
              <a:xfrm>
                <a:off x="5214932" y="5111008"/>
                <a:ext cx="49544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3CC0CF-73EF-C439-0F8B-05CA07F86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932" y="5111008"/>
                <a:ext cx="495449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60045-EB83-C764-3C41-0406E4EC71FB}"/>
                  </a:ext>
                </a:extLst>
              </p:cNvPr>
              <p:cNvSpPr txBox="1"/>
              <p:nvPr/>
            </p:nvSpPr>
            <p:spPr>
              <a:xfrm>
                <a:off x="6330588" y="4199089"/>
                <a:ext cx="5505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60045-EB83-C764-3C41-0406E4EC7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588" y="4199089"/>
                <a:ext cx="550538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28913E-A70B-6D8E-AC7E-8BF530053222}"/>
                  </a:ext>
                </a:extLst>
              </p:cNvPr>
              <p:cNvSpPr txBox="1"/>
              <p:nvPr/>
            </p:nvSpPr>
            <p:spPr>
              <a:xfrm>
                <a:off x="3392110" y="4105288"/>
                <a:ext cx="516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28913E-A70B-6D8E-AC7E-8BF530053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2110" y="4105288"/>
                <a:ext cx="516403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B9774E-A51B-4F6F-FC97-1CEF35EB7DD2}"/>
                  </a:ext>
                </a:extLst>
              </p:cNvPr>
              <p:cNvSpPr txBox="1"/>
              <p:nvPr/>
            </p:nvSpPr>
            <p:spPr>
              <a:xfrm>
                <a:off x="1784060" y="2465442"/>
                <a:ext cx="5915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B9774E-A51B-4F6F-FC97-1CEF35EB7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060" y="2465442"/>
                <a:ext cx="591587" cy="523220"/>
              </a:xfrm>
              <a:prstGeom prst="rect">
                <a:avLst/>
              </a:prstGeom>
              <a:blipFill>
                <a:blip r:embed="rId27"/>
                <a:stretch>
                  <a:fillRect l="-4167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776A39-0C60-A2D7-AC13-A261ECCA1168}"/>
                  </a:ext>
                </a:extLst>
              </p:cNvPr>
              <p:cNvSpPr txBox="1"/>
              <p:nvPr/>
            </p:nvSpPr>
            <p:spPr>
              <a:xfrm>
                <a:off x="5274211" y="2681208"/>
                <a:ext cx="542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776A39-0C60-A2D7-AC13-A261ECCA1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211" y="2681208"/>
                <a:ext cx="542064" cy="523220"/>
              </a:xfrm>
              <a:prstGeom prst="rect">
                <a:avLst/>
              </a:prstGeom>
              <a:blipFill>
                <a:blip r:embed="rId28"/>
                <a:stretch>
                  <a:fillRect l="-6977" r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107883-E166-8585-17D0-073A48B14079}"/>
                  </a:ext>
                </a:extLst>
              </p:cNvPr>
              <p:cNvSpPr txBox="1"/>
              <p:nvPr/>
            </p:nvSpPr>
            <p:spPr>
              <a:xfrm>
                <a:off x="6327459" y="1756129"/>
                <a:ext cx="5958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107883-E166-8585-17D0-073A48B14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7459" y="1756129"/>
                <a:ext cx="595865" cy="523220"/>
              </a:xfrm>
              <a:prstGeom prst="rect">
                <a:avLst/>
              </a:prstGeom>
              <a:blipFill>
                <a:blip r:embed="rId29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12459E-7FE2-E0F4-F9EA-DF7053D6DB07}"/>
                  </a:ext>
                </a:extLst>
              </p:cNvPr>
              <p:cNvSpPr txBox="1"/>
              <p:nvPr/>
            </p:nvSpPr>
            <p:spPr>
              <a:xfrm>
                <a:off x="2916610" y="1640884"/>
                <a:ext cx="5958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12459E-7FE2-E0F4-F9EA-DF7053D6D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610" y="1640884"/>
                <a:ext cx="595866" cy="523220"/>
              </a:xfrm>
              <a:prstGeom prst="rect">
                <a:avLst/>
              </a:prstGeom>
              <a:blipFill>
                <a:blip r:embed="rId30"/>
                <a:stretch>
                  <a:fillRect l="-208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D947D970-AAC0-1569-FB6F-63DAEE136B11}"/>
                  </a:ext>
                </a:extLst>
              </p:cNvPr>
              <p:cNvSpPr/>
              <p:nvPr/>
            </p:nvSpPr>
            <p:spPr>
              <a:xfrm>
                <a:off x="1461980" y="88936"/>
                <a:ext cx="10646442" cy="1018316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прямокутний паралелепіпед. Назвіть проекцію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площину: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D947D970-AAC0-1569-FB6F-63DAEE136B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980" y="88936"/>
                <a:ext cx="10646442" cy="1018316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073" t="-4938" r="-1073" b="-123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 сполучна лінія 37">
            <a:extLst>
              <a:ext uri="{FF2B5EF4-FFF2-40B4-BE49-F238E27FC236}">
                <a16:creationId xmlns:a16="http://schemas.microsoft.com/office/drawing/2014/main" id="{54DE6778-456F-FADB-7416-114F69D89E44}"/>
              </a:ext>
            </a:extLst>
          </p:cNvPr>
          <p:cNvCxnSpPr>
            <a:cxnSpLocks/>
          </p:cNvCxnSpPr>
          <p:nvPr/>
        </p:nvCxnSpPr>
        <p:spPr>
          <a:xfrm flipH="1" flipV="1">
            <a:off x="3435771" y="2130806"/>
            <a:ext cx="1838439" cy="311102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771E198-C989-8598-7504-79C93CE850F8}"/>
                  </a:ext>
                </a:extLst>
              </p:cNvPr>
              <p:cNvSpPr/>
              <p:nvPr/>
            </p:nvSpPr>
            <p:spPr>
              <a:xfrm>
                <a:off x="10188276" y="2329572"/>
                <a:ext cx="1198983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3771E198-C989-8598-7504-79C93CE850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276" y="2329572"/>
                <a:ext cx="1198983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66175311-37B1-6CC9-F9A7-B27F453B0854}"/>
                  </a:ext>
                </a:extLst>
              </p:cNvPr>
              <p:cNvSpPr/>
              <p:nvPr/>
            </p:nvSpPr>
            <p:spPr>
              <a:xfrm>
                <a:off x="10188276" y="3372791"/>
                <a:ext cx="1198983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𝐵𝐷</m:t>
                      </m:r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66175311-37B1-6CC9-F9A7-B27F453B08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276" y="3372791"/>
                <a:ext cx="1198983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595965E1-C43A-31E9-E55A-EBF158E42B4C}"/>
                  </a:ext>
                </a:extLst>
              </p:cNvPr>
              <p:cNvSpPr/>
              <p:nvPr/>
            </p:nvSpPr>
            <p:spPr>
              <a:xfrm>
                <a:off x="10188276" y="4416007"/>
                <a:ext cx="1198983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𝐶</m:t>
                      </m:r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595965E1-C43A-31E9-E55A-EBF158E42B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276" y="4416007"/>
                <a:ext cx="1198983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0FE18CED-4AA8-78E5-DD2D-3E27F31A47C4}"/>
                  </a:ext>
                </a:extLst>
              </p:cNvPr>
              <p:cNvSpPr/>
              <p:nvPr/>
            </p:nvSpPr>
            <p:spPr>
              <a:xfrm>
                <a:off x="10188276" y="5454121"/>
                <a:ext cx="1198983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𝐷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Rounded Rectangle 53">
                <a:extLst>
                  <a:ext uri="{FF2B5EF4-FFF2-40B4-BE49-F238E27FC236}">
                    <a16:creationId xmlns:a16="http://schemas.microsoft.com/office/drawing/2014/main" id="{0FE18CED-4AA8-78E5-DD2D-3E27F31A47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8276" y="5454121"/>
                <a:ext cx="1198983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>
            <a:extLst>
              <a:ext uri="{FF2B5EF4-FFF2-40B4-BE49-F238E27FC236}">
                <a16:creationId xmlns:a16="http://schemas.microsoft.com/office/drawing/2014/main" id="{953ADBF2-4C2B-6403-0974-5FE353591EB0}"/>
              </a:ext>
            </a:extLst>
          </p:cNvPr>
          <p:cNvSpPr/>
          <p:nvPr/>
        </p:nvSpPr>
        <p:spPr>
          <a:xfrm>
            <a:off x="9851923" y="1223408"/>
            <a:ext cx="1946787" cy="5318585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3DDA272-C765-E720-D554-9806A42BCC5C}"/>
              </a:ext>
            </a:extLst>
          </p:cNvPr>
          <p:cNvSpPr/>
          <p:nvPr/>
        </p:nvSpPr>
        <p:spPr>
          <a:xfrm>
            <a:off x="7976411" y="1360918"/>
            <a:ext cx="642257" cy="76988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A17AA038-70E0-009D-CFC1-CD821896D1CC}"/>
                  </a:ext>
                </a:extLst>
              </p:cNvPr>
              <p:cNvSpPr/>
              <p:nvPr/>
            </p:nvSpPr>
            <p:spPr>
              <a:xfrm>
                <a:off x="8492932" y="1360920"/>
                <a:ext cx="1538172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A17AA038-70E0-009D-CFC1-CD821896D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932" y="1360920"/>
                <a:ext cx="1538172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6"/>
                <a:stretch>
                  <a:fillRect l="-8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CD07DAF4-FE5E-0732-55D2-67F004530F80}"/>
              </a:ext>
            </a:extLst>
          </p:cNvPr>
          <p:cNvSpPr/>
          <p:nvPr/>
        </p:nvSpPr>
        <p:spPr>
          <a:xfrm>
            <a:off x="7988961" y="2329573"/>
            <a:ext cx="642257" cy="76988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9ECDC209-41A2-1DCA-D1BE-9FA4465C5092}"/>
                  </a:ext>
                </a:extLst>
              </p:cNvPr>
              <p:cNvSpPr/>
              <p:nvPr/>
            </p:nvSpPr>
            <p:spPr>
              <a:xfrm>
                <a:off x="8505482" y="2329575"/>
                <a:ext cx="1538172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9ECDC209-41A2-1DCA-D1BE-9FA4465C50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5482" y="2329575"/>
                <a:ext cx="1538172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7"/>
                <a:stretch>
                  <a:fillRect l="-8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A803945D-E739-5C89-C922-BC4B62844B8C}"/>
              </a:ext>
            </a:extLst>
          </p:cNvPr>
          <p:cNvSpPr/>
          <p:nvPr/>
        </p:nvSpPr>
        <p:spPr>
          <a:xfrm>
            <a:off x="7988961" y="3372792"/>
            <a:ext cx="642257" cy="76988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5C294D4-0EDD-E686-A7B8-7F306BA7C799}"/>
                  </a:ext>
                </a:extLst>
              </p:cNvPr>
              <p:cNvSpPr/>
              <p:nvPr/>
            </p:nvSpPr>
            <p:spPr>
              <a:xfrm>
                <a:off x="8505482" y="3372794"/>
                <a:ext cx="1538172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𝐴𝐵𝐶</m:t>
                      </m:r>
                    </m:oMath>
                  </m:oMathPara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5C294D4-0EDD-E686-A7B8-7F306BA7C7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5482" y="3372794"/>
                <a:ext cx="1538172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8"/>
                <a:stretch>
                  <a:fillRect l="-8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2615E6FF-56E0-F3D2-3035-8AE8ED6843AF}"/>
              </a:ext>
            </a:extLst>
          </p:cNvPr>
          <p:cNvSpPr/>
          <p:nvPr/>
        </p:nvSpPr>
        <p:spPr>
          <a:xfrm>
            <a:off x="7988961" y="4416007"/>
            <a:ext cx="642257" cy="76988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A10FCFA0-74FE-977D-FBE9-EE52D9BC3E93}"/>
                  </a:ext>
                </a:extLst>
              </p:cNvPr>
              <p:cNvSpPr/>
              <p:nvPr/>
            </p:nvSpPr>
            <p:spPr>
              <a:xfrm>
                <a:off x="8505482" y="4416009"/>
                <a:ext cx="1538172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𝐶𝐵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A10FCFA0-74FE-977D-FBE9-EE52D9BC3E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5482" y="4416009"/>
                <a:ext cx="1538172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39"/>
                <a:stretch>
                  <a:fillRect l="-8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E4949E8A-E330-59EF-17F3-2341A72BF5D7}"/>
              </a:ext>
            </a:extLst>
          </p:cNvPr>
          <p:cNvSpPr/>
          <p:nvPr/>
        </p:nvSpPr>
        <p:spPr>
          <a:xfrm>
            <a:off x="7976411" y="5454122"/>
            <a:ext cx="642257" cy="76988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03DB40B6-7B04-DA86-547D-50136757EFC6}"/>
                  </a:ext>
                </a:extLst>
              </p:cNvPr>
              <p:cNvSpPr/>
              <p:nvPr/>
            </p:nvSpPr>
            <p:spPr>
              <a:xfrm>
                <a:off x="8492932" y="5454124"/>
                <a:ext cx="1538172" cy="7698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4526E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𝐷𝐶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34526E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03DB40B6-7B04-DA86-547D-50136757E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2932" y="5454124"/>
                <a:ext cx="1538172" cy="769889"/>
              </a:xfrm>
              <a:prstGeom prst="roundRect">
                <a:avLst>
                  <a:gd name="adj" fmla="val 7356"/>
                </a:avLst>
              </a:prstGeom>
              <a:blipFill>
                <a:blip r:embed="rId40"/>
                <a:stretch>
                  <a:fillRect l="-8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5" grpId="1" animBg="1"/>
      <p:bldP spid="23" grpId="0" animBg="1"/>
      <p:bldP spid="24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1802296" y="50318"/>
                <a:ext cx="10334117" cy="1539944"/>
              </a:xfrm>
              <a:prstGeom prst="roundRect">
                <a:avLst>
                  <a:gd name="adj" fmla="val 51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Із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 площини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проведено перпендикуляр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𝑀𝐻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похилі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𝑀𝐴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𝑀𝐵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проекцію похилої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𝑀𝐵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∠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𝐴𝑀𝐻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=45°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𝑀𝐴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6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𝑀𝐵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5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см.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296" y="50318"/>
                <a:ext cx="10334117" cy="1539944"/>
              </a:xfrm>
              <a:prstGeom prst="roundRect">
                <a:avLst>
                  <a:gd name="adj" fmla="val 5156"/>
                </a:avLst>
              </a:prstGeom>
              <a:blipFill>
                <a:blip r:embed="rId24"/>
                <a:stretch>
                  <a:fillRect l="-980" r="-858" b="-569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4881462-72F4-D27C-EA0C-FDA71F84E1B8}"/>
              </a:ext>
            </a:extLst>
          </p:cNvPr>
          <p:cNvCxnSpPr>
            <a:cxnSpLocks/>
          </p:cNvCxnSpPr>
          <p:nvPr/>
        </p:nvCxnSpPr>
        <p:spPr>
          <a:xfrm flipH="1">
            <a:off x="2396664" y="3457146"/>
            <a:ext cx="390062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2388C61-DC0C-8EC0-EE2B-9171F36471ED}"/>
              </a:ext>
            </a:extLst>
          </p:cNvPr>
          <p:cNvCxnSpPr>
            <a:cxnSpLocks/>
          </p:cNvCxnSpPr>
          <p:nvPr/>
        </p:nvCxnSpPr>
        <p:spPr>
          <a:xfrm flipH="1">
            <a:off x="1101823" y="6225877"/>
            <a:ext cx="389416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585DF8-CF83-9420-E557-7781EF54C7EF}"/>
              </a:ext>
            </a:extLst>
          </p:cNvPr>
          <p:cNvCxnSpPr>
            <a:cxnSpLocks/>
          </p:cNvCxnSpPr>
          <p:nvPr/>
        </p:nvCxnSpPr>
        <p:spPr>
          <a:xfrm flipH="1">
            <a:off x="1097275" y="3457146"/>
            <a:ext cx="1299387" cy="276873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E21EDC-3DED-6E49-9416-46D8623D23D7}"/>
              </a:ext>
            </a:extLst>
          </p:cNvPr>
          <p:cNvCxnSpPr>
            <a:cxnSpLocks/>
          </p:cNvCxnSpPr>
          <p:nvPr/>
        </p:nvCxnSpPr>
        <p:spPr>
          <a:xfrm flipV="1">
            <a:off x="3640164" y="2141030"/>
            <a:ext cx="0" cy="221140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42CD61-01B4-9AFA-F8EF-9DCD7868A37B}"/>
              </a:ext>
            </a:extLst>
          </p:cNvPr>
          <p:cNvCxnSpPr>
            <a:cxnSpLocks/>
          </p:cNvCxnSpPr>
          <p:nvPr/>
        </p:nvCxnSpPr>
        <p:spPr>
          <a:xfrm flipV="1">
            <a:off x="1963327" y="2141029"/>
            <a:ext cx="1676836" cy="3678949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4E25618-69C0-F506-7B06-CFCB845D6CD9}"/>
              </a:ext>
            </a:extLst>
          </p:cNvPr>
          <p:cNvCxnSpPr>
            <a:cxnSpLocks/>
          </p:cNvCxnSpPr>
          <p:nvPr/>
        </p:nvCxnSpPr>
        <p:spPr>
          <a:xfrm flipH="1" flipV="1">
            <a:off x="3655233" y="2141029"/>
            <a:ext cx="1589867" cy="293680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CF7950-7448-8A2E-505E-BDEAD77CFDAF}"/>
              </a:ext>
            </a:extLst>
          </p:cNvPr>
          <p:cNvCxnSpPr>
            <a:cxnSpLocks/>
          </p:cNvCxnSpPr>
          <p:nvPr/>
        </p:nvCxnSpPr>
        <p:spPr>
          <a:xfrm flipH="1" flipV="1">
            <a:off x="3655232" y="4352432"/>
            <a:ext cx="1589868" cy="72540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8BFD99A-0BD9-836D-0449-14BADEB6D5F6}"/>
                  </a:ext>
                </a:extLst>
              </p:cNvPr>
              <p:cNvSpPr txBox="1"/>
              <p:nvPr/>
            </p:nvSpPr>
            <p:spPr>
              <a:xfrm>
                <a:off x="2272105" y="337596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8BFD99A-0BD9-836D-0449-14BADEB6D5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105" y="3375965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55FAEB-3697-0F3C-0531-7190871155AB}"/>
                  </a:ext>
                </a:extLst>
              </p:cNvPr>
              <p:cNvSpPr txBox="1"/>
              <p:nvPr/>
            </p:nvSpPr>
            <p:spPr>
              <a:xfrm>
                <a:off x="1526810" y="566881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55FAEB-3697-0F3C-0531-7190871155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810" y="5668816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4E3824A-51A5-B590-F426-6DFA3BA95D13}"/>
                  </a:ext>
                </a:extLst>
              </p:cNvPr>
              <p:cNvSpPr txBox="1"/>
              <p:nvPr/>
            </p:nvSpPr>
            <p:spPr>
              <a:xfrm>
                <a:off x="3201598" y="171335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4E3824A-51A5-B590-F426-6DFA3BA95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598" y="1713356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8571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2BFE721-5897-AF93-E218-64BE110B5595}"/>
                  </a:ext>
                </a:extLst>
              </p:cNvPr>
              <p:cNvSpPr txBox="1"/>
              <p:nvPr/>
            </p:nvSpPr>
            <p:spPr>
              <a:xfrm>
                <a:off x="5201312" y="469611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2BFE721-5897-AF93-E218-64BE110B5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312" y="4696116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0F7332A-7309-7A6C-6B74-BA8D64DD2C94}"/>
              </a:ext>
            </a:extLst>
          </p:cNvPr>
          <p:cNvCxnSpPr>
            <a:cxnSpLocks/>
          </p:cNvCxnSpPr>
          <p:nvPr/>
        </p:nvCxnSpPr>
        <p:spPr>
          <a:xfrm rot="2940000" flipV="1">
            <a:off x="2806379" y="3972136"/>
            <a:ext cx="0" cy="221140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2A9E5A1-9838-EA88-A76F-3F6B0C751E91}"/>
              </a:ext>
            </a:extLst>
          </p:cNvPr>
          <p:cNvCxnSpPr>
            <a:cxnSpLocks/>
          </p:cNvCxnSpPr>
          <p:nvPr/>
        </p:nvCxnSpPr>
        <p:spPr>
          <a:xfrm flipH="1">
            <a:off x="5012268" y="3457146"/>
            <a:ext cx="1299387" cy="276873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279E639-1999-B9E5-BB90-184A6F4974BA}"/>
                  </a:ext>
                </a:extLst>
              </p:cNvPr>
              <p:cNvSpPr txBox="1"/>
              <p:nvPr/>
            </p:nvSpPr>
            <p:spPr>
              <a:xfrm>
                <a:off x="3486072" y="437115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1279E639-1999-B9E5-BB90-184A6F497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6072" y="4371159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5556"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13" grpId="0"/>
      <p:bldP spid="23" grpId="0"/>
      <p:bldP spid="27" grpId="0"/>
      <p:bldP spid="29" grpId="0"/>
      <p:bldP spid="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перпендикуляр, проведений з даної точки до даної прямої?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похила, проведена з даної точки до даної прямої?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2873254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проекція похилої?</a:t>
            </a:r>
            <a:endParaRPr lang="en-UA" sz="27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три перпендикуляри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18E9A9-FF89-1BFF-D118-0BFBD72326A0}"/>
              </a:ext>
            </a:extLst>
          </p:cNvPr>
          <p:cNvSpPr/>
          <p:nvPr/>
        </p:nvSpPr>
        <p:spPr>
          <a:xfrm>
            <a:off x="1569927" y="413307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перпендикуляра й похилої</a:t>
            </a:r>
            <a:endParaRPr lang="en-UA" sz="2700" dirty="0">
              <a:solidFill>
                <a:srgbClr val="DE3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§7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7.3; 7.5; 7.9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п.35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35.4; 35.6; 35.8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489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Перпендикуляр і похила. Теорема про три перпендикуляри</a:t>
            </a:r>
            <a:r>
              <a:rPr lang="en-US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21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7D24E1A2-2E64-65EB-204E-B8A94C8A06EA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28.11.2023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>
            <a:extLst>
              <a:ext uri="{FF2B5EF4-FFF2-40B4-BE49-F238E27FC236}">
                <a16:creationId xmlns:a16="http://schemas.microsoft.com/office/drawing/2014/main" id="{6E29A8DC-AE9E-85FA-7333-9C0EAB0A07B2}"/>
              </a:ext>
            </a:extLst>
          </p:cNvPr>
          <p:cNvSpPr/>
          <p:nvPr/>
        </p:nvSpPr>
        <p:spPr>
          <a:xfrm>
            <a:off x="890662" y="6259576"/>
            <a:ext cx="11301338" cy="598423"/>
          </a:xfrm>
          <a:custGeom>
            <a:avLst/>
            <a:gdLst>
              <a:gd name="connsiteX0" fmla="*/ 0 w 11301338"/>
              <a:gd name="connsiteY0" fmla="*/ 0 h 884142"/>
              <a:gd name="connsiteX1" fmla="*/ 11301338 w 11301338"/>
              <a:gd name="connsiteY1" fmla="*/ 0 h 884142"/>
              <a:gd name="connsiteX2" fmla="*/ 11301338 w 11301338"/>
              <a:gd name="connsiteY2" fmla="*/ 884142 h 884142"/>
              <a:gd name="connsiteX3" fmla="*/ 0 w 11301338"/>
              <a:gd name="connsiteY3" fmla="*/ 884142 h 884142"/>
              <a:gd name="connsiteX4" fmla="*/ 0 w 11301338"/>
              <a:gd name="connsiteY4" fmla="*/ 0 h 884142"/>
              <a:gd name="connsiteX0" fmla="*/ 0 w 11301338"/>
              <a:gd name="connsiteY0" fmla="*/ 82213 h 966355"/>
              <a:gd name="connsiteX1" fmla="*/ 1042047 w 11301338"/>
              <a:gd name="connsiteY1" fmla="*/ 0 h 966355"/>
              <a:gd name="connsiteX2" fmla="*/ 11301338 w 11301338"/>
              <a:gd name="connsiteY2" fmla="*/ 82213 h 966355"/>
              <a:gd name="connsiteX3" fmla="*/ 11301338 w 11301338"/>
              <a:gd name="connsiteY3" fmla="*/ 966355 h 966355"/>
              <a:gd name="connsiteX4" fmla="*/ 0 w 11301338"/>
              <a:gd name="connsiteY4" fmla="*/ 966355 h 966355"/>
              <a:gd name="connsiteX5" fmla="*/ 0 w 11301338"/>
              <a:gd name="connsiteY5" fmla="*/ 82213 h 966355"/>
              <a:gd name="connsiteX0" fmla="*/ 0 w 11301338"/>
              <a:gd name="connsiteY0" fmla="*/ 82213 h 966355"/>
              <a:gd name="connsiteX1" fmla="*/ 1042047 w 11301338"/>
              <a:gd name="connsiteY1" fmla="*/ 0 h 966355"/>
              <a:gd name="connsiteX2" fmla="*/ 3182574 w 11301338"/>
              <a:gd name="connsiteY2" fmla="*/ 197429 h 966355"/>
              <a:gd name="connsiteX3" fmla="*/ 11301338 w 11301338"/>
              <a:gd name="connsiteY3" fmla="*/ 82213 h 966355"/>
              <a:gd name="connsiteX4" fmla="*/ 11301338 w 11301338"/>
              <a:gd name="connsiteY4" fmla="*/ 966355 h 966355"/>
              <a:gd name="connsiteX5" fmla="*/ 0 w 11301338"/>
              <a:gd name="connsiteY5" fmla="*/ 966355 h 966355"/>
              <a:gd name="connsiteX6" fmla="*/ 0 w 11301338"/>
              <a:gd name="connsiteY6" fmla="*/ 82213 h 966355"/>
              <a:gd name="connsiteX0" fmla="*/ 0 w 11301338"/>
              <a:gd name="connsiteY0" fmla="*/ 82213 h 966355"/>
              <a:gd name="connsiteX1" fmla="*/ 1042047 w 11301338"/>
              <a:gd name="connsiteY1" fmla="*/ 0 h 966355"/>
              <a:gd name="connsiteX2" fmla="*/ 3182574 w 11301338"/>
              <a:gd name="connsiteY2" fmla="*/ 197429 h 966355"/>
              <a:gd name="connsiteX3" fmla="*/ 5000983 w 11301338"/>
              <a:gd name="connsiteY3" fmla="*/ 41565 h 966355"/>
              <a:gd name="connsiteX4" fmla="*/ 11301338 w 11301338"/>
              <a:gd name="connsiteY4" fmla="*/ 82213 h 966355"/>
              <a:gd name="connsiteX5" fmla="*/ 11301338 w 11301338"/>
              <a:gd name="connsiteY5" fmla="*/ 966355 h 966355"/>
              <a:gd name="connsiteX6" fmla="*/ 0 w 11301338"/>
              <a:gd name="connsiteY6" fmla="*/ 966355 h 966355"/>
              <a:gd name="connsiteX7" fmla="*/ 0 w 11301338"/>
              <a:gd name="connsiteY7" fmla="*/ 82213 h 966355"/>
              <a:gd name="connsiteX0" fmla="*/ 0 w 11301338"/>
              <a:gd name="connsiteY0" fmla="*/ 82213 h 966355"/>
              <a:gd name="connsiteX1" fmla="*/ 1042047 w 11301338"/>
              <a:gd name="connsiteY1" fmla="*/ 0 h 966355"/>
              <a:gd name="connsiteX2" fmla="*/ 3182574 w 11301338"/>
              <a:gd name="connsiteY2" fmla="*/ 197429 h 966355"/>
              <a:gd name="connsiteX3" fmla="*/ 5000983 w 11301338"/>
              <a:gd name="connsiteY3" fmla="*/ 41565 h 966355"/>
              <a:gd name="connsiteX4" fmla="*/ 6767438 w 11301338"/>
              <a:gd name="connsiteY4" fmla="*/ 197429 h 966355"/>
              <a:gd name="connsiteX5" fmla="*/ 11301338 w 11301338"/>
              <a:gd name="connsiteY5" fmla="*/ 82213 h 966355"/>
              <a:gd name="connsiteX6" fmla="*/ 11301338 w 11301338"/>
              <a:gd name="connsiteY6" fmla="*/ 966355 h 966355"/>
              <a:gd name="connsiteX7" fmla="*/ 0 w 11301338"/>
              <a:gd name="connsiteY7" fmla="*/ 966355 h 966355"/>
              <a:gd name="connsiteX8" fmla="*/ 0 w 11301338"/>
              <a:gd name="connsiteY8" fmla="*/ 82213 h 966355"/>
              <a:gd name="connsiteX0" fmla="*/ 0 w 11301338"/>
              <a:gd name="connsiteY0" fmla="*/ 102993 h 987135"/>
              <a:gd name="connsiteX1" fmla="*/ 1042047 w 11301338"/>
              <a:gd name="connsiteY1" fmla="*/ 20780 h 987135"/>
              <a:gd name="connsiteX2" fmla="*/ 3182574 w 11301338"/>
              <a:gd name="connsiteY2" fmla="*/ 218209 h 987135"/>
              <a:gd name="connsiteX3" fmla="*/ 5000983 w 11301338"/>
              <a:gd name="connsiteY3" fmla="*/ 62345 h 987135"/>
              <a:gd name="connsiteX4" fmla="*/ 6767438 w 11301338"/>
              <a:gd name="connsiteY4" fmla="*/ 218209 h 987135"/>
              <a:gd name="connsiteX5" fmla="*/ 8585847 w 11301338"/>
              <a:gd name="connsiteY5" fmla="*/ 0 h 987135"/>
              <a:gd name="connsiteX6" fmla="*/ 11301338 w 11301338"/>
              <a:gd name="connsiteY6" fmla="*/ 102993 h 987135"/>
              <a:gd name="connsiteX7" fmla="*/ 11301338 w 11301338"/>
              <a:gd name="connsiteY7" fmla="*/ 987135 h 987135"/>
              <a:gd name="connsiteX8" fmla="*/ 0 w 11301338"/>
              <a:gd name="connsiteY8" fmla="*/ 987135 h 987135"/>
              <a:gd name="connsiteX9" fmla="*/ 0 w 11301338"/>
              <a:gd name="connsiteY9" fmla="*/ 102993 h 987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01338" h="987135">
                <a:moveTo>
                  <a:pt x="0" y="102993"/>
                </a:moveTo>
                <a:cubicBezTo>
                  <a:pt x="285004" y="99834"/>
                  <a:pt x="757043" y="23939"/>
                  <a:pt x="1042047" y="20780"/>
                </a:cubicBezTo>
                <a:cubicBezTo>
                  <a:pt x="1727847" y="24244"/>
                  <a:pt x="2496774" y="214745"/>
                  <a:pt x="3182574" y="218209"/>
                </a:cubicBezTo>
                <a:cubicBezTo>
                  <a:pt x="3781783" y="207818"/>
                  <a:pt x="4401774" y="72736"/>
                  <a:pt x="5000983" y="62345"/>
                </a:cubicBezTo>
                <a:cubicBezTo>
                  <a:pt x="5575947" y="62345"/>
                  <a:pt x="6192474" y="218209"/>
                  <a:pt x="6767438" y="218209"/>
                </a:cubicBezTo>
                <a:cubicBezTo>
                  <a:pt x="7370111" y="200891"/>
                  <a:pt x="7983174" y="17318"/>
                  <a:pt x="8585847" y="0"/>
                </a:cubicBezTo>
                <a:lnTo>
                  <a:pt x="11301338" y="102993"/>
                </a:lnTo>
                <a:lnTo>
                  <a:pt x="11301338" y="987135"/>
                </a:lnTo>
                <a:lnTo>
                  <a:pt x="0" y="987135"/>
                </a:lnTo>
                <a:lnTo>
                  <a:pt x="0" y="102993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A cartoon of a building with a clock&#10;&#10;Description automatically generated">
            <a:extLst>
              <a:ext uri="{FF2B5EF4-FFF2-40B4-BE49-F238E27FC236}">
                <a16:creationId xmlns:a16="http://schemas.microsoft.com/office/drawing/2014/main" id="{820B9981-B3A2-62DB-D9B8-3DF3C02BD37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958510" y="128893"/>
            <a:ext cx="1843785" cy="1357631"/>
          </a:xfrm>
          <a:prstGeom prst="rect">
            <a:avLst/>
          </a:prstGeom>
        </p:spPr>
      </p:pic>
      <p:pic>
        <p:nvPicPr>
          <p:cNvPr id="7" name="Picture 6" descr="A cartoon of a child carrying a stack of books&#10;&#10;Description automatically generated">
            <a:extLst>
              <a:ext uri="{FF2B5EF4-FFF2-40B4-BE49-F238E27FC236}">
                <a16:creationId xmlns:a16="http://schemas.microsoft.com/office/drawing/2014/main" id="{82A22FAC-A692-E3C9-348C-54E6EF5C8D1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39598" y="509591"/>
            <a:ext cx="903563" cy="2025044"/>
          </a:xfrm>
          <a:prstGeom prst="rect">
            <a:avLst/>
          </a:prstGeom>
        </p:spPr>
      </p:pic>
      <p:pic>
        <p:nvPicPr>
          <p:cNvPr id="17" name="Picture 16" descr="A yellow house with a red roof&#10;&#10;Description automatically generated">
            <a:extLst>
              <a:ext uri="{FF2B5EF4-FFF2-40B4-BE49-F238E27FC236}">
                <a16:creationId xmlns:a16="http://schemas.microsoft.com/office/drawing/2014/main" id="{1B04E342-DD99-1837-D6A2-434F408D122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213589" y="4654668"/>
            <a:ext cx="1480626" cy="1480626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929C5B1-297D-DF3F-AF01-36068FE934C3}"/>
              </a:ext>
            </a:extLst>
          </p:cNvPr>
          <p:cNvSpPr/>
          <p:nvPr/>
        </p:nvSpPr>
        <p:spPr>
          <a:xfrm>
            <a:off x="1637340" y="128892"/>
            <a:ext cx="6443550" cy="2025044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якому випадку хлопчик найшвидше опиниться біля річки, коли піде додому, в парк чи в магазин?</a:t>
            </a:r>
            <a:r>
              <a:rPr lang="en-US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Чому?</a:t>
            </a:r>
            <a:endParaRPr lang="en-UA" sz="32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EA3986A-740D-6431-B5E5-2C7B119ECA9D}"/>
              </a:ext>
            </a:extLst>
          </p:cNvPr>
          <p:cNvCxnSpPr>
            <a:cxnSpLocks/>
          </p:cNvCxnSpPr>
          <p:nvPr/>
        </p:nvCxnSpPr>
        <p:spPr>
          <a:xfrm flipV="1">
            <a:off x="2009067" y="2130809"/>
            <a:ext cx="7230531" cy="3415869"/>
          </a:xfrm>
          <a:prstGeom prst="line">
            <a:avLst/>
          </a:prstGeom>
          <a:ln w="76200" cap="rnd">
            <a:solidFill>
              <a:srgbClr val="FFFF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A cartoon of trees and bushes&#10;&#10;Description automatically generated">
            <a:extLst>
              <a:ext uri="{FF2B5EF4-FFF2-40B4-BE49-F238E27FC236}">
                <a16:creationId xmlns:a16="http://schemas.microsoft.com/office/drawing/2014/main" id="{078BFB11-7FE3-FA7F-7387-686AFDF789F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207331" y="4392322"/>
            <a:ext cx="1794509" cy="1794509"/>
          </a:xfrm>
          <a:prstGeom prst="rect">
            <a:avLst/>
          </a:prstGeom>
        </p:spPr>
      </p:pic>
      <p:pic>
        <p:nvPicPr>
          <p:cNvPr id="37" name="Picture 36" descr="A cartoon store with a red and white striped awning&#10;&#10;Description automatically generated">
            <a:extLst>
              <a:ext uri="{FF2B5EF4-FFF2-40B4-BE49-F238E27FC236}">
                <a16:creationId xmlns:a16="http://schemas.microsoft.com/office/drawing/2014/main" id="{B7570E96-73FB-C667-77C2-12AC31F19AE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690828" y="4727191"/>
            <a:ext cx="1419918" cy="1419918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91CC6F7-A897-4717-2F9F-FCB665ECE6F3}"/>
              </a:ext>
            </a:extLst>
          </p:cNvPr>
          <p:cNvCxnSpPr>
            <a:cxnSpLocks/>
          </p:cNvCxnSpPr>
          <p:nvPr/>
        </p:nvCxnSpPr>
        <p:spPr>
          <a:xfrm>
            <a:off x="2014059" y="5547051"/>
            <a:ext cx="9386728" cy="0"/>
          </a:xfrm>
          <a:prstGeom prst="line">
            <a:avLst/>
          </a:prstGeom>
          <a:ln w="76200" cap="rnd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A0121B2-EA04-7A3B-659B-1A9F8189D9C8}"/>
              </a:ext>
            </a:extLst>
          </p:cNvPr>
          <p:cNvCxnSpPr>
            <a:cxnSpLocks/>
          </p:cNvCxnSpPr>
          <p:nvPr/>
        </p:nvCxnSpPr>
        <p:spPr>
          <a:xfrm flipH="1" flipV="1">
            <a:off x="9239598" y="2130809"/>
            <a:ext cx="2161189" cy="3428972"/>
          </a:xfrm>
          <a:prstGeom prst="line">
            <a:avLst/>
          </a:prstGeom>
          <a:ln w="76200" cap="rnd">
            <a:solidFill>
              <a:srgbClr val="FF67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A59B062-1908-7CEA-E620-A46848135EEF}"/>
              </a:ext>
            </a:extLst>
          </p:cNvPr>
          <p:cNvCxnSpPr>
            <a:cxnSpLocks/>
          </p:cNvCxnSpPr>
          <p:nvPr/>
        </p:nvCxnSpPr>
        <p:spPr>
          <a:xfrm>
            <a:off x="9240461" y="2130809"/>
            <a:ext cx="0" cy="3730900"/>
          </a:xfrm>
          <a:prstGeom prst="line">
            <a:avLst/>
          </a:prstGeom>
          <a:ln w="76200" cap="rnd">
            <a:solidFill>
              <a:srgbClr val="FF67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193D9A3E-DFA4-0A64-5C55-115F9A6101FA}"/>
              </a:ext>
            </a:extLst>
          </p:cNvPr>
          <p:cNvGrpSpPr/>
          <p:nvPr/>
        </p:nvGrpSpPr>
        <p:grpSpPr>
          <a:xfrm>
            <a:off x="8766080" y="1805058"/>
            <a:ext cx="714195" cy="707887"/>
            <a:chOff x="6863849" y="1405651"/>
            <a:chExt cx="714195" cy="70788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D716AAD-6817-353A-D487-22A912A894A5}"/>
                </a:ext>
              </a:extLst>
            </p:cNvPr>
            <p:cNvSpPr/>
            <p:nvPr/>
          </p:nvSpPr>
          <p:spPr>
            <a:xfrm>
              <a:off x="6896534" y="1432028"/>
              <a:ext cx="681510" cy="681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67EDCC85-DE6F-4529-3C7F-48A4115B8BF4}"/>
                    </a:ext>
                  </a:extLst>
                </p:cNvPr>
                <p:cNvSpPr txBox="1"/>
                <p:nvPr/>
              </p:nvSpPr>
              <p:spPr>
                <a:xfrm>
                  <a:off x="6863849" y="1405651"/>
                  <a:ext cx="69189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UA" sz="4000" b="1" dirty="0">
                    <a:solidFill>
                      <a:srgbClr val="424651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67EDCC85-DE6F-4529-3C7F-48A4115B8B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3849" y="1405651"/>
                  <a:ext cx="691891" cy="707886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5A4B54-09AC-6F89-F614-E9383D744D17}"/>
              </a:ext>
            </a:extLst>
          </p:cNvPr>
          <p:cNvGrpSpPr/>
          <p:nvPr/>
        </p:nvGrpSpPr>
        <p:grpSpPr>
          <a:xfrm>
            <a:off x="8632095" y="5108038"/>
            <a:ext cx="691891" cy="707886"/>
            <a:chOff x="6891145" y="1419299"/>
            <a:chExt cx="691891" cy="70788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1A4C2B-A797-C7F8-64A3-588A310FD617}"/>
                </a:ext>
              </a:extLst>
            </p:cNvPr>
            <p:cNvSpPr/>
            <p:nvPr/>
          </p:nvSpPr>
          <p:spPr>
            <a:xfrm>
              <a:off x="6896534" y="1432028"/>
              <a:ext cx="681510" cy="681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CCAC0D3-F2FC-5CA5-2908-A05470E9FA62}"/>
                    </a:ext>
                  </a:extLst>
                </p:cNvPr>
                <p:cNvSpPr txBox="1"/>
                <p:nvPr/>
              </p:nvSpPr>
              <p:spPr>
                <a:xfrm>
                  <a:off x="6891145" y="1419299"/>
                  <a:ext cx="69189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UA" sz="4000" b="1" dirty="0">
                    <a:solidFill>
                      <a:srgbClr val="42465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CCAC0D3-F2FC-5CA5-2908-A05470E9FA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1145" y="1419299"/>
                  <a:ext cx="691891" cy="707886"/>
                </a:xfrm>
                <a:prstGeom prst="rect">
                  <a:avLst/>
                </a:prstGeom>
                <a:blipFill>
                  <a:blip r:embed="rId31"/>
                  <a:stretch>
                    <a:fillRect l="-1786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66C33B9-BC46-DC07-DDFA-5A3C7BE4234A}"/>
              </a:ext>
            </a:extLst>
          </p:cNvPr>
          <p:cNvGrpSpPr/>
          <p:nvPr/>
        </p:nvGrpSpPr>
        <p:grpSpPr>
          <a:xfrm>
            <a:off x="1706689" y="5161682"/>
            <a:ext cx="700547" cy="707887"/>
            <a:chOff x="6877497" y="1405651"/>
            <a:chExt cx="700547" cy="70788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13D2782-0516-220D-DCAE-6371F9E9BE0B}"/>
                </a:ext>
              </a:extLst>
            </p:cNvPr>
            <p:cNvSpPr/>
            <p:nvPr/>
          </p:nvSpPr>
          <p:spPr>
            <a:xfrm>
              <a:off x="6896534" y="1432028"/>
              <a:ext cx="681510" cy="681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3212DE4-1527-E3CE-9956-8B837836A794}"/>
                    </a:ext>
                  </a:extLst>
                </p:cNvPr>
                <p:cNvSpPr txBox="1"/>
                <p:nvPr/>
              </p:nvSpPr>
              <p:spPr>
                <a:xfrm>
                  <a:off x="6877497" y="1405651"/>
                  <a:ext cx="69189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en-UA" sz="4000" b="1" dirty="0">
                    <a:solidFill>
                      <a:srgbClr val="42465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3212DE4-1527-E3CE-9956-8B837836A7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7497" y="1405651"/>
                  <a:ext cx="691891" cy="707886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756A8C5-305B-C428-5350-08623B6D8DFE}"/>
              </a:ext>
            </a:extLst>
          </p:cNvPr>
          <p:cNvGrpSpPr/>
          <p:nvPr/>
        </p:nvGrpSpPr>
        <p:grpSpPr>
          <a:xfrm>
            <a:off x="10985480" y="5188058"/>
            <a:ext cx="700547" cy="707887"/>
            <a:chOff x="6877497" y="1405651"/>
            <a:chExt cx="700547" cy="707887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BDC0C8F-A2D0-E2B1-88D2-80007C8D3774}"/>
                </a:ext>
              </a:extLst>
            </p:cNvPr>
            <p:cNvSpPr/>
            <p:nvPr/>
          </p:nvSpPr>
          <p:spPr>
            <a:xfrm>
              <a:off x="6896534" y="1432028"/>
              <a:ext cx="681510" cy="6815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C60856C1-6727-9476-9F6C-F9AD81E49577}"/>
                    </a:ext>
                  </a:extLst>
                </p:cNvPr>
                <p:cNvSpPr txBox="1"/>
                <p:nvPr/>
              </p:nvSpPr>
              <p:spPr>
                <a:xfrm>
                  <a:off x="6877497" y="1405651"/>
                  <a:ext cx="691891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𝑴</m:t>
                        </m:r>
                      </m:oMath>
                    </m:oMathPara>
                  </a14:m>
                  <a:endParaRPr lang="en-UA" sz="4000" b="1" dirty="0">
                    <a:solidFill>
                      <a:srgbClr val="42465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C60856C1-6727-9476-9F6C-F9AD81E495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77497" y="1405651"/>
                  <a:ext cx="691891" cy="707886"/>
                </a:xfrm>
                <a:prstGeom prst="rect">
                  <a:avLst/>
                </a:prstGeom>
                <a:blipFill>
                  <a:blip r:embed="rId33"/>
                  <a:stretch>
                    <a:fillRect l="-7143" r="-892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536704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38133011-E987-EF45-880A-922FF03A04CB}"/>
                  </a:ext>
                </a:extLst>
              </p:cNvPr>
              <p:cNvSpPr/>
              <p:nvPr/>
            </p:nvSpPr>
            <p:spPr>
              <a:xfrm>
                <a:off x="1957266" y="5243802"/>
                <a:ext cx="7842359" cy="109828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Що буде найкоротшою відстанню від точки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площини </a:t>
                </a:r>
                <a14:m>
                  <m:oMath xmlns:m="http://schemas.openxmlformats.org/officeDocument/2006/math">
                    <m:r>
                      <a:rPr lang="uk-UA" sz="32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320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38133011-E987-EF45-880A-922FF03A04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266" y="5243802"/>
                <a:ext cx="7842359" cy="1098285"/>
              </a:xfrm>
              <a:prstGeom prst="roundRect">
                <a:avLst>
                  <a:gd name="adj" fmla="val 3670"/>
                </a:avLst>
              </a:prstGeom>
              <a:blipFill>
                <a:blip r:embed="rId3"/>
                <a:stretch>
                  <a:fillRect t="-4545" r="-161" b="-1704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8" name="Пряма сполучна лінія 32">
            <a:extLst>
              <a:ext uri="{FF2B5EF4-FFF2-40B4-BE49-F238E27FC236}">
                <a16:creationId xmlns:a16="http://schemas.microsoft.com/office/drawing/2014/main" id="{76A3E564-0A5D-FF64-C69C-13DDF8A7EEB9}"/>
              </a:ext>
            </a:extLst>
          </p:cNvPr>
          <p:cNvCxnSpPr>
            <a:cxnSpLocks/>
          </p:cNvCxnSpPr>
          <p:nvPr/>
        </p:nvCxnSpPr>
        <p:spPr>
          <a:xfrm flipV="1">
            <a:off x="3710150" y="1427813"/>
            <a:ext cx="0" cy="1496816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 сполучна лінія 32">
            <a:extLst>
              <a:ext uri="{FF2B5EF4-FFF2-40B4-BE49-F238E27FC236}">
                <a16:creationId xmlns:a16="http://schemas.microsoft.com/office/drawing/2014/main" id="{F7E14E97-D279-4F8A-DB6D-7328014B21B6}"/>
              </a:ext>
            </a:extLst>
          </p:cNvPr>
          <p:cNvCxnSpPr>
            <a:cxnSpLocks/>
          </p:cNvCxnSpPr>
          <p:nvPr/>
        </p:nvCxnSpPr>
        <p:spPr>
          <a:xfrm flipV="1">
            <a:off x="3352885" y="1918765"/>
            <a:ext cx="0" cy="1086072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 сполучна лінія 32">
            <a:extLst>
              <a:ext uri="{FF2B5EF4-FFF2-40B4-BE49-F238E27FC236}">
                <a16:creationId xmlns:a16="http://schemas.microsoft.com/office/drawing/2014/main" id="{82895F12-5A31-4177-ACF3-17F158933E9A}"/>
              </a:ext>
            </a:extLst>
          </p:cNvPr>
          <p:cNvCxnSpPr>
            <a:cxnSpLocks/>
          </p:cNvCxnSpPr>
          <p:nvPr/>
        </p:nvCxnSpPr>
        <p:spPr>
          <a:xfrm flipV="1">
            <a:off x="3003115" y="2349500"/>
            <a:ext cx="0" cy="741560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 сполучна лінія 32">
            <a:extLst>
              <a:ext uri="{FF2B5EF4-FFF2-40B4-BE49-F238E27FC236}">
                <a16:creationId xmlns:a16="http://schemas.microsoft.com/office/drawing/2014/main" id="{807D470B-4E12-D268-8D7C-F3200452C5B7}"/>
              </a:ext>
            </a:extLst>
          </p:cNvPr>
          <p:cNvCxnSpPr>
            <a:cxnSpLocks/>
          </p:cNvCxnSpPr>
          <p:nvPr/>
        </p:nvCxnSpPr>
        <p:spPr>
          <a:xfrm flipV="1">
            <a:off x="2679265" y="2783417"/>
            <a:ext cx="0" cy="387503"/>
          </a:xfrm>
          <a:prstGeom prst="line">
            <a:avLst/>
          </a:prstGeom>
          <a:ln w="1905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4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3675972" y="0"/>
            <a:ext cx="5304891" cy="393290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ПЕРПЕНДИКУЛЯР І ПОХИЛА</a:t>
            </a:r>
            <a:endParaRPr lang="en-UA" sz="24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BBD108-7AFB-7A4C-80C8-DAAE87B9C162}"/>
                  </a:ext>
                </a:extLst>
              </p:cNvPr>
              <p:cNvSpPr txBox="1"/>
              <p:nvPr/>
            </p:nvSpPr>
            <p:spPr>
              <a:xfrm>
                <a:off x="5898849" y="148931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BBD108-7AFB-7A4C-80C8-DAAE87B9C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849" y="1489318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 сполучна лінія 32">
            <a:extLst>
              <a:ext uri="{FF2B5EF4-FFF2-40B4-BE49-F238E27FC236}">
                <a16:creationId xmlns:a16="http://schemas.microsoft.com/office/drawing/2014/main" id="{FC6CCD06-1CB8-3F24-5D7F-44481C805B01}"/>
              </a:ext>
            </a:extLst>
          </p:cNvPr>
          <p:cNvCxnSpPr>
            <a:cxnSpLocks/>
          </p:cNvCxnSpPr>
          <p:nvPr/>
        </p:nvCxnSpPr>
        <p:spPr>
          <a:xfrm flipH="1">
            <a:off x="1457550" y="4029877"/>
            <a:ext cx="4361362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238C6FAC-9889-61D4-D261-7A031A6FA9C9}"/>
              </a:ext>
            </a:extLst>
          </p:cNvPr>
          <p:cNvCxnSpPr>
            <a:cxnSpLocks/>
          </p:cNvCxnSpPr>
          <p:nvPr/>
        </p:nvCxnSpPr>
        <p:spPr>
          <a:xfrm flipH="1">
            <a:off x="1457550" y="1575655"/>
            <a:ext cx="711401" cy="245441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E50C95BB-D1C5-2D9B-BDF7-9E3F12D8A760}"/>
              </a:ext>
            </a:extLst>
          </p:cNvPr>
          <p:cNvCxnSpPr>
            <a:cxnSpLocks/>
          </p:cNvCxnSpPr>
          <p:nvPr/>
        </p:nvCxnSpPr>
        <p:spPr>
          <a:xfrm flipH="1">
            <a:off x="2170960" y="1575463"/>
            <a:ext cx="4359353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2">
            <a:extLst>
              <a:ext uri="{FF2B5EF4-FFF2-40B4-BE49-F238E27FC236}">
                <a16:creationId xmlns:a16="http://schemas.microsoft.com/office/drawing/2014/main" id="{BDDD7590-61CF-A22E-A717-190793D24960}"/>
              </a:ext>
            </a:extLst>
          </p:cNvPr>
          <p:cNvCxnSpPr>
            <a:cxnSpLocks/>
          </p:cNvCxnSpPr>
          <p:nvPr/>
        </p:nvCxnSpPr>
        <p:spPr>
          <a:xfrm flipH="1">
            <a:off x="5818912" y="1575463"/>
            <a:ext cx="711401" cy="245441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32">
            <a:extLst>
              <a:ext uri="{FF2B5EF4-FFF2-40B4-BE49-F238E27FC236}">
                <a16:creationId xmlns:a16="http://schemas.microsoft.com/office/drawing/2014/main" id="{0CBB4151-D431-315F-4A5A-722613113A85}"/>
              </a:ext>
            </a:extLst>
          </p:cNvPr>
          <p:cNvCxnSpPr>
            <a:cxnSpLocks/>
          </p:cNvCxnSpPr>
          <p:nvPr/>
        </p:nvCxnSpPr>
        <p:spPr>
          <a:xfrm flipV="1">
            <a:off x="4069559" y="545020"/>
            <a:ext cx="0" cy="2314358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32">
            <a:extLst>
              <a:ext uri="{FF2B5EF4-FFF2-40B4-BE49-F238E27FC236}">
                <a16:creationId xmlns:a16="http://schemas.microsoft.com/office/drawing/2014/main" id="{05E6155D-D508-73F9-0B9E-9AC46CAE5002}"/>
              </a:ext>
            </a:extLst>
          </p:cNvPr>
          <p:cNvCxnSpPr>
            <a:cxnSpLocks/>
          </p:cNvCxnSpPr>
          <p:nvPr/>
        </p:nvCxnSpPr>
        <p:spPr>
          <a:xfrm flipV="1">
            <a:off x="4069559" y="2847586"/>
            <a:ext cx="0" cy="1483338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32">
            <a:extLst>
              <a:ext uri="{FF2B5EF4-FFF2-40B4-BE49-F238E27FC236}">
                <a16:creationId xmlns:a16="http://schemas.microsoft.com/office/drawing/2014/main" id="{9319CFC1-A84D-E043-A5AC-4B7350890CE3}"/>
              </a:ext>
            </a:extLst>
          </p:cNvPr>
          <p:cNvCxnSpPr>
            <a:cxnSpLocks/>
          </p:cNvCxnSpPr>
          <p:nvPr/>
        </p:nvCxnSpPr>
        <p:spPr>
          <a:xfrm flipV="1">
            <a:off x="4069559" y="4330924"/>
            <a:ext cx="0" cy="30692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32" hidden="1">
            <a:extLst>
              <a:ext uri="{FF2B5EF4-FFF2-40B4-BE49-F238E27FC236}">
                <a16:creationId xmlns:a16="http://schemas.microsoft.com/office/drawing/2014/main" id="{AF707E32-67DB-2FFE-BBE5-0A46EE4FBA65}"/>
              </a:ext>
            </a:extLst>
          </p:cNvPr>
          <p:cNvCxnSpPr>
            <a:cxnSpLocks/>
          </p:cNvCxnSpPr>
          <p:nvPr/>
        </p:nvCxnSpPr>
        <p:spPr>
          <a:xfrm flipV="1">
            <a:off x="2740350" y="1013080"/>
            <a:ext cx="2722861" cy="2522207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3ACDC13-F73F-DC5E-8BCB-F4CE19B0467D}"/>
              </a:ext>
            </a:extLst>
          </p:cNvPr>
          <p:cNvGrpSpPr/>
          <p:nvPr/>
        </p:nvGrpSpPr>
        <p:grpSpPr>
          <a:xfrm>
            <a:off x="3826672" y="2586329"/>
            <a:ext cx="240030" cy="339043"/>
            <a:chOff x="6994823" y="3210607"/>
            <a:chExt cx="240030" cy="339043"/>
          </a:xfrm>
        </p:grpSpPr>
        <p:cxnSp>
          <p:nvCxnSpPr>
            <p:cNvPr id="43" name="Пряма сполучна лінія 32">
              <a:extLst>
                <a:ext uri="{FF2B5EF4-FFF2-40B4-BE49-F238E27FC236}">
                  <a16:creationId xmlns:a16="http://schemas.microsoft.com/office/drawing/2014/main" id="{67A66AB7-DC0F-556D-4728-20F3C4D5CA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823" y="3265741"/>
              <a:ext cx="0" cy="283909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 сполучна лінія 32">
              <a:extLst>
                <a:ext uri="{FF2B5EF4-FFF2-40B4-BE49-F238E27FC236}">
                  <a16:creationId xmlns:a16="http://schemas.microsoft.com/office/drawing/2014/main" id="{D7E39CCE-EBF9-341C-9B22-FD99E07894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823" y="3210607"/>
              <a:ext cx="240030" cy="55133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77F81F2-6E10-3438-DFD0-ACE3C0669DFB}"/>
                  </a:ext>
                </a:extLst>
              </p:cNvPr>
              <p:cNvSpPr txBox="1"/>
              <p:nvPr/>
            </p:nvSpPr>
            <p:spPr>
              <a:xfrm>
                <a:off x="4017945" y="62181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77F81F2-6E10-3438-DFD0-ACE3C0669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945" y="621814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41EBA71-3308-154F-DA80-46E343968AD6}"/>
                  </a:ext>
                </a:extLst>
              </p:cNvPr>
              <p:cNvSpPr txBox="1"/>
              <p:nvPr/>
            </p:nvSpPr>
            <p:spPr>
              <a:xfrm>
                <a:off x="4012052" y="264517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41EBA71-3308-154F-DA80-46E343968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052" y="2645177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C9BCFD1-1C61-7B50-91E6-BB5C366DA0E2}"/>
                  </a:ext>
                </a:extLst>
              </p:cNvPr>
              <p:cNvSpPr txBox="1"/>
              <p:nvPr/>
            </p:nvSpPr>
            <p:spPr>
              <a:xfrm>
                <a:off x="1791670" y="321527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C9BCFD1-1C61-7B50-91E6-BB5C366DA0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670" y="3215278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 сполучна лінія 32">
            <a:extLst>
              <a:ext uri="{FF2B5EF4-FFF2-40B4-BE49-F238E27FC236}">
                <a16:creationId xmlns:a16="http://schemas.microsoft.com/office/drawing/2014/main" id="{52D6D1B7-054E-DB2A-19FD-B905ABAD7F61}"/>
              </a:ext>
            </a:extLst>
          </p:cNvPr>
          <p:cNvCxnSpPr>
            <a:cxnSpLocks/>
          </p:cNvCxnSpPr>
          <p:nvPr/>
        </p:nvCxnSpPr>
        <p:spPr>
          <a:xfrm flipV="1">
            <a:off x="4072100" y="957479"/>
            <a:ext cx="0" cy="1909872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32">
            <a:extLst>
              <a:ext uri="{FF2B5EF4-FFF2-40B4-BE49-F238E27FC236}">
                <a16:creationId xmlns:a16="http://schemas.microsoft.com/office/drawing/2014/main" id="{64B5173F-2345-75A2-E31F-2CC191DADF34}"/>
              </a:ext>
            </a:extLst>
          </p:cNvPr>
          <p:cNvCxnSpPr>
            <a:cxnSpLocks/>
          </p:cNvCxnSpPr>
          <p:nvPr/>
        </p:nvCxnSpPr>
        <p:spPr>
          <a:xfrm flipV="1">
            <a:off x="2299775" y="964785"/>
            <a:ext cx="1766927" cy="2298688"/>
          </a:xfrm>
          <a:prstGeom prst="line">
            <a:avLst/>
          </a:prstGeom>
          <a:ln w="38100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32">
            <a:extLst>
              <a:ext uri="{FF2B5EF4-FFF2-40B4-BE49-F238E27FC236}">
                <a16:creationId xmlns:a16="http://schemas.microsoft.com/office/drawing/2014/main" id="{6B79477F-36B9-203A-E2DF-743A6F2DC4FC}"/>
              </a:ext>
            </a:extLst>
          </p:cNvPr>
          <p:cNvCxnSpPr>
            <a:cxnSpLocks/>
          </p:cNvCxnSpPr>
          <p:nvPr/>
        </p:nvCxnSpPr>
        <p:spPr>
          <a:xfrm flipV="1">
            <a:off x="2302401" y="2864413"/>
            <a:ext cx="1772326" cy="407093"/>
          </a:xfrm>
          <a:prstGeom prst="line">
            <a:avLst/>
          </a:prstGeom>
          <a:ln w="381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ounded Rectangle 103">
                <a:extLst>
                  <a:ext uri="{FF2B5EF4-FFF2-40B4-BE49-F238E27FC236}">
                    <a16:creationId xmlns:a16="http://schemas.microsoft.com/office/drawing/2014/main" id="{9469AA16-7A07-E0C1-AC79-09077B1805DF}"/>
                  </a:ext>
                </a:extLst>
              </p:cNvPr>
              <p:cNvSpPr/>
              <p:nvPr/>
            </p:nvSpPr>
            <p:spPr>
              <a:xfrm>
                <a:off x="7226761" y="1549855"/>
                <a:ext cx="4774555" cy="613550"/>
              </a:xfrm>
              <a:prstGeom prst="roundRect">
                <a:avLst>
                  <a:gd name="adj" fmla="val 7478"/>
                </a:avLst>
              </a:prstGeom>
              <a:solidFill>
                <a:srgbClr val="FFFF0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𝐴𝑂</m:t>
                    </m:r>
                  </m:oMath>
                </a14:m>
                <a:r>
                  <a:rPr lang="en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</a:t>
                </a:r>
                <a:r>
                  <a:rPr lang="uk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перпендикуляр</a:t>
                </a:r>
                <a:endParaRPr lang="en-UA" sz="320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4" name="Rounded Rectangle 103">
                <a:extLst>
                  <a:ext uri="{FF2B5EF4-FFF2-40B4-BE49-F238E27FC236}">
                    <a16:creationId xmlns:a16="http://schemas.microsoft.com/office/drawing/2014/main" id="{9469AA16-7A07-E0C1-AC79-09077B1805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61" y="1549855"/>
                <a:ext cx="4774555" cy="613550"/>
              </a:xfrm>
              <a:prstGeom prst="roundRect">
                <a:avLst>
                  <a:gd name="adj" fmla="val 7478"/>
                </a:avLst>
              </a:prstGeom>
              <a:blipFill>
                <a:blip r:embed="rId30"/>
                <a:stretch>
                  <a:fillRect l="-794" t="-10000" b="-28000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Oval 104">
            <a:extLst>
              <a:ext uri="{FF2B5EF4-FFF2-40B4-BE49-F238E27FC236}">
                <a16:creationId xmlns:a16="http://schemas.microsoft.com/office/drawing/2014/main" id="{9C794DE7-97C3-669B-D78F-E2FD737831F7}"/>
              </a:ext>
            </a:extLst>
          </p:cNvPr>
          <p:cNvSpPr/>
          <p:nvPr/>
        </p:nvSpPr>
        <p:spPr>
          <a:xfrm>
            <a:off x="4001626" y="926715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88763A04-43E7-88F8-F234-325502B47221}"/>
              </a:ext>
            </a:extLst>
          </p:cNvPr>
          <p:cNvSpPr/>
          <p:nvPr/>
        </p:nvSpPr>
        <p:spPr>
          <a:xfrm>
            <a:off x="4012052" y="2801559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92B4957-C1A2-C470-6127-31D6A7CB7F0D}"/>
              </a:ext>
            </a:extLst>
          </p:cNvPr>
          <p:cNvSpPr/>
          <p:nvPr/>
        </p:nvSpPr>
        <p:spPr>
          <a:xfrm>
            <a:off x="2258438" y="3202673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D08C9CCE-8EF5-4DDF-4927-4625EECEFF11}"/>
                  </a:ext>
                </a:extLst>
              </p:cNvPr>
              <p:cNvSpPr/>
              <p:nvPr/>
            </p:nvSpPr>
            <p:spPr>
              <a:xfrm>
                <a:off x="7229954" y="2376542"/>
                <a:ext cx="4774555" cy="613550"/>
              </a:xfrm>
              <a:prstGeom prst="roundRect">
                <a:avLst>
                  <a:gd name="adj" fmla="val 7478"/>
                </a:avLst>
              </a:prstGeom>
              <a:solidFill>
                <a:srgbClr val="00B0F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</a:t>
                </a:r>
                <a:r>
                  <a:rPr lang="uk-UA" sz="32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похила</a:t>
                </a:r>
                <a:endParaRPr lang="en-UA" sz="320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D08C9CCE-8EF5-4DDF-4927-4625EECEFF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954" y="2376542"/>
                <a:ext cx="4774555" cy="613550"/>
              </a:xfrm>
              <a:prstGeom prst="roundRect">
                <a:avLst>
                  <a:gd name="adj" fmla="val 7478"/>
                </a:avLst>
              </a:prstGeom>
              <a:blipFill>
                <a:blip r:embed="rId31"/>
                <a:stretch>
                  <a:fillRect l="-796" t="-12245" b="-28571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Rounded Rectangle 114">
                <a:extLst>
                  <a:ext uri="{FF2B5EF4-FFF2-40B4-BE49-F238E27FC236}">
                    <a16:creationId xmlns:a16="http://schemas.microsoft.com/office/drawing/2014/main" id="{6776E25C-DEA0-F94E-92A2-D19CA85D3B3B}"/>
                  </a:ext>
                </a:extLst>
              </p:cNvPr>
              <p:cNvSpPr/>
              <p:nvPr/>
            </p:nvSpPr>
            <p:spPr>
              <a:xfrm>
                <a:off x="7226760" y="3203229"/>
                <a:ext cx="4774555" cy="1033744"/>
              </a:xfrm>
              <a:prstGeom prst="roundRect">
                <a:avLst>
                  <a:gd name="adj" fmla="val 7478"/>
                </a:avLst>
              </a:prstGeom>
              <a:solidFill>
                <a:srgbClr val="00B050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</a:rPr>
                      <m:t>𝐵𝑂</m:t>
                    </m:r>
                  </m:oMath>
                </a14:m>
                <a:r>
                  <a:rPr lang="en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</a:t>
                </a:r>
                <a:r>
                  <a:rPr lang="uk-UA" sz="32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проекція похилої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32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endParaRPr lang="en-UA" sz="32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115" name="Rounded Rectangle 114">
                <a:extLst>
                  <a:ext uri="{FF2B5EF4-FFF2-40B4-BE49-F238E27FC236}">
                    <a16:creationId xmlns:a16="http://schemas.microsoft.com/office/drawing/2014/main" id="{6776E25C-DEA0-F94E-92A2-D19CA85D3B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60" y="3203229"/>
                <a:ext cx="4774555" cy="1033744"/>
              </a:xfrm>
              <a:prstGeom prst="roundRect">
                <a:avLst>
                  <a:gd name="adj" fmla="val 7478"/>
                </a:avLst>
              </a:prstGeom>
              <a:blipFill>
                <a:blip r:embed="rId32"/>
                <a:stretch>
                  <a:fillRect l="-2646" t="-10976" b="-20732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A69A0DF3-AEEE-2785-E9D5-5770DE8DECE2}"/>
              </a:ext>
            </a:extLst>
          </p:cNvPr>
          <p:cNvSpPr/>
          <p:nvPr/>
        </p:nvSpPr>
        <p:spPr>
          <a:xfrm>
            <a:off x="1139690" y="4873808"/>
            <a:ext cx="10861625" cy="1898047"/>
          </a:xfrm>
          <a:prstGeom prst="roundRect">
            <a:avLst>
              <a:gd name="adj" fmla="val 747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i="1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Перпендикуляром</a:t>
            </a:r>
            <a:r>
              <a:rPr lang="uk-UA" sz="28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проведеним з даної точки до даної площини, називається відрізок, що сполучає дану точку з точкою площини і лежить на прямій, перпендикулярній до площини.</a:t>
            </a:r>
            <a:endParaRPr lang="en-UA" sz="28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7EA09778-9FCD-7881-D0F6-92828224A7D4}"/>
              </a:ext>
            </a:extLst>
          </p:cNvPr>
          <p:cNvSpPr/>
          <p:nvPr/>
        </p:nvSpPr>
        <p:spPr>
          <a:xfrm>
            <a:off x="1139690" y="4854082"/>
            <a:ext cx="10861625" cy="1385168"/>
          </a:xfrm>
          <a:prstGeom prst="roundRect">
            <a:avLst>
              <a:gd name="adj" fmla="val 747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i="1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Відстань від точки до площини</a:t>
            </a:r>
            <a:r>
              <a:rPr lang="uk-UA" sz="28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це довжина перпендикуляра, проведеного із цієї точки до площини.</a:t>
            </a:r>
            <a:endParaRPr lang="en-UA" sz="28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3" name="Rounded Rectangle 122">
            <a:extLst>
              <a:ext uri="{FF2B5EF4-FFF2-40B4-BE49-F238E27FC236}">
                <a16:creationId xmlns:a16="http://schemas.microsoft.com/office/drawing/2014/main" id="{F005AEA1-D9F7-B829-A784-671C4416E50E}"/>
              </a:ext>
            </a:extLst>
          </p:cNvPr>
          <p:cNvSpPr/>
          <p:nvPr/>
        </p:nvSpPr>
        <p:spPr>
          <a:xfrm>
            <a:off x="1139689" y="4847305"/>
            <a:ext cx="10861625" cy="1385168"/>
          </a:xfrm>
          <a:prstGeom prst="roundRect">
            <a:avLst>
              <a:gd name="adj" fmla="val 747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i="1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Похила</a:t>
            </a:r>
            <a:r>
              <a:rPr lang="uk-UA" sz="28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це відрізок, який сполучає точку, що не належить площині з точкою площини і не є перпендикуляром.</a:t>
            </a:r>
            <a:endParaRPr lang="en-UA" sz="28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0B16A9B7-B077-9187-2DDB-96B08DC25F06}"/>
              </a:ext>
            </a:extLst>
          </p:cNvPr>
          <p:cNvSpPr/>
          <p:nvPr/>
        </p:nvSpPr>
        <p:spPr>
          <a:xfrm>
            <a:off x="1139688" y="4854082"/>
            <a:ext cx="10861625" cy="1240104"/>
          </a:xfrm>
          <a:prstGeom prst="roundRect">
            <a:avLst>
              <a:gd name="adj" fmla="val 747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i="1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Проекція похилої</a:t>
            </a:r>
            <a:r>
              <a:rPr lang="uk-UA" sz="28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– це відрізок, який сполучає основи перпендикуляра і похилої.</a:t>
            </a:r>
            <a:endParaRPr lang="en-UA" sz="28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520BD374-6720-5C09-CF51-09D1D9935FE7}"/>
              </a:ext>
            </a:extLst>
          </p:cNvPr>
          <p:cNvSpPr/>
          <p:nvPr/>
        </p:nvSpPr>
        <p:spPr>
          <a:xfrm>
            <a:off x="1086498" y="4756625"/>
            <a:ext cx="11026702" cy="2101375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56" name="Picture 155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8A6D3C94-A905-499E-C384-7F1449ADBE8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185172" y="5021452"/>
            <a:ext cx="1549855" cy="15498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Rounded Rectangle 156">
                <a:extLst>
                  <a:ext uri="{FF2B5EF4-FFF2-40B4-BE49-F238E27FC236}">
                    <a16:creationId xmlns:a16="http://schemas.microsoft.com/office/drawing/2014/main" id="{F02BF980-D0D8-F3E9-9C77-E0117E341A76}"/>
                  </a:ext>
                </a:extLst>
              </p:cNvPr>
              <p:cNvSpPr/>
              <p:nvPr/>
            </p:nvSpPr>
            <p:spPr>
              <a:xfrm>
                <a:off x="1549262" y="5141892"/>
                <a:ext cx="8356600" cy="1452545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Поясніть, як можна розмістити кожну точку 27-ми кілометрової похилої</a:t>
                </a:r>
                <a:r>
                  <a:rPr lang="en-US" sz="28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8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на відрізку</a:t>
                </a:r>
                <a:r>
                  <a:rPr lang="en-US" sz="28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𝐵𝑂</m:t>
                    </m:r>
                  </m:oMath>
                </a14:m>
                <a:r>
                  <a:rPr lang="uk-UA" sz="280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завдовжки 1 см?</a:t>
                </a:r>
                <a:endParaRPr lang="en-UA" sz="280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7" name="Rounded Rectangle 156">
                <a:extLst>
                  <a:ext uri="{FF2B5EF4-FFF2-40B4-BE49-F238E27FC236}">
                    <a16:creationId xmlns:a16="http://schemas.microsoft.com/office/drawing/2014/main" id="{F02BF980-D0D8-F3E9-9C77-E0117E341A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262" y="5141892"/>
                <a:ext cx="8356600" cy="1452545"/>
              </a:xfrm>
              <a:prstGeom prst="roundRect">
                <a:avLst>
                  <a:gd name="adj" fmla="val 3670"/>
                </a:avLst>
              </a:prstGeom>
              <a:blipFill>
                <a:blip r:embed="rId34"/>
                <a:stretch>
                  <a:fillRect l="-1212" t="-1724" r="-1212" b="-86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364739-0675-6AD4-7EED-167904167FAC}"/>
                  </a:ext>
                </a:extLst>
              </p:cNvPr>
              <p:cNvSpPr txBox="1"/>
              <p:nvPr/>
            </p:nvSpPr>
            <p:spPr>
              <a:xfrm>
                <a:off x="3981338" y="402678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364739-0675-6AD4-7EED-167904167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338" y="4026786"/>
                <a:ext cx="631464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9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8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108" grpId="0" animBg="1"/>
      <p:bldP spid="12" grpId="0"/>
      <p:bldP spid="66" grpId="0"/>
      <p:bldP spid="67" grpId="0"/>
      <p:bldP spid="68" grpId="0"/>
      <p:bldP spid="104" grpId="0" animBg="1"/>
      <p:bldP spid="105" grpId="0" animBg="1"/>
      <p:bldP spid="106" grpId="0" animBg="1"/>
      <p:bldP spid="107" grpId="0" animBg="1"/>
      <p:bldP spid="114" grpId="0" animBg="1"/>
      <p:bldP spid="115" grpId="0" animBg="1"/>
      <p:bldP spid="116" grpId="0" animBg="1"/>
      <p:bldP spid="116" grpId="1" animBg="1"/>
      <p:bldP spid="122" grpId="0" animBg="1"/>
      <p:bldP spid="122" grpId="1" animBg="1"/>
      <p:bldP spid="123" grpId="0" animBg="1"/>
      <p:bldP spid="123" grpId="1" animBg="1"/>
      <p:bldP spid="125" grpId="0" animBg="1"/>
      <p:bldP spid="125" grpId="1" animBg="1"/>
      <p:bldP spid="126" grpId="0" animBg="1"/>
      <p:bldP spid="126" grpId="1" animBg="1"/>
      <p:bldP spid="157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571CC1EB-C96E-9A10-2D9A-A82155575102}"/>
              </a:ext>
            </a:extLst>
          </p:cNvPr>
          <p:cNvSpPr/>
          <p:nvPr/>
        </p:nvSpPr>
        <p:spPr>
          <a:xfrm>
            <a:off x="3096492" y="0"/>
            <a:ext cx="7637318" cy="393290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ПЕРПЕНДИКУЛЯРА Й ПОХИЛОЇ</a:t>
            </a:r>
            <a:endParaRPr lang="en-UA" sz="2400">
              <a:solidFill>
                <a:srgbClr val="DE312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DE32A2-BDC8-59F2-BC43-4AEFCABBADF0}"/>
                  </a:ext>
                </a:extLst>
              </p:cNvPr>
              <p:cNvSpPr txBox="1"/>
              <p:nvPr/>
            </p:nvSpPr>
            <p:spPr>
              <a:xfrm>
                <a:off x="1598966" y="1309175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4DE32A2-BDC8-59F2-BC43-4AEFCABBA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966" y="1309175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B1A9B61-8684-F2D7-4BE2-139488715A39}"/>
                  </a:ext>
                </a:extLst>
              </p:cNvPr>
              <p:cNvSpPr txBox="1"/>
              <p:nvPr/>
            </p:nvSpPr>
            <p:spPr>
              <a:xfrm>
                <a:off x="1124510" y="268602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B1A9B61-8684-F2D7-4BE2-139488715A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510" y="2686021"/>
                <a:ext cx="63146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 сполучна лінія 32">
            <a:extLst>
              <a:ext uri="{FF2B5EF4-FFF2-40B4-BE49-F238E27FC236}">
                <a16:creationId xmlns:a16="http://schemas.microsoft.com/office/drawing/2014/main" id="{59E7C88D-FDDB-668F-6CE8-6F9CC8740454}"/>
              </a:ext>
            </a:extLst>
          </p:cNvPr>
          <p:cNvCxnSpPr>
            <a:cxnSpLocks/>
          </p:cNvCxnSpPr>
          <p:nvPr/>
        </p:nvCxnSpPr>
        <p:spPr>
          <a:xfrm flipH="1">
            <a:off x="1114731" y="3158146"/>
            <a:ext cx="3764948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34E22280-CF8C-6A78-280E-6EC5C98A8999}"/>
              </a:ext>
            </a:extLst>
          </p:cNvPr>
          <p:cNvCxnSpPr>
            <a:cxnSpLocks/>
          </p:cNvCxnSpPr>
          <p:nvPr/>
        </p:nvCxnSpPr>
        <p:spPr>
          <a:xfrm flipH="1">
            <a:off x="1114731" y="1362521"/>
            <a:ext cx="664285" cy="1795625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633978C5-6CC3-9DA0-3E44-0C183B115295}"/>
              </a:ext>
            </a:extLst>
          </p:cNvPr>
          <p:cNvCxnSpPr>
            <a:cxnSpLocks/>
          </p:cNvCxnSpPr>
          <p:nvPr/>
        </p:nvCxnSpPr>
        <p:spPr>
          <a:xfrm flipH="1">
            <a:off x="1779016" y="1362521"/>
            <a:ext cx="3764948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C4492206-6E3F-793F-FE04-70FFB4F6BCD4}"/>
              </a:ext>
            </a:extLst>
          </p:cNvPr>
          <p:cNvCxnSpPr>
            <a:cxnSpLocks/>
          </p:cNvCxnSpPr>
          <p:nvPr/>
        </p:nvCxnSpPr>
        <p:spPr>
          <a:xfrm flipH="1">
            <a:off x="4879679" y="1362521"/>
            <a:ext cx="664285" cy="1795625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00B4E7F-F437-AB7D-3536-F5ECF5FAC298}"/>
              </a:ext>
            </a:extLst>
          </p:cNvPr>
          <p:cNvGrpSpPr/>
          <p:nvPr/>
        </p:nvGrpSpPr>
        <p:grpSpPr>
          <a:xfrm>
            <a:off x="2955750" y="2116863"/>
            <a:ext cx="130262" cy="276778"/>
            <a:chOff x="6994823" y="3210607"/>
            <a:chExt cx="240030" cy="339043"/>
          </a:xfrm>
        </p:grpSpPr>
        <p:cxnSp>
          <p:nvCxnSpPr>
            <p:cNvPr id="16" name="Пряма сполучна лінія 32">
              <a:extLst>
                <a:ext uri="{FF2B5EF4-FFF2-40B4-BE49-F238E27FC236}">
                  <a16:creationId xmlns:a16="http://schemas.microsoft.com/office/drawing/2014/main" id="{5001B0D9-DE91-58F2-FAA4-AEA4058FDC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823" y="3265741"/>
              <a:ext cx="0" cy="283909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 сполучна лінія 32">
              <a:extLst>
                <a:ext uri="{FF2B5EF4-FFF2-40B4-BE49-F238E27FC236}">
                  <a16:creationId xmlns:a16="http://schemas.microsoft.com/office/drawing/2014/main" id="{2FCBB03C-1C44-A36A-E782-34AFBF1668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823" y="3210607"/>
              <a:ext cx="240030" cy="55133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" name="Пряма сполучна лінія 32">
            <a:extLst>
              <a:ext uri="{FF2B5EF4-FFF2-40B4-BE49-F238E27FC236}">
                <a16:creationId xmlns:a16="http://schemas.microsoft.com/office/drawing/2014/main" id="{A03B2264-8EB6-7ADA-87BA-394D7D24BD37}"/>
              </a:ext>
            </a:extLst>
          </p:cNvPr>
          <p:cNvCxnSpPr>
            <a:cxnSpLocks/>
          </p:cNvCxnSpPr>
          <p:nvPr/>
        </p:nvCxnSpPr>
        <p:spPr>
          <a:xfrm flipV="1">
            <a:off x="3088941" y="787152"/>
            <a:ext cx="0" cy="1559123"/>
          </a:xfrm>
          <a:prstGeom prst="line">
            <a:avLst/>
          </a:prstGeom>
          <a:ln w="381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 сполучна лінія 32">
            <a:extLst>
              <a:ext uri="{FF2B5EF4-FFF2-40B4-BE49-F238E27FC236}">
                <a16:creationId xmlns:a16="http://schemas.microsoft.com/office/drawing/2014/main" id="{C27D2060-FDA3-F32D-6543-49A07875EBDA}"/>
              </a:ext>
            </a:extLst>
          </p:cNvPr>
          <p:cNvCxnSpPr>
            <a:cxnSpLocks/>
          </p:cNvCxnSpPr>
          <p:nvPr/>
        </p:nvCxnSpPr>
        <p:spPr>
          <a:xfrm flipV="1">
            <a:off x="1608349" y="793116"/>
            <a:ext cx="1477662" cy="2059003"/>
          </a:xfrm>
          <a:prstGeom prst="line">
            <a:avLst/>
          </a:prstGeom>
          <a:ln w="38100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5387D19F-6847-A072-A2C6-42D815574E3D}"/>
              </a:ext>
            </a:extLst>
          </p:cNvPr>
          <p:cNvCxnSpPr>
            <a:cxnSpLocks/>
          </p:cNvCxnSpPr>
          <p:nvPr/>
        </p:nvCxnSpPr>
        <p:spPr>
          <a:xfrm flipV="1">
            <a:off x="1611154" y="2343877"/>
            <a:ext cx="1479213" cy="511101"/>
          </a:xfrm>
          <a:prstGeom prst="line">
            <a:avLst/>
          </a:prstGeom>
          <a:ln w="381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815568EC-C7CD-F167-9E13-AB1FA13194C5}"/>
              </a:ext>
            </a:extLst>
          </p:cNvPr>
          <p:cNvSpPr/>
          <p:nvPr/>
        </p:nvSpPr>
        <p:spPr>
          <a:xfrm>
            <a:off x="1582799" y="2765048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0C32AAB-FBF5-CD3E-D3D4-8C7FD6D0B80E}"/>
              </a:ext>
            </a:extLst>
          </p:cNvPr>
          <p:cNvGrpSpPr/>
          <p:nvPr/>
        </p:nvGrpSpPr>
        <p:grpSpPr>
          <a:xfrm flipH="1">
            <a:off x="3097527" y="2116864"/>
            <a:ext cx="130262" cy="276778"/>
            <a:chOff x="6994823" y="3210607"/>
            <a:chExt cx="240030" cy="339043"/>
          </a:xfrm>
        </p:grpSpPr>
        <p:cxnSp>
          <p:nvCxnSpPr>
            <p:cNvPr id="48" name="Пряма сполучна лінія 32">
              <a:extLst>
                <a:ext uri="{FF2B5EF4-FFF2-40B4-BE49-F238E27FC236}">
                  <a16:creationId xmlns:a16="http://schemas.microsoft.com/office/drawing/2014/main" id="{EA5E2613-1CA2-A0B1-E4EA-C99541EDA1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823" y="3265741"/>
              <a:ext cx="0" cy="283909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 сполучна лінія 32">
              <a:extLst>
                <a:ext uri="{FF2B5EF4-FFF2-40B4-BE49-F238E27FC236}">
                  <a16:creationId xmlns:a16="http://schemas.microsoft.com/office/drawing/2014/main" id="{3C3EBCA7-E511-FFA3-159B-01765F58DF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823" y="3210607"/>
              <a:ext cx="240030" cy="55133"/>
            </a:xfrm>
            <a:prstGeom prst="line">
              <a:avLst/>
            </a:prstGeom>
            <a:ln w="127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 сполучна лінія 32">
            <a:extLst>
              <a:ext uri="{FF2B5EF4-FFF2-40B4-BE49-F238E27FC236}">
                <a16:creationId xmlns:a16="http://schemas.microsoft.com/office/drawing/2014/main" id="{2915DDAF-061B-552F-F20D-C2F2BC61C7FC}"/>
              </a:ext>
            </a:extLst>
          </p:cNvPr>
          <p:cNvCxnSpPr>
            <a:cxnSpLocks/>
          </p:cNvCxnSpPr>
          <p:nvPr/>
        </p:nvCxnSpPr>
        <p:spPr>
          <a:xfrm flipH="1" flipV="1">
            <a:off x="3097528" y="793117"/>
            <a:ext cx="1477662" cy="2059003"/>
          </a:xfrm>
          <a:prstGeom prst="line">
            <a:avLst/>
          </a:prstGeom>
          <a:ln w="38100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сполучна лінія 32">
            <a:extLst>
              <a:ext uri="{FF2B5EF4-FFF2-40B4-BE49-F238E27FC236}">
                <a16:creationId xmlns:a16="http://schemas.microsoft.com/office/drawing/2014/main" id="{4FBC7C8A-0FA7-322E-74E7-5174C2C0252B}"/>
              </a:ext>
            </a:extLst>
          </p:cNvPr>
          <p:cNvCxnSpPr>
            <a:cxnSpLocks/>
          </p:cNvCxnSpPr>
          <p:nvPr/>
        </p:nvCxnSpPr>
        <p:spPr>
          <a:xfrm flipH="1" flipV="1">
            <a:off x="3093172" y="2343878"/>
            <a:ext cx="1479213" cy="511101"/>
          </a:xfrm>
          <a:prstGeom prst="line">
            <a:avLst/>
          </a:prstGeom>
          <a:ln w="381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1B311A-92B8-696B-F7A1-B620B44CED16}"/>
                  </a:ext>
                </a:extLst>
              </p:cNvPr>
              <p:cNvSpPr txBox="1"/>
              <p:nvPr/>
            </p:nvSpPr>
            <p:spPr>
              <a:xfrm>
                <a:off x="3020098" y="353510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1B311A-92B8-696B-F7A1-B620B44CE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098" y="353510"/>
                <a:ext cx="631464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34">
            <a:extLst>
              <a:ext uri="{FF2B5EF4-FFF2-40B4-BE49-F238E27FC236}">
                <a16:creationId xmlns:a16="http://schemas.microsoft.com/office/drawing/2014/main" id="{238C3DE1-B143-2CDD-99C2-697B9AAA442B}"/>
              </a:ext>
            </a:extLst>
          </p:cNvPr>
          <p:cNvSpPr/>
          <p:nvPr/>
        </p:nvSpPr>
        <p:spPr>
          <a:xfrm>
            <a:off x="3026194" y="740220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CB86383-272F-89FA-AFF8-CA74316DD3D7}"/>
                  </a:ext>
                </a:extLst>
              </p:cNvPr>
              <p:cNvSpPr txBox="1"/>
              <p:nvPr/>
            </p:nvSpPr>
            <p:spPr>
              <a:xfrm>
                <a:off x="4442914" y="268602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CB86383-272F-89FA-AFF8-CA74316DD3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914" y="2686021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Oval 35">
            <a:extLst>
              <a:ext uri="{FF2B5EF4-FFF2-40B4-BE49-F238E27FC236}">
                <a16:creationId xmlns:a16="http://schemas.microsoft.com/office/drawing/2014/main" id="{FB9CA0FC-7C3F-1A42-F2D1-BF6CB1ADDB10}"/>
              </a:ext>
            </a:extLst>
          </p:cNvPr>
          <p:cNvSpPr/>
          <p:nvPr/>
        </p:nvSpPr>
        <p:spPr>
          <a:xfrm>
            <a:off x="4495451" y="2772439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699CD04-CDB8-1077-7A32-40A51AABCA07}"/>
                  </a:ext>
                </a:extLst>
              </p:cNvPr>
              <p:cNvSpPr txBox="1"/>
              <p:nvPr/>
            </p:nvSpPr>
            <p:spPr>
              <a:xfrm>
                <a:off x="2774863" y="234965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699CD04-CDB8-1077-7A32-40A51AABC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863" y="2349658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Oval 52">
            <a:extLst>
              <a:ext uri="{FF2B5EF4-FFF2-40B4-BE49-F238E27FC236}">
                <a16:creationId xmlns:a16="http://schemas.microsoft.com/office/drawing/2014/main" id="{543CA914-EE8A-C3A5-5DA2-C191BFC04802}"/>
              </a:ext>
            </a:extLst>
          </p:cNvPr>
          <p:cNvSpPr/>
          <p:nvPr/>
        </p:nvSpPr>
        <p:spPr>
          <a:xfrm>
            <a:off x="3033355" y="2272989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grpSp>
        <p:nvGrpSpPr>
          <p:cNvPr id="123" name="Group 122" hidden="1">
            <a:extLst>
              <a:ext uri="{FF2B5EF4-FFF2-40B4-BE49-F238E27FC236}">
                <a16:creationId xmlns:a16="http://schemas.microsoft.com/office/drawing/2014/main" id="{13C3EAD5-492C-CDF2-C549-C9AC11E44427}"/>
              </a:ext>
            </a:extLst>
          </p:cNvPr>
          <p:cNvGrpSpPr/>
          <p:nvPr/>
        </p:nvGrpSpPr>
        <p:grpSpPr>
          <a:xfrm>
            <a:off x="1124510" y="3539778"/>
            <a:ext cx="4429233" cy="2855731"/>
            <a:chOff x="1124510" y="3539778"/>
            <a:chExt cx="4429233" cy="28557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1BBBFDC6-981E-A2D9-081C-6304475BD5CB}"/>
                    </a:ext>
                  </a:extLst>
                </p:cNvPr>
                <p:cNvSpPr txBox="1"/>
                <p:nvPr/>
              </p:nvSpPr>
              <p:spPr>
                <a:xfrm>
                  <a:off x="1608745" y="4495443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1BBBFDC6-981E-A2D9-081C-6304475BD5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8745" y="4495443"/>
                  <a:ext cx="631464" cy="523220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317E7469-D552-9ACC-4B6B-9E694D4D93ED}"/>
                    </a:ext>
                  </a:extLst>
                </p:cNvPr>
                <p:cNvSpPr txBox="1"/>
                <p:nvPr/>
              </p:nvSpPr>
              <p:spPr>
                <a:xfrm>
                  <a:off x="1134289" y="5872289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/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317E7469-D552-9ACC-4B6B-9E694D4D93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4289" y="5872289"/>
                  <a:ext cx="631464" cy="523220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7" name="Пряма сполучна лінія 32">
              <a:extLst>
                <a:ext uri="{FF2B5EF4-FFF2-40B4-BE49-F238E27FC236}">
                  <a16:creationId xmlns:a16="http://schemas.microsoft.com/office/drawing/2014/main" id="{47BB66A5-C69A-E4A1-E4F2-1E6E118DC8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4510" y="6344414"/>
              <a:ext cx="3764948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 сполучна лінія 32">
              <a:extLst>
                <a:ext uri="{FF2B5EF4-FFF2-40B4-BE49-F238E27FC236}">
                  <a16:creationId xmlns:a16="http://schemas.microsoft.com/office/drawing/2014/main" id="{EFD7E5C1-6D90-FEE1-7046-AEA9E231FA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4510" y="4548789"/>
              <a:ext cx="664285" cy="1795625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 сполучна лінія 32">
              <a:extLst>
                <a:ext uri="{FF2B5EF4-FFF2-40B4-BE49-F238E27FC236}">
                  <a16:creationId xmlns:a16="http://schemas.microsoft.com/office/drawing/2014/main" id="{3D98D304-4097-FD0B-0185-4C88CAA3B6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88795" y="4548789"/>
              <a:ext cx="3764948" cy="0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 сполучна лінія 32">
              <a:extLst>
                <a:ext uri="{FF2B5EF4-FFF2-40B4-BE49-F238E27FC236}">
                  <a16:creationId xmlns:a16="http://schemas.microsoft.com/office/drawing/2014/main" id="{EA11D680-44D4-E669-2CAB-B42B70FA61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89458" y="4548789"/>
              <a:ext cx="664285" cy="1795625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4210B2A-9BD8-2296-20C8-AADE96CCD642}"/>
                </a:ext>
              </a:extLst>
            </p:cNvPr>
            <p:cNvGrpSpPr/>
            <p:nvPr/>
          </p:nvGrpSpPr>
          <p:grpSpPr>
            <a:xfrm>
              <a:off x="2965529" y="5303131"/>
              <a:ext cx="130262" cy="276778"/>
              <a:chOff x="6994823" y="3210607"/>
              <a:chExt cx="240030" cy="339043"/>
            </a:xfrm>
          </p:grpSpPr>
          <p:cxnSp>
            <p:nvCxnSpPr>
              <p:cNvPr id="62" name="Пряма сполучна лінія 32">
                <a:extLst>
                  <a:ext uri="{FF2B5EF4-FFF2-40B4-BE49-F238E27FC236}">
                    <a16:creationId xmlns:a16="http://schemas.microsoft.com/office/drawing/2014/main" id="{0F259D8C-E74C-46A7-3D12-E409D4D399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94823" y="3265741"/>
                <a:ext cx="0" cy="283909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 сполучна лінія 32">
                <a:extLst>
                  <a:ext uri="{FF2B5EF4-FFF2-40B4-BE49-F238E27FC236}">
                    <a16:creationId xmlns:a16="http://schemas.microsoft.com/office/drawing/2014/main" id="{167E8DA4-75C2-968F-A66B-C6EFA60C8E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94823" y="3210607"/>
                <a:ext cx="240030" cy="55133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" name="Пряма сполучна лінія 32">
              <a:extLst>
                <a:ext uri="{FF2B5EF4-FFF2-40B4-BE49-F238E27FC236}">
                  <a16:creationId xmlns:a16="http://schemas.microsoft.com/office/drawing/2014/main" id="{BFD05B73-5411-080C-88CA-770DDFA157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8720" y="3973420"/>
              <a:ext cx="0" cy="1559123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 сполучна лінія 32">
              <a:extLst>
                <a:ext uri="{FF2B5EF4-FFF2-40B4-BE49-F238E27FC236}">
                  <a16:creationId xmlns:a16="http://schemas.microsoft.com/office/drawing/2014/main" id="{21F3D917-7D70-2EEE-1844-EAE31E5B82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8128" y="3979384"/>
              <a:ext cx="1477662" cy="2059003"/>
            </a:xfrm>
            <a:prstGeom prst="line">
              <a:avLst/>
            </a:prstGeom>
            <a:ln w="38100" cap="rnd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32">
              <a:extLst>
                <a:ext uri="{FF2B5EF4-FFF2-40B4-BE49-F238E27FC236}">
                  <a16:creationId xmlns:a16="http://schemas.microsoft.com/office/drawing/2014/main" id="{7B2EDAFB-F145-58CF-D356-630347D52C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20933" y="5530145"/>
              <a:ext cx="1479213" cy="511101"/>
            </a:xfrm>
            <a:prstGeom prst="line">
              <a:avLst/>
            </a:prstGeom>
            <a:ln w="381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8520E7B-920A-F698-9361-61366F2AA80C}"/>
                </a:ext>
              </a:extLst>
            </p:cNvPr>
            <p:cNvSpPr/>
            <p:nvPr/>
          </p:nvSpPr>
          <p:spPr>
            <a:xfrm>
              <a:off x="1592578" y="5951316"/>
              <a:ext cx="123070" cy="123070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D97110E7-FBDB-F90A-8215-12C3D808A565}"/>
                </a:ext>
              </a:extLst>
            </p:cNvPr>
            <p:cNvGrpSpPr/>
            <p:nvPr/>
          </p:nvGrpSpPr>
          <p:grpSpPr>
            <a:xfrm flipH="1">
              <a:off x="3107306" y="5303132"/>
              <a:ext cx="130262" cy="276778"/>
              <a:chOff x="6994823" y="3210607"/>
              <a:chExt cx="240030" cy="339043"/>
            </a:xfrm>
          </p:grpSpPr>
          <p:cxnSp>
            <p:nvCxnSpPr>
              <p:cNvPr id="107" name="Пряма сполучна лінія 32">
                <a:extLst>
                  <a:ext uri="{FF2B5EF4-FFF2-40B4-BE49-F238E27FC236}">
                    <a16:creationId xmlns:a16="http://schemas.microsoft.com/office/drawing/2014/main" id="{B98E1669-1C12-76A8-2158-99995202D6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94823" y="3265741"/>
                <a:ext cx="0" cy="283909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Пряма сполучна лінія 32">
                <a:extLst>
                  <a:ext uri="{FF2B5EF4-FFF2-40B4-BE49-F238E27FC236}">
                    <a16:creationId xmlns:a16="http://schemas.microsoft.com/office/drawing/2014/main" id="{EEA82709-13D2-D788-EA2C-11C0E800DED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94823" y="3210607"/>
                <a:ext cx="240030" cy="55133"/>
              </a:xfrm>
              <a:prstGeom prst="line">
                <a:avLst/>
              </a:prstGeom>
              <a:ln w="127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1" name="Пряма сполучна лінія 32">
              <a:extLst>
                <a:ext uri="{FF2B5EF4-FFF2-40B4-BE49-F238E27FC236}">
                  <a16:creationId xmlns:a16="http://schemas.microsoft.com/office/drawing/2014/main" id="{019E6F2A-CA38-0BA5-EDD7-26E0CBB8B87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07307" y="3979385"/>
              <a:ext cx="759721" cy="1752841"/>
            </a:xfrm>
            <a:prstGeom prst="line">
              <a:avLst/>
            </a:prstGeom>
            <a:ln w="38100" cap="rnd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 сполучна лінія 32">
              <a:extLst>
                <a:ext uri="{FF2B5EF4-FFF2-40B4-BE49-F238E27FC236}">
                  <a16:creationId xmlns:a16="http://schemas.microsoft.com/office/drawing/2014/main" id="{8F39430C-B5D7-CE26-7C2D-5DDB2A1465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02951" y="5530146"/>
              <a:ext cx="764077" cy="202080"/>
            </a:xfrm>
            <a:prstGeom prst="line">
              <a:avLst/>
            </a:prstGeom>
            <a:ln w="381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458A4EEA-22D1-724C-4654-C3075D65158F}"/>
                    </a:ext>
                  </a:extLst>
                </p:cNvPr>
                <p:cNvSpPr txBox="1"/>
                <p:nvPr/>
              </p:nvSpPr>
              <p:spPr>
                <a:xfrm>
                  <a:off x="3029877" y="3539778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/>
                </a:p>
              </p:txBody>
            </p:sp>
          </mc:Choice>
          <mc:Fallback xmlns="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458A4EEA-22D1-724C-4654-C3075D6515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9877" y="3539778"/>
                  <a:ext cx="631464" cy="523220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58E4A0E-A907-962B-54A0-8A35EB7F06B6}"/>
                </a:ext>
              </a:extLst>
            </p:cNvPr>
            <p:cNvSpPr/>
            <p:nvPr/>
          </p:nvSpPr>
          <p:spPr>
            <a:xfrm>
              <a:off x="3035973" y="3926488"/>
              <a:ext cx="123070" cy="123070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DAEEE9E0-5388-7DE1-98FE-E803E8E65BB4}"/>
                    </a:ext>
                  </a:extLst>
                </p:cNvPr>
                <p:cNvSpPr txBox="1"/>
                <p:nvPr/>
              </p:nvSpPr>
              <p:spPr>
                <a:xfrm>
                  <a:off x="3746779" y="5585132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/>
                </a:p>
              </p:txBody>
            </p:sp>
          </mc:Choice>
          <mc:Fallback xmlns=""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DAEEE9E0-5388-7DE1-98FE-E803E8E65B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46779" y="5585132"/>
                  <a:ext cx="631464" cy="52322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7D9043B1-95E7-EF52-43E5-1872F3CD9E00}"/>
                </a:ext>
              </a:extLst>
            </p:cNvPr>
            <p:cNvSpPr/>
            <p:nvPr/>
          </p:nvSpPr>
          <p:spPr>
            <a:xfrm>
              <a:off x="3799316" y="5671550"/>
              <a:ext cx="123070" cy="123070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EE7DB968-AF04-CD81-658D-EA765DE840D6}"/>
                    </a:ext>
                  </a:extLst>
                </p:cNvPr>
                <p:cNvSpPr txBox="1"/>
                <p:nvPr/>
              </p:nvSpPr>
              <p:spPr>
                <a:xfrm>
                  <a:off x="2784642" y="5535926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UA" sz="2800"/>
                </a:p>
              </p:txBody>
            </p:sp>
          </mc:Choice>
          <mc:Fallback xmlns=""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EE7DB968-AF04-CD81-658D-EA765DE840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4642" y="5535926"/>
                  <a:ext cx="631464" cy="523220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8B4725A-923B-9626-B726-7FD658252FCB}"/>
                </a:ext>
              </a:extLst>
            </p:cNvPr>
            <p:cNvSpPr/>
            <p:nvPr/>
          </p:nvSpPr>
          <p:spPr>
            <a:xfrm>
              <a:off x="3043134" y="5459257"/>
              <a:ext cx="123070" cy="123070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</p:grpSp>
      <p:sp>
        <p:nvSpPr>
          <p:cNvPr id="126" name="Rounded Rectangle 125">
            <a:extLst>
              <a:ext uri="{FF2B5EF4-FFF2-40B4-BE49-F238E27FC236}">
                <a16:creationId xmlns:a16="http://schemas.microsoft.com/office/drawing/2014/main" id="{44E36825-1005-113B-13B6-28E293C31B49}"/>
              </a:ext>
            </a:extLst>
          </p:cNvPr>
          <p:cNvSpPr>
            <a:spLocks/>
          </p:cNvSpPr>
          <p:nvPr/>
        </p:nvSpPr>
        <p:spPr>
          <a:xfrm>
            <a:off x="5753517" y="1014666"/>
            <a:ext cx="6289302" cy="1259106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</a:rPr>
              <a:t>Перпендикуляр коротший за будь-яку похилу, якщо вони проведені до площини з однієї точки.</a:t>
            </a:r>
            <a:endParaRPr lang="en-UA" sz="2800" dirty="0">
              <a:solidFill>
                <a:srgbClr val="424651"/>
              </a:solidFill>
            </a:endParaRPr>
          </a:p>
        </p:txBody>
      </p:sp>
      <p:sp>
        <p:nvSpPr>
          <p:cNvPr id="127" name="Rounded Rectangle 126">
            <a:extLst>
              <a:ext uri="{FF2B5EF4-FFF2-40B4-BE49-F238E27FC236}">
                <a16:creationId xmlns:a16="http://schemas.microsoft.com/office/drawing/2014/main" id="{C9FF285C-351B-1097-D11E-EED0C3E7D8B1}"/>
              </a:ext>
            </a:extLst>
          </p:cNvPr>
          <p:cNvSpPr>
            <a:spLocks/>
          </p:cNvSpPr>
          <p:nvPr/>
        </p:nvSpPr>
        <p:spPr>
          <a:xfrm>
            <a:off x="5753519" y="1386702"/>
            <a:ext cx="6289300" cy="1547443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300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0C089F2F-D824-5A5F-5E31-7A5120984ACF}"/>
                  </a:ext>
                </a:extLst>
              </p:cNvPr>
              <p:cNvSpPr txBox="1"/>
              <p:nvPr/>
            </p:nvSpPr>
            <p:spPr>
              <a:xfrm>
                <a:off x="6421346" y="2309029"/>
                <a:ext cx="51624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320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uk-UA" sz="320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похила, </m:t>
                      </m:r>
                      <m:r>
                        <a:rPr lang="en-US" sz="32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𝐴𝑂</m:t>
                      </m:r>
                      <m:r>
                        <a:rPr lang="en-US" sz="32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3200" i="1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</m:oMath>
                  </m:oMathPara>
                </a14:m>
                <a:endParaRPr lang="en-UA" sz="32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0C089F2F-D824-5A5F-5E31-7A5120984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346" y="2309029"/>
                <a:ext cx="5162416" cy="584775"/>
              </a:xfrm>
              <a:prstGeom prst="rect">
                <a:avLst/>
              </a:prstGeom>
              <a:blipFill>
                <a:blip r:embed="rId34"/>
                <a:stretch>
                  <a:fillRect l="-980" t="-12500" b="-208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Rounded Rectangle 128">
            <a:extLst>
              <a:ext uri="{FF2B5EF4-FFF2-40B4-BE49-F238E27FC236}">
                <a16:creationId xmlns:a16="http://schemas.microsoft.com/office/drawing/2014/main" id="{6CEF8D61-8C43-601D-96F7-E767D58D7DA6}"/>
              </a:ext>
            </a:extLst>
          </p:cNvPr>
          <p:cNvSpPr>
            <a:spLocks/>
          </p:cNvSpPr>
          <p:nvPr/>
        </p:nvSpPr>
        <p:spPr>
          <a:xfrm>
            <a:off x="5753518" y="2208027"/>
            <a:ext cx="670635" cy="726201"/>
          </a:xfrm>
          <a:prstGeom prst="roundRect">
            <a:avLst>
              <a:gd name="adj" fmla="val 8798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FF00"/>
                </a:solidFill>
              </a:rPr>
              <a:t>1</a:t>
            </a:r>
            <a:endParaRPr lang="en-UA" sz="3200">
              <a:solidFill>
                <a:srgbClr val="FFFF00"/>
              </a:solidFill>
            </a:endParaRPr>
          </a:p>
        </p:txBody>
      </p:sp>
      <p:pic>
        <p:nvPicPr>
          <p:cNvPr id="130" name="Picture 129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74CF19AD-0DC0-3662-4A04-A218DCFFA9B1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1441299" y="2370038"/>
            <a:ext cx="500450" cy="500450"/>
          </a:xfrm>
          <a:prstGeom prst="rect">
            <a:avLst/>
          </a:prstGeom>
        </p:spPr>
      </p:pic>
      <p:sp>
        <p:nvSpPr>
          <p:cNvPr id="131" name="Rounded Rectangle 130">
            <a:extLst>
              <a:ext uri="{FF2B5EF4-FFF2-40B4-BE49-F238E27FC236}">
                <a16:creationId xmlns:a16="http://schemas.microsoft.com/office/drawing/2014/main" id="{8F7C7E0A-149B-D174-319A-D5502553D048}"/>
              </a:ext>
            </a:extLst>
          </p:cNvPr>
          <p:cNvSpPr>
            <a:spLocks/>
          </p:cNvSpPr>
          <p:nvPr/>
        </p:nvSpPr>
        <p:spPr>
          <a:xfrm>
            <a:off x="6736235" y="3413764"/>
            <a:ext cx="5306576" cy="1402445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</a:rPr>
              <a:t>Проекції рівних похилих є рівними й, навпаки, похилі, що мають рівні проекції, є рівними.</a:t>
            </a:r>
            <a:endParaRPr lang="en-UA" sz="2800" dirty="0">
              <a:solidFill>
                <a:srgbClr val="424651"/>
              </a:solidFill>
            </a:endParaRPr>
          </a:p>
        </p:txBody>
      </p:sp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80BEE208-1198-9E10-686C-B1D5F0CE6DBA}"/>
              </a:ext>
            </a:extLst>
          </p:cNvPr>
          <p:cNvSpPr>
            <a:spLocks/>
          </p:cNvSpPr>
          <p:nvPr/>
        </p:nvSpPr>
        <p:spPr>
          <a:xfrm>
            <a:off x="1134290" y="3417535"/>
            <a:ext cx="10908521" cy="1394093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300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1E70E3BD-C1C4-DF75-0D92-4125E03CA41E}"/>
                  </a:ext>
                </a:extLst>
              </p:cNvPr>
              <p:cNvSpPr txBox="1"/>
              <p:nvPr/>
            </p:nvSpPr>
            <p:spPr>
              <a:xfrm>
                <a:off x="1849124" y="3663998"/>
                <a:ext cx="4877770" cy="901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Якщо</m:t>
                      </m:r>
                      <m:f>
                        <m:fPr>
                          <m:ctrlPr>
                            <a:rPr lang="uk-UA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𝐵𝑂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𝑂𝐶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uk-UA" sz="2800" b="0" i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то </m:t>
                      </m:r>
                      <m:f>
                        <m:fPr>
                          <m:ctrlPr>
                            <a:rPr lang="uk-UA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𝐵𝑂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𝑂𝐶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=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𝐴𝐶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1E70E3BD-C1C4-DF75-0D92-4125E03CA4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124" y="3663998"/>
                <a:ext cx="4877770" cy="901978"/>
              </a:xfrm>
              <a:prstGeom prst="rect">
                <a:avLst/>
              </a:prstGeom>
              <a:blipFill>
                <a:blip r:embed="rId36"/>
                <a:stretch>
                  <a:fillRect l="-1039" b="-972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Rounded Rectangle 138">
            <a:extLst>
              <a:ext uri="{FF2B5EF4-FFF2-40B4-BE49-F238E27FC236}">
                <a16:creationId xmlns:a16="http://schemas.microsoft.com/office/drawing/2014/main" id="{7DA3C677-D443-592E-721B-6A28F65CAE2F}"/>
              </a:ext>
            </a:extLst>
          </p:cNvPr>
          <p:cNvSpPr>
            <a:spLocks/>
          </p:cNvSpPr>
          <p:nvPr/>
        </p:nvSpPr>
        <p:spPr>
          <a:xfrm>
            <a:off x="1134282" y="3407324"/>
            <a:ext cx="670635" cy="1402446"/>
          </a:xfrm>
          <a:prstGeom prst="roundRect">
            <a:avLst>
              <a:gd name="adj" fmla="val 8798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00"/>
                </a:solidFill>
              </a:rPr>
              <a:t>2</a:t>
            </a:r>
            <a:endParaRPr lang="en-UA" sz="3200">
              <a:solidFill>
                <a:srgbClr val="FFFF00"/>
              </a:solidFill>
            </a:endParaRPr>
          </a:p>
        </p:txBody>
      </p:sp>
      <p:sp>
        <p:nvSpPr>
          <p:cNvPr id="142" name="Rounded Rectangle 141">
            <a:extLst>
              <a:ext uri="{FF2B5EF4-FFF2-40B4-BE49-F238E27FC236}">
                <a16:creationId xmlns:a16="http://schemas.microsoft.com/office/drawing/2014/main" id="{4431DD50-765B-7BB1-A44C-B1D0BC70B389}"/>
              </a:ext>
            </a:extLst>
          </p:cNvPr>
          <p:cNvSpPr>
            <a:spLocks/>
          </p:cNvSpPr>
          <p:nvPr/>
        </p:nvSpPr>
        <p:spPr>
          <a:xfrm>
            <a:off x="6740774" y="5062731"/>
            <a:ext cx="5306576" cy="1713323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24651"/>
                </a:solidFill>
              </a:rPr>
              <a:t>Більша за довжиною похила має більшу проекцію й, навпаки, з двох похилих більша та, у якої проекція більша.</a:t>
            </a:r>
            <a:endParaRPr lang="en-UA" sz="2800" dirty="0">
              <a:solidFill>
                <a:srgbClr val="424651"/>
              </a:solidFill>
            </a:endParaRPr>
          </a:p>
        </p:txBody>
      </p:sp>
      <p:sp>
        <p:nvSpPr>
          <p:cNvPr id="143" name="Rounded Rectangle 142">
            <a:extLst>
              <a:ext uri="{FF2B5EF4-FFF2-40B4-BE49-F238E27FC236}">
                <a16:creationId xmlns:a16="http://schemas.microsoft.com/office/drawing/2014/main" id="{5121A01A-8D8C-6079-1616-05E37CFFFC43}"/>
              </a:ext>
            </a:extLst>
          </p:cNvPr>
          <p:cNvSpPr>
            <a:spLocks/>
          </p:cNvSpPr>
          <p:nvPr/>
        </p:nvSpPr>
        <p:spPr>
          <a:xfrm>
            <a:off x="1114731" y="5062672"/>
            <a:ext cx="10908521" cy="1713323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300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09AD2A3A-C9A2-2285-FAE4-D8BD5B2620EF}"/>
                  </a:ext>
                </a:extLst>
              </p:cNvPr>
              <p:cNvSpPr txBox="1"/>
              <p:nvPr/>
            </p:nvSpPr>
            <p:spPr>
              <a:xfrm>
                <a:off x="1853663" y="5447058"/>
                <a:ext cx="4877770" cy="901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Якщо</m:t>
                      </m:r>
                      <m:f>
                        <m:fPr>
                          <m:ctrlPr>
                            <a:rPr lang="uk-UA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𝐵𝑂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𝑂𝐶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uk-UA" sz="2800" b="0" i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то </m:t>
                      </m:r>
                      <m:f>
                        <m:fPr>
                          <m:ctrlPr>
                            <a:rPr lang="uk-UA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𝐵𝑂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&gt;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𝑂𝐶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&lt;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𝐴𝐶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09AD2A3A-C9A2-2285-FAE4-D8BD5B262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3663" y="5447058"/>
                <a:ext cx="4877770" cy="901978"/>
              </a:xfrm>
              <a:prstGeom prst="rect">
                <a:avLst/>
              </a:prstGeom>
              <a:blipFill>
                <a:blip r:embed="rId37"/>
                <a:stretch>
                  <a:fillRect l="-1039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6" name="Rounded Rectangle 145">
            <a:extLst>
              <a:ext uri="{FF2B5EF4-FFF2-40B4-BE49-F238E27FC236}">
                <a16:creationId xmlns:a16="http://schemas.microsoft.com/office/drawing/2014/main" id="{6EBCCCAA-F764-7DEE-8759-05A33095B591}"/>
              </a:ext>
            </a:extLst>
          </p:cNvPr>
          <p:cNvSpPr>
            <a:spLocks/>
          </p:cNvSpPr>
          <p:nvPr/>
        </p:nvSpPr>
        <p:spPr>
          <a:xfrm>
            <a:off x="1114723" y="5069158"/>
            <a:ext cx="670635" cy="1706831"/>
          </a:xfrm>
          <a:prstGeom prst="roundRect">
            <a:avLst>
              <a:gd name="adj" fmla="val 7200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FF00"/>
                </a:solidFill>
              </a:rPr>
              <a:t>3</a:t>
            </a:r>
            <a:endParaRPr lang="en-UA" sz="3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71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6" grpId="0" animBg="1"/>
      <p:bldP spid="127" grpId="0" animBg="1"/>
      <p:bldP spid="128" grpId="0"/>
      <p:bldP spid="129" grpId="0" animBg="1"/>
      <p:bldP spid="131" grpId="0" animBg="1"/>
      <p:bldP spid="132" grpId="0" animBg="1"/>
      <p:bldP spid="133" grpId="0"/>
      <p:bldP spid="139" grpId="0" animBg="1"/>
      <p:bldP spid="142" grpId="0" animBg="1"/>
      <p:bldP spid="143" grpId="0" animBg="1"/>
      <p:bldP spid="144" grpId="0"/>
      <p:bldP spid="1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381C7CFA-C34D-2497-9356-A508AD14AFDF}"/>
              </a:ext>
            </a:extLst>
          </p:cNvPr>
          <p:cNvSpPr/>
          <p:nvPr/>
        </p:nvSpPr>
        <p:spPr>
          <a:xfrm>
            <a:off x="3522519" y="0"/>
            <a:ext cx="6515099" cy="393290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ПРО ТРИ ПЕРПЕНДИКУЛЯРИ</a:t>
            </a:r>
            <a:endParaRPr lang="en-UA" sz="2400">
              <a:solidFill>
                <a:srgbClr val="DE312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BC3D3F-FB82-5F21-2D1B-764EDF7694DC}"/>
                  </a:ext>
                </a:extLst>
              </p:cNvPr>
              <p:cNvSpPr txBox="1"/>
              <p:nvPr/>
            </p:nvSpPr>
            <p:spPr>
              <a:xfrm>
                <a:off x="8014615" y="1876377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BC3D3F-FB82-5F21-2D1B-764EDF769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615" y="1876377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36E19E78-791F-6CD0-167C-DDD4377AF1D7}"/>
              </a:ext>
            </a:extLst>
          </p:cNvPr>
          <p:cNvCxnSpPr>
            <a:cxnSpLocks/>
          </p:cNvCxnSpPr>
          <p:nvPr/>
        </p:nvCxnSpPr>
        <p:spPr>
          <a:xfrm flipH="1">
            <a:off x="7530380" y="3725348"/>
            <a:ext cx="3764948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2">
            <a:extLst>
              <a:ext uri="{FF2B5EF4-FFF2-40B4-BE49-F238E27FC236}">
                <a16:creationId xmlns:a16="http://schemas.microsoft.com/office/drawing/2014/main" id="{84371259-7A88-08AF-3EC3-9D54BFB7A2A6}"/>
              </a:ext>
            </a:extLst>
          </p:cNvPr>
          <p:cNvCxnSpPr>
            <a:cxnSpLocks/>
          </p:cNvCxnSpPr>
          <p:nvPr/>
        </p:nvCxnSpPr>
        <p:spPr>
          <a:xfrm flipH="1">
            <a:off x="7530380" y="1929723"/>
            <a:ext cx="664285" cy="1795625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2">
            <a:extLst>
              <a:ext uri="{FF2B5EF4-FFF2-40B4-BE49-F238E27FC236}">
                <a16:creationId xmlns:a16="http://schemas.microsoft.com/office/drawing/2014/main" id="{96E9BDBA-6473-0277-994E-ACA32C9D6659}"/>
              </a:ext>
            </a:extLst>
          </p:cNvPr>
          <p:cNvCxnSpPr>
            <a:cxnSpLocks/>
          </p:cNvCxnSpPr>
          <p:nvPr/>
        </p:nvCxnSpPr>
        <p:spPr>
          <a:xfrm flipH="1">
            <a:off x="8194665" y="1929723"/>
            <a:ext cx="3764948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2">
            <a:extLst>
              <a:ext uri="{FF2B5EF4-FFF2-40B4-BE49-F238E27FC236}">
                <a16:creationId xmlns:a16="http://schemas.microsoft.com/office/drawing/2014/main" id="{D9A4B35A-46AF-F01B-C5F9-69C4D22FDD12}"/>
              </a:ext>
            </a:extLst>
          </p:cNvPr>
          <p:cNvCxnSpPr>
            <a:cxnSpLocks/>
          </p:cNvCxnSpPr>
          <p:nvPr/>
        </p:nvCxnSpPr>
        <p:spPr>
          <a:xfrm flipH="1">
            <a:off x="11295328" y="1929723"/>
            <a:ext cx="664285" cy="1795625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 сполучна лінія 32">
            <a:extLst>
              <a:ext uri="{FF2B5EF4-FFF2-40B4-BE49-F238E27FC236}">
                <a16:creationId xmlns:a16="http://schemas.microsoft.com/office/drawing/2014/main" id="{95B0252A-7320-D94E-106B-CCF6F8AFE56E}"/>
              </a:ext>
            </a:extLst>
          </p:cNvPr>
          <p:cNvCxnSpPr>
            <a:cxnSpLocks/>
          </p:cNvCxnSpPr>
          <p:nvPr/>
        </p:nvCxnSpPr>
        <p:spPr>
          <a:xfrm flipV="1">
            <a:off x="8831382" y="1029539"/>
            <a:ext cx="0" cy="1679745"/>
          </a:xfrm>
          <a:prstGeom prst="line">
            <a:avLst/>
          </a:prstGeom>
          <a:ln w="1905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977FBB1-FA73-A9DA-B881-701A4D3E6438}"/>
                  </a:ext>
                </a:extLst>
              </p:cNvPr>
              <p:cNvSpPr txBox="1"/>
              <p:nvPr/>
            </p:nvSpPr>
            <p:spPr>
              <a:xfrm>
                <a:off x="8323673" y="70183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977FBB1-FA73-A9DA-B881-701A4D3E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673" y="701833"/>
                <a:ext cx="631464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 сполучна лінія 32">
            <a:extLst>
              <a:ext uri="{FF2B5EF4-FFF2-40B4-BE49-F238E27FC236}">
                <a16:creationId xmlns:a16="http://schemas.microsoft.com/office/drawing/2014/main" id="{8B05F264-46A2-AF55-45C4-645DC5E64D61}"/>
              </a:ext>
            </a:extLst>
          </p:cNvPr>
          <p:cNvCxnSpPr>
            <a:cxnSpLocks/>
          </p:cNvCxnSpPr>
          <p:nvPr/>
        </p:nvCxnSpPr>
        <p:spPr>
          <a:xfrm flipH="1">
            <a:off x="10072872" y="2004767"/>
            <a:ext cx="543808" cy="1431786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 сполучна лінія 32">
            <a:extLst>
              <a:ext uri="{FF2B5EF4-FFF2-40B4-BE49-F238E27FC236}">
                <a16:creationId xmlns:a16="http://schemas.microsoft.com/office/drawing/2014/main" id="{C2ACE250-5D51-B9C6-0106-0495917F7CC2}"/>
              </a:ext>
            </a:extLst>
          </p:cNvPr>
          <p:cNvCxnSpPr>
            <a:cxnSpLocks/>
          </p:cNvCxnSpPr>
          <p:nvPr/>
        </p:nvCxnSpPr>
        <p:spPr>
          <a:xfrm flipH="1" flipV="1">
            <a:off x="8837444" y="2697533"/>
            <a:ext cx="1423658" cy="220014"/>
          </a:xfrm>
          <a:prstGeom prst="line">
            <a:avLst/>
          </a:prstGeom>
          <a:ln w="1905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32">
            <a:extLst>
              <a:ext uri="{FF2B5EF4-FFF2-40B4-BE49-F238E27FC236}">
                <a16:creationId xmlns:a16="http://schemas.microsoft.com/office/drawing/2014/main" id="{8B4874B8-8258-5E03-A7CF-36EC9780BF23}"/>
              </a:ext>
            </a:extLst>
          </p:cNvPr>
          <p:cNvCxnSpPr>
            <a:cxnSpLocks/>
          </p:cNvCxnSpPr>
          <p:nvPr/>
        </p:nvCxnSpPr>
        <p:spPr>
          <a:xfrm flipH="1" flipV="1">
            <a:off x="8831382" y="1029539"/>
            <a:ext cx="1429720" cy="1888008"/>
          </a:xfrm>
          <a:prstGeom prst="line">
            <a:avLst/>
          </a:prstGeom>
          <a:ln w="19050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291257AB-6196-97B4-1652-BE3603DBED35}"/>
              </a:ext>
            </a:extLst>
          </p:cNvPr>
          <p:cNvSpPr/>
          <p:nvPr/>
        </p:nvSpPr>
        <p:spPr>
          <a:xfrm>
            <a:off x="8781892" y="980107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EC8D8FB-138E-FC70-36E3-2891C49DCB1E}"/>
                  </a:ext>
                </a:extLst>
              </p:cNvPr>
              <p:cNvSpPr txBox="1"/>
              <p:nvPr/>
            </p:nvSpPr>
            <p:spPr>
              <a:xfrm>
                <a:off x="10145609" y="275952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EC8D8FB-138E-FC70-36E3-2891C49DC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609" y="2759521"/>
                <a:ext cx="631464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Oval 39">
            <a:extLst>
              <a:ext uri="{FF2B5EF4-FFF2-40B4-BE49-F238E27FC236}">
                <a16:creationId xmlns:a16="http://schemas.microsoft.com/office/drawing/2014/main" id="{C7561DB2-9A7C-552E-BF91-738603E3DD87}"/>
              </a:ext>
            </a:extLst>
          </p:cNvPr>
          <p:cNvSpPr/>
          <p:nvPr/>
        </p:nvSpPr>
        <p:spPr>
          <a:xfrm>
            <a:off x="10191472" y="2845939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5B84621E-8046-521D-D86F-84A92E85FEA1}"/>
              </a:ext>
            </a:extLst>
          </p:cNvPr>
          <p:cNvSpPr/>
          <p:nvPr/>
        </p:nvSpPr>
        <p:spPr>
          <a:xfrm>
            <a:off x="5730697" y="776876"/>
            <a:ext cx="6381201" cy="4209790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410AA634-FA8F-7EBA-35AE-E12ABB993B55}"/>
              </a:ext>
            </a:extLst>
          </p:cNvPr>
          <p:cNvSpPr>
            <a:spLocks/>
          </p:cNvSpPr>
          <p:nvPr/>
        </p:nvSpPr>
        <p:spPr>
          <a:xfrm>
            <a:off x="1162542" y="1289372"/>
            <a:ext cx="4263175" cy="3697294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пряма, проведена у площині через основу похилої, перпендикулярна до її проекції, то вона перпендикулярна і до похилої.</a:t>
            </a:r>
            <a:endParaRPr lang="en-UA" sz="2800">
              <a:solidFill>
                <a:srgbClr val="424651"/>
              </a:solidFill>
            </a:endParaRPr>
          </a:p>
        </p:txBody>
      </p:sp>
      <p:pic>
        <p:nvPicPr>
          <p:cNvPr id="64" name="Picture 63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985F2A0C-D945-1F41-653D-473D6AB59F5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631611" y="130967"/>
            <a:ext cx="1093308" cy="1093308"/>
          </a:xfrm>
          <a:prstGeom prst="rect">
            <a:avLst/>
          </a:prstGeom>
        </p:spPr>
      </p:pic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E5445136-C627-DEDD-C8A0-6B41E6E55520}"/>
              </a:ext>
            </a:extLst>
          </p:cNvPr>
          <p:cNvSpPr/>
          <p:nvPr/>
        </p:nvSpPr>
        <p:spPr>
          <a:xfrm>
            <a:off x="5730697" y="773816"/>
            <a:ext cx="2034130" cy="478460"/>
          </a:xfrm>
          <a:prstGeom prst="roundRect">
            <a:avLst>
              <a:gd name="adj" fmla="val 1651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</a:t>
            </a:r>
            <a:endParaRPr lang="en-UA" sz="2800">
              <a:solidFill>
                <a:srgbClr val="DE312B"/>
              </a:solidFill>
            </a:endParaRPr>
          </a:p>
        </p:txBody>
      </p:sp>
      <p:pic>
        <p:nvPicPr>
          <p:cNvPr id="69" name="Picture 68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0837DA2D-3ACF-DB17-4DB3-433B6B7C376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1140950" y="5775606"/>
            <a:ext cx="860380" cy="860380"/>
          </a:xfrm>
          <a:prstGeom prst="rect">
            <a:avLst/>
          </a:prstGeom>
        </p:spPr>
      </p:pic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3D835B41-1FD2-0F2B-6081-46B17C7F1711}"/>
              </a:ext>
            </a:extLst>
          </p:cNvPr>
          <p:cNvSpPr/>
          <p:nvPr/>
        </p:nvSpPr>
        <p:spPr>
          <a:xfrm>
            <a:off x="8556171" y="5258009"/>
            <a:ext cx="2474578" cy="1540616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теорему, обернену до даної.</a:t>
            </a:r>
            <a:endParaRPr lang="en-UA" sz="24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D9EF15E6-8A51-21ED-2696-F7AAD93A5D76}"/>
              </a:ext>
            </a:extLst>
          </p:cNvPr>
          <p:cNvGrpSpPr/>
          <p:nvPr/>
        </p:nvGrpSpPr>
        <p:grpSpPr>
          <a:xfrm>
            <a:off x="8839053" y="2488178"/>
            <a:ext cx="184348" cy="225816"/>
            <a:chOff x="8879178" y="2337932"/>
            <a:chExt cx="184348" cy="225816"/>
          </a:xfrm>
        </p:grpSpPr>
        <p:cxnSp>
          <p:nvCxnSpPr>
            <p:cNvPr id="72" name="Пряма сполучна лінія 32">
              <a:extLst>
                <a:ext uri="{FF2B5EF4-FFF2-40B4-BE49-F238E27FC236}">
                  <a16:creationId xmlns:a16="http://schemas.microsoft.com/office/drawing/2014/main" id="{6AC3D3EE-814A-1D86-318C-E863B97ADE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3526" y="2367951"/>
              <a:ext cx="0" cy="195797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 сполучна лінія 32">
              <a:extLst>
                <a:ext uri="{FF2B5EF4-FFF2-40B4-BE49-F238E27FC236}">
                  <a16:creationId xmlns:a16="http://schemas.microsoft.com/office/drawing/2014/main" id="{7D53800E-4921-BEE6-CD52-FE163BCB0AE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879178" y="2337932"/>
              <a:ext cx="184348" cy="28489"/>
            </a:xfrm>
            <a:prstGeom prst="line">
              <a:avLst/>
            </a:prstGeom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04FF716A-751D-30B9-0FE3-59025298BB69}"/>
              </a:ext>
            </a:extLst>
          </p:cNvPr>
          <p:cNvSpPr/>
          <p:nvPr/>
        </p:nvSpPr>
        <p:spPr>
          <a:xfrm>
            <a:off x="8775796" y="2635998"/>
            <a:ext cx="123070" cy="123070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DDF197D3-F667-1058-4440-B905D194B8A7}"/>
                  </a:ext>
                </a:extLst>
              </p:cNvPr>
              <p:cNvSpPr txBox="1"/>
              <p:nvPr/>
            </p:nvSpPr>
            <p:spPr>
              <a:xfrm>
                <a:off x="7123558" y="3875732"/>
                <a:ext cx="4877770" cy="901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2800" i="1" dirty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Якщо</m:t>
                      </m:r>
                      <m:f>
                        <m:fPr>
                          <m:ctrlPr>
                            <a:rPr lang="uk-UA" sz="28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𝑚</m:t>
                          </m:r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⊥</m:t>
                          </m:r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𝐴𝐶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uk-UA" sz="2800" b="0" i="0" smtClean="0">
                          <a:solidFill>
                            <a:srgbClr val="FFFF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то </m:t>
                      </m:r>
                      <m:f>
                        <m:fPr>
                          <m:ctrlPr>
                            <a:rPr lang="uk-UA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𝑚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⊥</m:t>
                          </m:r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𝐴𝐶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</m:t>
                          </m:r>
                          <m:r>
                            <a:rPr lang="en-US" sz="28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</m:oMath>
                  </m:oMathPara>
                </a14:m>
                <a:endParaRPr lang="en-UA" sz="2800" dirty="0">
                  <a:solidFill>
                    <a:srgbClr val="FFFF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DDF197D3-F667-1058-4440-B905D194B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558" y="3875732"/>
                <a:ext cx="4877770" cy="901978"/>
              </a:xfrm>
              <a:prstGeom prst="rect">
                <a:avLst/>
              </a:prstGeom>
              <a:blipFill>
                <a:blip r:embed="rId30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739AB07D-D677-B408-3BCB-F0C4EF5C4282}"/>
                  </a:ext>
                </a:extLst>
              </p:cNvPr>
              <p:cNvSpPr txBox="1"/>
              <p:nvPr/>
            </p:nvSpPr>
            <p:spPr>
              <a:xfrm>
                <a:off x="8323673" y="258470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739AB07D-D677-B408-3BCB-F0C4EF5C4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673" y="2584703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F2763655-0FEC-DA3B-72A8-E80A827B7BB7}"/>
                  </a:ext>
                </a:extLst>
              </p:cNvPr>
              <p:cNvSpPr txBox="1"/>
              <p:nvPr/>
            </p:nvSpPr>
            <p:spPr>
              <a:xfrm>
                <a:off x="10516586" y="183503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F2763655-0FEC-DA3B-72A8-E80A827B7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6586" y="1835036"/>
                <a:ext cx="631464" cy="523220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Rectangle 115">
            <a:extLst>
              <a:ext uri="{FF2B5EF4-FFF2-40B4-BE49-F238E27FC236}">
                <a16:creationId xmlns:a16="http://schemas.microsoft.com/office/drawing/2014/main" id="{6B55ABBB-7063-5DB8-C6A0-D5342A40EE85}"/>
              </a:ext>
            </a:extLst>
          </p:cNvPr>
          <p:cNvSpPr/>
          <p:nvPr/>
        </p:nvSpPr>
        <p:spPr>
          <a:xfrm>
            <a:off x="8194665" y="5148943"/>
            <a:ext cx="3997335" cy="1709057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179CA3E4-FC7B-408B-AFD5-5A0B673C4C2B}"/>
              </a:ext>
            </a:extLst>
          </p:cNvPr>
          <p:cNvSpPr>
            <a:spLocks/>
          </p:cNvSpPr>
          <p:nvPr/>
        </p:nvSpPr>
        <p:spPr>
          <a:xfrm>
            <a:off x="1161251" y="5148943"/>
            <a:ext cx="2649085" cy="1586622"/>
          </a:xfrm>
          <a:prstGeom prst="roundRect">
            <a:avLst>
              <a:gd name="adj" fmla="val 2846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(Теорема, обернена до теореми про три перпендикуляри)</a:t>
            </a:r>
          </a:p>
        </p:txBody>
      </p: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2B46E582-820B-726D-3FD6-604A73F0B7D6}"/>
              </a:ext>
            </a:extLst>
          </p:cNvPr>
          <p:cNvSpPr>
            <a:spLocks/>
          </p:cNvSpPr>
          <p:nvPr/>
        </p:nvSpPr>
        <p:spPr>
          <a:xfrm>
            <a:off x="3690768" y="5151244"/>
            <a:ext cx="8421130" cy="1586622"/>
          </a:xfrm>
          <a:prstGeom prst="roundRect">
            <a:avLst>
              <a:gd name="adj" fmla="val 284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пряма на площині перпендикулярна до похилої, то вона перпендикулярна й до проекції похило</a:t>
            </a:r>
            <a:r>
              <a:rPr lang="uk-UA" sz="2800">
                <a:solidFill>
                  <a:srgbClr val="424651"/>
                </a:solidFill>
              </a:rPr>
              <a:t>ї.</a:t>
            </a:r>
            <a:endParaRPr lang="uk-UA" sz="28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8" name="Picture 117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23FAC452-E6C6-AED5-097E-A2055ADCA589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31618" y="905572"/>
            <a:ext cx="500450" cy="5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64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37" grpId="0"/>
      <p:bldP spid="38" grpId="0" animBg="1"/>
      <p:bldP spid="39" grpId="0"/>
      <p:bldP spid="40" grpId="0" animBg="1"/>
      <p:bldP spid="62" grpId="0" animBg="1"/>
      <p:bldP spid="63" grpId="0" animBg="1"/>
      <p:bldP spid="65" grpId="0" animBg="1"/>
      <p:bldP spid="71" grpId="0" animBg="1"/>
      <p:bldP spid="71" grpId="1" animBg="1"/>
      <p:bldP spid="42" grpId="0" animBg="1"/>
      <p:bldP spid="111" grpId="0"/>
      <p:bldP spid="112" grpId="0"/>
      <p:bldP spid="114" grpId="0"/>
      <p:bldP spid="116" grpId="0" animBg="1"/>
      <p:bldP spid="116" grpId="1" animBg="1"/>
      <p:bldP spid="117" grpId="0" animBg="1"/>
      <p:bldP spid="1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74DFDFA-9551-163B-88EE-63141CE5380E}"/>
              </a:ext>
            </a:extLst>
          </p:cNvPr>
          <p:cNvSpPr/>
          <p:nvPr/>
        </p:nvSpPr>
        <p:spPr>
          <a:xfrm>
            <a:off x="3116080" y="88936"/>
            <a:ext cx="8992341" cy="504326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мають бути розташовані: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5" name="Picture 4" descr="A white door with a black background&#10;&#10;Description automatically generated">
            <a:extLst>
              <a:ext uri="{FF2B5EF4-FFF2-40B4-BE49-F238E27FC236}">
                <a16:creationId xmlns:a16="http://schemas.microsoft.com/office/drawing/2014/main" id="{BD1AF2A0-709E-4B81-2512-2EDFB231366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09795" y="2117978"/>
            <a:ext cx="3147502" cy="3147502"/>
          </a:xfrm>
          <a:prstGeom prst="rect">
            <a:avLst/>
          </a:prstGeom>
        </p:spPr>
      </p:pic>
      <p:pic>
        <p:nvPicPr>
          <p:cNvPr id="7" name="Picture 6" descr="A white logo of a bicycle&#10;&#10;Description automatically generated">
            <a:extLst>
              <a:ext uri="{FF2B5EF4-FFF2-40B4-BE49-F238E27FC236}">
                <a16:creationId xmlns:a16="http://schemas.microsoft.com/office/drawing/2014/main" id="{76C69871-4D05-466F-9CF0-22EAC8E385C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92076" y="2311318"/>
            <a:ext cx="2330312" cy="2767985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B2A3BB-B920-64C8-8D06-5490E8AAEB4B}"/>
              </a:ext>
            </a:extLst>
          </p:cNvPr>
          <p:cNvSpPr/>
          <p:nvPr/>
        </p:nvSpPr>
        <p:spPr>
          <a:xfrm>
            <a:off x="1092363" y="5760413"/>
            <a:ext cx="11016058" cy="1030685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Перпендикулярно. </a:t>
            </a:r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обертанні навколо перпендикуляра площина суміщається сама з собою.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AE3C21-777E-AA92-9FC2-46B3CDB9C3D3}"/>
              </a:ext>
            </a:extLst>
          </p:cNvPr>
          <p:cNvCxnSpPr>
            <a:cxnSpLocks/>
          </p:cNvCxnSpPr>
          <p:nvPr/>
        </p:nvCxnSpPr>
        <p:spPr>
          <a:xfrm>
            <a:off x="5029200" y="2177555"/>
            <a:ext cx="0" cy="3213471"/>
          </a:xfrm>
          <a:prstGeom prst="line">
            <a:avLst/>
          </a:prstGeom>
          <a:ln w="762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B1E63B3-365C-E810-49C2-031E1B6E145E}"/>
              </a:ext>
            </a:extLst>
          </p:cNvPr>
          <p:cNvCxnSpPr>
            <a:cxnSpLocks/>
          </p:cNvCxnSpPr>
          <p:nvPr/>
        </p:nvCxnSpPr>
        <p:spPr>
          <a:xfrm flipH="1">
            <a:off x="3199208" y="5391027"/>
            <a:ext cx="3430193" cy="0"/>
          </a:xfrm>
          <a:prstGeom prst="line">
            <a:avLst/>
          </a:prstGeom>
          <a:ln w="76200" cap="rnd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D9AB8B8-AF30-C40B-CAEB-10B32E1B53EE}"/>
              </a:ext>
            </a:extLst>
          </p:cNvPr>
          <p:cNvCxnSpPr>
            <a:cxnSpLocks/>
          </p:cNvCxnSpPr>
          <p:nvPr/>
        </p:nvCxnSpPr>
        <p:spPr>
          <a:xfrm>
            <a:off x="9961419" y="2364413"/>
            <a:ext cx="0" cy="3026613"/>
          </a:xfrm>
          <a:prstGeom prst="line">
            <a:avLst/>
          </a:prstGeom>
          <a:ln w="76200" cap="rnd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EB7A799-ECF0-1FC7-FC14-3FBB49BE951C}"/>
              </a:ext>
            </a:extLst>
          </p:cNvPr>
          <p:cNvCxnSpPr>
            <a:cxnSpLocks/>
          </p:cNvCxnSpPr>
          <p:nvPr/>
        </p:nvCxnSpPr>
        <p:spPr>
          <a:xfrm flipH="1">
            <a:off x="9227127" y="4195894"/>
            <a:ext cx="1485900" cy="0"/>
          </a:xfrm>
          <a:prstGeom prst="line">
            <a:avLst/>
          </a:prstGeom>
          <a:ln w="762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9CBE42D2-EB10-46D3-135E-B84508D88682}"/>
              </a:ext>
            </a:extLst>
          </p:cNvPr>
          <p:cNvSpPr/>
          <p:nvPr/>
        </p:nvSpPr>
        <p:spPr>
          <a:xfrm>
            <a:off x="1007947" y="2004988"/>
            <a:ext cx="11184053" cy="4853012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DCA1724-0D45-6AC2-D505-EE6A2BE28F56}"/>
              </a:ext>
            </a:extLst>
          </p:cNvPr>
          <p:cNvSpPr/>
          <p:nvPr/>
        </p:nvSpPr>
        <p:spPr>
          <a:xfrm>
            <a:off x="1687033" y="672615"/>
            <a:ext cx="4690956" cy="135817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Вісь обертання дверей і площина підлоги?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D8573A1-8987-4754-E056-44BBEE490645}"/>
              </a:ext>
            </a:extLst>
          </p:cNvPr>
          <p:cNvSpPr/>
          <p:nvPr/>
        </p:nvSpPr>
        <p:spPr>
          <a:xfrm>
            <a:off x="7512627" y="681937"/>
            <a:ext cx="4595794" cy="1328074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Вісь обертання колеса велосипеда і площина колеса?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1" name="Picture 80" descr="A white door with a black background&#10;&#10;Description automatically generated">
            <a:extLst>
              <a:ext uri="{FF2B5EF4-FFF2-40B4-BE49-F238E27FC236}">
                <a16:creationId xmlns:a16="http://schemas.microsoft.com/office/drawing/2014/main" id="{7AF8FB6E-B5DF-6D53-14E4-8BEEFCC0D3B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409795" y="2127237"/>
            <a:ext cx="3147502" cy="3147502"/>
          </a:xfrm>
          <a:prstGeom prst="rect">
            <a:avLst/>
          </a:prstGeom>
        </p:spPr>
      </p:pic>
      <p:pic>
        <p:nvPicPr>
          <p:cNvPr id="82" name="Picture 81" descr="A white logo of a bicycle&#10;&#10;Description automatically generated">
            <a:extLst>
              <a:ext uri="{FF2B5EF4-FFF2-40B4-BE49-F238E27FC236}">
                <a16:creationId xmlns:a16="http://schemas.microsoft.com/office/drawing/2014/main" id="{300F22F0-9F69-CB35-9078-E5AEC21DA56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92076" y="2320577"/>
            <a:ext cx="2330312" cy="276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0" grpId="0" animBg="1"/>
      <p:bldP spid="77" grpId="0" animBg="1"/>
      <p:bldP spid="77" grpId="1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400" i="1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6"/>
                <a:ext cx="8992341" cy="1399756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 площини </a:t>
                </a:r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квадрата </a:t>
                </a:r>
                <a14:m>
                  <m:oMath xmlns:m="http://schemas.openxmlformats.org/officeDocument/2006/math">
                    <m:r>
                      <a:rPr lang="en-UA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проведено перпендикуляр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𝑀𝐵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800" i="1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uk-UA" sz="2800" i="1">
                            <a:solidFill>
                              <a:srgbClr val="3A6EA5"/>
                            </a:solidFill>
                            <a:latin typeface="Cambria Math" panose="02040503050406030204" pitchFamily="18" charset="0"/>
                          </a:rPr>
                          <m:t>𝐴𝐵𝐶𝐷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𝑀𝐴</m:t>
                    </m:r>
                    <m:r>
                      <a:rPr lang="uk-UA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𝑀𝐷</m:t>
                    </m:r>
                    <m:r>
                      <a:rPr lang="uk-UA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см</a:t>
                </a:r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6"/>
                <a:ext cx="8992341" cy="1399756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1269" t="-5405" r="-1269" b="-117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/>
              <p:nvPr/>
            </p:nvSpPr>
            <p:spPr>
              <a:xfrm>
                <a:off x="890289" y="4838698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289" y="4838698"/>
                <a:ext cx="604319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51CEA12C-0323-F436-1156-FA83BCA66D31}"/>
                  </a:ext>
                </a:extLst>
              </p:cNvPr>
              <p:cNvSpPr txBox="1"/>
              <p:nvPr/>
            </p:nvSpPr>
            <p:spPr>
              <a:xfrm>
                <a:off x="4956465" y="1665304"/>
                <a:ext cx="7044864" cy="914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𝑀𝐵</m:t>
                      </m:r>
                      <m:r>
                        <a:rPr lang="uk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  <m:d>
                        <m:dPr>
                          <m:ctrlPr>
                            <a:rPr lang="en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𝐴𝐵𝐶</m:t>
                          </m:r>
                        </m:e>
                      </m:d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lang="en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𝑀𝐴</m:t>
                              </m:r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 sz="240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похила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 sz="2400" i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проекція похилої</m:t>
                              </m:r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𝑀𝐴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51CEA12C-0323-F436-1156-FA83BCA66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465" y="1665304"/>
                <a:ext cx="7044864" cy="914096"/>
              </a:xfrm>
              <a:prstGeom prst="rect">
                <a:avLst/>
              </a:prstGeom>
              <a:blipFill>
                <a:blip r:embed="rId25"/>
                <a:stretch>
                  <a:fillRect l="-180" t="-198630" b="-2876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96115BA-1726-28E9-85E3-D058AB6C7717}"/>
                  </a:ext>
                </a:extLst>
              </p:cNvPr>
              <p:cNvSpPr txBox="1"/>
              <p:nvPr/>
            </p:nvSpPr>
            <p:spPr>
              <a:xfrm>
                <a:off x="2028456" y="3607660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96115BA-1726-28E9-85E3-D058AB6C7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456" y="3607660"/>
                <a:ext cx="604319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4A63CA7-DA3D-6E20-5C0D-350D4210C52E}"/>
                  </a:ext>
                </a:extLst>
              </p:cNvPr>
              <p:cNvSpPr txBox="1"/>
              <p:nvPr/>
            </p:nvSpPr>
            <p:spPr>
              <a:xfrm>
                <a:off x="4504588" y="3273989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4A63CA7-DA3D-6E20-5C0D-350D4210C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4588" y="3273989"/>
                <a:ext cx="604319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554EE6D-411E-30E1-3645-23816A103214}"/>
                  </a:ext>
                </a:extLst>
              </p:cNvPr>
              <p:cNvSpPr txBox="1"/>
              <p:nvPr/>
            </p:nvSpPr>
            <p:spPr>
              <a:xfrm>
                <a:off x="3537106" y="4838698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554EE6D-411E-30E1-3645-23816A103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7106" y="4838698"/>
                <a:ext cx="604319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B9610E9-9004-3173-F53D-9318C55B2141}"/>
                  </a:ext>
                </a:extLst>
              </p:cNvPr>
              <p:cNvSpPr txBox="1"/>
              <p:nvPr/>
            </p:nvSpPr>
            <p:spPr>
              <a:xfrm>
                <a:off x="1859213" y="1598332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B9610E9-9004-3173-F53D-9318C55B2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213" y="1598332"/>
                <a:ext cx="604319" cy="584775"/>
              </a:xfrm>
              <a:prstGeom prst="rect">
                <a:avLst/>
              </a:prstGeom>
              <a:blipFill>
                <a:blip r:embed="rId29"/>
                <a:stretch>
                  <a:fillRect l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315ABFA9-CE9E-E5A6-773D-6FC474AD1BBE}"/>
              </a:ext>
            </a:extLst>
          </p:cNvPr>
          <p:cNvCxnSpPr>
            <a:cxnSpLocks/>
          </p:cNvCxnSpPr>
          <p:nvPr/>
        </p:nvCxnSpPr>
        <p:spPr>
          <a:xfrm flipH="1">
            <a:off x="2228933" y="3661367"/>
            <a:ext cx="236389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8ED1260-DCCA-1BA6-D4EC-9B32DB45AB30}"/>
              </a:ext>
            </a:extLst>
          </p:cNvPr>
          <p:cNvCxnSpPr>
            <a:cxnSpLocks/>
          </p:cNvCxnSpPr>
          <p:nvPr/>
        </p:nvCxnSpPr>
        <p:spPr>
          <a:xfrm flipH="1">
            <a:off x="1341091" y="4946110"/>
            <a:ext cx="236389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7AB3DAB-BACB-16F2-4552-153AB7DE34DB}"/>
              </a:ext>
            </a:extLst>
          </p:cNvPr>
          <p:cNvCxnSpPr>
            <a:cxnSpLocks/>
          </p:cNvCxnSpPr>
          <p:nvPr/>
        </p:nvCxnSpPr>
        <p:spPr>
          <a:xfrm flipH="1">
            <a:off x="1336235" y="3661367"/>
            <a:ext cx="892697" cy="128474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4A2014-84BD-3511-A575-F701873B89A4}"/>
              </a:ext>
            </a:extLst>
          </p:cNvPr>
          <p:cNvCxnSpPr>
            <a:cxnSpLocks/>
          </p:cNvCxnSpPr>
          <p:nvPr/>
        </p:nvCxnSpPr>
        <p:spPr>
          <a:xfrm flipV="1">
            <a:off x="2228933" y="2128792"/>
            <a:ext cx="0" cy="1532574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3E1A1D-57BA-3A5A-809B-35F5622B1FC7}"/>
              </a:ext>
            </a:extLst>
          </p:cNvPr>
          <p:cNvCxnSpPr>
            <a:cxnSpLocks/>
          </p:cNvCxnSpPr>
          <p:nvPr/>
        </p:nvCxnSpPr>
        <p:spPr>
          <a:xfrm flipV="1">
            <a:off x="1331378" y="2128792"/>
            <a:ext cx="897555" cy="281731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7B4FCF-7D7A-7AFA-4133-0C21DA938B70}"/>
              </a:ext>
            </a:extLst>
          </p:cNvPr>
          <p:cNvCxnSpPr>
            <a:cxnSpLocks/>
          </p:cNvCxnSpPr>
          <p:nvPr/>
        </p:nvCxnSpPr>
        <p:spPr>
          <a:xfrm flipH="1" flipV="1">
            <a:off x="2233790" y="2128790"/>
            <a:ext cx="1466340" cy="281732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DC2B02-587B-1080-D614-F040B7F24226}"/>
              </a:ext>
            </a:extLst>
          </p:cNvPr>
          <p:cNvCxnSpPr>
            <a:cxnSpLocks/>
          </p:cNvCxnSpPr>
          <p:nvPr/>
        </p:nvCxnSpPr>
        <p:spPr>
          <a:xfrm flipH="1">
            <a:off x="3700131" y="3661367"/>
            <a:ext cx="892697" cy="128474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BF42297-FFA6-B138-05E6-6C7C07076E1C}"/>
              </a:ext>
            </a:extLst>
          </p:cNvPr>
          <p:cNvCxnSpPr>
            <a:cxnSpLocks/>
          </p:cNvCxnSpPr>
          <p:nvPr/>
        </p:nvCxnSpPr>
        <p:spPr>
          <a:xfrm flipH="1">
            <a:off x="1594326" y="4764438"/>
            <a:ext cx="121320" cy="174601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7DFC5EA-7D9D-34AF-56D3-D49D0BF149BB}"/>
              </a:ext>
            </a:extLst>
          </p:cNvPr>
          <p:cNvCxnSpPr>
            <a:cxnSpLocks/>
          </p:cNvCxnSpPr>
          <p:nvPr/>
        </p:nvCxnSpPr>
        <p:spPr>
          <a:xfrm flipH="1">
            <a:off x="1473006" y="4764438"/>
            <a:ext cx="242640" cy="0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AC7483-CD4F-B509-EA15-0AC953DC46DD}"/>
                  </a:ext>
                </a:extLst>
              </p:cNvPr>
              <p:cNvSpPr txBox="1"/>
              <p:nvPr/>
            </p:nvSpPr>
            <p:spPr>
              <a:xfrm>
                <a:off x="4966107" y="2932659"/>
                <a:ext cx="18911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𝐵𝐴</m:t>
                      </m:r>
                    </m:oMath>
                  </m:oMathPara>
                </a14:m>
                <a:endParaRPr lang="en-UA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AC7483-CD4F-B509-EA15-0AC953DC4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107" y="2932659"/>
                <a:ext cx="1891145" cy="461665"/>
              </a:xfrm>
              <a:prstGeom prst="rect">
                <a:avLst/>
              </a:prstGeom>
              <a:blipFill>
                <a:blip r:embed="rId30"/>
                <a:stretch>
                  <a:fillRect l="-13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5DDBB3-7E98-3681-0F05-7E4BD8A44022}"/>
                  </a:ext>
                </a:extLst>
              </p:cNvPr>
              <p:cNvSpPr txBox="1"/>
              <p:nvPr/>
            </p:nvSpPr>
            <p:spPr>
              <a:xfrm>
                <a:off x="9368941" y="2609417"/>
                <a:ext cx="2770653" cy="1062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eqArr>
                                <m:eqArrPr>
                                  <m:ctrlPr>
                                    <a:rPr lang="uk-UA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nor/>
                                    </m:rPr>
                                    <a:rPr lang="uk-UA" sz="2400" i="1">
                                      <a:solidFill>
                                        <a:schemeClr val="bg1"/>
                                      </a:solidFill>
                                    </a:rPr>
                                    <m:t>за теоремою</m:t>
                                  </m:r>
                                </m:e>
                                <m:e>
                                  <m:r>
                                    <m:rPr>
                                      <m:nor/>
                                    </m:rPr>
                                    <a:rPr lang="uk-UA" sz="2400" i="1">
                                      <a:solidFill>
                                        <a:schemeClr val="bg1"/>
                                      </a:solidFill>
                                    </a:rPr>
                                    <m:t>про три</m:t>
                                  </m:r>
                                </m:e>
                              </m:eqAr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uk-UA" sz="2400" i="1">
                                  <a:solidFill>
                                    <a:schemeClr val="bg1"/>
                                  </a:solidFill>
                                </a:rPr>
                                <m:t>перпендикуляри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05DDBB3-7E98-3681-0F05-7E4BD8A44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8941" y="2609417"/>
                <a:ext cx="2770653" cy="1062022"/>
              </a:xfrm>
              <a:prstGeom prst="rect">
                <a:avLst/>
              </a:prstGeom>
              <a:blipFill>
                <a:blip r:embed="rId31"/>
                <a:stretch>
                  <a:fillRect t="-13095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57D9D3-F3A1-762D-C073-47F89E75E774}"/>
                  </a:ext>
                </a:extLst>
              </p:cNvPr>
              <p:cNvSpPr txBox="1"/>
              <p:nvPr/>
            </p:nvSpPr>
            <p:spPr>
              <a:xfrm>
                <a:off x="7611099" y="2929059"/>
                <a:ext cx="21095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𝐴𝐷</m:t>
                      </m:r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⊥</m:t>
                      </m:r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𝑀𝐴</m:t>
                      </m:r>
                    </m:oMath>
                  </m:oMathPara>
                </a14:m>
                <a:endParaRPr lang="en-UA" sz="4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57D9D3-F3A1-762D-C073-47F89E75E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1099" y="2929059"/>
                <a:ext cx="2109527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515D1F-51C0-9538-28E3-CA2BB3EDA097}"/>
                  </a:ext>
                </a:extLst>
              </p:cNvPr>
              <p:cNvSpPr txBox="1"/>
              <p:nvPr/>
            </p:nvSpPr>
            <p:spPr>
              <a:xfrm>
                <a:off x="6214437" y="2793816"/>
                <a:ext cx="1614010" cy="760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𝐴𝐵𝐶</m:t>
                              </m:r>
                              <m:r>
                                <a:rPr lang="uk-UA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uk-UA" sz="2400">
                                  <a:solidFill>
                                    <a:schemeClr val="bg1"/>
                                  </a:solidFill>
                                </a:rPr>
                                <m:t>квадрат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515D1F-51C0-9538-28E3-CA2BB3EDA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437" y="2793816"/>
                <a:ext cx="1614010" cy="760529"/>
              </a:xfrm>
              <a:prstGeom prst="rect">
                <a:avLst/>
              </a:prstGeom>
              <a:blipFill>
                <a:blip r:embed="rId33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1D690A-E789-92D9-A7C3-492DB57FF675}"/>
                  </a:ext>
                </a:extLst>
              </p:cNvPr>
              <p:cNvSpPr txBox="1"/>
              <p:nvPr/>
            </p:nvSpPr>
            <p:spPr>
              <a:xfrm>
                <a:off x="4964436" y="4005081"/>
                <a:ext cx="34210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</a:t>
                </a:r>
                <a:r>
                  <a:rPr lang="uk-UA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𝑀𝐴𝐷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∠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=90°</m:t>
                        </m:r>
                      </m:e>
                    </m:d>
                  </m:oMath>
                </a14:m>
                <a:r>
                  <a:rPr lang="en-UA" sz="2400" dirty="0">
                    <a:solidFill>
                      <a:schemeClr val="bg1"/>
                    </a:solidFill>
                  </a:rPr>
                  <a:t>: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1D690A-E789-92D9-A7C3-492DB57FF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4436" y="4005081"/>
                <a:ext cx="3421028" cy="461665"/>
              </a:xfrm>
              <a:prstGeom prst="rect">
                <a:avLst/>
              </a:prstGeom>
              <a:blipFill>
                <a:blip r:embed="rId34"/>
                <a:stretch>
                  <a:fillRect l="-2583" t="-13514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97F94C-D661-E39E-B931-7586029E691F}"/>
                  </a:ext>
                </a:extLst>
              </p:cNvPr>
              <p:cNvSpPr txBox="1"/>
              <p:nvPr/>
            </p:nvSpPr>
            <p:spPr>
              <a:xfrm>
                <a:off x="5108907" y="4486680"/>
                <a:ext cx="7083093" cy="558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𝐴𝐷</m:t>
                      </m:r>
                      <m:r>
                        <a:rPr lang="uk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𝑀𝐷</m:t>
                              </m:r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𝑀𝐴</m:t>
                              </m:r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  <m:sup>
                              <m:r>
                                <a:rPr lang="uk-UA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144</m:t>
                          </m:r>
                        </m:e>
                      </m:rad>
                      <m:r>
                        <a:rPr lang="uk-UA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=12 </m:t>
                      </m:r>
                      <m:r>
                        <m:rPr>
                          <m:nor/>
                        </m:rPr>
                        <a:rPr lang="uk-UA" sz="2400">
                          <a:solidFill>
                            <a:schemeClr val="bg1"/>
                          </a:solidFill>
                        </a:rPr>
                        <m:t>см</m:t>
                      </m:r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97F94C-D661-E39E-B931-7586029E6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907" y="4486680"/>
                <a:ext cx="7083093" cy="558807"/>
              </a:xfrm>
              <a:prstGeom prst="rect">
                <a:avLst/>
              </a:prstGeom>
              <a:blipFill>
                <a:blip r:embed="rId35"/>
                <a:stretch>
                  <a:fillRect l="-179" b="-1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0F71187-400E-84E4-1397-9F52A254505D}"/>
                  </a:ext>
                </a:extLst>
              </p:cNvPr>
              <p:cNvSpPr txBox="1"/>
              <p:nvPr/>
            </p:nvSpPr>
            <p:spPr>
              <a:xfrm>
                <a:off x="4956465" y="5456736"/>
                <a:ext cx="456160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A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𝐴𝐵𝐶𝐷</m:t>
                        </m:r>
                      </m:sub>
                    </m:sSub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𝐴𝐷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=144 </m:t>
                    </m:r>
                    <m:sSup>
                      <m:sSupPr>
                        <m:ctrlPr>
                          <a:rPr lang="en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k-UA" sz="2400">
                            <a:solidFill>
                              <a:schemeClr val="bg1"/>
                            </a:solidFill>
                          </a:rPr>
                          <m:t>см</m:t>
                        </m:r>
                      </m:e>
                      <m:sup>
                        <m:r>
                          <a:rPr lang="uk-UA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A" sz="2400" dirty="0">
                    <a:solidFill>
                      <a:schemeClr val="bg1"/>
                    </a:solidFill>
                    <a:effectLst/>
                  </a:rPr>
                  <a:t> </a:t>
                </a:r>
                <a:endParaRPr lang="en-U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0F71187-400E-84E4-1397-9F52A2545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465" y="5456736"/>
                <a:ext cx="4561608" cy="470000"/>
              </a:xfrm>
              <a:prstGeom prst="rect">
                <a:avLst/>
              </a:prstGeom>
              <a:blipFill>
                <a:blip r:embed="rId36"/>
                <a:stretch>
                  <a:fillRect l="-278" b="-184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8" name="Group 67">
            <a:extLst>
              <a:ext uri="{FF2B5EF4-FFF2-40B4-BE49-F238E27FC236}">
                <a16:creationId xmlns:a16="http://schemas.microsoft.com/office/drawing/2014/main" id="{D6AB1E8A-B2BD-B532-0534-8785D65DDA11}"/>
              </a:ext>
            </a:extLst>
          </p:cNvPr>
          <p:cNvGrpSpPr/>
          <p:nvPr/>
        </p:nvGrpSpPr>
        <p:grpSpPr>
          <a:xfrm>
            <a:off x="2116707" y="3390724"/>
            <a:ext cx="98022" cy="416399"/>
            <a:chOff x="2116707" y="3390724"/>
            <a:chExt cx="98022" cy="416399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B6912DF-6200-E6F2-242F-34E8674139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6707" y="3531760"/>
              <a:ext cx="0" cy="27536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5F368C1-724E-9553-CB89-9FF304F822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8885" y="3390724"/>
              <a:ext cx="95844" cy="137935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C239DAA-D055-EDA2-D960-042DF2335030}"/>
              </a:ext>
            </a:extLst>
          </p:cNvPr>
          <p:cNvGrpSpPr/>
          <p:nvPr/>
        </p:nvGrpSpPr>
        <p:grpSpPr>
          <a:xfrm>
            <a:off x="2214729" y="3390724"/>
            <a:ext cx="247060" cy="275363"/>
            <a:chOff x="2214729" y="3390724"/>
            <a:chExt cx="247060" cy="275363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A185B99-43A9-F03C-6379-80D25E8A8F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61789" y="3390724"/>
              <a:ext cx="0" cy="275363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439BD3C-3D99-D4BD-D9E8-5B6A51A317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14729" y="3390724"/>
              <a:ext cx="242846" cy="0"/>
            </a:xfrm>
            <a:prstGeom prst="line">
              <a:avLst/>
            </a:prstGeom>
            <a:ln w="19050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31575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31" grpId="0"/>
      <p:bldP spid="196" grpId="0"/>
      <p:bldP spid="22" grpId="0"/>
      <p:bldP spid="23" grpId="0"/>
      <p:bldP spid="24" grpId="0"/>
      <p:bldP spid="25" grpId="0"/>
      <p:bldP spid="7" grpId="0"/>
      <p:bldP spid="8" grpId="0"/>
      <p:bldP spid="9" grpId="0"/>
      <p:bldP spid="11" grpId="0"/>
      <p:bldP spid="13" grpId="0"/>
      <p:bldP spid="1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6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sp>
        <p:nvSpPr>
          <p:cNvPr id="85" name="Rounded Rectangle 84" hidden="1">
            <a:extLst>
              <a:ext uri="{FF2B5EF4-FFF2-40B4-BE49-F238E27FC236}">
                <a16:creationId xmlns:a16="http://schemas.microsoft.com/office/drawing/2014/main" id="{EB62AC4E-2CC8-E9D7-25DE-EB090DE195F7}"/>
              </a:ext>
            </a:extLst>
          </p:cNvPr>
          <p:cNvSpPr/>
          <p:nvPr/>
        </p:nvSpPr>
        <p:spPr>
          <a:xfrm>
            <a:off x="1815548" y="4977568"/>
            <a:ext cx="10185095" cy="1810258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виготовлення декоративної панелі, майстру потрібно на деревʼяному брусі зробити паралельні розпили. Поясніть, як це зробити за допомогою ознаки паралельності площин.</a:t>
            </a:r>
            <a:endParaRPr lang="en-UA" sz="2800" i="1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F3659CE-FE18-8EDA-D0CE-8C00AC806C6C}"/>
              </a:ext>
            </a:extLst>
          </p:cNvPr>
          <p:cNvCxnSpPr>
            <a:cxnSpLocks/>
          </p:cNvCxnSpPr>
          <p:nvPr/>
        </p:nvCxnSpPr>
        <p:spPr>
          <a:xfrm flipH="1">
            <a:off x="2450452" y="3161312"/>
            <a:ext cx="3900621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30DEFA-220A-5D4C-3F32-17A80C91C1B2}"/>
              </a:ext>
            </a:extLst>
          </p:cNvPr>
          <p:cNvCxnSpPr>
            <a:cxnSpLocks/>
          </p:cNvCxnSpPr>
          <p:nvPr/>
        </p:nvCxnSpPr>
        <p:spPr>
          <a:xfrm flipH="1">
            <a:off x="1269654" y="5012805"/>
            <a:ext cx="3894165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3BA490E-0E0C-1D4F-FDDB-1C8250E30D80}"/>
              </a:ext>
            </a:extLst>
          </p:cNvPr>
          <p:cNvCxnSpPr>
            <a:cxnSpLocks/>
          </p:cNvCxnSpPr>
          <p:nvPr/>
        </p:nvCxnSpPr>
        <p:spPr>
          <a:xfrm flipH="1">
            <a:off x="1263196" y="3161312"/>
            <a:ext cx="1187254" cy="185149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8B7CEC-D5F1-5016-7CAB-FA1A6A7691DD}"/>
              </a:ext>
            </a:extLst>
          </p:cNvPr>
          <p:cNvCxnSpPr>
            <a:cxnSpLocks/>
          </p:cNvCxnSpPr>
          <p:nvPr/>
        </p:nvCxnSpPr>
        <p:spPr>
          <a:xfrm flipH="1">
            <a:off x="5163819" y="3161312"/>
            <a:ext cx="1187254" cy="1851493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91E8F3-7B3F-D973-9A66-CB56BB1DAFB5}"/>
              </a:ext>
            </a:extLst>
          </p:cNvPr>
          <p:cNvCxnSpPr>
            <a:cxnSpLocks/>
          </p:cNvCxnSpPr>
          <p:nvPr/>
        </p:nvCxnSpPr>
        <p:spPr>
          <a:xfrm flipV="1">
            <a:off x="3693952" y="665020"/>
            <a:ext cx="0" cy="318702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F2DCCE-825E-01F2-776F-7BE32ADAC23D}"/>
              </a:ext>
            </a:extLst>
          </p:cNvPr>
          <p:cNvCxnSpPr>
            <a:cxnSpLocks/>
          </p:cNvCxnSpPr>
          <p:nvPr/>
        </p:nvCxnSpPr>
        <p:spPr>
          <a:xfrm flipV="1">
            <a:off x="2519903" y="665019"/>
            <a:ext cx="1174048" cy="385522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6144295-F513-CE57-D56A-CEE1B02150AB}"/>
              </a:ext>
            </a:extLst>
          </p:cNvPr>
          <p:cNvCxnSpPr>
            <a:cxnSpLocks/>
          </p:cNvCxnSpPr>
          <p:nvPr/>
        </p:nvCxnSpPr>
        <p:spPr>
          <a:xfrm flipH="1" flipV="1">
            <a:off x="3709021" y="665019"/>
            <a:ext cx="1174048" cy="385522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200A391-C4AC-4D72-3C48-8D16835DD0D0}"/>
              </a:ext>
            </a:extLst>
          </p:cNvPr>
          <p:cNvCxnSpPr>
            <a:cxnSpLocks/>
          </p:cNvCxnSpPr>
          <p:nvPr/>
        </p:nvCxnSpPr>
        <p:spPr>
          <a:xfrm flipV="1">
            <a:off x="2519901" y="3852047"/>
            <a:ext cx="1174050" cy="66336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5686E4A-0D0F-A515-0E50-D33C83AD9944}"/>
              </a:ext>
            </a:extLst>
          </p:cNvPr>
          <p:cNvCxnSpPr>
            <a:cxnSpLocks/>
          </p:cNvCxnSpPr>
          <p:nvPr/>
        </p:nvCxnSpPr>
        <p:spPr>
          <a:xfrm flipH="1" flipV="1">
            <a:off x="3709020" y="3852047"/>
            <a:ext cx="1174050" cy="66336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3CF428F-2A76-EDBF-2BF7-99D8654BFC95}"/>
                  </a:ext>
                </a:extLst>
              </p:cNvPr>
              <p:cNvSpPr txBox="1"/>
              <p:nvPr/>
            </p:nvSpPr>
            <p:spPr>
              <a:xfrm>
                <a:off x="2325893" y="308013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3CF428F-2A76-EDBF-2BF7-99D8654BF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893" y="3080131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2A1490-A1C9-428C-C2BA-1B46290C13E0}"/>
                  </a:ext>
                </a:extLst>
              </p:cNvPr>
              <p:cNvSpPr txBox="1"/>
              <p:nvPr/>
            </p:nvSpPr>
            <p:spPr>
              <a:xfrm>
                <a:off x="3490548" y="16762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42A1490-A1C9-428C-C2BA-1B46290C1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548" y="167627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DA6942-D7F5-1716-2C98-628850D957B7}"/>
                  </a:ext>
                </a:extLst>
              </p:cNvPr>
              <p:cNvSpPr txBox="1"/>
              <p:nvPr/>
            </p:nvSpPr>
            <p:spPr>
              <a:xfrm>
                <a:off x="2089835" y="438072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ADA6942-D7F5-1716-2C98-628850D95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835" y="4380728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B505D26F-3483-121C-F58C-5DB9B629CAFF}"/>
                  </a:ext>
                </a:extLst>
              </p:cNvPr>
              <p:cNvSpPr/>
              <p:nvPr/>
            </p:nvSpPr>
            <p:spPr>
              <a:xfrm>
                <a:off x="6892119" y="88935"/>
                <a:ext cx="5216302" cy="1385023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𝐴𝐻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перпендикуляр,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похилі,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uk-UA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B505D26F-3483-121C-F58C-5DB9B629CA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2119" y="88935"/>
                <a:ext cx="5216302" cy="1385023"/>
              </a:xfrm>
              <a:prstGeom prst="roundRect">
                <a:avLst>
                  <a:gd name="adj" fmla="val 3670"/>
                </a:avLst>
              </a:prstGeom>
              <a:blipFill>
                <a:blip r:embed="rId26"/>
                <a:stretch>
                  <a:fillRect l="-243" r="-218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7E11CF1-44E5-0013-2CD6-50CCD63CBECA}"/>
                  </a:ext>
                </a:extLst>
              </p:cNvPr>
              <p:cNvSpPr txBox="1"/>
              <p:nvPr/>
            </p:nvSpPr>
            <p:spPr>
              <a:xfrm>
                <a:off x="3451016" y="390920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7E11CF1-44E5-0013-2CD6-50CCD63CB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1016" y="3909206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556" r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5821084-728C-EB53-E057-2E07EBCC0EF5}"/>
                  </a:ext>
                </a:extLst>
              </p:cNvPr>
              <p:cNvSpPr txBox="1"/>
              <p:nvPr/>
            </p:nvSpPr>
            <p:spPr>
              <a:xfrm>
                <a:off x="4839954" y="432588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5821084-728C-EB53-E057-2E07EBCC0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954" y="4325887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2A125641-F3D0-0CA3-A5EA-ACE2800D942E}"/>
              </a:ext>
            </a:extLst>
          </p:cNvPr>
          <p:cNvSpPr/>
          <p:nvPr/>
        </p:nvSpPr>
        <p:spPr>
          <a:xfrm>
            <a:off x="6892119" y="1828217"/>
            <a:ext cx="642257" cy="60518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C1C005C7-3B57-D306-0632-E57E32A6FA8B}"/>
                  </a:ext>
                </a:extLst>
              </p:cNvPr>
              <p:cNvSpPr/>
              <p:nvPr/>
            </p:nvSpPr>
            <p:spPr>
              <a:xfrm>
                <a:off x="7451868" y="1828218"/>
                <a:ext cx="4655008" cy="60518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Порівняйте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𝐵𝐻</m:t>
                    </m:r>
                  </m:oMath>
                </a14:m>
                <a:endParaRPr lang="en-UA" sz="28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9" name="Rounded Rectangle 68">
                <a:extLst>
                  <a:ext uri="{FF2B5EF4-FFF2-40B4-BE49-F238E27FC236}">
                    <a16:creationId xmlns:a16="http://schemas.microsoft.com/office/drawing/2014/main" id="{C1C005C7-3B57-D306-0632-E57E32A6FA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868" y="1828218"/>
                <a:ext cx="4655008" cy="605181"/>
              </a:xfrm>
              <a:prstGeom prst="roundRect">
                <a:avLst>
                  <a:gd name="adj" fmla="val 7356"/>
                </a:avLst>
              </a:prstGeom>
              <a:blipFill>
                <a:blip r:embed="rId29"/>
                <a:stretch>
                  <a:fillRect l="-2446" t="-4082" b="-2040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ABFA1A71-938E-B992-39E2-0FD26036886F}"/>
              </a:ext>
            </a:extLst>
          </p:cNvPr>
          <p:cNvSpPr/>
          <p:nvPr/>
        </p:nvSpPr>
        <p:spPr>
          <a:xfrm>
            <a:off x="6892119" y="2609797"/>
            <a:ext cx="642257" cy="60518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CF81C9EA-A66D-8301-9F6D-F74719D8EB33}"/>
                  </a:ext>
                </a:extLst>
              </p:cNvPr>
              <p:cNvSpPr/>
              <p:nvPr/>
            </p:nvSpPr>
            <p:spPr>
              <a:xfrm>
                <a:off x="7451868" y="2609798"/>
                <a:ext cx="4655008" cy="60518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Порівняйте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𝐴𝐻</m:t>
                    </m:r>
                  </m:oMath>
                </a14:m>
                <a:endParaRPr lang="en-UA" sz="28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CF81C9EA-A66D-8301-9F6D-F74719D8EB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868" y="2609798"/>
                <a:ext cx="4655008" cy="605181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2446" t="-4000" b="-1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9B1638D4-2622-7900-5BAD-1B0557C03D3F}"/>
              </a:ext>
            </a:extLst>
          </p:cNvPr>
          <p:cNvSpPr/>
          <p:nvPr/>
        </p:nvSpPr>
        <p:spPr>
          <a:xfrm>
            <a:off x="6892119" y="3391376"/>
            <a:ext cx="642257" cy="60518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A8A6B216-1034-71AB-A6C8-B168474AA6AB}"/>
                  </a:ext>
                </a:extLst>
              </p:cNvPr>
              <p:cNvSpPr/>
              <p:nvPr/>
            </p:nvSpPr>
            <p:spPr>
              <a:xfrm>
                <a:off x="7451868" y="3391377"/>
                <a:ext cx="4655008" cy="60518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Порівняйте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𝐵𝐻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𝐻𝐶</m:t>
                    </m:r>
                  </m:oMath>
                </a14:m>
                <a:endParaRPr lang="en-UA" sz="28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A8A6B216-1034-71AB-A6C8-B168474AA6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868" y="3391377"/>
                <a:ext cx="4655008" cy="605181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2446" t="-4000" b="-1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34" grpId="0"/>
      <p:bldP spid="41" grpId="0"/>
      <p:bldP spid="42" grpId="0"/>
      <p:bldP spid="50" grpId="0" animBg="1"/>
      <p:bldP spid="51" grpId="0"/>
      <p:bldP spid="52" grpId="0"/>
      <p:bldP spid="66" grpId="0" animBg="1"/>
      <p:bldP spid="69" grpId="0" animBg="1"/>
      <p:bldP spid="70" grpId="0" animBg="1"/>
      <p:bldP spid="71" grpId="0" animBg="1"/>
      <p:bldP spid="75" grpId="0" animBg="1"/>
      <p:bldP spid="7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</TotalTime>
  <Words>701</Words>
  <Application>Microsoft Macintosh PowerPoint</Application>
  <PresentationFormat>Widescreen</PresentationFormat>
  <Paragraphs>141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2023-11-28T12:18:36Z</dcterms:modified>
  <cp:category>Розробки уроків з геометрії www.matnova.com.ua</cp:category>
</cp:coreProperties>
</file>