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5" r:id="rId5"/>
    <p:sldId id="296" r:id="rId6"/>
    <p:sldId id="297" r:id="rId7"/>
    <p:sldId id="298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26E"/>
    <a:srgbClr val="FF6700"/>
    <a:srgbClr val="4F6D7A"/>
    <a:srgbClr val="56667A"/>
    <a:srgbClr val="3A6EA5"/>
    <a:srgbClr val="42465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6EFD2-FCBB-E842-88F5-D01311F4D5B3}" v="1375" dt="2023-10-25T16:27:08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/>
    <p:restoredTop sz="95284"/>
  </p:normalViewPr>
  <p:slideViewPr>
    <p:cSldViewPr snapToGrid="0">
      <p:cViewPr varScale="1">
        <p:scale>
          <a:sx n="123" d="100"/>
          <a:sy n="123" d="100"/>
        </p:scale>
        <p:origin x="2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0D36EFD2-FCBB-E842-88F5-D01311F4D5B3}"/>
    <pc:docChg chg="undo custSel modSld">
      <pc:chgData name="Kulinich Bohdan" userId="48e65c9f34e137d0" providerId="LiveId" clId="{0D36EFD2-FCBB-E842-88F5-D01311F4D5B3}" dt="2023-10-28T13:21:29.355" v="1707" actId="20577"/>
      <pc:docMkLst>
        <pc:docMk/>
      </pc:docMkLst>
      <pc:sldChg chg="modSp mod">
        <pc:chgData name="Kulinich Bohdan" userId="48e65c9f34e137d0" providerId="LiveId" clId="{0D36EFD2-FCBB-E842-88F5-D01311F4D5B3}" dt="2023-10-25T13:32:26.069" v="130" actId="553"/>
        <pc:sldMkLst>
          <pc:docMk/>
          <pc:sldMk cId="3313802318" sldId="284"/>
        </pc:sldMkLst>
        <pc:spChg chg="mod">
          <ac:chgData name="Kulinich Bohdan" userId="48e65c9f34e137d0" providerId="LiveId" clId="{0D36EFD2-FCBB-E842-88F5-D01311F4D5B3}" dt="2023-10-25T13:32:26.069" v="130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D36EFD2-FCBB-E842-88F5-D01311F4D5B3}" dt="2023-10-22T10:47:19.307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mod">
        <pc:chgData name="Kulinich Bohdan" userId="48e65c9f34e137d0" providerId="LiveId" clId="{0D36EFD2-FCBB-E842-88F5-D01311F4D5B3}" dt="2023-10-25T13:31:17.826" v="93" actId="20577"/>
        <pc:sldMkLst>
          <pc:docMk/>
          <pc:sldMk cId="236195004" sldId="294"/>
        </pc:sldMkLst>
        <pc:spChg chg="mod modVis">
          <ac:chgData name="Kulinich Bohdan" userId="48e65c9f34e137d0" providerId="LiveId" clId="{0D36EFD2-FCBB-E842-88F5-D01311F4D5B3}" dt="2023-10-25T13:30:20.101" v="7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0D36EFD2-FCBB-E842-88F5-D01311F4D5B3}" dt="2023-10-25T13:31:10.385" v="80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0D36EFD2-FCBB-E842-88F5-D01311F4D5B3}" dt="2023-10-25T13:31:17.826" v="93" actId="2057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0D36EFD2-FCBB-E842-88F5-D01311F4D5B3}" dt="2023-10-25T13:30:18.632" v="6" actId="14826"/>
          <ac:picMkLst>
            <pc:docMk/>
            <pc:sldMk cId="236195004" sldId="294"/>
            <ac:picMk id="13" creationId="{B9D639A1-0DBF-E97C-9854-513A1DAAE089}"/>
          </ac:picMkLst>
        </pc:picChg>
      </pc:sldChg>
      <pc:sldChg chg="addSp delSp modSp mod delAnim modAnim">
        <pc:chgData name="Kulinich Bohdan" userId="48e65c9f34e137d0" providerId="LiveId" clId="{0D36EFD2-FCBB-E842-88F5-D01311F4D5B3}" dt="2023-10-25T13:49:50.014" v="637" actId="1076"/>
        <pc:sldMkLst>
          <pc:docMk/>
          <pc:sldMk cId="1399418514" sldId="295"/>
        </pc:sldMkLst>
        <pc:spChg chg="add mod">
          <ac:chgData name="Kulinich Bohdan" userId="48e65c9f34e137d0" providerId="LiveId" clId="{0D36EFD2-FCBB-E842-88F5-D01311F4D5B3}" dt="2023-10-25T13:45:37.084" v="419" actId="14100"/>
          <ac:spMkLst>
            <pc:docMk/>
            <pc:sldMk cId="1399418514" sldId="295"/>
            <ac:spMk id="10" creationId="{CB65137D-AC7D-1125-E4EE-B1A53E01EDD3}"/>
          </ac:spMkLst>
        </pc:spChg>
        <pc:spChg chg="add mod">
          <ac:chgData name="Kulinich Bohdan" userId="48e65c9f34e137d0" providerId="LiveId" clId="{0D36EFD2-FCBB-E842-88F5-D01311F4D5B3}" dt="2023-10-25T13:45:43.134" v="447" actId="20577"/>
          <ac:spMkLst>
            <pc:docMk/>
            <pc:sldMk cId="1399418514" sldId="295"/>
            <ac:spMk id="12" creationId="{4C7EBC88-5E51-456D-5F52-96C382CB266D}"/>
          </ac:spMkLst>
        </pc:spChg>
        <pc:spChg chg="add mod">
          <ac:chgData name="Kulinich Bohdan" userId="48e65c9f34e137d0" providerId="LiveId" clId="{0D36EFD2-FCBB-E842-88F5-D01311F4D5B3}" dt="2023-10-25T13:45:52.681" v="450" actId="20577"/>
          <ac:spMkLst>
            <pc:docMk/>
            <pc:sldMk cId="1399418514" sldId="295"/>
            <ac:spMk id="13" creationId="{C9545EFF-4AD1-9C5D-2F13-8066BACFD4B8}"/>
          </ac:spMkLst>
        </pc:spChg>
        <pc:spChg chg="add mod">
          <ac:chgData name="Kulinich Bohdan" userId="48e65c9f34e137d0" providerId="LiveId" clId="{0D36EFD2-FCBB-E842-88F5-D01311F4D5B3}" dt="2023-10-25T13:46:07.940" v="509" actId="20577"/>
          <ac:spMkLst>
            <pc:docMk/>
            <pc:sldMk cId="1399418514" sldId="295"/>
            <ac:spMk id="14" creationId="{50A5241B-B750-B744-0E9A-C64A6EDAEEAD}"/>
          </ac:spMkLst>
        </pc:spChg>
        <pc:spChg chg="add mod">
          <ac:chgData name="Kulinich Bohdan" userId="48e65c9f34e137d0" providerId="LiveId" clId="{0D36EFD2-FCBB-E842-88F5-D01311F4D5B3}" dt="2023-10-25T13:46:26.839" v="512" actId="20577"/>
          <ac:spMkLst>
            <pc:docMk/>
            <pc:sldMk cId="1399418514" sldId="295"/>
            <ac:spMk id="21" creationId="{EA87E526-79E8-4365-9D15-2F6BA81BAEF7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2" creationId="{5A13F7F2-CEE4-1F6E-4691-B78889135062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3" creationId="{133C0213-1807-893D-BE11-AF7A438705E1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4" creationId="{952A117D-E52C-C1C6-B417-E1E0024044D3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5" creationId="{2E669E02-A44B-141F-B6DC-AB629AB39EC0}"/>
          </ac:spMkLst>
        </pc:spChg>
        <pc:spChg chg="add mod">
          <ac:chgData name="Kulinich Bohdan" userId="48e65c9f34e137d0" providerId="LiveId" clId="{0D36EFD2-FCBB-E842-88F5-D01311F4D5B3}" dt="2023-10-25T13:46:43.769" v="583" actId="20577"/>
          <ac:spMkLst>
            <pc:docMk/>
            <pc:sldMk cId="1399418514" sldId="295"/>
            <ac:spMk id="26" creationId="{B5A0FD0C-F520-B6D7-D35E-04E383BF3710}"/>
          </ac:spMkLst>
        </pc:spChg>
        <pc:spChg chg="mod">
          <ac:chgData name="Kulinich Bohdan" userId="48e65c9f34e137d0" providerId="LiveId" clId="{0D36EFD2-FCBB-E842-88F5-D01311F4D5B3}" dt="2023-10-25T13:44:02.391" v="295" actId="14100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0D36EFD2-FCBB-E842-88F5-D01311F4D5B3}" dt="2023-10-25T13:48:30.602" v="613" actId="207"/>
          <ac:spMkLst>
            <pc:docMk/>
            <pc:sldMk cId="1399418514" sldId="295"/>
            <ac:spMk id="29" creationId="{78615276-CDB7-BD9D-127C-E63858E2D563}"/>
          </ac:spMkLst>
        </pc:spChg>
        <pc:spChg chg="add mod">
          <ac:chgData name="Kulinich Bohdan" userId="48e65c9f34e137d0" providerId="LiveId" clId="{0D36EFD2-FCBB-E842-88F5-D01311F4D5B3}" dt="2023-10-25T13:49:12.699" v="626" actId="207"/>
          <ac:spMkLst>
            <pc:docMk/>
            <pc:sldMk cId="1399418514" sldId="295"/>
            <ac:spMk id="30" creationId="{23C2472F-8DB2-A936-311D-F3A2688627DA}"/>
          </ac:spMkLst>
        </pc:spChg>
        <pc:spChg chg="del">
          <ac:chgData name="Kulinich Bohdan" userId="48e65c9f34e137d0" providerId="LiveId" clId="{0D36EFD2-FCBB-E842-88F5-D01311F4D5B3}" dt="2023-10-25T13:40:25.336" v="132" actId="478"/>
          <ac:spMkLst>
            <pc:docMk/>
            <pc:sldMk cId="1399418514" sldId="295"/>
            <ac:spMk id="32" creationId="{519E2FA2-90F5-72BB-2D20-8F7EA8EF4B58}"/>
          </ac:spMkLst>
        </pc:spChg>
        <pc:spChg chg="del">
          <ac:chgData name="Kulinich Bohdan" userId="48e65c9f34e137d0" providerId="LiveId" clId="{0D36EFD2-FCBB-E842-88F5-D01311F4D5B3}" dt="2023-10-25T13:40:25.336" v="132" actId="47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0D36EFD2-FCBB-E842-88F5-D01311F4D5B3}" dt="2023-10-25T13:49:20.853" v="628" actId="1076"/>
          <ac:spMkLst>
            <pc:docMk/>
            <pc:sldMk cId="1399418514" sldId="295"/>
            <ac:spMk id="34" creationId="{6404F3FD-425E-BAA6-0A72-0FB950B51EF5}"/>
          </ac:spMkLst>
        </pc:spChg>
        <pc:spChg chg="mod">
          <ac:chgData name="Kulinich Bohdan" userId="48e65c9f34e137d0" providerId="LiveId" clId="{0D36EFD2-FCBB-E842-88F5-D01311F4D5B3}" dt="2023-10-25T13:44:42.526" v="359" actId="1076"/>
          <ac:spMkLst>
            <pc:docMk/>
            <pc:sldMk cId="1399418514" sldId="295"/>
            <ac:spMk id="35" creationId="{F1BF0081-9588-1E55-0C5F-2B383C7DE8EC}"/>
          </ac:spMkLst>
        </pc:spChg>
        <pc:spChg chg="mod">
          <ac:chgData name="Kulinich Bohdan" userId="48e65c9f34e137d0" providerId="LiveId" clId="{0D36EFD2-FCBB-E842-88F5-D01311F4D5B3}" dt="2023-10-25T13:44:42.526" v="359" actId="1076"/>
          <ac:spMkLst>
            <pc:docMk/>
            <pc:sldMk cId="1399418514" sldId="295"/>
            <ac:spMk id="36" creationId="{7C15EBB9-FFE6-0CA7-E539-952496AA7635}"/>
          </ac:spMkLst>
        </pc:spChg>
        <pc:spChg chg="add mod">
          <ac:chgData name="Kulinich Bohdan" userId="48e65c9f34e137d0" providerId="LiveId" clId="{0D36EFD2-FCBB-E842-88F5-D01311F4D5B3}" dt="2023-10-25T13:49:50.014" v="637" actId="1076"/>
          <ac:spMkLst>
            <pc:docMk/>
            <pc:sldMk cId="1399418514" sldId="295"/>
            <ac:spMk id="37" creationId="{A8847DC1-8800-D90F-0D95-6827550D366E}"/>
          </ac:spMkLst>
        </pc:spChg>
        <pc:spChg chg="del mod">
          <ac:chgData name="Kulinich Bohdan" userId="48e65c9f34e137d0" providerId="LiveId" clId="{0D36EFD2-FCBB-E842-88F5-D01311F4D5B3}" dt="2023-10-25T13:44:45.854" v="360" actId="478"/>
          <ac:spMkLst>
            <pc:docMk/>
            <pc:sldMk cId="1399418514" sldId="295"/>
            <ac:spMk id="46" creationId="{D3406207-9AFA-75ED-AD94-E629DFEC07E1}"/>
          </ac:spMkLst>
        </pc:spChg>
        <pc:spChg chg="del mod">
          <ac:chgData name="Kulinich Bohdan" userId="48e65c9f34e137d0" providerId="LiveId" clId="{0D36EFD2-FCBB-E842-88F5-D01311F4D5B3}" dt="2023-10-25T13:44:45.854" v="360" actId="478"/>
          <ac:spMkLst>
            <pc:docMk/>
            <pc:sldMk cId="1399418514" sldId="295"/>
            <ac:spMk id="47" creationId="{3E598984-FB4B-9ED7-DC14-E16DE19EB861}"/>
          </ac:spMkLst>
        </pc:spChg>
        <pc:grpChg chg="del">
          <ac:chgData name="Kulinich Bohdan" userId="48e65c9f34e137d0" providerId="LiveId" clId="{0D36EFD2-FCBB-E842-88F5-D01311F4D5B3}" dt="2023-10-25T13:40:22.800" v="131" actId="478"/>
          <ac:grpSpMkLst>
            <pc:docMk/>
            <pc:sldMk cId="1399418514" sldId="295"/>
            <ac:grpSpMk id="4" creationId="{9BC9D73A-DA08-1F11-70D3-C7957F65DB24}"/>
          </ac:grpSpMkLst>
        </pc:grp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6" creationId="{29AF8653-8567-04AC-9403-228BC0028EEF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28" creationId="{1C1EA897-2D67-F363-D713-3D016CAD0C52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31" creationId="{1CD8AD2B-9799-80B1-DDFE-F0C6ECB3BB53}"/>
          </ac:cxnSpMkLst>
        </pc:cxnChg>
      </pc:sldChg>
      <pc:sldChg chg="addSp delSp modSp mod delAnim">
        <pc:chgData name="Kulinich Bohdan" userId="48e65c9f34e137d0" providerId="LiveId" clId="{0D36EFD2-FCBB-E842-88F5-D01311F4D5B3}" dt="2023-10-25T15:23:28.581" v="960" actId="14100"/>
        <pc:sldMkLst>
          <pc:docMk/>
          <pc:sldMk cId="3729144160" sldId="296"/>
        </pc:sldMkLst>
        <pc:spChg chg="mod">
          <ac:chgData name="Kulinich Bohdan" userId="48e65c9f34e137d0" providerId="LiveId" clId="{0D36EFD2-FCBB-E842-88F5-D01311F4D5B3}" dt="2023-10-25T15:23:28.581" v="960" actId="14100"/>
          <ac:spMkLst>
            <pc:docMk/>
            <pc:sldMk cId="3729144160" sldId="296"/>
            <ac:spMk id="13" creationId="{3D1297C7-081C-1F34-8DB8-6A132F135DA0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37" creationId="{E7FFD051-EDB9-D0B2-0B02-D658F905D3A0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38" creationId="{6A645961-F929-7076-8846-BBF46C2B0136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39" creationId="{ABEF99C8-2536-86D9-E8EC-44990C4A8CBE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0" creationId="{89C20D95-CF80-5BA3-9211-C2D489104EAF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1" creationId="{9B7F4394-C45D-C43A-512D-84A61BB16D08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2" creationId="{AB3C30B4-7FB4-9E09-7895-8253157AFA29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3" creationId="{ABBB8D54-3C75-8D97-7FC4-A1650F39306F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66" creationId="{B178A7C6-653C-3999-675F-675528D3C4A3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4" creationId="{7E5F267D-EDDF-E6DB-0FDA-3100024B1D49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5" creationId="{093CA2E3-B71A-ADCD-3153-BC4BB21F217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6" creationId="{1EAC31EA-502D-CBB2-E7A0-1D3BC8201FF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9" creationId="{1DCF16D0-F34D-4A3B-E69B-5797189AA16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91" creationId="{A97F1A03-A9BA-22BA-2199-CC34595C9E12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102" creationId="{B7B78480-AD0E-ABDD-AB7A-780D0369306B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104" creationId="{A5D93DEF-08C3-CFB5-BAFF-0D7DE4B85186}"/>
          </ac:spMkLst>
        </pc:spChg>
        <pc:spChg chg="del">
          <ac:chgData name="Kulinich Bohdan" userId="48e65c9f34e137d0" providerId="LiveId" clId="{0D36EFD2-FCBB-E842-88F5-D01311F4D5B3}" dt="2023-10-25T13:53:22.069" v="638" actId="478"/>
          <ac:spMkLst>
            <pc:docMk/>
            <pc:sldMk cId="3729144160" sldId="296"/>
            <ac:spMk id="106" creationId="{0A2B9F3F-614F-CC72-9D7B-C0D9E6BC9852}"/>
          </ac:spMkLst>
        </pc:spChg>
        <pc:grpChg chg="add mod">
          <ac:chgData name="Kulinich Bohdan" userId="48e65c9f34e137d0" providerId="LiveId" clId="{0D36EFD2-FCBB-E842-88F5-D01311F4D5B3}" dt="2023-10-25T13:54:11.930" v="652" actId="164"/>
          <ac:grpSpMkLst>
            <pc:docMk/>
            <pc:sldMk cId="3729144160" sldId="296"/>
            <ac:grpSpMk id="14" creationId="{2749915B-053B-86E8-9C25-E45CABBF79C4}"/>
          </ac:grpSpMkLst>
        </pc:grpChg>
        <pc:grpChg chg="add mod">
          <ac:chgData name="Kulinich Bohdan" userId="48e65c9f34e137d0" providerId="LiveId" clId="{0D36EFD2-FCBB-E842-88F5-D01311F4D5B3}" dt="2023-10-25T15:14:15.539" v="677" actId="164"/>
          <ac:grpSpMkLst>
            <pc:docMk/>
            <pc:sldMk cId="3729144160" sldId="296"/>
            <ac:grpSpMk id="15" creationId="{42496F85-3B60-8623-D728-A5E0CF8BE756}"/>
          </ac:grpSpMkLst>
        </pc:grpChg>
        <pc:grpChg chg="add mod">
          <ac:chgData name="Kulinich Bohdan" userId="48e65c9f34e137d0" providerId="LiveId" clId="{0D36EFD2-FCBB-E842-88F5-D01311F4D5B3}" dt="2023-10-25T15:14:15.539" v="677" actId="164"/>
          <ac:grpSpMkLst>
            <pc:docMk/>
            <pc:sldMk cId="3729144160" sldId="296"/>
            <ac:grpSpMk id="27" creationId="{8C3230CF-5249-4348-BD4A-E70B109B1544}"/>
          </ac:grpSpMkLst>
        </pc:grpChg>
        <pc:grpChg chg="add mod">
          <ac:chgData name="Kulinich Bohdan" userId="48e65c9f34e137d0" providerId="LiveId" clId="{0D36EFD2-FCBB-E842-88F5-D01311F4D5B3}" dt="2023-10-25T15:21:41.070" v="881" actId="1037"/>
          <ac:grpSpMkLst>
            <pc:docMk/>
            <pc:sldMk cId="3729144160" sldId="296"/>
            <ac:grpSpMk id="28" creationId="{7BC0DE65-E986-0B15-D562-9F59CE274D21}"/>
          </ac:grpSpMkLst>
        </pc:grpChg>
        <pc:cxnChg chg="add mod">
          <ac:chgData name="Kulinich Bohdan" userId="48e65c9f34e137d0" providerId="LiveId" clId="{0D36EFD2-FCBB-E842-88F5-D01311F4D5B3}" dt="2023-10-25T13:54:11.930" v="652" actId="164"/>
          <ac:cxnSpMkLst>
            <pc:docMk/>
            <pc:sldMk cId="3729144160" sldId="296"/>
            <ac:cxnSpMk id="3" creationId="{00B8C29D-1F2B-0B7B-F2AF-06657E499520}"/>
          </ac:cxnSpMkLst>
        </pc:cxnChg>
        <pc:cxnChg chg="add mod">
          <ac:chgData name="Kulinich Bohdan" userId="48e65c9f34e137d0" providerId="LiveId" clId="{0D36EFD2-FCBB-E842-88F5-D01311F4D5B3}" dt="2023-10-25T13:54:11.930" v="652" actId="164"/>
          <ac:cxnSpMkLst>
            <pc:docMk/>
            <pc:sldMk cId="3729144160" sldId="296"/>
            <ac:cxnSpMk id="10" creationId="{CB13D647-D5A1-B147-2D7F-5EBB8933279D}"/>
          </ac:cxnSpMkLst>
        </pc:cxnChg>
        <pc:cxnChg chg="add mod">
          <ac:chgData name="Kulinich Bohdan" userId="48e65c9f34e137d0" providerId="LiveId" clId="{0D36EFD2-FCBB-E842-88F5-D01311F4D5B3}" dt="2023-10-25T13:53:59.653" v="649" actId="164"/>
          <ac:cxnSpMkLst>
            <pc:docMk/>
            <pc:sldMk cId="3729144160" sldId="296"/>
            <ac:cxnSpMk id="11" creationId="{21CDBB4F-8F7B-0D47-EF71-1C42FE407535}"/>
          </ac:cxnSpMkLst>
        </pc:cxnChg>
        <pc:cxnChg chg="add mod">
          <ac:chgData name="Kulinich Bohdan" userId="48e65c9f34e137d0" providerId="LiveId" clId="{0D36EFD2-FCBB-E842-88F5-D01311F4D5B3}" dt="2023-10-25T13:53:59.653" v="649" actId="164"/>
          <ac:cxnSpMkLst>
            <pc:docMk/>
            <pc:sldMk cId="3729144160" sldId="296"/>
            <ac:cxnSpMk id="12" creationId="{40F02CD4-2B86-0BEB-AC53-52E7254BF732}"/>
          </ac:cxnSpMkLst>
        </pc:cxnChg>
        <pc:cxnChg chg="add mod">
          <ac:chgData name="Kulinich Bohdan" userId="48e65c9f34e137d0" providerId="LiveId" clId="{0D36EFD2-FCBB-E842-88F5-D01311F4D5B3}" dt="2023-10-25T15:14:08.337" v="674" actId="164"/>
          <ac:cxnSpMkLst>
            <pc:docMk/>
            <pc:sldMk cId="3729144160" sldId="296"/>
            <ac:cxnSpMk id="16" creationId="{A99773F3-0F68-11F0-0DEB-A209D4207517}"/>
          </ac:cxnSpMkLst>
        </pc:cxnChg>
        <pc:cxnChg chg="add mod">
          <ac:chgData name="Kulinich Bohdan" userId="48e65c9f34e137d0" providerId="LiveId" clId="{0D36EFD2-FCBB-E842-88F5-D01311F4D5B3}" dt="2023-10-25T15:14:08.337" v="674" actId="164"/>
          <ac:cxnSpMkLst>
            <pc:docMk/>
            <pc:sldMk cId="3729144160" sldId="296"/>
            <ac:cxnSpMk id="23" creationId="{E7A360F3-469E-14ED-0722-823A8F279078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0" creationId="{E081D046-62B0-6F56-3E1F-156AE8249BCE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3" creationId="{253369F9-E843-16AE-29FD-DB91F42133E8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5" creationId="{A7F379F3-F23D-66EB-2A7E-8EF879C35C25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45" creationId="{F66FCBF6-CF47-DE94-76CA-113F41A2E35D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50" creationId="{FAFCD93B-6041-F1D7-230D-DFD2C11F3EEC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68" creationId="{A86C689D-C3DE-9BEB-E865-42AF7882986A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74" creationId="{7C0A377B-6404-E6B5-82BC-037ADFA1EF83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77" creationId="{2E47E826-7FB0-E60C-A54A-FD2D4FB38142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80" creationId="{ADFF6C16-E9F4-E376-7E4C-A8CB4E295547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92" creationId="{0891457D-D780-0169-A15A-156C81D47BC5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delAnim modAnim">
        <pc:chgData name="Kulinich Bohdan" userId="48e65c9f34e137d0" providerId="LiveId" clId="{0D36EFD2-FCBB-E842-88F5-D01311F4D5B3}" dt="2023-10-25T16:13:10.201" v="1653"/>
        <pc:sldMkLst>
          <pc:docMk/>
          <pc:sldMk cId="2463198223" sldId="297"/>
        </pc:sldMkLst>
        <pc:spChg chg="mod">
          <ac:chgData name="Kulinich Bohdan" userId="48e65c9f34e137d0" providerId="LiveId" clId="{0D36EFD2-FCBB-E842-88F5-D01311F4D5B3}" dt="2023-10-25T16:02:32.882" v="1552" actId="20577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0D36EFD2-FCBB-E842-88F5-D01311F4D5B3}" dt="2023-10-25T15:56:35.547" v="1440" actId="1037"/>
          <ac:spMkLst>
            <pc:docMk/>
            <pc:sldMk cId="2463198223" sldId="297"/>
            <ac:spMk id="13" creationId="{9A1A66D7-FB8C-79C0-683F-86C2FC6369DE}"/>
          </ac:spMkLst>
        </pc:spChg>
        <pc:spChg chg="add mod">
          <ac:chgData name="Kulinich Bohdan" userId="48e65c9f34e137d0" providerId="LiveId" clId="{0D36EFD2-FCBB-E842-88F5-D01311F4D5B3}" dt="2023-10-25T15:56:35.547" v="1440" actId="1037"/>
          <ac:spMkLst>
            <pc:docMk/>
            <pc:sldMk cId="2463198223" sldId="297"/>
            <ac:spMk id="14" creationId="{ED9296FF-1E3E-14B7-DF3B-1B894BADF0A0}"/>
          </ac:spMkLst>
        </pc:spChg>
        <pc:spChg chg="add del mod">
          <ac:chgData name="Kulinich Bohdan" userId="48e65c9f34e137d0" providerId="LiveId" clId="{0D36EFD2-FCBB-E842-88F5-D01311F4D5B3}" dt="2023-10-25T15:57:19.620" v="1450" actId="478"/>
          <ac:spMkLst>
            <pc:docMk/>
            <pc:sldMk cId="2463198223" sldId="297"/>
            <ac:spMk id="15" creationId="{094F9FD9-D3A9-A8F5-CD20-82A96F56E7EC}"/>
          </ac:spMkLst>
        </pc:spChg>
        <pc:spChg chg="add mod">
          <ac:chgData name="Kulinich Bohdan" userId="48e65c9f34e137d0" providerId="LiveId" clId="{0D36EFD2-FCBB-E842-88F5-D01311F4D5B3}" dt="2023-10-25T16:02:03.180" v="1546" actId="1076"/>
          <ac:spMkLst>
            <pc:docMk/>
            <pc:sldMk cId="2463198223" sldId="297"/>
            <ac:spMk id="16" creationId="{8BDDF065-FD75-C321-9E74-D985E609F88E}"/>
          </ac:spMkLst>
        </pc:spChg>
        <pc:spChg chg="add mod">
          <ac:chgData name="Kulinich Bohdan" userId="48e65c9f34e137d0" providerId="LiveId" clId="{0D36EFD2-FCBB-E842-88F5-D01311F4D5B3}" dt="2023-10-25T16:02:10.727" v="1548" actId="1076"/>
          <ac:spMkLst>
            <pc:docMk/>
            <pc:sldMk cId="2463198223" sldId="297"/>
            <ac:spMk id="25" creationId="{7FE5EF68-E214-E387-D5A5-24BC9BE7DA59}"/>
          </ac:spMkLst>
        </pc:spChg>
        <pc:spChg chg="add mod">
          <ac:chgData name="Kulinich Bohdan" userId="48e65c9f34e137d0" providerId="LiveId" clId="{0D36EFD2-FCBB-E842-88F5-D01311F4D5B3}" dt="2023-10-25T16:02:14.703" v="1549" actId="1076"/>
          <ac:spMkLst>
            <pc:docMk/>
            <pc:sldMk cId="2463198223" sldId="297"/>
            <ac:spMk id="34" creationId="{2FF88997-22CF-3C0D-5B74-786F0AB6F86B}"/>
          </ac:spMkLst>
        </pc:spChg>
        <pc:spChg chg="add mod">
          <ac:chgData name="Kulinich Bohdan" userId="48e65c9f34e137d0" providerId="LiveId" clId="{0D36EFD2-FCBB-E842-88F5-D01311F4D5B3}" dt="2023-10-25T16:02:22.256" v="1551" actId="1076"/>
          <ac:spMkLst>
            <pc:docMk/>
            <pc:sldMk cId="2463198223" sldId="297"/>
            <ac:spMk id="35" creationId="{A2CB0764-29FF-C0F2-0774-7BD383F97A0C}"/>
          </ac:spMkLst>
        </pc:spChg>
        <pc:spChg chg="add mod">
          <ac:chgData name="Kulinich Bohdan" userId="48e65c9f34e137d0" providerId="LiveId" clId="{0D36EFD2-FCBB-E842-88F5-D01311F4D5B3}" dt="2023-10-25T16:02:17.991" v="1550" actId="1076"/>
          <ac:spMkLst>
            <pc:docMk/>
            <pc:sldMk cId="2463198223" sldId="297"/>
            <ac:spMk id="36" creationId="{FB3D8859-E772-1C08-7C85-244E7002738A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7" creationId="{57544E48-C52A-2592-162D-86EEA5A34BDE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8" creationId="{5E9A06A9-7929-F4D2-944D-8C488FCE5615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9" creationId="{DE33D675-8CB3-2006-F228-07DBBD2B7FD7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50" creationId="{10A21B45-A17E-3DC7-67C9-DCB4BA10CB63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65" creationId="{9F22547D-357E-872A-2040-6461DC3710E8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7" creationId="{3FB6D60B-04D3-C98D-60D4-C044799EFD92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8" creationId="{B58999C6-B265-5249-0472-FA1A5D9913B1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9" creationId="{82435976-A900-3588-633E-E5C4337799D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1" creationId="{30D437AD-5E9E-8A78-EDA2-434B9D86DCD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2" creationId="{2167D2DF-6BBD-24DD-AD22-E6BFF04C76CB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3" creationId="{66F9DF20-917E-B44D-7F3B-A1F3FBB60EC3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4" creationId="{399DFEAD-3C81-EF41-3066-9652A24549FF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75" creationId="{4CBDE8EC-5416-C59E-C1F4-1ADFCDCA2C89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9" creationId="{7FA7FC84-1FB4-1EA8-0429-A5BCDB60C608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0" creationId="{83B21BD3-461D-A6FF-4075-30688BB44A66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1" creationId="{B2886563-12B0-E728-6606-856E0FF33EDF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2" creationId="{A76BF27B-09E5-8D16-48FA-53CC0270A76B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4" creationId="{14C992D7-B189-0AEE-45A6-E24C582F428D}"/>
          </ac:spMkLst>
        </pc:spChg>
        <pc:spChg chg="add mod modVis">
          <ac:chgData name="Kulinich Bohdan" userId="48e65c9f34e137d0" providerId="LiveId" clId="{0D36EFD2-FCBB-E842-88F5-D01311F4D5B3}" dt="2023-10-25T16:11:24.731" v="1629" actId="14429"/>
          <ac:spMkLst>
            <pc:docMk/>
            <pc:sldMk cId="2463198223" sldId="297"/>
            <ac:spMk id="85" creationId="{EF7A6D88-152E-2B4E-F111-ED83C85D9735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6" creationId="{4EC349F3-3814-D477-0E28-C768218B5710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2" creationId="{0FD31A39-50DC-756D-B900-77AE26C5AC5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3" creationId="{DD5C462E-9C8F-F834-9C1D-8BDF7B96EC5F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29" creationId="{C3124399-70C1-4B01-8446-679AB3DB86CD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41" creationId="{3D432A6F-5801-180B-CF49-2F5FEC5E5F82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49" creationId="{F633A7A1-4469-1C1C-D8FE-97526A9B3F28}"/>
          </ac:spMkLst>
        </pc:s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7" creationId="{AF9447A4-3BD2-BB21-2A86-17852E81E148}"/>
          </ac:grpSpMkLst>
        </pc:grpChg>
        <pc:grpChg chg="del">
          <ac:chgData name="Kulinich Bohdan" userId="48e65c9f34e137d0" providerId="LiveId" clId="{0D36EFD2-FCBB-E842-88F5-D01311F4D5B3}" dt="2023-10-25T15:37:35.565" v="961" actId="478"/>
          <ac:grpSpMkLst>
            <pc:docMk/>
            <pc:sldMk cId="2463198223" sldId="297"/>
            <ac:grpSpMk id="51" creationId="{4A0B9600-8A78-FB5A-2CA1-81CD8CE1FF37}"/>
          </ac:grpSpMkLst>
        </pc:grpChg>
        <pc:grpChg chg="add mod modVis">
          <ac:chgData name="Kulinich Bohdan" userId="48e65c9f34e137d0" providerId="LiveId" clId="{0D36EFD2-FCBB-E842-88F5-D01311F4D5B3}" dt="2023-10-25T16:11:25.346" v="1630" actId="14429"/>
          <ac:grpSpMkLst>
            <pc:docMk/>
            <pc:sldMk cId="2463198223" sldId="297"/>
            <ac:grpSpMk id="66" creationId="{0C267C06-E69F-D26E-839E-2316A0FEAD45}"/>
          </ac:grpSpMkLst>
        </pc:grpChg>
        <pc:grpChg chg="add mod modVis">
          <ac:chgData name="Kulinich Bohdan" userId="48e65c9f34e137d0" providerId="LiveId" clId="{0D36EFD2-FCBB-E842-88F5-D01311F4D5B3}" dt="2023-10-25T16:11:27.516" v="1631" actId="14429"/>
          <ac:grpSpMkLst>
            <pc:docMk/>
            <pc:sldMk cId="2463198223" sldId="297"/>
            <ac:grpSpMk id="83" creationId="{CEB1CEEF-D0FA-BA55-8A2E-7B66B06F0B51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101" creationId="{B7C213E9-E3DB-49C0-C7D2-1493AC970CBA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124" creationId="{CB0CB2BE-4901-4ABE-A3CB-379604CF8447}"/>
          </ac:grpSpMkLst>
        </pc:grpChg>
        <pc:picChg chg="mod modVis">
          <ac:chgData name="Kulinich Bohdan" userId="48e65c9f34e137d0" providerId="LiveId" clId="{0D36EFD2-FCBB-E842-88F5-D01311F4D5B3}" dt="2023-10-25T16:11:43.495" v="1639" actId="14430"/>
          <ac:picMkLst>
            <pc:docMk/>
            <pc:sldMk cId="2463198223" sldId="297"/>
            <ac:picMk id="2" creationId="{6F38812E-2245-4C89-C7C6-1C6E4E0C47B3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3" creationId="{76E2DCAB-0D07-76BF-9C4D-6B64F270AC37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5" creationId="{E3702C73-2090-5CE0-0C2C-91D4FBB12D6E}"/>
          </ac:picMkLst>
        </pc:picChg>
        <pc:picChg chg="add del mod">
          <ac:chgData name="Kulinich Bohdan" userId="48e65c9f34e137d0" providerId="LiveId" clId="{0D36EFD2-FCBB-E842-88F5-D01311F4D5B3}" dt="2023-10-25T15:54:45.531" v="1404" actId="478"/>
          <ac:picMkLst>
            <pc:docMk/>
            <pc:sldMk cId="2463198223" sldId="297"/>
            <ac:picMk id="10" creationId="{2BCC9C4B-41FA-D340-EBD3-C9FF80FA0B32}"/>
          </ac:picMkLst>
        </pc:picChg>
        <pc:picChg chg="add del mod">
          <ac:chgData name="Kulinich Bohdan" userId="48e65c9f34e137d0" providerId="LiveId" clId="{0D36EFD2-FCBB-E842-88F5-D01311F4D5B3}" dt="2023-10-25T15:55:00.054" v="1406" actId="478"/>
          <ac:picMkLst>
            <pc:docMk/>
            <pc:sldMk cId="2463198223" sldId="297"/>
            <ac:picMk id="12" creationId="{E66FF127-478D-151C-88B8-C7652E126DB2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0D36EFD2-FCBB-E842-88F5-D01311F4D5B3}" dt="2023-10-25T16:11:45.290" v="1641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17" creationId="{63E2D85E-F3F7-7DAE-E860-E806D9B4D6DB}"/>
          </ac:picMkLst>
        </pc:picChg>
        <pc:cxnChg chg="add mod">
          <ac:chgData name="Kulinich Bohdan" userId="48e65c9f34e137d0" providerId="LiveId" clId="{0D36EFD2-FCBB-E842-88F5-D01311F4D5B3}" dt="2023-10-25T16:02:07.296" v="1547" actId="14100"/>
          <ac:cxnSpMkLst>
            <pc:docMk/>
            <pc:sldMk cId="2463198223" sldId="297"/>
            <ac:cxnSpMk id="21" creationId="{E8C42CBE-84B7-F825-A9DF-B1A272972E6F}"/>
          </ac:cxnSpMkLst>
        </pc:cxnChg>
        <pc:cxnChg chg="add mod">
          <ac:chgData name="Kulinich Bohdan" userId="48e65c9f34e137d0" providerId="LiveId" clId="{0D36EFD2-FCBB-E842-88F5-D01311F4D5B3}" dt="2023-10-25T16:02:03.180" v="1546" actId="1076"/>
          <ac:cxnSpMkLst>
            <pc:docMk/>
            <pc:sldMk cId="2463198223" sldId="297"/>
            <ac:cxnSpMk id="27" creationId="{A1BEECA1-90ED-A4E7-7950-7A86B387B368}"/>
          </ac:cxnSpMkLst>
        </pc:cxnChg>
        <pc:cxnChg chg="add mod">
          <ac:chgData name="Kulinich Bohdan" userId="48e65c9f34e137d0" providerId="LiveId" clId="{0D36EFD2-FCBB-E842-88F5-D01311F4D5B3}" dt="2023-10-25T15:59:39.699" v="1500" actId="14100"/>
          <ac:cxnSpMkLst>
            <pc:docMk/>
            <pc:sldMk cId="2463198223" sldId="297"/>
            <ac:cxnSpMk id="30" creationId="{34E6B0B1-3FDF-179F-A3FB-3BC4F0DD8534}"/>
          </ac:cxnSpMkLst>
        </pc:cxnChg>
        <pc:cxnChg chg="add mod">
          <ac:chgData name="Kulinich Bohdan" userId="48e65c9f34e137d0" providerId="LiveId" clId="{0D36EFD2-FCBB-E842-88F5-D01311F4D5B3}" dt="2023-10-25T16:01:56.674" v="1545" actId="14100"/>
          <ac:cxnSpMkLst>
            <pc:docMk/>
            <pc:sldMk cId="2463198223" sldId="297"/>
            <ac:cxnSpMk id="32" creationId="{4655F211-66E4-4CAE-D4CC-6E2580AB923E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0" creationId="{377DFA1D-396D-9B13-B0D3-E7F738485DEB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2" creationId="{65C134A6-4B36-2260-DC74-3E4FEDA506EC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4" creationId="{80BF139A-5440-641B-5A56-144BF4E2F2C0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0" creationId="{E4043262-E783-2D56-F5ED-D1D85AD614D4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6" creationId="{0D81DA21-5770-9FAB-5A5F-6578CF172082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7" creationId="{4AC91C92-3359-7E37-6259-171EEA1E99F0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8" creationId="{EE1A8892-2025-F550-AAF3-BEC03558F62F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04" creationId="{B90B0CC9-C639-471D-93B1-191029915054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10" creationId="{690FF116-410F-CFF9-EB59-A01A51EB4640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31" creationId="{649EC68D-61B8-3A31-7181-7F6117A52810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37" creationId="{781C58A3-1D86-0CB1-6449-23C2522F6EAB}"/>
          </ac:cxnSpMkLst>
        </pc:cxnChg>
        <pc:cxnChg chg="del mod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42" creationId="{CBF692D4-9C56-F7EA-F058-6D2965BC7887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45" creationId="{4030F4AE-EFE5-1F22-6581-FDE7968BA649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0D36EFD2-FCBB-E842-88F5-D01311F4D5B3}" dt="2023-10-28T13:21:29.355" v="1707" actId="20577"/>
        <pc:sldMkLst>
          <pc:docMk/>
          <pc:sldMk cId="1108711924" sldId="298"/>
        </pc:sldMkLst>
        <pc:spChg chg="mod">
          <ac:chgData name="Kulinich Bohdan" userId="48e65c9f34e137d0" providerId="LiveId" clId="{0D36EFD2-FCBB-E842-88F5-D01311F4D5B3}" dt="2023-10-25T16:27:08.939" v="1682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0D36EFD2-FCBB-E842-88F5-D01311F4D5B3}" dt="2023-10-28T13:21:29.355" v="1707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25C7349A-2ED6-6141-AB36-68C039A9229A}"/>
    <pc:docChg chg="undo custSel modSld">
      <pc:chgData name="Kulinich Bohdan" userId="48e65c9f34e137d0" providerId="LiveId" clId="{25C7349A-2ED6-6141-AB36-68C039A9229A}" dt="2023-09-27T13:44:58.324" v="1074" actId="20577"/>
      <pc:docMkLst>
        <pc:docMk/>
      </pc:docMkLst>
      <pc:sldChg chg="modSp">
        <pc:chgData name="Kulinich Bohdan" userId="48e65c9f34e137d0" providerId="LiveId" clId="{25C7349A-2ED6-6141-AB36-68C039A9229A}" dt="2023-09-27T13:44:58.324" v="1074" actId="20577"/>
        <pc:sldMkLst>
          <pc:docMk/>
          <pc:sldMk cId="3313802318" sldId="284"/>
        </pc:sldMkLst>
        <pc:spChg chg="mod">
          <ac:chgData name="Kulinich Bohdan" userId="48e65c9f34e137d0" providerId="LiveId" clId="{25C7349A-2ED6-6141-AB36-68C039A9229A}" dt="2023-09-22T21:03:11.126" v="104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5C7349A-2ED6-6141-AB36-68C039A9229A}" dt="2023-09-27T13:44:58.324" v="1074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25C7349A-2ED6-6141-AB36-68C039A9229A}" dt="2023-09-22T19:31:22.223" v="385" actId="1037"/>
        <pc:sldMkLst>
          <pc:docMk/>
          <pc:sldMk cId="1399418514" sldId="295"/>
        </pc:sldMkLst>
        <pc:spChg chg="del">
          <ac:chgData name="Kulinich Bohdan" userId="48e65c9f34e137d0" providerId="LiveId" clId="{25C7349A-2ED6-6141-AB36-68C039A9229A}" dt="2023-09-22T18:04:31.318" v="3" actId="478"/>
          <ac:spMkLst>
            <pc:docMk/>
            <pc:sldMk cId="1399418514" sldId="295"/>
            <ac:spMk id="14" creationId="{5C99C593-FFF8-AE1F-1561-134C34BC7942}"/>
          </ac:spMkLst>
        </pc:spChg>
        <pc:spChg chg="mod">
          <ac:chgData name="Kulinich Bohdan" userId="48e65c9f34e137d0" providerId="LiveId" clId="{25C7349A-2ED6-6141-AB36-68C039A9229A}" dt="2023-09-22T19:31:22.223" v="385" actId="1037"/>
          <ac:spMkLst>
            <pc:docMk/>
            <pc:sldMk cId="1399418514" sldId="295"/>
            <ac:spMk id="22" creationId="{5A13F7F2-CEE4-1F6E-4691-B78889135062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3" creationId="{133C0213-1807-893D-BE11-AF7A438705E1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4" creationId="{952A117D-E52C-C1C6-B417-E1E0024044D3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5" creationId="{2E669E02-A44B-141F-B6DC-AB629AB39EC0}"/>
          </ac:spMkLst>
        </pc:spChg>
        <pc:spChg chg="del">
          <ac:chgData name="Kulinich Bohdan" userId="48e65c9f34e137d0" providerId="LiveId" clId="{25C7349A-2ED6-6141-AB36-68C039A9229A}" dt="2023-09-22T18:04:32.913" v="4" actId="478"/>
          <ac:spMkLst>
            <pc:docMk/>
            <pc:sldMk cId="1399418514" sldId="295"/>
            <ac:spMk id="26" creationId="{91EEA05D-3835-A42D-B91D-7DD1DBC2F2C8}"/>
          </ac:spMkLst>
        </pc:spChg>
        <pc:spChg chg="mod">
          <ac:chgData name="Kulinich Bohdan" userId="48e65c9f34e137d0" providerId="LiveId" clId="{25C7349A-2ED6-6141-AB36-68C039A9229A}" dt="2023-09-22T18:10:01.602" v="197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25C7349A-2ED6-6141-AB36-68C039A9229A}" dt="2023-09-22T18:07:39.054" v="79" actId="1037"/>
          <ac:spMkLst>
            <pc:docMk/>
            <pc:sldMk cId="1399418514" sldId="295"/>
            <ac:spMk id="32" creationId="{519E2FA2-90F5-72BB-2D20-8F7EA8EF4B58}"/>
          </ac:spMkLst>
        </pc:spChg>
        <pc:spChg chg="add mod">
          <ac:chgData name="Kulinich Bohdan" userId="48e65c9f34e137d0" providerId="LiveId" clId="{25C7349A-2ED6-6141-AB36-68C039A9229A}" dt="2023-09-22T18:07:47.655" v="84" actId="103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25C7349A-2ED6-6141-AB36-68C039A9229A}" dt="2023-09-22T19:10:54.714" v="330" actId="20577"/>
          <ac:spMkLst>
            <pc:docMk/>
            <pc:sldMk cId="1399418514" sldId="295"/>
            <ac:spMk id="35" creationId="{F1BF0081-9588-1E55-0C5F-2B383C7DE8EC}"/>
          </ac:spMkLst>
        </pc:spChg>
        <pc:spChg chg="add mod">
          <ac:chgData name="Kulinich Bohdan" userId="48e65c9f34e137d0" providerId="LiveId" clId="{25C7349A-2ED6-6141-AB36-68C039A9229A}" dt="2023-09-22T18:58:35.748" v="248" actId="1076"/>
          <ac:spMkLst>
            <pc:docMk/>
            <pc:sldMk cId="1399418514" sldId="295"/>
            <ac:spMk id="36" creationId="{7C15EBB9-FFE6-0CA7-E539-952496AA7635}"/>
          </ac:spMkLst>
        </pc:spChg>
        <pc:spChg chg="del">
          <ac:chgData name="Kulinich Bohdan" userId="48e65c9f34e137d0" providerId="LiveId" clId="{25C7349A-2ED6-6141-AB36-68C039A9229A}" dt="2023-09-22T18:04:43.897" v="12" actId="478"/>
          <ac:spMkLst>
            <pc:docMk/>
            <pc:sldMk cId="1399418514" sldId="295"/>
            <ac:spMk id="39" creationId="{C0A7CC1A-76A1-4B4C-03FF-574962E19F6B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0" creationId="{1F8278A3-0BAB-B0AD-9822-9EBCC6D38F43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1" creationId="{F98FA8C6-AC32-25E9-B62A-4A1543715CA9}"/>
          </ac:spMkLst>
        </pc:spChg>
        <pc:spChg chg="del">
          <ac:chgData name="Kulinich Bohdan" userId="48e65c9f34e137d0" providerId="LiveId" clId="{25C7349A-2ED6-6141-AB36-68C039A9229A}" dt="2023-09-22T18:04:36.010" v="5" actId="478"/>
          <ac:spMkLst>
            <pc:docMk/>
            <pc:sldMk cId="1399418514" sldId="295"/>
            <ac:spMk id="42" creationId="{29AEEB56-5B82-5476-BAB5-F4757C6A2E99}"/>
          </ac:spMkLst>
        </pc:spChg>
        <pc:spChg chg="add mod">
          <ac:chgData name="Kulinich Bohdan" userId="48e65c9f34e137d0" providerId="LiveId" clId="{25C7349A-2ED6-6141-AB36-68C039A9229A}" dt="2023-09-22T19:10:56.871" v="331" actId="20577"/>
          <ac:spMkLst>
            <pc:docMk/>
            <pc:sldMk cId="1399418514" sldId="295"/>
            <ac:spMk id="46" creationId="{D3406207-9AFA-75ED-AD94-E629DFEC07E1}"/>
          </ac:spMkLst>
        </pc:spChg>
        <pc:spChg chg="add mod">
          <ac:chgData name="Kulinich Bohdan" userId="48e65c9f34e137d0" providerId="LiveId" clId="{25C7349A-2ED6-6141-AB36-68C039A9229A}" dt="2023-09-22T19:00:17.005" v="329" actId="20577"/>
          <ac:spMkLst>
            <pc:docMk/>
            <pc:sldMk cId="1399418514" sldId="295"/>
            <ac:spMk id="47" creationId="{3E598984-FB4B-9ED7-DC14-E16DE19EB861}"/>
          </ac:spMkLst>
        </pc:spChg>
        <pc:grpChg chg="add mod">
          <ac:chgData name="Kulinich Bohdan" userId="48e65c9f34e137d0" providerId="LiveId" clId="{25C7349A-2ED6-6141-AB36-68C039A9229A}" dt="2023-09-22T18:07:19.166" v="74" actId="1076"/>
          <ac:grpSpMkLst>
            <pc:docMk/>
            <pc:sldMk cId="1399418514" sldId="295"/>
            <ac:grpSpMk id="4" creationId="{9BC9D73A-DA08-1F11-70D3-C7957F65DB24}"/>
          </ac:grpSpMkLst>
        </pc:grpChg>
        <pc:grpChg chg="del">
          <ac:chgData name="Kulinich Bohdan" userId="48e65c9f34e137d0" providerId="LiveId" clId="{25C7349A-2ED6-6141-AB36-68C039A9229A}" dt="2023-09-22T18:04:39.692" v="8" actId="478"/>
          <ac:grpSpMkLst>
            <pc:docMk/>
            <pc:sldMk cId="1399418514" sldId="295"/>
            <ac:grpSpMk id="37" creationId="{A6170903-71E9-F8B6-0557-DACCE9F76CA4}"/>
          </ac:grpSpMkLst>
        </pc:grpChg>
        <pc:grpChg chg="del">
          <ac:chgData name="Kulinich Bohdan" userId="48e65c9f34e137d0" providerId="LiveId" clId="{25C7349A-2ED6-6141-AB36-68C039A9229A}" dt="2023-09-22T18:04:40.282" v="9" actId="478"/>
          <ac:grpSpMkLst>
            <pc:docMk/>
            <pc:sldMk cId="1399418514" sldId="295"/>
            <ac:grpSpMk id="43" creationId="{D71F1A15-3507-2466-9E5B-C0B69EA323CE}"/>
          </ac:grpSpMkLst>
        </pc:grp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6" creationId="{29AF8653-8567-04AC-9403-228BC0028EEF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25C7349A-2ED6-6141-AB36-68C039A9229A}" dt="2023-09-22T18:04:40.921" v="10" actId="478"/>
          <ac:cxnSpMkLst>
            <pc:docMk/>
            <pc:sldMk cId="1399418514" sldId="295"/>
            <ac:cxnSpMk id="12" creationId="{1492401B-01D6-DDE6-793D-898F2710C3D0}"/>
          </ac:cxnSpMkLst>
        </pc:cxnChg>
        <pc:cxnChg chg="del">
          <ac:chgData name="Kulinich Bohdan" userId="48e65c9f34e137d0" providerId="LiveId" clId="{25C7349A-2ED6-6141-AB36-68C039A9229A}" dt="2023-09-22T18:04:39.054" v="7" actId="478"/>
          <ac:cxnSpMkLst>
            <pc:docMk/>
            <pc:sldMk cId="1399418514" sldId="295"/>
            <ac:cxnSpMk id="13" creationId="{08DE43D5-2CAD-EB7E-1C4B-EF520D9CCF10}"/>
          </ac:cxnSpMkLst>
        </pc:cxnChg>
        <pc:cxnChg chg="mod">
          <ac:chgData name="Kulinich Bohdan" userId="48e65c9f34e137d0" providerId="LiveId" clId="{25C7349A-2ED6-6141-AB36-68C039A9229A}" dt="2023-09-22T18:06:59.938" v="64" actId="1036"/>
          <ac:cxnSpMkLst>
            <pc:docMk/>
            <pc:sldMk cId="1399418514" sldId="295"/>
            <ac:cxnSpMk id="15" creationId="{81465DC2-4BB0-5768-7A7C-05EBA30EDC6E}"/>
          </ac:cxnSpMkLst>
        </pc:cxnChg>
        <pc:cxnChg chg="mod">
          <ac:chgData name="Kulinich Bohdan" userId="48e65c9f34e137d0" providerId="LiveId" clId="{25C7349A-2ED6-6141-AB36-68C039A9229A}" dt="2023-09-22T18:06:39.054" v="56" actId="1076"/>
          <ac:cxnSpMkLst>
            <pc:docMk/>
            <pc:sldMk cId="1399418514" sldId="295"/>
            <ac:cxnSpMk id="16" creationId="{133F7D13-282B-7672-CA9B-20479E30DE29}"/>
          </ac:cxnSpMkLst>
        </pc:cxnChg>
        <pc:cxnChg chg="mod">
          <ac:chgData name="Kulinich Bohdan" userId="48e65c9f34e137d0" providerId="LiveId" clId="{25C7349A-2ED6-6141-AB36-68C039A9229A}" dt="2023-09-22T18:06:31.779" v="54" actId="14100"/>
          <ac:cxnSpMkLst>
            <pc:docMk/>
            <pc:sldMk cId="1399418514" sldId="295"/>
            <ac:cxnSpMk id="17" creationId="{550C4FB6-EB14-01F6-3C9A-E454A9C2865E}"/>
          </ac:cxnSpMkLst>
        </pc:cxnChg>
        <pc:cxnChg chg="del mod">
          <ac:chgData name="Kulinich Bohdan" userId="48e65c9f34e137d0" providerId="LiveId" clId="{25C7349A-2ED6-6141-AB36-68C039A9229A}" dt="2023-09-22T18:06:33.881" v="55" actId="478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28" creationId="{1C1EA897-2D67-F363-D713-3D016CAD0C52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31" creationId="{1CD8AD2B-9799-80B1-DDFE-F0C6ECB3BB53}"/>
          </ac:cxnSpMkLst>
        </pc:cxnChg>
        <pc:cxnChg chg="del">
          <ac:chgData name="Kulinich Bohdan" userId="48e65c9f34e137d0" providerId="LiveId" clId="{25C7349A-2ED6-6141-AB36-68C039A9229A}" dt="2023-09-22T18:04:38.197" v="6" actId="478"/>
          <ac:cxnSpMkLst>
            <pc:docMk/>
            <pc:sldMk cId="1399418514" sldId="295"/>
            <ac:cxnSpMk id="38" creationId="{DC12213B-4983-1C9E-977B-071F02A2F4D6}"/>
          </ac:cxnSpMkLst>
        </pc:cxnChg>
      </pc:sldChg>
      <pc:sldChg chg="addSp delSp modSp mod delAnim modAnim">
        <pc:chgData name="Kulinich Bohdan" userId="48e65c9f34e137d0" providerId="LiveId" clId="{25C7349A-2ED6-6141-AB36-68C039A9229A}" dt="2023-09-22T21:06:31.177" v="1047" actId="20577"/>
        <pc:sldMkLst>
          <pc:docMk/>
          <pc:sldMk cId="3729144160" sldId="296"/>
        </pc:sldMkLst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3" creationId="{755C54F3-4306-D083-B722-9C1BCD28DAD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" creationId="{AFAE4281-BC96-A2F8-2B43-7ACF15C72F7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0" creationId="{9167F3C3-F28C-B624-501E-7F8140ABF10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1" creationId="{E0137410-B447-384B-5817-BBFEC5B579F7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2" creationId="{1D210F58-3916-C745-B894-F5B2714BAC68}"/>
          </ac:spMkLst>
        </pc:spChg>
        <pc:spChg chg="mod">
          <ac:chgData name="Kulinich Bohdan" userId="48e65c9f34e137d0" providerId="LiveId" clId="{25C7349A-2ED6-6141-AB36-68C039A9229A}" dt="2023-09-22T21:06:31.177" v="1047" actId="2057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5" creationId="{4233247B-0AE8-6B6F-BED2-CEFE1BB6932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7" creationId="{399A01C0-FB6C-9B30-BE49-373AA708DA8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2" creationId="{FE1495A4-715D-6654-86D3-A14682EBC919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3" creationId="{5F13364E-FDD9-3B30-A629-514827C29E5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4" creationId="{15157180-924F-1A90-394F-BCFD8F18CD6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0" creationId="{2C69CBF6-C708-3CA8-0BEB-91A1DA54231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1" creationId="{29BFA0F8-6753-8562-26AF-98A318215706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3" creationId="{67D63FF0-0BA3-B8AB-3251-E1B114C35088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5" creationId="{16A3C79E-2D7A-9F50-9986-E948CCD6F707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38" creationId="{46565C93-B8E7-0005-5BCE-88E14186CE41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39" creationId="{ABEF99C8-2536-86D9-E8EC-44990C4A8CBE}"/>
          </ac:spMkLst>
        </pc:spChg>
        <pc:spChg chg="add del mod">
          <ac:chgData name="Kulinich Bohdan" userId="48e65c9f34e137d0" providerId="LiveId" clId="{25C7349A-2ED6-6141-AB36-68C039A9229A}" dt="2023-09-22T19:57:16.132" v="413" actId="478"/>
          <ac:spMkLst>
            <pc:docMk/>
            <pc:sldMk cId="3729144160" sldId="296"/>
            <ac:spMk id="40" creationId="{83685826-B1A5-583B-0E1F-A34430266AA4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41" creationId="{AD716AC1-DFB0-CF7F-0596-58C41D1E0510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2" creationId="{C871A254-B755-6BE9-48EC-2CC87BEDD77A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44" creationId="{8BF0010C-8A4C-3CFB-707E-2E6640B14A59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7" creationId="{1E87FF9F-6EA6-F430-2EE0-47D218F0F0F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9" creationId="{66561F78-6D4C-314F-4BEF-88E1453C162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0" creationId="{B4E41B86-557C-CD80-C922-0274A08CE77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1" creationId="{ABD66A2F-FE03-7295-1A2F-E83C17FA7FD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2" creationId="{81816E07-5043-FD66-A3D9-84A791293CED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55" creationId="{10D5B4C0-5F86-BE27-7768-AE53E9AD64F0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7" creationId="{84F284E1-5DC7-43B5-C6EB-A8AEDF93B595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8" creationId="{725562B5-41AB-7376-19A4-474BF81523C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1" creationId="{88B21DBC-B3CA-A050-AC24-6A1BEAF099A8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2" creationId="{BB7C97AD-23EF-0FD5-E6F6-AD3A8467C2F2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3" creationId="{BD2F50A1-ED87-64F9-162E-76B43EC5FB49}"/>
          </ac:spMkLst>
        </pc:spChg>
        <pc:spChg chg="del mod">
          <ac:chgData name="Kulinich Bohdan" userId="48e65c9f34e137d0" providerId="LiveId" clId="{25C7349A-2ED6-6141-AB36-68C039A9229A}" dt="2023-09-22T19:25:35.055" v="333" actId="478"/>
          <ac:spMkLst>
            <pc:docMk/>
            <pc:sldMk cId="3729144160" sldId="296"/>
            <ac:spMk id="64" creationId="{E64E9FF7-B00A-C7C8-44A0-B548F6421F39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65" creationId="{B390DA2D-BA47-6DCF-B2E4-070D0AF9BB25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66" creationId="{B178A7C6-653C-3999-675F-675528D3C4A3}"/>
          </ac:spMkLst>
        </pc:spChg>
        <pc:spChg chg="add del mod">
          <ac:chgData name="Kulinich Bohdan" userId="48e65c9f34e137d0" providerId="LiveId" clId="{25C7349A-2ED6-6141-AB36-68C039A9229A}" dt="2023-09-22T19:56:51.672" v="409" actId="478"/>
          <ac:spMkLst>
            <pc:docMk/>
            <pc:sldMk cId="3729144160" sldId="296"/>
            <ac:spMk id="67" creationId="{0716EE66-52CC-773D-A64C-DD243A75F414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4" creationId="{7E5F267D-EDDF-E6DB-0FDA-3100024B1D49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5" creationId="{093CA2E3-B71A-ADCD-3153-BC4BB21F217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6" creationId="{1EAC31EA-502D-CBB2-E7A0-1D3BC8201FF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9" creationId="{1DCF16D0-F34D-4A3B-E69B-5797189AA16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91" creationId="{A97F1A03-A9BA-22BA-2199-CC34595C9E12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2" creationId="{B7B78480-AD0E-ABDD-AB7A-780D0369306B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4" creationId="{A5D93DEF-08C3-CFB5-BAFF-0D7DE4B85186}"/>
          </ac:spMkLst>
        </pc:spChg>
        <pc:spChg chg="add mod">
          <ac:chgData name="Kulinich Bohdan" userId="48e65c9f34e137d0" providerId="LiveId" clId="{25C7349A-2ED6-6141-AB36-68C039A9229A}" dt="2023-09-22T20:33:13.976" v="651" actId="20577"/>
          <ac:spMkLst>
            <pc:docMk/>
            <pc:sldMk cId="3729144160" sldId="296"/>
            <ac:spMk id="106" creationId="{0A2B9F3F-614F-CC72-9D7B-C0D9E6BC9852}"/>
          </ac:spMkLst>
        </pc:sp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14" creationId="{CBCD777C-830E-D6A1-6510-8140FE53649F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16" creationId="{6CE542C4-3EA2-1638-6FAE-408B14BC45BD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5" creationId="{C3BF58B3-5A57-4ACF-E0D1-5F8987C0F42B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6" creationId="{EA66302A-518E-0502-73DE-B0B9AE660AF1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7" creationId="{75D2FBCE-1B25-C1A4-C87F-8C46B7511F94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8" creationId="{566F58F0-FD10-038E-5C11-EC5E978FA7E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9" creationId="{F467812A-E707-BF26-C197-E35A2769EEB0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2" creationId="{F6FD5B76-7C86-4E95-FDC9-F9209C2F8DCA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4" creationId="{A4F6B482-BB69-9E85-6B35-99DCCA3DDD8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25C7349A-2ED6-6141-AB36-68C039A9229A}" dt="2023-09-22T19:29:07.223" v="341" actId="478"/>
          <ac:cxnSpMkLst>
            <pc:docMk/>
            <pc:sldMk cId="3729144160" sldId="296"/>
            <ac:cxnSpMk id="37" creationId="{D413EFB1-55D4-9EB2-46D5-8620F0D85E08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5" creationId="{F97FBFBD-1BA9-C547-BA19-FD64E6767163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46" creationId="{C8FFC6BD-C2AA-BAB2-B11F-367B2916ECD7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8" creationId="{4F073DBA-0228-A7EB-1A3B-51DC14E29B99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3" creationId="{F502462F-4ED6-7597-4E42-44F50C07B0F9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54" creationId="{9BB9A196-4DF3-9ED4-8A87-09E54AC86680}"/>
          </ac:cxnSpMkLst>
        </pc:cxn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6" creationId="{C6C4B414-1E3F-DD0A-AA3B-88DC8F0D4C0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9" creationId="{E99EB668-7B6F-47B3-A642-0C02937C3C2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60" creationId="{1AFDB047-D1E0-41E2-9340-6CA7E383ED0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68" creationId="{A86C689D-C3DE-9BEB-E865-42AF7882986A}"/>
          </ac:cxnSpMkLst>
        </pc:cxnChg>
        <pc:cxnChg chg="add del mod">
          <ac:chgData name="Kulinich Bohdan" userId="48e65c9f34e137d0" providerId="LiveId" clId="{25C7349A-2ED6-6141-AB36-68C039A9229A}" dt="2023-09-22T19:30:21.452" v="363" actId="478"/>
          <ac:cxnSpMkLst>
            <pc:docMk/>
            <pc:sldMk cId="3729144160" sldId="296"/>
            <ac:cxnSpMk id="70" creationId="{7E9CE310-F4F2-A6EA-E0AF-C08E401C3A4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4" creationId="{7C0A377B-6404-E6B5-82BC-037ADFA1EF83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7" creationId="{2E47E826-7FB0-E60C-A54A-FD2D4FB38142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80" creationId="{ADFF6C16-E9F4-E376-7E4C-A8CB4E295547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2" creationId="{0891457D-D780-0169-A15A-156C81D47BC5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setBg delAnim modAnim">
        <pc:chgData name="Kulinich Bohdan" userId="48e65c9f34e137d0" providerId="LiveId" clId="{25C7349A-2ED6-6141-AB36-68C039A9229A}" dt="2023-09-22T20:53:46.444" v="976" actId="14100"/>
        <pc:sldMkLst>
          <pc:docMk/>
          <pc:sldMk cId="2463198223" sldId="297"/>
        </pc:sldMkLst>
        <pc:spChg chg="mod">
          <ac:chgData name="Kulinich Bohdan" userId="48e65c9f34e137d0" providerId="LiveId" clId="{25C7349A-2ED6-6141-AB36-68C039A9229A}" dt="2023-09-22T20:53:46.444" v="976" actId="14100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25C7349A-2ED6-6141-AB36-68C039A9229A}" dt="2023-09-22T20:37:32.312" v="746" actId="1035"/>
          <ac:spMkLst>
            <pc:docMk/>
            <pc:sldMk cId="2463198223" sldId="297"/>
            <ac:spMk id="71" creationId="{30D437AD-5E9E-8A78-EDA2-434B9D86DCD4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2" creationId="{2167D2DF-6BBD-24DD-AD22-E6BFF04C76CB}"/>
          </ac:spMkLst>
        </pc:spChg>
        <pc:spChg chg="add mod">
          <ac:chgData name="Kulinich Bohdan" userId="48e65c9f34e137d0" providerId="LiveId" clId="{25C7349A-2ED6-6141-AB36-68C039A9229A}" dt="2023-09-22T20:37:30.402" v="744" actId="1038"/>
          <ac:spMkLst>
            <pc:docMk/>
            <pc:sldMk cId="2463198223" sldId="297"/>
            <ac:spMk id="73" creationId="{66F9DF20-917E-B44D-7F3B-A1F3FBB60EC3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4" creationId="{399DFEAD-3C81-EF41-3066-9652A24549FF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25C7349A-2ED6-6141-AB36-68C039A9229A}" dt="2023-09-22T20:37:26.913" v="741" actId="1036"/>
          <ac:spMkLst>
            <pc:docMk/>
            <pc:sldMk cId="2463198223" sldId="297"/>
            <ac:spMk id="79" creationId="{7FA7FC84-1FB4-1EA8-0429-A5BCDB60C608}"/>
          </ac:spMkLst>
        </pc:spChg>
        <pc:spChg chg="add del mod">
          <ac:chgData name="Kulinich Bohdan" userId="48e65c9f34e137d0" providerId="LiveId" clId="{25C7349A-2ED6-6141-AB36-68C039A9229A}" dt="2023-09-22T20:37:04.644" v="719" actId="478"/>
          <ac:spMkLst>
            <pc:docMk/>
            <pc:sldMk cId="2463198223" sldId="297"/>
            <ac:spMk id="81" creationId="{9C664808-665C-F8D6-9A22-747DFB1A2AD8}"/>
          </ac:spMkLst>
        </pc:spChg>
        <pc:spChg chg="add del mod">
          <ac:chgData name="Kulinich Bohdan" userId="48e65c9f34e137d0" providerId="LiveId" clId="{25C7349A-2ED6-6141-AB36-68C039A9229A}" dt="2023-09-22T20:37:02.572" v="718" actId="478"/>
          <ac:spMkLst>
            <pc:docMk/>
            <pc:sldMk cId="2463198223" sldId="297"/>
            <ac:spMk id="83" creationId="{E164FFE1-F264-64FF-CC75-24F399B9D76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84" creationId="{14C992D7-B189-0AEE-45A6-E24C582F428D}"/>
          </ac:spMkLst>
        </pc:spChg>
        <pc:spChg chg="add mod">
          <ac:chgData name="Kulinich Bohdan" userId="48e65c9f34e137d0" providerId="LiveId" clId="{25C7349A-2ED6-6141-AB36-68C039A9229A}" dt="2023-09-22T20:37:28.962" v="743" actId="1038"/>
          <ac:spMkLst>
            <pc:docMk/>
            <pc:sldMk cId="2463198223" sldId="297"/>
            <ac:spMk id="86" creationId="{4EC349F3-3814-D477-0E28-C768218B5710}"/>
          </ac:spMkLst>
        </pc:spChg>
        <pc:spChg chg="add mod">
          <ac:chgData name="Kulinich Bohdan" userId="48e65c9f34e137d0" providerId="LiveId" clId="{25C7349A-2ED6-6141-AB36-68C039A9229A}" dt="2023-09-22T20:37:59.661" v="759" actId="1037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1" creationId="{E67F4456-C23C-8D77-3B30-6B5B8B53BADA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92" creationId="{0FD31A39-50DC-756D-B900-77AE26C5AC54}"/>
          </ac:spMkLst>
        </pc:spChg>
        <pc:spChg chg="add mod">
          <ac:chgData name="Kulinich Bohdan" userId="48e65c9f34e137d0" providerId="LiveId" clId="{25C7349A-2ED6-6141-AB36-68C039A9229A}" dt="2023-09-22T20:38:17.444" v="763" actId="1076"/>
          <ac:spMkLst>
            <pc:docMk/>
            <pc:sldMk cId="2463198223" sldId="297"/>
            <ac:spMk id="93" creationId="{DD5C462E-9C8F-F834-9C1D-8BDF7B96EC5F}"/>
          </ac:spMkLst>
        </pc:spChg>
        <pc:spChg chg="add mod">
          <ac:chgData name="Kulinich Bohdan" userId="48e65c9f34e137d0" providerId="LiveId" clId="{25C7349A-2ED6-6141-AB36-68C039A9229A}" dt="2023-09-22T20:39:40.878" v="790" actId="1076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8" creationId="{9C26DE78-C1E0-A761-638B-709FDFFC5B7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25C7349A-2ED6-6141-AB36-68C039A9229A}" dt="2023-09-22T20:38:44.695" v="774" actId="1037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07" creationId="{A8E332F6-5890-07B6-D851-090986EE7866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3" creationId="{8ECEF3E0-C00A-7EDE-D578-60CB6E40C9C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4" creationId="{D21D6B95-62E8-B5B5-0ACC-4A300866FD0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5" creationId="{A1136B94-9FC5-3E08-BCAD-E9409BA44CA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6" creationId="{73DDB8F1-AE67-817B-6396-218DA78D885C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8" creationId="{0E0B5440-7619-2520-79A0-1C387A8A0EC9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9" creationId="{CBE36833-216B-D724-DDEB-E1E56FC0BFF6}"/>
          </ac:spMkLst>
        </pc:spChg>
        <pc:spChg chg="add mod">
          <ac:chgData name="Kulinich Bohdan" userId="48e65c9f34e137d0" providerId="LiveId" clId="{25C7349A-2ED6-6141-AB36-68C039A9229A}" dt="2023-09-22T20:39:55.972" v="796" actId="1038"/>
          <ac:spMkLst>
            <pc:docMk/>
            <pc:sldMk cId="2463198223" sldId="297"/>
            <ac:spMk id="129" creationId="{C3124399-70C1-4B01-8446-679AB3DB86CD}"/>
          </ac:spMkLst>
        </pc:spChg>
        <pc:spChg chg="add mod">
          <ac:chgData name="Kulinich Bohdan" userId="48e65c9f34e137d0" providerId="LiveId" clId="{25C7349A-2ED6-6141-AB36-68C039A9229A}" dt="2023-09-22T20:47:25.495" v="920" actId="206"/>
          <ac:spMkLst>
            <pc:docMk/>
            <pc:sldMk cId="2463198223" sldId="297"/>
            <ac:spMk id="141" creationId="{3D432A6F-5801-180B-CF49-2F5FEC5E5F82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149" creationId="{F633A7A1-4469-1C1C-D8FE-97526A9B3F2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205" creationId="{4C0AEC07-D1BD-481D-ACDC-1522B9DC638E}"/>
          </ac:spMkLst>
        </pc:spChg>
        <pc:grpChg chg="add mod">
          <ac:chgData name="Kulinich Bohdan" userId="48e65c9f34e137d0" providerId="LiveId" clId="{25C7349A-2ED6-6141-AB36-68C039A9229A}" dt="2023-09-22T20:37:20.171" v="726" actId="1076"/>
          <ac:grpSpMkLst>
            <pc:docMk/>
            <pc:sldMk cId="2463198223" sldId="297"/>
            <ac:grpSpMk id="51" creationId="{4A0B9600-8A78-FB5A-2CA1-81CD8CE1FF37}"/>
          </ac:grpSpMkLst>
        </pc:grpChg>
        <pc:grpChg chg="del">
          <ac:chgData name="Kulinich Bohdan" userId="48e65c9f34e137d0" providerId="LiveId" clId="{25C7349A-2ED6-6141-AB36-68C039A9229A}" dt="2023-09-22T20:05:53.528" v="617" actId="478"/>
          <ac:grpSpMkLst>
            <pc:docMk/>
            <pc:sldMk cId="2463198223" sldId="297"/>
            <ac:grpSpMk id="76" creationId="{A436CBF8-8278-DC6B-7318-CEC817D8156F}"/>
          </ac:grpSpMkLst>
        </pc:grpChg>
        <pc:grpChg chg="del">
          <ac:chgData name="Kulinich Bohdan" userId="48e65c9f34e137d0" providerId="LiveId" clId="{25C7349A-2ED6-6141-AB36-68C039A9229A}" dt="2023-09-22T20:05:51.820" v="616" actId="478"/>
          <ac:grpSpMkLst>
            <pc:docMk/>
            <pc:sldMk cId="2463198223" sldId="297"/>
            <ac:grpSpMk id="164" creationId="{50B62DB1-5752-9E98-74BA-73174BC453B4}"/>
          </ac:grpSpMkLst>
        </pc:grpChg>
        <pc:cxnChg chg="add del mod">
          <ac:chgData name="Kulinich Bohdan" userId="48e65c9f34e137d0" providerId="LiveId" clId="{25C7349A-2ED6-6141-AB36-68C039A9229A}" dt="2023-09-22T20:37:06.626" v="721" actId="478"/>
          <ac:cxnSpMkLst>
            <pc:docMk/>
            <pc:sldMk cId="2463198223" sldId="297"/>
            <ac:cxnSpMk id="10" creationId="{6398AC33-07AF-6116-7539-6E4118DA8126}"/>
          </ac:cxnSpMkLst>
        </pc:cxnChg>
        <pc:cxnChg chg="add del mod">
          <ac:chgData name="Kulinich Bohdan" userId="48e65c9f34e137d0" providerId="LiveId" clId="{25C7349A-2ED6-6141-AB36-68C039A9229A}" dt="2023-09-22T20:37:08.229" v="723" actId="478"/>
          <ac:cxnSpMkLst>
            <pc:docMk/>
            <pc:sldMk cId="2463198223" sldId="297"/>
            <ac:cxnSpMk id="50" creationId="{85EF85B8-F294-D70B-D5B9-AC6F99342237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2" creationId="{6EBDDA14-A981-7E44-E7E5-13A60FC01560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3" creationId="{99D4DFDC-4509-D0B3-77E4-CD8A72244A0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4" creationId="{000A18B3-AC6F-63A7-144A-5CB80F2E245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5" creationId="{A5CD57A2-0247-0FEA-2F72-F50E77CA4DF5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6" creationId="{078537C1-ADFB-8CE3-456D-3DB0E3F6BB8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7" creationId="{3A95F70D-E778-6A27-CA4E-F01BAFA171EA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8" creationId="{06855101-DF24-0762-3D00-A603C80EACE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9" creationId="{C598236A-3DBB-6240-A9F8-FAF3624D3E16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0" creationId="{56F335EA-8A14-3EEC-C3C1-EE483767C1B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1" creationId="{39533BDC-2E39-612F-2792-4D7CC08C647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2" creationId="{900358C9-2DB4-E88B-29A6-01C5CB9DFED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3" creationId="{BEEAD147-2218-1639-D423-0EA5FB89FC6C}"/>
          </ac:cxnSpMkLst>
        </pc:cxnChg>
        <pc:cxnChg chg="add del mod">
          <ac:chgData name="Kulinich Bohdan" userId="48e65c9f34e137d0" providerId="LiveId" clId="{25C7349A-2ED6-6141-AB36-68C039A9229A}" dt="2023-09-22T20:37:09.048" v="724" actId="478"/>
          <ac:cxnSpMkLst>
            <pc:docMk/>
            <pc:sldMk cId="2463198223" sldId="297"/>
            <ac:cxnSpMk id="65" creationId="{792E4904-30F4-7A5A-6103-BF20302E58EF}"/>
          </ac:cxnSpMkLst>
        </pc:cxnChg>
        <pc:cxnChg chg="add del mod">
          <ac:chgData name="Kulinich Bohdan" userId="48e65c9f34e137d0" providerId="LiveId" clId="{25C7349A-2ED6-6141-AB36-68C039A9229A}" dt="2023-09-22T20:37:07.577" v="722" actId="478"/>
          <ac:cxnSpMkLst>
            <pc:docMk/>
            <pc:sldMk cId="2463198223" sldId="297"/>
            <ac:cxnSpMk id="66" creationId="{E54D72E0-ECEE-19FE-D513-5A99249381FA}"/>
          </ac:cxnSpMkLst>
        </pc:cxnChg>
        <pc:cxnChg chg="add del mod">
          <ac:chgData name="Kulinich Bohdan" userId="48e65c9f34e137d0" providerId="LiveId" clId="{25C7349A-2ED6-6141-AB36-68C039A9229A}" dt="2023-09-22T20:37:05.670" v="720" actId="478"/>
          <ac:cxnSpMkLst>
            <pc:docMk/>
            <pc:sldMk cId="2463198223" sldId="297"/>
            <ac:cxnSpMk id="68" creationId="{B58F1F97-412C-2D89-9D00-A88ABC914F28}"/>
          </ac:cxnSpMkLst>
        </pc:cxnChg>
        <pc:cxnChg chg="add del mod">
          <ac:chgData name="Kulinich Bohdan" userId="48e65c9f34e137d0" providerId="LiveId" clId="{25C7349A-2ED6-6141-AB36-68C039A9229A}" dt="2023-09-22T20:37:09.969" v="725" actId="478"/>
          <ac:cxnSpMkLst>
            <pc:docMk/>
            <pc:sldMk cId="2463198223" sldId="297"/>
            <ac:cxnSpMk id="70" creationId="{137F29D6-3D43-CFD7-E2AE-5D8006304869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77" creationId="{1531FC8E-5437-5886-E44A-B59A9A5FED08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0" creationId="{30E7FCC8-717D-9A41-FE4D-D8DBB626C052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2" creationId="{C478FB67-54FB-D8E7-E2FC-A846789D7BEE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5" creationId="{570D0B00-9A19-B352-711F-36AFB891ECE0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100" creationId="{11605302-8909-C040-D929-01798203F854}"/>
          </ac:cxnSpMkLst>
        </pc:cxnChg>
        <pc:cxnChg chg="add mod">
          <ac:chgData name="Kulinich Bohdan" userId="48e65c9f34e137d0" providerId="LiveId" clId="{25C7349A-2ED6-6141-AB36-68C039A9229A}" dt="2023-09-22T20:39:46.450" v="792" actId="14100"/>
          <ac:cxnSpMkLst>
            <pc:docMk/>
            <pc:sldMk cId="2463198223" sldId="297"/>
            <ac:cxnSpMk id="104" creationId="{B90B0CC9-C639-471D-93B1-191029915054}"/>
          </ac:cxnSpMkLst>
        </pc:cxnChg>
        <pc:cxnChg chg="add mod">
          <ac:chgData name="Kulinich Bohdan" userId="48e65c9f34e137d0" providerId="LiveId" clId="{25C7349A-2ED6-6141-AB36-68C039A9229A}" dt="2023-09-22T20:40:03.444" v="798" actId="208"/>
          <ac:cxnSpMkLst>
            <pc:docMk/>
            <pc:sldMk cId="2463198223" sldId="297"/>
            <ac:cxnSpMk id="110" creationId="{690FF116-410F-CFF9-EB59-A01A51EB4640}"/>
          </ac:cxnSpMkLst>
        </pc:cxnChg>
        <pc:cxnChg chg="add mod">
          <ac:chgData name="Kulinich Bohdan" userId="48e65c9f34e137d0" providerId="LiveId" clId="{25C7349A-2ED6-6141-AB36-68C039A9229A}" dt="2023-09-22T20:42:13.775" v="808" actId="14100"/>
          <ac:cxnSpMkLst>
            <pc:docMk/>
            <pc:sldMk cId="2463198223" sldId="297"/>
            <ac:cxnSpMk id="131" creationId="{649EC68D-61B8-3A31-7181-7F6117A52810}"/>
          </ac:cxnSpMkLst>
        </pc:cxnChg>
        <pc:cxnChg chg="add mod">
          <ac:chgData name="Kulinich Bohdan" userId="48e65c9f34e137d0" providerId="LiveId" clId="{25C7349A-2ED6-6141-AB36-68C039A9229A}" dt="2023-09-22T20:45:18.241" v="898" actId="14100"/>
          <ac:cxnSpMkLst>
            <pc:docMk/>
            <pc:sldMk cId="2463198223" sldId="297"/>
            <ac:cxnSpMk id="137" creationId="{781C58A3-1D86-0CB1-6449-23C2522F6EAB}"/>
          </ac:cxnSpMkLst>
        </pc:cxnChg>
        <pc:cxnChg chg="add mod">
          <ac:chgData name="Kulinich Bohdan" userId="48e65c9f34e137d0" providerId="LiveId" clId="{25C7349A-2ED6-6141-AB36-68C039A9229A}" dt="2023-09-22T20:45:29.862" v="901" actId="693"/>
          <ac:cxnSpMkLst>
            <pc:docMk/>
            <pc:sldMk cId="2463198223" sldId="297"/>
            <ac:cxnSpMk id="142" creationId="{CBF692D4-9C56-F7EA-F058-6D2965BC7887}"/>
          </ac:cxnSpMkLst>
        </pc:cxnChg>
        <pc:cxnChg chg="add mod">
          <ac:chgData name="Kulinich Bohdan" userId="48e65c9f34e137d0" providerId="LiveId" clId="{25C7349A-2ED6-6141-AB36-68C039A9229A}" dt="2023-09-22T20:45:24.388" v="899" actId="208"/>
          <ac:cxnSpMkLst>
            <pc:docMk/>
            <pc:sldMk cId="2463198223" sldId="297"/>
            <ac:cxnSpMk id="145" creationId="{4030F4AE-EFE5-1F22-6581-FDE7968BA649}"/>
          </ac:cxnSpMkLst>
        </pc:cxnChg>
        <pc:cxnChg chg="add mod">
          <ac:chgData name="Kulinich Bohdan" userId="48e65c9f34e137d0" providerId="LiveId" clId="{25C7349A-2ED6-6141-AB36-68C039A9229A}" dt="2023-09-22T20:47:43.468" v="922" actId="20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25C7349A-2ED6-6141-AB36-68C039A9229A}" dt="2023-09-27T13:42:01.068" v="1072" actId="20577"/>
        <pc:sldMkLst>
          <pc:docMk/>
          <pc:sldMk cId="1108711924" sldId="298"/>
        </pc:sldMkLst>
        <pc:spChg chg="mod">
          <ac:chgData name="Kulinich Bohdan" userId="48e65c9f34e137d0" providerId="LiveId" clId="{25C7349A-2ED6-6141-AB36-68C039A9229A}" dt="2023-09-22T21:02:04.031" v="99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25C7349A-2ED6-6141-AB36-68C039A9229A}" dt="2023-09-27T13:42:01.068" v="1072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28.10.2023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6.xml"/><Relationship Id="rId1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slide" Target="slide5.xml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slide" Target="slide3.xml"/><Relationship Id="rId10" Type="http://schemas.openxmlformats.org/officeDocument/2006/relationships/slide" Target="slide4.xml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slide" Target="slide5.xml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openxmlformats.org/officeDocument/2006/relationships/slide" Target="slide3.xml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6.xml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21" Type="http://schemas.openxmlformats.org/officeDocument/2006/relationships/image" Target="../media/image21.png"/><Relationship Id="rId7" Type="http://schemas.openxmlformats.org/officeDocument/2006/relationships/slide" Target="slide7.xml"/><Relationship Id="rId12" Type="http://schemas.openxmlformats.org/officeDocument/2006/relationships/image" Target="../media/image13.png"/><Relationship Id="rId17" Type="http://schemas.openxmlformats.org/officeDocument/2006/relationships/image" Target="../media/image6.png"/><Relationship Id="rId2" Type="http://schemas.openxmlformats.org/officeDocument/2006/relationships/image" Target="../media/image7.png"/><Relationship Id="rId16" Type="http://schemas.openxmlformats.org/officeDocument/2006/relationships/image" Target="../media/image17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4.xml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slide" Target="slide3.xml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10.png"/><Relationship Id="rId3" Type="http://schemas.openxmlformats.org/officeDocument/2006/relationships/image" Target="../media/image14.png"/><Relationship Id="rId21" Type="http://schemas.openxmlformats.org/officeDocument/2006/relationships/image" Target="../media/image1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9.png"/><Relationship Id="rId25" Type="http://schemas.openxmlformats.org/officeDocument/2006/relationships/image" Target="../media/image8.png"/><Relationship Id="rId2" Type="http://schemas.openxmlformats.org/officeDocument/2006/relationships/slide" Target="slide7.xml"/><Relationship Id="rId16" Type="http://schemas.openxmlformats.org/officeDocument/2006/relationships/image" Target="../media/image7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slide" Target="slide5.xml"/><Relationship Id="rId5" Type="http://schemas.openxmlformats.org/officeDocument/2006/relationships/image" Target="../media/image15.png"/><Relationship Id="rId15" Type="http://schemas.openxmlformats.org/officeDocument/2006/relationships/image" Target="../media/image6.png"/><Relationship Id="rId23" Type="http://schemas.openxmlformats.org/officeDocument/2006/relationships/image" Target="../media/image13.png"/><Relationship Id="rId10" Type="http://schemas.openxmlformats.org/officeDocument/2006/relationships/image" Target="../media/image28.png"/><Relationship Id="rId19" Type="http://schemas.openxmlformats.org/officeDocument/2006/relationships/image" Target="../media/image4.png"/><Relationship Id="rId4" Type="http://schemas.openxmlformats.org/officeDocument/2006/relationships/slide" Target="slide3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6.xm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slide" Target="slide3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7673" y="629536"/>
            <a:ext cx="4500936" cy="62284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81354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94641" y="2028616"/>
            <a:ext cx="68509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 кожній галузі знання рівно стільки науки, скільки в ній є математики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158854" y="5684142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Іммануїл</a:t>
            </a: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 Кант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9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завдань. Самостійна робота «Перпендикулярність прямої і площини»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20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28.10.2023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5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7" action="ppaction://hlinksldjump"/>
            <a:extLst>
              <a:ext uri="{FF2B5EF4-FFF2-40B4-BE49-F238E27FC236}">
                <a16:creationId xmlns:a16="http://schemas.microsoft.com/office/drawing/2014/main" id="{F86B2067-2145-6D96-311B-68A71E7BBC1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4270664" y="5308029"/>
            <a:ext cx="4690518" cy="5820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САМОСТІЙНА РОБОТА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85127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2046234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4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2" action="ppaction://hlinksldjump"/>
            <a:extLst>
              <a:ext uri="{FF2B5EF4-FFF2-40B4-BE49-F238E27FC236}">
                <a16:creationId xmlns:a16="http://schemas.microsoft.com/office/drawing/2014/main" id="{F9E6C17F-FF59-4D63-9FA6-C0FAACDFE18B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4A9A5E5-BB52-5D37-C6D3-B258359904E2}"/>
              </a:ext>
            </a:extLst>
          </p:cNvPr>
          <p:cNvSpPr/>
          <p:nvPr/>
        </p:nvSpPr>
        <p:spPr>
          <a:xfrm>
            <a:off x="1215736" y="92764"/>
            <a:ext cx="10883501" cy="1004823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правильно, що пряма перпендикулярна до площини, якщо вона перпендикулярна: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1BF0081-9588-1E55-0C5F-2B383C7DE8EC}"/>
              </a:ext>
            </a:extLst>
          </p:cNvPr>
          <p:cNvSpPr/>
          <p:nvPr/>
        </p:nvSpPr>
        <p:spPr>
          <a:xfrm>
            <a:off x="1918786" y="1671213"/>
            <a:ext cx="642257" cy="919188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C15EBB9-FFE6-0CA7-E539-952496AA7635}"/>
              </a:ext>
            </a:extLst>
          </p:cNvPr>
          <p:cNvSpPr/>
          <p:nvPr/>
        </p:nvSpPr>
        <p:spPr>
          <a:xfrm>
            <a:off x="2435305" y="1671215"/>
            <a:ext cx="7321389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сторони та висоти трикутника, який лежить у цій площині?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B65137D-AC7D-1125-E4EE-B1A53E01EDD3}"/>
              </a:ext>
            </a:extLst>
          </p:cNvPr>
          <p:cNvSpPr/>
          <p:nvPr/>
        </p:nvSpPr>
        <p:spPr>
          <a:xfrm>
            <a:off x="1918786" y="2912387"/>
            <a:ext cx="642257" cy="919188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C7EBC88-5E51-456D-5F52-96C382CB266D}"/>
              </a:ext>
            </a:extLst>
          </p:cNvPr>
          <p:cNvSpPr/>
          <p:nvPr/>
        </p:nvSpPr>
        <p:spPr>
          <a:xfrm>
            <a:off x="2435305" y="2912389"/>
            <a:ext cx="7321389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сторони квадрата, який лежить у цій площині?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9545EFF-4AD1-9C5D-2F13-8066BACFD4B8}"/>
              </a:ext>
            </a:extLst>
          </p:cNvPr>
          <p:cNvSpPr/>
          <p:nvPr/>
        </p:nvSpPr>
        <p:spPr>
          <a:xfrm>
            <a:off x="1918786" y="4153557"/>
            <a:ext cx="642257" cy="919188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0A5241B-B750-B744-0E9A-C64A6EDAEEAD}"/>
              </a:ext>
            </a:extLst>
          </p:cNvPr>
          <p:cNvSpPr/>
          <p:nvPr/>
        </p:nvSpPr>
        <p:spPr>
          <a:xfrm>
            <a:off x="2435305" y="4153559"/>
            <a:ext cx="7321389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точки перетину діагоналей ромба, який лежить у цій площині?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A87E526-79E8-4365-9D15-2F6BA81BAEF7}"/>
              </a:ext>
            </a:extLst>
          </p:cNvPr>
          <p:cNvSpPr/>
          <p:nvPr/>
        </p:nvSpPr>
        <p:spPr>
          <a:xfrm>
            <a:off x="1918786" y="5323710"/>
            <a:ext cx="642257" cy="919188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5A0FD0C-F520-B6D7-D35E-04E383BF3710}"/>
              </a:ext>
            </a:extLst>
          </p:cNvPr>
          <p:cNvSpPr/>
          <p:nvPr/>
        </p:nvSpPr>
        <p:spPr>
          <a:xfrm>
            <a:off x="2435305" y="5323712"/>
            <a:ext cx="7321389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двох радіусів кола, яке лежить у цій площині?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8615276-CDB7-BD9D-127C-E63858E2D563}"/>
              </a:ext>
            </a:extLst>
          </p:cNvPr>
          <p:cNvSpPr/>
          <p:nvPr/>
        </p:nvSpPr>
        <p:spPr>
          <a:xfrm>
            <a:off x="9959926" y="1671213"/>
            <a:ext cx="1932712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3C2472F-8DB2-A936-311D-F3A2688627DA}"/>
              </a:ext>
            </a:extLst>
          </p:cNvPr>
          <p:cNvSpPr/>
          <p:nvPr/>
        </p:nvSpPr>
        <p:spPr>
          <a:xfrm>
            <a:off x="9959926" y="2912387"/>
            <a:ext cx="1932712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2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6404F3FD-425E-BAA6-0A72-0FB950B51EF5}"/>
              </a:ext>
            </a:extLst>
          </p:cNvPr>
          <p:cNvSpPr/>
          <p:nvPr/>
        </p:nvSpPr>
        <p:spPr>
          <a:xfrm>
            <a:off x="9959926" y="4153557"/>
            <a:ext cx="1932712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8847DC1-8800-D90F-0D95-6827550D366E}"/>
              </a:ext>
            </a:extLst>
          </p:cNvPr>
          <p:cNvSpPr/>
          <p:nvPr/>
        </p:nvSpPr>
        <p:spPr>
          <a:xfrm>
            <a:off x="9959926" y="5323710"/>
            <a:ext cx="1932712" cy="91918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418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36" grpId="0" animBg="1"/>
      <p:bldP spid="10" grpId="0" animBg="1"/>
      <p:bldP spid="12" grpId="0" animBg="1"/>
      <p:bldP spid="13" grpId="0" animBg="1"/>
      <p:bldP spid="14" grpId="0" animBg="1"/>
      <p:bldP spid="21" grpId="0" animBg="1"/>
      <p:bldP spid="26" grpId="0" animBg="1"/>
      <p:bldP spid="29" grpId="0" animBg="1"/>
      <p:bldP spid="30" grpId="0" animBg="1"/>
      <p:bldP spid="34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3D1297C7-081C-1F34-8DB8-6A132F135DA0}"/>
                  </a:ext>
                </a:extLst>
              </p:cNvPr>
              <p:cNvSpPr/>
              <p:nvPr/>
            </p:nvSpPr>
            <p:spPr>
              <a:xfrm>
                <a:off x="6370129" y="92764"/>
                <a:ext cx="5729107" cy="236730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𝐾𝑂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площині ромба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проходить через точку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перетину його діагоналей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⊥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𝐾𝐵𝐷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3D1297C7-081C-1F34-8DB8-6A132F135D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129" y="92764"/>
                <a:ext cx="5729107" cy="2367303"/>
              </a:xfrm>
              <a:prstGeom prst="roundRect">
                <a:avLst>
                  <a:gd name="adj" fmla="val 3670"/>
                </a:avLst>
              </a:prstGeom>
              <a:blipFill>
                <a:blip r:embed="rId16"/>
                <a:stretch>
                  <a:fillRect l="-1770" t="-535" r="-1770" b="-42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C0DE65-E986-0B15-D562-9F59CE274D21}"/>
              </a:ext>
            </a:extLst>
          </p:cNvPr>
          <p:cNvGrpSpPr/>
          <p:nvPr/>
        </p:nvGrpSpPr>
        <p:grpSpPr>
          <a:xfrm rot="21295857">
            <a:off x="1232812" y="2869967"/>
            <a:ext cx="4829837" cy="2926532"/>
            <a:chOff x="1616754" y="2350421"/>
            <a:chExt cx="4829837" cy="292653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2496F85-3B60-8623-D728-A5E0CF8BE756}"/>
                </a:ext>
              </a:extLst>
            </p:cNvPr>
            <p:cNvGrpSpPr/>
            <p:nvPr/>
          </p:nvGrpSpPr>
          <p:grpSpPr>
            <a:xfrm rot="4155965">
              <a:off x="2568407" y="1398768"/>
              <a:ext cx="2926532" cy="4829837"/>
              <a:chOff x="1769755" y="2402821"/>
              <a:chExt cx="2591128" cy="4109527"/>
            </a:xfrm>
          </p:grpSpPr>
          <p:cxnSp>
            <p:nvCxnSpPr>
              <p:cNvPr id="3" name="Пряма сполучна лінія 42">
                <a:extLst>
                  <a:ext uri="{FF2B5EF4-FFF2-40B4-BE49-F238E27FC236}">
                    <a16:creationId xmlns:a16="http://schemas.microsoft.com/office/drawing/2014/main" id="{00B8C29D-1F2B-0B7B-F2AF-06657E4995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69755" y="2402821"/>
                <a:ext cx="1295564" cy="205235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 сполучна лінія 42">
                <a:extLst>
                  <a:ext uri="{FF2B5EF4-FFF2-40B4-BE49-F238E27FC236}">
                    <a16:creationId xmlns:a16="http://schemas.microsoft.com/office/drawing/2014/main" id="{CB13D647-D5A1-B147-2D7F-5EBB893327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065319" y="2402821"/>
                <a:ext cx="1295564" cy="205235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749915B-053B-86E8-9C25-E45CABBF79C4}"/>
                  </a:ext>
                </a:extLst>
              </p:cNvPr>
              <p:cNvGrpSpPr/>
              <p:nvPr/>
            </p:nvGrpSpPr>
            <p:grpSpPr>
              <a:xfrm flipV="1">
                <a:off x="1769755" y="4459990"/>
                <a:ext cx="2591128" cy="2052358"/>
                <a:chOff x="1922155" y="2555221"/>
                <a:chExt cx="2591128" cy="2052358"/>
              </a:xfrm>
            </p:grpSpPr>
            <p:cxnSp>
              <p:nvCxnSpPr>
                <p:cNvPr id="11" name="Пряма сполучна лінія 42">
                  <a:extLst>
                    <a:ext uri="{FF2B5EF4-FFF2-40B4-BE49-F238E27FC236}">
                      <a16:creationId xmlns:a16="http://schemas.microsoft.com/office/drawing/2014/main" id="{21CDBB4F-8F7B-0D47-EF71-1C42FE4075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922155" y="2555221"/>
                  <a:ext cx="1295564" cy="205235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 сполучна лінія 42">
                  <a:extLst>
                    <a:ext uri="{FF2B5EF4-FFF2-40B4-BE49-F238E27FC236}">
                      <a16:creationId xmlns:a16="http://schemas.microsoft.com/office/drawing/2014/main" id="{40F02CD4-2B86-0BEB-AC53-52E7254BF7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217719" y="2555221"/>
                  <a:ext cx="1295564" cy="205235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C3230CF-5249-4348-BD4A-E70B109B1544}"/>
                </a:ext>
              </a:extLst>
            </p:cNvPr>
            <p:cNvGrpSpPr/>
            <p:nvPr/>
          </p:nvGrpSpPr>
          <p:grpSpPr>
            <a:xfrm>
              <a:off x="1773157" y="2446189"/>
              <a:ext cx="4511776" cy="2734994"/>
              <a:chOff x="1773157" y="2446189"/>
              <a:chExt cx="4511776" cy="2734994"/>
            </a:xfrm>
          </p:grpSpPr>
          <p:cxnSp>
            <p:nvCxnSpPr>
              <p:cNvPr id="16" name="Пряма сполучна лінія 42">
                <a:extLst>
                  <a:ext uri="{FF2B5EF4-FFF2-40B4-BE49-F238E27FC236}">
                    <a16:creationId xmlns:a16="http://schemas.microsoft.com/office/drawing/2014/main" id="{A99773F3-0F68-11F0-0DEB-A209D42075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73157" y="2958736"/>
                <a:ext cx="4511776" cy="170990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 сполучна лінія 42">
                <a:extLst>
                  <a:ext uri="{FF2B5EF4-FFF2-40B4-BE49-F238E27FC236}">
                    <a16:creationId xmlns:a16="http://schemas.microsoft.com/office/drawing/2014/main" id="{E7A360F3-469E-14ED-0722-823A8F2790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5358" y="2446189"/>
                <a:ext cx="1031709" cy="2734994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81D046-62B0-6F56-3E1F-156AE8249BCE}"/>
              </a:ext>
            </a:extLst>
          </p:cNvPr>
          <p:cNvCxnSpPr>
            <a:cxnSpLocks/>
          </p:cNvCxnSpPr>
          <p:nvPr/>
        </p:nvCxnSpPr>
        <p:spPr>
          <a:xfrm>
            <a:off x="3645113" y="509155"/>
            <a:ext cx="0" cy="382284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53369F9-E843-16AE-29FD-DB91F42133E8}"/>
              </a:ext>
            </a:extLst>
          </p:cNvPr>
          <p:cNvCxnSpPr>
            <a:cxnSpLocks/>
          </p:cNvCxnSpPr>
          <p:nvPr/>
        </p:nvCxnSpPr>
        <p:spPr>
          <a:xfrm>
            <a:off x="3645113" y="4332002"/>
            <a:ext cx="0" cy="125049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7F379F3-F23D-66EB-2A7E-8EF879C35C25}"/>
              </a:ext>
            </a:extLst>
          </p:cNvPr>
          <p:cNvCxnSpPr>
            <a:cxnSpLocks/>
          </p:cNvCxnSpPr>
          <p:nvPr/>
        </p:nvCxnSpPr>
        <p:spPr>
          <a:xfrm>
            <a:off x="3645113" y="5582499"/>
            <a:ext cx="0" cy="66243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7FFD051-EDB9-D0B2-0B02-D658F905D3A0}"/>
                  </a:ext>
                </a:extLst>
              </p:cNvPr>
              <p:cNvSpPr txBox="1"/>
              <p:nvPr/>
            </p:nvSpPr>
            <p:spPr>
              <a:xfrm>
                <a:off x="1078037" y="532214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7FFD051-EDB9-D0B2-0B02-D658F905D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037" y="5322146"/>
                <a:ext cx="436945" cy="584775"/>
              </a:xfrm>
              <a:prstGeom prst="rect">
                <a:avLst/>
              </a:prstGeom>
              <a:blipFill>
                <a:blip r:embed="rId18"/>
                <a:stretch>
                  <a:fillRect l="-11111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A645961-F929-7076-8846-BBF46C2B0136}"/>
                  </a:ext>
                </a:extLst>
              </p:cNvPr>
              <p:cNvSpPr txBox="1"/>
              <p:nvPr/>
            </p:nvSpPr>
            <p:spPr>
              <a:xfrm>
                <a:off x="4199138" y="5560322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A645961-F929-7076-8846-BBF46C2B0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138" y="5560322"/>
                <a:ext cx="436945" cy="584775"/>
              </a:xfrm>
              <a:prstGeom prst="rect">
                <a:avLst/>
              </a:prstGeom>
              <a:blipFill>
                <a:blip r:embed="rId19"/>
                <a:stretch>
                  <a:fillRect l="-11111" r="-138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9C20D95-CF80-5BA3-9211-C2D489104EAF}"/>
                  </a:ext>
                </a:extLst>
              </p:cNvPr>
              <p:cNvSpPr txBox="1"/>
              <p:nvPr/>
            </p:nvSpPr>
            <p:spPr>
              <a:xfrm>
                <a:off x="5820956" y="2923894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9C20D95-CF80-5BA3-9211-C2D489104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956" y="2923894"/>
                <a:ext cx="436945" cy="584775"/>
              </a:xfrm>
              <a:prstGeom prst="rect">
                <a:avLst/>
              </a:prstGeom>
              <a:blipFill>
                <a:blip r:embed="rId20"/>
                <a:stretch>
                  <a:fillRect l="-11429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B7F4394-C45D-C43A-512D-84A61BB16D08}"/>
                  </a:ext>
                </a:extLst>
              </p:cNvPr>
              <p:cNvSpPr txBox="1"/>
              <p:nvPr/>
            </p:nvSpPr>
            <p:spPr>
              <a:xfrm>
                <a:off x="2586309" y="252659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B7F4394-C45D-C43A-512D-84A61BB16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309" y="2526596"/>
                <a:ext cx="436945" cy="584775"/>
              </a:xfrm>
              <a:prstGeom prst="rect">
                <a:avLst/>
              </a:prstGeom>
              <a:blipFill>
                <a:blip r:embed="rId21"/>
                <a:stretch>
                  <a:fillRect l="-8333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B3C30B4-7FB4-9E09-7895-8253157AFA29}"/>
                  </a:ext>
                </a:extLst>
              </p:cNvPr>
              <p:cNvSpPr txBox="1"/>
              <p:nvPr/>
            </p:nvSpPr>
            <p:spPr>
              <a:xfrm>
                <a:off x="3114340" y="394927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B3C30B4-7FB4-9E09-7895-8253157AF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340" y="3949275"/>
                <a:ext cx="436945" cy="584775"/>
              </a:xfrm>
              <a:prstGeom prst="rect">
                <a:avLst/>
              </a:prstGeom>
              <a:blipFill>
                <a:blip r:embed="rId22"/>
                <a:stretch>
                  <a:fillRect l="-14286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BBB8D54-3C75-8D97-7FC4-A1650F39306F}"/>
                  </a:ext>
                </a:extLst>
              </p:cNvPr>
              <p:cNvSpPr txBox="1"/>
              <p:nvPr/>
            </p:nvSpPr>
            <p:spPr>
              <a:xfrm>
                <a:off x="3648207" y="70925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BBB8D54-3C75-8D97-7FC4-A1650F393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207" y="709250"/>
                <a:ext cx="436945" cy="584775"/>
              </a:xfrm>
              <a:prstGeom prst="rect">
                <a:avLst/>
              </a:prstGeom>
              <a:blipFill>
                <a:blip r:embed="rId23"/>
                <a:stretch>
                  <a:fillRect l="-11429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 сполучна лінія 42">
            <a:extLst>
              <a:ext uri="{FF2B5EF4-FFF2-40B4-BE49-F238E27FC236}">
                <a16:creationId xmlns:a16="http://schemas.microsoft.com/office/drawing/2014/main" id="{F66FCBF6-CF47-DE94-76CA-113F41A2E35D}"/>
              </a:ext>
            </a:extLst>
          </p:cNvPr>
          <p:cNvCxnSpPr>
            <a:cxnSpLocks/>
          </p:cNvCxnSpPr>
          <p:nvPr/>
        </p:nvCxnSpPr>
        <p:spPr>
          <a:xfrm flipV="1">
            <a:off x="3016619" y="1016337"/>
            <a:ext cx="628318" cy="20204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2">
            <a:extLst>
              <a:ext uri="{FF2B5EF4-FFF2-40B4-BE49-F238E27FC236}">
                <a16:creationId xmlns:a16="http://schemas.microsoft.com/office/drawing/2014/main" id="{FAFCD93B-6041-F1D7-230D-DFD2C11F3EEC}"/>
              </a:ext>
            </a:extLst>
          </p:cNvPr>
          <p:cNvCxnSpPr>
            <a:cxnSpLocks/>
          </p:cNvCxnSpPr>
          <p:nvPr/>
        </p:nvCxnSpPr>
        <p:spPr>
          <a:xfrm flipH="1" flipV="1">
            <a:off x="3641495" y="1013877"/>
            <a:ext cx="630781" cy="463428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144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A1A66D7-FB8C-79C0-683F-86C2FC6369DE}"/>
              </a:ext>
            </a:extLst>
          </p:cNvPr>
          <p:cNvSpPr/>
          <p:nvPr/>
        </p:nvSpPr>
        <p:spPr>
          <a:xfrm>
            <a:off x="339354" y="1444336"/>
            <a:ext cx="1666090" cy="5428849"/>
          </a:xfrm>
          <a:prstGeom prst="rect">
            <a:avLst/>
          </a:prstGeom>
          <a:solidFill>
            <a:srgbClr val="FF6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ED9296FF-1E3E-14B7-DF3B-1B894BADF0A0}"/>
              </a:ext>
            </a:extLst>
          </p:cNvPr>
          <p:cNvSpPr/>
          <p:nvPr/>
        </p:nvSpPr>
        <p:spPr>
          <a:xfrm>
            <a:off x="274773" y="349502"/>
            <a:ext cx="2173936" cy="1165594"/>
          </a:xfrm>
          <a:prstGeom prst="trapezoi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hidden="1">
            <a:hlinkClick r:id="rId2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DE00EB1-69A7-2CC5-A178-A087D5546BE5}"/>
              </a:ext>
            </a:extLst>
          </p:cNvPr>
          <p:cNvSpPr/>
          <p:nvPr/>
        </p:nvSpPr>
        <p:spPr>
          <a:xfrm>
            <a:off x="6670963" y="92763"/>
            <a:ext cx="5428273" cy="6682110"/>
          </a:xfrm>
          <a:prstGeom prst="roundRect">
            <a:avLst>
              <a:gd name="adj" fmla="val 21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700" b="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 вирішили провести собі додому інтернет по оптоволокну. Щоб натягнути кабель оптоволокна між стовпом і Вашим будинком, </a:t>
            </a:r>
            <a:r>
              <a:rPr lang="uk-UA" sz="27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Вам потрібно купити трос, на якому буде триматись оптоволокно. Вам відома висота кріплення тросу до Вашого будинку, висота стовпа і відстань між Вашим будинком та стовпом. Знайдіть довжину тросу, припускаючи, що він не буде провисати.</a:t>
            </a:r>
            <a:endParaRPr lang="en-UA" sz="27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BDDF065-FD75-C321-9E74-D985E609F88E}"/>
              </a:ext>
            </a:extLst>
          </p:cNvPr>
          <p:cNvSpPr/>
          <p:nvPr/>
        </p:nvSpPr>
        <p:spPr>
          <a:xfrm>
            <a:off x="5617624" y="3725346"/>
            <a:ext cx="313269" cy="3294979"/>
          </a:xfrm>
          <a:prstGeom prst="roundRect">
            <a:avLst>
              <a:gd name="adj" fmla="val 262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8C42CBE-84B7-F825-A9DF-B1A272972E6F}"/>
              </a:ext>
            </a:extLst>
          </p:cNvPr>
          <p:cNvCxnSpPr>
            <a:cxnSpLocks/>
          </p:cNvCxnSpPr>
          <p:nvPr/>
        </p:nvCxnSpPr>
        <p:spPr>
          <a:xfrm>
            <a:off x="2005444" y="2250079"/>
            <a:ext cx="3599709" cy="1695532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FE5EF68-E214-E387-D5A5-24BC9BE7DA59}"/>
                  </a:ext>
                </a:extLst>
              </p:cNvPr>
              <p:cNvSpPr txBox="1"/>
              <p:nvPr/>
            </p:nvSpPr>
            <p:spPr>
              <a:xfrm>
                <a:off x="3657096" y="2261559"/>
                <a:ext cx="43694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A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FE5EF68-E214-E387-D5A5-24BC9BE7D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096" y="2261559"/>
                <a:ext cx="436945" cy="769441"/>
              </a:xfrm>
              <a:prstGeom prst="rect">
                <a:avLst/>
              </a:prstGeom>
              <a:blipFill>
                <a:blip r:embed="rId6"/>
                <a:stretch>
                  <a:fillRect l="-22857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1BEECA1-90ED-A4E7-7950-7A86B387B368}"/>
              </a:ext>
            </a:extLst>
          </p:cNvPr>
          <p:cNvCxnSpPr>
            <a:cxnSpLocks/>
          </p:cNvCxnSpPr>
          <p:nvPr/>
        </p:nvCxnSpPr>
        <p:spPr>
          <a:xfrm>
            <a:off x="5617624" y="3945611"/>
            <a:ext cx="0" cy="2927574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4E6B0B1-3FDF-179F-A3FB-3BC4F0DD8534}"/>
              </a:ext>
            </a:extLst>
          </p:cNvPr>
          <p:cNvCxnSpPr>
            <a:cxnSpLocks/>
          </p:cNvCxnSpPr>
          <p:nvPr/>
        </p:nvCxnSpPr>
        <p:spPr>
          <a:xfrm>
            <a:off x="2005444" y="2261559"/>
            <a:ext cx="0" cy="4611626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655F211-66E4-4CAE-D4CC-6E2580AB923E}"/>
              </a:ext>
            </a:extLst>
          </p:cNvPr>
          <p:cNvCxnSpPr>
            <a:cxnSpLocks/>
          </p:cNvCxnSpPr>
          <p:nvPr/>
        </p:nvCxnSpPr>
        <p:spPr>
          <a:xfrm flipH="1">
            <a:off x="2005444" y="6826392"/>
            <a:ext cx="3599709" cy="0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F88997-22CF-3C0D-5B74-786F0AB6F86B}"/>
                  </a:ext>
                </a:extLst>
              </p:cNvPr>
              <p:cNvSpPr txBox="1"/>
              <p:nvPr/>
            </p:nvSpPr>
            <p:spPr>
              <a:xfrm>
                <a:off x="1859591" y="4311651"/>
                <a:ext cx="12939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 м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F88997-22CF-3C0D-5B74-786F0AB6F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591" y="4311651"/>
                <a:ext cx="1293975" cy="646331"/>
              </a:xfrm>
              <a:prstGeom prst="rect">
                <a:avLst/>
              </a:prstGeom>
              <a:blipFill>
                <a:blip r:embed="rId7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2CB0764-29FF-C0F2-0774-7BD383F97A0C}"/>
                  </a:ext>
                </a:extLst>
              </p:cNvPr>
              <p:cNvSpPr txBox="1"/>
              <p:nvPr/>
            </p:nvSpPr>
            <p:spPr>
              <a:xfrm>
                <a:off x="4552066" y="4957982"/>
                <a:ext cx="12939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 м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2CB0764-29FF-C0F2-0774-7BD383F97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066" y="4957982"/>
                <a:ext cx="1293975" cy="646331"/>
              </a:xfrm>
              <a:prstGeom prst="rect">
                <a:avLst/>
              </a:prstGeom>
              <a:blipFill>
                <a:blip r:embed="rId8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B3D8859-E772-1C08-7C85-244E7002738A}"/>
                  </a:ext>
                </a:extLst>
              </p:cNvPr>
              <p:cNvSpPr txBox="1"/>
              <p:nvPr/>
            </p:nvSpPr>
            <p:spPr>
              <a:xfrm>
                <a:off x="3010108" y="6211669"/>
                <a:ext cx="12939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 м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B3D8859-E772-1C08-7C85-244E70027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108" y="6211669"/>
                <a:ext cx="1293975" cy="646331"/>
              </a:xfrm>
              <a:prstGeom prst="rect">
                <a:avLst/>
              </a:prstGeom>
              <a:blipFill>
                <a:blip r:embed="rId9"/>
                <a:stretch>
                  <a:fillRect b="-254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6" name="Group 65">
            <a:extLst>
              <a:ext uri="{FF2B5EF4-FFF2-40B4-BE49-F238E27FC236}">
                <a16:creationId xmlns:a16="http://schemas.microsoft.com/office/drawing/2014/main" id="{0C267C06-E69F-D26E-839E-2316A0FEAD45}"/>
              </a:ext>
            </a:extLst>
          </p:cNvPr>
          <p:cNvGrpSpPr/>
          <p:nvPr/>
        </p:nvGrpSpPr>
        <p:grpSpPr>
          <a:xfrm>
            <a:off x="1344839" y="1720529"/>
            <a:ext cx="4965671" cy="2610609"/>
            <a:chOff x="1344839" y="1720529"/>
            <a:chExt cx="4965671" cy="2610609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77DFA1D-396D-9B13-B0D3-E7F738485DEB}"/>
                </a:ext>
              </a:extLst>
            </p:cNvPr>
            <p:cNvCxnSpPr>
              <a:cxnSpLocks/>
            </p:cNvCxnSpPr>
            <p:nvPr/>
          </p:nvCxnSpPr>
          <p:spPr>
            <a:xfrm>
              <a:off x="2005444" y="3973747"/>
              <a:ext cx="3592994" cy="0"/>
            </a:xfrm>
            <a:prstGeom prst="line">
              <a:avLst/>
            </a:prstGeom>
            <a:ln w="571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5C134A6-4B36-2260-DC74-3E4FEDA506EC}"/>
                </a:ext>
              </a:extLst>
            </p:cNvPr>
            <p:cNvCxnSpPr>
              <a:cxnSpLocks/>
            </p:cNvCxnSpPr>
            <p:nvPr/>
          </p:nvCxnSpPr>
          <p:spPr>
            <a:xfrm>
              <a:off x="2005444" y="2250079"/>
              <a:ext cx="0" cy="1723668"/>
            </a:xfrm>
            <a:prstGeom prst="line">
              <a:avLst/>
            </a:prstGeom>
            <a:ln w="571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0BF139A-5440-641B-5A56-144BF4E2F2C0}"/>
                </a:ext>
              </a:extLst>
            </p:cNvPr>
            <p:cNvCxnSpPr>
              <a:cxnSpLocks/>
            </p:cNvCxnSpPr>
            <p:nvPr/>
          </p:nvCxnSpPr>
          <p:spPr>
            <a:xfrm>
              <a:off x="2005443" y="2250079"/>
              <a:ext cx="3636875" cy="1723667"/>
            </a:xfrm>
            <a:prstGeom prst="line">
              <a:avLst/>
            </a:prstGeom>
            <a:ln w="571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57544E48-C52A-2592-162D-86EEA5A34BDE}"/>
                    </a:ext>
                  </a:extLst>
                </p:cNvPr>
                <p:cNvSpPr txBox="1"/>
                <p:nvPr/>
              </p:nvSpPr>
              <p:spPr>
                <a:xfrm>
                  <a:off x="2859510" y="3361642"/>
                  <a:ext cx="12939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 м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57544E48-C52A-2592-162D-86EEA5A34B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9510" y="3361642"/>
                  <a:ext cx="1293975" cy="646331"/>
                </a:xfrm>
                <a:prstGeom prst="rect">
                  <a:avLst/>
                </a:prstGeom>
                <a:blipFill>
                  <a:blip r:embed="rId10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E9A06A9-7929-F4D2-944D-8C488FCE5615}"/>
                    </a:ext>
                  </a:extLst>
                </p:cNvPr>
                <p:cNvSpPr txBox="1"/>
                <p:nvPr/>
              </p:nvSpPr>
              <p:spPr>
                <a:xfrm>
                  <a:off x="1775015" y="2833070"/>
                  <a:ext cx="12939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 м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E9A06A9-7929-F4D2-944D-8C488FCE56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5015" y="2833070"/>
                  <a:ext cx="1293975" cy="646331"/>
                </a:xfrm>
                <a:prstGeom prst="rect">
                  <a:avLst/>
                </a:prstGeom>
                <a:blipFill>
                  <a:blip r:embed="rId11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DE33D675-8CB3-2006-F228-07DBBD2B7FD7}"/>
                    </a:ext>
                  </a:extLst>
                </p:cNvPr>
                <p:cNvSpPr txBox="1"/>
                <p:nvPr/>
              </p:nvSpPr>
              <p:spPr>
                <a:xfrm>
                  <a:off x="1344839" y="1720529"/>
                  <a:ext cx="83481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DE33D675-8CB3-2006-F228-07DBBD2B7F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4839" y="1720529"/>
                  <a:ext cx="834812" cy="64633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10A21B45-A17E-3DC7-67C9-DCB4BA10CB63}"/>
                    </a:ext>
                  </a:extLst>
                </p:cNvPr>
                <p:cNvSpPr txBox="1"/>
                <p:nvPr/>
              </p:nvSpPr>
              <p:spPr>
                <a:xfrm>
                  <a:off x="5475698" y="3650580"/>
                  <a:ext cx="83481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10A21B45-A17E-3DC7-67C9-DCB4BA10CB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5698" y="3650580"/>
                  <a:ext cx="834812" cy="646331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9F22547D-357E-872A-2040-6461DC3710E8}"/>
                    </a:ext>
                  </a:extLst>
                </p:cNvPr>
                <p:cNvSpPr txBox="1"/>
                <p:nvPr/>
              </p:nvSpPr>
              <p:spPr>
                <a:xfrm>
                  <a:off x="1345249" y="3684807"/>
                  <a:ext cx="83481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9F22547D-357E-872A-2040-6461DC3710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5249" y="3684807"/>
                  <a:ext cx="834812" cy="646331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EF7A6D88-152E-2B4E-F111-ED83C85D9735}"/>
              </a:ext>
            </a:extLst>
          </p:cNvPr>
          <p:cNvSpPr/>
          <p:nvPr/>
        </p:nvSpPr>
        <p:spPr>
          <a:xfrm>
            <a:off x="1461978" y="1124465"/>
            <a:ext cx="4848532" cy="3941799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EB1CEEF-D0FA-BA55-8A2E-7B66B06F0B51}"/>
              </a:ext>
            </a:extLst>
          </p:cNvPr>
          <p:cNvGrpSpPr/>
          <p:nvPr/>
        </p:nvGrpSpPr>
        <p:grpSpPr>
          <a:xfrm>
            <a:off x="274773" y="349395"/>
            <a:ext cx="5656120" cy="6670823"/>
            <a:chOff x="427173" y="501902"/>
            <a:chExt cx="5656120" cy="6670823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FB6D60B-04D3-C98D-60D4-C044799EFD92}"/>
                </a:ext>
              </a:extLst>
            </p:cNvPr>
            <p:cNvSpPr/>
            <p:nvPr/>
          </p:nvSpPr>
          <p:spPr>
            <a:xfrm>
              <a:off x="491754" y="1596736"/>
              <a:ext cx="1666090" cy="5428849"/>
            </a:xfrm>
            <a:prstGeom prst="rect">
              <a:avLst/>
            </a:prstGeom>
            <a:solidFill>
              <a:srgbClr val="FF67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68" name="Trapezoid 67">
              <a:extLst>
                <a:ext uri="{FF2B5EF4-FFF2-40B4-BE49-F238E27FC236}">
                  <a16:creationId xmlns:a16="http://schemas.microsoft.com/office/drawing/2014/main" id="{B58999C6-B265-5249-0472-FA1A5D9913B1}"/>
                </a:ext>
              </a:extLst>
            </p:cNvPr>
            <p:cNvSpPr/>
            <p:nvPr/>
          </p:nvSpPr>
          <p:spPr>
            <a:xfrm>
              <a:off x="427173" y="501902"/>
              <a:ext cx="2173936" cy="1165594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82435976-A900-3588-633E-E5C4337799D4}"/>
                </a:ext>
              </a:extLst>
            </p:cNvPr>
            <p:cNvSpPr/>
            <p:nvPr/>
          </p:nvSpPr>
          <p:spPr>
            <a:xfrm>
              <a:off x="5770024" y="3877746"/>
              <a:ext cx="313269" cy="3294979"/>
            </a:xfrm>
            <a:prstGeom prst="roundRect">
              <a:avLst>
                <a:gd name="adj" fmla="val 26267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4043262-E783-2D56-F5ED-D1D85AD614D4}"/>
                </a:ext>
              </a:extLst>
            </p:cNvPr>
            <p:cNvCxnSpPr>
              <a:cxnSpLocks/>
            </p:cNvCxnSpPr>
            <p:nvPr/>
          </p:nvCxnSpPr>
          <p:spPr>
            <a:xfrm>
              <a:off x="2157844" y="2402479"/>
              <a:ext cx="3599709" cy="1695532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4CBDE8EC-5416-C59E-C1F4-1ADFCDCA2C89}"/>
                    </a:ext>
                  </a:extLst>
                </p:cNvPr>
                <p:cNvSpPr txBox="1"/>
                <p:nvPr/>
              </p:nvSpPr>
              <p:spPr>
                <a:xfrm>
                  <a:off x="3809496" y="2413959"/>
                  <a:ext cx="436945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A" sz="4400" dirty="0"/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4CBDE8EC-5416-C59E-C1F4-1ADFCDCA2C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9496" y="2413959"/>
                  <a:ext cx="436945" cy="769441"/>
                </a:xfrm>
                <a:prstGeom prst="rect">
                  <a:avLst/>
                </a:prstGeom>
                <a:blipFill>
                  <a:blip r:embed="rId6"/>
                  <a:stretch>
                    <a:fillRect l="-22857" r="-20000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0D81DA21-5770-9FAB-5A5F-6578CF172082}"/>
                </a:ext>
              </a:extLst>
            </p:cNvPr>
            <p:cNvCxnSpPr>
              <a:cxnSpLocks/>
            </p:cNvCxnSpPr>
            <p:nvPr/>
          </p:nvCxnSpPr>
          <p:spPr>
            <a:xfrm>
              <a:off x="5770024" y="4098011"/>
              <a:ext cx="0" cy="2927574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4AC91C92-3359-7E37-6259-171EEA1E99F0}"/>
                </a:ext>
              </a:extLst>
            </p:cNvPr>
            <p:cNvCxnSpPr>
              <a:cxnSpLocks/>
            </p:cNvCxnSpPr>
            <p:nvPr/>
          </p:nvCxnSpPr>
          <p:spPr>
            <a:xfrm>
              <a:off x="2157844" y="2413959"/>
              <a:ext cx="0" cy="4611626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E1A8892-2025-F550-AAF3-BEC03558F6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57844" y="6978792"/>
              <a:ext cx="3599709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83B21BD3-461D-A6FF-4075-30688BB44A66}"/>
                    </a:ext>
                  </a:extLst>
                </p:cNvPr>
                <p:cNvSpPr txBox="1"/>
                <p:nvPr/>
              </p:nvSpPr>
              <p:spPr>
                <a:xfrm>
                  <a:off x="2011991" y="4464051"/>
                  <a:ext cx="12939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 м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83B21BD3-461D-A6FF-4075-30688BB44A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1991" y="4464051"/>
                  <a:ext cx="1293975" cy="646331"/>
                </a:xfrm>
                <a:prstGeom prst="rect">
                  <a:avLst/>
                </a:prstGeom>
                <a:blipFill>
                  <a:blip r:embed="rId7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B2886563-12B0-E728-6606-856E0FF33EDF}"/>
                    </a:ext>
                  </a:extLst>
                </p:cNvPr>
                <p:cNvSpPr txBox="1"/>
                <p:nvPr/>
              </p:nvSpPr>
              <p:spPr>
                <a:xfrm>
                  <a:off x="4704466" y="5110382"/>
                  <a:ext cx="12939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 м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B2886563-12B0-E728-6606-856E0FF33E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4466" y="5110382"/>
                  <a:ext cx="1293975" cy="646331"/>
                </a:xfrm>
                <a:prstGeom prst="rect">
                  <a:avLst/>
                </a:prstGeom>
                <a:blipFill>
                  <a:blip r:embed="rId8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A76BF27B-09E5-8D16-48FA-53CC0270A76B}"/>
                    </a:ext>
                  </a:extLst>
                </p:cNvPr>
                <p:cNvSpPr txBox="1"/>
                <p:nvPr/>
              </p:nvSpPr>
              <p:spPr>
                <a:xfrm>
                  <a:off x="3162508" y="6364069"/>
                  <a:ext cx="12939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 м</m:t>
                        </m:r>
                      </m:oMath>
                    </m:oMathPara>
                  </a14:m>
                  <a:endParaRPr lang="en-UA" sz="3600" dirty="0"/>
                </a:p>
              </p:txBody>
            </p:sp>
          </mc:Choice>
          <mc:Fallback xmlns="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A76BF27B-09E5-8D16-48FA-53CC0270A7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2508" y="6364069"/>
                  <a:ext cx="1293975" cy="646331"/>
                </a:xfrm>
                <a:prstGeom prst="rect">
                  <a:avLst/>
                </a:prstGeom>
                <a:blipFill>
                  <a:blip r:embed="rId9"/>
                  <a:stretch>
                    <a:fillRect b="-25490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22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24" action="ppaction://hlinksldjump"/>
            <a:extLst>
              <a:ext uri="{FF2B5EF4-FFF2-40B4-BE49-F238E27FC236}">
                <a16:creationId xmlns:a16="http://schemas.microsoft.com/office/drawing/2014/main" id="{76E2DCAB-0D07-76BF-9C4D-6B64F270AC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8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3198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4" grpId="0" animBg="1"/>
      <p:bldP spid="16" grpId="0" animBg="1"/>
      <p:bldP spid="25" grpId="0"/>
      <p:bldP spid="34" grpId="0"/>
      <p:bldP spid="35" grpId="0"/>
      <p:bldP spid="36" grpId="0"/>
      <p:bldP spid="85" grpId="0" animBg="1"/>
      <p:bldP spid="8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1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§6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6.21, 6.25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§5, п.34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34.7; 34.13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10">
            <a:hlinkClick r:id="rId16" action="ppaction://hlinksldjump"/>
            <a:extLst>
              <a:ext uri="{FF2B5EF4-FFF2-40B4-BE49-F238E27FC236}">
                <a16:creationId xmlns:a16="http://schemas.microsoft.com/office/drawing/2014/main" id="{97E5D9C6-A868-A6C7-48AC-564B923126C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2272</TotalTime>
  <Words>252</Words>
  <Application>Microsoft Macintosh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1</cp:revision>
  <dcterms:created xsi:type="dcterms:W3CDTF">2023-07-08T18:58:06Z</dcterms:created>
  <dcterms:modified xsi:type="dcterms:W3CDTF">2023-10-28T13:22:25Z</dcterms:modified>
</cp:coreProperties>
</file>