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74" r:id="rId2"/>
    <p:sldId id="284" r:id="rId3"/>
    <p:sldId id="287" r:id="rId4"/>
    <p:sldId id="288" r:id="rId5"/>
    <p:sldId id="289" r:id="rId6"/>
    <p:sldId id="290" r:id="rId7"/>
    <p:sldId id="291" r:id="rId8"/>
    <p:sldId id="292" r:id="rId9"/>
    <p:sldId id="293" r:id="rId10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312B"/>
    <a:srgbClr val="4F6D7A"/>
    <a:srgbClr val="34526E"/>
    <a:srgbClr val="56667A"/>
    <a:srgbClr val="FF6700"/>
    <a:srgbClr val="424651"/>
    <a:srgbClr val="3A6EA5"/>
    <a:srgbClr val="FE5F55"/>
    <a:srgbClr val="FFFFFF"/>
    <a:srgbClr val="7A8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DB1DC6-AB56-1048-8570-100AA6E76325}" v="572" dt="2023-10-19T17:50:55.7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11"/>
    <p:restoredTop sz="94684"/>
  </p:normalViewPr>
  <p:slideViewPr>
    <p:cSldViewPr snapToGrid="0">
      <p:cViewPr varScale="1">
        <p:scale>
          <a:sx n="118" d="100"/>
          <a:sy n="118" d="100"/>
        </p:scale>
        <p:origin x="29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modAnim">
        <pc:chgData name="Kulinich Bohdan" userId="48e65c9f34e137d0" providerId="LiveId" clId="{2B1D1A3F-B70D-874C-B4CB-2DA1254C0A2D}" dt="2023-05-22T18:54:14.377" v="1511" actId="207"/>
        <pc:sldMkLst>
          <pc:docMk/>
          <pc:sldMk cId="2154405015" sldId="276"/>
        </pc:sldMkLst>
        <pc:spChg chg="add mod">
          <ac:chgData name="Kulinich Bohdan" userId="48e65c9f34e137d0" providerId="LiveId" clId="{2B1D1A3F-B70D-874C-B4CB-2DA1254C0A2D}" dt="2023-05-22T18:54:14.377" v="1511" actId="207"/>
          <ac:spMkLst>
            <pc:docMk/>
            <pc:sldMk cId="2154405015" sldId="276"/>
            <ac:spMk id="2" creationId="{19DE7B48-1769-54B4-81EA-80656B0FCF37}"/>
          </ac:spMkLst>
        </pc:spChg>
        <pc:spChg chg="del">
          <ac:chgData name="Kulinich Bohdan" userId="48e65c9f34e137d0" providerId="LiveId" clId="{2B1D1A3F-B70D-874C-B4CB-2DA1254C0A2D}" dt="2023-05-22T17:03:23.965" v="374" actId="478"/>
          <ac:spMkLst>
            <pc:docMk/>
            <pc:sldMk cId="2154405015" sldId="276"/>
            <ac:spMk id="33" creationId="{0DD10673-B597-1404-1E32-0062EA5ABA9D}"/>
          </ac:spMkLst>
        </pc:spChg>
        <pc:spChg chg="add del mod">
          <ac:chgData name="Kulinich Bohdan" userId="48e65c9f34e137d0" providerId="LiveId" clId="{2B1D1A3F-B70D-874C-B4CB-2DA1254C0A2D}" dt="2023-05-22T18:35:27.520" v="1130" actId="478"/>
          <ac:spMkLst>
            <pc:docMk/>
            <pc:sldMk cId="2154405015" sldId="276"/>
            <ac:spMk id="40" creationId="{E2DE5C6D-0FF3-F620-75BD-4ED1FE3771DE}"/>
          </ac:spMkLst>
        </pc:spChg>
        <pc:spChg chg="add del">
          <ac:chgData name="Kulinich Bohdan" userId="48e65c9f34e137d0" providerId="LiveId" clId="{2B1D1A3F-B70D-874C-B4CB-2DA1254C0A2D}" dt="2023-05-22T18:35:54.588" v="1132" actId="478"/>
          <ac:spMkLst>
            <pc:docMk/>
            <pc:sldMk cId="2154405015" sldId="276"/>
            <ac:spMk id="41" creationId="{F7EE791E-2CEF-FD7C-EA0C-8788066C3B42}"/>
          </ac:spMkLst>
        </pc:spChg>
        <pc:spChg chg="add del mod">
          <ac:chgData name="Kulinich Bohdan" userId="48e65c9f34e137d0" providerId="LiveId" clId="{2B1D1A3F-B70D-874C-B4CB-2DA1254C0A2D}" dt="2023-05-22T18:36:58.077" v="1150" actId="478"/>
          <ac:spMkLst>
            <pc:docMk/>
            <pc:sldMk cId="2154405015" sldId="276"/>
            <ac:spMk id="42" creationId="{8A6ED1B1-0CAE-0547-F107-306F4446479B}"/>
          </ac:spMkLst>
        </pc:spChg>
        <pc:spChg chg="add mod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00" creationId="{CEC770C3-E917-2D41-19EC-5DAA0E622B97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0" creationId="{FBC5A40B-975B-A632-C882-E233559663E2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1" creationId="{3DEFF300-7255-382F-1059-6F4E81F8925E}"/>
          </ac:spMkLst>
        </pc:spChg>
        <pc:spChg chg="add mod">
          <ac:chgData name="Kulinich Bohdan" userId="48e65c9f34e137d0" providerId="LiveId" clId="{2B1D1A3F-B70D-874C-B4CB-2DA1254C0A2D}" dt="2023-05-22T18:52:44.734" v="1495" actId="1035"/>
          <ac:spMkLst>
            <pc:docMk/>
            <pc:sldMk cId="2154405015" sldId="276"/>
            <ac:spMk id="132" creationId="{4734CC1B-B4D4-71F3-8208-AE9382C3B326}"/>
          </ac:spMkLst>
        </pc:spChg>
        <pc:spChg chg="add mod">
          <ac:chgData name="Kulinich Bohdan" userId="48e65c9f34e137d0" providerId="LiveId" clId="{2B1D1A3F-B70D-874C-B4CB-2DA1254C0A2D}" dt="2023-05-22T18:52:51.444" v="1498" actId="16959"/>
          <ac:spMkLst>
            <pc:docMk/>
            <pc:sldMk cId="2154405015" sldId="276"/>
            <ac:spMk id="133" creationId="{5AB14909-3694-0863-E8F6-5AFE3EE68307}"/>
          </ac:spMkLst>
        </pc:spChg>
        <pc:spChg chg="add mod">
          <ac:chgData name="Kulinich Bohdan" userId="48e65c9f34e137d0" providerId="LiveId" clId="{2B1D1A3F-B70D-874C-B4CB-2DA1254C0A2D}" dt="2023-05-22T18:53:02.387" v="1501" actId="16959"/>
          <ac:spMkLst>
            <pc:docMk/>
            <pc:sldMk cId="2154405015" sldId="276"/>
            <ac:spMk id="134" creationId="{90F5B0CA-680C-5A17-5F23-FFE692869DA0}"/>
          </ac:spMkLst>
        </pc:spChg>
        <pc:spChg chg="add mod">
          <ac:chgData name="Kulinich Bohdan" userId="48e65c9f34e137d0" providerId="LiveId" clId="{2B1D1A3F-B70D-874C-B4CB-2DA1254C0A2D}" dt="2023-05-22T18:53:17.566" v="1505" actId="1076"/>
          <ac:spMkLst>
            <pc:docMk/>
            <pc:sldMk cId="2154405015" sldId="276"/>
            <ac:spMk id="135" creationId="{1054FA67-90C6-6CDD-A803-2CA84BC40B3A}"/>
          </ac:spMkLst>
        </pc:spChg>
        <pc:spChg chg="add mod">
          <ac:chgData name="Kulinich Bohdan" userId="48e65c9f34e137d0" providerId="LiveId" clId="{2B1D1A3F-B70D-874C-B4CB-2DA1254C0A2D}" dt="2023-05-22T18:53:34.605" v="1510" actId="1076"/>
          <ac:spMkLst>
            <pc:docMk/>
            <pc:sldMk cId="2154405015" sldId="276"/>
            <ac:spMk id="136" creationId="{BADD9C1B-67E1-291C-88CD-0183341E7C23}"/>
          </ac:spMkLst>
        </pc:spChg>
        <pc:grpChg chg="add del mod">
          <ac:chgData name="Kulinich Bohdan" userId="48e65c9f34e137d0" providerId="LiveId" clId="{2B1D1A3F-B70D-874C-B4CB-2DA1254C0A2D}" dt="2023-05-22T18:49:05.079" v="1430" actId="165"/>
          <ac:grpSpMkLst>
            <pc:docMk/>
            <pc:sldMk cId="2154405015" sldId="276"/>
            <ac:grpSpMk id="114" creationId="{4C671B0E-BB84-7548-76C2-0795ACC8B82B}"/>
          </ac:grpSpMkLst>
        </pc:grpChg>
        <pc:grpChg chg="add del mod">
          <ac:chgData name="Kulinich Bohdan" userId="48e65c9f34e137d0" providerId="LiveId" clId="{2B1D1A3F-B70D-874C-B4CB-2DA1254C0A2D}" dt="2023-05-22T18:51:24.244" v="1460" actId="165"/>
          <ac:grpSpMkLst>
            <pc:docMk/>
            <pc:sldMk cId="2154405015" sldId="276"/>
            <ac:grpSpMk id="129" creationId="{2D795878-1A7B-5A26-C31B-AA9143A6C1B6}"/>
          </ac:grpSpMkLst>
        </pc:grp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25" creationId="{929D5CEB-6D4E-8913-BF5E-524B354F1355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3" creationId="{2660B853-7D44-3CB7-010E-C0EA95162908}"/>
          </ac:cxnSpMkLst>
        </pc:cxnChg>
        <pc:cxnChg chg="add del mod">
          <ac:chgData name="Kulinich Bohdan" userId="48e65c9f34e137d0" providerId="LiveId" clId="{2B1D1A3F-B70D-874C-B4CB-2DA1254C0A2D}" dt="2023-05-22T18:35:03.633" v="1125" actId="478"/>
          <ac:cxnSpMkLst>
            <pc:docMk/>
            <pc:sldMk cId="2154405015" sldId="276"/>
            <ac:cxnSpMk id="35" creationId="{00806084-222B-85B6-50F2-48C82590184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9" creationId="{708112D5-8C12-C75A-F26F-93EAEFAC33BA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3" creationId="{08C3483A-00BD-0138-1043-A23BB9832C6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4" creationId="{2513F290-14AD-E454-C542-FF1E74D8971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6" creationId="{DE3DEF29-013C-AD60-D555-4AB3A374E56D}"/>
          </ac:cxnSpMkLst>
        </pc:cxnChg>
        <pc:cxnChg chg="add del mod">
          <ac:chgData name="Kulinich Bohdan" userId="48e65c9f34e137d0" providerId="LiveId" clId="{2B1D1A3F-B70D-874C-B4CB-2DA1254C0A2D}" dt="2023-05-22T18:38:28.678" v="1169" actId="478"/>
          <ac:cxnSpMkLst>
            <pc:docMk/>
            <pc:sldMk cId="2154405015" sldId="276"/>
            <ac:cxnSpMk id="50" creationId="{6ED238C4-5C98-BDE6-C79D-72C0D23B553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1" creationId="{4064E8CF-6EA8-C285-9BD6-9159EC75FF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3" creationId="{5D97C623-DE70-4A59-6F11-32EB967F6D91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5" creationId="{9618D859-67B7-1557-E92F-205C8B83F87E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7" creationId="{DC415DE4-DE53-EBDF-4D88-363560345D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2" creationId="{ED125249-C87A-ED53-06CB-5BE5C567DE60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5" creationId="{846EC82F-0B81-3AEF-D8A3-5F0AE008A703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6" creationId="{8508F1C0-0DFB-0B20-7672-D4F934F63FE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73" creationId="{0D5DE973-9028-5C19-295D-7116AD7072DA}"/>
          </ac:cxnSpMkLst>
        </pc:cxnChg>
        <pc:cxnChg chg="add del mod">
          <ac:chgData name="Kulinich Bohdan" userId="48e65c9f34e137d0" providerId="LiveId" clId="{2B1D1A3F-B70D-874C-B4CB-2DA1254C0A2D}" dt="2023-05-22T18:47:59.261" v="1311" actId="478"/>
          <ac:cxnSpMkLst>
            <pc:docMk/>
            <pc:sldMk cId="2154405015" sldId="276"/>
            <ac:cxnSpMk id="82" creationId="{17FE90F9-595D-E731-8C31-5FA8858A60F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6" creationId="{598AC559-D2BE-36DD-4A41-4C26F7702F2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9" creationId="{20993E1B-7A3E-750E-D14C-1631898C35A5}"/>
          </ac:cxnSpMkLst>
        </pc:cxnChg>
        <pc:cxnChg chg="add del mod">
          <ac:chgData name="Kulinich Bohdan" userId="48e65c9f34e137d0" providerId="LiveId" clId="{2B1D1A3F-B70D-874C-B4CB-2DA1254C0A2D}" dt="2023-05-22T18:48:01.251" v="1312" actId="478"/>
          <ac:cxnSpMkLst>
            <pc:docMk/>
            <pc:sldMk cId="2154405015" sldId="276"/>
            <ac:cxnSpMk id="94" creationId="{FD1C3C42-99C7-93EB-5E18-AF5B754465D1}"/>
          </ac:cxnSpMkLst>
        </pc:cxnChg>
        <pc:cxnChg chg="add del mod">
          <ac:chgData name="Kulinich Bohdan" userId="48e65c9f34e137d0" providerId="LiveId" clId="{2B1D1A3F-B70D-874C-B4CB-2DA1254C0A2D}" dt="2023-05-22T18:48:02.173" v="1313" actId="478"/>
          <ac:cxnSpMkLst>
            <pc:docMk/>
            <pc:sldMk cId="2154405015" sldId="276"/>
            <ac:cxnSpMk id="97" creationId="{745FF56B-F6AE-8AB1-E4AC-9CA53B1CA8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2" creationId="{AB055268-5D81-1007-F3A1-D1E6C83E1BAF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4" creationId="{18563A49-0879-84F5-2E58-A3D2C6E1BA40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1" creationId="{F22D6CF3-952E-ABE5-4617-251DDBA42D74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2" creationId="{8BE4658A-D700-B688-0E4C-9E397752DC23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3" creationId="{9528B063-FE80-8A10-B164-6C8D40C7C07B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1" creationId="{E5DB465A-352B-4BCB-8BFC-60C7C38561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setBg delAnim modAnim">
        <pc:chgData name="Kulinich Bohdan" userId="48e65c9f34e137d0" providerId="LiveId" clId="{2B1D1A3F-B70D-874C-B4CB-2DA1254C0A2D}" dt="2023-05-22T19:51:16.955" v="2568" actId="2711"/>
        <pc:sldMkLst>
          <pc:docMk/>
          <pc:sldMk cId="288857224" sldId="277"/>
        </pc:sldMkLst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24" creationId="{03F6D4DC-3CD4-9AA2-3FCB-D56096172526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2" creationId="{79817DC6-7D95-7B96-F948-D7DC16098DE8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3" creationId="{AA4364AE-EE6A-2F22-2AA3-42D93F2ADE53}"/>
          </ac:spMkLst>
        </pc:spChg>
        <pc:spChg chg="add del mod">
          <ac:chgData name="Kulinich Bohdan" userId="48e65c9f34e137d0" providerId="LiveId" clId="{2B1D1A3F-B70D-874C-B4CB-2DA1254C0A2D}" dt="2023-05-22T19:10:31.817" v="1513" actId="478"/>
          <ac:spMkLst>
            <pc:docMk/>
            <pc:sldMk cId="288857224" sldId="277"/>
            <ac:spMk id="34" creationId="{5022BFF7-569B-8855-6ECB-7C1612762046}"/>
          </ac:spMkLst>
        </pc:spChg>
        <pc:spChg chg="add del mod">
          <ac:chgData name="Kulinich Bohdan" userId="48e65c9f34e137d0" providerId="LiveId" clId="{2B1D1A3F-B70D-874C-B4CB-2DA1254C0A2D}" dt="2023-05-22T19:29:44.568" v="1595" actId="478"/>
          <ac:spMkLst>
            <pc:docMk/>
            <pc:sldMk cId="288857224" sldId="277"/>
            <ac:spMk id="35" creationId="{3F225A7E-990C-6577-E08D-5E218E8CA32B}"/>
          </ac:spMkLst>
        </pc:spChg>
        <pc:spChg chg="add del mod">
          <ac:chgData name="Kulinich Bohdan" userId="48e65c9f34e137d0" providerId="LiveId" clId="{2B1D1A3F-B70D-874C-B4CB-2DA1254C0A2D}" dt="2023-05-22T19:26:37.623" v="1578" actId="478"/>
          <ac:spMkLst>
            <pc:docMk/>
            <pc:sldMk cId="288857224" sldId="277"/>
            <ac:spMk id="43" creationId="{93C55410-5434-7C67-D8A3-6731D854D3A4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3" creationId="{80AFCFC1-DF1A-D9B7-EA3F-0C53A17C5536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4" creationId="{884130A5-3B96-40E3-0C5B-7C117B68C1A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5" creationId="{0558FCC5-8E26-BD95-E3AB-C62E53CAB822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6" creationId="{7FFD3F67-EA08-E41C-6BBF-E4537EA16F7A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7" creationId="{33E93CC9-CD1D-8CE8-9825-68625D508FE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8" creationId="{23EE6862-F849-4B4D-948D-E957B49EB2C0}"/>
          </ac:spMkLst>
        </pc:spChg>
        <pc:spChg chg="add mod modVis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9" creationId="{84B531F9-2210-6F02-7F91-7DC90DF259A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0" creationId="{C56AAAEF-BADE-89DE-4320-2C2AFDA20C31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1" creationId="{3DB6B9D3-0098-7684-9AD3-61B49040DF3F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2" creationId="{D37C6AA0-CE47-D874-1D0F-49BFA0B3FA2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3" creationId="{D81C8439-70FD-BD29-9EDD-18C302E4E5A0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4" creationId="{97BCA7F0-41FB-B0E7-7EBC-A465A0585BDA}"/>
          </ac:spMkLst>
        </pc:spChg>
        <pc:spChg chg="add mod">
          <ac:chgData name="Kulinich Bohdan" userId="48e65c9f34e137d0" providerId="LiveId" clId="{2B1D1A3F-B70D-874C-B4CB-2DA1254C0A2D}" dt="2023-05-22T19:51:16.955" v="2568" actId="2711"/>
          <ac:spMkLst>
            <pc:docMk/>
            <pc:sldMk cId="288857224" sldId="277"/>
            <ac:spMk id="85" creationId="{47B951A1-B06D-2D86-71B1-DED7C76C007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6" creationId="{27BCEBFD-779D-C09F-2D5F-DF9E3F88C54A}"/>
          </ac:spMkLst>
        </pc:spChg>
        <pc:spChg chg="add del mod">
          <ac:chgData name="Kulinich Bohdan" userId="48e65c9f34e137d0" providerId="LiveId" clId="{2B1D1A3F-B70D-874C-B4CB-2DA1254C0A2D}" dt="2023-05-22T19:40:01.377" v="2372" actId="478"/>
          <ac:spMkLst>
            <pc:docMk/>
            <pc:sldMk cId="288857224" sldId="277"/>
            <ac:spMk id="87" creationId="{A8C98449-B3A1-8D2F-60CF-993E365D6B7A}"/>
          </ac:spMkLst>
        </pc:spChg>
        <pc:spChg chg="add del mod">
          <ac:chgData name="Kulinich Bohdan" userId="48e65c9f34e137d0" providerId="LiveId" clId="{2B1D1A3F-B70D-874C-B4CB-2DA1254C0A2D}" dt="2023-05-22T19:40:10.342" v="2379" actId="478"/>
          <ac:spMkLst>
            <pc:docMk/>
            <pc:sldMk cId="288857224" sldId="277"/>
            <ac:spMk id="88" creationId="{C45304B8-D30A-D2A0-381B-D405B6C29F1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9" creationId="{30181B5C-3582-A6F9-6279-D47E025D601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90" creationId="{079E00CA-75F2-8FBA-DC4A-B27B7ACC1DEB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3" creationId="{BE365167-E2D4-DDB7-70C6-35392A14DD9E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4" creationId="{EBBE3F62-C4A4-F385-3D16-B1AF7FE7975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7" creationId="{3C0E762E-4108-2846-CEB0-F1F42BA138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8" creationId="{64B6A181-D34F-72D6-B53E-6CF74D1323C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9" creationId="{5FAD6A1C-6276-34A4-B267-0CFA5B7651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0" creationId="{A94C35BE-F003-3D7F-46A1-30DB0B9A50C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1" creationId="{A8320DEB-266C-DF48-88FA-FF8DE45D449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2" creationId="{4EB93F66-DF77-C1E6-44BD-6F1C1A881B54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3" creationId="{8B569A2A-3344-1BA1-E684-CB5FC30E1C91}"/>
          </ac:spMkLst>
        </pc:spChg>
        <pc:grpChg chg="add del mod">
          <ac:chgData name="Kulinich Bohdan" userId="48e65c9f34e137d0" providerId="LiveId" clId="{2B1D1A3F-B70D-874C-B4CB-2DA1254C0A2D}" dt="2023-05-22T19:44:24.256" v="2428" actId="165"/>
          <ac:grpSpMkLst>
            <pc:docMk/>
            <pc:sldMk cId="288857224" sldId="277"/>
            <ac:grpSpMk id="103" creationId="{737B2AC3-AAB1-5D25-C7D7-06A31E1D7F2F}"/>
          </ac:grpSpMkLst>
        </pc:grpChg>
        <pc:grpChg chg="add mod">
          <ac:chgData name="Kulinich Bohdan" userId="48e65c9f34e137d0" providerId="LiveId" clId="{2B1D1A3F-B70D-874C-B4CB-2DA1254C0A2D}" dt="2023-05-22T19:50:09.151" v="2555" actId="164"/>
          <ac:grpSpMkLst>
            <pc:docMk/>
            <pc:sldMk cId="288857224" sldId="277"/>
            <ac:grpSpMk id="134" creationId="{A97968D7-F8A4-FC6C-2A72-A5CF82600DB9}"/>
          </ac:grpSpMkLst>
        </pc:grpChg>
        <pc:grpChg chg="add mod">
          <ac:chgData name="Kulinich Bohdan" userId="48e65c9f34e137d0" providerId="LiveId" clId="{2B1D1A3F-B70D-874C-B4CB-2DA1254C0A2D}" dt="2023-05-22T19:50:43.218" v="2564" actId="164"/>
          <ac:grpSpMkLst>
            <pc:docMk/>
            <pc:sldMk cId="288857224" sldId="277"/>
            <ac:grpSpMk id="136" creationId="{FCD873B1-97C3-6121-F403-161922D2CA9C}"/>
          </ac:grpSpMkLst>
        </pc:grpChg>
        <pc:cxnChg chg="add del mod">
          <ac:chgData name="Kulinich Bohdan" userId="48e65c9f34e137d0" providerId="LiveId" clId="{2B1D1A3F-B70D-874C-B4CB-2DA1254C0A2D}" dt="2023-05-22T19:34:09.991" v="1751" actId="478"/>
          <ac:cxnSpMkLst>
            <pc:docMk/>
            <pc:sldMk cId="288857224" sldId="277"/>
            <ac:cxnSpMk id="36" creationId="{9EF83C3E-7708-DF51-ECBB-40333CD4FAA1}"/>
          </ac:cxnSpMkLst>
        </pc:cxnChg>
        <pc:cxnChg chg="add del mod">
          <ac:chgData name="Kulinich Bohdan" userId="48e65c9f34e137d0" providerId="LiveId" clId="{2B1D1A3F-B70D-874C-B4CB-2DA1254C0A2D}" dt="2023-05-22T19:34:12.141" v="1753" actId="478"/>
          <ac:cxnSpMkLst>
            <pc:docMk/>
            <pc:sldMk cId="288857224" sldId="277"/>
            <ac:cxnSpMk id="38" creationId="{5E9136F1-AC53-D6FD-8419-CB26FDF2D2CD}"/>
          </ac:cxnSpMkLst>
        </pc:cxnChg>
        <pc:cxnChg chg="add del mod">
          <ac:chgData name="Kulinich Bohdan" userId="48e65c9f34e137d0" providerId="LiveId" clId="{2B1D1A3F-B70D-874C-B4CB-2DA1254C0A2D}" dt="2023-05-22T19:34:10.849" v="1752" actId="478"/>
          <ac:cxnSpMkLst>
            <pc:docMk/>
            <pc:sldMk cId="288857224" sldId="277"/>
            <ac:cxnSpMk id="39" creationId="{31199D7E-C976-B75A-1C54-5C342D82DEE7}"/>
          </ac:cxnSpMkLst>
        </pc:cxnChg>
        <pc:cxnChg chg="add del mod">
          <ac:chgData name="Kulinich Bohdan" userId="48e65c9f34e137d0" providerId="LiveId" clId="{2B1D1A3F-B70D-874C-B4CB-2DA1254C0A2D}" dt="2023-05-22T19:34:07.901" v="1749" actId="478"/>
          <ac:cxnSpMkLst>
            <pc:docMk/>
            <pc:sldMk cId="288857224" sldId="277"/>
            <ac:cxnSpMk id="42" creationId="{1975991D-B916-EE5E-783E-D587DC4769A6}"/>
          </ac:cxnSpMkLst>
        </pc:cxnChg>
        <pc:cxnChg chg="add del mod">
          <ac:chgData name="Kulinich Bohdan" userId="48e65c9f34e137d0" providerId="LiveId" clId="{2B1D1A3F-B70D-874C-B4CB-2DA1254C0A2D}" dt="2023-05-22T19:34:08.882" v="1750" actId="478"/>
          <ac:cxnSpMkLst>
            <pc:docMk/>
            <pc:sldMk cId="288857224" sldId="277"/>
            <ac:cxnSpMk id="47" creationId="{2689C824-6CF9-C137-6C3F-532494B87A59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4" creationId="{4EE70A82-0176-CE2F-BEF5-668BD79439E1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6" creationId="{A49D1817-6A04-1B5E-6F04-D0A2D4D897F2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7" creationId="{F1C7DC21-C6F7-4D3B-8FCD-E69CB5ADCD6E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0" creationId="{B0941BE6-B5A5-5164-D3D0-134A5EBF3088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3" creationId="{4E1BB7AA-8EDB-EB3B-482D-5891D6F25297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5" creationId="{4DF65AFE-19C6-1A51-371E-FBBF6606A24B}"/>
          </ac:cxnSpMkLst>
        </pc:cxnChg>
        <pc:cxnChg chg="add del mod">
          <ac:chgData name="Kulinich Bohdan" userId="48e65c9f34e137d0" providerId="LiveId" clId="{2B1D1A3F-B70D-874C-B4CB-2DA1254C0A2D}" dt="2023-05-22T19:43:16.153" v="2409" actId="478"/>
          <ac:cxnSpMkLst>
            <pc:docMk/>
            <pc:sldMk cId="288857224" sldId="277"/>
            <ac:cxnSpMk id="91" creationId="{B44CF02B-2843-A23F-A2E4-2204D2B9F7DA}"/>
          </ac:cxnSpMkLst>
        </pc:cxnChg>
        <pc:cxnChg chg="add del mod">
          <ac:chgData name="Kulinich Bohdan" userId="48e65c9f34e137d0" providerId="LiveId" clId="{2B1D1A3F-B70D-874C-B4CB-2DA1254C0A2D}" dt="2023-05-22T19:50:29.536" v="2559" actId="478"/>
          <ac:cxnSpMkLst>
            <pc:docMk/>
            <pc:sldMk cId="288857224" sldId="277"/>
            <ac:cxnSpMk id="93" creationId="{4D46B9E0-C3FF-75BD-D8C9-A2FB53705052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6" creationId="{DF32E69C-56C9-183B-4185-FBFF40D0E8AC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0" creationId="{92724AD1-5B51-7F23-76C1-067B90AA6710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4" creationId="{03D3A20A-0C8E-BE6C-8FA2-63882A2EFFB6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6" creationId="{2E5B139C-EECA-1876-B027-C4361BCC3789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10" creationId="{922601C6-093B-67E5-C584-4462C1A571C8}"/>
          </ac:cxnSpMkLst>
        </pc:cxnChg>
        <pc:cxnChg chg="add del mod">
          <ac:chgData name="Kulinich Bohdan" userId="48e65c9f34e137d0" providerId="LiveId" clId="{2B1D1A3F-B70D-874C-B4CB-2DA1254C0A2D}" dt="2023-05-22T19:46:46.162" v="2465" actId="478"/>
          <ac:cxnSpMkLst>
            <pc:docMk/>
            <pc:sldMk cId="288857224" sldId="277"/>
            <ac:cxnSpMk id="115" creationId="{FBFAD137-9A05-864D-D60D-53938610058B}"/>
          </ac:cxnSpMkLst>
        </pc:cxnChg>
        <pc:cxnChg chg="add mod">
          <ac:chgData name="Kulinich Bohdan" userId="48e65c9f34e137d0" providerId="LiveId" clId="{2B1D1A3F-B70D-874C-B4CB-2DA1254C0A2D}" dt="2023-05-22T19:50:30.655" v="2560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addSp delSp modSp mod setBg delAnim modAnim">
        <pc:chgData name="Kulinich Bohdan" userId="48e65c9f34e137d0" providerId="LiveId" clId="{2B1D1A3F-B70D-874C-B4CB-2DA1254C0A2D}" dt="2023-05-22T18:03:57.823" v="960" actId="20577"/>
        <pc:sldMkLst>
          <pc:docMk/>
          <pc:sldMk cId="2337633875" sldId="279"/>
        </pc:sldMkLst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" creationId="{991FDDA8-1F75-2841-6B58-B820882F6785}"/>
          </ac:spMkLst>
        </pc:spChg>
        <pc:spChg chg="add mod topLvl">
          <ac:chgData name="Kulinich Bohdan" userId="48e65c9f34e137d0" providerId="LiveId" clId="{2B1D1A3F-B70D-874C-B4CB-2DA1254C0A2D}" dt="2023-05-22T18:03:57.823" v="960" actId="20577"/>
          <ac:spMkLst>
            <pc:docMk/>
            <pc:sldMk cId="2337633875" sldId="279"/>
            <ac:spMk id="3" creationId="{BD7AD4C6-C9A7-303B-E779-ABB2F6EC17B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6" creationId="{C8C7BE6C-0B92-003A-DEDE-E1713B042AC3}"/>
          </ac:spMkLst>
        </pc:spChg>
        <pc:spChg chg="add mod">
          <ac:chgData name="Kulinich Bohdan" userId="48e65c9f34e137d0" providerId="LiveId" clId="{2B1D1A3F-B70D-874C-B4CB-2DA1254C0A2D}" dt="2023-05-22T17:39:46.278" v="890" actId="1076"/>
          <ac:spMkLst>
            <pc:docMk/>
            <pc:sldMk cId="2337633875" sldId="279"/>
            <ac:spMk id="34" creationId="{117B4739-72EC-D88E-3F90-5053DA119A35}"/>
          </ac:spMkLst>
        </pc:spChg>
        <pc:spChg chg="del">
          <ac:chgData name="Kulinich Bohdan" userId="48e65c9f34e137d0" providerId="LiveId" clId="{2B1D1A3F-B70D-874C-B4CB-2DA1254C0A2D}" dt="2023-05-22T17:07:15.727" v="395" actId="478"/>
          <ac:spMkLst>
            <pc:docMk/>
            <pc:sldMk cId="2337633875" sldId="279"/>
            <ac:spMk id="34" creationId="{F9FCFBD1-1651-F249-3C55-E0144442DB98}"/>
          </ac:spMkLst>
        </pc:spChg>
        <pc:spChg chg="del">
          <ac:chgData name="Kulinich Bohdan" userId="48e65c9f34e137d0" providerId="LiveId" clId="{2B1D1A3F-B70D-874C-B4CB-2DA1254C0A2D}" dt="2023-05-22T17:07:13.472" v="394" actId="478"/>
          <ac:spMkLst>
            <pc:docMk/>
            <pc:sldMk cId="2337633875" sldId="279"/>
            <ac:spMk id="38" creationId="{FB883FBB-2F66-F1A7-BAAB-1F0D7A516ED7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39" creationId="{8D409A44-D409-26F3-F2CB-A2451AEB282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0" creationId="{5EABCFF5-8A95-C2D2-0F2E-F2B922FDAA74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1" creationId="{9E51397A-740A-F3B6-1270-50C670EC21D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2" creationId="{D31D7E4B-EB57-2277-4206-40B2A0AFDC4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3" creationId="{597127CE-3289-455A-7530-9FBB3FBA3F3C}"/>
          </ac:spMkLst>
        </pc:s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6" creationId="{7A2096E5-AA0F-08A5-46A0-1D9567B2E1A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7" creationId="{DB4049BD-D1DA-62DD-D686-8102222EA43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8" creationId="{7CE2F3D8-5F5E-067E-DB48-D34173ABF175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44" creationId="{BC737148-00D8-6C5B-990D-D9A1F4417A37}"/>
          </ac:grpSpMkLst>
        </pc:grpChg>
        <pc:picChg chg="del">
          <ac:chgData name="Kulinich Bohdan" userId="48e65c9f34e137d0" providerId="LiveId" clId="{2B1D1A3F-B70D-874C-B4CB-2DA1254C0A2D}" dt="2023-05-22T17:07:07.297" v="392" actId="478"/>
          <ac:picMkLst>
            <pc:docMk/>
            <pc:sldMk cId="2337633875" sldId="279"/>
            <ac:picMk id="3" creationId="{3C8EAE22-F708-5C93-9A65-6916979793C8}"/>
          </ac:picMkLst>
        </pc:picChg>
        <pc:cxnChg chg="add del mod">
          <ac:chgData name="Kulinich Bohdan" userId="48e65c9f34e137d0" providerId="LiveId" clId="{2B1D1A3F-B70D-874C-B4CB-2DA1254C0A2D}" dt="2023-05-22T17:57:49.326" v="892" actId="478"/>
          <ac:cxnSpMkLst>
            <pc:docMk/>
            <pc:sldMk cId="2337633875" sldId="279"/>
            <ac:cxnSpMk id="35" creationId="{A7D13CA7-DD97-BDEA-AB24-AFAE5744628F}"/>
          </ac:cxnSpMkLst>
        </pc:cxnChg>
      </pc:sldChg>
      <pc:sldChg chg="addSp delSp modSp mod delAnim modAnim">
        <pc:chgData name="Kulinich Bohdan" userId="48e65c9f34e137d0" providerId="LiveId" clId="{2B1D1A3F-B70D-874C-B4CB-2DA1254C0A2D}" dt="2023-05-22T20:06:09.229" v="2916" actId="478"/>
        <pc:sldMkLst>
          <pc:docMk/>
          <pc:sldMk cId="945877188" sldId="280"/>
        </pc:sldMkLst>
        <pc:spChg chg="add del mod">
          <ac:chgData name="Kulinich Bohdan" userId="48e65c9f34e137d0" providerId="LiveId" clId="{2B1D1A3F-B70D-874C-B4CB-2DA1254C0A2D}" dt="2023-05-22T20:06:09.229" v="2916" actId="478"/>
          <ac:spMkLst>
            <pc:docMk/>
            <pc:sldMk cId="945877188" sldId="280"/>
            <ac:spMk id="4" creationId="{88BEA178-A4ED-C5F9-CF43-DDB4D34A58EC}"/>
          </ac:spMkLst>
        </pc:spChg>
      </pc:sldChg>
      <pc:sldChg chg="modSp mod">
        <pc:chgData name="Kulinich Bohdan" userId="48e65c9f34e137d0" providerId="LiveId" clId="{2B1D1A3F-B70D-874C-B4CB-2DA1254C0A2D}" dt="2023-05-22T20:21:36.289" v="2919" actId="255"/>
        <pc:sldMkLst>
          <pc:docMk/>
          <pc:sldMk cId="3599287483" sldId="283"/>
        </pc:sldMkLst>
        <pc:spChg chg="mod">
          <ac:chgData name="Kulinich Bohdan" userId="48e65c9f34e137d0" providerId="LiveId" clId="{2B1D1A3F-B70D-874C-B4CB-2DA1254C0A2D}" dt="2023-05-22T20:21:36.289" v="2919" actId="255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2T15:14:02.771" v="315" actId="20577"/>
          <ac:spMkLst>
            <pc:docMk/>
            <pc:sldMk cId="3599287483" sldId="283"/>
            <ac:spMk id="11" creationId="{1A0A24A4-CA6B-2386-7891-B03F773F1672}"/>
          </ac:spMkLst>
        </pc:spChg>
      </pc:sldChg>
      <pc:sldChg chg="addSp delSp modSp mod delAnim modAnim">
        <pc:chgData name="Kulinich Bohdan" userId="48e65c9f34e137d0" providerId="LiveId" clId="{2B1D1A3F-B70D-874C-B4CB-2DA1254C0A2D}" dt="2023-05-21T11:46:53.766" v="242"/>
        <pc:sldMkLst>
          <pc:docMk/>
          <pc:sldMk cId="3264582832" sldId="287"/>
        </pc:sldMkLst>
        <pc:spChg chg="mod topLvl">
          <ac:chgData name="Kulinich Bohdan" userId="48e65c9f34e137d0" providerId="LiveId" clId="{2B1D1A3F-B70D-874C-B4CB-2DA1254C0A2D}" dt="2023-05-21T11:37:44.093" v="186" actId="1036"/>
          <ac:spMkLst>
            <pc:docMk/>
            <pc:sldMk cId="3264582832" sldId="287"/>
            <ac:spMk id="2" creationId="{8B530A95-FCB9-0C4E-2FE7-43358F144044}"/>
          </ac:spMkLst>
        </pc:spChg>
        <pc:spChg chg="del mod">
          <ac:chgData name="Kulinich Bohdan" userId="48e65c9f34e137d0" providerId="LiveId" clId="{2B1D1A3F-B70D-874C-B4CB-2DA1254C0A2D}" dt="2023-05-21T11:33:29.128" v="34" actId="478"/>
          <ac:spMkLst>
            <pc:docMk/>
            <pc:sldMk cId="3264582832" sldId="287"/>
            <ac:spMk id="3" creationId="{0105697D-1364-2BC8-F765-512D3F64FE1C}"/>
          </ac:spMkLst>
        </pc:spChg>
        <pc:spChg chg="mod topLvl">
          <ac:chgData name="Kulinich Bohdan" userId="48e65c9f34e137d0" providerId="LiveId" clId="{2B1D1A3F-B70D-874C-B4CB-2DA1254C0A2D}" dt="2023-05-21T11:28:37.015" v="3" actId="1076"/>
          <ac:spMkLst>
            <pc:docMk/>
            <pc:sldMk cId="3264582832" sldId="287"/>
            <ac:spMk id="4" creationId="{631EEA38-5AC4-0B58-D9AC-01B22D7A2598}"/>
          </ac:spMkLst>
        </pc:spChg>
        <pc:spChg chg="mod topLvl">
          <ac:chgData name="Kulinich Bohdan" userId="48e65c9f34e137d0" providerId="LiveId" clId="{2B1D1A3F-B70D-874C-B4CB-2DA1254C0A2D}" dt="2023-05-21T11:37:56.130" v="189" actId="1076"/>
          <ac:spMkLst>
            <pc:docMk/>
            <pc:sldMk cId="3264582832" sldId="287"/>
            <ac:spMk id="5" creationId="{3C744F26-8C98-F516-7619-4CF2F2BC4D41}"/>
          </ac:spMkLst>
        </pc:spChg>
        <pc:spChg chg="mod topLvl">
          <ac:chgData name="Kulinich Bohdan" userId="48e65c9f34e137d0" providerId="LiveId" clId="{2B1D1A3F-B70D-874C-B4CB-2DA1254C0A2D}" dt="2023-05-21T11:32:41.586" v="25" actId="14100"/>
          <ac:spMkLst>
            <pc:docMk/>
            <pc:sldMk cId="3264582832" sldId="287"/>
            <ac:spMk id="6" creationId="{EC8B6D15-95A4-A8F3-221E-9305DD232427}"/>
          </ac:spMkLst>
        </pc:spChg>
        <pc:spChg chg="mod topLvl">
          <ac:chgData name="Kulinich Bohdan" userId="48e65c9f34e137d0" providerId="LiveId" clId="{2B1D1A3F-B70D-874C-B4CB-2DA1254C0A2D}" dt="2023-05-21T11:37:54.193" v="188" actId="1076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2B1D1A3F-B70D-874C-B4CB-2DA1254C0A2D}" dt="2023-05-21T11:32:35.750" v="24" actId="14100"/>
          <ac:spMkLst>
            <pc:docMk/>
            <pc:sldMk cId="3264582832" sldId="287"/>
            <ac:spMk id="11" creationId="{14E2823E-31C0-3963-63A2-99137A4073B3}"/>
          </ac:spMkLst>
        </pc:spChg>
        <pc:spChg chg="add del mod">
          <ac:chgData name="Kulinich Bohdan" userId="48e65c9f34e137d0" providerId="LiveId" clId="{2B1D1A3F-B70D-874C-B4CB-2DA1254C0A2D}" dt="2023-05-21T11:34:32.415" v="61" actId="478"/>
          <ac:spMkLst>
            <pc:docMk/>
            <pc:sldMk cId="3264582832" sldId="287"/>
            <ac:spMk id="12" creationId="{F54BDF41-F308-BE98-F130-8E7023A27CA2}"/>
          </ac:spMkLst>
        </pc:spChg>
        <pc:spChg chg="add mod">
          <ac:chgData name="Kulinich Bohdan" userId="48e65c9f34e137d0" providerId="LiveId" clId="{2B1D1A3F-B70D-874C-B4CB-2DA1254C0A2D}" dt="2023-05-21T11:34:54.192" v="66" actId="14100"/>
          <ac:spMkLst>
            <pc:docMk/>
            <pc:sldMk cId="3264582832" sldId="287"/>
            <ac:spMk id="13" creationId="{023644CF-8780-8100-42BA-B0139CF2474C}"/>
          </ac:spMkLst>
        </pc:spChg>
        <pc:spChg chg="add mod">
          <ac:chgData name="Kulinich Bohdan" userId="48e65c9f34e137d0" providerId="LiveId" clId="{2B1D1A3F-B70D-874C-B4CB-2DA1254C0A2D}" dt="2023-05-21T11:34:27.014" v="60" actId="1076"/>
          <ac:spMkLst>
            <pc:docMk/>
            <pc:sldMk cId="3264582832" sldId="287"/>
            <ac:spMk id="14" creationId="{ABEA27E4-442E-E7F7-843E-9A1351314FC7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5" creationId="{575A9C42-BCEC-000F-208B-09F0A0056C8F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2B1D1A3F-B70D-874C-B4CB-2DA1254C0A2D}" dt="2023-05-21T11:37:26.330" v="172" actId="1076"/>
          <ac:spMkLst>
            <pc:docMk/>
            <pc:sldMk cId="3264582832" sldId="287"/>
            <ac:spMk id="18" creationId="{D130C08C-0CE7-7536-26EA-3AC980397C6E}"/>
          </ac:spMkLst>
        </pc:spChg>
        <pc:spChg chg="del mod topLvl">
          <ac:chgData name="Kulinich Bohdan" userId="48e65c9f34e137d0" providerId="LiveId" clId="{2B1D1A3F-B70D-874C-B4CB-2DA1254C0A2D}" dt="2023-05-21T11:35:12.059" v="69" actId="478"/>
          <ac:spMkLst>
            <pc:docMk/>
            <pc:sldMk cId="3264582832" sldId="287"/>
            <ac:spMk id="19" creationId="{6B024600-9728-92F5-C863-CC09597C3C40}"/>
          </ac:spMkLst>
        </pc:spChg>
        <pc:spChg chg="add mod">
          <ac:chgData name="Kulinich Bohdan" userId="48e65c9f34e137d0" providerId="LiveId" clId="{2B1D1A3F-B70D-874C-B4CB-2DA1254C0A2D}" dt="2023-05-21T11:35:20.882" v="77" actId="14100"/>
          <ac:spMkLst>
            <pc:docMk/>
            <pc:sldMk cId="3264582832" sldId="287"/>
            <ac:spMk id="20" creationId="{EA225EC0-D203-E44B-F509-35359D65DDD1}"/>
          </ac:spMkLst>
        </pc:spChg>
        <pc:spChg chg="add mod">
          <ac:chgData name="Kulinich Bohdan" userId="48e65c9f34e137d0" providerId="LiveId" clId="{2B1D1A3F-B70D-874C-B4CB-2DA1254C0A2D}" dt="2023-05-21T11:35:52.339" v="89" actId="122"/>
          <ac:spMkLst>
            <pc:docMk/>
            <pc:sldMk cId="3264582832" sldId="287"/>
            <ac:spMk id="22" creationId="{506FD839-7ECE-F910-9EEA-A3D3A5EB59CE}"/>
          </ac:spMkLst>
        </pc:spChg>
        <pc:spChg chg="add mod">
          <ac:chgData name="Kulinich Bohdan" userId="48e65c9f34e137d0" providerId="LiveId" clId="{2B1D1A3F-B70D-874C-B4CB-2DA1254C0A2D}" dt="2023-05-21T11:37:20.573" v="171" actId="1076"/>
          <ac:spMkLst>
            <pc:docMk/>
            <pc:sldMk cId="3264582832" sldId="287"/>
            <ac:spMk id="23" creationId="{99EA5FD4-0AB9-4375-5B76-1A872B72264C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4" creationId="{0A5AF4A9-712A-4E71-0A8A-8C1CB5DF310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5" creationId="{38F5F5FD-E4E0-AFAF-25E1-292485B184A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69" creationId="{567CF3E0-033E-58B3-16BE-FED055F3BDD7}"/>
          </ac:spMkLst>
        </pc:spChg>
        <pc:grpChg chg="del">
          <ac:chgData name="Kulinich Bohdan" userId="48e65c9f34e137d0" providerId="LiveId" clId="{2B1D1A3F-B70D-874C-B4CB-2DA1254C0A2D}" dt="2023-05-21T11:28:26.644" v="1" actId="165"/>
          <ac:grpSpMkLst>
            <pc:docMk/>
            <pc:sldMk cId="3264582832" sldId="287"/>
            <ac:grpSpMk id="8" creationId="{8A5084C7-D8B3-F81D-BBF3-46D562C1CCB8}"/>
          </ac:grpSpMkLst>
        </pc:grpChg>
        <pc:grpChg chg="del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10" creationId="{A83CEFB1-ECD2-E42B-2072-FAD798ED7016}"/>
          </ac:grpSpMkLst>
        </pc:grpChg>
        <pc:grpChg chg="add del mod">
          <ac:chgData name="Kulinich Bohdan" userId="48e65c9f34e137d0" providerId="LiveId" clId="{2B1D1A3F-B70D-874C-B4CB-2DA1254C0A2D}" dt="2023-05-21T11:35:12.059" v="69" actId="478"/>
          <ac:grpSpMkLst>
            <pc:docMk/>
            <pc:sldMk cId="3264582832" sldId="287"/>
            <ac:grpSpMk id="17" creationId="{D5CBAA4B-FA3E-1EBD-829B-D2E822135BF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6" creationId="{65798CE7-C60A-A51A-0E80-8EAC2569877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7" creationId="{AB18549F-BE0F-AA3F-DA80-61C60DDA525A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47" creationId="{2FC3586A-4C82-BCA3-C549-618CD5C54EE9}"/>
          </ac:grpSpMkLst>
        </pc:grpChg>
        <pc:grpChg chg="mod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54" creationId="{881B7B77-5C23-5067-6CFA-B15CE13F1F6A}"/>
          </ac:grpSpMkLst>
        </pc:grpChg>
        <pc:grpChg chg="add mod">
          <ac:chgData name="Kulinich Bohdan" userId="48e65c9f34e137d0" providerId="LiveId" clId="{2B1D1A3F-B70D-874C-B4CB-2DA1254C0A2D}" dt="2023-05-21T11:37:00.262" v="134" actId="1037"/>
          <ac:grpSpMkLst>
            <pc:docMk/>
            <pc:sldMk cId="3264582832" sldId="287"/>
            <ac:grpSpMk id="68" creationId="{AA7290E9-7ECA-31BC-1B4B-A2623853339C}"/>
          </ac:grpSpMkLst>
        </pc:grpChg>
        <pc:cxnChg chg="add mod">
          <ac:chgData name="Kulinich Bohdan" userId="48e65c9f34e137d0" providerId="LiveId" clId="{2B1D1A3F-B70D-874C-B4CB-2DA1254C0A2D}" dt="2023-05-21T11:37:26.330" v="172" actId="1076"/>
          <ac:cxnSpMkLst>
            <pc:docMk/>
            <pc:sldMk cId="3264582832" sldId="287"/>
            <ac:cxnSpMk id="21" creationId="{78E3BAC0-7B19-3030-F4B3-2FAD78D2651C}"/>
          </ac:cxnSpMkLst>
        </pc:cxnChg>
        <pc:cxnChg chg="add mod">
          <ac:chgData name="Kulinich Bohdan" userId="48e65c9f34e137d0" providerId="LiveId" clId="{2B1D1A3F-B70D-874C-B4CB-2DA1254C0A2D}" dt="2023-05-21T11:37:08.514" v="168" actId="1035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8" creationId="{C5E19AA0-B7CF-68A2-158D-4F70B02E40B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9" creationId="{6A263CB7-5E16-47CE-8F78-3FE3728F39B3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0" creationId="{F61EC3FE-DAA6-9484-11DF-449BBA4B248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60" creationId="{D1626D49-923D-93D7-F8E0-7914B279263D}"/>
          </ac:cxnSpMkLst>
        </pc:cxn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4:46.880" v="432" actId="1076"/>
        <pc:sldMkLst>
          <pc:docMk/>
          <pc:sldMk cId="2154405015" sldId="276"/>
        </pc:sldMkLst>
        <pc:spChg chg="mod topLvl">
          <ac:chgData name="Kulinich Bohdan" userId="48e65c9f34e137d0" providerId="LiveId" clId="{EEEF41EA-8C1B-CC4C-99F9-A9BEB1E7A23C}" dt="2023-05-23T13:20:24.431" v="150" actId="164"/>
          <ac:spMkLst>
            <pc:docMk/>
            <pc:sldMk cId="2154405015" sldId="276"/>
            <ac:spMk id="5" creationId="{C9C9FD24-3EC4-BB76-BEFC-F07F64F8B714}"/>
          </ac:spMkLst>
        </pc:spChg>
        <pc:spChg chg="mod topLvl">
          <ac:chgData name="Kulinich Bohdan" userId="48e65c9f34e137d0" providerId="LiveId" clId="{EEEF41EA-8C1B-CC4C-99F9-A9BEB1E7A23C}" dt="2023-05-23T13:20:17.720" v="148" actId="164"/>
          <ac:spMkLst>
            <pc:docMk/>
            <pc:sldMk cId="2154405015" sldId="276"/>
            <ac:spMk id="8" creationId="{ACC2E722-2E14-B053-207B-8B0162E76F09}"/>
          </ac:spMkLst>
        </pc:spChg>
        <pc:spChg chg="mod topLvl">
          <ac:chgData name="Kulinich Bohdan" userId="48e65c9f34e137d0" providerId="LiveId" clId="{EEEF41EA-8C1B-CC4C-99F9-A9BEB1E7A23C}" dt="2023-05-23T13:20:21.106" v="149" actId="164"/>
          <ac:spMkLst>
            <pc:docMk/>
            <pc:sldMk cId="2154405015" sldId="276"/>
            <ac:spMk id="11" creationId="{321956B6-2789-2F6E-A2E0-3F59BE947310}"/>
          </ac:spMkLst>
        </pc:spChg>
        <pc:spChg chg="mod topLvl">
          <ac:chgData name="Kulinich Bohdan" userId="48e65c9f34e137d0" providerId="LiveId" clId="{EEEF41EA-8C1B-CC4C-99F9-A9BEB1E7A23C}" dt="2023-05-23T13:20:13.875" v="147" actId="164"/>
          <ac:spMkLst>
            <pc:docMk/>
            <pc:sldMk cId="2154405015" sldId="276"/>
            <ac:spMk id="14" creationId="{8C8B51BD-9489-1639-9008-BACDD6B20A77}"/>
          </ac:spMkLst>
        </pc:spChg>
        <pc:spChg chg="mod topLvl">
          <ac:chgData name="Kulinich Bohdan" userId="48e65c9f34e137d0" providerId="LiveId" clId="{EEEF41EA-8C1B-CC4C-99F9-A9BEB1E7A23C}" dt="2023-05-23T13:20:07.013" v="145" actId="164"/>
          <ac:spMkLst>
            <pc:docMk/>
            <pc:sldMk cId="2154405015" sldId="276"/>
            <ac:spMk id="17" creationId="{9E290FAE-A671-72B8-32A3-CF98A137DD56}"/>
          </ac:spMkLst>
        </pc:spChg>
        <pc:spChg chg="mod topLvl">
          <ac:chgData name="Kulinich Bohdan" userId="48e65c9f34e137d0" providerId="LiveId" clId="{EEEF41EA-8C1B-CC4C-99F9-A9BEB1E7A23C}" dt="2023-05-23T13:20:27.792" v="151" actId="164"/>
          <ac:spMkLst>
            <pc:docMk/>
            <pc:sldMk cId="2154405015" sldId="276"/>
            <ac:spMk id="20" creationId="{9EEB2233-6417-8683-6E66-26C014193F90}"/>
          </ac:spMkLst>
        </pc:spChg>
        <pc:spChg chg="mod topLvl">
          <ac:chgData name="Kulinich Bohdan" userId="48e65c9f34e137d0" providerId="LiveId" clId="{EEEF41EA-8C1B-CC4C-99F9-A9BEB1E7A23C}" dt="2023-05-23T13:20:10.625" v="146" actId="164"/>
          <ac:spMkLst>
            <pc:docMk/>
            <pc:sldMk cId="2154405015" sldId="276"/>
            <ac:spMk id="23" creationId="{4ACCBA16-D2C3-1925-0A5A-347FE174F1FF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4" creationId="{6859045A-F1ED-E77F-70FE-AB8A82EB88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2" creationId="{B67C6822-E45C-7615-8C14-C9E695C6A8EE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8" creationId="{2C341009-537C-63E8-9AFC-39B4BF1CB723}"/>
          </ac:spMkLst>
        </pc:spChg>
        <pc:spChg chg="mod modVis">
          <ac:chgData name="Kulinich Bohdan" userId="48e65c9f34e137d0" providerId="LiveId" clId="{EEEF41EA-8C1B-CC4C-99F9-A9BEB1E7A23C}" dt="2023-05-23T13:44:12.858" v="425" actId="14429"/>
          <ac:spMkLst>
            <pc:docMk/>
            <pc:sldMk cId="2154405015" sldId="276"/>
            <ac:spMk id="100" creationId="{CEC770C3-E917-2D41-19EC-5DAA0E622B97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3" creationId="{57EB63EC-21F6-FDF1-25C2-D5B177504DF4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EEEF41EA-8C1B-CC4C-99F9-A9BEB1E7A23C}" dt="2023-05-23T13:41:42.188" v="340"/>
          <ac:spMkLst>
            <pc:docMk/>
            <pc:sldMk cId="2154405015" sldId="276"/>
            <ac:spMk id="120" creationId="{56B7A86D-4196-95E1-EDCD-DE79B8F28E7F}"/>
          </ac:spMkLst>
        </pc:spChg>
        <pc:spChg chg="mod">
          <ac:chgData name="Kulinich Bohdan" userId="48e65c9f34e137d0" providerId="LiveId" clId="{EEEF41EA-8C1B-CC4C-99F9-A9BEB1E7A23C}" dt="2023-05-23T13:44:39.937" v="429"/>
          <ac:spMkLst>
            <pc:docMk/>
            <pc:sldMk cId="2154405015" sldId="276"/>
            <ac:spMk id="125" creationId="{E100AAC2-3085-4921-E247-3FB536ECCC14}"/>
          </ac:spMkLst>
        </pc:spChg>
        <pc:spChg chg="mod modVis">
          <ac:chgData name="Kulinich Bohdan" userId="48e65c9f34e137d0" providerId="LiveId" clId="{EEEF41EA-8C1B-CC4C-99F9-A9BEB1E7A23C}" dt="2023-05-23T13:42:05.745" v="352" actId="14429"/>
          <ac:spMkLst>
            <pc:docMk/>
            <pc:sldMk cId="2154405015" sldId="276"/>
            <ac:spMk id="130" creationId="{FBC5A40B-975B-A632-C882-E233559663E2}"/>
          </ac:spMkLst>
        </pc:spChg>
        <pc:spChg chg="mod modVis">
          <ac:chgData name="Kulinich Bohdan" userId="48e65c9f34e137d0" providerId="LiveId" clId="{EEEF41EA-8C1B-CC4C-99F9-A9BEB1E7A23C}" dt="2023-05-23T13:42:05.110" v="351" actId="14429"/>
          <ac:spMkLst>
            <pc:docMk/>
            <pc:sldMk cId="2154405015" sldId="276"/>
            <ac:spMk id="131" creationId="{3DEFF300-7255-382F-1059-6F4E81F8925E}"/>
          </ac:spMkLst>
        </pc:spChg>
        <pc:spChg chg="mod modVis">
          <ac:chgData name="Kulinich Bohdan" userId="48e65c9f34e137d0" providerId="LiveId" clId="{EEEF41EA-8C1B-CC4C-99F9-A9BEB1E7A23C}" dt="2023-05-23T13:42:04.622" v="350" actId="14429"/>
          <ac:spMkLst>
            <pc:docMk/>
            <pc:sldMk cId="2154405015" sldId="276"/>
            <ac:spMk id="132" creationId="{4734CC1B-B4D4-71F3-8208-AE9382C3B326}"/>
          </ac:spMkLst>
        </pc:spChg>
        <pc:spChg chg="mod modVis">
          <ac:chgData name="Kulinich Bohdan" userId="48e65c9f34e137d0" providerId="LiveId" clId="{EEEF41EA-8C1B-CC4C-99F9-A9BEB1E7A23C}" dt="2023-05-23T13:42:04.247" v="349" actId="14429"/>
          <ac:spMkLst>
            <pc:docMk/>
            <pc:sldMk cId="2154405015" sldId="276"/>
            <ac:spMk id="133" creationId="{5AB14909-3694-0863-E8F6-5AFE3EE68307}"/>
          </ac:spMkLst>
        </pc:spChg>
        <pc:spChg chg="mod modVis">
          <ac:chgData name="Kulinich Bohdan" userId="48e65c9f34e137d0" providerId="LiveId" clId="{EEEF41EA-8C1B-CC4C-99F9-A9BEB1E7A23C}" dt="2023-05-23T13:42:03.754" v="348" actId="14429"/>
          <ac:spMkLst>
            <pc:docMk/>
            <pc:sldMk cId="2154405015" sldId="276"/>
            <ac:spMk id="134" creationId="{90F5B0CA-680C-5A17-5F23-FFE692869DA0}"/>
          </ac:spMkLst>
        </pc:spChg>
        <pc:spChg chg="mod modVis">
          <ac:chgData name="Kulinich Bohdan" userId="48e65c9f34e137d0" providerId="LiveId" clId="{EEEF41EA-8C1B-CC4C-99F9-A9BEB1E7A23C}" dt="2023-05-23T13:42:03.345" v="347" actId="14429"/>
          <ac:spMkLst>
            <pc:docMk/>
            <pc:sldMk cId="2154405015" sldId="276"/>
            <ac:spMk id="135" creationId="{1054FA67-90C6-6CDD-A803-2CA84BC40B3A}"/>
          </ac:spMkLst>
        </pc:spChg>
        <pc:spChg chg="mod modVis">
          <ac:chgData name="Kulinich Bohdan" userId="48e65c9f34e137d0" providerId="LiveId" clId="{EEEF41EA-8C1B-CC4C-99F9-A9BEB1E7A23C}" dt="2023-05-23T13:42:02.790" v="346" actId="14429"/>
          <ac:spMkLst>
            <pc:docMk/>
            <pc:sldMk cId="2154405015" sldId="276"/>
            <ac:spMk id="136" creationId="{BADD9C1B-67E1-291C-88CD-0183341E7C23}"/>
          </ac:spMkLst>
        </pc:s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4" creationId="{66B83E86-83EE-9815-FAC5-A892E29459CA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7" creationId="{A8D1C0BC-9436-89A0-9E58-096544A353E6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0" creationId="{B269FB0F-2FCD-AAE6-CCB7-E6DF2A775D1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3" creationId="{1EE9172F-3AA8-357D-A87E-A6276E6494AE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6" creationId="{B27572A9-8B1F-9B99-94F4-4E43B3BCE629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9" creationId="{8608A87C-3C15-0EF4-1B0C-F55A18BE012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22" creationId="{D1457C05-C033-DBA5-8301-C7517C2789D7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6" creationId="{EDF07E81-81AD-EF69-88A3-23DF5671601D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8" creationId="{4DE43D44-ADAF-62D9-21EC-80692F7F06A4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9" creationId="{DBEEAFB4-15AE-B6F1-7687-B3420B15CD79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0" creationId="{3E2EACE7-6593-6718-ED45-164B25374B38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1" creationId="{F413497E-B2E1-38D0-5F68-30052E4BB20E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3" creationId="{DD5F3F0B-C719-C79C-D81F-AD30298D8080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4" creationId="{BE1D2B77-2CEE-9BAC-4D5F-074CE27A5919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83" creationId="{04833FFD-911C-5FBC-2C7A-7181AA2497AF}"/>
          </ac:grpSpMkLst>
        </pc:grpChg>
        <pc:grpChg chg="add mod">
          <ac:chgData name="Kulinich Bohdan" userId="48e65c9f34e137d0" providerId="LiveId" clId="{EEEF41EA-8C1B-CC4C-99F9-A9BEB1E7A23C}" dt="2023-05-23T13:43:40.093" v="404" actId="1076"/>
          <ac:grpSpMkLst>
            <pc:docMk/>
            <pc:sldMk cId="2154405015" sldId="276"/>
            <ac:grpSpMk id="87" creationId="{4D3A0D0E-2135-D2A8-88DB-F2A45F6C4B96}"/>
          </ac:grpSpMkLst>
        </pc:grpChg>
        <pc:grpChg chg="add del mod">
          <ac:chgData name="Kulinich Bohdan" userId="48e65c9f34e137d0" providerId="LiveId" clId="{EEEF41EA-8C1B-CC4C-99F9-A9BEB1E7A23C}" dt="2023-05-23T13:43:46.843" v="406" actId="478"/>
          <ac:grpSpMkLst>
            <pc:docMk/>
            <pc:sldMk cId="2154405015" sldId="276"/>
            <ac:grpSpMk id="91" creationId="{4717EF08-C505-B4D6-D1E8-71D0B4214CB8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4" creationId="{A6E7BC31-E913-C056-808B-3F4E89BD16CE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7" creationId="{EE784364-75E2-3727-C2F2-D018915CAEC4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1" creationId="{B7C213E9-E3DB-49C0-C7D2-1493AC970CBA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6" creationId="{CA789E11-EAAC-1C35-08E5-A5D313B45A6B}"/>
          </ac:grpSpMkLst>
        </pc:grpChg>
        <pc:grpChg chg="add del mod">
          <ac:chgData name="Kulinich Bohdan" userId="48e65c9f34e137d0" providerId="LiveId" clId="{EEEF41EA-8C1B-CC4C-99F9-A9BEB1E7A23C}" dt="2023-05-23T13:41:48.466" v="342" actId="478"/>
          <ac:grpSpMkLst>
            <pc:docMk/>
            <pc:sldMk cId="2154405015" sldId="276"/>
            <ac:grpSpMk id="119" creationId="{C57026F0-3B2E-8AAD-EBFC-15A6027EC8AB}"/>
          </ac:grpSpMkLst>
        </pc:grpChg>
        <pc:grpChg chg="add mod">
          <ac:chgData name="Kulinich Bohdan" userId="48e65c9f34e137d0" providerId="LiveId" clId="{EEEF41EA-8C1B-CC4C-99F9-A9BEB1E7A23C}" dt="2023-05-23T13:44:43.479" v="430" actId="167"/>
          <ac:grpSpMkLst>
            <pc:docMk/>
            <pc:sldMk cId="2154405015" sldId="276"/>
            <ac:grpSpMk id="124" creationId="{CB0CB2BE-4901-4ABE-A3CB-379604CF8447}"/>
          </ac:grpSpMkLst>
        </pc:grpChg>
        <pc:picChg chg="add del mod">
          <ac:chgData name="Kulinich Bohdan" userId="48e65c9f34e137d0" providerId="LiveId" clId="{EEEF41EA-8C1B-CC4C-99F9-A9BEB1E7A23C}" dt="2023-05-23T13:24:28.142" v="225" actId="478"/>
          <ac:picMkLst>
            <pc:docMk/>
            <pc:sldMk cId="2154405015" sldId="276"/>
            <ac:picMk id="3" creationId="{9A5CAA26-FE9D-C5B3-039C-3271706EF5FF}"/>
          </ac:picMkLst>
        </pc:picChg>
        <pc:picChg chg="del mod topLvl">
          <ac:chgData name="Kulinich Bohdan" userId="48e65c9f34e137d0" providerId="LiveId" clId="{EEEF41EA-8C1B-CC4C-99F9-A9BEB1E7A23C}" dt="2023-05-23T13:16:57.859" v="76" actId="478"/>
          <ac:picMkLst>
            <pc:docMk/>
            <pc:sldMk cId="2154405015" sldId="276"/>
            <ac:picMk id="6" creationId="{9FA31A5A-8C9C-0A3F-969D-08657228B493}"/>
          </ac:picMkLst>
        </pc:picChg>
        <pc:picChg chg="del mod topLvl">
          <ac:chgData name="Kulinich Bohdan" userId="48e65c9f34e137d0" providerId="LiveId" clId="{EEEF41EA-8C1B-CC4C-99F9-A9BEB1E7A23C}" dt="2023-05-23T13:16:54.023" v="74" actId="478"/>
          <ac:picMkLst>
            <pc:docMk/>
            <pc:sldMk cId="2154405015" sldId="276"/>
            <ac:picMk id="9" creationId="{9C82B80A-ED7F-DF24-A0D8-EBF378339AEE}"/>
          </ac:picMkLst>
        </pc:picChg>
        <pc:picChg chg="del mod topLvl">
          <ac:chgData name="Kulinich Bohdan" userId="48e65c9f34e137d0" providerId="LiveId" clId="{EEEF41EA-8C1B-CC4C-99F9-A9BEB1E7A23C}" dt="2023-05-23T13:16:54.815" v="75" actId="478"/>
          <ac:picMkLst>
            <pc:docMk/>
            <pc:sldMk cId="2154405015" sldId="276"/>
            <ac:picMk id="12" creationId="{F98B7EE5-312F-B6CF-E832-096E0C805E45}"/>
          </ac:picMkLst>
        </pc:picChg>
        <pc:picChg chg="del mod topLvl">
          <ac:chgData name="Kulinich Bohdan" userId="48e65c9f34e137d0" providerId="LiveId" clId="{EEEF41EA-8C1B-CC4C-99F9-A9BEB1E7A23C}" dt="2023-05-23T13:16:53.316" v="73" actId="478"/>
          <ac:picMkLst>
            <pc:docMk/>
            <pc:sldMk cId="2154405015" sldId="276"/>
            <ac:picMk id="15" creationId="{3F425315-9897-3FE8-16BE-DBA457F340C8}"/>
          </ac:picMkLst>
        </pc:picChg>
        <pc:picChg chg="del mod topLvl">
          <ac:chgData name="Kulinich Bohdan" userId="48e65c9f34e137d0" providerId="LiveId" clId="{EEEF41EA-8C1B-CC4C-99F9-A9BEB1E7A23C}" dt="2023-05-23T13:17:00.303" v="78" actId="478"/>
          <ac:picMkLst>
            <pc:docMk/>
            <pc:sldMk cId="2154405015" sldId="276"/>
            <ac:picMk id="18" creationId="{F9B59A55-BE99-30CA-BB0B-F7115BBAABB9}"/>
          </ac:picMkLst>
        </pc:picChg>
        <pc:picChg chg="del mod topLvl">
          <ac:chgData name="Kulinich Bohdan" userId="48e65c9f34e137d0" providerId="LiveId" clId="{EEEF41EA-8C1B-CC4C-99F9-A9BEB1E7A23C}" dt="2023-05-23T13:16:58.906" v="77" actId="478"/>
          <ac:picMkLst>
            <pc:docMk/>
            <pc:sldMk cId="2154405015" sldId="276"/>
            <ac:picMk id="21" creationId="{06D4960E-5A36-4C72-2C15-62E19DE7B54E}"/>
          </ac:picMkLst>
        </pc:picChg>
        <pc:picChg chg="add del mod topLvl">
          <ac:chgData name="Kulinich Bohdan" userId="48e65c9f34e137d0" providerId="LiveId" clId="{EEEF41EA-8C1B-CC4C-99F9-A9BEB1E7A23C}" dt="2023-05-23T13:16:52.504" v="72" actId="478"/>
          <ac:picMkLst>
            <pc:docMk/>
            <pc:sldMk cId="2154405015" sldId="276"/>
            <ac:picMk id="24" creationId="{CDC24F9B-3BBE-7E41-20FB-767D2BCEEB0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6" creationId="{060E8296-4E03-B883-3C2F-88CC77776C7B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7" creationId="{E9DA4C51-52A4-133D-E8D0-5D1897C18E99}"/>
          </ac:picMkLst>
        </pc:picChg>
        <pc:picChg chg="del mod modVis">
          <ac:chgData name="Kulinich Bohdan" userId="48e65c9f34e137d0" providerId="LiveId" clId="{EEEF41EA-8C1B-CC4C-99F9-A9BEB1E7A23C}" dt="2023-05-23T13:44:23.481" v="426" actId="478"/>
          <ac:picMkLst>
            <pc:docMk/>
            <pc:sldMk cId="2154405015" sldId="276"/>
            <ac:picMk id="28" creationId="{7A0EE28D-B9F4-3AD0-A3DB-C786F53DC543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9" creationId="{0BA6D19E-483F-7177-CBF0-704000A42327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0" creationId="{C8A2DE24-B1D4-9CE9-80D9-6AE6B6AD071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1" creationId="{EA843938-BA78-469D-1225-C9AAD25214E6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2" creationId="{376A7C98-3537-0068-C94A-C62AB2ADDADA}"/>
          </ac:picMkLst>
        </pc:picChg>
        <pc:picChg chg="del">
          <ac:chgData name="Kulinich Bohdan" userId="48e65c9f34e137d0" providerId="LiveId" clId="{EEEF41EA-8C1B-CC4C-99F9-A9BEB1E7A23C}" dt="2023-05-23T13:15:32.110" v="60" actId="478"/>
          <ac:picMkLst>
            <pc:docMk/>
            <pc:sldMk cId="2154405015" sldId="276"/>
            <ac:picMk id="34" creationId="{E9AAC5EC-D58E-830B-2CEF-0AAB1653FE85}"/>
          </ac:picMkLst>
        </pc:picChg>
        <pc:picChg chg="add mod">
          <ac:chgData name="Kulinich Bohdan" userId="48e65c9f34e137d0" providerId="LiveId" clId="{EEEF41EA-8C1B-CC4C-99F9-A9BEB1E7A23C}" dt="2023-05-23T13:20:24.431" v="150" actId="164"/>
          <ac:picMkLst>
            <pc:docMk/>
            <pc:sldMk cId="2154405015" sldId="276"/>
            <ac:picMk id="36" creationId="{FFBFFDED-29A6-A908-97AD-F850D6E1CE66}"/>
          </ac:picMkLst>
        </pc:picChg>
        <pc:picChg chg="add mod">
          <ac:chgData name="Kulinich Bohdan" userId="48e65c9f34e137d0" providerId="LiveId" clId="{EEEF41EA-8C1B-CC4C-99F9-A9BEB1E7A23C}" dt="2023-05-23T13:20:17.720" v="148" actId="164"/>
          <ac:picMkLst>
            <pc:docMk/>
            <pc:sldMk cId="2154405015" sldId="276"/>
            <ac:picMk id="38" creationId="{3533367E-D0EA-68F0-E164-E7547EE41AFE}"/>
          </ac:picMkLst>
        </pc:picChg>
        <pc:picChg chg="add mod">
          <ac:chgData name="Kulinich Bohdan" userId="48e65c9f34e137d0" providerId="LiveId" clId="{EEEF41EA-8C1B-CC4C-99F9-A9BEB1E7A23C}" dt="2023-05-23T13:20:21.106" v="149" actId="164"/>
          <ac:picMkLst>
            <pc:docMk/>
            <pc:sldMk cId="2154405015" sldId="276"/>
            <ac:picMk id="41" creationId="{EE04DBE4-C21F-593A-D463-77438065FDA5}"/>
          </ac:picMkLst>
        </pc:picChg>
        <pc:picChg chg="add mod">
          <ac:chgData name="Kulinich Bohdan" userId="48e65c9f34e137d0" providerId="LiveId" clId="{EEEF41EA-8C1B-CC4C-99F9-A9BEB1E7A23C}" dt="2023-05-23T13:20:13.875" v="147" actId="164"/>
          <ac:picMkLst>
            <pc:docMk/>
            <pc:sldMk cId="2154405015" sldId="276"/>
            <ac:picMk id="45" creationId="{E023A9BD-0ED4-E57B-4DE6-5F26B9C79821}"/>
          </ac:picMkLst>
        </pc:picChg>
        <pc:picChg chg="add mod">
          <ac:chgData name="Kulinich Bohdan" userId="48e65c9f34e137d0" providerId="LiveId" clId="{EEEF41EA-8C1B-CC4C-99F9-A9BEB1E7A23C}" dt="2023-05-23T13:20:07.013" v="145" actId="164"/>
          <ac:picMkLst>
            <pc:docMk/>
            <pc:sldMk cId="2154405015" sldId="276"/>
            <ac:picMk id="48" creationId="{C4EA921D-177B-A4ED-334C-F73ABA311DA1}"/>
          </ac:picMkLst>
        </pc:picChg>
        <pc:picChg chg="add mod">
          <ac:chgData name="Kulinich Bohdan" userId="48e65c9f34e137d0" providerId="LiveId" clId="{EEEF41EA-8C1B-CC4C-99F9-A9BEB1E7A23C}" dt="2023-05-23T13:20:27.792" v="151" actId="164"/>
          <ac:picMkLst>
            <pc:docMk/>
            <pc:sldMk cId="2154405015" sldId="276"/>
            <ac:picMk id="50" creationId="{DCD3E02F-74B6-A1A2-4F65-48749ACABFCC}"/>
          </ac:picMkLst>
        </pc:picChg>
        <pc:picChg chg="add mod">
          <ac:chgData name="Kulinich Bohdan" userId="48e65c9f34e137d0" providerId="LiveId" clId="{EEEF41EA-8C1B-CC4C-99F9-A9BEB1E7A23C}" dt="2023-05-23T13:20:10.625" v="146" actId="164"/>
          <ac:picMkLst>
            <pc:docMk/>
            <pc:sldMk cId="2154405015" sldId="276"/>
            <ac:picMk id="54" creationId="{BF06178F-6F16-8C13-E9EE-1BD8A5DAAB0B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68" creationId="{EB428548-EE8A-5894-099C-9C0C85D9C02E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0" creationId="{D88FA27B-F30F-5F23-84F3-1B6F123986D2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2" creationId="{7C891694-8036-984F-BDB5-4EF9010B29DA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5" creationId="{0E51E581-7429-5711-3ADD-5B16BC1583B3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7" creationId="{DB820508-DCA7-C9BE-B0E1-62A6238E08DD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9" creationId="{74F759D1-D010-6975-B4F3-293F411BE7A7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81" creationId="{9E2CADF8-F833-FDA4-4A40-49FC92CFDF34}"/>
          </ac:picMkLst>
        </pc:picChg>
        <pc:picChg chg="add mod">
          <ac:chgData name="Kulinich Bohdan" userId="48e65c9f34e137d0" providerId="LiveId" clId="{EEEF41EA-8C1B-CC4C-99F9-A9BEB1E7A23C}" dt="2023-05-23T13:44:46.880" v="432" actId="1076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85" creationId="{A458A3E1-A4AE-FF51-A526-4BEF0FB569DA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3" creationId="{2168ECF3-D0B2-5356-E1D7-0605DB190635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5" creationId="{1002EFE4-75B1-3F7E-ED1A-24D2940AA2A7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8" creationId="{985F3D8A-AD69-FA91-F2E1-7D0D5678A17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9" creationId="{7B3D71F8-A027-B14D-7757-B338AD4593FC}"/>
          </ac:picMkLst>
        </pc:picChg>
        <pc:picChg chg="add del mod">
          <ac:chgData name="Kulinich Bohdan" userId="48e65c9f34e137d0" providerId="LiveId" clId="{EEEF41EA-8C1B-CC4C-99F9-A9BEB1E7A23C}" dt="2023-05-23T13:43:43.179" v="405" actId="478"/>
          <ac:picMkLst>
            <pc:docMk/>
            <pc:sldMk cId="2154405015" sldId="276"/>
            <ac:picMk id="110" creationId="{8E2D273A-A2F6-ED5C-5512-9F44E94BF15D}"/>
          </ac:picMkLst>
        </pc:picChg>
        <pc:picChg chg="add del mod">
          <ac:chgData name="Kulinich Bohdan" userId="48e65c9f34e137d0" providerId="LiveId" clId="{EEEF41EA-8C1B-CC4C-99F9-A9BEB1E7A23C}" dt="2023-05-23T13:41:52.874" v="343" actId="478"/>
          <ac:picMkLst>
            <pc:docMk/>
            <pc:sldMk cId="2154405015" sldId="276"/>
            <ac:picMk id="114" creationId="{763405ED-B086-2E61-CDE8-A21D0958C56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5" creationId="{B7FD13F5-49F7-1BB2-391B-71F94CE27B3C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6" creationId="{60ECB14A-9B5F-AE32-AF26-372FB5D112C0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7" creationId="{63E2D85E-F3F7-7DAE-E860-E806D9B4D6DB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8" creationId="{B7F60D7C-0845-4ACD-6B0D-D737F1F97DD4}"/>
          </ac:picMkLst>
        </pc:picChg>
        <pc:picChg chg="mod">
          <ac:chgData name="Kulinich Bohdan" userId="48e65c9f34e137d0" providerId="LiveId" clId="{EEEF41EA-8C1B-CC4C-99F9-A9BEB1E7A23C}" dt="2023-05-23T13:41:42.188" v="340"/>
          <ac:picMkLst>
            <pc:docMk/>
            <pc:sldMk cId="2154405015" sldId="276"/>
            <ac:picMk id="122" creationId="{8FA5A4D2-4F41-40E8-0065-BBA7C889A89A}"/>
          </ac:picMkLst>
        </pc:picChg>
        <pc:picChg chg="add mod">
          <ac:chgData name="Kulinich Bohdan" userId="48e65c9f34e137d0" providerId="LiveId" clId="{EEEF41EA-8C1B-CC4C-99F9-A9BEB1E7A23C}" dt="2023-05-23T13:43:51.910" v="407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EEEF41EA-8C1B-CC4C-99F9-A9BEB1E7A23C}" dt="2023-05-23T13:44:39.937" v="429"/>
          <ac:picMkLst>
            <pc:docMk/>
            <pc:sldMk cId="2154405015" sldId="276"/>
            <ac:picMk id="127" creationId="{7EB5A0BC-CD74-8A75-DAF6-24215595FB62}"/>
          </ac:picMkLst>
        </pc:picChg>
        <pc:cxnChg chg="mod modVis">
          <ac:chgData name="Kulinich Bohdan" userId="48e65c9f34e137d0" providerId="LiveId" clId="{EEEF41EA-8C1B-CC4C-99F9-A9BEB1E7A23C}" dt="2023-05-23T13:44:03.517" v="409" actId="14429"/>
          <ac:cxnSpMkLst>
            <pc:docMk/>
            <pc:sldMk cId="2154405015" sldId="276"/>
            <ac:cxnSpMk id="25" creationId="{929D5CEB-6D4E-8913-BF5E-524B354F1355}"/>
          </ac:cxnSpMkLst>
        </pc:cxnChg>
        <pc:cxnChg chg="mod modVis">
          <ac:chgData name="Kulinich Bohdan" userId="48e65c9f34e137d0" providerId="LiveId" clId="{EEEF41EA-8C1B-CC4C-99F9-A9BEB1E7A23C}" dt="2023-05-23T13:44:04.003" v="410" actId="14429"/>
          <ac:cxnSpMkLst>
            <pc:docMk/>
            <pc:sldMk cId="2154405015" sldId="276"/>
            <ac:cxnSpMk id="33" creationId="{2660B853-7D44-3CB7-010E-C0EA95162908}"/>
          </ac:cxnSpMkLst>
        </pc:cxnChg>
        <pc:cxnChg chg="mod modVis">
          <ac:chgData name="Kulinich Bohdan" userId="48e65c9f34e137d0" providerId="LiveId" clId="{EEEF41EA-8C1B-CC4C-99F9-A9BEB1E7A23C}" dt="2023-05-23T13:44:04.822" v="411" actId="14429"/>
          <ac:cxnSpMkLst>
            <pc:docMk/>
            <pc:sldMk cId="2154405015" sldId="276"/>
            <ac:cxnSpMk id="39" creationId="{708112D5-8C12-C75A-F26F-93EAEFAC33BA}"/>
          </ac:cxnSpMkLst>
        </pc:cxnChg>
        <pc:cxnChg chg="mod modVis">
          <ac:chgData name="Kulinich Bohdan" userId="48e65c9f34e137d0" providerId="LiveId" clId="{EEEF41EA-8C1B-CC4C-99F9-A9BEB1E7A23C}" dt="2023-05-23T13:44:05.221" v="412" actId="14429"/>
          <ac:cxnSpMkLst>
            <pc:docMk/>
            <pc:sldMk cId="2154405015" sldId="276"/>
            <ac:cxnSpMk id="43" creationId="{08C3483A-00BD-0138-1043-A23BB9832C67}"/>
          </ac:cxnSpMkLst>
        </pc:cxnChg>
        <pc:cxnChg chg="mod modVis">
          <ac:chgData name="Kulinich Bohdan" userId="48e65c9f34e137d0" providerId="LiveId" clId="{EEEF41EA-8C1B-CC4C-99F9-A9BEB1E7A23C}" dt="2023-05-23T13:44:05.705" v="413" actId="14429"/>
          <ac:cxnSpMkLst>
            <pc:docMk/>
            <pc:sldMk cId="2154405015" sldId="276"/>
            <ac:cxnSpMk id="44" creationId="{2513F290-14AD-E454-C542-FF1E74D89719}"/>
          </ac:cxnSpMkLst>
        </pc:cxnChg>
        <pc:cxnChg chg="mod modVis">
          <ac:chgData name="Kulinich Bohdan" userId="48e65c9f34e137d0" providerId="LiveId" clId="{EEEF41EA-8C1B-CC4C-99F9-A9BEB1E7A23C}" dt="2023-05-23T13:44:06.207" v="414" actId="14429"/>
          <ac:cxnSpMkLst>
            <pc:docMk/>
            <pc:sldMk cId="2154405015" sldId="276"/>
            <ac:cxnSpMk id="46" creationId="{DE3DEF29-013C-AD60-D555-4AB3A374E56D}"/>
          </ac:cxnSpMkLst>
        </pc:cxnChg>
        <pc:cxnChg chg="mod modVis">
          <ac:chgData name="Kulinich Bohdan" userId="48e65c9f34e137d0" providerId="LiveId" clId="{EEEF41EA-8C1B-CC4C-99F9-A9BEB1E7A23C}" dt="2023-05-23T13:44:06.777" v="415" actId="14429"/>
          <ac:cxnSpMkLst>
            <pc:docMk/>
            <pc:sldMk cId="2154405015" sldId="276"/>
            <ac:cxnSpMk id="51" creationId="{4064E8CF-6EA8-C285-9BD6-9159EC75FF7D}"/>
          </ac:cxnSpMkLst>
        </pc:cxnChg>
        <pc:cxnChg chg="mod modVis">
          <ac:chgData name="Kulinich Bohdan" userId="48e65c9f34e137d0" providerId="LiveId" clId="{EEEF41EA-8C1B-CC4C-99F9-A9BEB1E7A23C}" dt="2023-05-23T13:44:07.193" v="416" actId="14429"/>
          <ac:cxnSpMkLst>
            <pc:docMk/>
            <pc:sldMk cId="2154405015" sldId="276"/>
            <ac:cxnSpMk id="53" creationId="{5D97C623-DE70-4A59-6F11-32EB967F6D91}"/>
          </ac:cxnSpMkLst>
        </pc:cxnChg>
        <pc:cxnChg chg="mod modVis">
          <ac:chgData name="Kulinich Bohdan" userId="48e65c9f34e137d0" providerId="LiveId" clId="{EEEF41EA-8C1B-CC4C-99F9-A9BEB1E7A23C}" dt="2023-05-23T13:44:07.651" v="417" actId="14429"/>
          <ac:cxnSpMkLst>
            <pc:docMk/>
            <pc:sldMk cId="2154405015" sldId="276"/>
            <ac:cxnSpMk id="55" creationId="{9618D859-67B7-1557-E92F-205C8B83F87E}"/>
          </ac:cxnSpMkLst>
        </pc:cxnChg>
        <pc:cxnChg chg="mod modVis">
          <ac:chgData name="Kulinich Bohdan" userId="48e65c9f34e137d0" providerId="LiveId" clId="{EEEF41EA-8C1B-CC4C-99F9-A9BEB1E7A23C}" dt="2023-05-23T13:44:09.645" v="418" actId="14429"/>
          <ac:cxnSpMkLst>
            <pc:docMk/>
            <pc:sldMk cId="2154405015" sldId="276"/>
            <ac:cxnSpMk id="57" creationId="{DC415DE4-DE53-EBDF-4D88-363560345D4D}"/>
          </ac:cxnSpMkLst>
        </pc:cxnChg>
        <pc:cxnChg chg="mod modVis">
          <ac:chgData name="Kulinich Bohdan" userId="48e65c9f34e137d0" providerId="LiveId" clId="{EEEF41EA-8C1B-CC4C-99F9-A9BEB1E7A23C}" dt="2023-05-23T13:44:10.077" v="419" actId="14429"/>
          <ac:cxnSpMkLst>
            <pc:docMk/>
            <pc:sldMk cId="2154405015" sldId="276"/>
            <ac:cxnSpMk id="62" creationId="{ED125249-C87A-ED53-06CB-5BE5C567DE60}"/>
          </ac:cxnSpMkLst>
        </pc:cxnChg>
        <pc:cxnChg chg="mod modVis">
          <ac:chgData name="Kulinich Bohdan" userId="48e65c9f34e137d0" providerId="LiveId" clId="{EEEF41EA-8C1B-CC4C-99F9-A9BEB1E7A23C}" dt="2023-05-23T13:44:10.445" v="420" actId="14429"/>
          <ac:cxnSpMkLst>
            <pc:docMk/>
            <pc:sldMk cId="2154405015" sldId="276"/>
            <ac:cxnSpMk id="65" creationId="{846EC82F-0B81-3AEF-D8A3-5F0AE008A703}"/>
          </ac:cxnSpMkLst>
        </pc:cxnChg>
        <pc:cxnChg chg="mod modVis">
          <ac:chgData name="Kulinich Bohdan" userId="48e65c9f34e137d0" providerId="LiveId" clId="{EEEF41EA-8C1B-CC4C-99F9-A9BEB1E7A23C}" dt="2023-05-23T13:44:10.966" v="421" actId="14429"/>
          <ac:cxnSpMkLst>
            <pc:docMk/>
            <pc:sldMk cId="2154405015" sldId="276"/>
            <ac:cxnSpMk id="66" creationId="{8508F1C0-0DFB-0B20-7672-D4F934F63FE8}"/>
          </ac:cxnSpMkLst>
        </pc:cxnChg>
        <pc:cxnChg chg="mod modVis">
          <ac:chgData name="Kulinich Bohdan" userId="48e65c9f34e137d0" providerId="LiveId" clId="{EEEF41EA-8C1B-CC4C-99F9-A9BEB1E7A23C}" dt="2023-05-23T13:44:11.349" v="422" actId="14429"/>
          <ac:cxnSpMkLst>
            <pc:docMk/>
            <pc:sldMk cId="2154405015" sldId="276"/>
            <ac:cxnSpMk id="73" creationId="{0D5DE973-9028-5C19-295D-7116AD7072DA}"/>
          </ac:cxnSpMkLst>
        </pc:cxnChg>
        <pc:cxnChg chg="mod modVis">
          <ac:chgData name="Kulinich Bohdan" userId="48e65c9f34e137d0" providerId="LiveId" clId="{EEEF41EA-8C1B-CC4C-99F9-A9BEB1E7A23C}" dt="2023-05-23T13:44:11.862" v="423" actId="14429"/>
          <ac:cxnSpMkLst>
            <pc:docMk/>
            <pc:sldMk cId="2154405015" sldId="276"/>
            <ac:cxnSpMk id="86" creationId="{598AC559-D2BE-36DD-4A41-4C26F7702F27}"/>
          </ac:cxnSpMkLst>
        </pc:cxnChg>
        <pc:cxnChg chg="mod modVis">
          <ac:chgData name="Kulinich Bohdan" userId="48e65c9f34e137d0" providerId="LiveId" clId="{EEEF41EA-8C1B-CC4C-99F9-A9BEB1E7A23C}" dt="2023-05-23T13:44:12.304" v="424" actId="14429"/>
          <ac:cxnSpMkLst>
            <pc:docMk/>
            <pc:sldMk cId="2154405015" sldId="276"/>
            <ac:cxnSpMk id="89" creationId="{20993E1B-7A3E-750E-D14C-1631898C35A5}"/>
          </ac:cxnSpMkLst>
        </pc:cxnChg>
        <pc:cxnChg chg="mod modVis">
          <ac:chgData name="Kulinich Bohdan" userId="48e65c9f34e137d0" providerId="LiveId" clId="{EEEF41EA-8C1B-CC4C-99F9-A9BEB1E7A23C}" dt="2023-05-23T13:42:09.449" v="359" actId="14429"/>
          <ac:cxnSpMkLst>
            <pc:docMk/>
            <pc:sldMk cId="2154405015" sldId="276"/>
            <ac:cxnSpMk id="102" creationId="{AB055268-5D81-1007-F3A1-D1E6C83E1BAF}"/>
          </ac:cxnSpMkLst>
        </pc:cxnChg>
        <pc:cxnChg chg="mod modVis">
          <ac:chgData name="Kulinich Bohdan" userId="48e65c9f34e137d0" providerId="LiveId" clId="{EEEF41EA-8C1B-CC4C-99F9-A9BEB1E7A23C}" dt="2023-05-23T13:42:08.963" v="358" actId="14429"/>
          <ac:cxnSpMkLst>
            <pc:docMk/>
            <pc:sldMk cId="2154405015" sldId="276"/>
            <ac:cxnSpMk id="104" creationId="{18563A49-0879-84F5-2E58-A3D2C6E1BA40}"/>
          </ac:cxnSpMkLst>
        </pc:cxnChg>
        <pc:cxnChg chg="mod modVis">
          <ac:chgData name="Kulinich Bohdan" userId="48e65c9f34e137d0" providerId="LiveId" clId="{EEEF41EA-8C1B-CC4C-99F9-A9BEB1E7A23C}" dt="2023-05-23T13:42:08.304" v="357" actId="14429"/>
          <ac:cxnSpMkLst>
            <pc:docMk/>
            <pc:sldMk cId="2154405015" sldId="276"/>
            <ac:cxnSpMk id="111" creationId="{F22D6CF3-952E-ABE5-4617-251DDBA42D74}"/>
          </ac:cxnSpMkLst>
        </pc:cxnChg>
        <pc:cxnChg chg="mod modVis">
          <ac:chgData name="Kulinich Bohdan" userId="48e65c9f34e137d0" providerId="LiveId" clId="{EEEF41EA-8C1B-CC4C-99F9-A9BEB1E7A23C}" dt="2023-05-23T13:42:07.759" v="356" actId="14429"/>
          <ac:cxnSpMkLst>
            <pc:docMk/>
            <pc:sldMk cId="2154405015" sldId="276"/>
            <ac:cxnSpMk id="112" creationId="{8BE4658A-D700-B688-0E4C-9E397752DC23}"/>
          </ac:cxnSpMkLst>
        </pc:cxnChg>
        <pc:cxnChg chg="mod modVis">
          <ac:chgData name="Kulinich Bohdan" userId="48e65c9f34e137d0" providerId="LiveId" clId="{EEEF41EA-8C1B-CC4C-99F9-A9BEB1E7A23C}" dt="2023-05-23T13:42:07.408" v="355" actId="14429"/>
          <ac:cxnSpMkLst>
            <pc:docMk/>
            <pc:sldMk cId="2154405015" sldId="276"/>
            <ac:cxnSpMk id="113" creationId="{9528B063-FE80-8A10-B164-6C8D40C7C07B}"/>
          </ac:cxnSpMkLst>
        </pc:cxnChg>
        <pc:cxnChg chg="mod modVis">
          <ac:chgData name="Kulinich Bohdan" userId="48e65c9f34e137d0" providerId="LiveId" clId="{EEEF41EA-8C1B-CC4C-99F9-A9BEB1E7A23C}" dt="2023-05-23T13:42:06.969" v="354" actId="14429"/>
          <ac:cxnSpMkLst>
            <pc:docMk/>
            <pc:sldMk cId="2154405015" sldId="276"/>
            <ac:cxnSpMk id="121" creationId="{E5DB465A-352B-4BCB-8BFC-60C7C385614D}"/>
          </ac:cxnSpMkLst>
        </pc:cxnChg>
        <pc:cxnChg chg="mod modVis">
          <ac:chgData name="Kulinich Bohdan" userId="48e65c9f34e137d0" providerId="LiveId" clId="{EEEF41EA-8C1B-CC4C-99F9-A9BEB1E7A23C}" dt="2023-05-23T13:42:06.553" v="353" actId="14429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">
        <pc:chgData name="Kulinich Bohdan" userId="48e65c9f34e137d0" providerId="LiveId" clId="{EEEF41EA-8C1B-CC4C-99F9-A9BEB1E7A23C}" dt="2023-05-23T13:40:05.896" v="311" actId="167"/>
        <pc:sldMkLst>
          <pc:docMk/>
          <pc:sldMk cId="3599287483" sldId="283"/>
        </pc:sldMkLst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19" creationId="{176B7F1B-132D-74CB-2A2D-FDA0BAEDE5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0" creationId="{DDFDF703-B9D2-AD4B-D137-5D5AEEFD4E32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6" creationId="{4273F568-CF62-CA26-BB42-7E94F2705FAB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9" creationId="{C2D07A0D-418A-C8B0-9752-B8087DBD5595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3" creationId="{EF0275C3-069D-3631-BB85-A5907185D2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7" creationId="{8326ED1E-F7B9-4F1F-CE53-0A56DF859018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60" creationId="{29645DA5-A5D6-3E79-03CC-5714C856E841}"/>
          </ac:spMkLst>
        </pc:spChg>
        <pc:spChg chg="mod">
          <ac:chgData name="Kulinich Bohdan" userId="48e65c9f34e137d0" providerId="LiveId" clId="{EEEF41EA-8C1B-CC4C-99F9-A9BEB1E7A23C}" dt="2023-05-23T13:28:24.615" v="267"/>
          <ac:spMkLst>
            <pc:docMk/>
            <pc:sldMk cId="3599287483" sldId="283"/>
            <ac:spMk id="78" creationId="{C4405F35-99DB-4050-A5CA-778A8436C17B}"/>
          </ac:spMkLst>
        </pc:s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18" creationId="{781E8D45-6704-DFFE-A91E-1CAA15CB949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28" creationId="{3696085F-EA67-7A2C-28B3-AD46BDBD8F4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5" creationId="{6CD6C7A1-E291-B74C-7704-59786775DDF3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8" creationId="{8E10CC54-CCED-D127-2A0A-99A72A01B5ED}"/>
          </ac:grpSpMkLst>
        </pc:grpChg>
        <pc:grpChg chg="add del mod">
          <ac:chgData name="Kulinich Bohdan" userId="48e65c9f34e137d0" providerId="LiveId" clId="{EEEF41EA-8C1B-CC4C-99F9-A9BEB1E7A23C}" dt="2023-05-23T13:28:22.354" v="265" actId="478"/>
          <ac:grpSpMkLst>
            <pc:docMk/>
            <pc:sldMk cId="3599287483" sldId="283"/>
            <ac:grpSpMk id="51" creationId="{E46D59E7-1F0F-0BFE-C2CA-90F7A3337C15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6" creationId="{50A09F11-C371-4DCA-43F5-CD18D9FE71D6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9" creationId="{C05B1EBE-BB14-DF18-976A-8ED5658091FF}"/>
          </ac:grpSpMkLst>
        </pc:grpChg>
        <pc:grpChg chg="add mod">
          <ac:chgData name="Kulinich Bohdan" userId="48e65c9f34e137d0" providerId="LiveId" clId="{EEEF41EA-8C1B-CC4C-99F9-A9BEB1E7A23C}" dt="2023-05-23T13:28:24.615" v="267"/>
          <ac:grpSpMkLst>
            <pc:docMk/>
            <pc:sldMk cId="3599287483" sldId="283"/>
            <ac:grpSpMk id="77" creationId="{7668511B-6F96-2752-B688-5DB08D141C00}"/>
          </ac:grpSpMkLst>
        </pc:grpChg>
        <pc:grpChg chg="del">
          <ac:chgData name="Kulinich Bohdan" userId="48e65c9f34e137d0" providerId="LiveId" clId="{EEEF41EA-8C1B-CC4C-99F9-A9BEB1E7A23C}" dt="2023-05-23T13:23:55.448" v="209" actId="478"/>
          <ac:grpSpMkLst>
            <pc:docMk/>
            <pc:sldMk cId="3599287483" sldId="283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7:27.695" v="250"/>
          <ac:picMkLst>
            <pc:docMk/>
            <pc:sldMk cId="3599287483" sldId="283"/>
            <ac:picMk id="9" creationId="{4DF0956B-7BD1-A906-AC41-549AE65CB91F}"/>
          </ac:picMkLst>
        </pc:picChg>
        <pc:picChg chg="del">
          <ac:chgData name="Kulinich Bohdan" userId="48e65c9f34e137d0" providerId="LiveId" clId="{EEEF41EA-8C1B-CC4C-99F9-A9BEB1E7A23C}" dt="2023-05-23T13:23:53.530" v="208" actId="478"/>
          <ac:picMkLst>
            <pc:docMk/>
            <pc:sldMk cId="3599287483" sldId="283"/>
            <ac:picMk id="12" creationId="{1F827B4B-9EB7-0ACD-C513-3377B6249F31}"/>
          </ac:picMkLst>
        </pc:picChg>
        <pc:picChg chg="add del mod">
          <ac:chgData name="Kulinich Bohdan" userId="48e65c9f34e137d0" providerId="LiveId" clId="{EEEF41EA-8C1B-CC4C-99F9-A9BEB1E7A23C}" dt="2023-05-23T13:28:23.980" v="266" actId="478"/>
          <ac:picMkLst>
            <pc:docMk/>
            <pc:sldMk cId="3599287483" sldId="283"/>
            <ac:picMk id="13" creationId="{B1F8F747-E585-2A8E-5847-7FFB690B36CA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20" creationId="{1D2A4D43-7643-B94C-8D69-C78AD951C75E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1" creationId="{FE7FF32E-2DCE-7772-5BEE-220E5C680CDB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4" creationId="{C4DDF4E4-0E5F-AF12-A24C-44E61EE70A2A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7" creationId="{F99A3754-FCE9-6663-A549-D607930C47FB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0" creationId="{1B014990-D4A3-E3CC-A138-00F0F48D21AE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5" creationId="{D4B24153-103E-8EF0-05A5-553A9EA05673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8" creationId="{4FAC338F-A3FD-09A3-1799-9E540918F4F8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8" creationId="{4243E3F2-DE17-DC6D-E764-C6970BD25B8A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9" creationId="{62F0E33C-4344-E5E8-414E-0C470133596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0" creationId="{3316A554-EA5F-0005-A162-07C336CF3493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1" creationId="{BD352F80-47D4-30E3-1D78-978788F921D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2" creationId="{3407951D-1198-5D18-A6F6-8030D228C520}"/>
          </ac:picMkLst>
        </pc:picChg>
        <pc:picChg chg="add del mod">
          <ac:chgData name="Kulinich Bohdan" userId="48e65c9f34e137d0" providerId="LiveId" clId="{EEEF41EA-8C1B-CC4C-99F9-A9BEB1E7A23C}" dt="2023-05-23T13:28:20.645" v="264" actId="478"/>
          <ac:picMkLst>
            <pc:docMk/>
            <pc:sldMk cId="3599287483" sldId="283"/>
            <ac:picMk id="73" creationId="{01001745-4849-BAC1-65B1-8B4296927CB0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4" creationId="{DE6B388E-5309-454F-C6F4-68003817918A}"/>
          </ac:picMkLst>
        </pc:picChg>
        <pc:picChg chg="add mod">
          <ac:chgData name="Kulinich Bohdan" userId="48e65c9f34e137d0" providerId="LiveId" clId="{EEEF41EA-8C1B-CC4C-99F9-A9BEB1E7A23C}" dt="2023-05-23T13:39:56.801" v="309"/>
          <ac:picMkLst>
            <pc:docMk/>
            <pc:sldMk cId="3599287483" sldId="283"/>
            <ac:picMk id="75" creationId="{79FBF99C-3013-0CF7-7AE6-D0BD0AAA39B0}"/>
          </ac:picMkLst>
        </pc:picChg>
        <pc:picChg chg="add mod">
          <ac:chgData name="Kulinich Bohdan" userId="48e65c9f34e137d0" providerId="LiveId" clId="{EEEF41EA-8C1B-CC4C-99F9-A9BEB1E7A23C}" dt="2023-05-23T13:28:29.480" v="268" actId="167"/>
          <ac:picMkLst>
            <pc:docMk/>
            <pc:sldMk cId="3599287483" sldId="283"/>
            <ac:picMk id="76" creationId="{403C21E7-D466-9E09-63C2-B37206A75DFC}"/>
          </ac:picMkLst>
        </pc:picChg>
        <pc:picChg chg="mod">
          <ac:chgData name="Kulinich Bohdan" userId="48e65c9f34e137d0" providerId="LiveId" clId="{EEEF41EA-8C1B-CC4C-99F9-A9BEB1E7A23C}" dt="2023-05-23T13:28:24.615" v="267"/>
          <ac:picMkLst>
            <pc:docMk/>
            <pc:sldMk cId="3599287483" sldId="283"/>
            <ac:picMk id="79" creationId="{1BE1923C-00ED-203C-C939-86A055B5EB9F}"/>
          </ac:picMkLst>
        </pc:picChg>
      </pc:sldChg>
      <pc:sldChg chg="addSp delSp modSp mod delAnim">
        <pc:chgData name="Kulinich Bohdan" userId="48e65c9f34e137d0" providerId="LiveId" clId="{EEEF41EA-8C1B-CC4C-99F9-A9BEB1E7A23C}" dt="2023-05-23T13:25:00.372" v="234" actId="207"/>
        <pc:sldMkLst>
          <pc:docMk/>
          <pc:sldMk cId="3313802318" sldId="284"/>
        </pc:sldMkLst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8" creationId="{A72FC8FB-3A05-9844-AD26-C5BDD3FA83E6}"/>
          </ac:spMkLst>
        </pc:spChg>
        <pc:picChg chg="del">
          <ac:chgData name="Kulinich Bohdan" userId="48e65c9f34e137d0" providerId="LiveId" clId="{EEEF41EA-8C1B-CC4C-99F9-A9BEB1E7A23C}" dt="2023-05-23T13:24:45.359" v="231" actId="478"/>
          <ac:picMkLst>
            <pc:docMk/>
            <pc:sldMk cId="3313802318" sldId="284"/>
            <ac:picMk id="2" creationId="{4017A070-01EC-11CB-83C6-CA457E85CDC6}"/>
          </ac:picMkLst>
        </pc:picChg>
        <pc:picChg chg="add mod">
          <ac:chgData name="Kulinich Bohdan" userId="48e65c9f34e137d0" providerId="LiveId" clId="{EEEF41EA-8C1B-CC4C-99F9-A9BEB1E7A23C}" dt="2023-05-23T13:24:52.200" v="233" actId="1076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7:01:49.326" v="350"/>
        <pc:sldMkLst>
          <pc:docMk/>
          <pc:sldMk cId="2154405015" sldId="276"/>
        </pc:sldMkLst>
        <pc:spChg chg="mod">
          <ac:chgData name="Kulinich Bohdan" userId="48e65c9f34e137d0" providerId="LiveId" clId="{9500AEA4-95E2-A14F-AE23-B3030FD6BDD8}" dt="2023-05-23T16:48:44.012" v="272" actId="207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9500AEA4-95E2-A14F-AE23-B3030FD6BDD8}" dt="2023-05-23T16:52:10.303" v="308" actId="14826"/>
          <ac:spMkLst>
            <pc:docMk/>
            <pc:sldMk cId="2154405015" sldId="276"/>
            <ac:spMk id="107" creationId="{C38791ED-47A9-3BFB-CC29-31D652A26924}"/>
          </ac:spMkLst>
        </pc:spChg>
        <pc:grpChg chg="mod">
          <ac:chgData name="Kulinich Bohdan" userId="48e65c9f34e137d0" providerId="LiveId" clId="{9500AEA4-95E2-A14F-AE23-B3030FD6BDD8}" dt="2023-05-23T16:52:10.303" v="308" actId="14826"/>
          <ac:grpSpMkLst>
            <pc:docMk/>
            <pc:sldMk cId="2154405015" sldId="276"/>
            <ac:grpSpMk id="106" creationId="{CA789E11-EAAC-1C35-08E5-A5D313B45A6B}"/>
          </ac:grpSpMkLst>
        </pc:grpChg>
        <pc:picChg chg="add del mod">
          <ac:chgData name="Kulinich Bohdan" userId="48e65c9f34e137d0" providerId="LiveId" clId="{9500AEA4-95E2-A14F-AE23-B3030FD6BDD8}" dt="2023-05-23T14:45:36.825" v="81" actId="478"/>
          <ac:picMkLst>
            <pc:docMk/>
            <pc:sldMk cId="2154405015" sldId="276"/>
            <ac:picMk id="3" creationId="{11F3C131-AE92-00EA-8FD9-051763C00AB5}"/>
          </ac:picMkLst>
        </pc:picChg>
        <pc:picChg chg="add del mod">
          <ac:chgData name="Kulinich Bohdan" userId="48e65c9f34e137d0" providerId="LiveId" clId="{9500AEA4-95E2-A14F-AE23-B3030FD6BDD8}" dt="2023-05-23T14:17:41.979" v="28" actId="478"/>
          <ac:picMkLst>
            <pc:docMk/>
            <pc:sldMk cId="2154405015" sldId="276"/>
            <ac:picMk id="3" creationId="{E7C5CF32-338B-6460-7B2B-F4D13812CA8F}"/>
          </ac:picMkLst>
        </pc:picChg>
        <pc:picChg chg="add del mod">
          <ac:chgData name="Kulinich Bohdan" userId="48e65c9f34e137d0" providerId="LiveId" clId="{9500AEA4-95E2-A14F-AE23-B3030FD6BDD8}" dt="2023-05-23T14:20:23.017" v="29" actId="478"/>
          <ac:picMkLst>
            <pc:docMk/>
            <pc:sldMk cId="2154405015" sldId="276"/>
            <ac:picMk id="5" creationId="{65F0AED9-00A3-D39D-85A3-ED4F09494859}"/>
          </ac:picMkLst>
        </pc:picChg>
        <pc:picChg chg="add mod modVis">
          <ac:chgData name="Kulinich Bohdan" userId="48e65c9f34e137d0" providerId="LiveId" clId="{9500AEA4-95E2-A14F-AE23-B3030FD6BDD8}" dt="2023-05-23T16:52:11.972" v="309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">
          <ac:chgData name="Kulinich Bohdan" userId="48e65c9f34e137d0" providerId="LiveId" clId="{9500AEA4-95E2-A14F-AE23-B3030FD6BDD8}" dt="2023-05-23T14:21:25.247" v="41" actId="478"/>
          <ac:picMkLst>
            <pc:docMk/>
            <pc:sldMk cId="2154405015" sldId="276"/>
            <ac:picMk id="6" creationId="{2A97DD7F-5B81-75CE-DEEE-EC16138F10B0}"/>
          </ac:picMkLst>
        </pc:picChg>
        <pc:picChg chg="add del mod modVis">
          <ac:chgData name="Kulinich Bohdan" userId="48e65c9f34e137d0" providerId="LiveId" clId="{9500AEA4-95E2-A14F-AE23-B3030FD6BDD8}" dt="2023-05-23T14:41:23.350" v="64" actId="478"/>
          <ac:picMkLst>
            <pc:docMk/>
            <pc:sldMk cId="2154405015" sldId="276"/>
            <ac:picMk id="8" creationId="{B63D63FB-E4C0-7CC1-F2A2-9EA2652C5098}"/>
          </ac:picMkLst>
        </pc:picChg>
        <pc:picChg chg="add del mod">
          <ac:chgData name="Kulinich Bohdan" userId="48e65c9f34e137d0" providerId="LiveId" clId="{9500AEA4-95E2-A14F-AE23-B3030FD6BDD8}" dt="2023-05-23T14:41:27.974" v="66" actId="478"/>
          <ac:picMkLst>
            <pc:docMk/>
            <pc:sldMk cId="2154405015" sldId="276"/>
            <ac:picMk id="9" creationId="{689653BF-D20C-7693-D7CF-286FB3E7D74D}"/>
          </ac:picMkLst>
        </pc:picChg>
        <pc:picChg chg="add del mod modVis">
          <ac:chgData name="Kulinich Bohdan" userId="48e65c9f34e137d0" providerId="LiveId" clId="{9500AEA4-95E2-A14F-AE23-B3030FD6BDD8}" dt="2023-05-23T14:44:53.407" v="74" actId="478"/>
          <ac:picMkLst>
            <pc:docMk/>
            <pc:sldMk cId="2154405015" sldId="276"/>
            <ac:picMk id="11" creationId="{B4A07348-399E-A401-EFF0-7DCF013A4C5C}"/>
          </ac:picMkLst>
        </pc:picChg>
        <pc:picChg chg="del mod">
          <ac:chgData name="Kulinich Bohdan" userId="48e65c9f34e137d0" providerId="LiveId" clId="{9500AEA4-95E2-A14F-AE23-B3030FD6BDD8}" dt="2023-05-23T14:16:59.468" v="20" actId="478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9500AEA4-95E2-A14F-AE23-B3030FD6BDD8}" dt="2023-05-23T16:52:10.303" v="308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500AEA4-95E2-A14F-AE23-B3030FD6BDD8}" dt="2023-05-23T16:53:59.980" v="330" actId="14826"/>
          <ac:picMkLst>
            <pc:docMk/>
            <pc:sldMk cId="2154405015" sldId="276"/>
            <ac:picMk id="118" creationId="{B7F60D7C-0845-4ACD-6B0D-D737F1F97DD4}"/>
          </ac:picMkLst>
        </pc:picChg>
      </pc:sldChg>
      <pc:sldChg chg="addSp delSp modSp mod setBg">
        <pc:chgData name="Kulinich Bohdan" userId="48e65c9f34e137d0" providerId="LiveId" clId="{9500AEA4-95E2-A14F-AE23-B3030FD6BDD8}" dt="2023-05-23T16:58:54" v="334" actId="207"/>
        <pc:sldMkLst>
          <pc:docMk/>
          <pc:sldMk cId="288857224" sldId="277"/>
        </pc:sldMkLst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9500AEA4-95E2-A14F-AE23-B3030FD6BDD8}" dt="2023-05-23T16:52:30.800" v="314" actId="14826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127" creationId="{3C0E762E-4108-2846-CEB0-F1F42BA138A1}"/>
          </ac:spMkLst>
        </pc:spChg>
        <pc:grpChg chg="mod">
          <ac:chgData name="Kulinich Bohdan" userId="48e65c9f34e137d0" providerId="LiveId" clId="{9500AEA4-95E2-A14F-AE23-B3030FD6BDD8}" dt="2023-05-23T16:52:30.800" v="314" actId="14826"/>
          <ac:grpSpMkLst>
            <pc:docMk/>
            <pc:sldMk cId="288857224" sldId="277"/>
            <ac:grpSpMk id="51" creationId="{7622C6DF-6AD6-9C5C-991F-44148A6B06B7}"/>
          </ac:grpSpMkLst>
        </pc:grpChg>
        <pc:picChg chg="add mod modVis">
          <ac:chgData name="Kulinich Bohdan" userId="48e65c9f34e137d0" providerId="LiveId" clId="{9500AEA4-95E2-A14F-AE23-B3030FD6BDD8}" dt="2023-05-23T16:52:32.120" v="315" actId="14429"/>
          <ac:picMkLst>
            <pc:docMk/>
            <pc:sldMk cId="288857224" sldId="277"/>
            <ac:picMk id="2" creationId="{9918AC62-7A94-2AFE-B61F-BFD880488FB0}"/>
          </ac:picMkLst>
        </pc:picChg>
        <pc:picChg chg="del mod">
          <ac:chgData name="Kulinich Bohdan" userId="48e65c9f34e137d0" providerId="LiveId" clId="{9500AEA4-95E2-A14F-AE23-B3030FD6BDD8}" dt="2023-05-23T14:53:06.651" v="110" actId="478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9500AEA4-95E2-A14F-AE23-B3030FD6BDD8}" dt="2023-05-23T16:52:30.800" v="314" actId="14826"/>
          <ac:picMkLst>
            <pc:docMk/>
            <pc:sldMk cId="288857224" sldId="277"/>
            <ac:picMk id="53" creationId="{A46D7240-4602-353F-3C8A-606B7E1D9E60}"/>
          </ac:picMkLst>
        </pc:picChg>
        <pc:picChg chg="mod modVis">
          <ac:chgData name="Kulinich Bohdan" userId="48e65c9f34e137d0" providerId="LiveId" clId="{9500AEA4-95E2-A14F-AE23-B3030FD6BDD8}" dt="2023-05-23T16:54:26.611" v="331" actId="14826"/>
          <ac:picMkLst>
            <pc:docMk/>
            <pc:sldMk cId="288857224" sldId="277"/>
            <ac:picMk id="66" creationId="{12A63012-8CD1-73F8-C3E0-7E719C2D627F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setBg">
        <pc:chgData name="Kulinich Bohdan" userId="48e65c9f34e137d0" providerId="LiveId" clId="{9500AEA4-95E2-A14F-AE23-B3030FD6BDD8}" dt="2023-05-23T16:51:53.420" v="304" actId="14429"/>
        <pc:sldMkLst>
          <pc:docMk/>
          <pc:sldMk cId="2337633875" sldId="279"/>
        </pc:sldMkLst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2" creationId="{991FDDA8-1F75-2841-6B58-B820882F678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" creationId="{BD7AD4C6-C9A7-303B-E779-ABB2F6EC17B2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4" creationId="{117B4739-72EC-D88E-3F90-5053DA119A3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0" creationId="{5EABCFF5-8A95-C2D2-0F2E-F2B922FDAA74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2" creationId="{D31D7E4B-EB57-2277-4206-40B2A0AFDC42}"/>
          </ac:spMkLst>
        </pc:spChg>
        <pc:spChg chg="mod">
          <ac:chgData name="Kulinich Bohdan" userId="48e65c9f34e137d0" providerId="LiveId" clId="{9500AEA4-95E2-A14F-AE23-B3030FD6BDD8}" dt="2023-05-23T16:51:37.344" v="298" actId="14826"/>
          <ac:spMkLst>
            <pc:docMk/>
            <pc:sldMk cId="2337633875" sldId="279"/>
            <ac:spMk id="60" creationId="{27A4C99E-A3BC-1EAC-B0FE-D044D6A2004D}"/>
          </ac:spMkLst>
        </pc:spChg>
        <pc:grpChg chg="mod">
          <ac:chgData name="Kulinich Bohdan" userId="48e65c9f34e137d0" providerId="LiveId" clId="{9500AEA4-95E2-A14F-AE23-B3030FD6BDD8}" dt="2023-05-23T16:51:37.344" v="298" actId="14826"/>
          <ac:grpSpMkLst>
            <pc:docMk/>
            <pc:sldMk cId="2337633875" sldId="279"/>
            <ac:grpSpMk id="59" creationId="{76E23116-3D3B-7225-2CEC-69E586CFEEB8}"/>
          </ac:grpSpMkLst>
        </pc:grpChg>
        <pc:picChg chg="add mod modVis">
          <ac:chgData name="Kulinich Bohdan" userId="48e65c9f34e137d0" providerId="LiveId" clId="{9500AEA4-95E2-A14F-AE23-B3030FD6BDD8}" dt="2023-05-23T16:51:53.420" v="304" actId="14429"/>
          <ac:picMkLst>
            <pc:docMk/>
            <pc:sldMk cId="2337633875" sldId="279"/>
            <ac:picMk id="5" creationId="{B48C09B1-542C-2726-B0BB-CAB7DD9D474E}"/>
          </ac:picMkLst>
        </pc:picChg>
        <pc:picChg chg="del mod modVis">
          <ac:chgData name="Kulinich Bohdan" userId="48e65c9f34e137d0" providerId="LiveId" clId="{9500AEA4-95E2-A14F-AE23-B3030FD6BDD8}" dt="2023-05-23T16:51:51.918" v="303" actId="478"/>
          <ac:picMkLst>
            <pc:docMk/>
            <pc:sldMk cId="2337633875" sldId="279"/>
            <ac:picMk id="31" creationId="{2499614C-27A0-7164-9874-044E8542E65A}"/>
          </ac:picMkLst>
        </pc:picChg>
        <pc:picChg chg="del mod">
          <ac:chgData name="Kulinich Bohdan" userId="48e65c9f34e137d0" providerId="LiveId" clId="{9500AEA4-95E2-A14F-AE23-B3030FD6BDD8}" dt="2023-05-23T14:52:49.545" v="103" actId="478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9500AEA4-95E2-A14F-AE23-B3030FD6BDD8}" dt="2023-05-23T16:51:37.344" v="298" actId="14826"/>
          <ac:picMkLst>
            <pc:docMk/>
            <pc:sldMk cId="2337633875" sldId="279"/>
            <ac:picMk id="61" creationId="{0A3DBBAD-0B77-0B07-CBF1-D142D5327D4C}"/>
          </ac:picMkLst>
        </pc:picChg>
        <pc:picChg chg="mod modVis">
          <ac:chgData name="Kulinich Bohdan" userId="48e65c9f34e137d0" providerId="LiveId" clId="{9500AEA4-95E2-A14F-AE23-B3030FD6BDD8}" dt="2023-05-23T16:51:40.917" v="301" actId="14429"/>
          <ac:picMkLst>
            <pc:docMk/>
            <pc:sldMk cId="2337633875" sldId="279"/>
            <ac:picMk id="68" creationId="{58CB9EF9-C7EB-8B5E-F3FC-E8D0EAA42B86}"/>
          </ac:picMkLst>
        </pc:picChg>
      </pc:sldChg>
      <pc:sldChg chg="addSp delSp modSp mod setBg">
        <pc:chgData name="Kulinich Bohdan" userId="48e65c9f34e137d0" providerId="LiveId" clId="{9500AEA4-95E2-A14F-AE23-B3030FD6BDD8}" dt="2023-05-23T16:53:13.175" v="329" actId="14429"/>
        <pc:sldMkLst>
          <pc:docMk/>
          <pc:sldMk cId="945877188" sldId="280"/>
        </pc:sldMkLst>
        <pc:spChg chg="mod">
          <ac:chgData name="Kulinich Bohdan" userId="48e65c9f34e137d0" providerId="LiveId" clId="{9500AEA4-95E2-A14F-AE23-B3030FD6BDD8}" dt="2023-05-23T16:53:10.511" v="326" actId="14826"/>
          <ac:spMkLst>
            <pc:docMk/>
            <pc:sldMk cId="945877188" sldId="280"/>
            <ac:spMk id="53" creationId="{ADB8E28D-96A6-8271-8251-97BE48C591F2}"/>
          </ac:spMkLst>
        </pc:spChg>
        <pc:grpChg chg="mod">
          <ac:chgData name="Kulinich Bohdan" userId="48e65c9f34e137d0" providerId="LiveId" clId="{9500AEA4-95E2-A14F-AE23-B3030FD6BDD8}" dt="2023-05-23T16:53:10.511" v="326" actId="14826"/>
          <ac:grpSpMkLst>
            <pc:docMk/>
            <pc:sldMk cId="945877188" sldId="280"/>
            <ac:grpSpMk id="52" creationId="{031CAD63-D56A-B6DB-1D66-1B033B5BB81B}"/>
          </ac:grpSpMkLst>
        </pc:grpChg>
        <pc:picChg chg="add mod modVis">
          <ac:chgData name="Kulinich Bohdan" userId="48e65c9f34e137d0" providerId="LiveId" clId="{9500AEA4-95E2-A14F-AE23-B3030FD6BDD8}" dt="2023-05-23T16:53:12.040" v="328" actId="14429"/>
          <ac:picMkLst>
            <pc:docMk/>
            <pc:sldMk cId="945877188" sldId="280"/>
            <ac:picMk id="2" creationId="{51859001-7529-A55F-8ED9-F755C57C30D8}"/>
          </ac:picMkLst>
        </pc:picChg>
        <pc:picChg chg="del mod">
          <ac:chgData name="Kulinich Bohdan" userId="48e65c9f34e137d0" providerId="LiveId" clId="{9500AEA4-95E2-A14F-AE23-B3030FD6BDD8}" dt="2023-05-23T14:53:13.026" v="112" actId="478"/>
          <ac:picMkLst>
            <pc:docMk/>
            <pc:sldMk cId="945877188" sldId="280"/>
            <ac:picMk id="4" creationId="{190E9633-D4B3-90C0-AEA7-310FD91DDB04}"/>
          </ac:picMkLst>
        </pc:picChg>
        <pc:picChg chg="mod modVis">
          <ac:chgData name="Kulinich Bohdan" userId="48e65c9f34e137d0" providerId="LiveId" clId="{9500AEA4-95E2-A14F-AE23-B3030FD6BDD8}" dt="2023-05-23T16:53:11.320" v="327" actId="14429"/>
          <ac:picMkLst>
            <pc:docMk/>
            <pc:sldMk cId="945877188" sldId="280"/>
            <ac:picMk id="31" creationId="{C200ABD3-3465-E418-8B88-6B0BB1C46A64}"/>
          </ac:picMkLst>
        </pc:picChg>
        <pc:picChg chg="mod">
          <ac:chgData name="Kulinich Bohdan" userId="48e65c9f34e137d0" providerId="LiveId" clId="{9500AEA4-95E2-A14F-AE23-B3030FD6BDD8}" dt="2023-05-23T16:53:10.511" v="326" actId="14826"/>
          <ac:picMkLst>
            <pc:docMk/>
            <pc:sldMk cId="945877188" sldId="280"/>
            <ac:picMk id="54" creationId="{4C824AE6-7D5B-011B-7E2E-735785DE62BD}"/>
          </ac:picMkLst>
        </pc:picChg>
        <pc:picChg chg="mod modVis">
          <ac:chgData name="Kulinich Bohdan" userId="48e65c9f34e137d0" providerId="LiveId" clId="{9500AEA4-95E2-A14F-AE23-B3030FD6BDD8}" dt="2023-05-23T16:53:13.175" v="329" actId="14429"/>
          <ac:picMkLst>
            <pc:docMk/>
            <pc:sldMk cId="945877188" sldId="280"/>
            <ac:picMk id="61" creationId="{26E3560F-417B-8F47-1DC2-F2573B52BC59}"/>
          </ac:picMkLst>
        </pc:picChg>
      </pc:sldChg>
      <pc:sldChg chg="addSp delSp modSp mod setBg">
        <pc:chgData name="Kulinich Bohdan" userId="48e65c9f34e137d0" providerId="LiveId" clId="{9500AEA4-95E2-A14F-AE23-B3030FD6BDD8}" dt="2023-05-23T16:50:30.057" v="286" actId="14429"/>
        <pc:sldMkLst>
          <pc:docMk/>
          <pc:sldMk cId="3599287483" sldId="283"/>
        </pc:sldMkLst>
        <pc:spChg chg="mod">
          <ac:chgData name="Kulinich Bohdan" userId="48e65c9f34e137d0" providerId="LiveId" clId="{9500AEA4-95E2-A14F-AE23-B3030FD6BDD8}" dt="2023-05-23T16:37:15.818" v="252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9500AEA4-95E2-A14F-AE23-B3030FD6BDD8}" dt="2023-05-23T16:50:27.880" v="284" actId="14826"/>
          <ac:spMkLst>
            <pc:docMk/>
            <pc:sldMk cId="3599287483" sldId="283"/>
            <ac:spMk id="60" creationId="{29645DA5-A5D6-3E79-03CC-5714C856E841}"/>
          </ac:spMkLst>
        </pc:spChg>
        <pc:grpChg chg="mod">
          <ac:chgData name="Kulinich Bohdan" userId="48e65c9f34e137d0" providerId="LiveId" clId="{9500AEA4-95E2-A14F-AE23-B3030FD6BDD8}" dt="2023-05-23T16:37:15.818" v="252" actId="207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9500AEA4-95E2-A14F-AE23-B3030FD6BDD8}" dt="2023-05-23T16:50:27.880" v="284" actId="14826"/>
          <ac:grpSpMkLst>
            <pc:docMk/>
            <pc:sldMk cId="3599287483" sldId="283"/>
            <ac:grpSpMk id="59" creationId="{C05B1EBE-BB14-DF18-976A-8ED5658091FF}"/>
          </ac:grpSpMkLst>
        </pc:grpChg>
        <pc:picChg chg="add del mod">
          <ac:chgData name="Kulinich Bohdan" userId="48e65c9f34e137d0" providerId="LiveId" clId="{9500AEA4-95E2-A14F-AE23-B3030FD6BDD8}" dt="2023-05-23T14:53:48.080" v="120" actId="478"/>
          <ac:picMkLst>
            <pc:docMk/>
            <pc:sldMk cId="3599287483" sldId="283"/>
            <ac:picMk id="9" creationId="{222034A3-6372-1ECD-FB42-14E8EF3A92DA}"/>
          </ac:picMkLst>
        </pc:picChg>
        <pc:picChg chg="add mod modVis">
          <ac:chgData name="Kulinich Bohdan" userId="48e65c9f34e137d0" providerId="LiveId" clId="{9500AEA4-95E2-A14F-AE23-B3030FD6BDD8}" dt="2023-05-23T16:50:29.275" v="285" actId="14429"/>
          <ac:picMkLst>
            <pc:docMk/>
            <pc:sldMk cId="3599287483" sldId="283"/>
            <ac:picMk id="12" creationId="{7DB749CF-69F2-04AA-FF01-5322208C8E4D}"/>
          </ac:picMkLst>
        </pc:picChg>
        <pc:picChg chg="mod">
          <ac:chgData name="Kulinich Bohdan" userId="48e65c9f34e137d0" providerId="LiveId" clId="{9500AEA4-95E2-A14F-AE23-B3030FD6BDD8}" dt="2023-05-23T16:50:27.880" v="284" actId="14826"/>
          <ac:picMkLst>
            <pc:docMk/>
            <pc:sldMk cId="3599287483" sldId="283"/>
            <ac:picMk id="68" creationId="{4243E3F2-DE17-DC6D-E764-C6970BD25B8A}"/>
          </ac:picMkLst>
        </pc:picChg>
        <pc:picChg chg="mod modVis">
          <ac:chgData name="Kulinich Bohdan" userId="48e65c9f34e137d0" providerId="LiveId" clId="{9500AEA4-95E2-A14F-AE23-B3030FD6BDD8}" dt="2023-05-23T16:50:30.057" v="286" actId="14429"/>
          <ac:picMkLst>
            <pc:docMk/>
            <pc:sldMk cId="3599287483" sldId="283"/>
            <ac:picMk id="75" creationId="{79FBF99C-3013-0CF7-7AE6-D0BD0AAA39B0}"/>
          </ac:picMkLst>
        </pc:picChg>
        <pc:picChg chg="del mod">
          <ac:chgData name="Kulinich Bohdan" userId="48e65c9f34e137d0" providerId="LiveId" clId="{9500AEA4-95E2-A14F-AE23-B3030FD6BDD8}" dt="2023-05-23T14:52:59.323" v="107" actId="478"/>
          <ac:picMkLst>
            <pc:docMk/>
            <pc:sldMk cId="3599287483" sldId="283"/>
            <ac:picMk id="76" creationId="{403C21E7-D466-9E09-63C2-B37206A75DFC}"/>
          </ac:picMkLst>
        </pc:picChg>
      </pc:sldChg>
      <pc:sldChg chg="addSp delSp modSp mod setBg delAnim">
        <pc:chgData name="Kulinich Bohdan" userId="48e65c9f34e137d0" providerId="LiveId" clId="{9500AEA4-95E2-A14F-AE23-B3030FD6BDD8}" dt="2023-05-23T17:01:28.978" v="346"/>
        <pc:sldMkLst>
          <pc:docMk/>
          <pc:sldMk cId="3313802318" sldId="284"/>
        </pc:sldMkLst>
        <pc:spChg chg="add del mod">
          <ac:chgData name="Kulinich Bohdan" userId="48e65c9f34e137d0" providerId="LiveId" clId="{9500AEA4-95E2-A14F-AE23-B3030FD6BDD8}" dt="2023-05-23T16:34:21.510" v="237" actId="478"/>
          <ac:spMkLst>
            <pc:docMk/>
            <pc:sldMk cId="3313802318" sldId="284"/>
            <ac:spMk id="3" creationId="{641AA323-220A-6261-0294-293F4E2A19FB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8" creationId="{A72FC8FB-3A05-9844-AD26-C5BDD3FA83E6}"/>
          </ac:spMkLst>
        </pc:spChg>
        <pc:picChg chg="add mod">
          <ac:chgData name="Kulinich Bohdan" userId="48e65c9f34e137d0" providerId="LiveId" clId="{9500AEA4-95E2-A14F-AE23-B3030FD6BDD8}" dt="2023-05-23T14:53:27.746" v="115" actId="1076"/>
          <ac:picMkLst>
            <pc:docMk/>
            <pc:sldMk cId="3313802318" sldId="284"/>
            <ac:picMk id="2" creationId="{7EEA3FD0-874A-6A94-1A4E-ACC4B5874427}"/>
          </ac:picMkLst>
        </pc:picChg>
        <pc:picChg chg="del mod">
          <ac:chgData name="Kulinich Bohdan" userId="48e65c9f34e137d0" providerId="LiveId" clId="{9500AEA4-95E2-A14F-AE23-B3030FD6BDD8}" dt="2023-05-23T14:53:03.520" v="109" actId="478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9500AEA4-95E2-A14F-AE23-B3030FD6BDD8}" dt="2023-05-23T16:50:05.964" v="280" actId="14429"/>
        <pc:sldMkLst>
          <pc:docMk/>
          <pc:sldMk cId="3264582832" sldId="287"/>
        </pc:sldMkLst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13" creationId="{023644CF-8780-8100-42BA-B0139CF2474C}"/>
          </ac:spMkLst>
        </pc:spChg>
        <pc:spChg chg="mod">
          <ac:chgData name="Kulinich Bohdan" userId="48e65c9f34e137d0" providerId="LiveId" clId="{9500AEA4-95E2-A14F-AE23-B3030FD6BDD8}" dt="2023-05-23T16:49:57.006" v="278" actId="14826"/>
          <ac:spMkLst>
            <pc:docMk/>
            <pc:sldMk cId="3264582832" sldId="287"/>
            <ac:spMk id="94" creationId="{C36864C0-E765-BF92-97BC-64D83C7CC95D}"/>
          </ac:spMkLst>
        </pc:spChg>
        <pc:grpChg chg="mod">
          <ac:chgData name="Kulinich Bohdan" userId="48e65c9f34e137d0" providerId="LiveId" clId="{9500AEA4-95E2-A14F-AE23-B3030FD6BDD8}" dt="2023-05-23T16:49:57.006" v="278" actId="14826"/>
          <ac:grpSpMkLst>
            <pc:docMk/>
            <pc:sldMk cId="3264582832" sldId="287"/>
            <ac:grpSpMk id="93" creationId="{DB4ACCE6-69AF-7096-C330-BAE18A832B87}"/>
          </ac:grpSpMkLst>
        </pc:grpChg>
        <pc:picChg chg="add mod modVis">
          <ac:chgData name="Kulinich Bohdan" userId="48e65c9f34e137d0" providerId="LiveId" clId="{9500AEA4-95E2-A14F-AE23-B3030FD6BDD8}" dt="2023-05-23T16:50:05.964" v="280" actId="14429"/>
          <ac:picMkLst>
            <pc:docMk/>
            <pc:sldMk cId="3264582832" sldId="287"/>
            <ac:picMk id="3" creationId="{2A9D7A85-7E1A-EC86-D04E-F09C64F9F44D}"/>
          </ac:picMkLst>
        </pc:picChg>
        <pc:picChg chg="mod">
          <ac:chgData name="Kulinich Bohdan" userId="48e65c9f34e137d0" providerId="LiveId" clId="{9500AEA4-95E2-A14F-AE23-B3030FD6BDD8}" dt="2023-05-23T16:49:57.006" v="278" actId="14826"/>
          <ac:picMkLst>
            <pc:docMk/>
            <pc:sldMk cId="3264582832" sldId="287"/>
            <ac:picMk id="95" creationId="{A0767654-5351-59AC-D23F-3FE72D7BE342}"/>
          </ac:picMkLst>
        </pc:picChg>
        <pc:picChg chg="mod modVis">
          <ac:chgData name="Kulinich Bohdan" userId="48e65c9f34e137d0" providerId="LiveId" clId="{9500AEA4-95E2-A14F-AE23-B3030FD6BDD8}" dt="2023-05-23T16:50:04.475" v="279" actId="14429"/>
          <ac:picMkLst>
            <pc:docMk/>
            <pc:sldMk cId="3264582832" sldId="287"/>
            <ac:picMk id="102" creationId="{F9B5B71B-8A3F-9907-2450-E20BE9919894}"/>
          </ac:picMkLst>
        </pc:picChg>
        <pc:picChg chg="del mod">
          <ac:chgData name="Kulinich Bohdan" userId="48e65c9f34e137d0" providerId="LiveId" clId="{9500AEA4-95E2-A14F-AE23-B3030FD6BDD8}" dt="2023-05-23T14:53:01.502" v="108" actId="478"/>
          <ac:picMkLst>
            <pc:docMk/>
            <pc:sldMk cId="3264582832" sldId="287"/>
            <ac:picMk id="103" creationId="{C2232D36-AE4A-DADA-87B1-07A7FA16BF57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addSp delSp modSp mod delAnim modAnim">
        <pc:chgData name="Kulinich Bohdan" userId="48e65c9f34e137d0" providerId="LiveId" clId="{B1FE939A-988E-3F49-BFCE-F4DAA39A707D}" dt="2023-05-21T06:54:58.474" v="344" actId="14100"/>
        <pc:sldMkLst>
          <pc:docMk/>
          <pc:sldMk cId="3599287483" sldId="283"/>
        </pc:sldMkLst>
        <pc:spChg chg="add del mod topLvl">
          <ac:chgData name="Kulinich Bohdan" userId="48e65c9f34e137d0" providerId="LiveId" clId="{B1FE939A-988E-3F49-BFCE-F4DAA39A707D}" dt="2023-05-20T13:50:56.058" v="160" actId="478"/>
          <ac:spMkLst>
            <pc:docMk/>
            <pc:sldMk cId="3599287483" sldId="283"/>
            <ac:spMk id="2" creationId="{2F9790E8-3D81-B909-7904-BD0900C2BB9C}"/>
          </ac:spMkLst>
        </pc:spChg>
        <pc:spChg chg="add mod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2" creationId="{3FDBFA3E-E94F-F5F1-4151-93989FBDCCE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3" creationId="{37531B9F-ADA7-8882-C401-0493AAAD8DD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6" creationId="{F793307E-B5C1-37E9-C3B8-C3F5A81810A1}"/>
          </ac:spMkLst>
        </pc:spChg>
        <pc:spChg chg="del mod topLvl">
          <ac:chgData name="Kulinich Bohdan" userId="48e65c9f34e137d0" providerId="LiveId" clId="{B1FE939A-988E-3F49-BFCE-F4DAA39A707D}" dt="2023-05-20T12:47:30.815" v="32" actId="478"/>
          <ac:spMkLst>
            <pc:docMk/>
            <pc:sldMk cId="3599287483" sldId="283"/>
            <ac:spMk id="7" creationId="{A0868D95-15D0-58BB-3D56-B8D24362E3DE}"/>
          </ac:spMkLst>
        </pc:spChg>
        <pc:spChg chg="add mod">
          <ac:chgData name="Kulinich Bohdan" userId="48e65c9f34e137d0" providerId="LiveId" clId="{B1FE939A-988E-3F49-BFCE-F4DAA39A707D}" dt="2023-05-21T06:54:58.474" v="344" actId="14100"/>
          <ac:spMkLst>
            <pc:docMk/>
            <pc:sldMk cId="3599287483" sldId="283"/>
            <ac:spMk id="7" creationId="{F223A52A-C98D-91A6-3972-2D60675B6C32}"/>
          </ac:spMkLst>
        </pc:spChg>
        <pc:spChg chg="add del mod">
          <ac:chgData name="Kulinich Bohdan" userId="48e65c9f34e137d0" providerId="LiveId" clId="{B1FE939A-988E-3F49-BFCE-F4DAA39A707D}" dt="2023-05-20T13:42:09.850" v="103" actId="478"/>
          <ac:spMkLst>
            <pc:docMk/>
            <pc:sldMk cId="3599287483" sldId="283"/>
            <ac:spMk id="8" creationId="{1B2AB038-85AD-5079-82EC-06AD60E3642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1T06:54:57.008" v="343" actId="403"/>
          <ac:spMkLst>
            <pc:docMk/>
            <pc:sldMk cId="3599287483" sldId="283"/>
            <ac:spMk id="11" creationId="{1A0A24A4-CA6B-2386-7891-B03F773F1672}"/>
          </ac:spMkLst>
        </pc:spChg>
        <pc:spChg chg="del mod topLvl">
          <ac:chgData name="Kulinich Bohdan" userId="48e65c9f34e137d0" providerId="LiveId" clId="{B1FE939A-988E-3F49-BFCE-F4DAA39A707D}" dt="2023-05-20T12:47:29.946" v="31" actId="478"/>
          <ac:spMkLst>
            <pc:docMk/>
            <pc:sldMk cId="3599287483" sldId="283"/>
            <ac:spMk id="11" creationId="{9DFD1C09-4EF7-3AF8-B36A-F3CCE32F0E86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0" creationId="{C743ADD1-5AC5-2F4D-5F7E-FA429C1887B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1" creationId="{07D71946-7AB6-BC81-2B44-7CE85AD77D2E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2" creationId="{8562C619-64BF-5DDA-D0EA-5F0758A66317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3" creationId="{6EBC495B-3230-AE62-0D29-AEE8CF303220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4" creationId="{2B381987-B9C6-363A-7F11-111BA7763D4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5" creationId="{A7696149-FC19-D467-EDF7-8AD0840D386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6" creationId="{E2F779C1-48C5-5693-7534-582F0D28E7FE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7" creationId="{54B8B43F-C51B-7541-0338-CC721FFFEDE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8" creationId="{59B1DB75-853A-D297-933A-DC9391F92D4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39" creationId="{F6BC6A20-E7A4-C122-80D9-F74154628A0E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1" creationId="{4E346CB1-70FA-7EED-7B6C-56787C01126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B1FE939A-988E-3F49-BFCE-F4DAA39A707D}" dt="2023-05-20T12:44:51.781" v="1" actId="478"/>
          <ac:spMkLst>
            <pc:docMk/>
            <pc:sldMk cId="3599287483" sldId="283"/>
            <ac:spMk id="49" creationId="{C42811E5-DDE7-2E7E-33A1-6FB7A2BB67C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B1FE939A-988E-3F49-BFCE-F4DAA39A707D}" dt="2023-05-20T12:44:52.952" v="2" actId="478"/>
          <ac:spMkLst>
            <pc:docMk/>
            <pc:sldMk cId="3599287483" sldId="283"/>
            <ac:spMk id="75" creationId="{FE19C66A-C037-7590-D335-3E8CE73486B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3" creationId="{4A9E80B7-B45D-CD3F-B257-B248CB02A12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4" creationId="{1D5C67F9-1E6F-1BE3-072F-BEF735CCF6DF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5" creationId="{8F52033C-A6E8-19DE-9604-C510F47ABB03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6" creationId="{4F93519C-E72D-ECA9-DD4F-18D9D174B84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7" creationId="{AECE0688-62C1-0D90-B97C-D44FED7C8BFB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8" creationId="{C89B9840-69F5-65C3-77CD-69F1A89A9C46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9" creationId="{7661DB61-6E7C-5335-1197-664554E41F78}"/>
          </ac:spMkLst>
        </pc:spChg>
        <pc:spChg chg="mod topLvl">
          <ac:chgData name="Kulinich Bohdan" userId="48e65c9f34e137d0" providerId="LiveId" clId="{B1FE939A-988E-3F49-BFCE-F4DAA39A707D}" dt="2023-05-20T19:05:28.302" v="334" actId="1076"/>
          <ac:spMkLst>
            <pc:docMk/>
            <pc:sldMk cId="3599287483" sldId="283"/>
            <ac:spMk id="100" creationId="{FD7D0198-B48E-DCBE-D450-8C12021A02D9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101" creationId="{6A864162-7167-A46E-99E3-288A6AE0DA8A}"/>
          </ac:spMkLst>
        </pc:spChg>
        <pc:spChg chg="mod topLvl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102" creationId="{9EF8C4AF-8F18-F667-5249-857C42392051}"/>
          </ac:spMkLst>
        </pc:spChg>
        <pc:grpChg chg="add del mod">
          <ac:chgData name="Kulinich Bohdan" userId="48e65c9f34e137d0" providerId="LiveId" clId="{B1FE939A-988E-3F49-BFCE-F4DAA39A707D}" dt="2023-05-20T13:43:40.222" v="111" actId="165"/>
          <ac:grpSpMkLst>
            <pc:docMk/>
            <pc:sldMk cId="3599287483" sldId="283"/>
            <ac:grpSpMk id="9" creationId="{5F265931-42C3-2CFC-B90C-1359ED80C945}"/>
          </ac:grpSpMkLst>
        </pc:grpChg>
        <pc:grpChg chg="add del mod">
          <ac:chgData name="Kulinich Bohdan" userId="48e65c9f34e137d0" providerId="LiveId" clId="{B1FE939A-988E-3F49-BFCE-F4DAA39A707D}" dt="2023-05-20T13:43:53.226" v="113" actId="165"/>
          <ac:grpSpMkLst>
            <pc:docMk/>
            <pc:sldMk cId="3599287483" sldId="283"/>
            <ac:grpSpMk id="13" creationId="{8A0CD28C-7E2B-77C2-3052-64183FA481C0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7" creationId="{BB50A983-F6DE-26CC-42C9-60C4D86DD9DD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8" creationId="{813E3617-1DFB-A746-FAC9-D1C6CDA6AE7F}"/>
          </ac:grpSpMkLst>
        </pc:grpChg>
        <pc:grpChg chg="del mod">
          <ac:chgData name="Kulinich Bohdan" userId="48e65c9f34e137d0" providerId="LiveId" clId="{B1FE939A-988E-3F49-BFCE-F4DAA39A707D}" dt="2023-05-20T12:45:00.974" v="5" actId="165"/>
          <ac:grpSpMkLst>
            <pc:docMk/>
            <pc:sldMk cId="3599287483" sldId="283"/>
            <ac:grpSpMk id="81" creationId="{2F36C5A7-D566-55C4-9289-77795FEC6B9E}"/>
          </ac:grpSpMkLst>
        </pc:grpChg>
        <pc:grpChg chg="del mod">
          <ac:chgData name="Kulinich Bohdan" userId="48e65c9f34e137d0" providerId="LiveId" clId="{B1FE939A-988E-3F49-BFCE-F4DAA39A707D}" dt="2023-05-20T12:46:50.177" v="26" actId="165"/>
          <ac:grpSpMkLst>
            <pc:docMk/>
            <pc:sldMk cId="3599287483" sldId="283"/>
            <ac:grpSpMk id="83" creationId="{BB2597AD-E1F0-1644-B36F-A233260D65B3}"/>
          </ac:grpSpMkLst>
        </pc:grp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2" creationId="{2A586678-651F-6397-88AE-94342485025B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5" creationId="{E8508631-E57C-D664-37FC-4FB07A41F36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6" creationId="{4E689162-3311-4FE0-2520-C933CE786C3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43" creationId="{60C7533D-65C9-F9E6-07F4-EC16C9132FD1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54" creationId="{8DA6EF8D-9F09-DC62-8FA8-F44196FDD71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2" creationId="{A559878A-25D7-66ED-D76A-1B4D737DBB7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modSp mod">
        <pc:chgData name="Kulinich Bohdan" userId="48e65c9f34e137d0" providerId="LiveId" clId="{2681A6CC-D8B2-E147-8151-B7B6A4634845}" dt="2023-05-24T13:58:30.975" v="264" actId="1076"/>
        <pc:sldMkLst>
          <pc:docMk/>
          <pc:sldMk cId="2154405015" sldId="276"/>
        </pc:sldMkLst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8:21.765" v="261" actId="1076"/>
          <ac:spMkLst>
            <pc:docMk/>
            <pc:sldMk cId="2154405015" sldId="276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8:25.265" v="262" actId="1076"/>
          <ac:spMkLst>
            <pc:docMk/>
            <pc:sldMk cId="2154405015" sldId="276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8:28.005" v="263" actId="1076"/>
          <ac:spMkLst>
            <pc:docMk/>
            <pc:sldMk cId="2154405015" sldId="276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8:30.975" v="264" actId="1076"/>
          <ac:spMkLst>
            <pc:docMk/>
            <pc:sldMk cId="2154405015" sldId="276"/>
            <ac:spMk id="136" creationId="{BADD9C1B-67E1-291C-88CD-0183341E7C23}"/>
          </ac:spMkLst>
        </pc:spChg>
      </pc:sldChg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modSp mod">
        <pc:chgData name="Kulinich Bohdan" userId="48e65c9f34e137d0" providerId="LiveId" clId="{2681A6CC-D8B2-E147-8151-B7B6A4634845}" dt="2023-05-24T18:53:08.625" v="493" actId="1035"/>
        <pc:sldMkLst>
          <pc:docMk/>
          <pc:sldMk cId="3599287483" sldId="283"/>
        </pc:sldMkLst>
        <pc:spChg chg="mod">
          <ac:chgData name="Kulinich Bohdan" userId="48e65c9f34e137d0" providerId="LiveId" clId="{2681A6CC-D8B2-E147-8151-B7B6A4634845}" dt="2023-05-24T18:51:50.547" v="467" actId="403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2681A6CC-D8B2-E147-8151-B7B6A4634845}" dt="2023-05-24T18:53:08.625" v="493" actId="1035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2681A6CC-D8B2-E147-8151-B7B6A4634845}" dt="2023-05-24T18:51:55.467" v="474" actId="1038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2681A6CC-D8B2-E147-8151-B7B6A4634845}" dt="2023-05-24T18:52:00.018" v="475" actId="403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2681A6CC-D8B2-E147-8151-B7B6A4634845}" dt="2023-05-24T18:52:02.306" v="477" actId="1035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2681A6CC-D8B2-E147-8151-B7B6A4634845}" dt="2023-05-24T18:52:22.747" v="485" actId="1038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2681A6CC-D8B2-E147-8151-B7B6A4634845}" dt="2023-05-24T18:52:28.873" v="489" actId="1035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101" creationId="{6A864162-7167-A46E-99E3-288A6AE0DA8A}"/>
          </ac:spMkLst>
        </pc:spChg>
        <pc:grpChg chg="mod">
          <ac:chgData name="Kulinich Bohdan" userId="48e65c9f34e137d0" providerId="LiveId" clId="{2681A6CC-D8B2-E147-8151-B7B6A4634845}" dt="2023-05-24T18:51:50.547" v="467" actId="403"/>
          <ac:grpSpMkLst>
            <pc:docMk/>
            <pc:sldMk cId="3599287483" sldId="283"/>
            <ac:grpSpMk id="14" creationId="{0E114110-E675-7B36-83C6-19CF66C3E4BA}"/>
          </ac:grpSpMkLst>
        </pc:grpChg>
        <pc:grpChg chg="mod">
          <ac:chgData name="Kulinich Bohdan" userId="48e65c9f34e137d0" providerId="LiveId" clId="{2681A6CC-D8B2-E147-8151-B7B6A4634845}" dt="2023-05-24T18:52:00.018" v="475" actId="403"/>
          <ac:grpSpMkLst>
            <pc:docMk/>
            <pc:sldMk cId="3599287483" sldId="283"/>
            <ac:grpSpMk id="17" creationId="{BB50A983-F6DE-26CC-42C9-60C4D86DD9DD}"/>
          </ac:grpSpMkLst>
        </pc:grpChg>
      </pc:sldChg>
      <pc:sldChg chg="modSp mod setBg">
        <pc:chgData name="Kulinich Bohdan" userId="48e65c9f34e137d0" providerId="LiveId" clId="{2681A6CC-D8B2-E147-8151-B7B6A4634845}" dt="2023-05-23T20:30:08.914" v="253" actId="1076"/>
        <pc:sldMkLst>
          <pc:docMk/>
          <pc:sldMk cId="3313802318" sldId="284"/>
        </pc:sldMkLst>
        <pc:spChg chg="mod">
          <ac:chgData name="Kulinich Bohdan" userId="48e65c9f34e137d0" providerId="LiveId" clId="{2681A6CC-D8B2-E147-8151-B7B6A4634845}" dt="2023-05-23T18:26:45.816" v="1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8" creationId="{A72FC8FB-3A05-9844-AD26-C5BDD3FA83E6}"/>
          </ac:spMkLst>
        </pc:spChg>
        <pc:picChg chg="mod">
          <ac:chgData name="Kulinich Bohdan" userId="48e65c9f34e137d0" providerId="LiveId" clId="{2681A6CC-D8B2-E147-8151-B7B6A4634845}" dt="2023-05-23T20:30:08.914" v="253" actId="1076"/>
          <ac:picMkLst>
            <pc:docMk/>
            <pc:sldMk cId="3313802318" sldId="284"/>
            <ac:picMk id="2" creationId="{7EEA3FD0-874A-6A94-1A4E-ACC4B5874427}"/>
          </ac:picMkLst>
        </pc:picChg>
      </pc:sldChg>
      <pc:sldChg chg="modSp mod">
        <pc:chgData name="Kulinich Bohdan" userId="48e65c9f34e137d0" providerId="LiveId" clId="{2681A6CC-D8B2-E147-8151-B7B6A4634845}" dt="2023-05-24T18:51:23.137" v="466" actId="1076"/>
        <pc:sldMkLst>
          <pc:docMk/>
          <pc:sldMk cId="3264582832" sldId="287"/>
        </pc:sldMkLst>
        <pc:spChg chg="mod">
          <ac:chgData name="Kulinich Bohdan" userId="48e65c9f34e137d0" providerId="LiveId" clId="{2681A6CC-D8B2-E147-8151-B7B6A4634845}" dt="2023-05-24T18:51:00.094" v="448" actId="1076"/>
          <ac:spMkLst>
            <pc:docMk/>
            <pc:sldMk cId="3264582832" sldId="287"/>
            <ac:spMk id="14" creationId="{ABEA27E4-442E-E7F7-843E-9A1351314FC7}"/>
          </ac:spMkLst>
        </pc:spChg>
        <pc:spChg chg="mod">
          <ac:chgData name="Kulinich Bohdan" userId="48e65c9f34e137d0" providerId="LiveId" clId="{2681A6CC-D8B2-E147-8151-B7B6A4634845}" dt="2023-05-24T18:51:05.295" v="450" actId="1076"/>
          <ac:spMkLst>
            <pc:docMk/>
            <pc:sldMk cId="3264582832" sldId="287"/>
            <ac:spMk id="16" creationId="{56073E86-0C63-D239-3F42-C1CBD978E343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0" creationId="{EA225EC0-D203-E44B-F509-35359D65DDD1}"/>
          </ac:spMkLst>
        </pc:spChg>
        <pc:spChg chg="mod">
          <ac:chgData name="Kulinich Bohdan" userId="48e65c9f34e137d0" providerId="LiveId" clId="{2681A6CC-D8B2-E147-8151-B7B6A4634845}" dt="2023-05-24T18:51:23.137" v="466" actId="1076"/>
          <ac:spMkLst>
            <pc:docMk/>
            <pc:sldMk cId="3264582832" sldId="287"/>
            <ac:spMk id="22" creationId="{506FD839-7ECE-F910-9EEA-A3D3A5EB59CE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4" creationId="{0A5AF4A9-712A-4E71-0A8A-8C1CB5DF3107}"/>
          </ac:spMkLst>
        </pc:spChg>
        <pc:spChg chg="mod">
          <ac:chgData name="Kulinich Bohdan" userId="48e65c9f34e137d0" providerId="LiveId" clId="{2681A6CC-D8B2-E147-8151-B7B6A4634845}" dt="2023-05-24T18:51:18.891" v="464" actId="1038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681A6CC-D8B2-E147-8151-B7B6A4634845}" dt="2023-05-24T18:51:12.018" v="458" actId="1038"/>
          <ac:spMkLst>
            <pc:docMk/>
            <pc:sldMk cId="3264582832" sldId="287"/>
            <ac:spMk id="69" creationId="{567CF3E0-033E-58B3-16BE-FED055F3BDD7}"/>
          </ac:spMkLst>
        </pc:spChg>
        <pc:cxnChg chg="mod">
          <ac:chgData name="Kulinich Bohdan" userId="48e65c9f34e137d0" providerId="LiveId" clId="{2681A6CC-D8B2-E147-8151-B7B6A4634845}" dt="2023-05-24T18:51:18.891" v="464" actId="1038"/>
          <ac:cxnSpMkLst>
            <pc:docMk/>
            <pc:sldMk cId="3264582832" sldId="287"/>
            <ac:cxnSpMk id="25" creationId="{CD606A1D-3EAB-6E94-0FC5-F10D4B6535FB}"/>
          </ac:cxnSpMkLst>
        </pc:cxn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delAnim modAnim">
        <pc:chgData name="Kulinich Bohdan" userId="48e65c9f34e137d0" providerId="LiveId" clId="{1C5B925F-A27A-F345-AC0C-4542497DAC30}" dt="2023-05-20T12:13:30.441" v="111"/>
        <pc:sldMkLst>
          <pc:docMk/>
          <pc:sldMk cId="3599287483" sldId="283"/>
        </pc:sldMkLst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7" creationId="{A0868D95-15D0-58BB-3D56-B8D24362E3D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10" creationId="{6D6E23C6-F0AB-8418-1B93-C068A3B0960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1" creationId="{9DFD1C09-4EF7-3AF8-B36A-F3CCE32F0E86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3" creationId="{1375254D-2EB2-2F02-29EA-BBBE4A4EF0DA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7" creationId="{07C7DFDF-B9F1-E96D-5618-103FDF92691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8" creationId="{03E5DD4B-011C-F2EE-DA2E-A91031E71BC0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9" creationId="{C3AC30F7-B6F1-16A0-B553-EC269ECA9FBB}"/>
          </ac:spMkLst>
        </pc:spChg>
        <pc:spChg chg="del mod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20" creationId="{32D3BB3E-0083-28FC-8247-974FE103FF14}"/>
          </ac:spMkLst>
        </pc:spChg>
        <pc:spChg chg="del mod">
          <ac:chgData name="Kulinich Bohdan" userId="48e65c9f34e137d0" providerId="LiveId" clId="{1C5B925F-A27A-F345-AC0C-4542497DAC30}" dt="2023-05-20T12:05:03.097" v="5" actId="478"/>
          <ac:spMkLst>
            <pc:docMk/>
            <pc:sldMk cId="3599287483" sldId="283"/>
            <ac:spMk id="28" creationId="{55A8A819-3FBE-A67D-55B2-46F67A98F9C6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39" creationId="{F6BC6A20-E7A4-C122-80D9-F74154628A0E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0" creationId="{FFBD4FB8-EF37-701A-3469-00C836F10A2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4" creationId="{DE511AF3-D8E8-C1E6-D006-B1AF722C9642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5" creationId="{762A0DE7-8DCA-E9DF-310D-8EBFC7B018AD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6" creationId="{348618E2-B717-7B89-ABC8-F435A5C12718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7" creationId="{BAAEE356-FF66-AB01-CC86-61E134D2AEB9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8" creationId="{1EA6ACAF-533D-C796-B23D-0F2635439E53}"/>
          </ac:spMkLst>
        </pc:spChg>
        <pc:spChg chg="mod topLvl">
          <ac:chgData name="Kulinich Bohdan" userId="48e65c9f34e137d0" providerId="LiveId" clId="{1C5B925F-A27A-F345-AC0C-4542497DAC30}" dt="2023-05-20T12:09:53.544" v="67" actId="1582"/>
          <ac:spMkLst>
            <pc:docMk/>
            <pc:sldMk cId="3599287483" sldId="283"/>
            <ac:spMk id="49" creationId="{C42811E5-DDE7-2E7E-33A1-6FB7A2BB67C0}"/>
          </ac:spMkLst>
        </pc:spChg>
        <pc:spChg chg="del mod topLvl">
          <ac:chgData name="Kulinich Bohdan" userId="48e65c9f34e137d0" providerId="LiveId" clId="{1C5B925F-A27A-F345-AC0C-4542497DAC30}" dt="2023-05-20T12:06:44.053" v="27" actId="478"/>
          <ac:spMkLst>
            <pc:docMk/>
            <pc:sldMk cId="3599287483" sldId="283"/>
            <ac:spMk id="50" creationId="{552834BA-79FA-0016-AF10-1DB26D6B28D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06:31.273" v="24" actId="478"/>
          <ac:spMkLst>
            <pc:docMk/>
            <pc:sldMk cId="3599287483" sldId="283"/>
            <ac:spMk id="55" creationId="{1399BACA-94F8-1B50-DEBF-8DA30AD4672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69" creationId="{971C9DF0-56FE-84A2-5DDA-E68FD4C0DA9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73" creationId="{4D80C162-8960-B81F-1DCB-3488917D19F6}"/>
          </ac:spMkLst>
        </pc:spChg>
        <pc:spChg chg="mod topLvl">
          <ac:chgData name="Kulinich Bohdan" userId="48e65c9f34e137d0" providerId="LiveId" clId="{1C5B925F-A27A-F345-AC0C-4542497DAC30}" dt="2023-05-20T12:10:04.803" v="69" actId="207"/>
          <ac:spMkLst>
            <pc:docMk/>
            <pc:sldMk cId="3599287483" sldId="283"/>
            <ac:spMk id="75" creationId="{FE19C66A-C037-7590-D335-3E8CE73486B7}"/>
          </ac:spMkLst>
        </pc:spChg>
        <pc:spChg chg="del mod topLvl">
          <ac:chgData name="Kulinich Bohdan" userId="48e65c9f34e137d0" providerId="LiveId" clId="{1C5B925F-A27A-F345-AC0C-4542497DAC30}" dt="2023-05-20T12:06:11.749" v="17" actId="478"/>
          <ac:spMkLst>
            <pc:docMk/>
            <pc:sldMk cId="3599287483" sldId="283"/>
            <ac:spMk id="77" creationId="{F2B99A5D-ED0E-6B68-B231-8B725E6B96BE}"/>
          </ac:spMkLst>
        </pc:spChg>
        <pc:spChg chg="add del">
          <ac:chgData name="Kulinich Bohdan" userId="48e65c9f34e137d0" providerId="LiveId" clId="{1C5B925F-A27A-F345-AC0C-4542497DAC30}" dt="2023-05-20T12:06:45.123" v="29" actId="22"/>
          <ac:spMkLst>
            <pc:docMk/>
            <pc:sldMk cId="3599287483" sldId="283"/>
            <ac:spMk id="80" creationId="{B1039FA5-23E3-F33C-75D3-FF86119E1B7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2" creationId="{9EF8C4AF-8F18-F667-5249-857C4239205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58" creationId="{13602FCA-F021-25A9-4B9A-1B60E1C1163B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0" creationId="{69EA8CCA-DF1A-8BCF-B8B6-6B9C962C57CE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2" creationId="{AA22E8C7-3D0F-C0E6-CEE6-4664DE0AA133}"/>
          </ac:spMkLst>
        </pc:s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3" creationId="{B966EA17-7AD6-F294-A8F8-CB56A115C737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9" creationId="{2255AA02-35F4-FB7D-ED07-0B5A6818261E}"/>
          </ac:grpSpMkLst>
        </pc:grpChg>
        <pc:grpChg chg="del mod">
          <ac:chgData name="Kulinich Bohdan" userId="48e65c9f34e137d0" providerId="LiveId" clId="{1C5B925F-A27A-F345-AC0C-4542497DAC30}" dt="2023-05-20T12:06:44.053" v="27" actId="478"/>
          <ac:grpSpMkLst>
            <pc:docMk/>
            <pc:sldMk cId="3599287483" sldId="283"/>
            <ac:grpSpMk id="51" creationId="{8CF06B7F-420C-77FA-5B17-AF49C067A3E9}"/>
          </ac:grpSpMkLst>
        </pc:grpChg>
        <pc:grpChg chg="del mod">
          <ac:chgData name="Kulinich Bohdan" userId="48e65c9f34e137d0" providerId="LiveId" clId="{1C5B925F-A27A-F345-AC0C-4542497DAC30}" dt="2023-05-20T12:05:26.256" v="8" actId="21"/>
          <ac:grpSpMkLst>
            <pc:docMk/>
            <pc:sldMk cId="3599287483" sldId="283"/>
            <ac:grpSpMk id="53" creationId="{F0119730-218D-096B-C9F6-F0040F453BBB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59" creationId="{EEB64B8B-87FB-452E-D9D8-12325CEFB91F}"/>
          </ac:grpSpMkLst>
        </pc:grpChg>
        <pc:grpChg chg="del">
          <ac:chgData name="Kulinich Bohdan" userId="48e65c9f34e137d0" providerId="LiveId" clId="{1C5B925F-A27A-F345-AC0C-4542497DAC30}" dt="2023-05-20T12:05:51.860" v="13" actId="478"/>
          <ac:grpSpMkLst>
            <pc:docMk/>
            <pc:sldMk cId="3599287483" sldId="283"/>
            <ac:grpSpMk id="70" creationId="{6A4E48DE-9B72-1DA9-7B2E-8CB880EDDD6C}"/>
          </ac:grpSpMkLst>
        </pc:grpChg>
        <pc:grpChg chg="add del mod">
          <ac:chgData name="Kulinich Bohdan" userId="48e65c9f34e137d0" providerId="LiveId" clId="{1C5B925F-A27A-F345-AC0C-4542497DAC30}" dt="2023-05-20T12:06:11.749" v="17" actId="478"/>
          <ac:grpSpMkLst>
            <pc:docMk/>
            <pc:sldMk cId="3599287483" sldId="283"/>
            <ac:grpSpMk id="74" creationId="{99E8A170-92C5-D919-8985-9A09365819DC}"/>
          </ac:grpSpMkLst>
        </pc:grpChg>
        <pc:grpChg chg="add mod">
          <ac:chgData name="Kulinich Bohdan" userId="48e65c9f34e137d0" providerId="LiveId" clId="{1C5B925F-A27A-F345-AC0C-4542497DAC30}" dt="2023-05-20T12:13:07.297" v="105" actId="164"/>
          <ac:grpSpMkLst>
            <pc:docMk/>
            <pc:sldMk cId="3599287483" sldId="283"/>
            <ac:grpSpMk id="81" creationId="{2F36C5A7-D566-55C4-9289-77795FEC6B9E}"/>
          </ac:grpSpMkLst>
        </pc:grpChg>
        <pc:grpChg chg="add mod">
          <ac:chgData name="Kulinich Bohdan" userId="48e65c9f34e137d0" providerId="LiveId" clId="{1C5B925F-A27A-F345-AC0C-4542497DAC30}" dt="2023-05-20T12:13:15.081" v="106" actId="164"/>
          <ac:grpSpMkLst>
            <pc:docMk/>
            <pc:sldMk cId="3599287483" sldId="283"/>
            <ac:grpSpMk id="83" creationId="{BB2597AD-E1F0-1644-B36F-A233260D65B3}"/>
          </ac:grpSpMkLst>
        </pc:grpChg>
        <pc:picChg chg="mod">
          <ac:chgData name="Kulinich Bohdan" userId="48e65c9f34e137d0" providerId="LiveId" clId="{1C5B925F-A27A-F345-AC0C-4542497DAC30}" dt="2023-05-20T12:13:01.307" v="104" actId="1076"/>
          <ac:picMkLst>
            <pc:docMk/>
            <pc:sldMk cId="3599287483" sldId="283"/>
            <ac:picMk id="12" creationId="{1F827B4B-9EB7-0ACD-C513-3377B6249F31}"/>
          </ac:picMkLst>
        </pc:pic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54" creationId="{8DA6EF8D-9F09-DC62-8FA8-F44196FDD71D}"/>
          </ac:cxnSpMkLst>
        </pc:cxnChg>
        <pc:cxnChg chg="del">
          <ac:chgData name="Kulinich Bohdan" userId="48e65c9f34e137d0" providerId="LiveId" clId="{1C5B925F-A27A-F345-AC0C-4542497DAC30}" dt="2023-05-20T12:04:40.650" v="2" actId="478"/>
          <ac:cxnSpMkLst>
            <pc:docMk/>
            <pc:sldMk cId="3599287483" sldId="283"/>
            <ac:cxnSpMk id="57" creationId="{55A59CE9-BDF5-ED78-88D7-91FCAE619AF9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  <pc:docChgLst>
    <pc:chgData name="Kulinich Bohdan" userId="48e65c9f34e137d0" providerId="LiveId" clId="{8C3622DB-85F6-6548-BB92-D83B8F498FF6}"/>
    <pc:docChg chg="modSld">
      <pc:chgData name="Kulinich Bohdan" userId="48e65c9f34e137d0" providerId="LiveId" clId="{8C3622DB-85F6-6548-BB92-D83B8F498FF6}" dt="2023-06-13T11:35:52.367" v="45" actId="20577"/>
      <pc:docMkLst>
        <pc:docMk/>
      </pc:docMkLst>
      <pc:sldChg chg="modSp mod">
        <pc:chgData name="Kulinich Bohdan" userId="48e65c9f34e137d0" providerId="LiveId" clId="{8C3622DB-85F6-6548-BB92-D83B8F498FF6}" dt="2023-06-05T13:25:00.854" v="15" actId="14429"/>
        <pc:sldMkLst>
          <pc:docMk/>
          <pc:sldMk cId="1429824012" sldId="274"/>
        </pc:sldMkLst>
        <pc:spChg chg="mod modVis">
          <ac:chgData name="Kulinich Bohdan" userId="48e65c9f34e137d0" providerId="LiveId" clId="{8C3622DB-85F6-6548-BB92-D83B8F498FF6}" dt="2023-06-05T13:25:00.854" v="15" actId="14429"/>
          <ac:spMkLst>
            <pc:docMk/>
            <pc:sldMk cId="1429824012" sldId="274"/>
            <ac:spMk id="6" creationId="{FD0D8298-23E7-70F1-0304-830F58997F3C}"/>
          </ac:spMkLst>
        </pc:spChg>
      </pc:sldChg>
      <pc:sldChg chg="addSp modSp mod setBg modAnim">
        <pc:chgData name="Kulinich Bohdan" userId="48e65c9f34e137d0" providerId="LiveId" clId="{8C3622DB-85F6-6548-BB92-D83B8F498FF6}" dt="2023-06-12T08:23:56.571" v="18" actId="207"/>
        <pc:sldMkLst>
          <pc:docMk/>
          <pc:sldMk cId="2154405015" sldId="276"/>
        </pc:sldMkLst>
        <pc:spChg chg="add mod">
          <ac:chgData name="Kulinich Bohdan" userId="48e65c9f34e137d0" providerId="LiveId" clId="{8C3622DB-85F6-6548-BB92-D83B8F498FF6}" dt="2023-06-12T08:23:56.571" v="18" actId="207"/>
          <ac:spMkLst>
            <pc:docMk/>
            <pc:sldMk cId="2154405015" sldId="276"/>
            <ac:spMk id="2" creationId="{46D0975F-194A-35D0-0F30-D2DEA7A3F26A}"/>
          </ac:spMkLst>
        </pc:spChg>
        <pc:spChg chg="mod modVis">
          <ac:chgData name="Kulinich Bohdan" userId="48e65c9f34e137d0" providerId="LiveId" clId="{8C3622DB-85F6-6548-BB92-D83B8F498FF6}" dt="2023-06-03T12:52:56.522" v="7" actId="14429"/>
          <ac:spMkLst>
            <pc:docMk/>
            <pc:sldMk cId="2154405015" sldId="276"/>
            <ac:spMk id="21" creationId="{417F1C95-56E4-6224-7AFA-4B19585CA39C}"/>
          </ac:spMkLst>
        </pc:spChg>
        <pc:spChg chg="mod modVis">
          <ac:chgData name="Kulinich Bohdan" userId="48e65c9f34e137d0" providerId="LiveId" clId="{8C3622DB-85F6-6548-BB92-D83B8F498FF6}" dt="2023-06-03T12:52:54.358" v="6" actId="14429"/>
          <ac:spMkLst>
            <pc:docMk/>
            <pc:sldMk cId="2154405015" sldId="276"/>
            <ac:spMk id="58" creationId="{26F1FED9-1986-656B-1D28-A72B6EB35E93}"/>
          </ac:spMkLst>
        </pc:spChg>
        <pc:spChg chg="mod">
          <ac:chgData name="Kulinich Bohdan" userId="48e65c9f34e137d0" providerId="LiveId" clId="{8C3622DB-85F6-6548-BB92-D83B8F498FF6}" dt="2023-06-12T08:23:50.960" v="17" actId="207"/>
          <ac:spMkLst>
            <pc:docMk/>
            <pc:sldMk cId="2154405015" sldId="276"/>
            <ac:spMk id="59" creationId="{88D65319-E14E-8B9D-A4C5-8AFECF09E73B}"/>
          </ac:spMkLst>
        </pc:spChg>
      </pc:sldChg>
      <pc:sldChg chg="modSp setBg">
        <pc:chgData name="Kulinich Bohdan" userId="48e65c9f34e137d0" providerId="LiveId" clId="{8C3622DB-85F6-6548-BB92-D83B8F498FF6}" dt="2023-06-12T15:28:55.826" v="20" actId="207"/>
        <pc:sldMkLst>
          <pc:docMk/>
          <pc:sldMk cId="288857224" sldId="277"/>
        </pc:sldMkLst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4" creationId="{4E4A70BA-B3B8-7D31-2333-BE9D1AF01002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127" creationId="{3C0E762E-4108-2846-CEB0-F1F42BA138A1}"/>
          </ac:spMkLst>
        </pc:spChg>
      </pc:sldChg>
      <pc:sldChg chg="modSp">
        <pc:chgData name="Kulinich Bohdan" userId="48e65c9f34e137d0" providerId="LiveId" clId="{8C3622DB-85F6-6548-BB92-D83B8F498FF6}" dt="2023-06-13T11:35:52.367" v="45" actId="20577"/>
        <pc:sldMkLst>
          <pc:docMk/>
          <pc:sldMk cId="945877188" sldId="280"/>
        </pc:sldMkLst>
        <pc:spChg chg="mod">
          <ac:chgData name="Kulinich Bohdan" userId="48e65c9f34e137d0" providerId="LiveId" clId="{8C3622DB-85F6-6548-BB92-D83B8F498FF6}" dt="2023-06-13T11:34:31.734" v="34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8C3622DB-85F6-6548-BB92-D83B8F498FF6}" dt="2023-06-13T11:35:52.367" v="45" actId="20577"/>
          <ac:spMkLst>
            <pc:docMk/>
            <pc:sldMk cId="945877188" sldId="280"/>
            <ac:spMk id="6" creationId="{CE297869-1730-E86A-2F98-E78E984ACD7E}"/>
          </ac:spMkLst>
        </pc:spChg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18.829" v="221" actId="167"/>
        <pc:sldMkLst>
          <pc:docMk/>
          <pc:sldMk cId="2154405015" sldId="276"/>
        </pc:sldMkLst>
        <pc:spChg chg="add del mod">
          <ac:chgData name="Kulinich Bohdan" userId="48e65c9f34e137d0" providerId="LiveId" clId="{85469A4C-8DA3-5A48-BB5D-3335FAAAFC82}" dt="2023-05-19T21:04:27.185" v="33" actId="478"/>
          <ac:spMkLst>
            <pc:docMk/>
            <pc:sldMk cId="2154405015" sldId="276"/>
            <ac:spMk id="2" creationId="{9283FA8E-247C-E6FC-7E8A-D3AAC04F9729}"/>
          </ac:spMkLst>
        </pc:s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4" creationId="{66B83E86-83EE-9815-FAC5-A892E29459CA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0" creationId="{B269FB0F-2FCD-AAE6-CCB7-E6DF2A775D1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3" creationId="{1EE9172F-3AA8-357D-A87E-A6276E6494AE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6" creationId="{B27572A9-8B1F-9B99-94F4-4E43B3BCE629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9" creationId="{8608A87C-3C15-0EF4-1B0C-F55A18BE012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22" creationId="{D1457C05-C033-DBA5-8301-C7517C2789D7}"/>
          </ac:grpSpMkLst>
        </pc:grpChg>
        <pc:picChg chg="del">
          <ac:chgData name="Kulinich Bohdan" userId="48e65c9f34e137d0" providerId="LiveId" clId="{85469A4C-8DA3-5A48-BB5D-3335FAAAFC82}" dt="2023-05-19T21:01:56.222" v="5" actId="478"/>
          <ac:picMkLst>
            <pc:docMk/>
            <pc:sldMk cId="2154405015" sldId="276"/>
            <ac:picMk id="25" creationId="{AFF5FA5E-A9FF-81AA-ABA8-A4FAF78B499C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6" creationId="{060E8296-4E03-B883-3C2F-88CC77776C7B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7" creationId="{E9DA4C51-52A4-133D-E8D0-5D1897C18E99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9" creationId="{0BA6D19E-483F-7177-CBF0-704000A42327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0" creationId="{C8A2DE24-B1D4-9CE9-80D9-6AE6B6AD0712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1" creationId="{EA843938-BA78-469D-1225-C9AAD25214E6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2" creationId="{376A7C98-3537-0068-C94A-C62AB2ADDADA}"/>
          </ac:picMkLst>
        </pc:picChg>
        <pc:picChg chg="add mod">
          <ac:chgData name="Kulinich Bohdan" userId="48e65c9f34e137d0" providerId="LiveId" clId="{85469A4C-8DA3-5A48-BB5D-3335FAAAFC82}" dt="2023-05-19T21:10:52.588" v="210" actId="167"/>
          <ac:picMkLst>
            <pc:docMk/>
            <pc:sldMk cId="2154405015" sldId="276"/>
            <ac:picMk id="34" creationId="{E9AAC5EC-D58E-830B-2CEF-0AAB1653FE85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mod delAnim modAnim">
        <pc:chgData name="Kulinich Bohdan" userId="48e65c9f34e137d0" providerId="LiveId" clId="{85469A4C-8DA3-5A48-BB5D-3335FAAAFC82}" dt="2023-05-20T08:11:01.288" v="319"/>
        <pc:sldMkLst>
          <pc:docMk/>
          <pc:sldMk cId="3599287483" sldId="283"/>
        </pc:sldMkLst>
        <pc:spChg chg="add mod">
          <ac:chgData name="Kulinich Bohdan" userId="48e65c9f34e137d0" providerId="LiveId" clId="{85469A4C-8DA3-5A48-BB5D-3335FAAAFC82}" dt="2023-05-20T08:08:15.551" v="275" actId="1076"/>
          <ac:spMkLst>
            <pc:docMk/>
            <pc:sldMk cId="3599287483" sldId="283"/>
            <ac:spMk id="13" creationId="{1375254D-2EB2-2F02-29EA-BBBE4A4EF0DA}"/>
          </ac:spMkLst>
        </pc:spChg>
        <pc:spChg chg="add del mod">
          <ac:chgData name="Kulinich Bohdan" userId="48e65c9f34e137d0" providerId="LiveId" clId="{85469A4C-8DA3-5A48-BB5D-3335FAAAFC82}" dt="2023-05-20T08:08:32.638" v="279" actId="478"/>
          <ac:spMkLst>
            <pc:docMk/>
            <pc:sldMk cId="3599287483" sldId="283"/>
            <ac:spMk id="28" creationId="{A14C973D-4725-7332-D6BE-1008B683D056}"/>
          </ac:spMkLst>
        </pc:spChg>
        <pc:spChg chg="add mod">
          <ac:chgData name="Kulinich Bohdan" userId="48e65c9f34e137d0" providerId="LiveId" clId="{85469A4C-8DA3-5A48-BB5D-3335FAAAFC82}" dt="2023-05-20T08:08:36.089" v="280" actId="1076"/>
          <ac:spMkLst>
            <pc:docMk/>
            <pc:sldMk cId="3599287483" sldId="283"/>
            <ac:spMk id="40" creationId="{FFBD4FB8-EF37-701A-3469-00C836F10A21}"/>
          </ac:spMkLst>
        </pc:spChg>
        <pc:spChg chg="add mod">
          <ac:chgData name="Kulinich Bohdan" userId="48e65c9f34e137d0" providerId="LiveId" clId="{85469A4C-8DA3-5A48-BB5D-3335FAAAFC82}" dt="2023-05-20T08:08:39.953" v="282" actId="20577"/>
          <ac:spMkLst>
            <pc:docMk/>
            <pc:sldMk cId="3599287483" sldId="283"/>
            <ac:spMk id="44" creationId="{DE511AF3-D8E8-C1E6-D006-B1AF722C9642}"/>
          </ac:spMkLst>
        </pc:spChg>
        <pc:spChg chg="add mod">
          <ac:chgData name="Kulinich Bohdan" userId="48e65c9f34e137d0" providerId="LiveId" clId="{85469A4C-8DA3-5A48-BB5D-3335FAAAFC82}" dt="2023-05-20T08:08:45.280" v="284" actId="1076"/>
          <ac:spMkLst>
            <pc:docMk/>
            <pc:sldMk cId="3599287483" sldId="283"/>
            <ac:spMk id="45" creationId="{762A0DE7-8DCA-E9DF-310D-8EBFC7B018AD}"/>
          </ac:spMkLst>
        </pc:spChg>
        <pc:spChg chg="add mod">
          <ac:chgData name="Kulinich Bohdan" userId="48e65c9f34e137d0" providerId="LiveId" clId="{85469A4C-8DA3-5A48-BB5D-3335FAAAFC82}" dt="2023-05-20T08:08:53.022" v="288" actId="20577"/>
          <ac:spMkLst>
            <pc:docMk/>
            <pc:sldMk cId="3599287483" sldId="283"/>
            <ac:spMk id="46" creationId="{348618E2-B717-7B89-ABC8-F435A5C12718}"/>
          </ac:spMkLst>
        </pc:spChg>
        <pc:spChg chg="add mod">
          <ac:chgData name="Kulinich Bohdan" userId="48e65c9f34e137d0" providerId="LiveId" clId="{85469A4C-8DA3-5A48-BB5D-3335FAAAFC82}" dt="2023-05-20T08:08:48.031" v="286" actId="1076"/>
          <ac:spMkLst>
            <pc:docMk/>
            <pc:sldMk cId="3599287483" sldId="283"/>
            <ac:spMk id="47" creationId="{BAAEE356-FF66-AB01-CC86-61E134D2AEB9}"/>
          </ac:spMkLst>
        </pc:spChg>
        <pc:spChg chg="add mod">
          <ac:chgData name="Kulinich Bohdan" userId="48e65c9f34e137d0" providerId="LiveId" clId="{85469A4C-8DA3-5A48-BB5D-3335FAAAFC82}" dt="2023-05-20T08:08:50.431" v="287" actId="20577"/>
          <ac:spMkLst>
            <pc:docMk/>
            <pc:sldMk cId="3599287483" sldId="283"/>
            <ac:spMk id="48" creationId="{1EA6ACAF-533D-C796-B23D-0F2635439E53}"/>
          </ac:spMkLst>
        </pc:s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1" creationId="{21542832-C9CD-092F-3F67-C35560911CA9}"/>
          </ac:grpSpMkLst>
        </pc:grpChg>
        <pc:picChg chg="add mod modVis">
          <ac:chgData name="Kulinich Bohdan" userId="48e65c9f34e137d0" providerId="LiveId" clId="{85469A4C-8DA3-5A48-BB5D-3335FAAAFC82}" dt="2023-05-19T21:08:36.899" v="122" actId="14429"/>
          <ac:picMkLst>
            <pc:docMk/>
            <pc:sldMk cId="3599287483" sldId="283"/>
            <ac:picMk id="12" creationId="{1F827B4B-9EB7-0ACD-C513-3377B6249F31}"/>
          </ac:picMkLst>
        </pc:picChg>
        <pc:picChg chg="del">
          <ac:chgData name="Kulinich Bohdan" userId="48e65c9f34e137d0" providerId="LiveId" clId="{85469A4C-8DA3-5A48-BB5D-3335FAAAFC82}" dt="2023-05-19T21:01:46.992" v="2" actId="478"/>
          <ac:picMkLst>
            <pc:docMk/>
            <pc:sldMk cId="3599287483" sldId="283"/>
            <ac:picMk id="13" creationId="{C01A951D-C8DA-CAD1-A01D-485D6C444BE6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5" creationId="{84CB24DB-1E31-4B6D-1009-635A46305108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6" creationId="{D8791A88-F215-7E5E-AAAC-8A74216B0355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1" creationId="{FE7FF32E-2DCE-7772-5BEE-220E5C680CDB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3" creationId="{38A769B9-BFC1-577C-6B27-4A4B44392061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4" creationId="{0B09954C-ACE3-E5EF-BF4F-3F84862D8CBD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7" creationId="{C836DF3B-4391-0589-F9FB-D0FBF630BFB9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3" creationId="{9CFC153D-FEE2-B346-DB8D-F7DDC06F99B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5" creationId="{DD4FF1EB-27CD-9A12-3F7E-A97A5917485A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7" creationId="{5B14456B-8500-F6E8-7F78-ACDB10ECE93C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9" creationId="{5AEF6F0B-BCE3-D074-C620-5D5F21DCD14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1" creationId="{59A75457-113C-8813-37F1-AA79137AF5D3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3" creationId="{64298E49-75A4-CDA4-C0C1-BF34236AEECC}"/>
          </ac:picMkLst>
        </pc:picChg>
        <pc:cxnChg chg="del">
          <ac:chgData name="Kulinich Bohdan" userId="48e65c9f34e137d0" providerId="LiveId" clId="{85469A4C-8DA3-5A48-BB5D-3335FAAAFC82}" dt="2023-05-20T08:07:35.330" v="271" actId="478"/>
          <ac:cxnSpMkLst>
            <pc:docMk/>
            <pc:sldMk cId="3599287483" sldId="283"/>
            <ac:cxnSpMk id="113" creationId="{59ED9B91-6FC2-DDE3-9893-675F2B340E8F}"/>
          </ac:cxnSpMkLst>
        </pc:cxnChg>
        <pc:cxnChg chg="del">
          <ac:chgData name="Kulinich Bohdan" userId="48e65c9f34e137d0" providerId="LiveId" clId="{85469A4C-8DA3-5A48-BB5D-3335FAAAFC82}" dt="2023-05-20T08:07:31.015" v="265" actId="478"/>
          <ac:cxnSpMkLst>
            <pc:docMk/>
            <pc:sldMk cId="3599287483" sldId="283"/>
            <ac:cxnSpMk id="114" creationId="{49DEA516-B806-7922-CF3D-BA8949071462}"/>
          </ac:cxnSpMkLst>
        </pc:cxnChg>
        <pc:cxnChg chg="del">
          <ac:chgData name="Kulinich Bohdan" userId="48e65c9f34e137d0" providerId="LiveId" clId="{85469A4C-8DA3-5A48-BB5D-3335FAAAFC82}" dt="2023-05-20T08:07:33.240" v="268" actId="478"/>
          <ac:cxnSpMkLst>
            <pc:docMk/>
            <pc:sldMk cId="3599287483" sldId="283"/>
            <ac:cxnSpMk id="115" creationId="{F8679468-8E2B-D8C0-0B10-642546A25C3D}"/>
          </ac:cxnSpMkLst>
        </pc:cxnChg>
        <pc:cxnChg chg="del">
          <ac:chgData name="Kulinich Bohdan" userId="48e65c9f34e137d0" providerId="LiveId" clId="{85469A4C-8DA3-5A48-BB5D-3335FAAAFC82}" dt="2023-05-20T08:07:36.374" v="272" actId="478"/>
          <ac:cxnSpMkLst>
            <pc:docMk/>
            <pc:sldMk cId="3599287483" sldId="283"/>
            <ac:cxnSpMk id="116" creationId="{C7D531CC-84CB-080F-0571-ABA400520EDC}"/>
          </ac:cxnSpMkLst>
        </pc:cxnChg>
        <pc:cxnChg chg="del">
          <ac:chgData name="Kulinich Bohdan" userId="48e65c9f34e137d0" providerId="LiveId" clId="{85469A4C-8DA3-5A48-BB5D-3335FAAAFC82}" dt="2023-05-20T08:07:32.621" v="267" actId="478"/>
          <ac:cxnSpMkLst>
            <pc:docMk/>
            <pc:sldMk cId="3599287483" sldId="283"/>
            <ac:cxnSpMk id="117" creationId="{29514880-6E64-00EE-4B6B-6BDAD1259021}"/>
          </ac:cxnSpMkLst>
        </pc:cxnChg>
        <pc:cxnChg chg="del">
          <ac:chgData name="Kulinich Bohdan" userId="48e65c9f34e137d0" providerId="LiveId" clId="{85469A4C-8DA3-5A48-BB5D-3335FAAAFC82}" dt="2023-05-20T08:07:31.946" v="266" actId="478"/>
          <ac:cxnSpMkLst>
            <pc:docMk/>
            <pc:sldMk cId="3599287483" sldId="283"/>
            <ac:cxnSpMk id="118" creationId="{AC087ABC-7BA2-8C10-1A61-ED701DE01E5A}"/>
          </ac:cxnSpMkLst>
        </pc:cxnChg>
        <pc:cxnChg chg="del">
          <ac:chgData name="Kulinich Bohdan" userId="48e65c9f34e137d0" providerId="LiveId" clId="{85469A4C-8DA3-5A48-BB5D-3335FAAAFC82}" dt="2023-05-20T08:07:33.856" v="269" actId="478"/>
          <ac:cxnSpMkLst>
            <pc:docMk/>
            <pc:sldMk cId="3599287483" sldId="283"/>
            <ac:cxnSpMk id="119" creationId="{B7D438DA-2607-7AAC-C6AF-79C3F13E8486}"/>
          </ac:cxnSpMkLst>
        </pc:cxnChg>
        <pc:cxnChg chg="del">
          <ac:chgData name="Kulinich Bohdan" userId="48e65c9f34e137d0" providerId="LiveId" clId="{85469A4C-8DA3-5A48-BB5D-3335FAAAFC82}" dt="2023-05-20T08:07:34.618" v="270" actId="478"/>
          <ac:cxnSpMkLst>
            <pc:docMk/>
            <pc:sldMk cId="3599287483" sldId="283"/>
            <ac:cxnSpMk id="120" creationId="{C363E006-FDE1-D862-F6AE-D6AAFB3A6C64}"/>
          </ac:cxnSpMkLst>
        </pc:cxnChg>
        <pc:cxnChg chg="del">
          <ac:chgData name="Kulinich Bohdan" userId="48e65c9f34e137d0" providerId="LiveId" clId="{85469A4C-8DA3-5A48-BB5D-3335FAAAFC82}" dt="2023-05-20T08:07:37.180" v="273" actId="478"/>
          <ac:cxnSpMkLst>
            <pc:docMk/>
            <pc:sldMk cId="3599287483" sldId="283"/>
            <ac:cxnSpMk id="121" creationId="{EFC574B4-8F4A-1256-8B43-B7CCEF764F89}"/>
          </ac:cxnSpMkLst>
        </pc:cxnChg>
      </pc:sldChg>
      <pc:sldChg chg="addSp delSp modSp mod">
        <pc:chgData name="Kulinich Bohdan" userId="48e65c9f34e137d0" providerId="LiveId" clId="{85469A4C-8DA3-5A48-BB5D-3335FAAAFC82}" dt="2023-05-19T21:04:40.379" v="35" actId="1076"/>
        <pc:sldMkLst>
          <pc:docMk/>
          <pc:sldMk cId="3313802318" sldId="284"/>
        </pc:sldMkLst>
        <pc:picChg chg="add mod">
          <ac:chgData name="Kulinich Bohdan" userId="48e65c9f34e137d0" providerId="LiveId" clId="{85469A4C-8DA3-5A48-BB5D-3335FAAAFC82}" dt="2023-05-19T21:04:40.379" v="35" actId="1076"/>
          <ac:picMkLst>
            <pc:docMk/>
            <pc:sldMk cId="3313802318" sldId="284"/>
            <ac:picMk id="2" creationId="{4017A070-01EC-11CB-83C6-CA457E85CDC6}"/>
          </ac:picMkLst>
        </pc:picChg>
        <pc:picChg chg="del">
          <ac:chgData name="Kulinich Bohdan" userId="48e65c9f34e137d0" providerId="LiveId" clId="{85469A4C-8DA3-5A48-BB5D-3335FAAAFC82}" dt="2023-05-19T21:01:41.096" v="0" actId="478"/>
          <ac:picMkLst>
            <pc:docMk/>
            <pc:sldMk cId="3313802318" sldId="284"/>
            <ac:picMk id="4" creationId="{AB582C05-AE35-7214-3B36-A3E0CAF13499}"/>
          </ac:picMkLst>
        </pc:picChg>
      </pc:sldChg>
      <pc:sldChg chg="addSp delSp modSp mod">
        <pc:chgData name="Kulinich Bohdan" userId="48e65c9f34e137d0" providerId="LiveId" clId="{85469A4C-8DA3-5A48-BB5D-3335FAAAFC82}" dt="2023-05-19T21:08:08.101" v="118" actId="14429"/>
        <pc:sldMkLst>
          <pc:docMk/>
          <pc:sldMk cId="3264582832" sldId="287"/>
        </pc:sldMkLst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1" creationId="{21542832-C9CD-092F-3F67-C35560911CA9}"/>
          </ac:grpSpMkLst>
        </pc:grpChg>
        <pc:picChg chg="del">
          <ac:chgData name="Kulinich Bohdan" userId="48e65c9f34e137d0" providerId="LiveId" clId="{85469A4C-8DA3-5A48-BB5D-3335FAAAFC82}" dt="2023-05-19T21:01:43.937" v="1" actId="478"/>
          <ac:picMkLst>
            <pc:docMk/>
            <pc:sldMk cId="3264582832" sldId="287"/>
            <ac:picMk id="8" creationId="{E7E55A18-0315-749C-43FB-34BFCB85E9B6}"/>
          </ac:picMkLst>
        </pc:picChg>
        <pc:picChg chg="add mod">
          <ac:chgData name="Kulinich Bohdan" userId="48e65c9f34e137d0" providerId="LiveId" clId="{85469A4C-8DA3-5A48-BB5D-3335FAAAFC82}" dt="2023-05-19T21:05:42.886" v="50" actId="167"/>
          <ac:picMkLst>
            <pc:docMk/>
            <pc:sldMk cId="3264582832" sldId="287"/>
            <ac:picMk id="9" creationId="{838F8BBD-038A-453B-15A1-7551450875B2}"/>
          </ac:picMkLst>
        </pc:picChg>
        <pc:picChg chg="mod modVis">
          <ac:chgData name="Kulinich Bohdan" userId="48e65c9f34e137d0" providerId="LiveId" clId="{85469A4C-8DA3-5A48-BB5D-3335FAAAFC82}" dt="2023-05-19T21:08:08.101" v="118" actId="14429"/>
          <ac:picMkLst>
            <pc:docMk/>
            <pc:sldMk cId="3264582832" sldId="287"/>
            <ac:picMk id="153" creationId="{9CFC153D-FEE2-B346-DB8D-F7DDC06F99B4}"/>
          </ac:picMkLst>
        </pc:picChg>
        <pc:picChg chg="mod modVis">
          <ac:chgData name="Kulinich Bohdan" userId="48e65c9f34e137d0" providerId="LiveId" clId="{85469A4C-8DA3-5A48-BB5D-3335FAAAFC82}" dt="2023-05-19T21:08:07.310" v="117" actId="14429"/>
          <ac:picMkLst>
            <pc:docMk/>
            <pc:sldMk cId="3264582832" sldId="287"/>
            <ac:picMk id="155" creationId="{DD4FF1EB-27CD-9A12-3F7E-A97A5917485A}"/>
          </ac:picMkLst>
        </pc:picChg>
        <pc:picChg chg="mod modVis">
          <ac:chgData name="Kulinich Bohdan" userId="48e65c9f34e137d0" providerId="LiveId" clId="{85469A4C-8DA3-5A48-BB5D-3335FAAAFC82}" dt="2023-05-19T21:08:06.861" v="116" actId="14429"/>
          <ac:picMkLst>
            <pc:docMk/>
            <pc:sldMk cId="3264582832" sldId="287"/>
            <ac:picMk id="157" creationId="{5B14456B-8500-F6E8-7F78-ACDB10ECE93C}"/>
          </ac:picMkLst>
        </pc:picChg>
        <pc:picChg chg="mod modVis">
          <ac:chgData name="Kulinich Bohdan" userId="48e65c9f34e137d0" providerId="LiveId" clId="{85469A4C-8DA3-5A48-BB5D-3335FAAAFC82}" dt="2023-05-19T21:08:06.154" v="115" actId="14429"/>
          <ac:picMkLst>
            <pc:docMk/>
            <pc:sldMk cId="3264582832" sldId="287"/>
            <ac:picMk id="159" creationId="{5AEF6F0B-BCE3-D074-C620-5D5F21DCD144}"/>
          </ac:picMkLst>
        </pc:picChg>
        <pc:picChg chg="mod modVis">
          <ac:chgData name="Kulinich Bohdan" userId="48e65c9f34e137d0" providerId="LiveId" clId="{85469A4C-8DA3-5A48-BB5D-3335FAAAFC82}" dt="2023-05-19T21:08:05.312" v="114" actId="14429"/>
          <ac:picMkLst>
            <pc:docMk/>
            <pc:sldMk cId="3264582832" sldId="287"/>
            <ac:picMk id="161" creationId="{59A75457-113C-8813-37F1-AA79137AF5D3}"/>
          </ac:picMkLst>
        </pc:picChg>
        <pc:picChg chg="mod modVis">
          <ac:chgData name="Kulinich Bohdan" userId="48e65c9f34e137d0" providerId="LiveId" clId="{85469A4C-8DA3-5A48-BB5D-3335FAAAFC82}" dt="2023-05-19T21:06:05.546" v="58" actId="14429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0667F82A-C8A9-D341-9654-BC83CD99920C}"/>
    <pc:docChg chg="undo custSel addSld delSld modSld">
      <pc:chgData name="Kulinich Bohdan" userId="48e65c9f34e137d0" providerId="LiveId" clId="{0667F82A-C8A9-D341-9654-BC83CD99920C}" dt="2023-08-11T15:48:24.368" v="4300"/>
      <pc:docMkLst>
        <pc:docMk/>
      </pc:docMkLst>
      <pc:sldChg chg="addSp delSp modSp mod addAnim delAnim modAnim">
        <pc:chgData name="Kulinich Bohdan" userId="48e65c9f34e137d0" providerId="LiveId" clId="{0667F82A-C8A9-D341-9654-BC83CD99920C}" dt="2023-07-16T15:34:06.463" v="127" actId="20577"/>
        <pc:sldMkLst>
          <pc:docMk/>
          <pc:sldMk cId="1429824012" sldId="274"/>
        </pc:sldMkLst>
        <pc:spChg chg="mod modVis">
          <ac:chgData name="Kulinich Bohdan" userId="48e65c9f34e137d0" providerId="LiveId" clId="{0667F82A-C8A9-D341-9654-BC83CD99920C}" dt="2023-07-16T15:33:35.666" v="67" actId="14429"/>
          <ac:spMkLst>
            <pc:docMk/>
            <pc:sldMk cId="1429824012" sldId="274"/>
            <ac:spMk id="6" creationId="{FD0D8298-23E7-70F1-0304-830F58997F3C}"/>
          </ac:spMkLst>
        </pc:spChg>
        <pc:spChg chg="mod modVis">
          <ac:chgData name="Kulinich Bohdan" userId="48e65c9f34e137d0" providerId="LiveId" clId="{0667F82A-C8A9-D341-9654-BC83CD99920C}" dt="2023-07-16T15:33:57.282" v="118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0667F82A-C8A9-D341-9654-BC83CD99920C}" dt="2023-07-16T15:34:06.463" v="127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">
          <ac:chgData name="Kulinich Bohdan" userId="48e65c9f34e137d0" providerId="LiveId" clId="{0667F82A-C8A9-D341-9654-BC83CD99920C}" dt="2023-07-16T15:21:33.244" v="5" actId="478"/>
          <ac:picMkLst>
            <pc:docMk/>
            <pc:sldMk cId="1429824012" sldId="274"/>
            <ac:picMk id="3" creationId="{F0F5BAD6-6D1E-D218-2A30-B67F256F58EA}"/>
          </ac:picMkLst>
        </pc:picChg>
        <pc:picChg chg="add del mod">
          <ac:chgData name="Kulinich Bohdan" userId="48e65c9f34e137d0" providerId="LiveId" clId="{0667F82A-C8A9-D341-9654-BC83CD99920C}" dt="2023-07-16T15:21:43.063" v="7" actId="478"/>
          <ac:picMkLst>
            <pc:docMk/>
            <pc:sldMk cId="1429824012" sldId="274"/>
            <ac:picMk id="5" creationId="{B4D1D62D-CF2C-5B8F-983D-17342EC9AC64}"/>
          </ac:picMkLst>
        </pc:picChg>
        <pc:picChg chg="add del mod">
          <ac:chgData name="Kulinich Bohdan" userId="48e65c9f34e137d0" providerId="LiveId" clId="{0667F82A-C8A9-D341-9654-BC83CD99920C}" dt="2023-07-16T15:21:58.154" v="9" actId="478"/>
          <ac:picMkLst>
            <pc:docMk/>
            <pc:sldMk cId="1429824012" sldId="274"/>
            <ac:picMk id="9" creationId="{D46656A7-A5DA-E55E-8CD9-AEE70DE77B6E}"/>
          </ac:picMkLst>
        </pc:picChg>
        <pc:picChg chg="add del mod modVis">
          <ac:chgData name="Kulinich Bohdan" userId="48e65c9f34e137d0" providerId="LiveId" clId="{0667F82A-C8A9-D341-9654-BC83CD99920C}" dt="2023-07-16T15:33:34.464" v="66" actId="1076"/>
          <ac:picMkLst>
            <pc:docMk/>
            <pc:sldMk cId="1429824012" sldId="274"/>
            <ac:picMk id="13" creationId="{B9D639A1-0DBF-E97C-9854-513A1DAAE089}"/>
          </ac:picMkLst>
        </pc:picChg>
        <pc:picChg chg="add del mod">
          <ac:chgData name="Kulinich Bohdan" userId="48e65c9f34e137d0" providerId="LiveId" clId="{0667F82A-C8A9-D341-9654-BC83CD99920C}" dt="2023-07-16T15:22:16.116" v="11" actId="478"/>
          <ac:picMkLst>
            <pc:docMk/>
            <pc:sldMk cId="1429824012" sldId="274"/>
            <ac:picMk id="15" creationId="{E7685214-8685-C108-5D5C-0CC89003547E}"/>
          </ac:picMkLst>
        </pc:picChg>
        <pc:picChg chg="add del mod">
          <ac:chgData name="Kulinich Bohdan" userId="48e65c9f34e137d0" providerId="LiveId" clId="{0667F82A-C8A9-D341-9654-BC83CD99920C}" dt="2023-07-16T15:22:25.615" v="13" actId="478"/>
          <ac:picMkLst>
            <pc:docMk/>
            <pc:sldMk cId="1429824012" sldId="274"/>
            <ac:picMk id="17" creationId="{9C6CDD63-11A0-4C3A-BA80-A72D8FADDD25}"/>
          </ac:picMkLst>
        </pc:picChg>
        <pc:picChg chg="add del mod">
          <ac:chgData name="Kulinich Bohdan" userId="48e65c9f34e137d0" providerId="LiveId" clId="{0667F82A-C8A9-D341-9654-BC83CD99920C}" dt="2023-07-16T15:22:35.767" v="16" actId="478"/>
          <ac:picMkLst>
            <pc:docMk/>
            <pc:sldMk cId="1429824012" sldId="274"/>
            <ac:picMk id="19" creationId="{9B7A360B-4942-0278-086A-BBAAB63517A2}"/>
          </ac:picMkLst>
        </pc:picChg>
      </pc:sldChg>
      <pc:sldChg chg="addSp delSp modSp mod setBg delAnim modAnim">
        <pc:chgData name="Kulinich Bohdan" userId="48e65c9f34e137d0" providerId="LiveId" clId="{0667F82A-C8A9-D341-9654-BC83CD99920C}" dt="2023-07-16T18:00:51.694" v="969"/>
        <pc:sldMkLst>
          <pc:docMk/>
          <pc:sldMk cId="2154405015" sldId="276"/>
        </pc:sldMkLst>
        <pc:spChg chg="add mod">
          <ac:chgData name="Kulinich Bohdan" userId="48e65c9f34e137d0" providerId="LiveId" clId="{0667F82A-C8A9-D341-9654-BC83CD99920C}" dt="2023-07-16T17:02:12.520" v="750" actId="14100"/>
          <ac:spMkLst>
            <pc:docMk/>
            <pc:sldMk cId="2154405015" sldId="276"/>
            <ac:spMk id="6" creationId="{300529B1-C671-6A3E-4900-DCAC7EE9448C}"/>
          </ac:spMkLst>
        </pc:spChg>
        <pc:spChg chg="del mod">
          <ac:chgData name="Kulinich Bohdan" userId="48e65c9f34e137d0" providerId="LiveId" clId="{0667F82A-C8A9-D341-9654-BC83CD99920C}" dt="2023-07-16T16:49:47.935" v="132" actId="478"/>
          <ac:spMkLst>
            <pc:docMk/>
            <pc:sldMk cId="2154405015" sldId="276"/>
            <ac:spMk id="8" creationId="{D8EEDCF7-3CF4-A4CC-F861-64C27772FDA3}"/>
          </ac:spMkLst>
        </pc:spChg>
        <pc:spChg chg="add mod">
          <ac:chgData name="Kulinich Bohdan" userId="48e65c9f34e137d0" providerId="LiveId" clId="{0667F82A-C8A9-D341-9654-BC83CD99920C}" dt="2023-07-16T17:02:12.520" v="750" actId="14100"/>
          <ac:spMkLst>
            <pc:docMk/>
            <pc:sldMk cId="2154405015" sldId="276"/>
            <ac:spMk id="9" creationId="{03A05CBC-A720-87B1-316B-D22692F52F90}"/>
          </ac:spMkLst>
        </pc:spChg>
        <pc:spChg chg="add del mod">
          <ac:chgData name="Kulinich Bohdan" userId="48e65c9f34e137d0" providerId="LiveId" clId="{0667F82A-C8A9-D341-9654-BC83CD99920C}" dt="2023-07-16T17:43:53.900" v="779" actId="478"/>
          <ac:spMkLst>
            <pc:docMk/>
            <pc:sldMk cId="2154405015" sldId="276"/>
            <ac:spMk id="10" creationId="{E76AA10E-3CEC-B760-ACC7-D43DD68AC431}"/>
          </ac:spMkLst>
        </pc:spChg>
        <pc:spChg chg="add del mod">
          <ac:chgData name="Kulinich Bohdan" userId="48e65c9f34e137d0" providerId="LiveId" clId="{0667F82A-C8A9-D341-9654-BC83CD99920C}" dt="2023-07-16T17:45:06.470" v="803" actId="478"/>
          <ac:spMkLst>
            <pc:docMk/>
            <pc:sldMk cId="2154405015" sldId="276"/>
            <ac:spMk id="11" creationId="{2866CEE0-E76A-90B2-45D6-A239DE69F63A}"/>
          </ac:spMkLst>
        </pc:spChg>
        <pc:spChg chg="add del mod">
          <ac:chgData name="Kulinich Bohdan" userId="48e65c9f34e137d0" providerId="LiveId" clId="{0667F82A-C8A9-D341-9654-BC83CD99920C}" dt="2023-07-16T17:46:55.673" v="819" actId="478"/>
          <ac:spMkLst>
            <pc:docMk/>
            <pc:sldMk cId="2154405015" sldId="276"/>
            <ac:spMk id="12" creationId="{AE96DAFC-81EF-8085-EEA2-DFCD5428B572}"/>
          </ac:spMkLst>
        </pc:spChg>
        <pc:spChg chg="add del mod">
          <ac:chgData name="Kulinich Bohdan" userId="48e65c9f34e137d0" providerId="LiveId" clId="{0667F82A-C8A9-D341-9654-BC83CD99920C}" dt="2023-07-16T17:50:46.716" v="874" actId="478"/>
          <ac:spMkLst>
            <pc:docMk/>
            <pc:sldMk cId="2154405015" sldId="276"/>
            <ac:spMk id="13" creationId="{3C58B293-D5AB-4664-8EA1-05BD705A7113}"/>
          </ac:spMkLst>
        </pc:spChg>
        <pc:spChg chg="add del mod">
          <ac:chgData name="Kulinich Bohdan" userId="48e65c9f34e137d0" providerId="LiveId" clId="{0667F82A-C8A9-D341-9654-BC83CD99920C}" dt="2023-07-16T17:57:01.442" v="892" actId="478"/>
          <ac:spMkLst>
            <pc:docMk/>
            <pc:sldMk cId="2154405015" sldId="276"/>
            <ac:spMk id="15" creationId="{A8DC0BE4-4D0A-B220-85E1-026696EB6295}"/>
          </ac:spMkLst>
        </pc:spChg>
        <pc:spChg chg="add del mod">
          <ac:chgData name="Kulinich Bohdan" userId="48e65c9f34e137d0" providerId="LiveId" clId="{0667F82A-C8A9-D341-9654-BC83CD99920C}" dt="2023-07-16T17:58:53.877" v="924" actId="478"/>
          <ac:spMkLst>
            <pc:docMk/>
            <pc:sldMk cId="2154405015" sldId="276"/>
            <ac:spMk id="17" creationId="{4367D0FA-4549-EDDE-3BDA-5C4BF68B5D8B}"/>
          </ac:spMkLst>
        </pc:spChg>
        <pc:spChg chg="add del mod">
          <ac:chgData name="Kulinich Bohdan" userId="48e65c9f34e137d0" providerId="LiveId" clId="{0667F82A-C8A9-D341-9654-BC83CD99920C}" dt="2023-07-16T17:48:01.760" v="836" actId="478"/>
          <ac:spMkLst>
            <pc:docMk/>
            <pc:sldMk cId="2154405015" sldId="276"/>
            <ac:spMk id="18" creationId="{BA829390-C914-C880-D716-8ECE3D190FB4}"/>
          </ac:spMkLst>
        </pc:spChg>
        <pc:spChg chg="add del mod">
          <ac:chgData name="Kulinich Bohdan" userId="48e65c9f34e137d0" providerId="LiveId" clId="{0667F82A-C8A9-D341-9654-BC83CD99920C}" dt="2023-07-16T17:49:38.877" v="856" actId="478"/>
          <ac:spMkLst>
            <pc:docMk/>
            <pc:sldMk cId="2154405015" sldId="276"/>
            <ac:spMk id="19" creationId="{3875BDF9-7025-9672-1BD8-5D27B8694107}"/>
          </ac:spMkLst>
        </pc:spChg>
        <pc:spChg chg="add del mod">
          <ac:chgData name="Kulinich Bohdan" userId="48e65c9f34e137d0" providerId="LiveId" clId="{0667F82A-C8A9-D341-9654-BC83CD99920C}" dt="2023-07-16T17:57:43.537" v="908" actId="478"/>
          <ac:spMkLst>
            <pc:docMk/>
            <pc:sldMk cId="2154405015" sldId="276"/>
            <ac:spMk id="20" creationId="{D63A24E0-A2BE-9043-EA48-6593E31D3061}"/>
          </ac:spMkLst>
        </pc:spChg>
        <pc:spChg chg="add mod">
          <ac:chgData name="Kulinich Bohdan" userId="48e65c9f34e137d0" providerId="LiveId" clId="{0667F82A-C8A9-D341-9654-BC83CD99920C}" dt="2023-07-16T17:02:02.675" v="749" actId="1036"/>
          <ac:spMkLst>
            <pc:docMk/>
            <pc:sldMk cId="2154405015" sldId="276"/>
            <ac:spMk id="21" creationId="{F2ED21C2-5C8A-DDE3-1FA0-978EA048B1E0}"/>
          </ac:spMkLst>
        </pc:spChg>
        <pc:spChg chg="add mod modVis">
          <ac:chgData name="Kulinich Bohdan" userId="48e65c9f34e137d0" providerId="LiveId" clId="{0667F82A-C8A9-D341-9654-BC83CD99920C}" dt="2023-07-16T17:59:10.417" v="934" actId="14429"/>
          <ac:spMkLst>
            <pc:docMk/>
            <pc:sldMk cId="2154405015" sldId="276"/>
            <ac:spMk id="22" creationId="{FD47F23E-8E4F-E552-4D58-E0F4DA13F717}"/>
          </ac:spMkLst>
        </pc:spChg>
        <pc:spChg chg="add mod modVis">
          <ac:chgData name="Kulinich Bohdan" userId="48e65c9f34e137d0" providerId="LiveId" clId="{0667F82A-C8A9-D341-9654-BC83CD99920C}" dt="2023-07-16T17:59:10.010" v="933" actId="14429"/>
          <ac:spMkLst>
            <pc:docMk/>
            <pc:sldMk cId="2154405015" sldId="276"/>
            <ac:spMk id="23" creationId="{44631383-A28A-7F8A-BB92-67E3D128174C}"/>
          </ac:spMkLst>
        </pc:spChg>
        <pc:spChg chg="add mod modVis">
          <ac:chgData name="Kulinich Bohdan" userId="48e65c9f34e137d0" providerId="LiveId" clId="{0667F82A-C8A9-D341-9654-BC83CD99920C}" dt="2023-07-16T17:59:09.578" v="932" actId="14429"/>
          <ac:spMkLst>
            <pc:docMk/>
            <pc:sldMk cId="2154405015" sldId="276"/>
            <ac:spMk id="24" creationId="{AA32FBDD-7CC2-80E8-9E55-2055305BCBCE}"/>
          </ac:spMkLst>
        </pc:spChg>
        <pc:spChg chg="add mod modVis">
          <ac:chgData name="Kulinich Bohdan" userId="48e65c9f34e137d0" providerId="LiveId" clId="{0667F82A-C8A9-D341-9654-BC83CD99920C}" dt="2023-07-16T17:59:09.057" v="931" actId="14429"/>
          <ac:spMkLst>
            <pc:docMk/>
            <pc:sldMk cId="2154405015" sldId="276"/>
            <ac:spMk id="25" creationId="{942F5270-AC61-FB40-2827-5D2922EB353C}"/>
          </ac:spMkLst>
        </pc:spChg>
        <pc:spChg chg="add mod modVis">
          <ac:chgData name="Kulinich Bohdan" userId="48e65c9f34e137d0" providerId="LiveId" clId="{0667F82A-C8A9-D341-9654-BC83CD99920C}" dt="2023-07-16T17:59:08.568" v="930" actId="14429"/>
          <ac:spMkLst>
            <pc:docMk/>
            <pc:sldMk cId="2154405015" sldId="276"/>
            <ac:spMk id="26" creationId="{20DA7933-D74D-86C2-0E0F-71CE6E87E91E}"/>
          </ac:spMkLst>
        </pc:spChg>
        <pc:spChg chg="add mod modVis">
          <ac:chgData name="Kulinich Bohdan" userId="48e65c9f34e137d0" providerId="LiveId" clId="{0667F82A-C8A9-D341-9654-BC83CD99920C}" dt="2023-07-16T17:59:07.935" v="929" actId="14429"/>
          <ac:spMkLst>
            <pc:docMk/>
            <pc:sldMk cId="2154405015" sldId="276"/>
            <ac:spMk id="27" creationId="{CAB6278A-85BE-A0CD-0B83-F7425BB8530B}"/>
          </ac:spMkLst>
        </pc:spChg>
        <pc:spChg chg="add mod modVis">
          <ac:chgData name="Kulinich Bohdan" userId="48e65c9f34e137d0" providerId="LiveId" clId="{0667F82A-C8A9-D341-9654-BC83CD99920C}" dt="2023-07-16T17:59:07.581" v="928" actId="14429"/>
          <ac:spMkLst>
            <pc:docMk/>
            <pc:sldMk cId="2154405015" sldId="276"/>
            <ac:spMk id="28" creationId="{3C5901A5-7B36-ECA7-B9E8-F1912881E5D5}"/>
          </ac:spMkLst>
        </pc:spChg>
        <pc:spChg chg="add mod modVis">
          <ac:chgData name="Kulinich Bohdan" userId="48e65c9f34e137d0" providerId="LiveId" clId="{0667F82A-C8A9-D341-9654-BC83CD99920C}" dt="2023-07-16T17:59:07.101" v="927" actId="14429"/>
          <ac:spMkLst>
            <pc:docMk/>
            <pc:sldMk cId="2154405015" sldId="276"/>
            <ac:spMk id="29" creationId="{34733BF4-DCA3-C58D-E2EB-D69240ED70C0}"/>
          </ac:spMkLst>
        </pc:spChg>
        <pc:spChg chg="add mod">
          <ac:chgData name="Kulinich Bohdan" userId="48e65c9f34e137d0" providerId="LiveId" clId="{0667F82A-C8A9-D341-9654-BC83CD99920C}" dt="2023-07-16T17:57:59.052" v="911" actId="1076"/>
          <ac:spMkLst>
            <pc:docMk/>
            <pc:sldMk cId="2154405015" sldId="276"/>
            <ac:spMk id="32" creationId="{B486C479-9C4D-4FB4-C43B-61D32F716669}"/>
          </ac:spMkLst>
        </pc:spChg>
        <pc:spChg chg="add mod">
          <ac:chgData name="Kulinich Bohdan" userId="48e65c9f34e137d0" providerId="LiveId" clId="{0667F82A-C8A9-D341-9654-BC83CD99920C}" dt="2023-07-16T18:00:01.093" v="945" actId="14100"/>
          <ac:spMkLst>
            <pc:docMk/>
            <pc:sldMk cId="2154405015" sldId="276"/>
            <ac:spMk id="34" creationId="{2F2C0DF1-3C39-6B9A-8394-F8B9829B6234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44" creationId="{821AA3DF-C920-F874-D6D9-99924C73547E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45" creationId="{2B33E153-DE95-B7DE-8255-505DFDA46D22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46" creationId="{A9AAFAD4-41E1-129C-AEC2-24A62E56E687}"/>
          </ac:spMkLst>
        </pc:spChg>
        <pc:spChg chg="del">
          <ac:chgData name="Kulinich Bohdan" userId="48e65c9f34e137d0" providerId="LiveId" clId="{0667F82A-C8A9-D341-9654-BC83CD99920C}" dt="2023-07-16T16:49:33.855" v="130" actId="478"/>
          <ac:spMkLst>
            <pc:docMk/>
            <pc:sldMk cId="2154405015" sldId="276"/>
            <ac:spMk id="47" creationId="{E6E3468C-C7C8-2F2D-AEB7-7DC6C5687299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59" creationId="{3DC8C201-A48C-CA7A-B58B-B9D31561E0E7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60" creationId="{60BE3299-5779-F5CD-106E-C06578A78B43}"/>
          </ac:spMkLst>
        </pc:spChg>
        <pc:spChg chg="mod">
          <ac:chgData name="Kulinich Bohdan" userId="48e65c9f34e137d0" providerId="LiveId" clId="{0667F82A-C8A9-D341-9654-BC83CD99920C}" dt="2023-07-16T17:02:16.176" v="751" actId="14100"/>
          <ac:spMkLst>
            <pc:docMk/>
            <pc:sldMk cId="2154405015" sldId="276"/>
            <ac:spMk id="61" creationId="{C0FD78B6-F646-AEA1-6357-96D0C5A358D8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2" creationId="{8ED46326-4D34-F110-457D-D06F42ADEF1D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3" creationId="{75846A22-48DA-353E-478A-970FAC31077F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4" creationId="{DF9E4494-43E9-ADF0-7640-4E8D5C871E26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5" creationId="{D7920CE7-89C3-414C-2839-965A6DCDB0FF}"/>
          </ac:spMkLst>
        </pc:spChg>
        <pc:picChg chg="mod modVis">
          <ac:chgData name="Kulinich Bohdan" userId="48e65c9f34e137d0" providerId="LiveId" clId="{0667F82A-C8A9-D341-9654-BC83CD99920C}" dt="2023-07-16T17:59:12.972" v="936" actId="14430"/>
          <ac:picMkLst>
            <pc:docMk/>
            <pc:sldMk cId="2154405015" sldId="276"/>
            <ac:picMk id="116" creationId="{60ECB14A-9B5F-AE32-AF26-372FB5D112C0}"/>
          </ac:picMkLst>
        </pc:picChg>
        <pc:cxnChg chg="del">
          <ac:chgData name="Kulinich Bohdan" userId="48e65c9f34e137d0" providerId="LiveId" clId="{0667F82A-C8A9-D341-9654-BC83CD99920C}" dt="2023-07-16T16:49:33.855" v="130" actId="478"/>
          <ac:cxnSpMkLst>
            <pc:docMk/>
            <pc:sldMk cId="2154405015" sldId="276"/>
            <ac:cxnSpMk id="7" creationId="{26D216EC-F4B2-543D-67CE-CAF1AB42E304}"/>
          </ac:cxnSpMkLst>
        </pc:cxnChg>
        <pc:cxnChg chg="del">
          <ac:chgData name="Kulinich Bohdan" userId="48e65c9f34e137d0" providerId="LiveId" clId="{0667F82A-C8A9-D341-9654-BC83CD99920C}" dt="2023-07-16T16:49:33.855" v="130" actId="478"/>
          <ac:cxnSpMkLst>
            <pc:docMk/>
            <pc:sldMk cId="2154405015" sldId="276"/>
            <ac:cxnSpMk id="14" creationId="{AA082CB8-6A45-C5CC-4D30-2A9CE3A2E328}"/>
          </ac:cxnSpMkLst>
        </pc:cxnChg>
        <pc:cxnChg chg="del">
          <ac:chgData name="Kulinich Bohdan" userId="48e65c9f34e137d0" providerId="LiveId" clId="{0667F82A-C8A9-D341-9654-BC83CD99920C}" dt="2023-07-16T16:49:33.855" v="130" actId="478"/>
          <ac:cxnSpMkLst>
            <pc:docMk/>
            <pc:sldMk cId="2154405015" sldId="276"/>
            <ac:cxnSpMk id="16" creationId="{686EFAED-A56F-C54E-56A6-CE8EB62EE533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0" creationId="{E35CCC1B-D63B-0F8A-E14A-777FB6CAEA28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1" creationId="{F71F8941-8934-FB3C-6A3B-9D7EE28FA8F2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3" creationId="{2F07D0BE-9735-9C6D-430D-B743DA0904A6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6" creationId="{637C6D31-830D-CBAD-22D9-5DC6B25DBAE4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40" creationId="{E32661A5-2342-CE9C-1B81-9D26F827C4A4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49" creationId="{78DA8C6D-92F8-562A-187F-04BA6B312C6D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53" creationId="{4CD24693-55A0-6DEE-5D1E-FAC4F5AF074D}"/>
          </ac:cxnSpMkLst>
        </pc:cxnChg>
      </pc:sldChg>
      <pc:sldChg chg="addSp modSp modAnim">
        <pc:chgData name="Kulinich Bohdan" userId="48e65c9f34e137d0" providerId="LiveId" clId="{0667F82A-C8A9-D341-9654-BC83CD99920C}" dt="2023-08-11T15:48:24.368" v="4300"/>
        <pc:sldMkLst>
          <pc:docMk/>
          <pc:sldMk cId="3313802318" sldId="284"/>
        </pc:sldMkLst>
        <pc:spChg chg="add mod">
          <ac:chgData name="Kulinich Bohdan" userId="48e65c9f34e137d0" providerId="LiveId" clId="{0667F82A-C8A9-D341-9654-BC83CD99920C}" dt="2023-08-11T15:48:24.368" v="4300"/>
          <ac:spMkLst>
            <pc:docMk/>
            <pc:sldMk cId="3313802318" sldId="284"/>
            <ac:spMk id="3" creationId="{A2B1308A-A41B-9981-29B2-31EA370E5ECA}"/>
          </ac:spMkLst>
        </pc:spChg>
        <pc:spChg chg="mod">
          <ac:chgData name="Kulinich Bohdan" userId="48e65c9f34e137d0" providerId="LiveId" clId="{0667F82A-C8A9-D341-9654-BC83CD99920C}" dt="2023-07-21T07:24:40.326" v="4297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0667F82A-C8A9-D341-9654-BC83CD99920C}" dt="2023-07-16T14:54:20.860" v="2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0667F82A-C8A9-D341-9654-BC83CD99920C}" dt="2023-07-18T19:02:13.782" v="2416" actId="14429"/>
        <pc:sldMkLst>
          <pc:docMk/>
          <pc:sldMk cId="3015501688" sldId="285"/>
        </pc:sldMkLst>
        <pc:spChg chg="add mod modVis">
          <ac:chgData name="Kulinich Bohdan" userId="48e65c9f34e137d0" providerId="LiveId" clId="{0667F82A-C8A9-D341-9654-BC83CD99920C}" dt="2023-07-18T19:02:13.782" v="2416" actId="14429"/>
          <ac:spMkLst>
            <pc:docMk/>
            <pc:sldMk cId="3015501688" sldId="285"/>
            <ac:spMk id="3" creationId="{BAE12883-6287-A4A9-6FCE-DA98E67056EB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18" creationId="{6002C47E-5397-8149-56B2-DA75405A4A86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19" creationId="{69B8415B-599D-BBCB-FBBB-DB974680472C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20" creationId="{2C4AC5AE-290E-E785-67A5-C321B72F07E9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22" creationId="{D9E8BE39-A47B-84A6-9236-DF4779555E1D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23" creationId="{DD510E08-1BA0-F2B9-3630-E3043B072290}"/>
          </ac:spMkLst>
        </pc:spChg>
        <pc:spChg chg="add del mod">
          <ac:chgData name="Kulinich Bohdan" userId="48e65c9f34e137d0" providerId="LiveId" clId="{0667F82A-C8A9-D341-9654-BC83CD99920C}" dt="2023-07-17T14:16:08.525" v="1487" actId="478"/>
          <ac:spMkLst>
            <pc:docMk/>
            <pc:sldMk cId="3015501688" sldId="285"/>
            <ac:spMk id="24" creationId="{CB2AEDB6-16A8-5D0E-92A6-E4C7737946F4}"/>
          </ac:spMkLst>
        </pc:spChg>
        <pc:spChg chg="del">
          <ac:chgData name="Kulinich Bohdan" userId="48e65c9f34e137d0" providerId="LiveId" clId="{0667F82A-C8A9-D341-9654-BC83CD99920C}" dt="2023-07-17T08:14:01.783" v="974" actId="478"/>
          <ac:spMkLst>
            <pc:docMk/>
            <pc:sldMk cId="3015501688" sldId="285"/>
            <ac:spMk id="29" creationId="{F310FABB-6CA3-5133-8D31-300B36486584}"/>
          </ac:spMkLst>
        </pc:spChg>
        <pc:spChg chg="del">
          <ac:chgData name="Kulinich Bohdan" userId="48e65c9f34e137d0" providerId="LiveId" clId="{0667F82A-C8A9-D341-9654-BC83CD99920C}" dt="2023-07-17T08:14:01.783" v="974" actId="478"/>
          <ac:spMkLst>
            <pc:docMk/>
            <pc:sldMk cId="3015501688" sldId="285"/>
            <ac:spMk id="30" creationId="{40BAC75A-C1F7-1B38-A5B2-52BD1775F959}"/>
          </ac:spMkLst>
        </pc:spChg>
        <pc:spChg chg="del">
          <ac:chgData name="Kulinich Bohdan" userId="48e65c9f34e137d0" providerId="LiveId" clId="{0667F82A-C8A9-D341-9654-BC83CD99920C}" dt="2023-07-17T08:14:01.783" v="974" actId="478"/>
          <ac:spMkLst>
            <pc:docMk/>
            <pc:sldMk cId="3015501688" sldId="285"/>
            <ac:spMk id="31" creationId="{A628787E-D2A9-3CBE-36D6-0D12ECEA052F}"/>
          </ac:spMkLst>
        </pc:spChg>
        <pc:spChg chg="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32" creationId="{8C02D7C5-CE69-601C-C7C2-CFA6CF8CDC1C}"/>
          </ac:spMkLst>
        </pc:spChg>
        <pc:spChg chg="mod">
          <ac:chgData name="Kulinich Bohdan" userId="48e65c9f34e137d0" providerId="LiveId" clId="{0667F82A-C8A9-D341-9654-BC83CD99920C}" dt="2023-07-18T17:53:41.702" v="2289" actId="207"/>
          <ac:spMkLst>
            <pc:docMk/>
            <pc:sldMk cId="3015501688" sldId="285"/>
            <ac:spMk id="44" creationId="{AFDAD6C2-3705-96B1-69EE-0063A06FB88A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48" creationId="{92005F66-53BB-5676-1633-A3E07F535E42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49" creationId="{1D55DA89-7CEE-F2EC-01C7-2B7819DBBA06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0" creationId="{A191D39F-559E-A26A-47D2-B62221BA75EE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1" creationId="{0FFA078F-CDF1-1298-26A0-67EAD78BF152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2" creationId="{7F376897-DBF8-6487-AA7A-5D222AED5FC1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3" creationId="{1BC428CF-443A-7731-A8EE-DFD1C3D34143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4" creationId="{F3324384-8CD0-3E25-FA35-985420754A49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5" creationId="{C2031023-8471-84A8-1214-C912FEA0A7C7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61" creationId="{EE4AD3A2-94C8-0CF2-D274-9F08E051DF6B}"/>
          </ac:spMkLst>
        </pc:spChg>
        <pc:spChg chg="add del mod">
          <ac:chgData name="Kulinich Bohdan" userId="48e65c9f34e137d0" providerId="LiveId" clId="{0667F82A-C8A9-D341-9654-BC83CD99920C}" dt="2023-07-17T09:27:09.740" v="1439"/>
          <ac:spMkLst>
            <pc:docMk/>
            <pc:sldMk cId="3015501688" sldId="285"/>
            <ac:spMk id="63" creationId="{4D002FE3-A843-B9A2-DC20-F691705883A5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64" creationId="{C04CD4BC-6B49-754F-1EE4-FB3B6A856D31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65" creationId="{4249599B-8EBD-35B9-8DF4-A8A6E1C8B91F}"/>
          </ac:spMkLst>
        </pc:spChg>
        <pc:spChg chg="add del mod">
          <ac:chgData name="Kulinich Bohdan" userId="48e65c9f34e137d0" providerId="LiveId" clId="{0667F82A-C8A9-D341-9654-BC83CD99920C}" dt="2023-07-18T15:24:27.593" v="1494" actId="478"/>
          <ac:spMkLst>
            <pc:docMk/>
            <pc:sldMk cId="3015501688" sldId="285"/>
            <ac:spMk id="66" creationId="{85CF5A67-F034-F606-80E5-8845545859BC}"/>
          </ac:spMkLst>
        </pc:spChg>
        <pc:spChg chg="add mod">
          <ac:chgData name="Kulinich Bohdan" userId="48e65c9f34e137d0" providerId="LiveId" clId="{0667F82A-C8A9-D341-9654-BC83CD99920C}" dt="2023-07-18T15:30:09.624" v="1703" actId="1038"/>
          <ac:spMkLst>
            <pc:docMk/>
            <pc:sldMk cId="3015501688" sldId="285"/>
            <ac:spMk id="67" creationId="{85CDFE9B-1A0E-A799-8A07-F784B89D2D43}"/>
          </ac:spMkLst>
        </pc:spChg>
        <pc:spChg chg="add mod">
          <ac:chgData name="Kulinich Bohdan" userId="48e65c9f34e137d0" providerId="LiveId" clId="{0667F82A-C8A9-D341-9654-BC83CD99920C}" dt="2023-07-18T17:58:07.765" v="2332" actId="14100"/>
          <ac:spMkLst>
            <pc:docMk/>
            <pc:sldMk cId="3015501688" sldId="285"/>
            <ac:spMk id="68" creationId="{455A6273-1750-F7A9-E149-17EA23ED0FDF}"/>
          </ac:spMkLst>
        </pc:spChg>
        <pc:spChg chg="add mod">
          <ac:chgData name="Kulinich Bohdan" userId="48e65c9f34e137d0" providerId="LiveId" clId="{0667F82A-C8A9-D341-9654-BC83CD99920C}" dt="2023-07-18T15:41:11.786" v="1814" actId="20577"/>
          <ac:spMkLst>
            <pc:docMk/>
            <pc:sldMk cId="3015501688" sldId="285"/>
            <ac:spMk id="69" creationId="{4288EA97-41B4-6A67-DCA4-208CF854AE4D}"/>
          </ac:spMkLst>
        </pc:spChg>
        <pc:spChg chg="add mod">
          <ac:chgData name="Kulinich Bohdan" userId="48e65c9f34e137d0" providerId="LiveId" clId="{0667F82A-C8A9-D341-9654-BC83CD99920C}" dt="2023-07-18T17:56:12.194" v="2308" actId="167"/>
          <ac:spMkLst>
            <pc:docMk/>
            <pc:sldMk cId="3015501688" sldId="285"/>
            <ac:spMk id="70" creationId="{299E2974-4CD9-E275-B109-C47DE066A30D}"/>
          </ac:spMkLst>
        </pc:spChg>
        <pc:spChg chg="add mod">
          <ac:chgData name="Kulinich Bohdan" userId="48e65c9f34e137d0" providerId="LiveId" clId="{0667F82A-C8A9-D341-9654-BC83CD99920C}" dt="2023-07-18T17:58:30.232" v="2335" actId="1076"/>
          <ac:spMkLst>
            <pc:docMk/>
            <pc:sldMk cId="3015501688" sldId="285"/>
            <ac:spMk id="71" creationId="{006D486D-E6F0-872A-F810-AD5FF470A7D6}"/>
          </ac:spMkLst>
        </pc:spChg>
        <pc:grpChg chg="add del mod">
          <ac:chgData name="Kulinich Bohdan" userId="48e65c9f34e137d0" providerId="LiveId" clId="{0667F82A-C8A9-D341-9654-BC83CD99920C}" dt="2023-07-17T08:21:45.508" v="993" actId="165"/>
          <ac:grpSpMkLst>
            <pc:docMk/>
            <pc:sldMk cId="3015501688" sldId="285"/>
            <ac:grpSpMk id="16" creationId="{4CBF0C01-62ED-F943-5DA9-65F048B8D6A4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57" creationId="{CCC71F9F-D059-BD27-E0F1-E87F77A6AC07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58" creationId="{213F0909-E00F-83DC-510F-08B817D0D9B9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59" creationId="{27DE45DC-0101-79FA-A44B-F4DAD5853CFB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60" creationId="{D952F19E-243E-84B3-32B8-332F3F3EC80A}"/>
          </ac:grpSpMkLst>
        </pc:grpChg>
        <pc:cxnChg chg="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3" creationId="{B375DE6F-8D0C-162D-E1F1-F257E3F2924C}"/>
          </ac:cxnSpMkLst>
        </pc:cxnChg>
        <pc:cxnChg chg="add 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8" creationId="{EAB4A7F4-32E8-DF50-B533-40C2FAECB19A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9" creationId="{923CEDFA-CA01-5300-DD9F-FCC05526C54A}"/>
          </ac:cxnSpMkLst>
        </pc:cxnChg>
        <pc:cxnChg chg="add 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10" creationId="{0BDF0E7C-7DB7-CF71-0A9B-8CD026F36CBE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11" creationId="{F6B0A524-6114-AFED-714C-9304071E850E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14" creationId="{232CB288-C67B-72B3-C918-6EB8E7D809F9}"/>
          </ac:cxnSpMkLst>
        </pc:cxnChg>
        <pc:cxnChg chg="add 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15" creationId="{DBF2A417-6756-AEBC-0EF1-A45195B6689E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17" creationId="{CE7D3D12-E7BC-2197-DA87-D1A32E3B7812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21" creationId="{1805DAAA-E7A2-AB91-7884-E873EEC577DA}"/>
          </ac:cxnSpMkLst>
        </pc:cxnChg>
        <pc:cxnChg chg="add del mod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25" creationId="{BA927284-FAA0-EBCC-1E63-E5797EDD3877}"/>
          </ac:cxnSpMkLst>
        </pc:cxnChg>
        <pc:cxnChg chg="add del mod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28" creationId="{E72691E7-17F6-0C19-1B82-A98E522B1897}"/>
          </ac:cxnSpMkLst>
        </pc:cxnChg>
        <pc:cxnChg chg="add del mod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46" creationId="{C1DC4C04-7441-E549-205F-40E826468A36}"/>
          </ac:cxnSpMkLst>
        </pc:cxnChg>
      </pc:sldChg>
      <pc:sldChg chg="addSp delSp modSp mod setBg delAnim modAnim">
        <pc:chgData name="Kulinich Bohdan" userId="48e65c9f34e137d0" providerId="LiveId" clId="{0667F82A-C8A9-D341-9654-BC83CD99920C}" dt="2023-07-18T19:03:00.597" v="2421" actId="14430"/>
        <pc:sldMkLst>
          <pc:docMk/>
          <pc:sldMk cId="2900867677" sldId="286"/>
        </pc:sldMkLst>
        <pc:spChg chg="del">
          <ac:chgData name="Kulinich Bohdan" userId="48e65c9f34e137d0" providerId="LiveId" clId="{0667F82A-C8A9-D341-9654-BC83CD99920C}" dt="2023-07-18T18:21:55.196" v="2337" actId="478"/>
          <ac:spMkLst>
            <pc:docMk/>
            <pc:sldMk cId="2900867677" sldId="286"/>
            <ac:spMk id="4" creationId="{9BB62326-C4E3-6481-D3B5-34A14DAB2B67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3" creationId="{0870CF9F-2E4A-195F-8A4B-140B171593B5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4" creationId="{59B34283-0392-2419-E127-AEAF7255687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5" creationId="{56E631A8-B066-FBBD-A221-24A22EB90FA7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6" creationId="{8B7F4370-530E-7FBE-5818-9C46E6B93BF1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8" creationId="{156D8779-4F42-E63C-F7B4-4A25FDCC74ED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9" creationId="{1A696F30-F1FB-281A-DBDD-8829BBEAFB4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1" creationId="{3396DF01-163A-4C8D-AF34-E9CBC5BC265D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2" creationId="{8D4E3782-35EC-8C71-9BF2-AA23CA9F9B0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4" creationId="{933CD4D9-4CDC-9483-8F79-34A4B4D76949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5" creationId="{8C8E09F1-AD65-3DB8-BF24-35D8F167D8BE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26" creationId="{A80FB388-E22F-9EEC-DB8E-61FA4159CCB8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7" creationId="{9DA52EB4-8AFA-EE54-BBE3-B9A3E166B0B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8" creationId="{B42AAB4E-1E2E-29F9-C202-5E66D175DBB9}"/>
          </ac:spMkLst>
        </pc:spChg>
        <pc:spChg chg="add mod">
          <ac:chgData name="Kulinich Bohdan" userId="48e65c9f34e137d0" providerId="LiveId" clId="{0667F82A-C8A9-D341-9654-BC83CD99920C}" dt="2023-07-18T18:29:38" v="2388" actId="167"/>
          <ac:spMkLst>
            <pc:docMk/>
            <pc:sldMk cId="2900867677" sldId="286"/>
            <ac:spMk id="29" creationId="{8134A841-7A24-468D-93E6-2CA10F30E5C3}"/>
          </ac:spMkLst>
        </pc:spChg>
        <pc:spChg chg="add mod">
          <ac:chgData name="Kulinich Bohdan" userId="48e65c9f34e137d0" providerId="LiveId" clId="{0667F82A-C8A9-D341-9654-BC83CD99920C}" dt="2023-07-18T18:29:38" v="2388" actId="167"/>
          <ac:spMkLst>
            <pc:docMk/>
            <pc:sldMk cId="2900867677" sldId="286"/>
            <ac:spMk id="32" creationId="{E1043B9E-8FED-4CE1-2845-900D84956A23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37" creationId="{82FE12CE-47E2-20A2-D986-A8589A4DE6AD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38" creationId="{60C53D29-1B21-2595-91C9-34BF60D6988E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39" creationId="{4B026A4F-75AC-9AED-B644-6C04C6FA1133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40" creationId="{68F9F357-C8C5-0C5F-63E2-9F61F4E468F1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41" creationId="{C1C7F570-A9A3-2A3B-AE05-9DBD6C47DB51}"/>
          </ac:spMkLst>
        </pc:spChg>
        <pc:spChg chg="add mod">
          <ac:chgData name="Kulinich Bohdan" userId="48e65c9f34e137d0" providerId="LiveId" clId="{0667F82A-C8A9-D341-9654-BC83CD99920C}" dt="2023-07-18T18:29:38" v="2388" actId="167"/>
          <ac:spMkLst>
            <pc:docMk/>
            <pc:sldMk cId="2900867677" sldId="286"/>
            <ac:spMk id="42" creationId="{0DD58838-B3D8-FCFB-6501-41B8E0BB9628}"/>
          </ac:spMkLst>
        </pc:spChg>
        <pc:spChg chg="add mod">
          <ac:chgData name="Kulinich Bohdan" userId="48e65c9f34e137d0" providerId="LiveId" clId="{0667F82A-C8A9-D341-9654-BC83CD99920C}" dt="2023-07-18T18:31:37.362" v="2414" actId="20577"/>
          <ac:spMkLst>
            <pc:docMk/>
            <pc:sldMk cId="2900867677" sldId="286"/>
            <ac:spMk id="44" creationId="{C2B3B4EF-1358-D6FF-C9A9-97F544CAAEE4}"/>
          </ac:spMkLst>
        </pc:spChg>
        <pc:spChg chg="add mod">
          <ac:chgData name="Kulinich Bohdan" userId="48e65c9f34e137d0" providerId="LiveId" clId="{0667F82A-C8A9-D341-9654-BC83CD99920C}" dt="2023-07-18T18:32:20.168" v="2415" actId="20577"/>
          <ac:spMkLst>
            <pc:docMk/>
            <pc:sldMk cId="2900867677" sldId="286"/>
            <ac:spMk id="45" creationId="{BF8D3DB3-3F73-C298-19A7-EB0B298DE331}"/>
          </ac:spMkLst>
        </pc:spChg>
        <pc:spChg chg="add mod modVis">
          <ac:chgData name="Kulinich Bohdan" userId="48e65c9f34e137d0" providerId="LiveId" clId="{0667F82A-C8A9-D341-9654-BC83CD99920C}" dt="2023-07-18T19:02:53.091" v="2419" actId="14429"/>
          <ac:spMkLst>
            <pc:docMk/>
            <pc:sldMk cId="2900867677" sldId="286"/>
            <ac:spMk id="46" creationId="{55C9C4DB-A3EB-2BEA-2833-26A2AA7C20F4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70" creationId="{2F589CDE-4BE4-B487-C887-05D49B2B3CD1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71" creationId="{BC15F05A-C9B2-F843-11A9-0F767BA23C43}"/>
          </ac:spMkLst>
        </pc:spChg>
        <pc:grpChg chg="del">
          <ac:chgData name="Kulinich Bohdan" userId="48e65c9f34e137d0" providerId="LiveId" clId="{0667F82A-C8A9-D341-9654-BC83CD99920C}" dt="2023-07-18T18:21:52.680" v="2336" actId="478"/>
          <ac:grpSpMkLst>
            <pc:docMk/>
            <pc:sldMk cId="2900867677" sldId="286"/>
            <ac:grpSpMk id="100" creationId="{F6543FBB-B992-407E-D6E7-62EC9AE86072}"/>
          </ac:grpSpMkLst>
        </pc:grpChg>
        <pc:picChg chg="mod modVis">
          <ac:chgData name="Kulinich Bohdan" userId="48e65c9f34e137d0" providerId="LiveId" clId="{0667F82A-C8A9-D341-9654-BC83CD99920C}" dt="2023-07-18T19:03:00.597" v="2421" actId="14430"/>
          <ac:picMkLst>
            <pc:docMk/>
            <pc:sldMk cId="2900867677" sldId="286"/>
            <ac:picMk id="115" creationId="{B7FD13F5-49F7-1BB2-391B-71F94CE27B3C}"/>
          </ac:picMkLst>
        </pc:pic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7" creationId="{D84A07F2-231F-AE09-D8EC-1BC78A435738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8" creationId="{44ADD5CB-9395-B69F-EA88-761129D07EAB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9" creationId="{DBA01F7C-DB46-9CD1-443A-20A8D8FE7B7A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10" creationId="{68ECF403-C269-A1CE-6EB4-8DCD5B1DD156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11" creationId="{8185D0EF-7EAC-277C-47B3-6FFF0364EDFD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12" creationId="{9B6B5E48-4A90-F622-0396-3E3315D38095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17" creationId="{F4105CE5-C634-056F-BCB8-3FCDACD9B516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20" creationId="{33AB1690-0C8A-BB5B-5FC6-A6AD23E0E270}"/>
          </ac:cxnSpMkLst>
        </pc:cxnChg>
        <pc:cxnChg chg="add mod">
          <ac:chgData name="Kulinich Bohdan" userId="48e65c9f34e137d0" providerId="LiveId" clId="{0667F82A-C8A9-D341-9654-BC83CD99920C}" dt="2023-07-18T19:02:51.379" v="2418" actId="208"/>
          <ac:cxnSpMkLst>
            <pc:docMk/>
            <pc:sldMk cId="2900867677" sldId="286"/>
            <ac:cxnSpMk id="23" creationId="{E4D0FB0E-E72D-3C50-9B66-21FFF4C08025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30" creationId="{0BA62D7F-218E-CB99-0D97-0720A1FCE693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31" creationId="{224216C7-6CBE-D5A5-150F-3373BB6F9D76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3" creationId="{BB5DA1D0-F66E-F41E-BDEB-AE52B841C70F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4" creationId="{8F9DA112-1336-25D4-A4BB-4402B8908BDC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5" creationId="{2AAC74A6-6E53-6E18-89FA-A4C44CA00ED4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6" creationId="{2239894B-77A5-C7EB-49F3-A750A977BDFF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43" creationId="{5DA12B01-F2D4-5D5C-CB67-04F7F192D338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51" creationId="{4581DFA2-3E97-D339-139A-69F670E5E27C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56" creationId="{A3D176E4-626A-48DF-25DD-475DAE805195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58" creationId="{DEEA77D0-ACD6-F865-48A9-19222555E91C}"/>
          </ac:cxnSpMkLst>
        </pc:cxnChg>
      </pc:sldChg>
      <pc:sldChg chg="addSp delSp modSp mod setBg delAnim modAnim">
        <pc:chgData name="Kulinich Bohdan" userId="48e65c9f34e137d0" providerId="LiveId" clId="{0667F82A-C8A9-D341-9654-BC83CD99920C}" dt="2023-07-19T07:56:24.428" v="3195"/>
        <pc:sldMkLst>
          <pc:docMk/>
          <pc:sldMk cId="3744922044" sldId="287"/>
        </pc:sldMkLst>
        <pc:spChg chg="mod">
          <ac:chgData name="Kulinich Bohdan" userId="48e65c9f34e137d0" providerId="LiveId" clId="{0667F82A-C8A9-D341-9654-BC83CD99920C}" dt="2023-07-18T19:18:55.573" v="2547" actId="14100"/>
          <ac:spMkLst>
            <pc:docMk/>
            <pc:sldMk cId="3744922044" sldId="287"/>
            <ac:spMk id="6" creationId="{8F7E93B2-A65A-6C46-075E-2A061EC2396F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16" creationId="{AC1B6C8B-4427-62DE-1DAC-329BFFD4D583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17" creationId="{2A7E653F-2D59-910E-0667-9C07EC9C7280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18" creationId="{FDD2D7B9-E40F-9A41-C1C5-C71004D072D3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19" creationId="{D7AAA50E-BDDB-C205-114C-B97C5BC27905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20" creationId="{81056EDC-8534-0441-BE85-BE2C55D2C181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29" creationId="{40312E60-13AA-B762-C6D1-14AD05594A82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2" creationId="{4CFA3853-E46A-F3FF-1F19-DAD73173FC26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3" creationId="{820D5217-D325-346C-5CF7-E96C1307CCC0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4" creationId="{EAB4D586-D634-39F9-BC21-A76D452BEF4B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5" creationId="{F999C40A-F36F-8A43-FF4E-B469EE68C5B8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6" creationId="{C514B8C1-C545-1118-0B3A-E4550EF743AB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7" creationId="{E4ADF55E-6DE0-274E-2007-3B41E7479B35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8" creationId="{F91F4DF3-6BB3-B545-AD04-4258FF46CD2D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9" creationId="{1A1BE953-65CB-FDB1-2AE2-7C70C81EBC3C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40" creationId="{087EAE6F-50C0-0226-EB1C-B19714D61126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41" creationId="{C73FCDFB-FEDA-27D4-1FEC-5B8195626909}"/>
          </ac:spMkLst>
        </pc:spChg>
        <pc:spChg chg="add mod">
          <ac:chgData name="Kulinich Bohdan" userId="48e65c9f34e137d0" providerId="LiveId" clId="{0667F82A-C8A9-D341-9654-BC83CD99920C}" dt="2023-07-19T06:39:28.175" v="3115" actId="207"/>
          <ac:spMkLst>
            <pc:docMk/>
            <pc:sldMk cId="3744922044" sldId="287"/>
            <ac:spMk id="115" creationId="{E9D42D8A-5ED3-3AF9-CD7F-CF78D240379F}"/>
          </ac:spMkLst>
        </pc:spChg>
        <pc:spChg chg="add del mod">
          <ac:chgData name="Kulinich Bohdan" userId="48e65c9f34e137d0" providerId="LiveId" clId="{0667F82A-C8A9-D341-9654-BC83CD99920C}" dt="2023-07-18T19:58:30.341" v="2819" actId="478"/>
          <ac:spMkLst>
            <pc:docMk/>
            <pc:sldMk cId="3744922044" sldId="287"/>
            <ac:spMk id="118" creationId="{0A855245-148C-41EF-7BD9-FAC3D029B5F4}"/>
          </ac:spMkLst>
        </pc:spChg>
        <pc:spChg chg="add mod">
          <ac:chgData name="Kulinich Bohdan" userId="48e65c9f34e137d0" providerId="LiveId" clId="{0667F82A-C8A9-D341-9654-BC83CD99920C}" dt="2023-07-19T06:39:28.175" v="3115" actId="207"/>
          <ac:spMkLst>
            <pc:docMk/>
            <pc:sldMk cId="3744922044" sldId="287"/>
            <ac:spMk id="119" creationId="{ED0369EE-BBD6-4851-3691-C544BED59D2D}"/>
          </ac:spMkLst>
        </pc:spChg>
        <pc:spChg chg="add mod">
          <ac:chgData name="Kulinich Bohdan" userId="48e65c9f34e137d0" providerId="LiveId" clId="{0667F82A-C8A9-D341-9654-BC83CD99920C}" dt="2023-07-19T06:39:28.175" v="3115" actId="207"/>
          <ac:spMkLst>
            <pc:docMk/>
            <pc:sldMk cId="3744922044" sldId="287"/>
            <ac:spMk id="120" creationId="{9D51ED2A-E0F7-92D2-AB4A-8DD20D45051E}"/>
          </ac:spMkLst>
        </pc:spChg>
        <pc:spChg chg="add mod">
          <ac:chgData name="Kulinich Bohdan" userId="48e65c9f34e137d0" providerId="LiveId" clId="{0667F82A-C8A9-D341-9654-BC83CD99920C}" dt="2023-07-18T20:03:26.812" v="2869" actId="1035"/>
          <ac:spMkLst>
            <pc:docMk/>
            <pc:sldMk cId="3744922044" sldId="287"/>
            <ac:spMk id="126" creationId="{D79027A9-488E-F984-4EFD-5ECBE9BC25A9}"/>
          </ac:spMkLst>
        </pc:spChg>
        <pc:spChg chg="add mod">
          <ac:chgData name="Kulinich Bohdan" userId="48e65c9f34e137d0" providerId="LiveId" clId="{0667F82A-C8A9-D341-9654-BC83CD99920C}" dt="2023-07-18T20:03:26.812" v="2869" actId="1035"/>
          <ac:spMkLst>
            <pc:docMk/>
            <pc:sldMk cId="3744922044" sldId="287"/>
            <ac:spMk id="128" creationId="{ACE8CAB2-7398-B978-65FE-3C3346B19E06}"/>
          </ac:spMkLst>
        </pc:spChg>
        <pc:spChg chg="add mod">
          <ac:chgData name="Kulinich Bohdan" userId="48e65c9f34e137d0" providerId="LiveId" clId="{0667F82A-C8A9-D341-9654-BC83CD99920C}" dt="2023-07-18T20:03:26.812" v="2869" actId="1035"/>
          <ac:spMkLst>
            <pc:docMk/>
            <pc:sldMk cId="3744922044" sldId="287"/>
            <ac:spMk id="129" creationId="{55FFAAE5-8C48-7437-6F4F-8D6C6C6C5DB2}"/>
          </ac:spMkLst>
        </pc:spChg>
        <pc:spChg chg="add mod">
          <ac:chgData name="Kulinich Bohdan" userId="48e65c9f34e137d0" providerId="LiveId" clId="{0667F82A-C8A9-D341-9654-BC83CD99920C}" dt="2023-07-18T20:05:00.124" v="2876" actId="1076"/>
          <ac:spMkLst>
            <pc:docMk/>
            <pc:sldMk cId="3744922044" sldId="287"/>
            <ac:spMk id="135" creationId="{94090B80-E9A0-3CDD-FB17-F5BD218A142F}"/>
          </ac:spMkLst>
        </pc:spChg>
        <pc:spChg chg="add mod">
          <ac:chgData name="Kulinich Bohdan" userId="48e65c9f34e137d0" providerId="LiveId" clId="{0667F82A-C8A9-D341-9654-BC83CD99920C}" dt="2023-07-18T20:04:56.165" v="2875" actId="1076"/>
          <ac:spMkLst>
            <pc:docMk/>
            <pc:sldMk cId="3744922044" sldId="287"/>
            <ac:spMk id="136" creationId="{FDE8D930-CFC5-B509-584E-36AA48E41B5D}"/>
          </ac:spMkLst>
        </pc:spChg>
        <pc:spChg chg="add mod">
          <ac:chgData name="Kulinich Bohdan" userId="48e65c9f34e137d0" providerId="LiveId" clId="{0667F82A-C8A9-D341-9654-BC83CD99920C}" dt="2023-07-18T20:05:08.458" v="2877" actId="1076"/>
          <ac:spMkLst>
            <pc:docMk/>
            <pc:sldMk cId="3744922044" sldId="287"/>
            <ac:spMk id="137" creationId="{836E9B90-9A62-E46E-FDB7-7548C9EFB106}"/>
          </ac:spMkLst>
        </pc:spChg>
        <pc:spChg chg="add mod">
          <ac:chgData name="Kulinich Bohdan" userId="48e65c9f34e137d0" providerId="LiveId" clId="{0667F82A-C8A9-D341-9654-BC83CD99920C}" dt="2023-07-18T20:06:42.788" v="2892" actId="1035"/>
          <ac:spMkLst>
            <pc:docMk/>
            <pc:sldMk cId="3744922044" sldId="287"/>
            <ac:spMk id="139" creationId="{05378FF3-3BCC-02BA-A39E-402311CADE3F}"/>
          </ac:spMkLst>
        </pc:spChg>
        <pc:spChg chg="add mod">
          <ac:chgData name="Kulinich Bohdan" userId="48e65c9f34e137d0" providerId="LiveId" clId="{0667F82A-C8A9-D341-9654-BC83CD99920C}" dt="2023-07-18T20:06:42.788" v="2892" actId="1035"/>
          <ac:spMkLst>
            <pc:docMk/>
            <pc:sldMk cId="3744922044" sldId="287"/>
            <ac:spMk id="140" creationId="{736011E5-6B25-3558-FD9C-A3E7EC7CCC88}"/>
          </ac:spMkLst>
        </pc:spChg>
        <pc:spChg chg="add mod">
          <ac:chgData name="Kulinich Bohdan" userId="48e65c9f34e137d0" providerId="LiveId" clId="{0667F82A-C8A9-D341-9654-BC83CD99920C}" dt="2023-07-18T20:06:42.788" v="2892" actId="1035"/>
          <ac:spMkLst>
            <pc:docMk/>
            <pc:sldMk cId="3744922044" sldId="287"/>
            <ac:spMk id="141" creationId="{1B480979-BB0F-D1D6-FD24-864FD31EA099}"/>
          </ac:spMkLst>
        </pc:spChg>
        <pc:spChg chg="add mod">
          <ac:chgData name="Kulinich Bohdan" userId="48e65c9f34e137d0" providerId="LiveId" clId="{0667F82A-C8A9-D341-9654-BC83CD99920C}" dt="2023-07-19T07:54:52.399" v="3165" actId="14100"/>
          <ac:spMkLst>
            <pc:docMk/>
            <pc:sldMk cId="3744922044" sldId="287"/>
            <ac:spMk id="143" creationId="{9E2489AB-A6BD-2A73-B087-BB22854626D7}"/>
          </ac:spMkLst>
        </pc:spChg>
        <pc:spChg chg="add mod modVis">
          <ac:chgData name="Kulinich Bohdan" userId="48e65c9f34e137d0" providerId="LiveId" clId="{0667F82A-C8A9-D341-9654-BC83CD99920C}" dt="2023-07-19T07:53:36.918" v="3162" actId="14429"/>
          <ac:spMkLst>
            <pc:docMk/>
            <pc:sldMk cId="3744922044" sldId="287"/>
            <ac:spMk id="144" creationId="{0413F7CF-92B4-6B75-864A-29BFAD42127A}"/>
          </ac:spMkLst>
        </pc:spChg>
        <pc:spChg chg="add mod">
          <ac:chgData name="Kulinich Bohdan" userId="48e65c9f34e137d0" providerId="LiveId" clId="{0667F82A-C8A9-D341-9654-BC83CD99920C}" dt="2023-07-19T07:55:54.286" v="3175" actId="207"/>
          <ac:spMkLst>
            <pc:docMk/>
            <pc:sldMk cId="3744922044" sldId="287"/>
            <ac:spMk id="145" creationId="{446EF7F4-B8CB-7C9C-A18E-1844FE67FDA5}"/>
          </ac:spMkLst>
        </pc:spChg>
        <pc:grpChg chg="mod">
          <ac:chgData name="Kulinich Bohdan" userId="48e65c9f34e137d0" providerId="LiveId" clId="{0667F82A-C8A9-D341-9654-BC83CD99920C}" dt="2023-07-19T07:55:51.545" v="3174" actId="166"/>
          <ac:grpSpMkLst>
            <pc:docMk/>
            <pc:sldMk cId="3744922044" sldId="287"/>
            <ac:grpSpMk id="87" creationId="{4D3A0D0E-2135-D2A8-88DB-F2A45F6C4B96}"/>
          </ac:grpSpMkLst>
        </pc:grpChg>
        <pc:grpChg chg="add del mod topLvl">
          <ac:chgData name="Kulinich Bohdan" userId="48e65c9f34e137d0" providerId="LiveId" clId="{0667F82A-C8A9-D341-9654-BC83CD99920C}" dt="2023-07-18T19:36:19.859" v="2755" actId="165"/>
          <ac:grpSpMkLst>
            <pc:docMk/>
            <pc:sldMk cId="3744922044" sldId="287"/>
            <ac:grpSpMk id="104" creationId="{39BF8954-A970-496C-8C96-E91598AF3C49}"/>
          </ac:grpSpMkLst>
        </pc:grpChg>
        <pc:grpChg chg="add del mod">
          <ac:chgData name="Kulinich Bohdan" userId="48e65c9f34e137d0" providerId="LiveId" clId="{0667F82A-C8A9-D341-9654-BC83CD99920C}" dt="2023-07-18T19:36:17.371" v="2754" actId="165"/>
          <ac:grpSpMkLst>
            <pc:docMk/>
            <pc:sldMk cId="3744922044" sldId="287"/>
            <ac:grpSpMk id="112" creationId="{8BA7D2DE-5B75-13FE-70E3-BE539CC7E06D}"/>
          </ac:grpSpMkLst>
        </pc:grpChg>
        <pc:grpChg chg="add mod">
          <ac:chgData name="Kulinich Bohdan" userId="48e65c9f34e137d0" providerId="LiveId" clId="{0667F82A-C8A9-D341-9654-BC83CD99920C}" dt="2023-07-18T19:37:10.043" v="2763" actId="164"/>
          <ac:grpSpMkLst>
            <pc:docMk/>
            <pc:sldMk cId="3744922044" sldId="287"/>
            <ac:grpSpMk id="113" creationId="{06BC5902-2577-9BEE-1AD1-B76FFAA96AE3}"/>
          </ac:grpSpMkLst>
        </pc:grpChg>
        <pc:grpChg chg="add mod modVis">
          <ac:chgData name="Kulinich Bohdan" userId="48e65c9f34e137d0" providerId="LiveId" clId="{0667F82A-C8A9-D341-9654-BC83CD99920C}" dt="2023-07-19T06:42:12.861" v="3160" actId="1076"/>
          <ac:grpSpMkLst>
            <pc:docMk/>
            <pc:sldMk cId="3744922044" sldId="287"/>
            <ac:grpSpMk id="114" creationId="{187A9BF3-0297-393A-92C0-7086FF06F751}"/>
          </ac:grpSpMkLst>
        </pc:grpChg>
        <pc:picChg chg="add del mod">
          <ac:chgData name="Kulinich Bohdan" userId="48e65c9f34e137d0" providerId="LiveId" clId="{0667F82A-C8A9-D341-9654-BC83CD99920C}" dt="2023-07-18T19:36:04.355" v="2753" actId="478"/>
          <ac:picMkLst>
            <pc:docMk/>
            <pc:sldMk cId="3744922044" sldId="287"/>
            <ac:picMk id="43" creationId="{4BF6EAD7-8E5C-4D85-54D8-0CDA54DBA32F}"/>
          </ac:picMkLst>
        </pc:pic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7" creationId="{BFBF2527-C709-0CEE-DBED-B6DFA936D856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8" creationId="{895FF9BA-0D5F-F789-9F4B-5BB6D9D8CFFD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9" creationId="{842F0A36-8FEB-DE2F-BB91-4A522A86C248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0" creationId="{81B1E3C6-A2E2-9CD6-D050-D0F3909F8465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1" creationId="{9392A1EB-14A9-80EE-4E48-15885B713D01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2" creationId="{0189C338-D166-55E0-DA2D-B3A2DCBCDA40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3" creationId="{2A87818D-09E7-ECC9-81C6-E24688863F15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4" creationId="{458C066A-5A65-A267-FF6B-BF03AFDA9196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5" creationId="{704E60D7-49B2-FD4A-AC47-D8FD5F29CAE4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1" creationId="{50D5D513-1B33-2DAA-9922-4596EF15E33D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2" creationId="{A6D2C7F5-EECD-61F9-FA1A-9CB9252E1399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4" creationId="{22B7F132-5068-BCA6-83F5-C24D5D2C1BB0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5" creationId="{B4590228-8699-5C16-F187-8793A3F17760}"/>
          </ac:cxnSpMkLst>
        </pc:cxnChg>
        <pc:cxnChg chg="add del mod">
          <ac:chgData name="Kulinich Bohdan" userId="48e65c9f34e137d0" providerId="LiveId" clId="{0667F82A-C8A9-D341-9654-BC83CD99920C}" dt="2023-07-18T19:27:55.154" v="2587" actId="478"/>
          <ac:cxnSpMkLst>
            <pc:docMk/>
            <pc:sldMk cId="3744922044" sldId="287"/>
            <ac:cxnSpMk id="26" creationId="{BC23C2D1-4CF5-8FD9-A059-216C84ED4810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28" creationId="{49030A0B-DE89-01EF-059E-A5CD21961BA8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30" creationId="{BF7D0A5C-C3B1-2E03-4E50-40918970EB88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31" creationId="{92B8A73E-8203-087D-3CF2-8330EEA8D63D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5" creationId="{1228900E-15CC-2A34-EC49-105CF9A85B7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6" creationId="{40B413D0-0A9B-E5FF-E9B1-C818F8101384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7" creationId="{CFA393E5-A7D9-216D-A0F0-7F8D5B7932C0}"/>
          </ac:cxnSpMkLst>
        </pc:cxnChg>
        <pc:cxnChg chg="add del mod">
          <ac:chgData name="Kulinich Bohdan" userId="48e65c9f34e137d0" providerId="LiveId" clId="{0667F82A-C8A9-D341-9654-BC83CD99920C}" dt="2023-07-18T19:33:54.268" v="2719" actId="478"/>
          <ac:cxnSpMkLst>
            <pc:docMk/>
            <pc:sldMk cId="3744922044" sldId="287"/>
            <ac:cxnSpMk id="48" creationId="{997A3168-5773-7840-E71B-469C5D504FB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9" creationId="{10F7E9C2-28AE-1D81-4D73-FF39FBB58BA8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0" creationId="{36712A20-DAD3-51EF-17CB-1612078679C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1" creationId="{31A783AF-89B6-7C03-DE99-DD9D6E9A9074}"/>
          </ac:cxnSpMkLst>
        </pc:cxnChg>
        <pc:cxnChg chg="add del mod">
          <ac:chgData name="Kulinich Bohdan" userId="48e65c9f34e137d0" providerId="LiveId" clId="{0667F82A-C8A9-D341-9654-BC83CD99920C}" dt="2023-07-18T19:34:09.352" v="2723" actId="478"/>
          <ac:cxnSpMkLst>
            <pc:docMk/>
            <pc:sldMk cId="3744922044" sldId="287"/>
            <ac:cxnSpMk id="52" creationId="{BD819A80-9DC2-3432-C48A-27C2F0F485F0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3" creationId="{8B163979-B1F4-3782-34E4-D3BF9AFE3E1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4" creationId="{13130472-950F-7D17-56E2-0F284707680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5" creationId="{D25D807A-BCB8-BB2E-978C-BA3C235E7A9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6" creationId="{CA6E2914-F33B-BD68-F57E-F83D44CA40C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7" creationId="{5AD67B99-46F8-D1D4-05C0-E836F85FF536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8" creationId="{53AAD527-308F-DABD-3342-BEE4A287DEBA}"/>
          </ac:cxnSpMkLst>
        </pc:cxnChg>
        <pc:cxnChg chg="add del mod">
          <ac:chgData name="Kulinich Bohdan" userId="48e65c9f34e137d0" providerId="LiveId" clId="{0667F82A-C8A9-D341-9654-BC83CD99920C}" dt="2023-07-18T19:34:21.617" v="2726" actId="478"/>
          <ac:cxnSpMkLst>
            <pc:docMk/>
            <pc:sldMk cId="3744922044" sldId="287"/>
            <ac:cxnSpMk id="59" creationId="{C1078BC7-00FF-6008-1217-F01C5D6831A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0" creationId="{7DD96825-CDD7-7775-DB94-F2522AA42B01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1" creationId="{30792461-FE32-F2EC-B806-4FAF968FF9C0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2" creationId="{B5DBCC10-0A85-B66C-77F2-A24364F76FFF}"/>
          </ac:cxnSpMkLst>
        </pc:cxnChg>
        <pc:cxnChg chg="add del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3" creationId="{E811F18E-CF2D-EAD8-03A1-DB33599E5D5A}"/>
          </ac:cxnSpMkLst>
        </pc:cxnChg>
        <pc:cxnChg chg="add del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4" creationId="{C0BC6842-B9C3-17DF-2C10-6B35D53A8F7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5" creationId="{FF7A9168-501E-81E7-E90F-6817A7617130}"/>
          </ac:cxnSpMkLst>
        </pc:cxnChg>
        <pc:cxnChg chg="add del mod">
          <ac:chgData name="Kulinich Bohdan" userId="48e65c9f34e137d0" providerId="LiveId" clId="{0667F82A-C8A9-D341-9654-BC83CD99920C}" dt="2023-07-18T19:34:49.805" v="2736" actId="478"/>
          <ac:cxnSpMkLst>
            <pc:docMk/>
            <pc:sldMk cId="3744922044" sldId="287"/>
            <ac:cxnSpMk id="66" creationId="{1D2B7941-788D-4A90-E40E-B1121BC9D70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7" creationId="{D135779F-7F24-2D41-DF58-F8ADE2B5B3A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8" creationId="{336B09C5-FE07-BA4C-C473-5EDDBDE547D5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9" creationId="{524952D7-2640-E031-426C-52D391D66DF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70" creationId="{FC22E6BA-791F-8342-4664-3E9B3F4F6F3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71" creationId="{55062F00-AC2C-5834-1A1E-7DF5DE9B88B6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72" creationId="{3E90D07D-6824-432A-20AA-2E46D3E99F37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3" creationId="{01A4A408-B60E-FAF4-FE12-2D4FFD717376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4" creationId="{B96B62E1-CF3C-438D-4D7F-C9E363A1306F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5" creationId="{E479E9B4-5470-339B-F183-0ABB26B47034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6" creationId="{AC8D73D8-7738-9114-2455-242713CE5379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7" creationId="{3FF9922E-2621-1D40-BBD5-208F5B0C5FC9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8" creationId="{3B28393D-84A9-EB2D-F927-39F49C2269C3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9" creationId="{E847B32B-AD65-5E32-661B-2C9AFF5B986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0" creationId="{157E4DED-DCB3-0A13-456A-2AE2C5653925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1" creationId="{61EDB41D-79AA-DB15-7FE8-5AB149C523F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2" creationId="{CB98C6AD-BC0F-CF39-D601-5CF76CF9C7C4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6" creationId="{74CE2734-2CC5-9250-09BD-A9B37C9DCCB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9" creationId="{F0A33169-8D91-CBB6-9799-7B59EFC62C4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91" creationId="{95FDEFD2-72F6-D2A9-B942-A6083882D79A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92" creationId="{8285AEEB-493F-FC26-0766-9DE4DFFD35B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93" creationId="{79026F1F-592D-A3D6-0402-A0E3849929BE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100" creationId="{EFA66627-3C52-A211-C87C-5A41543795F6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102" creationId="{3023EB02-30C9-A116-F1C1-C6BDFC85EFFB}"/>
          </ac:cxnSpMkLst>
        </pc:cxnChg>
        <pc:cxnChg chg="add del mod">
          <ac:chgData name="Kulinich Bohdan" userId="48e65c9f34e137d0" providerId="LiveId" clId="{0667F82A-C8A9-D341-9654-BC83CD99920C}" dt="2023-07-18T19:35:53.891" v="2751" actId="478"/>
          <ac:cxnSpMkLst>
            <pc:docMk/>
            <pc:sldMk cId="3744922044" sldId="287"/>
            <ac:cxnSpMk id="110" creationId="{E86B75D0-34B2-5932-7D8D-2D04C6F829F8}"/>
          </ac:cxnSpMkLst>
        </pc:cxnChg>
        <pc:cxnChg chg="add del mod topLvl">
          <ac:chgData name="Kulinich Bohdan" userId="48e65c9f34e137d0" providerId="LiveId" clId="{0667F82A-C8A9-D341-9654-BC83CD99920C}" dt="2023-07-18T19:37:00.851" v="2762" actId="478"/>
          <ac:cxnSpMkLst>
            <pc:docMk/>
            <pc:sldMk cId="3744922044" sldId="287"/>
            <ac:cxnSpMk id="111" creationId="{1E268D00-374A-962F-CC2F-A0071BEAE5F6}"/>
          </ac:cxnSpMkLst>
        </pc:cxnChg>
        <pc:cxnChg chg="add mod">
          <ac:chgData name="Kulinich Bohdan" userId="48e65c9f34e137d0" providerId="LiveId" clId="{0667F82A-C8A9-D341-9654-BC83CD99920C}" dt="2023-07-19T06:39:36.396" v="3116" actId="208"/>
          <ac:cxnSpMkLst>
            <pc:docMk/>
            <pc:sldMk cId="3744922044" sldId="287"/>
            <ac:cxnSpMk id="122" creationId="{E31A8FA9-5731-B0C5-25B4-86D8429B3B1A}"/>
          </ac:cxnSpMkLst>
        </pc:cxnChg>
        <pc:cxnChg chg="add mod">
          <ac:chgData name="Kulinich Bohdan" userId="48e65c9f34e137d0" providerId="LiveId" clId="{0667F82A-C8A9-D341-9654-BC83CD99920C}" dt="2023-07-19T06:39:36.396" v="3116" actId="208"/>
          <ac:cxnSpMkLst>
            <pc:docMk/>
            <pc:sldMk cId="3744922044" sldId="287"/>
            <ac:cxnSpMk id="130" creationId="{6D917B69-0113-0A10-EA7A-DC080833F948}"/>
          </ac:cxnSpMkLst>
        </pc:cxnChg>
        <pc:cxnChg chg="add mod">
          <ac:chgData name="Kulinich Bohdan" userId="48e65c9f34e137d0" providerId="LiveId" clId="{0667F82A-C8A9-D341-9654-BC83CD99920C}" dt="2023-07-19T06:39:36.396" v="3116" actId="208"/>
          <ac:cxnSpMkLst>
            <pc:docMk/>
            <pc:sldMk cId="3744922044" sldId="287"/>
            <ac:cxnSpMk id="138" creationId="{1659522A-725A-E2BC-B326-789A1940140F}"/>
          </ac:cxnSpMkLst>
        </pc:cxnChg>
      </pc:sldChg>
      <pc:sldChg chg="modSp modAnim">
        <pc:chgData name="Kulinich Bohdan" userId="48e65c9f34e137d0" providerId="LiveId" clId="{0667F82A-C8A9-D341-9654-BC83CD99920C}" dt="2023-07-22T18:49:50.209" v="4299" actId="20577"/>
        <pc:sldMkLst>
          <pc:docMk/>
          <pc:sldMk cId="480804358" sldId="290"/>
        </pc:sldMkLst>
        <pc:spChg chg="mod">
          <ac:chgData name="Kulinich Bohdan" userId="48e65c9f34e137d0" providerId="LiveId" clId="{0667F82A-C8A9-D341-9654-BC83CD99920C}" dt="2023-07-22T18:49:50.209" v="4299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0667F82A-C8A9-D341-9654-BC83CD99920C}" dt="2023-07-21T07:14:52.344" v="4250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delSp modSp mod delAnim">
        <pc:chgData name="Kulinich Bohdan" userId="48e65c9f34e137d0" providerId="LiveId" clId="{0667F82A-C8A9-D341-9654-BC83CD99920C}" dt="2023-07-19T11:07:04.911" v="4144" actId="1076"/>
        <pc:sldMkLst>
          <pc:docMk/>
          <pc:sldMk cId="3982145849" sldId="295"/>
        </pc:sldMkLst>
        <pc:spChg chg="mod">
          <ac:chgData name="Kulinich Bohdan" userId="48e65c9f34e137d0" providerId="LiveId" clId="{0667F82A-C8A9-D341-9654-BC83CD99920C}" dt="2023-07-19T11:02:23.859" v="3942" actId="20577"/>
          <ac:spMkLst>
            <pc:docMk/>
            <pc:sldMk cId="3982145849" sldId="295"/>
            <ac:spMk id="12" creationId="{D974EC83-5E01-3B44-0677-7F93049DED89}"/>
          </ac:spMkLst>
        </pc:spChg>
        <pc:spChg chg="mod">
          <ac:chgData name="Kulinich Bohdan" userId="48e65c9f34e137d0" providerId="LiveId" clId="{0667F82A-C8A9-D341-9654-BC83CD99920C}" dt="2023-07-19T11:06:51.046" v="4142" actId="1076"/>
          <ac:spMkLst>
            <pc:docMk/>
            <pc:sldMk cId="3982145849" sldId="295"/>
            <ac:spMk id="14" creationId="{4FF137E4-9F0E-CA9C-EC73-644AE58D4251}"/>
          </ac:spMkLst>
        </pc:spChg>
        <pc:spChg chg="del mod">
          <ac:chgData name="Kulinich Bohdan" userId="48e65c9f34e137d0" providerId="LiveId" clId="{0667F82A-C8A9-D341-9654-BC83CD99920C}" dt="2023-07-19T11:06:48.747" v="4141" actId="478"/>
          <ac:spMkLst>
            <pc:docMk/>
            <pc:sldMk cId="3982145849" sldId="295"/>
            <ac:spMk id="15" creationId="{385FBB5D-2BDC-8DAB-5A25-4F615822A3E6}"/>
          </ac:spMkLst>
        </pc:spChg>
        <pc:spChg chg="mod">
          <ac:chgData name="Kulinich Bohdan" userId="48e65c9f34e137d0" providerId="LiveId" clId="{0667F82A-C8A9-D341-9654-BC83CD99920C}" dt="2023-07-19T11:07:04.911" v="4144" actId="1076"/>
          <ac:spMkLst>
            <pc:docMk/>
            <pc:sldMk cId="3982145849" sldId="295"/>
            <ac:spMk id="16" creationId="{5C2B9612-B139-EDE6-CC9F-5554015B81AA}"/>
          </ac:spMkLst>
        </pc:spChg>
        <pc:spChg chg="mod">
          <ac:chgData name="Kulinich Bohdan" userId="48e65c9f34e137d0" providerId="LiveId" clId="{0667F82A-C8A9-D341-9654-BC83CD99920C}" dt="2023-07-19T11:06:57.036" v="4143" actId="1076"/>
          <ac:spMkLst>
            <pc:docMk/>
            <pc:sldMk cId="3982145849" sldId="295"/>
            <ac:spMk id="17" creationId="{9A05BD64-C30B-1B28-42AB-19B4F7E32ABF}"/>
          </ac:spMkLst>
        </pc:spChg>
      </pc:sldChg>
      <pc:sldChg chg="addSp delSp modSp mod setBg delAnim modAnim">
        <pc:chgData name="Kulinich Bohdan" userId="48e65c9f34e137d0" providerId="LiveId" clId="{0667F82A-C8A9-D341-9654-BC83CD99920C}" dt="2023-07-19T09:48:08.485" v="3888"/>
        <pc:sldMkLst>
          <pc:docMk/>
          <pc:sldMk cId="3667384021" sldId="296"/>
        </pc:sldMkLst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9" creationId="{72986A82-2830-9466-3BA3-8FABA8E1D692}"/>
          </ac:spMkLst>
        </pc:spChg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10" creationId="{32DDC5FC-D635-C111-AC1E-163723FA78E1}"/>
          </ac:spMkLst>
        </pc:spChg>
        <pc:spChg chg="del mod topLvl">
          <ac:chgData name="Kulinich Bohdan" userId="48e65c9f34e137d0" providerId="LiveId" clId="{0667F82A-C8A9-D341-9654-BC83CD99920C}" dt="2023-07-19T09:20:38.470" v="3516" actId="478"/>
          <ac:spMkLst>
            <pc:docMk/>
            <pc:sldMk cId="3667384021" sldId="296"/>
            <ac:spMk id="12" creationId="{6E79E891-7983-4129-B2DA-77F10C3D6377}"/>
          </ac:spMkLst>
        </pc:spChg>
        <pc:spChg chg="del mod topLvl">
          <ac:chgData name="Kulinich Bohdan" userId="48e65c9f34e137d0" providerId="LiveId" clId="{0667F82A-C8A9-D341-9654-BC83CD99920C}" dt="2023-07-19T09:20:42.445" v="3520" actId="478"/>
          <ac:spMkLst>
            <pc:docMk/>
            <pc:sldMk cId="3667384021" sldId="296"/>
            <ac:spMk id="14" creationId="{C82EF6C3-1159-4BCC-910E-20B421613268}"/>
          </ac:spMkLst>
        </pc:spChg>
        <pc:spChg chg="del mod topLvl">
          <ac:chgData name="Kulinich Bohdan" userId="48e65c9f34e137d0" providerId="LiveId" clId="{0667F82A-C8A9-D341-9654-BC83CD99920C}" dt="2023-07-19T09:20:33.969" v="3510" actId="478"/>
          <ac:spMkLst>
            <pc:docMk/>
            <pc:sldMk cId="3667384021" sldId="296"/>
            <ac:spMk id="15" creationId="{7D8E213F-931A-87D4-D35C-05051257161F}"/>
          </ac:spMkLst>
        </pc:spChg>
        <pc:spChg chg="del mod topLvl">
          <ac:chgData name="Kulinich Bohdan" userId="48e65c9f34e137d0" providerId="LiveId" clId="{0667F82A-C8A9-D341-9654-BC83CD99920C}" dt="2023-07-19T09:20:33.066" v="3508" actId="478"/>
          <ac:spMkLst>
            <pc:docMk/>
            <pc:sldMk cId="3667384021" sldId="296"/>
            <ac:spMk id="16" creationId="{20D9BFEC-4C15-00D4-9B39-D90EE38B49E2}"/>
          </ac:spMkLst>
        </pc:spChg>
        <pc:spChg chg="del mod topLvl">
          <ac:chgData name="Kulinich Bohdan" userId="48e65c9f34e137d0" providerId="LiveId" clId="{0667F82A-C8A9-D341-9654-BC83CD99920C}" dt="2023-07-19T09:20:36.870" v="3515" actId="478"/>
          <ac:spMkLst>
            <pc:docMk/>
            <pc:sldMk cId="3667384021" sldId="296"/>
            <ac:spMk id="20" creationId="{5DAEE333-D320-AF66-868E-21801B39C7A6}"/>
          </ac:spMkLst>
        </pc:spChg>
        <pc:spChg chg="del mod topLvl">
          <ac:chgData name="Kulinich Bohdan" userId="48e65c9f34e137d0" providerId="LiveId" clId="{0667F82A-C8A9-D341-9654-BC83CD99920C}" dt="2023-07-19T09:20:34.936" v="3512" actId="478"/>
          <ac:spMkLst>
            <pc:docMk/>
            <pc:sldMk cId="3667384021" sldId="296"/>
            <ac:spMk id="21" creationId="{2129179E-09BA-2415-616E-20AE92F0C4E4}"/>
          </ac:spMkLst>
        </pc:spChg>
        <pc:spChg chg="mod">
          <ac:chgData name="Kulinich Bohdan" userId="48e65c9f34e137d0" providerId="LiveId" clId="{0667F82A-C8A9-D341-9654-BC83CD99920C}" dt="2023-07-19T09:28:36.132" v="3661" actId="20577"/>
          <ac:spMkLst>
            <pc:docMk/>
            <pc:sldMk cId="3667384021" sldId="296"/>
            <ac:spMk id="33" creationId="{BC84ED23-3ECC-AF05-EDDA-D3049681D5A9}"/>
          </ac:spMkLst>
        </pc:spChg>
        <pc:spChg chg="del mod topLvl">
          <ac:chgData name="Kulinich Bohdan" userId="48e65c9f34e137d0" providerId="LiveId" clId="{0667F82A-C8A9-D341-9654-BC83CD99920C}" dt="2023-07-19T09:20:39.997" v="3517" actId="478"/>
          <ac:spMkLst>
            <pc:docMk/>
            <pc:sldMk cId="3667384021" sldId="296"/>
            <ac:spMk id="34" creationId="{8143E8FC-16BD-C2E0-677F-2E88C77C8994}"/>
          </ac:spMkLst>
        </pc:spChg>
        <pc:spChg chg="del mod topLvl">
          <ac:chgData name="Kulinich Bohdan" userId="48e65c9f34e137d0" providerId="LiveId" clId="{0667F82A-C8A9-D341-9654-BC83CD99920C}" dt="2023-07-19T09:20:43.202" v="3521" actId="478"/>
          <ac:spMkLst>
            <pc:docMk/>
            <pc:sldMk cId="3667384021" sldId="296"/>
            <ac:spMk id="35" creationId="{088A336C-C2A0-365D-A0C5-6AC5253DD4A5}"/>
          </ac:spMkLst>
        </pc:spChg>
        <pc:spChg chg="mod topLvl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38" creationId="{B8B163B6-9A39-4F70-732F-D36AC2AB1522}"/>
          </ac:spMkLst>
        </pc:spChg>
        <pc:spChg chg="del mod topLvl">
          <ac:chgData name="Kulinich Bohdan" userId="48e65c9f34e137d0" providerId="LiveId" clId="{0667F82A-C8A9-D341-9654-BC83CD99920C}" dt="2023-07-19T09:20:36.254" v="3514" actId="478"/>
          <ac:spMkLst>
            <pc:docMk/>
            <pc:sldMk cId="3667384021" sldId="296"/>
            <ac:spMk id="39" creationId="{42019FA0-D128-52FB-E2D0-1AB91119876F}"/>
          </ac:spMkLst>
        </pc:spChg>
        <pc:spChg chg="del mod topLvl">
          <ac:chgData name="Kulinich Bohdan" userId="48e65c9f34e137d0" providerId="LiveId" clId="{0667F82A-C8A9-D341-9654-BC83CD99920C}" dt="2023-07-19T09:20:41.497" v="3519" actId="478"/>
          <ac:spMkLst>
            <pc:docMk/>
            <pc:sldMk cId="3667384021" sldId="296"/>
            <ac:spMk id="41" creationId="{911F7F99-FF3F-AF8C-5EB1-CCFCE92FFEBB}"/>
          </ac:spMkLst>
        </pc:spChg>
        <pc:spChg chg="del mod topLvl">
          <ac:chgData name="Kulinich Bohdan" userId="48e65c9f34e137d0" providerId="LiveId" clId="{0667F82A-C8A9-D341-9654-BC83CD99920C}" dt="2023-07-19T09:20:44.569" v="3522" actId="478"/>
          <ac:spMkLst>
            <pc:docMk/>
            <pc:sldMk cId="3667384021" sldId="296"/>
            <ac:spMk id="45" creationId="{D83A3B9A-12CE-A5C9-1E78-A78ABDFE8F6B}"/>
          </ac:spMkLst>
        </pc:spChg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46" creationId="{70A053BE-1CFC-9F82-389E-66BB5C661CE2}"/>
          </ac:spMkLst>
        </pc:spChg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47" creationId="{222230BA-0BC6-1872-F624-26D11FF2A01A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3" creationId="{A04257D6-23A0-F5E7-04D9-24D95A23EE0F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4" creationId="{3826E467-7465-10C6-6966-0360A2A4EEBC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5" creationId="{A2E57EDA-0B49-78E0-11D4-84AC4376AFA1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8" creationId="{C0E57E9E-B7D1-232B-564D-AC1AD75A1FE7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9" creationId="{D9587C30-9F52-E567-162D-9E7CF48E69F5}"/>
          </ac:spMkLst>
        </pc:spChg>
        <pc:spChg chg="add del mod">
          <ac:chgData name="Kulinich Bohdan" userId="48e65c9f34e137d0" providerId="LiveId" clId="{0667F82A-C8A9-D341-9654-BC83CD99920C}" dt="2023-07-19T09:30:09.423" v="3693" actId="478"/>
          <ac:spMkLst>
            <pc:docMk/>
            <pc:sldMk cId="3667384021" sldId="296"/>
            <ac:spMk id="120" creationId="{438D7E32-5915-2BF6-17BF-4A3D4C420A5A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21" creationId="{FA536DD0-FF67-E04C-3E2A-38E0201FB45C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22" creationId="{E29ADCEC-8AA7-1AAF-F4EB-0C2E76D461CB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26" creationId="{7C7B30FF-4F31-93E1-EBED-F525C21823FF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31" creationId="{3FC1B5D8-0D8B-ADEF-F4AA-1F2EE05B0FE0}"/>
          </ac:spMkLst>
        </pc:spChg>
        <pc:spChg chg="add mod">
          <ac:chgData name="Kulinich Bohdan" userId="48e65c9f34e137d0" providerId="LiveId" clId="{0667F82A-C8A9-D341-9654-BC83CD99920C}" dt="2023-07-19T09:36:35.270" v="3798" actId="1076"/>
          <ac:spMkLst>
            <pc:docMk/>
            <pc:sldMk cId="3667384021" sldId="296"/>
            <ac:spMk id="139" creationId="{6C72C092-2758-EFAA-4D74-6C216CE60451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0" creationId="{0418F212-421A-7E7D-B8FC-73E1D1BF96DE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1" creationId="{61EB2A2F-49F2-6E6D-B893-A6AB16E44FDD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2" creationId="{0D54C3DC-C647-7554-C643-9BF161E5DC44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3" creationId="{1E261954-7A19-AF89-23ED-5CBD3319E06A}"/>
          </ac:spMkLst>
        </pc:spChg>
        <pc:spChg chg="add del mod">
          <ac:chgData name="Kulinich Bohdan" userId="48e65c9f34e137d0" providerId="LiveId" clId="{0667F82A-C8A9-D341-9654-BC83CD99920C}" dt="2023-07-19T09:35:55.605" v="3787" actId="478"/>
          <ac:spMkLst>
            <pc:docMk/>
            <pc:sldMk cId="3667384021" sldId="296"/>
            <ac:spMk id="144" creationId="{82C7CBA9-0359-3153-0062-93A2EA8E8D05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5" creationId="{A53EC424-1587-26F5-1A68-0718E9AD5DB9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6" creationId="{6CC3C5CD-A6DB-E80F-559A-B03C355100A5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64" creationId="{C6A3CA16-B6F1-712B-2288-A843833F65EB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66" creationId="{10FB95D1-50FF-CE71-D2B6-C827DDEE2A1C}"/>
          </ac:spMkLst>
        </pc:spChg>
        <pc:spChg chg="add mod">
          <ac:chgData name="Kulinich Bohdan" userId="48e65c9f34e137d0" providerId="LiveId" clId="{0667F82A-C8A9-D341-9654-BC83CD99920C}" dt="2023-07-19T09:37:15.423" v="3804" actId="1076"/>
          <ac:spMkLst>
            <pc:docMk/>
            <pc:sldMk cId="3667384021" sldId="296"/>
            <ac:spMk id="167" creationId="{A0C72927-3CB4-CEC5-4E41-4F9C9EC3DF5B}"/>
          </ac:spMkLst>
        </pc:spChg>
        <pc:spChg chg="add mod">
          <ac:chgData name="Kulinich Bohdan" userId="48e65c9f34e137d0" providerId="LiveId" clId="{0667F82A-C8A9-D341-9654-BC83CD99920C}" dt="2023-07-19T09:39:00.195" v="3832" actId="1076"/>
          <ac:spMkLst>
            <pc:docMk/>
            <pc:sldMk cId="3667384021" sldId="296"/>
            <ac:spMk id="168" creationId="{8DAA017F-DBD9-F198-AA15-A59794FCECA5}"/>
          </ac:spMkLst>
        </pc:spChg>
        <pc:spChg chg="add mod">
          <ac:chgData name="Kulinich Bohdan" userId="48e65c9f34e137d0" providerId="LiveId" clId="{0667F82A-C8A9-D341-9654-BC83CD99920C}" dt="2023-07-19T09:39:07.472" v="3834" actId="14100"/>
          <ac:spMkLst>
            <pc:docMk/>
            <pc:sldMk cId="3667384021" sldId="296"/>
            <ac:spMk id="169" creationId="{47A82461-5613-9D68-CA87-F336A0F06CF0}"/>
          </ac:spMkLst>
        </pc:spChg>
        <pc:spChg chg="add mod">
          <ac:chgData name="Kulinich Bohdan" userId="48e65c9f34e137d0" providerId="LiveId" clId="{0667F82A-C8A9-D341-9654-BC83CD99920C}" dt="2023-07-19T09:38:56.211" v="3831" actId="14100"/>
          <ac:spMkLst>
            <pc:docMk/>
            <pc:sldMk cId="3667384021" sldId="296"/>
            <ac:spMk id="170" creationId="{085E3EB1-2847-88A1-8D2A-DED1978459CF}"/>
          </ac:spMkLst>
        </pc:spChg>
        <pc:spChg chg="add mod">
          <ac:chgData name="Kulinich Bohdan" userId="48e65c9f34e137d0" providerId="LiveId" clId="{0667F82A-C8A9-D341-9654-BC83CD99920C}" dt="2023-07-19T09:38:47.671" v="3830" actId="14100"/>
          <ac:spMkLst>
            <pc:docMk/>
            <pc:sldMk cId="3667384021" sldId="296"/>
            <ac:spMk id="171" creationId="{E3E6CC12-3272-105E-6DA8-0666755BBAA5}"/>
          </ac:spMkLst>
        </pc:spChg>
        <pc:grpChg chg="add del mod">
          <ac:chgData name="Kulinich Bohdan" userId="48e65c9f34e137d0" providerId="LiveId" clId="{0667F82A-C8A9-D341-9654-BC83CD99920C}" dt="2023-07-18T20:20:07.687" v="2920" actId="478"/>
          <ac:grpSpMkLst>
            <pc:docMk/>
            <pc:sldMk cId="3667384021" sldId="296"/>
            <ac:grpSpMk id="8" creationId="{E1DA5CB5-FFCC-EE23-3A7D-BC96ACAE71CA}"/>
          </ac:grpSpMkLst>
        </pc:grpChg>
        <pc:grpChg chg="mod">
          <ac:chgData name="Kulinich Bohdan" userId="48e65c9f34e137d0" providerId="LiveId" clId="{0667F82A-C8A9-D341-9654-BC83CD99920C}" dt="2023-07-18T20:07:07.558" v="2894"/>
          <ac:grpSpMkLst>
            <pc:docMk/>
            <pc:sldMk cId="3667384021" sldId="296"/>
            <ac:grpSpMk id="17" creationId="{3A4FF2BC-F029-C4B2-38E2-56349DD1FB47}"/>
          </ac:grpSpMkLst>
        </pc:grpChg>
        <pc:grpChg chg="add del mod">
          <ac:chgData name="Kulinich Bohdan" userId="48e65c9f34e137d0" providerId="LiveId" clId="{0667F82A-C8A9-D341-9654-BC83CD99920C}" dt="2023-07-19T09:20:18.437" v="3503" actId="165"/>
          <ac:grpSpMkLst>
            <pc:docMk/>
            <pc:sldMk cId="3667384021" sldId="296"/>
            <ac:grpSpMk id="68" creationId="{18DB0BC8-BBE7-36B3-E993-074D797AFAA8}"/>
          </ac:grpSpMkLst>
        </pc:grpChg>
        <pc:grpChg chg="mod">
          <ac:chgData name="Kulinich Bohdan" userId="48e65c9f34e137d0" providerId="LiveId" clId="{0667F82A-C8A9-D341-9654-BC83CD99920C}" dt="2023-07-19T09:38:04.873" v="3819" actId="166"/>
          <ac:grpSpMkLst>
            <pc:docMk/>
            <pc:sldMk cId="3667384021" sldId="296"/>
            <ac:grpSpMk id="124" creationId="{CB0CB2BE-4901-4ABE-A3CB-379604CF8447}"/>
          </ac:grpSpMkLst>
        </pc:grpChg>
        <pc:grpChg chg="add del mod">
          <ac:chgData name="Kulinich Bohdan" userId="48e65c9f34e137d0" providerId="LiveId" clId="{0667F82A-C8A9-D341-9654-BC83CD99920C}" dt="2023-07-19T09:31:11.779" v="3712" actId="478"/>
          <ac:grpSpMkLst>
            <pc:docMk/>
            <pc:sldMk cId="3667384021" sldId="296"/>
            <ac:grpSpMk id="128" creationId="{FF387D58-184D-D8A5-02DC-A991921D8513}"/>
          </ac:grpSpMkLst>
        </pc:grp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3" creationId="{FB7670E3-73FD-BAC8-5632-625731C0B151}"/>
          </ac:cxnSpMkLst>
        </pc:cxn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7" creationId="{1ED21C26-DA1B-C308-5224-5CF358D59AB6}"/>
          </ac:cxnSpMkLst>
        </pc:cxnChg>
        <pc:cxnChg chg="del mod topLvl">
          <ac:chgData name="Kulinich Bohdan" userId="48e65c9f34e137d0" providerId="LiveId" clId="{0667F82A-C8A9-D341-9654-BC83CD99920C}" dt="2023-07-19T09:20:40.451" v="3518" actId="478"/>
          <ac:cxnSpMkLst>
            <pc:docMk/>
            <pc:sldMk cId="3667384021" sldId="296"/>
            <ac:cxnSpMk id="11" creationId="{1BE5FAC6-D9E9-6A8A-0063-A841604C55C5}"/>
          </ac:cxnSpMkLst>
        </pc:cxnChg>
        <pc:cxnChg chg="del mod topLvl">
          <ac:chgData name="Kulinich Bohdan" userId="48e65c9f34e137d0" providerId="LiveId" clId="{0667F82A-C8A9-D341-9654-BC83CD99920C}" dt="2023-07-19T09:20:33.577" v="3509" actId="478"/>
          <ac:cxnSpMkLst>
            <pc:docMk/>
            <pc:sldMk cId="3667384021" sldId="296"/>
            <ac:cxnSpMk id="13" creationId="{BC7AF85F-B81C-5CEC-102F-0B1F974CEC26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18" creationId="{1C8EC8CF-73B0-69F9-3356-2D3871F86B31}"/>
          </ac:cxnSpMkLst>
        </pc:cxnChg>
        <pc:cxnChg chg="del mod topLvl">
          <ac:chgData name="Kulinich Bohdan" userId="48e65c9f34e137d0" providerId="LiveId" clId="{0667F82A-C8A9-D341-9654-BC83CD99920C}" dt="2023-07-19T09:20:32.109" v="3507" actId="478"/>
          <ac:cxnSpMkLst>
            <pc:docMk/>
            <pc:sldMk cId="3667384021" sldId="296"/>
            <ac:cxnSpMk id="19" creationId="{2A707DAC-02F4-BCD9-190C-0BC6887E53FC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2" creationId="{66C18DC4-DA1E-F3FE-482E-52C05A717E0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3" creationId="{D890749E-DFBA-3E87-4B6B-AD6ADE6F13AB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4" creationId="{A1F10C4C-43D5-4DCF-6A94-36181FBDB2D2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5" creationId="{354C6568-F30C-49DA-4A65-655A5114158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6" creationId="{A154FDBA-7D98-2981-5DC3-083DB814FA72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7" creationId="{34E9937C-CD26-7F3A-D3E4-B30E94C135C2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8" creationId="{E13EBCA7-6016-4366-044C-590D8234389E}"/>
          </ac:cxnSpMkLst>
        </pc:cxnChg>
        <pc:cxnChg chg="del mod topLvl">
          <ac:chgData name="Kulinich Bohdan" userId="48e65c9f34e137d0" providerId="LiveId" clId="{0667F82A-C8A9-D341-9654-BC83CD99920C}" dt="2023-07-19T09:20:34.553" v="3511" actId="478"/>
          <ac:cxnSpMkLst>
            <pc:docMk/>
            <pc:sldMk cId="3667384021" sldId="296"/>
            <ac:cxnSpMk id="29" creationId="{C7B13298-7940-198E-6C8A-A6AF9156056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0" creationId="{F4AF9557-540C-6703-2D92-B1E612D0E747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1" creationId="{04496156-7066-7137-59E5-FF6A2F91A0A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2" creationId="{B2134B45-C16E-00FF-09B9-88A79A397990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6" creationId="{124ADD59-93F7-7480-BECC-53CE6174BDD4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7" creationId="{6F244C69-693A-1F48-B9E7-5056335FE86C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0" creationId="{C2018C84-1D64-FA08-C5FB-61336F48AF3B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2" creationId="{2CA1CFDC-139A-D822-1AC9-EA3792BB704E}"/>
          </ac:cxnSpMkLst>
        </pc:cxn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43" creationId="{F5C524F6-1A9C-25B5-4647-C09B32F6B882}"/>
          </ac:cxnSpMkLst>
        </pc:cxn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44" creationId="{2C609588-76D1-2FD9-E077-6927B3093B60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8" creationId="{9FC240CF-7B15-8408-86CA-C8B444F25B34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9" creationId="{47A67DBA-E9DE-5DF4-C179-10D25C638187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0" creationId="{FAFEDBF5-631D-36F8-5267-1AFFBF69FE7E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1" creationId="{E8B5425B-2157-F2EE-6B8D-0A4DFCB769C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2" creationId="{D6804C8E-3517-2513-0B2E-7BF496EE42C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3" creationId="{321825B4-2B80-5C74-4F33-E9DE40090149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4" creationId="{658873AA-01E9-2C95-0D71-D82B9E09B18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5" creationId="{AFB3BF88-72BD-CC16-6E4B-38C721B142FB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6" creationId="{89D636CD-F549-6A19-A49A-411992730EEA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7" creationId="{53060AB1-A44E-70C2-62B0-27C9A1B10AB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8" creationId="{4693F7E8-87D9-6182-92CB-442EB4F5A69C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9" creationId="{348F710D-625A-4E0A-7D60-2C6E9FB3B666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0" creationId="{B189FF21-FD02-B3D3-3AC2-AECBE79A6FB7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1" creationId="{D94EB467-CBDA-C963-DC84-EC69E4D8D496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2" creationId="{03DB6E34-7247-A260-5962-BCDBB5392B4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3" creationId="{D6412ABA-7F00-B7B0-2069-B1BDC8C2FA3A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4" creationId="{4AFA9A4C-181B-037C-DE17-2E6ABA8E64BA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5" creationId="{2D1B07CC-9181-7B93-AB00-3A9ACE14294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6" creationId="{369F29AA-B5E7-D37D-5DBA-EBA7D040AD4D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7" creationId="{5DEE54B0-6077-8E54-D63A-C8655CBD1817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69" creationId="{19894949-C679-3C57-85E0-D3A59ADB7E73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70" creationId="{6DCAAC9C-789D-B2CD-754D-978A94B76C23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71" creationId="{AF8B6813-327F-9807-D53A-90CD81E5DD0C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72" creationId="{5A016C8C-D32C-6208-9F7E-D63DABB4A63A}"/>
          </ac:cxnSpMkLst>
        </pc:cxnChg>
        <pc:cxnChg chg="add del mod">
          <ac:chgData name="Kulinich Bohdan" userId="48e65c9f34e137d0" providerId="LiveId" clId="{0667F82A-C8A9-D341-9654-BC83CD99920C}" dt="2023-07-19T09:25:59.787" v="3569" actId="478"/>
          <ac:cxnSpMkLst>
            <pc:docMk/>
            <pc:sldMk cId="3667384021" sldId="296"/>
            <ac:cxnSpMk id="73" creationId="{A4DD32DE-FFDD-B3A5-907A-5277E0728A82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77" creationId="{8F216B0A-035C-7887-014D-9B2724A35812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79" creationId="{3897F36D-C351-C240-6F38-2508965AD48F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82" creationId="{1834033A-433D-A50A-16AB-4EBA15BAB15F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91" creationId="{A1BA0918-EEDC-E2CD-2DCA-0AD3E7CDA7CD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102" creationId="{9B69208F-4EDF-B267-E8E6-338B192CF5D6}"/>
          </ac:cxnSpMkLst>
        </pc:cxnChg>
        <pc:cxnChg chg="add mod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29" creationId="{0626F4A3-4BA2-A281-9194-C3F6F9A32D43}"/>
          </ac:cxnSpMkLst>
        </pc:cxnChg>
        <pc:cxnChg chg="add mod modVis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30" creationId="{2600D95B-DAB4-A588-5B7C-3C6DBD2C523D}"/>
          </ac:cxnSpMkLst>
        </pc:cxnChg>
        <pc:cxnChg chg="add mod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32" creationId="{43851C93-3442-7AB6-B3E1-F44E895B9607}"/>
          </ac:cxnSpMkLst>
        </pc:cxnChg>
        <pc:cxnChg chg="add mod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33" creationId="{413375CB-5DEF-A280-3AE1-4155A70B5361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4" creationId="{199878C0-3E16-751F-C5D9-C9774917D8D1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5" creationId="{D50FB56B-C4D7-F471-8AB0-4028364D942C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6" creationId="{B71BC73A-288A-7348-DE82-A2AD8A8822D9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7" creationId="{2FE9A51E-9008-D2AC-E8FA-87D3E4C0EF98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8" creationId="{DA61BC10-95BF-40B1-41D2-AC1E07FA1B6B}"/>
          </ac:cxnSpMkLst>
        </pc:cxnChg>
      </pc:sldChg>
      <pc:sldChg chg="addSp delSp modSp add del mod setBg modAnim">
        <pc:chgData name="Kulinich Bohdan" userId="48e65c9f34e137d0" providerId="LiveId" clId="{0667F82A-C8A9-D341-9654-BC83CD99920C}" dt="2023-07-18T20:20:03.848" v="2919" actId="2696"/>
        <pc:sldMkLst>
          <pc:docMk/>
          <pc:sldMk cId="2276670241" sldId="297"/>
        </pc:sldMkLst>
        <pc:grpChg chg="add mod">
          <ac:chgData name="Kulinich Bohdan" userId="48e65c9f34e137d0" providerId="LiveId" clId="{0667F82A-C8A9-D341-9654-BC83CD99920C}" dt="2023-07-18T20:19:55.984" v="2917" actId="14100"/>
          <ac:grpSpMkLst>
            <pc:docMk/>
            <pc:sldMk cId="2276670241" sldId="297"/>
            <ac:grpSpMk id="7" creationId="{B0D33E5E-C73A-497F-0E54-EBD3F0778867}"/>
          </ac:grpSpMkLst>
        </pc:grpChg>
        <pc:grpChg chg="add del mod topLvl">
          <ac:chgData name="Kulinich Bohdan" userId="48e65c9f34e137d0" providerId="LiveId" clId="{0667F82A-C8A9-D341-9654-BC83CD99920C}" dt="2023-07-18T20:17:49.214" v="2907" actId="14100"/>
          <ac:grpSpMkLst>
            <pc:docMk/>
            <pc:sldMk cId="2276670241" sldId="297"/>
            <ac:grpSpMk id="113" creationId="{06BC5902-2577-9BEE-1AD1-B76FFAA96AE3}"/>
          </ac:grpSpMkLst>
        </pc:grpChg>
        <pc:grpChg chg="add del mod">
          <ac:chgData name="Kulinich Bohdan" userId="48e65c9f34e137d0" providerId="LiveId" clId="{0667F82A-C8A9-D341-9654-BC83CD99920C}" dt="2023-07-18T20:16:34.809" v="2906" actId="165"/>
          <ac:grpSpMkLst>
            <pc:docMk/>
            <pc:sldMk cId="2276670241" sldId="297"/>
            <ac:grpSpMk id="114" creationId="{187A9BF3-0297-393A-92C0-7086FF06F751}"/>
          </ac:grpSpMkLst>
        </pc:grp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8" creationId="{B8627605-460C-447C-5BF6-2C400A83871D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9" creationId="{8E33C1E9-C943-4DBA-BA64-CE83372104F4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0" creationId="{C9804838-4FAB-D520-E80F-ABD527577E45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1" creationId="{65C32BAA-EEE0-ED79-E731-B1077B138766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2" creationId="{61ABC965-C978-2B81-2B0D-BE3F67320CD4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3" creationId="{6B1205AF-3610-CAAA-050A-06CA30A78FD2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4" creationId="{70464E1A-155C-D51F-37B9-8D1BC29C9214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5" creationId="{84CB3999-D889-6F82-DC0A-1B653964A631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6" creationId="{87E2C143-71A1-A194-E846-733B5B773A7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1" creationId="{7D5590A5-E6C2-D01B-6568-6DA1B1727A6B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2" creationId="{C4996C12-0348-A991-4107-9865414D704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3" creationId="{A986B622-9524-272F-829F-A14B0CC14AB5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4" creationId="{EB16368F-CE67-BEC3-F901-6BB4288BCDE9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5" creationId="{BFE74A27-8377-DF5A-DBFD-E7D85FDBA8EA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6" creationId="{6C06DD05-6A9F-EA7F-38E9-4031420C2DFA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7" creationId="{F44BC9BD-EC14-FF3F-0FA6-F2627590BAF1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28" creationId="{49030A0B-DE89-01EF-059E-A5CD21961BA8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0" creationId="{BCA49122-728A-D9D3-CB5E-BD5ABE67FB33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1" creationId="{CDAD2072-E9C7-D44F-B89E-3282988C833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2" creationId="{8BDA9051-E01C-80AE-D870-2178B6D492B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3" creationId="{B54B7B7C-28D0-B83D-B75E-430154174348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4" creationId="{1A7A1CA5-E1E5-F065-FB10-571B3DC9C7BD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5" creationId="{711EFC4F-9508-EC71-F521-30A90EDD0548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6" creationId="{D00F0981-0535-5EB6-FB34-6DB5A68FC992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7" creationId="{25AB5C49-2B14-6547-A297-FCF4712FEFC0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8" creationId="{8D2176EE-E246-56E4-71B9-89B8A2EED7E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5" creationId="{1228900E-15CC-2A34-EC49-105CF9A85B73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6" creationId="{40B413D0-0A9B-E5FF-E9B1-C818F8101384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7" creationId="{CFA393E5-A7D9-216D-A0F0-7F8D5B7932C0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9" creationId="{10F7E9C2-28AE-1D81-4D73-FF39FBB58BA8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0" creationId="{36712A20-DAD3-51EF-17CB-1612078679CB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1" creationId="{31A783AF-89B6-7C03-DE99-DD9D6E9A9074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3" creationId="{8B163979-B1F4-3782-34E4-D3BF9AFE3E13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4" creationId="{13130472-950F-7D17-56E2-0F284707680B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5" creationId="{D25D807A-BCB8-BB2E-978C-BA3C235E7A9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6" creationId="{CA6E2914-F33B-BD68-F57E-F83D44CA40CB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7" creationId="{5AD67B99-46F8-D1D4-05C0-E836F85FF536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8" creationId="{53AAD527-308F-DABD-3342-BEE4A287DEBA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0" creationId="{7DD96825-CDD7-7775-DB94-F2522AA42B01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1" creationId="{30792461-FE32-F2EC-B806-4FAF968FF9C0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2" creationId="{B5DBCC10-0A85-B66C-77F2-A24364F76FFF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3" creationId="{E811F18E-CF2D-EAD8-03A1-DB33599E5D5A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4" creationId="{C0BC6842-B9C3-17DF-2C10-6B35D53A8F7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5" creationId="{FF7A9168-501E-81E7-E90F-6817A7617130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7" creationId="{D135779F-7F24-2D41-DF58-F8ADE2B5B3AF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8" creationId="{336B09C5-FE07-BA4C-C473-5EDDBDE547D5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9" creationId="{524952D7-2640-E031-426C-52D391D66DF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70" creationId="{FC22E6BA-791F-8342-4664-3E9B3F4F6F3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71" creationId="{55062F00-AC2C-5834-1A1E-7DF5DE9B88B6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72" creationId="{3E90D07D-6824-432A-20AA-2E46D3E99F37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80" creationId="{157E4DED-DCB3-0A13-456A-2AE2C5653925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81" creationId="{61EDB41D-79AA-DB15-7FE8-5AB149C523FC}"/>
          </ac:cxnSpMkLst>
        </pc:cxnChg>
        <pc:cxnChg chg="del mod topLvl">
          <ac:chgData name="Kulinich Bohdan" userId="48e65c9f34e137d0" providerId="LiveId" clId="{0667F82A-C8A9-D341-9654-BC83CD99920C}" dt="2023-07-18T20:17:53.989" v="2908" actId="478"/>
          <ac:cxnSpMkLst>
            <pc:docMk/>
            <pc:sldMk cId="2276670241" sldId="297"/>
            <ac:cxnSpMk id="82" creationId="{CB98C6AD-BC0F-CF39-D601-5CF76CF9C7C4}"/>
          </ac:cxnSpMkLst>
        </pc:cxnChg>
        <pc:cxnChg chg="add del mod topLvl">
          <ac:chgData name="Kulinich Bohdan" userId="48e65c9f34e137d0" providerId="LiveId" clId="{0667F82A-C8A9-D341-9654-BC83CD99920C}" dt="2023-07-18T20:19:57.695" v="2918" actId="478"/>
          <ac:cxnSpMkLst>
            <pc:docMk/>
            <pc:sldMk cId="2276670241" sldId="297"/>
            <ac:cxnSpMk id="86" creationId="{74CE2734-2CC5-9250-09BD-A9B37C9DCCBF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89" creationId="{F0A33169-8D91-CBB6-9799-7B59EFC62C4B}"/>
          </ac:cxnSpMkLst>
        </pc:cxnChg>
        <pc:cxnChg chg="del mod topLvl">
          <ac:chgData name="Kulinich Bohdan" userId="48e65c9f34e137d0" providerId="LiveId" clId="{0667F82A-C8A9-D341-9654-BC83CD99920C}" dt="2023-07-18T20:18:31.587" v="2915" actId="478"/>
          <ac:cxnSpMkLst>
            <pc:docMk/>
            <pc:sldMk cId="2276670241" sldId="297"/>
            <ac:cxnSpMk id="91" creationId="{95FDEFD2-72F6-D2A9-B942-A6083882D79A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92" creationId="{8285AEEB-493F-FC26-0766-9DE4DFFD35B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93" creationId="{79026F1F-592D-A3D6-0402-A0E3849929BE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100" creationId="{EFA66627-3C52-A211-C87C-5A41543795F6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102" creationId="{3023EB02-30C9-A116-F1C1-C6BDFC85EFFB}"/>
          </ac:cxnSpMkLst>
        </pc:cxnChg>
      </pc:sldChg>
      <pc:sldChg chg="addSp delSp modSp add mod setBg modAnim">
        <pc:chgData name="Kulinich Bohdan" userId="48e65c9f34e137d0" providerId="LiveId" clId="{0667F82A-C8A9-D341-9654-BC83CD99920C}" dt="2023-07-19T09:47:06.788" v="3886" actId="1076"/>
        <pc:sldMkLst>
          <pc:docMk/>
          <pc:sldMk cId="3596878779" sldId="297"/>
        </pc:sldMkLst>
        <pc:spChg chg="add mod">
          <ac:chgData name="Kulinich Bohdan" userId="48e65c9f34e137d0" providerId="LiveId" clId="{0667F82A-C8A9-D341-9654-BC83CD99920C}" dt="2023-07-19T09:47:06.788" v="3886" actId="1076"/>
          <ac:spMkLst>
            <pc:docMk/>
            <pc:sldMk cId="3596878779" sldId="297"/>
            <ac:spMk id="8" creationId="{0F99DFD9-E160-BE2D-AFF0-CC5AD10A30EA}"/>
          </ac:spMkLst>
        </pc:spChg>
        <pc:spChg chg="add del">
          <ac:chgData name="Kulinich Bohdan" userId="48e65c9f34e137d0" providerId="LiveId" clId="{0667F82A-C8A9-D341-9654-BC83CD99920C}" dt="2023-07-19T09:41:08.057" v="3851" actId="22"/>
          <ac:spMkLst>
            <pc:docMk/>
            <pc:sldMk cId="3596878779" sldId="297"/>
            <ac:spMk id="9" creationId="{3DAE9441-0AF2-E896-6370-141FCA2F1B4B}"/>
          </ac:spMkLst>
        </pc:spChg>
        <pc:spChg chg="del">
          <ac:chgData name="Kulinich Bohdan" userId="48e65c9f34e137d0" providerId="LiveId" clId="{0667F82A-C8A9-D341-9654-BC83CD99920C}" dt="2023-07-19T09:40:32.807" v="3843" actId="478"/>
          <ac:spMkLst>
            <pc:docMk/>
            <pc:sldMk cId="3596878779" sldId="297"/>
            <ac:spMk id="33" creationId="{BC84ED23-3ECC-AF05-EDDA-D3049681D5A9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38" creationId="{B8B163B6-9A39-4F70-732F-D36AC2AB1522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3" creationId="{A04257D6-23A0-F5E7-04D9-24D95A23EE0F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4" creationId="{3826E467-7465-10C6-6966-0360A2A4EEBC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5" creationId="{A2E57EDA-0B49-78E0-11D4-84AC4376AFA1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8" creationId="{C0E57E9E-B7D1-232B-564D-AC1AD75A1FE7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9" creationId="{D9587C30-9F52-E567-162D-9E7CF48E69F5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21" creationId="{FA536DD0-FF67-E04C-3E2A-38E0201FB45C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22" creationId="{E29ADCEC-8AA7-1AAF-F4EB-0C2E76D461CB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26" creationId="{7C7B30FF-4F31-93E1-EBED-F525C21823FF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31" creationId="{3FC1B5D8-0D8B-ADEF-F4AA-1F2EE05B0FE0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39" creationId="{6C72C092-2758-EFAA-4D74-6C216CE60451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0" creationId="{0418F212-421A-7E7D-B8FC-73E1D1BF96DE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1" creationId="{61EB2A2F-49F2-6E6D-B893-A6AB16E44FDD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2" creationId="{0D54C3DC-C647-7554-C643-9BF161E5DC44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3" creationId="{1E261954-7A19-AF89-23ED-5CBD3319E06A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5" creationId="{A53EC424-1587-26F5-1A68-0718E9AD5DB9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6" creationId="{6CC3C5CD-A6DB-E80F-559A-B03C355100A5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64" creationId="{C6A3CA16-B6F1-712B-2288-A843833F65EB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66" creationId="{10FB95D1-50FF-CE71-D2B6-C827DDEE2A1C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67" creationId="{A0C72927-3CB4-CEC5-4E41-4F9C9EC3DF5B}"/>
          </ac:spMkLst>
        </pc:spChg>
        <pc:spChg chg="mod">
          <ac:chgData name="Kulinich Bohdan" userId="48e65c9f34e137d0" providerId="LiveId" clId="{0667F82A-C8A9-D341-9654-BC83CD99920C}" dt="2023-07-19T09:41:02.543" v="3849" actId="1076"/>
          <ac:spMkLst>
            <pc:docMk/>
            <pc:sldMk cId="3596878779" sldId="297"/>
            <ac:spMk id="168" creationId="{8DAA017F-DBD9-F198-AA15-A59794FCECA5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69" creationId="{47A82461-5613-9D68-CA87-F336A0F06CF0}"/>
          </ac:spMkLst>
        </pc:spChg>
        <pc:spChg chg="del mod">
          <ac:chgData name="Kulinich Bohdan" userId="48e65c9f34e137d0" providerId="LiveId" clId="{0667F82A-C8A9-D341-9654-BC83CD99920C}" dt="2023-07-19T09:40:48.576" v="3846" actId="478"/>
          <ac:spMkLst>
            <pc:docMk/>
            <pc:sldMk cId="3596878779" sldId="297"/>
            <ac:spMk id="170" creationId="{085E3EB1-2847-88A1-8D2A-DED1978459CF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71" creationId="{E3E6CC12-3272-105E-6DA8-0666755BBAA5}"/>
          </ac:spMkLst>
        </pc:sp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3" creationId="{FB7670E3-73FD-BAC8-5632-625731C0B151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7" creationId="{1ED21C26-DA1B-C308-5224-5CF358D59AB6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43" creationId="{F5C524F6-1A9C-25B5-4647-C09B32F6B882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44" creationId="{2C609588-76D1-2FD9-E077-6927B3093B60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77" creationId="{8F216B0A-035C-7887-014D-9B2724A35812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79" creationId="{3897F36D-C351-C240-6F38-2508965AD48F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82" creationId="{1834033A-433D-A50A-16AB-4EBA15BAB15F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91" creationId="{A1BA0918-EEDC-E2CD-2DCA-0AD3E7CDA7CD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102" creationId="{9B69208F-4EDF-B267-E8E6-338B192CF5D6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29" creationId="{0626F4A3-4BA2-A281-9194-C3F6F9A32D43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0" creationId="{2600D95B-DAB4-A588-5B7C-3C6DBD2C523D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2" creationId="{43851C93-3442-7AB6-B3E1-F44E895B9607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3" creationId="{413375CB-5DEF-A280-3AE1-4155A70B5361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4" creationId="{199878C0-3E16-751F-C5D9-C9774917D8D1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5" creationId="{D50FB56B-C4D7-F471-8AB0-4028364D942C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6" creationId="{B71BC73A-288A-7348-DE82-A2AD8A8822D9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7" creationId="{2FE9A51E-9008-D2AC-E8FA-87D3E4C0EF98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8" creationId="{DA61BC10-95BF-40B1-41D2-AC1E07FA1B6B}"/>
          </ac:cxnSpMkLst>
        </pc:cxnChg>
      </pc:sldChg>
      <pc:sldChg chg="add del setBg">
        <pc:chgData name="Kulinich Bohdan" userId="48e65c9f34e137d0" providerId="LiveId" clId="{0667F82A-C8A9-D341-9654-BC83CD99920C}" dt="2023-07-19T09:42:42.394" v="3854" actId="2696"/>
        <pc:sldMkLst>
          <pc:docMk/>
          <pc:sldMk cId="677533725" sldId="298"/>
        </pc:sldMkLst>
      </pc:sldChg>
      <pc:sldChg chg="new del">
        <pc:chgData name="Kulinich Bohdan" userId="48e65c9f34e137d0" providerId="LiveId" clId="{0667F82A-C8A9-D341-9654-BC83CD99920C}" dt="2023-07-19T09:44:48.944" v="3856" actId="2696"/>
        <pc:sldMkLst>
          <pc:docMk/>
          <pc:sldMk cId="3561295424" sldId="298"/>
        </pc:sldMkLst>
      </pc:sldChg>
      <pc:sldChg chg="addSp delSp modSp add mod setBg modAnim">
        <pc:chgData name="Kulinich Bohdan" userId="48e65c9f34e137d0" providerId="LiveId" clId="{0667F82A-C8A9-D341-9654-BC83CD99920C}" dt="2023-07-19T09:47:08.751" v="3887"/>
        <pc:sldMkLst>
          <pc:docMk/>
          <pc:sldMk cId="3810263067" sldId="298"/>
        </pc:sldMkLst>
        <pc:spChg chg="add mod">
          <ac:chgData name="Kulinich Bohdan" userId="48e65c9f34e137d0" providerId="LiveId" clId="{0667F82A-C8A9-D341-9654-BC83CD99920C}" dt="2023-07-19T09:47:08.751" v="3887"/>
          <ac:spMkLst>
            <pc:docMk/>
            <pc:sldMk cId="3810263067" sldId="298"/>
            <ac:spMk id="8" creationId="{861DED85-306C-2981-39F8-732A6047F412}"/>
          </ac:spMkLst>
        </pc:spChg>
        <pc:spChg chg="del">
          <ac:chgData name="Kulinich Bohdan" userId="48e65c9f34e137d0" providerId="LiveId" clId="{0667F82A-C8A9-D341-9654-BC83CD99920C}" dt="2023-07-19T09:45:24.462" v="3861" actId="478"/>
          <ac:spMkLst>
            <pc:docMk/>
            <pc:sldMk cId="3810263067" sldId="298"/>
            <ac:spMk id="33" creationId="{BC84ED23-3ECC-AF05-EDDA-D3049681D5A9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38" creationId="{B8B163B6-9A39-4F70-732F-D36AC2AB1522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3" creationId="{A04257D6-23A0-F5E7-04D9-24D95A23EE0F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4" creationId="{3826E467-7465-10C6-6966-0360A2A4EEBC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5" creationId="{A2E57EDA-0B49-78E0-11D4-84AC4376AFA1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8" creationId="{C0E57E9E-B7D1-232B-564D-AC1AD75A1FE7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9" creationId="{D9587C30-9F52-E567-162D-9E7CF48E69F5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21" creationId="{FA536DD0-FF67-E04C-3E2A-38E0201FB45C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22" creationId="{E29ADCEC-8AA7-1AAF-F4EB-0C2E76D461CB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26" creationId="{7C7B30FF-4F31-93E1-EBED-F525C21823FF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31" creationId="{3FC1B5D8-0D8B-ADEF-F4AA-1F2EE05B0FE0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39" creationId="{6C72C092-2758-EFAA-4D74-6C216CE60451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0" creationId="{0418F212-421A-7E7D-B8FC-73E1D1BF96DE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1" creationId="{61EB2A2F-49F2-6E6D-B893-A6AB16E44FDD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2" creationId="{0D54C3DC-C647-7554-C643-9BF161E5DC44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3" creationId="{1E261954-7A19-AF89-23ED-5CBD3319E06A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5" creationId="{A53EC424-1587-26F5-1A68-0718E9AD5DB9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6" creationId="{6CC3C5CD-A6DB-E80F-559A-B03C355100A5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64" creationId="{C6A3CA16-B6F1-712B-2288-A843833F65EB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66" creationId="{10FB95D1-50FF-CE71-D2B6-C827DDEE2A1C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67" creationId="{A0C72927-3CB4-CEC5-4E41-4F9C9EC3DF5B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68" creationId="{8DAA017F-DBD9-F198-AA15-A59794FCECA5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69" creationId="{47A82461-5613-9D68-CA87-F336A0F06CF0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70" creationId="{085E3EB1-2847-88A1-8D2A-DED1978459CF}"/>
          </ac:spMkLst>
        </pc:spChg>
        <pc:spChg chg="del mod">
          <ac:chgData name="Kulinich Bohdan" userId="48e65c9f34e137d0" providerId="LiveId" clId="{0667F82A-C8A9-D341-9654-BC83CD99920C}" dt="2023-07-19T09:45:39.539" v="3863" actId="478"/>
          <ac:spMkLst>
            <pc:docMk/>
            <pc:sldMk cId="3810263067" sldId="298"/>
            <ac:spMk id="171" creationId="{E3E6CC12-3272-105E-6DA8-0666755BBAA5}"/>
          </ac:spMkLst>
        </pc:sp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3" creationId="{FB7670E3-73FD-BAC8-5632-625731C0B151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7" creationId="{1ED21C26-DA1B-C308-5224-5CF358D59AB6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43" creationId="{F5C524F6-1A9C-25B5-4647-C09B32F6B882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44" creationId="{2C609588-76D1-2FD9-E077-6927B3093B60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77" creationId="{8F216B0A-035C-7887-014D-9B2724A35812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79" creationId="{3897F36D-C351-C240-6F38-2508965AD48F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82" creationId="{1834033A-433D-A50A-16AB-4EBA15BAB15F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91" creationId="{A1BA0918-EEDC-E2CD-2DCA-0AD3E7CDA7CD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102" creationId="{9B69208F-4EDF-B267-E8E6-338B192CF5D6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29" creationId="{0626F4A3-4BA2-A281-9194-C3F6F9A32D43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0" creationId="{2600D95B-DAB4-A588-5B7C-3C6DBD2C523D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2" creationId="{43851C93-3442-7AB6-B3E1-F44E895B9607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3" creationId="{413375CB-5DEF-A280-3AE1-4155A70B5361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4" creationId="{199878C0-3E16-751F-C5D9-C9774917D8D1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5" creationId="{D50FB56B-C4D7-F471-8AB0-4028364D942C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6" creationId="{B71BC73A-288A-7348-DE82-A2AD8A8822D9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7" creationId="{2FE9A51E-9008-D2AC-E8FA-87D3E4C0EF98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8" creationId="{DA61BC10-95BF-40B1-41D2-AC1E07FA1B6B}"/>
          </ac:cxnSpMkLst>
        </pc:cxnChg>
      </pc:sldChg>
    </pc:docChg>
  </pc:docChgLst>
  <pc:docChgLst>
    <pc:chgData name="Kulinich Bohdan" userId="48e65c9f34e137d0" providerId="LiveId" clId="{128268A3-0BC9-3F43-97C7-11CD7C12FFAF}"/>
    <pc:docChg chg="undo custSel addSld delSld modSld">
      <pc:chgData name="Kulinich Bohdan" userId="48e65c9f34e137d0" providerId="LiveId" clId="{128268A3-0BC9-3F43-97C7-11CD7C12FFAF}" dt="2023-09-03T16:32:34.466" v="1861" actId="20577"/>
      <pc:docMkLst>
        <pc:docMk/>
      </pc:docMkLst>
      <pc:sldChg chg="addSp modSp mod modAnim">
        <pc:chgData name="Kulinich Bohdan" userId="48e65c9f34e137d0" providerId="LiveId" clId="{128268A3-0BC9-3F43-97C7-11CD7C12FFAF}" dt="2023-08-21T15:53:24.374" v="160" actId="14429"/>
        <pc:sldMkLst>
          <pc:docMk/>
          <pc:sldMk cId="1429824012" sldId="274"/>
        </pc:sldMkLst>
        <pc:spChg chg="add mod">
          <ac:chgData name="Kulinich Bohdan" userId="48e65c9f34e137d0" providerId="LiveId" clId="{128268A3-0BC9-3F43-97C7-11CD7C12FFAF}" dt="2023-08-19T18:36:50.265" v="115" actId="1076"/>
          <ac:spMkLst>
            <pc:docMk/>
            <pc:sldMk cId="1429824012" sldId="274"/>
            <ac:spMk id="2" creationId="{E10CCA11-C0AF-62D9-CE9B-CA202DCA4051}"/>
          </ac:spMkLst>
        </pc:spChg>
        <pc:spChg chg="mod modVis">
          <ac:chgData name="Kulinich Bohdan" userId="48e65c9f34e137d0" providerId="LiveId" clId="{128268A3-0BC9-3F43-97C7-11CD7C12FFAF}" dt="2023-08-21T15:53:24.374" v="160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128268A3-0BC9-3F43-97C7-11CD7C12FFAF}" dt="2023-08-19T18:37:18.616" v="125" actId="107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128268A3-0BC9-3F43-97C7-11CD7C12FFAF}" dt="2023-08-19T18:37:21.862" v="126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128268A3-0BC9-3F43-97C7-11CD7C12FFAF}" dt="2023-08-19T18:37:00.028" v="119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128268A3-0BC9-3F43-97C7-11CD7C12FFAF}" dt="2023-08-19T18:37:27.076" v="127" actId="1076"/>
          <ac:picMkLst>
            <pc:docMk/>
            <pc:sldMk cId="1429824012" sldId="274"/>
            <ac:picMk id="10" creationId="{3E346A3B-83A2-741D-456F-20E08EA7789C}"/>
          </ac:picMkLst>
        </pc:picChg>
        <pc:picChg chg="mod">
          <ac:chgData name="Kulinich Bohdan" userId="48e65c9f34e137d0" providerId="LiveId" clId="{128268A3-0BC9-3F43-97C7-11CD7C12FFAF}" dt="2023-08-19T18:35:08.348" v="2" actId="552"/>
          <ac:picMkLst>
            <pc:docMk/>
            <pc:sldMk cId="1429824012" sldId="274"/>
            <ac:picMk id="13" creationId="{B9D639A1-0DBF-E97C-9854-513A1DAAE089}"/>
          </ac:picMkLst>
        </pc:picChg>
      </pc:sldChg>
      <pc:sldChg chg="addSp delSp modSp mod setBg delAnim modAnim">
        <pc:chgData name="Kulinich Bohdan" userId="48e65c9f34e137d0" providerId="LiveId" clId="{128268A3-0BC9-3F43-97C7-11CD7C12FFAF}" dt="2023-08-27T18:10:40.962" v="961"/>
        <pc:sldMkLst>
          <pc:docMk/>
          <pc:sldMk cId="2154405015" sldId="276"/>
        </pc:sldMkLst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6" creationId="{300529B1-C671-6A3E-4900-DCAC7EE9448C}"/>
          </ac:spMkLst>
        </pc:spChg>
        <pc:spChg chg="add mod">
          <ac:chgData name="Kulinich Bohdan" userId="48e65c9f34e137d0" providerId="LiveId" clId="{128268A3-0BC9-3F43-97C7-11CD7C12FFAF}" dt="2023-08-26T11:05:24.831" v="568" actId="14100"/>
          <ac:spMkLst>
            <pc:docMk/>
            <pc:sldMk cId="2154405015" sldId="276"/>
            <ac:spMk id="6" creationId="{47BFC813-BD96-025F-5AEE-AC611FA2A8FF}"/>
          </ac:spMkLst>
        </pc:spChg>
        <pc:spChg chg="add del mod">
          <ac:chgData name="Kulinich Bohdan" userId="48e65c9f34e137d0" providerId="LiveId" clId="{128268A3-0BC9-3F43-97C7-11CD7C12FFAF}" dt="2023-08-26T10:42:06.634" v="425"/>
          <ac:spMkLst>
            <pc:docMk/>
            <pc:sldMk cId="2154405015" sldId="276"/>
            <ac:spMk id="7" creationId="{595002CC-36C2-803B-0344-22761E2FFABF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9" creationId="{03A05CBC-A720-87B1-316B-D22692F52F90}"/>
          </ac:spMkLst>
        </pc:spChg>
        <pc:spChg chg="add mod">
          <ac:chgData name="Kulinich Bohdan" userId="48e65c9f34e137d0" providerId="LiveId" clId="{128268A3-0BC9-3F43-97C7-11CD7C12FFAF}" dt="2023-08-26T10:43:25.815" v="453" actId="1037"/>
          <ac:spMkLst>
            <pc:docMk/>
            <pc:sldMk cId="2154405015" sldId="276"/>
            <ac:spMk id="12" creationId="{E532860B-F2A6-81BF-7707-98AA6A55632C}"/>
          </ac:spMkLst>
        </pc:spChg>
        <pc:spChg chg="add mod">
          <ac:chgData name="Kulinich Bohdan" userId="48e65c9f34e137d0" providerId="LiveId" clId="{128268A3-0BC9-3F43-97C7-11CD7C12FFAF}" dt="2023-08-26T10:43:54.986" v="467" actId="1036"/>
          <ac:spMkLst>
            <pc:docMk/>
            <pc:sldMk cId="2154405015" sldId="276"/>
            <ac:spMk id="13" creationId="{789F727E-727A-E6FD-BE20-9200D3782F86}"/>
          </ac:spMkLst>
        </pc:spChg>
        <pc:spChg chg="add del mod">
          <ac:chgData name="Kulinich Bohdan" userId="48e65c9f34e137d0" providerId="LiveId" clId="{128268A3-0BC9-3F43-97C7-11CD7C12FFAF}" dt="2023-08-26T10:43:06.496" v="444" actId="478"/>
          <ac:spMkLst>
            <pc:docMk/>
            <pc:sldMk cId="2154405015" sldId="276"/>
            <ac:spMk id="14" creationId="{FD283E61-FFCF-E014-6684-60614E04C620}"/>
          </ac:spMkLst>
        </pc:spChg>
        <pc:spChg chg="add del mod">
          <ac:chgData name="Kulinich Bohdan" userId="48e65c9f34e137d0" providerId="LiveId" clId="{128268A3-0BC9-3F43-97C7-11CD7C12FFAF}" dt="2023-08-26T10:42:57.512" v="440" actId="478"/>
          <ac:spMkLst>
            <pc:docMk/>
            <pc:sldMk cId="2154405015" sldId="276"/>
            <ac:spMk id="15" creationId="{940B5F73-7521-CEC9-8936-B64CC4491804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1" creationId="{F2ED21C2-5C8A-DDE3-1FA0-978EA048B1E0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2" creationId="{FD47F23E-8E4F-E552-4D58-E0F4DA13F717}"/>
          </ac:spMkLst>
        </pc:spChg>
        <pc:spChg chg="add mod">
          <ac:chgData name="Kulinich Bohdan" userId="48e65c9f34e137d0" providerId="LiveId" clId="{128268A3-0BC9-3F43-97C7-11CD7C12FFAF}" dt="2023-08-26T10:44:19.408" v="473" actId="20577"/>
          <ac:spMkLst>
            <pc:docMk/>
            <pc:sldMk cId="2154405015" sldId="276"/>
            <ac:spMk id="23" creationId="{3D594AA9-313C-0322-A3B5-AD47B1D4A7B5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3" creationId="{44631383-A28A-7F8A-BB92-67E3D128174C}"/>
          </ac:spMkLst>
        </pc:spChg>
        <pc:spChg chg="add del mod">
          <ac:chgData name="Kulinich Bohdan" userId="48e65c9f34e137d0" providerId="LiveId" clId="{128268A3-0BC9-3F43-97C7-11CD7C12FFAF}" dt="2023-08-26T10:46:24.188" v="491" actId="478"/>
          <ac:spMkLst>
            <pc:docMk/>
            <pc:sldMk cId="2154405015" sldId="276"/>
            <ac:spMk id="24" creationId="{8515F5D4-339B-B720-B3D4-F92F146CDE03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4" creationId="{AA32FBDD-7CC2-80E8-9E55-2055305BCBCE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5" creationId="{942F5270-AC61-FB40-2827-5D2922EB353C}"/>
          </ac:spMkLst>
        </pc:spChg>
        <pc:spChg chg="add mod">
          <ac:chgData name="Kulinich Bohdan" userId="48e65c9f34e137d0" providerId="LiveId" clId="{128268A3-0BC9-3F43-97C7-11CD7C12FFAF}" dt="2023-08-27T15:41:29.590" v="757" actId="14100"/>
          <ac:spMkLst>
            <pc:docMk/>
            <pc:sldMk cId="2154405015" sldId="276"/>
            <ac:spMk id="25" creationId="{C26AEA98-D635-5BCE-C826-9C27B9404D90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6" creationId="{20DA7933-D74D-86C2-0E0F-71CE6E87E91E}"/>
          </ac:spMkLst>
        </pc:spChg>
        <pc:spChg chg="add mod modVis">
          <ac:chgData name="Kulinich Bohdan" userId="48e65c9f34e137d0" providerId="LiveId" clId="{128268A3-0BC9-3F43-97C7-11CD7C12FFAF}" dt="2023-08-27T15:46:39.280" v="760" actId="14429"/>
          <ac:spMkLst>
            <pc:docMk/>
            <pc:sldMk cId="2154405015" sldId="276"/>
            <ac:spMk id="26" creationId="{C51B76C8-82AD-D339-4D76-76897291335B}"/>
          </ac:spMkLst>
        </pc:spChg>
        <pc:spChg chg="add mod">
          <ac:chgData name="Kulinich Bohdan" userId="48e65c9f34e137d0" providerId="LiveId" clId="{128268A3-0BC9-3F43-97C7-11CD7C12FFAF}" dt="2023-08-27T18:00:21.528" v="770" actId="207"/>
          <ac:spMkLst>
            <pc:docMk/>
            <pc:sldMk cId="2154405015" sldId="276"/>
            <ac:spMk id="27" creationId="{6DA5C2B3-EAF7-34CD-999C-6F05431CB024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7" creationId="{CAB6278A-85BE-A0CD-0B83-F7425BB8530B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8" creationId="{3C5901A5-7B36-ECA7-B9E8-F1912881E5D5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9" creationId="{34733BF4-DCA3-C58D-E2EB-D69240ED70C0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32" creationId="{B486C479-9C4D-4FB4-C43B-61D32F716669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34" creationId="{2F2C0DF1-3C39-6B9A-8394-F8B9829B6234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61" creationId="{C0FD78B6-F646-AEA1-6357-96D0C5A358D8}"/>
          </ac:spMkLst>
        </pc:spChg>
        <pc:grpChg chg="add del mod">
          <ac:chgData name="Kulinich Bohdan" userId="48e65c9f34e137d0" providerId="LiveId" clId="{128268A3-0BC9-3F43-97C7-11CD7C12FFAF}" dt="2023-08-26T10:42:42.761" v="437" actId="165"/>
          <ac:grpSpMkLst>
            <pc:docMk/>
            <pc:sldMk cId="2154405015" sldId="276"/>
            <ac:grpSpMk id="16" creationId="{3BE8C599-058E-27A0-C75B-45E5FA1358BF}"/>
          </ac:grpSpMkLst>
        </pc:grpChg>
        <pc:cxnChg chg="add mod topLvl">
          <ac:chgData name="Kulinich Bohdan" userId="48e65c9f34e137d0" providerId="LiveId" clId="{128268A3-0BC9-3F43-97C7-11CD7C12FFAF}" dt="2023-08-26T10:43:16.038" v="446" actId="1076"/>
          <ac:cxnSpMkLst>
            <pc:docMk/>
            <pc:sldMk cId="2154405015" sldId="276"/>
            <ac:cxnSpMk id="8" creationId="{38A116E1-FC53-7D90-C6DC-A6210F7E86C3}"/>
          </ac:cxnSpMkLst>
        </pc:cxnChg>
        <pc:cxnChg chg="add mod topLvl">
          <ac:chgData name="Kulinich Bohdan" userId="48e65c9f34e137d0" providerId="LiveId" clId="{128268A3-0BC9-3F43-97C7-11CD7C12FFAF}" dt="2023-08-26T10:43:12.889" v="445" actId="1076"/>
          <ac:cxnSpMkLst>
            <pc:docMk/>
            <pc:sldMk cId="2154405015" sldId="276"/>
            <ac:cxnSpMk id="9" creationId="{E85286AE-A6F8-3346-75BA-4228B3A5410F}"/>
          </ac:cxnSpMkLst>
        </pc:cxnChg>
        <pc:cxnChg chg="add del mod topLvl">
          <ac:chgData name="Kulinich Bohdan" userId="48e65c9f34e137d0" providerId="LiveId" clId="{128268A3-0BC9-3F43-97C7-11CD7C12FFAF}" dt="2023-08-26T10:43:27.969" v="454" actId="478"/>
          <ac:cxnSpMkLst>
            <pc:docMk/>
            <pc:sldMk cId="2154405015" sldId="276"/>
            <ac:cxnSpMk id="10" creationId="{5AB59A8A-D3F8-AF9B-3C71-C5EEF8C57E84}"/>
          </ac:cxnSpMkLst>
        </pc:cxnChg>
        <pc:cxnChg chg="add mod topLvl">
          <ac:chgData name="Kulinich Bohdan" userId="48e65c9f34e137d0" providerId="LiveId" clId="{128268A3-0BC9-3F43-97C7-11CD7C12FFAF}" dt="2023-08-26T10:43:21.091" v="447" actId="14100"/>
          <ac:cxnSpMkLst>
            <pc:docMk/>
            <pc:sldMk cId="2154405015" sldId="276"/>
            <ac:cxnSpMk id="11" creationId="{B22CD5A9-32EC-2BB1-CDDE-A4916BD8C8A1}"/>
          </ac:cxnSpMkLst>
        </pc:cxnChg>
        <pc:cxnChg chg="add mod">
          <ac:chgData name="Kulinich Bohdan" userId="48e65c9f34e137d0" providerId="LiveId" clId="{128268A3-0BC9-3F43-97C7-11CD7C12FFAF}" dt="2023-08-26T10:43:39.812" v="458" actId="1076"/>
          <ac:cxnSpMkLst>
            <pc:docMk/>
            <pc:sldMk cId="2154405015" sldId="276"/>
            <ac:cxnSpMk id="18" creationId="{B3592466-1398-CCF5-777F-4FACD435C1DA}"/>
          </ac:cxnSpMkLst>
        </pc:cxnChg>
        <pc:cxnChg chg="add mod">
          <ac:chgData name="Kulinich Bohdan" userId="48e65c9f34e137d0" providerId="LiveId" clId="{128268A3-0BC9-3F43-97C7-11CD7C12FFAF}" dt="2023-08-26T10:43:48.216" v="461" actId="14100"/>
          <ac:cxnSpMkLst>
            <pc:docMk/>
            <pc:sldMk cId="2154405015" sldId="276"/>
            <ac:cxnSpMk id="19" creationId="{83D9DC94-40DA-F50A-3E18-B9EA0E68111B}"/>
          </ac:cxnSpMkLst>
        </pc:cxnChg>
        <pc:cxnChg chg="add mod">
          <ac:chgData name="Kulinich Bohdan" userId="48e65c9f34e137d0" providerId="LiveId" clId="{128268A3-0BC9-3F43-97C7-11CD7C12FFAF}" dt="2023-08-26T10:44:02.175" v="470" actId="14100"/>
          <ac:cxnSpMkLst>
            <pc:docMk/>
            <pc:sldMk cId="2154405015" sldId="276"/>
            <ac:cxnSpMk id="21" creationId="{81F383F3-E038-3D8A-4BE6-72BD9115058D}"/>
          </ac:cxnSpMkLst>
        </pc:cxnChg>
      </pc:sldChg>
      <pc:sldChg chg="modSp">
        <pc:chgData name="Kulinich Bohdan" userId="48e65c9f34e137d0" providerId="LiveId" clId="{128268A3-0BC9-3F43-97C7-11CD7C12FFAF}" dt="2023-08-26T10:25:26.946" v="191" actId="20577"/>
        <pc:sldMkLst>
          <pc:docMk/>
          <pc:sldMk cId="3313802318" sldId="284"/>
        </pc:sldMkLst>
        <pc:spChg chg="mod">
          <ac:chgData name="Kulinich Bohdan" userId="48e65c9f34e137d0" providerId="LiveId" clId="{128268A3-0BC9-3F43-97C7-11CD7C12FFAF}" dt="2023-08-19T18:38:10.209" v="157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128268A3-0BC9-3F43-97C7-11CD7C12FFAF}" dt="2023-08-26T10:25:26.946" v="19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128268A3-0BC9-3F43-97C7-11CD7C12FFAF}" dt="2023-08-27T18:10:46.605" v="962"/>
        <pc:sldMkLst>
          <pc:docMk/>
          <pc:sldMk cId="3015501688" sldId="285"/>
        </pc:sldMkLst>
        <pc:spChg chg="del">
          <ac:chgData name="Kulinich Bohdan" userId="48e65c9f34e137d0" providerId="LiveId" clId="{128268A3-0BC9-3F43-97C7-11CD7C12FFAF}" dt="2023-08-27T15:25:49.787" v="636" actId="478"/>
          <ac:spMkLst>
            <pc:docMk/>
            <pc:sldMk cId="3015501688" sldId="285"/>
            <ac:spMk id="3" creationId="{BAE12883-6287-A4A9-6FCE-DA98E67056EB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19" creationId="{EE74B3CF-EC8F-F8FF-B1C9-B55134D08A4A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0" creationId="{58D2BD1D-BB4D-5F83-D40A-12BA7F7E7D3E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1" creationId="{D3A6DE35-CCB4-3E34-7D9C-38DF3975F85F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2" creationId="{1AFA98E8-E196-08A7-08F9-692C6BCF0F01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3" creationId="{E9EBED03-6AA5-87B5-F2AF-51F6C09FD371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4" creationId="{F84F16B8-6B20-9F5E-7A15-BD3F82DD7131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5" creationId="{D787768B-59BC-A965-7386-B55A6E3A44BF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6" creationId="{695354E2-C3D9-68B8-3C56-76F97FBAE592}"/>
          </ac:spMkLst>
        </pc:spChg>
        <pc:spChg chg="add del mod">
          <ac:chgData name="Kulinich Bohdan" userId="48e65c9f34e137d0" providerId="LiveId" clId="{128268A3-0BC9-3F43-97C7-11CD7C12FFAF}" dt="2023-08-27T15:25:48.759" v="635" actId="478"/>
          <ac:spMkLst>
            <pc:docMk/>
            <pc:sldMk cId="3015501688" sldId="285"/>
            <ac:spMk id="27" creationId="{0E194B21-1E54-9B6D-8EAB-D8C03FF61FE7}"/>
          </ac:spMkLst>
        </pc:spChg>
        <pc:spChg chg="add mod">
          <ac:chgData name="Kulinich Bohdan" userId="48e65c9f34e137d0" providerId="LiveId" clId="{128268A3-0BC9-3F43-97C7-11CD7C12FFAF}" dt="2023-08-27T15:32:55.082" v="748" actId="1076"/>
          <ac:spMkLst>
            <pc:docMk/>
            <pc:sldMk cId="3015501688" sldId="285"/>
            <ac:spMk id="28" creationId="{C2380454-C29C-FECC-0AC0-2FA48A5C1A31}"/>
          </ac:spMkLst>
        </pc:spChg>
        <pc:spChg chg="add mod">
          <ac:chgData name="Kulinich Bohdan" userId="48e65c9f34e137d0" providerId="LiveId" clId="{128268A3-0BC9-3F43-97C7-11CD7C12FFAF}" dt="2023-08-27T15:32:55.082" v="748" actId="1076"/>
          <ac:spMkLst>
            <pc:docMk/>
            <pc:sldMk cId="3015501688" sldId="285"/>
            <ac:spMk id="29" creationId="{8EBEC4EE-F251-B8B4-1E66-7C3CC1D90C68}"/>
          </ac:spMkLst>
        </pc:spChg>
        <pc:spChg chg="add mod">
          <ac:chgData name="Kulinich Bohdan" userId="48e65c9f34e137d0" providerId="LiveId" clId="{128268A3-0BC9-3F43-97C7-11CD7C12FFAF}" dt="2023-08-27T15:31:22.251" v="702" actId="20577"/>
          <ac:spMkLst>
            <pc:docMk/>
            <pc:sldMk cId="3015501688" sldId="285"/>
            <ac:spMk id="30" creationId="{EEA9D709-341C-5F78-A42E-8CB9A1F1C276}"/>
          </ac:spMkLst>
        </pc:spChg>
        <pc:spChg chg="add mod">
          <ac:chgData name="Kulinich Bohdan" userId="48e65c9f34e137d0" providerId="LiveId" clId="{128268A3-0BC9-3F43-97C7-11CD7C12FFAF}" dt="2023-08-27T15:32:28.075" v="745" actId="20577"/>
          <ac:spMkLst>
            <pc:docMk/>
            <pc:sldMk cId="3015501688" sldId="285"/>
            <ac:spMk id="31" creationId="{33DAB114-32E0-2126-BD9D-61857F75CEB3}"/>
          </ac:spMkLst>
        </pc:spChg>
        <pc:spChg chg="add del">
          <ac:chgData name="Kulinich Bohdan" userId="48e65c9f34e137d0" providerId="LiveId" clId="{128268A3-0BC9-3F43-97C7-11CD7C12FFAF}" dt="2023-08-27T18:00:32.366" v="774" actId="22"/>
          <ac:spMkLst>
            <pc:docMk/>
            <pc:sldMk cId="3015501688" sldId="285"/>
            <ac:spMk id="33" creationId="{7D39D5A3-EEA4-16CF-7D36-569F4FC7B369}"/>
          </ac:spMkLst>
        </pc:spChg>
        <pc:spChg chg="add mod">
          <ac:chgData name="Kulinich Bohdan" userId="48e65c9f34e137d0" providerId="LiveId" clId="{128268A3-0BC9-3F43-97C7-11CD7C12FFAF}" dt="2023-08-27T18:01:00.670" v="781" actId="14100"/>
          <ac:spMkLst>
            <pc:docMk/>
            <pc:sldMk cId="3015501688" sldId="285"/>
            <ac:spMk id="34" creationId="{F11EAD0B-6DE0-BA42-604E-200A21628844}"/>
          </ac:spMkLst>
        </pc:spChg>
        <pc:spChg chg="mod">
          <ac:chgData name="Kulinich Bohdan" userId="48e65c9f34e137d0" providerId="LiveId" clId="{128268A3-0BC9-3F43-97C7-11CD7C12FFAF}" dt="2023-08-27T18:00:27.661" v="772"/>
          <ac:spMkLst>
            <pc:docMk/>
            <pc:sldMk cId="3015501688" sldId="285"/>
            <ac:spMk id="44" creationId="{AFDAD6C2-3705-96B1-69EE-0063A06FB88A}"/>
          </ac:spMkLst>
        </pc:spChg>
        <pc:spChg chg="del">
          <ac:chgData name="Kulinich Bohdan" userId="48e65c9f34e137d0" providerId="LiveId" clId="{128268A3-0BC9-3F43-97C7-11CD7C12FFAF}" dt="2023-08-27T12:15:05.066" v="575" actId="478"/>
          <ac:spMkLst>
            <pc:docMk/>
            <pc:sldMk cId="3015501688" sldId="285"/>
            <ac:spMk id="67" creationId="{85CDFE9B-1A0E-A799-8A07-F784B89D2D43}"/>
          </ac:spMkLst>
        </pc:spChg>
        <pc:spChg chg="del mod">
          <ac:chgData name="Kulinich Bohdan" userId="48e65c9f34e137d0" providerId="LiveId" clId="{128268A3-0BC9-3F43-97C7-11CD7C12FFAF}" dt="2023-08-27T12:15:01.300" v="574" actId="478"/>
          <ac:spMkLst>
            <pc:docMk/>
            <pc:sldMk cId="3015501688" sldId="285"/>
            <ac:spMk id="68" creationId="{455A6273-1750-F7A9-E149-17EA23ED0FDF}"/>
          </ac:spMkLst>
        </pc:spChg>
        <pc:spChg chg="del">
          <ac:chgData name="Kulinich Bohdan" userId="48e65c9f34e137d0" providerId="LiveId" clId="{128268A3-0BC9-3F43-97C7-11CD7C12FFAF}" dt="2023-08-27T12:14:59.894" v="573" actId="478"/>
          <ac:spMkLst>
            <pc:docMk/>
            <pc:sldMk cId="3015501688" sldId="285"/>
            <ac:spMk id="69" creationId="{4288EA97-41B4-6A67-DCA4-208CF854AE4D}"/>
          </ac:spMkLst>
        </pc:spChg>
        <pc:spChg chg="del">
          <ac:chgData name="Kulinich Bohdan" userId="48e65c9f34e137d0" providerId="LiveId" clId="{128268A3-0BC9-3F43-97C7-11CD7C12FFAF}" dt="2023-08-27T15:25:55.923" v="638" actId="478"/>
          <ac:spMkLst>
            <pc:docMk/>
            <pc:sldMk cId="3015501688" sldId="285"/>
            <ac:spMk id="70" creationId="{299E2974-4CD9-E275-B109-C47DE066A30D}"/>
          </ac:spMkLst>
        </pc:spChg>
        <pc:spChg chg="del">
          <ac:chgData name="Kulinich Bohdan" userId="48e65c9f34e137d0" providerId="LiveId" clId="{128268A3-0BC9-3F43-97C7-11CD7C12FFAF}" dt="2023-08-27T15:25:54.094" v="637" actId="478"/>
          <ac:spMkLst>
            <pc:docMk/>
            <pc:sldMk cId="3015501688" sldId="285"/>
            <ac:spMk id="71" creationId="{006D486D-E6F0-872A-F810-AD5FF470A7D6}"/>
          </ac:spMkLst>
        </pc:spChg>
        <pc:picChg chg="mod">
          <ac:chgData name="Kulinich Bohdan" userId="48e65c9f34e137d0" providerId="LiveId" clId="{128268A3-0BC9-3F43-97C7-11CD7C12FFAF}" dt="2023-08-26T10:50:41.129" v="545" actId="14826"/>
          <ac:picMkLst>
            <pc:docMk/>
            <pc:sldMk cId="3015501688" sldId="285"/>
            <ac:picMk id="6" creationId="{9CEFBC9A-2553-9AC3-F5AB-5F73D915ABF8}"/>
          </ac:picMkLst>
        </pc:pic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7" creationId="{787CC2B9-436F-289F-BDD6-759CBEF6941C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8" creationId="{53B9B5BD-9B2A-BEE9-27A6-510C5B664318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9" creationId="{97851838-2D32-19DD-14FC-335F07577937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0" creationId="{05317F7A-7424-267B-901F-457E134942D6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1" creationId="{3700E9FD-18D0-9F75-11FF-3D48A2C5816B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2" creationId="{0CC0AD67-F426-6DE7-07D3-3B9CED3938A6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3" creationId="{3D0D6AFE-C646-5EA5-0BBE-5C62B829E042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4" creationId="{6055B7D7-FAAF-6490-E8C0-FD53AB96EE18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5" creationId="{11FCEE00-2710-5F64-73AE-C27EC401D0C2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6" creationId="{EA94A143-29C9-92D3-7CF1-D521777870BB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7" creationId="{18AB5A2A-567F-4FB6-BB3D-A9BDEDB89364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8" creationId="{8BC0B2C1-79AD-E280-2E15-CA7FF8D10087}"/>
          </ac:cxnSpMkLst>
        </pc:cxnChg>
      </pc:sldChg>
      <pc:sldChg chg="addSp delSp modSp mod setBg delAnim modAnim">
        <pc:chgData name="Kulinich Bohdan" userId="48e65c9f34e137d0" providerId="LiveId" clId="{128268A3-0BC9-3F43-97C7-11CD7C12FFAF}" dt="2023-08-27T19:09:54.636" v="1177" actId="14429"/>
        <pc:sldMkLst>
          <pc:docMk/>
          <pc:sldMk cId="2900867677" sldId="286"/>
        </pc:sldMkLst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26" creationId="{A80FB388-E22F-9EEC-DB8E-61FA4159CCB8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29" creationId="{8134A841-7A24-468D-93E6-2CA10F30E5C3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32" creationId="{E1043B9E-8FED-4CE1-2845-900D84956A23}"/>
          </ac:spMkLst>
        </pc:spChg>
        <pc:spChg chg="mod">
          <ac:chgData name="Kulinich Bohdan" userId="48e65c9f34e137d0" providerId="LiveId" clId="{128268A3-0BC9-3F43-97C7-11CD7C12FFAF}" dt="2023-08-27T18:05:04.833" v="856" actId="1076"/>
          <ac:spMkLst>
            <pc:docMk/>
            <pc:sldMk cId="2900867677" sldId="286"/>
            <ac:spMk id="37" creationId="{82FE12CE-47E2-20A2-D986-A8589A4DE6AD}"/>
          </ac:spMkLst>
        </pc:spChg>
        <pc:spChg chg="del">
          <ac:chgData name="Kulinich Bohdan" userId="48e65c9f34e137d0" providerId="LiveId" clId="{128268A3-0BC9-3F43-97C7-11CD7C12FFAF}" dt="2023-08-27T18:01:57.433" v="786" actId="478"/>
          <ac:spMkLst>
            <pc:docMk/>
            <pc:sldMk cId="2900867677" sldId="286"/>
            <ac:spMk id="38" creationId="{60C53D29-1B21-2595-91C9-34BF60D6988E}"/>
          </ac:spMkLst>
        </pc:spChg>
        <pc:spChg chg="del">
          <ac:chgData name="Kulinich Bohdan" userId="48e65c9f34e137d0" providerId="LiveId" clId="{128268A3-0BC9-3F43-97C7-11CD7C12FFAF}" dt="2023-08-27T18:01:54.105" v="785" actId="478"/>
          <ac:spMkLst>
            <pc:docMk/>
            <pc:sldMk cId="2900867677" sldId="286"/>
            <ac:spMk id="39" creationId="{4B026A4F-75AC-9AED-B644-6C04C6FA1133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40" creationId="{68F9F357-C8C5-0C5F-63E2-9F61F4E468F1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41" creationId="{C1C7F570-A9A3-2A3B-AE05-9DBD6C47DB51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42" creationId="{0DD58838-B3D8-FCFB-6501-41B8E0BB9628}"/>
          </ac:spMkLst>
        </pc:spChg>
        <pc:spChg chg="add mod">
          <ac:chgData name="Kulinich Bohdan" userId="48e65c9f34e137d0" providerId="LiveId" clId="{128268A3-0BC9-3F43-97C7-11CD7C12FFAF}" dt="2023-08-27T18:05:04.833" v="856" actId="1076"/>
          <ac:spMkLst>
            <pc:docMk/>
            <pc:sldMk cId="2900867677" sldId="286"/>
            <ac:spMk id="43" creationId="{453BD6A6-2FFE-1F73-6A0F-D09996F6190E}"/>
          </ac:spMkLst>
        </pc:spChg>
        <pc:spChg chg="mod">
          <ac:chgData name="Kulinich Bohdan" userId="48e65c9f34e137d0" providerId="LiveId" clId="{128268A3-0BC9-3F43-97C7-11CD7C12FFAF}" dt="2023-08-27T18:10:11.662" v="955" actId="14100"/>
          <ac:spMkLst>
            <pc:docMk/>
            <pc:sldMk cId="2900867677" sldId="286"/>
            <ac:spMk id="44" creationId="{C2B3B4EF-1358-D6FF-C9A9-97F544CAAEE4}"/>
          </ac:spMkLst>
        </pc:spChg>
        <pc:spChg chg="del">
          <ac:chgData name="Kulinich Bohdan" userId="48e65c9f34e137d0" providerId="LiveId" clId="{128268A3-0BC9-3F43-97C7-11CD7C12FFAF}" dt="2023-08-27T18:01:49.340" v="783" actId="478"/>
          <ac:spMkLst>
            <pc:docMk/>
            <pc:sldMk cId="2900867677" sldId="286"/>
            <ac:spMk id="46" creationId="{55C9C4DB-A3EB-2BEA-2833-26A2AA7C20F4}"/>
          </ac:spMkLst>
        </pc:spChg>
        <pc:spChg chg="add mod">
          <ac:chgData name="Kulinich Bohdan" userId="48e65c9f34e137d0" providerId="LiveId" clId="{128268A3-0BC9-3F43-97C7-11CD7C12FFAF}" dt="2023-08-27T18:37:24.888" v="978" actId="1038"/>
          <ac:spMkLst>
            <pc:docMk/>
            <pc:sldMk cId="2900867677" sldId="286"/>
            <ac:spMk id="47" creationId="{60935975-6866-0FD5-AEDF-6C1179892A6D}"/>
          </ac:spMkLst>
        </pc:spChg>
        <pc:spChg chg="add mod">
          <ac:chgData name="Kulinich Bohdan" userId="48e65c9f34e137d0" providerId="LiveId" clId="{128268A3-0BC9-3F43-97C7-11CD7C12FFAF}" dt="2023-08-27T18:05:04.833" v="856" actId="1076"/>
          <ac:spMkLst>
            <pc:docMk/>
            <pc:sldMk cId="2900867677" sldId="286"/>
            <ac:spMk id="48" creationId="{44F19734-C97C-21D6-8E2F-FD75B6E30D5C}"/>
          </ac:spMkLst>
        </pc:spChg>
        <pc:spChg chg="add mod">
          <ac:chgData name="Kulinich Bohdan" userId="48e65c9f34e137d0" providerId="LiveId" clId="{128268A3-0BC9-3F43-97C7-11CD7C12FFAF}" dt="2023-08-27T18:05:20.678" v="862" actId="1076"/>
          <ac:spMkLst>
            <pc:docMk/>
            <pc:sldMk cId="2900867677" sldId="286"/>
            <ac:spMk id="49" creationId="{A0FA85A7-BCF6-B65A-985E-8E851D64389B}"/>
          </ac:spMkLst>
        </pc:spChg>
        <pc:spChg chg="add mod modVis">
          <ac:chgData name="Kulinich Bohdan" userId="48e65c9f34e137d0" providerId="LiveId" clId="{128268A3-0BC9-3F43-97C7-11CD7C12FFAF}" dt="2023-08-27T19:09:54.636" v="1177" actId="14429"/>
          <ac:spMkLst>
            <pc:docMk/>
            <pc:sldMk cId="2900867677" sldId="286"/>
            <ac:spMk id="64" creationId="{9F962A96-E71B-CF36-E294-BFC233198DA1}"/>
          </ac:spMkLst>
        </pc:spChg>
        <pc:spChg chg="add del mod">
          <ac:chgData name="Kulinich Bohdan" userId="48e65c9f34e137d0" providerId="LiveId" clId="{128268A3-0BC9-3F43-97C7-11CD7C12FFAF}" dt="2023-08-27T18:41:04.413" v="1019" actId="478"/>
          <ac:spMkLst>
            <pc:docMk/>
            <pc:sldMk cId="2900867677" sldId="286"/>
            <ac:spMk id="65" creationId="{70FC5255-4944-4306-D80B-F375D9381233}"/>
          </ac:spMkLst>
        </pc:spChg>
        <pc:grpChg chg="add del mod">
          <ac:chgData name="Kulinich Bohdan" userId="48e65c9f34e137d0" providerId="LiveId" clId="{128268A3-0BC9-3F43-97C7-11CD7C12FFAF}" dt="2023-08-27T18:04:15.590" v="829" actId="165"/>
          <ac:grpSpMkLst>
            <pc:docMk/>
            <pc:sldMk cId="2900867677" sldId="286"/>
            <ac:grpSpMk id="31" creationId="{6FEB98FE-814C-0F01-12FE-B81B56614039}"/>
          </ac:grpSpMkLst>
        </pc:grpChg>
        <pc:grpChg chg="mod">
          <ac:chgData name="Kulinich Bohdan" userId="48e65c9f34e137d0" providerId="LiveId" clId="{128268A3-0BC9-3F43-97C7-11CD7C12FFAF}" dt="2023-08-27T18:39:19.708" v="987" actId="166"/>
          <ac:grpSpMkLst>
            <pc:docMk/>
            <pc:sldMk cId="2900867677" sldId="286"/>
            <ac:grpSpMk id="94" creationId="{A6E7BC31-E913-C056-808B-3F4E89BD16CE}"/>
          </ac:grpSpMkLst>
        </pc:grpChg>
        <pc:cxnChg chg="add mod topLvl">
          <ac:chgData name="Kulinich Bohdan" userId="48e65c9f34e137d0" providerId="LiveId" clId="{128268A3-0BC9-3F43-97C7-11CD7C12FFAF}" dt="2023-08-27T18:06:28.783" v="876" actId="14100"/>
          <ac:cxnSpMkLst>
            <pc:docMk/>
            <pc:sldMk cId="2900867677" sldId="286"/>
            <ac:cxnSpMk id="9" creationId="{DFD11EC1-AB44-6050-256C-0E2499F69662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0" creationId="{AE748913-9132-68D2-699E-DEC6C761E42D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1" creationId="{5D651A98-AEA8-D996-C145-FBFE69FC5C67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4" creationId="{9CD069C3-BCD2-2110-220F-A9701B16A297}"/>
          </ac:cxnSpMkLst>
        </pc:cxnChg>
        <pc:cxnChg chg="del">
          <ac:chgData name="Kulinich Bohdan" userId="48e65c9f34e137d0" providerId="LiveId" clId="{128268A3-0BC9-3F43-97C7-11CD7C12FFAF}" dt="2023-08-27T18:02:00.906" v="788" actId="478"/>
          <ac:cxnSpMkLst>
            <pc:docMk/>
            <pc:sldMk cId="2900867677" sldId="286"/>
            <ac:cxnSpMk id="17" creationId="{F4105CE5-C634-056F-BCB8-3FCDACD9B516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8" creationId="{161C8791-D0B8-0F0F-C21C-DA96E6F5024B}"/>
          </ac:cxnSpMkLst>
        </pc:cxnChg>
        <pc:cxnChg chg="del">
          <ac:chgData name="Kulinich Bohdan" userId="48e65c9f34e137d0" providerId="LiveId" clId="{128268A3-0BC9-3F43-97C7-11CD7C12FFAF}" dt="2023-08-27T18:01:59.348" v="787" actId="478"/>
          <ac:cxnSpMkLst>
            <pc:docMk/>
            <pc:sldMk cId="2900867677" sldId="286"/>
            <ac:cxnSpMk id="20" creationId="{33AB1690-0C8A-BB5B-5FC6-A6AD23E0E270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21" creationId="{340F2294-2A43-A88D-45D5-F5F9A84AF1A9}"/>
          </ac:cxnSpMkLst>
        </pc:cxnChg>
        <pc:cxnChg chg="del">
          <ac:chgData name="Kulinich Bohdan" userId="48e65c9f34e137d0" providerId="LiveId" clId="{128268A3-0BC9-3F43-97C7-11CD7C12FFAF}" dt="2023-08-27T18:01:51.976" v="784" actId="478"/>
          <ac:cxnSpMkLst>
            <pc:docMk/>
            <pc:sldMk cId="2900867677" sldId="286"/>
            <ac:cxnSpMk id="23" creationId="{E4D0FB0E-E72D-3C50-9B66-21FFF4C08025}"/>
          </ac:cxnSpMkLst>
        </pc:cxnChg>
        <pc:cxnChg chg="del">
          <ac:chgData name="Kulinich Bohdan" userId="48e65c9f34e137d0" providerId="LiveId" clId="{128268A3-0BC9-3F43-97C7-11CD7C12FFAF}" dt="2023-08-27T18:02:04.489" v="790" actId="478"/>
          <ac:cxnSpMkLst>
            <pc:docMk/>
            <pc:sldMk cId="2900867677" sldId="286"/>
            <ac:cxnSpMk id="33" creationId="{BB5DA1D0-F66E-F41E-BDEB-AE52B841C70F}"/>
          </ac:cxnSpMkLst>
        </pc:cxnChg>
        <pc:cxnChg chg="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34" creationId="{8F9DA112-1336-25D4-A4BB-4402B8908BDC}"/>
          </ac:cxnSpMkLst>
        </pc:cxnChg>
        <pc:cxnChg chg="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35" creationId="{2AAC74A6-6E53-6E18-89FA-A4C44CA00ED4}"/>
          </ac:cxnSpMkLst>
        </pc:cxnChg>
        <pc:cxnChg chg="del">
          <ac:chgData name="Kulinich Bohdan" userId="48e65c9f34e137d0" providerId="LiveId" clId="{128268A3-0BC9-3F43-97C7-11CD7C12FFAF}" dt="2023-08-27T18:02:02.281" v="789" actId="478"/>
          <ac:cxnSpMkLst>
            <pc:docMk/>
            <pc:sldMk cId="2900867677" sldId="286"/>
            <ac:cxnSpMk id="36" creationId="{2239894B-77A5-C7EB-49F3-A750A977BDFF}"/>
          </ac:cxnSpMkLst>
        </pc:cxnChg>
        <pc:cxnChg chg="add mod">
          <ac:chgData name="Kulinich Bohdan" userId="48e65c9f34e137d0" providerId="LiveId" clId="{128268A3-0BC9-3F43-97C7-11CD7C12FFAF}" dt="2023-08-27T18:06:43.302" v="878" actId="693"/>
          <ac:cxnSpMkLst>
            <pc:docMk/>
            <pc:sldMk cId="2900867677" sldId="286"/>
            <ac:cxnSpMk id="50" creationId="{E00C13C9-BE2A-70A5-D89D-83A3BCFE2E5A}"/>
          </ac:cxnSpMkLst>
        </pc:cxnChg>
        <pc:cxnChg chg="add mod">
          <ac:chgData name="Kulinich Bohdan" userId="48e65c9f34e137d0" providerId="LiveId" clId="{128268A3-0BC9-3F43-97C7-11CD7C12FFAF}" dt="2023-08-27T18:06:36.714" v="877" actId="208"/>
          <ac:cxnSpMkLst>
            <pc:docMk/>
            <pc:sldMk cId="2900867677" sldId="286"/>
            <ac:cxnSpMk id="56" creationId="{0D397EDF-F985-3B40-30D9-0983BAD14C65}"/>
          </ac:cxnSpMkLst>
        </pc:cxnChg>
        <pc:cxnChg chg="add mod">
          <ac:chgData name="Kulinich Bohdan" userId="48e65c9f34e137d0" providerId="LiveId" clId="{128268A3-0BC9-3F43-97C7-11CD7C12FFAF}" dt="2023-08-27T18:39:03.494" v="982" actId="167"/>
          <ac:cxnSpMkLst>
            <pc:docMk/>
            <pc:sldMk cId="2900867677" sldId="286"/>
            <ac:cxnSpMk id="59" creationId="{34328FCC-A8B8-5462-DACE-43D18FE77541}"/>
          </ac:cxnSpMkLst>
        </pc:cxnChg>
      </pc:sldChg>
      <pc:sldChg chg="addSp delSp modSp mod setBg delAnim modAnim">
        <pc:chgData name="Kulinich Bohdan" userId="48e65c9f34e137d0" providerId="LiveId" clId="{128268A3-0BC9-3F43-97C7-11CD7C12FFAF}" dt="2023-08-27T19:46:11.727" v="1324" actId="693"/>
        <pc:sldMkLst>
          <pc:docMk/>
          <pc:sldMk cId="3744922044" sldId="287"/>
        </pc:sldMkLst>
        <pc:spChg chg="mod">
          <ac:chgData name="Kulinich Bohdan" userId="48e65c9f34e137d0" providerId="LiveId" clId="{128268A3-0BC9-3F43-97C7-11CD7C12FFAF}" dt="2023-08-27T19:12:20.440" v="1244" actId="313"/>
          <ac:spMkLst>
            <pc:docMk/>
            <pc:sldMk cId="3744922044" sldId="287"/>
            <ac:spMk id="6" creationId="{8F7E93B2-A65A-6C46-075E-2A061EC2396F}"/>
          </ac:spMkLst>
        </pc:spChg>
        <pc:spChg chg="add mod">
          <ac:chgData name="Kulinich Bohdan" userId="48e65c9f34e137d0" providerId="LiveId" clId="{128268A3-0BC9-3F43-97C7-11CD7C12FFAF}" dt="2023-08-27T19:16:25.787" v="1274" actId="20577"/>
          <ac:spMkLst>
            <pc:docMk/>
            <pc:sldMk cId="3744922044" sldId="287"/>
            <ac:spMk id="8" creationId="{4C4B9698-F178-0004-1871-35F2D1F3F3AB}"/>
          </ac:spMkLst>
        </pc:spChg>
        <pc:spChg chg="del">
          <ac:chgData name="Kulinich Bohdan" userId="48e65c9f34e137d0" providerId="LiveId" clId="{128268A3-0BC9-3F43-97C7-11CD7C12FFAF}" dt="2023-08-27T18:54:08.834" v="1026" actId="478"/>
          <ac:spMkLst>
            <pc:docMk/>
            <pc:sldMk cId="3744922044" sldId="287"/>
            <ac:spMk id="17" creationId="{2A7E653F-2D59-910E-0667-9C07EC9C7280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8" creationId="{FDD2D7B9-E40F-9A41-C1C5-C71004D072D3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9" creationId="{D7AAA50E-BDDB-C205-114C-B97C5BC27905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20" creationId="{81056EDC-8534-0441-BE85-BE2C55D2C181}"/>
          </ac:spMkLst>
        </pc:spChg>
        <pc:spChg chg="add mod">
          <ac:chgData name="Kulinich Bohdan" userId="48e65c9f34e137d0" providerId="LiveId" clId="{128268A3-0BC9-3F43-97C7-11CD7C12FFAF}" dt="2023-08-27T19:16:18.482" v="1271" actId="20577"/>
          <ac:spMkLst>
            <pc:docMk/>
            <pc:sldMk cId="3744922044" sldId="287"/>
            <ac:spMk id="21" creationId="{27459B7D-1A55-3DD8-5EB4-89FC7BDBD1EB}"/>
          </ac:spMkLst>
        </pc:spChg>
        <pc:spChg chg="add mod">
          <ac:chgData name="Kulinich Bohdan" userId="48e65c9f34e137d0" providerId="LiveId" clId="{128268A3-0BC9-3F43-97C7-11CD7C12FFAF}" dt="2023-08-27T19:16:20.822" v="1272" actId="20577"/>
          <ac:spMkLst>
            <pc:docMk/>
            <pc:sldMk cId="3744922044" sldId="287"/>
            <ac:spMk id="22" creationId="{43A1750C-9F1F-CE16-36A9-0D03657B8323}"/>
          </ac:spMkLst>
        </pc:spChg>
        <pc:spChg chg="add mod">
          <ac:chgData name="Kulinich Bohdan" userId="48e65c9f34e137d0" providerId="LiveId" clId="{128268A3-0BC9-3F43-97C7-11CD7C12FFAF}" dt="2023-08-27T19:39:44.787" v="1294" actId="1076"/>
          <ac:spMkLst>
            <pc:docMk/>
            <pc:sldMk cId="3744922044" sldId="287"/>
            <ac:spMk id="23" creationId="{71F97623-6468-5B96-4262-C6AFE80B8C3F}"/>
          </ac:spMkLst>
        </pc:spChg>
        <pc:spChg chg="add mod">
          <ac:chgData name="Kulinich Bohdan" userId="48e65c9f34e137d0" providerId="LiveId" clId="{128268A3-0BC9-3F43-97C7-11CD7C12FFAF}" dt="2023-08-27T19:14:36.099" v="1270" actId="16959"/>
          <ac:spMkLst>
            <pc:docMk/>
            <pc:sldMk cId="3744922044" sldId="287"/>
            <ac:spMk id="24" creationId="{58035970-FCEF-AC46-968B-837548C9F325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29" creationId="{40312E60-13AA-B762-C6D1-14AD05594A82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41" creationId="{C73FCDFB-FEDA-27D4-1FEC-5B8195626909}"/>
          </ac:spMkLst>
        </pc:spChg>
        <pc:spChg chg="add mod">
          <ac:chgData name="Kulinich Bohdan" userId="48e65c9f34e137d0" providerId="LiveId" clId="{128268A3-0BC9-3F43-97C7-11CD7C12FFAF}" dt="2023-08-27T19:39:00.804" v="1285" actId="1038"/>
          <ac:spMkLst>
            <pc:docMk/>
            <pc:sldMk cId="3744922044" sldId="287"/>
            <ac:spMk id="42" creationId="{A7013365-255B-33BF-16DE-CD61CE9EBC94}"/>
          </ac:spMkLst>
        </pc:spChg>
        <pc:spChg chg="add mod">
          <ac:chgData name="Kulinich Bohdan" userId="48e65c9f34e137d0" providerId="LiveId" clId="{128268A3-0BC9-3F43-97C7-11CD7C12FFAF}" dt="2023-08-27T19:39:13.774" v="1289" actId="20577"/>
          <ac:spMkLst>
            <pc:docMk/>
            <pc:sldMk cId="3744922044" sldId="287"/>
            <ac:spMk id="43" creationId="{894EADF9-7580-D968-8648-6188087E96DC}"/>
          </ac:spMkLst>
        </pc:spChg>
        <pc:spChg chg="add del mod">
          <ac:chgData name="Kulinich Bohdan" userId="48e65c9f34e137d0" providerId="LiveId" clId="{128268A3-0BC9-3F43-97C7-11CD7C12FFAF}" dt="2023-08-27T19:39:53.434" v="1295" actId="478"/>
          <ac:spMkLst>
            <pc:docMk/>
            <pc:sldMk cId="3744922044" sldId="287"/>
            <ac:spMk id="44" creationId="{998BE8FE-9CB6-78DE-B503-06F698D0ED1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15" creationId="{E9D42D8A-5ED3-3AF9-CD7F-CF78D240379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19" creationId="{ED0369EE-BBD6-4851-3691-C544BED59D2D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0" creationId="{9D51ED2A-E0F7-92D2-AB4A-8DD20D45051E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6" creationId="{D79027A9-488E-F984-4EFD-5ECBE9BC25A9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8" creationId="{ACE8CAB2-7398-B978-65FE-3C3346B19E06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9" creationId="{55FFAAE5-8C48-7437-6F4F-8D6C6C6C5DB2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5" creationId="{94090B80-E9A0-3CDD-FB17-F5BD218A142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6" creationId="{FDE8D930-CFC5-B509-584E-36AA48E41B5D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7" creationId="{836E9B90-9A62-E46E-FDB7-7548C9EFB106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9" creationId="{05378FF3-3BCC-02BA-A39E-402311CADE3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0" creationId="{736011E5-6B25-3558-FD9C-A3E7EC7CCC88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1" creationId="{1B480979-BB0F-D1D6-FD24-864FD31EA099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3" creationId="{9E2489AB-A6BD-2A73-B087-BB22854626D7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4" creationId="{0413F7CF-92B4-6B75-864A-29BFAD42127A}"/>
          </ac:spMkLst>
        </pc:spChg>
        <pc:spChg chg="del">
          <ac:chgData name="Kulinich Bohdan" userId="48e65c9f34e137d0" providerId="LiveId" clId="{128268A3-0BC9-3F43-97C7-11CD7C12FFAF}" dt="2023-08-27T18:54:02.786" v="1024" actId="478"/>
          <ac:spMkLst>
            <pc:docMk/>
            <pc:sldMk cId="3744922044" sldId="287"/>
            <ac:spMk id="145" creationId="{446EF7F4-B8CB-7C9C-A18E-1844FE67FDA5}"/>
          </ac:spMkLst>
        </pc:spChg>
        <pc:grpChg chg="del">
          <ac:chgData name="Kulinich Bohdan" userId="48e65c9f34e137d0" providerId="LiveId" clId="{128268A3-0BC9-3F43-97C7-11CD7C12FFAF}" dt="2023-08-27T18:54:06.557" v="1025" actId="478"/>
          <ac:grpSpMkLst>
            <pc:docMk/>
            <pc:sldMk cId="3744922044" sldId="287"/>
            <ac:grpSpMk id="114" creationId="{187A9BF3-0297-393A-92C0-7086FF06F751}"/>
          </ac:grpSpMkLst>
        </pc:grpChg>
        <pc:cxnChg chg="add del mod">
          <ac:chgData name="Kulinich Bohdan" userId="48e65c9f34e137d0" providerId="LiveId" clId="{128268A3-0BC9-3F43-97C7-11CD7C12FFAF}" dt="2023-08-27T19:10:25.938" v="1198" actId="478"/>
          <ac:cxnSpMkLst>
            <pc:docMk/>
            <pc:sldMk cId="3744922044" sldId="287"/>
            <ac:cxnSpMk id="7" creationId="{1BF3F725-908C-99BA-6A20-097142094FA0}"/>
          </ac:cxnSpMkLst>
        </pc:cxnChg>
        <pc:cxnChg chg="add mod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9" creationId="{A23AB628-FEE7-3687-9103-00668D0DA399}"/>
          </ac:cxnSpMkLst>
        </pc:cxnChg>
        <pc:cxnChg chg="add mod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10" creationId="{479E2E23-01CD-58A5-6229-563B85378801}"/>
          </ac:cxnSpMkLst>
        </pc:cxnChg>
        <pc:cxnChg chg="add del mod">
          <ac:chgData name="Kulinich Bohdan" userId="48e65c9f34e137d0" providerId="LiveId" clId="{128268A3-0BC9-3F43-97C7-11CD7C12FFAF}" dt="2023-08-27T19:10:22.356" v="1196" actId="478"/>
          <ac:cxnSpMkLst>
            <pc:docMk/>
            <pc:sldMk cId="3744922044" sldId="287"/>
            <ac:cxnSpMk id="11" creationId="{EA46B466-651D-15FA-A966-33FDDDB8BF1D}"/>
          </ac:cxnSpMkLst>
        </pc:cxnChg>
        <pc:cxnChg chg="add mod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12" creationId="{7FD667D1-9170-42C2-9D48-7078AD2EB8C2}"/>
          </ac:cxnSpMkLst>
        </pc:cxnChg>
        <pc:cxnChg chg="add mod">
          <ac:chgData name="Kulinich Bohdan" userId="48e65c9f34e137d0" providerId="LiveId" clId="{128268A3-0BC9-3F43-97C7-11CD7C12FFAF}" dt="2023-08-27T19:38:41.921" v="1278" actId="14100"/>
          <ac:cxnSpMkLst>
            <pc:docMk/>
            <pc:sldMk cId="3744922044" sldId="287"/>
            <ac:cxnSpMk id="13" creationId="{3C091975-DBDA-05D9-CAB5-6276AB0AB8C2}"/>
          </ac:cxnSpMkLst>
        </pc:cxnChg>
        <pc:cxnChg chg="add del mod">
          <ac:chgData name="Kulinich Bohdan" userId="48e65c9f34e137d0" providerId="LiveId" clId="{128268A3-0BC9-3F43-97C7-11CD7C12FFAF}" dt="2023-08-27T19:10:23.152" v="1197" actId="478"/>
          <ac:cxnSpMkLst>
            <pc:docMk/>
            <pc:sldMk cId="3744922044" sldId="287"/>
            <ac:cxnSpMk id="14" creationId="{2F68F03F-95BF-3C31-4978-EC32BBD0AA58}"/>
          </ac:cxnSpMkLst>
        </pc:cxnChg>
        <pc:cxnChg chg="add del mod">
          <ac:chgData name="Kulinich Bohdan" userId="48e65c9f34e137d0" providerId="LiveId" clId="{128268A3-0BC9-3F43-97C7-11CD7C12FFAF}" dt="2023-08-27T19:10:57.786" v="1207" actId="478"/>
          <ac:cxnSpMkLst>
            <pc:docMk/>
            <pc:sldMk cId="3744922044" sldId="287"/>
            <ac:cxnSpMk id="15" creationId="{EAF707FE-D59B-265B-0731-AE657C7CA334}"/>
          </ac:cxnSpMkLst>
        </pc:cxnChg>
        <pc:cxnChg chg="add del mod">
          <ac:chgData name="Kulinich Bohdan" userId="48e65c9f34e137d0" providerId="LiveId" clId="{128268A3-0BC9-3F43-97C7-11CD7C12FFAF}" dt="2023-08-27T19:10:26.644" v="1199" actId="478"/>
          <ac:cxnSpMkLst>
            <pc:docMk/>
            <pc:sldMk cId="3744922044" sldId="287"/>
            <ac:cxnSpMk id="16" creationId="{4310BB90-CD96-7943-5BDE-578760A1512D}"/>
          </ac:cxnSpMkLst>
        </pc:cxnChg>
        <pc:cxnChg chg="add del mod">
          <ac:chgData name="Kulinich Bohdan" userId="48e65c9f34e137d0" providerId="LiveId" clId="{128268A3-0BC9-3F43-97C7-11CD7C12FFAF}" dt="2023-08-27T19:10:21.390" v="1195" actId="478"/>
          <ac:cxnSpMkLst>
            <pc:docMk/>
            <pc:sldMk cId="3744922044" sldId="287"/>
            <ac:cxnSpMk id="25" creationId="{2371F198-4CC6-6C27-E166-BD0FB04AEB3F}"/>
          </ac:cxnSpMkLst>
        </pc:cxnChg>
        <pc:cxnChg chg="add mod">
          <ac:chgData name="Kulinich Bohdan" userId="48e65c9f34e137d0" providerId="LiveId" clId="{128268A3-0BC9-3F43-97C7-11CD7C12FFAF}" dt="2023-08-27T19:46:01.718" v="1322" actId="14100"/>
          <ac:cxnSpMkLst>
            <pc:docMk/>
            <pc:sldMk cId="3744922044" sldId="287"/>
            <ac:cxnSpMk id="26" creationId="{90A8F695-EF75-427F-A0A2-D773A92A144C}"/>
          </ac:cxnSpMkLst>
        </pc:cxnChg>
        <pc:cxnChg chg="add mod modVis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31" creationId="{8A81E19F-AD5F-DB32-240A-4BD2B2AA78E4}"/>
          </ac:cxnSpMkLst>
        </pc:cxnChg>
        <pc:cxnChg chg="add mod">
          <ac:chgData name="Kulinich Bohdan" userId="48e65c9f34e137d0" providerId="LiveId" clId="{128268A3-0BC9-3F43-97C7-11CD7C12FFAF}" dt="2023-08-27T19:38:48.010" v="1279" actId="14100"/>
          <ac:cxnSpMkLst>
            <pc:docMk/>
            <pc:sldMk cId="3744922044" sldId="287"/>
            <ac:cxnSpMk id="32" creationId="{4CE9769D-3F72-E07E-7D7B-C288EEF973EC}"/>
          </ac:cxnSpMkLst>
        </pc:cxnChg>
        <pc:cxnChg chg="add mod">
          <ac:chgData name="Kulinich Bohdan" userId="48e65c9f34e137d0" providerId="LiveId" clId="{128268A3-0BC9-3F43-97C7-11CD7C12FFAF}" dt="2023-08-27T19:38:33.389" v="1277" actId="14100"/>
          <ac:cxnSpMkLst>
            <pc:docMk/>
            <pc:sldMk cId="3744922044" sldId="287"/>
            <ac:cxnSpMk id="36" creationId="{CA1DD22B-79DC-98D7-5F32-607337F42E68}"/>
          </ac:cxnSpMkLst>
        </pc:cxnChg>
        <pc:cxnChg chg="add mod">
          <ac:chgData name="Kulinich Bohdan" userId="48e65c9f34e137d0" providerId="LiveId" clId="{128268A3-0BC9-3F43-97C7-11CD7C12FFAF}" dt="2023-08-27T19:44:44.261" v="1303" actId="208"/>
          <ac:cxnSpMkLst>
            <pc:docMk/>
            <pc:sldMk cId="3744922044" sldId="287"/>
            <ac:cxnSpMk id="48" creationId="{E7CEC229-C17A-4BC6-A9F9-405E7518D5F2}"/>
          </ac:cxnSpMkLst>
        </pc:cxnChg>
        <pc:cxnChg chg="add mod">
          <ac:chgData name="Kulinich Bohdan" userId="48e65c9f34e137d0" providerId="LiveId" clId="{128268A3-0BC9-3F43-97C7-11CD7C12FFAF}" dt="2023-08-27T19:46:11.727" v="1324" actId="693"/>
          <ac:cxnSpMkLst>
            <pc:docMk/>
            <pc:sldMk cId="3744922044" sldId="287"/>
            <ac:cxnSpMk id="59" creationId="{508102ED-D2D9-6556-57DB-86251ED3E693}"/>
          </ac:cxnSpMkLst>
        </pc:cxnChg>
        <pc:cxnChg chg="add mod">
          <ac:chgData name="Kulinich Bohdan" userId="48e65c9f34e137d0" providerId="LiveId" clId="{128268A3-0BC9-3F43-97C7-11CD7C12FFAF}" dt="2023-08-27T19:46:06.195" v="1323" actId="208"/>
          <ac:cxnSpMkLst>
            <pc:docMk/>
            <pc:sldMk cId="3744922044" sldId="287"/>
            <ac:cxnSpMk id="76" creationId="{B8F6DEC7-0435-B329-F287-2AED7BD9404A}"/>
          </ac:cxnSpMkLst>
        </pc:cxnChg>
        <pc:cxnChg chg="del">
          <ac:chgData name="Kulinich Bohdan" userId="48e65c9f34e137d0" providerId="LiveId" clId="{128268A3-0BC9-3F43-97C7-11CD7C12FFAF}" dt="2023-08-27T18:54:06.557" v="1025" actId="478"/>
          <ac:cxnSpMkLst>
            <pc:docMk/>
            <pc:sldMk cId="3744922044" sldId="287"/>
            <ac:cxnSpMk id="122" creationId="{E31A8FA9-5731-B0C5-25B4-86D8429B3B1A}"/>
          </ac:cxnSpMkLst>
        </pc:cxnChg>
        <pc:cxnChg chg="del">
          <ac:chgData name="Kulinich Bohdan" userId="48e65c9f34e137d0" providerId="LiveId" clId="{128268A3-0BC9-3F43-97C7-11CD7C12FFAF}" dt="2023-08-27T18:54:06.557" v="1025" actId="478"/>
          <ac:cxnSpMkLst>
            <pc:docMk/>
            <pc:sldMk cId="3744922044" sldId="287"/>
            <ac:cxnSpMk id="130" creationId="{6D917B69-0113-0A10-EA7A-DC080833F948}"/>
          </ac:cxnSpMkLst>
        </pc:cxnChg>
        <pc:cxnChg chg="del">
          <ac:chgData name="Kulinich Bohdan" userId="48e65c9f34e137d0" providerId="LiveId" clId="{128268A3-0BC9-3F43-97C7-11CD7C12FFAF}" dt="2023-08-27T18:54:06.557" v="1025" actId="478"/>
          <ac:cxnSpMkLst>
            <pc:docMk/>
            <pc:sldMk cId="3744922044" sldId="287"/>
            <ac:cxnSpMk id="138" creationId="{1659522A-725A-E2BC-B326-789A1940140F}"/>
          </ac:cxnSpMkLst>
        </pc:cxnChg>
      </pc:sldChg>
      <pc:sldChg chg="modSp">
        <pc:chgData name="Kulinich Bohdan" userId="48e65c9f34e137d0" providerId="LiveId" clId="{128268A3-0BC9-3F43-97C7-11CD7C12FFAF}" dt="2023-09-03T16:32:34.466" v="1861" actId="20577"/>
        <pc:sldMkLst>
          <pc:docMk/>
          <pc:sldMk cId="480804358" sldId="290"/>
        </pc:sldMkLst>
        <pc:spChg chg="mod">
          <ac:chgData name="Kulinich Bohdan" userId="48e65c9f34e137d0" providerId="LiveId" clId="{128268A3-0BC9-3F43-97C7-11CD7C12FFAF}" dt="2023-08-28T18:25:34.062" v="1823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128268A3-0BC9-3F43-97C7-11CD7C12FFAF}" dt="2023-09-03T16:32:34.466" v="1861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modSp">
        <pc:chgData name="Kulinich Bohdan" userId="48e65c9f34e137d0" providerId="LiveId" clId="{128268A3-0BC9-3F43-97C7-11CD7C12FFAF}" dt="2023-08-28T18:19:56.904" v="1766" actId="20577"/>
        <pc:sldMkLst>
          <pc:docMk/>
          <pc:sldMk cId="3982145849" sldId="295"/>
        </pc:sldMkLst>
        <pc:spChg chg="mod">
          <ac:chgData name="Kulinich Bohdan" userId="48e65c9f34e137d0" providerId="LiveId" clId="{128268A3-0BC9-3F43-97C7-11CD7C12FFAF}" dt="2023-08-28T18:19:56.904" v="1766" actId="20577"/>
          <ac:spMkLst>
            <pc:docMk/>
            <pc:sldMk cId="3982145849" sldId="295"/>
            <ac:spMk id="14" creationId="{4FF137E4-9F0E-CA9C-EC73-644AE58D4251}"/>
          </ac:spMkLst>
        </pc:spChg>
        <pc:spChg chg="mod">
          <ac:chgData name="Kulinich Bohdan" userId="48e65c9f34e137d0" providerId="LiveId" clId="{128268A3-0BC9-3F43-97C7-11CD7C12FFAF}" dt="2023-08-28T18:18:43.500" v="1633" actId="20577"/>
          <ac:spMkLst>
            <pc:docMk/>
            <pc:sldMk cId="3982145849" sldId="295"/>
            <ac:spMk id="16" creationId="{5C2B9612-B139-EDE6-CC9F-5554015B81AA}"/>
          </ac:spMkLst>
        </pc:spChg>
        <pc:spChg chg="mod">
          <ac:chgData name="Kulinich Bohdan" userId="48e65c9f34e137d0" providerId="LiveId" clId="{128268A3-0BC9-3F43-97C7-11CD7C12FFAF}" dt="2023-08-28T18:18:53.499" v="1651" actId="20577"/>
          <ac:spMkLst>
            <pc:docMk/>
            <pc:sldMk cId="3982145849" sldId="295"/>
            <ac:spMk id="17" creationId="{9A05BD64-C30B-1B28-42AB-19B4F7E32ABF}"/>
          </ac:spMkLst>
        </pc:spChg>
      </pc:sldChg>
      <pc:sldChg chg="addSp delSp modSp mod setBg delAnim">
        <pc:chgData name="Kulinich Bohdan" userId="48e65c9f34e137d0" providerId="LiveId" clId="{128268A3-0BC9-3F43-97C7-11CD7C12FFAF}" dt="2023-08-28T18:10:15.485" v="1596" actId="20577"/>
        <pc:sldMkLst>
          <pc:docMk/>
          <pc:sldMk cId="3667384021" sldId="296"/>
        </pc:sldMkLst>
        <pc:spChg chg="add mod">
          <ac:chgData name="Kulinich Bohdan" userId="48e65c9f34e137d0" providerId="LiveId" clId="{128268A3-0BC9-3F43-97C7-11CD7C12FFAF}" dt="2023-08-28T16:10:59.489" v="1363"/>
          <ac:spMkLst>
            <pc:docMk/>
            <pc:sldMk cId="3667384021" sldId="296"/>
            <ac:spMk id="19" creationId="{591D6711-C4FD-2613-7AFB-E48FA4FC5864}"/>
          </ac:spMkLst>
        </pc:spChg>
        <pc:spChg chg="add mod">
          <ac:chgData name="Kulinich Bohdan" userId="48e65c9f34e137d0" providerId="LiveId" clId="{128268A3-0BC9-3F43-97C7-11CD7C12FFAF}" dt="2023-08-28T16:11:06.653" v="1364" actId="693"/>
          <ac:spMkLst>
            <pc:docMk/>
            <pc:sldMk cId="3667384021" sldId="296"/>
            <ac:spMk id="20" creationId="{DB5C613A-18EA-EB97-0FE5-1D370904BD06}"/>
          </ac:spMkLst>
        </pc:spChg>
        <pc:spChg chg="add mod">
          <ac:chgData name="Kulinich Bohdan" userId="48e65c9f34e137d0" providerId="LiveId" clId="{128268A3-0BC9-3F43-97C7-11CD7C12FFAF}" dt="2023-08-28T16:25:12.825" v="1524" actId="1076"/>
          <ac:spMkLst>
            <pc:docMk/>
            <pc:sldMk cId="3667384021" sldId="296"/>
            <ac:spMk id="24" creationId="{0522AD95-2DA9-085E-1803-A2C80DDBC86B}"/>
          </ac:spMkLst>
        </pc:spChg>
        <pc:spChg chg="add mod">
          <ac:chgData name="Kulinich Bohdan" userId="48e65c9f34e137d0" providerId="LiveId" clId="{128268A3-0BC9-3F43-97C7-11CD7C12FFAF}" dt="2023-08-28T16:25:19.290" v="1525" actId="1076"/>
          <ac:spMkLst>
            <pc:docMk/>
            <pc:sldMk cId="3667384021" sldId="296"/>
            <ac:spMk id="25" creationId="{3EE9D9E7-1BC4-62B2-2404-6ABCC9061B2A}"/>
          </ac:spMkLst>
        </pc:spChg>
        <pc:spChg chg="add mod">
          <ac:chgData name="Kulinich Bohdan" userId="48e65c9f34e137d0" providerId="LiveId" clId="{128268A3-0BC9-3F43-97C7-11CD7C12FFAF}" dt="2023-08-28T16:12:12.783" v="1387" actId="1037"/>
          <ac:spMkLst>
            <pc:docMk/>
            <pc:sldMk cId="3667384021" sldId="296"/>
            <ac:spMk id="26" creationId="{ADF29467-B7B1-F878-768C-5193F55BD751}"/>
          </ac:spMkLst>
        </pc:spChg>
        <pc:spChg chg="add mod">
          <ac:chgData name="Kulinich Bohdan" userId="48e65c9f34e137d0" providerId="LiveId" clId="{128268A3-0BC9-3F43-97C7-11CD7C12FFAF}" dt="2023-08-28T16:12:43.389" v="1405" actId="1037"/>
          <ac:spMkLst>
            <pc:docMk/>
            <pc:sldMk cId="3667384021" sldId="296"/>
            <ac:spMk id="27" creationId="{E6F2CFEC-0C6E-95DB-9F20-86EB7BC55DC8}"/>
          </ac:spMkLst>
        </pc:spChg>
        <pc:spChg chg="add mod">
          <ac:chgData name="Kulinich Bohdan" userId="48e65c9f34e137d0" providerId="LiveId" clId="{128268A3-0BC9-3F43-97C7-11CD7C12FFAF}" dt="2023-08-28T16:12:46.731" v="1406" actId="1036"/>
          <ac:spMkLst>
            <pc:docMk/>
            <pc:sldMk cId="3667384021" sldId="296"/>
            <ac:spMk id="28" creationId="{882145AD-E5CB-E35D-6A93-0682906F1540}"/>
          </ac:spMkLst>
        </pc:spChg>
        <pc:spChg chg="add mod">
          <ac:chgData name="Kulinich Bohdan" userId="48e65c9f34e137d0" providerId="LiveId" clId="{128268A3-0BC9-3F43-97C7-11CD7C12FFAF}" dt="2023-08-28T16:14:36.733" v="1410" actId="1076"/>
          <ac:spMkLst>
            <pc:docMk/>
            <pc:sldMk cId="3667384021" sldId="296"/>
            <ac:spMk id="29" creationId="{2BEACC22-3E00-01EF-2549-A2BDEB8459B6}"/>
          </ac:spMkLst>
        </pc:spChg>
        <pc:spChg chg="mod">
          <ac:chgData name="Kulinich Bohdan" userId="48e65c9f34e137d0" providerId="LiveId" clId="{128268A3-0BC9-3F43-97C7-11CD7C12FFAF}" dt="2023-08-28T18:10:15.485" v="1596" actId="20577"/>
          <ac:spMkLst>
            <pc:docMk/>
            <pc:sldMk cId="3667384021" sldId="296"/>
            <ac:spMk id="33" creationId="{BC84ED23-3ECC-AF05-EDDA-D3049681D5A9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38" creationId="{B8B163B6-9A39-4F70-732F-D36AC2AB1522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3" creationId="{A04257D6-23A0-F5E7-04D9-24D95A23EE0F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4" creationId="{3826E467-7465-10C6-6966-0360A2A4EEBC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5" creationId="{A2E57EDA-0B49-78E0-11D4-84AC4376AFA1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8" creationId="{C0E57E9E-B7D1-232B-564D-AC1AD75A1FE7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9" creationId="{D9587C30-9F52-E567-162D-9E7CF48E69F5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21" creationId="{FA536DD0-FF67-E04C-3E2A-38E0201FB45C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22" creationId="{E29ADCEC-8AA7-1AAF-F4EB-0C2E76D461CB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26" creationId="{7C7B30FF-4F31-93E1-EBED-F525C21823FF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31" creationId="{3FC1B5D8-0D8B-ADEF-F4AA-1F2EE05B0FE0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39" creationId="{6C72C092-2758-EFAA-4D74-6C216CE60451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0" creationId="{0418F212-421A-7E7D-B8FC-73E1D1BF96DE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1" creationId="{61EB2A2F-49F2-6E6D-B893-A6AB16E44FDD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2" creationId="{0D54C3DC-C647-7554-C643-9BF161E5DC44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3" creationId="{1E261954-7A19-AF89-23ED-5CBD3319E06A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5" creationId="{A53EC424-1587-26F5-1A68-0718E9AD5DB9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6" creationId="{6CC3C5CD-A6DB-E80F-559A-B03C355100A5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4" creationId="{C6A3CA16-B6F1-712B-2288-A843833F65EB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6" creationId="{10FB95D1-50FF-CE71-D2B6-C827DDEE2A1C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7" creationId="{A0C72927-3CB4-CEC5-4E41-4F9C9EC3DF5B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8" creationId="{8DAA017F-DBD9-F198-AA15-A59794FCECA5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9" creationId="{47A82461-5613-9D68-CA87-F336A0F06CF0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70" creationId="{085E3EB1-2847-88A1-8D2A-DED1978459CF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71" creationId="{E3E6CC12-3272-105E-6DA8-0666755BBAA5}"/>
          </ac:spMkLst>
        </pc:sp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3" creationId="{FB7670E3-73FD-BAC8-5632-625731C0B151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7" creationId="{1ED21C26-DA1B-C308-5224-5CF358D59AB6}"/>
          </ac:cxnSpMkLst>
        </pc:cxnChg>
        <pc:cxnChg chg="add mod">
          <ac:chgData name="Kulinich Bohdan" userId="48e65c9f34e137d0" providerId="LiveId" clId="{128268A3-0BC9-3F43-97C7-11CD7C12FFAF}" dt="2023-08-28T16:18:34.165" v="1423" actId="14100"/>
          <ac:cxnSpMkLst>
            <pc:docMk/>
            <pc:sldMk cId="3667384021" sldId="296"/>
            <ac:cxnSpMk id="8" creationId="{3ABCCADC-5015-085B-ADBE-F015E6CEEABD}"/>
          </ac:cxnSpMkLst>
        </pc:cxnChg>
        <pc:cxnChg chg="add mod">
          <ac:chgData name="Kulinich Bohdan" userId="48e65c9f34e137d0" providerId="LiveId" clId="{128268A3-0BC9-3F43-97C7-11CD7C12FFAF}" dt="2023-08-28T16:20:18.511" v="1440" actId="14100"/>
          <ac:cxnSpMkLst>
            <pc:docMk/>
            <pc:sldMk cId="3667384021" sldId="296"/>
            <ac:cxnSpMk id="12" creationId="{F6375330-5612-563B-F34E-0FEC7827CD45}"/>
          </ac:cxnSpMkLst>
        </pc:cxnChg>
        <pc:cxnChg chg="add mod">
          <ac:chgData name="Kulinich Bohdan" userId="48e65c9f34e137d0" providerId="LiveId" clId="{128268A3-0BC9-3F43-97C7-11CD7C12FFAF}" dt="2023-08-28T16:25:09.102" v="1523" actId="14100"/>
          <ac:cxnSpMkLst>
            <pc:docMk/>
            <pc:sldMk cId="3667384021" sldId="296"/>
            <ac:cxnSpMk id="16" creationId="{DB012FEE-B0E9-6B94-C963-973EA686237F}"/>
          </ac:cxnSpMkLst>
        </pc:cxnChg>
        <pc:cxnChg chg="add mod">
          <ac:chgData name="Kulinich Bohdan" userId="48e65c9f34e137d0" providerId="LiveId" clId="{128268A3-0BC9-3F43-97C7-11CD7C12FFAF}" dt="2023-08-28T16:11:40.351" v="1372" actId="693"/>
          <ac:cxnSpMkLst>
            <pc:docMk/>
            <pc:sldMk cId="3667384021" sldId="296"/>
            <ac:cxnSpMk id="21" creationId="{7FFA3E9C-CE50-DCB4-17C4-230AE66D3715}"/>
          </ac:cxnSpMkLst>
        </pc:cxnChg>
        <pc:cxnChg chg="add mod">
          <ac:chgData name="Kulinich Bohdan" userId="48e65c9f34e137d0" providerId="LiveId" clId="{128268A3-0BC9-3F43-97C7-11CD7C12FFAF}" dt="2023-08-28T16:18:42.737" v="1425" actId="693"/>
          <ac:cxnSpMkLst>
            <pc:docMk/>
            <pc:sldMk cId="3667384021" sldId="296"/>
            <ac:cxnSpMk id="30" creationId="{8937D72F-50FD-B75B-26E0-DF9BB6218CB1}"/>
          </ac:cxnSpMkLst>
        </pc:cxnChg>
        <pc:cxnChg chg="add mod">
          <ac:chgData name="Kulinich Bohdan" userId="48e65c9f34e137d0" providerId="LiveId" clId="{128268A3-0BC9-3F43-97C7-11CD7C12FFAF}" dt="2023-08-28T16:25:05.968" v="1522" actId="14100"/>
          <ac:cxnSpMkLst>
            <pc:docMk/>
            <pc:sldMk cId="3667384021" sldId="296"/>
            <ac:cxnSpMk id="34" creationId="{678B24D7-535E-AFFC-E5D9-C217E6885C58}"/>
          </ac:cxnSpMkLst>
        </pc:cxnChg>
        <pc:cxnChg chg="add mod">
          <ac:chgData name="Kulinich Bohdan" userId="48e65c9f34e137d0" providerId="LiveId" clId="{128268A3-0BC9-3F43-97C7-11CD7C12FFAF}" dt="2023-08-28T16:20:30.459" v="1442" actId="693"/>
          <ac:cxnSpMkLst>
            <pc:docMk/>
            <pc:sldMk cId="3667384021" sldId="296"/>
            <ac:cxnSpMk id="37" creationId="{A822845D-A625-AF90-94F3-11EB5F273C59}"/>
          </ac:cxnSpMkLst>
        </pc:cxnChg>
        <pc:cxnChg chg="add mod">
          <ac:chgData name="Kulinich Bohdan" userId="48e65c9f34e137d0" providerId="LiveId" clId="{128268A3-0BC9-3F43-97C7-11CD7C12FFAF}" dt="2023-08-28T16:24:41.542" v="1516" actId="14100"/>
          <ac:cxnSpMkLst>
            <pc:docMk/>
            <pc:sldMk cId="3667384021" sldId="296"/>
            <ac:cxnSpMk id="42" creationId="{3ABA0592-6624-4EB9-4CF4-803D11FC9BF6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43" creationId="{F5C524F6-1A9C-25B5-4647-C09B32F6B882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44" creationId="{2C609588-76D1-2FD9-E077-6927B3093B60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77" creationId="{8F216B0A-035C-7887-014D-9B2724A35812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79" creationId="{3897F36D-C351-C240-6F38-2508965AD48F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82" creationId="{1834033A-433D-A50A-16AB-4EBA15BAB15F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91" creationId="{A1BA0918-EEDC-E2CD-2DCA-0AD3E7CDA7CD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02" creationId="{9B69208F-4EDF-B267-E8E6-338B192CF5D6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29" creationId="{0626F4A3-4BA2-A281-9194-C3F6F9A32D43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0" creationId="{2600D95B-DAB4-A588-5B7C-3C6DBD2C523D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2" creationId="{43851C93-3442-7AB6-B3E1-F44E895B9607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3" creationId="{413375CB-5DEF-A280-3AE1-4155A70B5361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4" creationId="{199878C0-3E16-751F-C5D9-C9774917D8D1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5" creationId="{D50FB56B-C4D7-F471-8AB0-4028364D942C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6" creationId="{B71BC73A-288A-7348-DE82-A2AD8A8822D9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7" creationId="{2FE9A51E-9008-D2AC-E8FA-87D3E4C0EF98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8" creationId="{DA61BC10-95BF-40B1-41D2-AC1E07FA1B6B}"/>
          </ac:cxnSpMkLst>
        </pc:cxnChg>
      </pc:sldChg>
      <pc:sldChg chg="del">
        <pc:chgData name="Kulinich Bohdan" userId="48e65c9f34e137d0" providerId="LiveId" clId="{128268A3-0BC9-3F43-97C7-11CD7C12FFAF}" dt="2023-08-27T18:53:57.288" v="1022" actId="2696"/>
        <pc:sldMkLst>
          <pc:docMk/>
          <pc:sldMk cId="3596878779" sldId="297"/>
        </pc:sldMkLst>
      </pc:sldChg>
      <pc:sldChg chg="del">
        <pc:chgData name="Kulinich Bohdan" userId="48e65c9f34e137d0" providerId="LiveId" clId="{128268A3-0BC9-3F43-97C7-11CD7C12FFAF}" dt="2023-08-27T18:53:57.354" v="1023" actId="2696"/>
        <pc:sldMkLst>
          <pc:docMk/>
          <pc:sldMk cId="3810263067" sldId="298"/>
        </pc:sldMkLst>
      </pc:sldChg>
      <pc:sldChg chg="delSp modSp add del mod delAnim">
        <pc:chgData name="Kulinich Bohdan" userId="48e65c9f34e137d0" providerId="LiveId" clId="{128268A3-0BC9-3F43-97C7-11CD7C12FFAF}" dt="2023-08-26T10:25:06.974" v="189" actId="2696"/>
        <pc:sldMkLst>
          <pc:docMk/>
          <pc:sldMk cId="3472797702" sldId="299"/>
        </pc:sldMkLst>
        <pc:spChg chg="del mod">
          <ac:chgData name="Kulinich Bohdan" userId="48e65c9f34e137d0" providerId="LiveId" clId="{128268A3-0BC9-3F43-97C7-11CD7C12FFAF}" dt="2023-08-21T15:58:56.586" v="183" actId="478"/>
          <ac:spMkLst>
            <pc:docMk/>
            <pc:sldMk cId="3472797702" sldId="299"/>
            <ac:spMk id="2" creationId="{E10CCA11-C0AF-62D9-CE9B-CA202DCA4051}"/>
          </ac:spMkLst>
        </pc:spChg>
        <pc:spChg chg="mod modVis">
          <ac:chgData name="Kulinich Bohdan" userId="48e65c9f34e137d0" providerId="LiveId" clId="{128268A3-0BC9-3F43-97C7-11CD7C12FFAF}" dt="2023-08-21T15:57:00.839" v="167" actId="14429"/>
          <ac:spMkLst>
            <pc:docMk/>
            <pc:sldMk cId="3472797702" sldId="299"/>
            <ac:spMk id="6" creationId="{FD0D8298-23E7-70F1-0304-830F58997F3C}"/>
          </ac:spMkLst>
        </pc:spChg>
        <pc:spChg chg="mod">
          <ac:chgData name="Kulinich Bohdan" userId="48e65c9f34e137d0" providerId="LiveId" clId="{128268A3-0BC9-3F43-97C7-11CD7C12FFAF}" dt="2023-08-21T15:57:23.380" v="170" actId="14100"/>
          <ac:spMkLst>
            <pc:docMk/>
            <pc:sldMk cId="3472797702" sldId="299"/>
            <ac:spMk id="11" creationId="{1AB27005-A200-A9B5-8D38-C999F5F8744D}"/>
          </ac:spMkLst>
        </pc:spChg>
        <pc:spChg chg="mod">
          <ac:chgData name="Kulinich Bohdan" userId="48e65c9f34e137d0" providerId="LiveId" clId="{128268A3-0BC9-3F43-97C7-11CD7C12FFAF}" dt="2023-08-21T15:59:04.275" v="184" actId="404"/>
          <ac:spMkLst>
            <pc:docMk/>
            <pc:sldMk cId="3472797702" sldId="299"/>
            <ac:spMk id="12" creationId="{1D0DF7A3-C89C-3009-F215-C12CA62E7791}"/>
          </ac:spMkLst>
        </pc:spChg>
        <pc:picChg chg="mod">
          <ac:chgData name="Kulinich Bohdan" userId="48e65c9f34e137d0" providerId="LiveId" clId="{128268A3-0BC9-3F43-97C7-11CD7C12FFAF}" dt="2023-08-21T15:56:59.519" v="166" actId="552"/>
          <ac:picMkLst>
            <pc:docMk/>
            <pc:sldMk cId="3472797702" sldId="299"/>
            <ac:picMk id="13" creationId="{B9D639A1-0DBF-E97C-9854-513A1DAAE089}"/>
          </ac:picMkLst>
        </pc:picChg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modAnim">
        <pc:chgData name="Kulinich Bohdan" userId="48e65c9f34e137d0" providerId="LiveId" clId="{9C08E545-AD2D-4EF1-A8A9-C681F6389E3B}" dt="2023-05-23T20:57:06.997" v="10"/>
        <pc:sldMkLst>
          <pc:docMk/>
          <pc:sldMk cId="3313802318" sldId="284"/>
        </pc:sldMkLst>
      </pc:sldChg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BEF67B17-00E4-6742-96F2-C1902C8EABF3}"/>
    <pc:docChg chg="modSld">
      <pc:chgData name="Kulinich Bohdan" userId="48e65c9f34e137d0" providerId="LiveId" clId="{BEF67B17-00E4-6742-96F2-C1902C8EABF3}" dt="2023-10-06T18:40:32.163" v="1" actId="20577"/>
      <pc:docMkLst>
        <pc:docMk/>
      </pc:docMkLst>
      <pc:sldChg chg="modSp">
        <pc:chgData name="Kulinich Bohdan" userId="48e65c9f34e137d0" providerId="LiveId" clId="{BEF67B17-00E4-6742-96F2-C1902C8EABF3}" dt="2023-10-06T18:40:32.163" v="1" actId="20577"/>
        <pc:sldMkLst>
          <pc:docMk/>
          <pc:sldMk cId="3667384021" sldId="296"/>
        </pc:sldMkLst>
        <pc:spChg chg="mod">
          <ac:chgData name="Kulinich Bohdan" userId="48e65c9f34e137d0" providerId="LiveId" clId="{BEF67B17-00E4-6742-96F2-C1902C8EABF3}" dt="2023-10-06T18:40:32.163" v="1" actId="20577"/>
          <ac:spMkLst>
            <pc:docMk/>
            <pc:sldMk cId="3667384021" sldId="296"/>
            <ac:spMk id="33" creationId="{BC84ED23-3ECC-AF05-EDDA-D3049681D5A9}"/>
          </ac:spMkLst>
        </pc:spChg>
      </pc:sldChg>
    </pc:docChg>
  </pc:docChgLst>
  <pc:docChgLst>
    <pc:chgData name="Kulinich Bohdan" userId="48e65c9f34e137d0" providerId="LiveId" clId="{9C530EF2-91AF-C04B-BCA4-1D954C0A83D3}"/>
    <pc:docChg chg="undo custSel addSld delSld modSld">
      <pc:chgData name="Kulinich Bohdan" userId="48e65c9f34e137d0" providerId="LiveId" clId="{9C530EF2-91AF-C04B-BCA4-1D954C0A83D3}" dt="2023-07-06T17:43:32.924" v="3293" actId="20577"/>
      <pc:docMkLst>
        <pc:docMk/>
      </pc:docMkLst>
      <pc:sldChg chg="addSp delSp modSp mod delAnim modAnim">
        <pc:chgData name="Kulinich Bohdan" userId="48e65c9f34e137d0" providerId="LiveId" clId="{9C530EF2-91AF-C04B-BCA4-1D954C0A83D3}" dt="2023-06-29T14:34:01.285" v="193" actId="14429"/>
        <pc:sldMkLst>
          <pc:docMk/>
          <pc:sldMk cId="1429824012" sldId="274"/>
        </pc:sldMkLst>
        <pc:spChg chg="mod modVis">
          <ac:chgData name="Kulinich Bohdan" userId="48e65c9f34e137d0" providerId="LiveId" clId="{9C530EF2-91AF-C04B-BCA4-1D954C0A83D3}" dt="2023-06-29T14:34:01.285" v="19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9C530EF2-91AF-C04B-BCA4-1D954C0A83D3}" dt="2023-06-29T14:32:37.439" v="177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9C530EF2-91AF-C04B-BCA4-1D954C0A83D3}" dt="2023-06-29T14:32:44.750" v="189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">
          <ac:chgData name="Kulinich Bohdan" userId="48e65c9f34e137d0" providerId="LiveId" clId="{9C530EF2-91AF-C04B-BCA4-1D954C0A83D3}" dt="2023-06-29T14:19:58.632" v="111" actId="931"/>
          <ac:picMkLst>
            <pc:docMk/>
            <pc:sldMk cId="1429824012" sldId="274"/>
            <ac:picMk id="3" creationId="{431B1D0E-0C75-D234-41F1-6914608083ED}"/>
          </ac:picMkLst>
        </pc:picChg>
        <pc:picChg chg="add del mod">
          <ac:chgData name="Kulinich Bohdan" userId="48e65c9f34e137d0" providerId="LiveId" clId="{9C530EF2-91AF-C04B-BCA4-1D954C0A83D3}" dt="2023-06-29T14:31:30.500" v="116" actId="478"/>
          <ac:picMkLst>
            <pc:docMk/>
            <pc:sldMk cId="1429824012" sldId="274"/>
            <ac:picMk id="5" creationId="{121695A7-F32C-5564-0D4F-86E3335269C8}"/>
          </ac:picMkLst>
        </pc:picChg>
        <pc:picChg chg="del">
          <ac:chgData name="Kulinich Bohdan" userId="48e65c9f34e137d0" providerId="LiveId" clId="{9C530EF2-91AF-C04B-BCA4-1D954C0A83D3}" dt="2023-06-29T11:50:23.533" v="31" actId="478"/>
          <ac:picMkLst>
            <pc:docMk/>
            <pc:sldMk cId="1429824012" sldId="274"/>
            <ac:picMk id="7" creationId="{958DD825-F559-A218-3E7F-39819911C329}"/>
          </ac:picMkLst>
        </pc:picChg>
        <pc:picChg chg="add mod">
          <ac:chgData name="Kulinich Bohdan" userId="48e65c9f34e137d0" providerId="LiveId" clId="{9C530EF2-91AF-C04B-BCA4-1D954C0A83D3}" dt="2023-06-29T14:32:04.342" v="120" actId="167"/>
          <ac:picMkLst>
            <pc:docMk/>
            <pc:sldMk cId="1429824012" sldId="274"/>
            <ac:picMk id="13" creationId="{B9D639A1-0DBF-E97C-9854-513A1DAAE089}"/>
          </ac:picMkLst>
        </pc:picChg>
      </pc:sldChg>
      <pc:sldChg chg="addSp delSp modSp mod modTransition setBg modAnim">
        <pc:chgData name="Kulinich Bohdan" userId="48e65c9f34e137d0" providerId="LiveId" clId="{9C530EF2-91AF-C04B-BCA4-1D954C0A83D3}" dt="2023-07-06T17:33:35.753" v="3233"/>
        <pc:sldMkLst>
          <pc:docMk/>
          <pc:sldMk cId="2154405015" sldId="276"/>
        </pc:sldMkLst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2" creationId="{46D0975F-194A-35D0-0F30-D2DEA7A3F26A}"/>
          </ac:spMkLst>
        </pc:spChg>
        <pc:spChg chg="mod">
          <ac:chgData name="Kulinich Bohdan" userId="48e65c9f34e137d0" providerId="LiveId" clId="{9C530EF2-91AF-C04B-BCA4-1D954C0A83D3}" dt="2023-06-30T11:38:21.378" v="500" actId="14826"/>
          <ac:spMkLst>
            <pc:docMk/>
            <pc:sldMk cId="2154405015" sldId="276"/>
            <ac:spMk id="3" creationId="{92DB6DC7-3F79-79CC-FA1E-B40BF5370E8F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8" creationId="{D8EEDCF7-3CF4-A4CC-F861-64C27772FDA3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21" creationId="{417F1C95-56E4-6224-7AFA-4B19585CA39C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4" creationId="{821AA3DF-C920-F874-D6D9-99924C73547E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5" creationId="{2B33E153-DE95-B7DE-8255-505DFDA46D22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6" creationId="{A9AAFAD4-41E1-129C-AEC2-24A62E56E687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7" creationId="{E6E3468C-C7C8-2F2D-AEB7-7DC6C5687299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59" creationId="{3DC8C201-A48C-CA7A-B58B-B9D31561E0E7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60" creationId="{60BE3299-5779-F5CD-106E-C06578A78B43}"/>
          </ac:spMkLst>
        </pc:spChg>
        <pc:spChg chg="add mod">
          <ac:chgData name="Kulinich Bohdan" userId="48e65c9f34e137d0" providerId="LiveId" clId="{9C530EF2-91AF-C04B-BCA4-1D954C0A83D3}" dt="2023-07-01T12:22:39.318" v="975" actId="1037"/>
          <ac:spMkLst>
            <pc:docMk/>
            <pc:sldMk cId="2154405015" sldId="276"/>
            <ac:spMk id="61" creationId="{C0FD78B6-F646-AEA1-6357-96D0C5A358D8}"/>
          </ac:spMkLst>
        </pc:spChg>
        <pc:spChg chg="add mod">
          <ac:chgData name="Kulinich Bohdan" userId="48e65c9f34e137d0" providerId="LiveId" clId="{9C530EF2-91AF-C04B-BCA4-1D954C0A83D3}" dt="2023-07-01T12:27:28.113" v="1135" actId="14100"/>
          <ac:spMkLst>
            <pc:docMk/>
            <pc:sldMk cId="2154405015" sldId="276"/>
            <ac:spMk id="62" creationId="{8ED46326-4D34-F110-457D-D06F42ADEF1D}"/>
          </ac:spMkLst>
        </pc:spChg>
        <pc:spChg chg="add mod">
          <ac:chgData name="Kulinich Bohdan" userId="48e65c9f34e137d0" providerId="LiveId" clId="{9C530EF2-91AF-C04B-BCA4-1D954C0A83D3}" dt="2023-07-01T13:39:35.011" v="1235" actId="20577"/>
          <ac:spMkLst>
            <pc:docMk/>
            <pc:sldMk cId="2154405015" sldId="276"/>
            <ac:spMk id="63" creationId="{75846A22-48DA-353E-478A-970FAC31077F}"/>
          </ac:spMkLst>
        </pc:spChg>
        <pc:spChg chg="add mod">
          <ac:chgData name="Kulinich Bohdan" userId="48e65c9f34e137d0" providerId="LiveId" clId="{9C530EF2-91AF-C04B-BCA4-1D954C0A83D3}" dt="2023-07-01T12:27:28.113" v="1135" actId="14100"/>
          <ac:spMkLst>
            <pc:docMk/>
            <pc:sldMk cId="2154405015" sldId="276"/>
            <ac:spMk id="64" creationId="{DF9E4494-43E9-ADF0-7640-4E8D5C871E26}"/>
          </ac:spMkLst>
        </pc:spChg>
        <pc:spChg chg="add mod">
          <ac:chgData name="Kulinich Bohdan" userId="48e65c9f34e137d0" providerId="LiveId" clId="{9C530EF2-91AF-C04B-BCA4-1D954C0A83D3}" dt="2023-07-01T12:27:05.869" v="1128" actId="14100"/>
          <ac:spMkLst>
            <pc:docMk/>
            <pc:sldMk cId="2154405015" sldId="276"/>
            <ac:spMk id="65" creationId="{D7920CE7-89C3-414C-2839-965A6DCDB0FF}"/>
          </ac:spMkLst>
        </pc:spChg>
        <pc:spChg chg="mod">
          <ac:chgData name="Kulinich Bohdan" userId="48e65c9f34e137d0" providerId="LiveId" clId="{9C530EF2-91AF-C04B-BCA4-1D954C0A83D3}" dt="2023-06-30T11:38:39.714" v="502" actId="1482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38:30.506" v="501" actId="1482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29T19:27:40.906" v="226" actId="14826"/>
          <ac:spMkLst>
            <pc:docMk/>
            <pc:sldMk cId="2154405015" sldId="276"/>
            <ac:spMk id="98" creationId="{2C341009-537C-63E8-9AFC-39B4BF1CB723}"/>
          </ac:spMkLst>
        </pc:spChg>
        <pc:spChg chg="mod">
          <ac:chgData name="Kulinich Bohdan" userId="48e65c9f34e137d0" providerId="LiveId" clId="{9C530EF2-91AF-C04B-BCA4-1D954C0A83D3}" dt="2023-06-29T19:27:52.932" v="227" actId="1482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38:47.342" v="503" actId="14826"/>
          <ac:spMkLst>
            <pc:docMk/>
            <pc:sldMk cId="2154405015" sldId="276"/>
            <ac:spMk id="125" creationId="{E100AAC2-3085-4921-E247-3FB536ECCC14}"/>
          </ac:spMkLst>
        </pc:spChg>
        <pc:grpChg chg="add mod">
          <ac:chgData name="Kulinich Bohdan" userId="48e65c9f34e137d0" providerId="LiveId" clId="{9C530EF2-91AF-C04B-BCA4-1D954C0A83D3}" dt="2023-06-30T11:38:21.378" v="500" actId="14826"/>
          <ac:grpSpMkLst>
            <pc:docMk/>
            <pc:sldMk cId="2154405015" sldId="276"/>
            <ac:grpSpMk id="2" creationId="{0F829C7A-0C4C-B918-A204-FA5152B9CE67}"/>
          </ac:grpSpMkLst>
        </pc:grpChg>
        <pc:grpChg chg="del">
          <ac:chgData name="Kulinich Bohdan" userId="48e65c9f34e137d0" providerId="LiveId" clId="{9C530EF2-91AF-C04B-BCA4-1D954C0A83D3}" dt="2023-06-29T19:17:22.851" v="203" actId="478"/>
          <ac:grpSpMkLst>
            <pc:docMk/>
            <pc:sldMk cId="2154405015" sldId="276"/>
            <ac:grpSpMk id="3" creationId="{55CD5A22-F53B-7DB8-7A8A-687CFD6A7045}"/>
          </ac:grpSpMkLst>
        </pc:grpChg>
        <pc:grpChg chg="del">
          <ac:chgData name="Kulinich Bohdan" userId="48e65c9f34e137d0" providerId="LiveId" clId="{9C530EF2-91AF-C04B-BCA4-1D954C0A83D3}" dt="2023-06-29T19:17:22.851" v="203" actId="478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9C530EF2-91AF-C04B-BCA4-1D954C0A83D3}" dt="2023-06-30T11:38:39.714" v="502" actId="14826"/>
          <ac:grpSpMkLst>
            <pc:docMk/>
            <pc:sldMk cId="2154405015" sldId="276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38:30.506" v="501" actId="14826"/>
          <ac:grpSpMkLst>
            <pc:docMk/>
            <pc:sldMk cId="2154405015" sldId="276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29T19:36:57.055" v="250" actId="1076"/>
          <ac:grpSpMkLst>
            <pc:docMk/>
            <pc:sldMk cId="2154405015" sldId="276"/>
            <ac:grpSpMk id="97" creationId="{EE784364-75E2-3727-C2F2-D018915CAEC4}"/>
          </ac:grpSpMkLst>
        </pc:grpChg>
        <pc:grpChg chg="del mod">
          <ac:chgData name="Kulinich Bohdan" userId="48e65c9f34e137d0" providerId="LiveId" clId="{9C530EF2-91AF-C04B-BCA4-1D954C0A83D3}" dt="2023-06-29T20:39:10.393" v="472" actId="478"/>
          <ac:grpSpMkLst>
            <pc:docMk/>
            <pc:sldMk cId="2154405015" sldId="276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38:47.342" v="503" actId="14826"/>
          <ac:grpSpMkLst>
            <pc:docMk/>
            <pc:sldMk cId="2154405015" sldId="276"/>
            <ac:grpSpMk id="124" creationId="{CB0CB2BE-4901-4ABE-A3CB-379604CF8447}"/>
          </ac:grpSpMkLst>
        </pc:grpChg>
        <pc:picChg chg="mod">
          <ac:chgData name="Kulinich Bohdan" userId="48e65c9f34e137d0" providerId="LiveId" clId="{9C530EF2-91AF-C04B-BCA4-1D954C0A83D3}" dt="2023-06-30T11:38:21.378" v="500" actId="14826"/>
          <ac:picMkLst>
            <pc:docMk/>
            <pc:sldMk cId="2154405015" sldId="276"/>
            <ac:picMk id="4" creationId="{12DDA22A-C3D3-0028-D946-EC0EF0661A61}"/>
          </ac:picMkLst>
        </pc:picChg>
        <pc:picChg chg="mod modVis">
          <ac:chgData name="Kulinich Bohdan" userId="48e65c9f34e137d0" providerId="LiveId" clId="{9C530EF2-91AF-C04B-BCA4-1D954C0A83D3}" dt="2023-06-30T11:38:49.643" v="504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 modVis">
          <ac:chgData name="Kulinich Bohdan" userId="48e65c9f34e137d0" providerId="LiveId" clId="{9C530EF2-91AF-C04B-BCA4-1D954C0A83D3}" dt="2023-06-29T19:57:10.502" v="385" actId="478"/>
          <ac:picMkLst>
            <pc:docMk/>
            <pc:sldMk cId="2154405015" sldId="276"/>
            <ac:picMk id="25" creationId="{E8BEA7BE-2645-D91E-0DF3-0DCC4229B783}"/>
          </ac:picMkLst>
        </pc:picChg>
        <pc:picChg chg="add mod modVis">
          <ac:chgData name="Kulinich Bohdan" userId="48e65c9f34e137d0" providerId="LiveId" clId="{9C530EF2-91AF-C04B-BCA4-1D954C0A83D3}" dt="2023-06-30T11:38:53.147" v="509" actId="14429"/>
          <ac:picMkLst>
            <pc:docMk/>
            <pc:sldMk cId="2154405015" sldId="276"/>
            <ac:picMk id="39" creationId="{B79CBDC5-F8CF-D05C-7589-DA24E3FCE126}"/>
          </ac:picMkLst>
        </pc:picChg>
        <pc:picChg chg="mod">
          <ac:chgData name="Kulinich Bohdan" userId="48e65c9f34e137d0" providerId="LiveId" clId="{9C530EF2-91AF-C04B-BCA4-1D954C0A83D3}" dt="2023-06-30T11:38:39.714" v="502" actId="1482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38:30.506" v="501" actId="1482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29T19:27:40.906" v="226" actId="1482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9C530EF2-91AF-C04B-BCA4-1D954C0A83D3}" dt="2023-06-29T19:27:52.932" v="227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C530EF2-91AF-C04B-BCA4-1D954C0A83D3}" dt="2023-07-06T17:33:35.753" v="3233"/>
          <ac:picMkLst>
            <pc:docMk/>
            <pc:sldMk cId="2154405015" sldId="276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6-30T11:38:51.523" v="506" actId="14429"/>
          <ac:picMkLst>
            <pc:docMk/>
            <pc:sldMk cId="2154405015" sldId="276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1:38:55.749" v="510" actId="14430"/>
          <ac:picMkLst>
            <pc:docMk/>
            <pc:sldMk cId="2154405015" sldId="276"/>
            <ac:picMk id="116" creationId="{60ECB14A-9B5F-AE32-AF26-372FB5D112C0}"/>
          </ac:picMkLst>
        </pc:picChg>
        <pc:picChg chg="mod modVis">
          <ac:chgData name="Kulinich Bohdan" userId="48e65c9f34e137d0" providerId="LiveId" clId="{9C530EF2-91AF-C04B-BCA4-1D954C0A83D3}" dt="2023-06-29T20:32:38.087" v="450" actId="170"/>
          <ac:picMkLst>
            <pc:docMk/>
            <pc:sldMk cId="2154405015" sldId="276"/>
            <ac:picMk id="117" creationId="{63E2D85E-F3F7-7DAE-E860-E806D9B4D6DB}"/>
          </ac:picMkLst>
        </pc:picChg>
        <pc:picChg chg="mod modVis">
          <ac:chgData name="Kulinich Bohdan" userId="48e65c9f34e137d0" providerId="LiveId" clId="{9C530EF2-91AF-C04B-BCA4-1D954C0A83D3}" dt="2023-06-30T11:38:52.023" v="507" actId="14429"/>
          <ac:picMkLst>
            <pc:docMk/>
            <pc:sldMk cId="2154405015" sldId="276"/>
            <ac:picMk id="118" creationId="{B7F60D7C-0845-4ACD-6B0D-D737F1F97DD4}"/>
          </ac:picMkLst>
        </pc:picChg>
        <pc:picChg chg="mod modVis">
          <ac:chgData name="Kulinich Bohdan" userId="48e65c9f34e137d0" providerId="LiveId" clId="{9C530EF2-91AF-C04B-BCA4-1D954C0A83D3}" dt="2023-06-30T11:38:52.439" v="508" actId="14429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38:47.342" v="503" actId="14826"/>
          <ac:picMkLst>
            <pc:docMk/>
            <pc:sldMk cId="2154405015" sldId="276"/>
            <ac:picMk id="127" creationId="{7EB5A0BC-CD74-8A75-DAF6-24215595FB62}"/>
          </ac:picMkLst>
        </pc:picChg>
        <pc:cxnChg chg="add del mod">
          <ac:chgData name="Kulinich Bohdan" userId="48e65c9f34e137d0" providerId="LiveId" clId="{9C530EF2-91AF-C04B-BCA4-1D954C0A83D3}" dt="2023-06-30T12:37:29.919" v="657" actId="478"/>
          <ac:cxnSpMkLst>
            <pc:docMk/>
            <pc:sldMk cId="2154405015" sldId="276"/>
            <ac:cxnSpMk id="6" creationId="{4205F656-9909-16AB-3BFB-B3E0180C1DDF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7" creationId="{26D216EC-F4B2-543D-67CE-CAF1AB42E30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14" creationId="{AA082CB8-6A45-C5CC-4D30-2A9CE3A2E328}"/>
          </ac:cxnSpMkLst>
        </pc:cxnChg>
        <pc:cxnChg chg="add del mod">
          <ac:chgData name="Kulinich Bohdan" userId="48e65c9f34e137d0" providerId="LiveId" clId="{9C530EF2-91AF-C04B-BCA4-1D954C0A83D3}" dt="2023-06-30T12:37:31.742" v="658" actId="478"/>
          <ac:cxnSpMkLst>
            <pc:docMk/>
            <pc:sldMk cId="2154405015" sldId="276"/>
            <ac:cxnSpMk id="15" creationId="{EF3E88C0-C18E-1D84-2E8A-F53BEC4D285A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16" creationId="{686EFAED-A56F-C54E-56A6-CE8EB62EE533}"/>
          </ac:cxnSpMkLst>
        </pc:cxnChg>
        <pc:cxnChg chg="add del mod">
          <ac:chgData name="Kulinich Bohdan" userId="48e65c9f34e137d0" providerId="LiveId" clId="{9C530EF2-91AF-C04B-BCA4-1D954C0A83D3}" dt="2023-06-30T12:38:02.555" v="667" actId="478"/>
          <ac:cxnSpMkLst>
            <pc:docMk/>
            <pc:sldMk cId="2154405015" sldId="276"/>
            <ac:cxnSpMk id="18" creationId="{CB260504-8E39-B6F2-5BF9-5065B926EE80}"/>
          </ac:cxnSpMkLst>
        </pc:cxnChg>
        <pc:cxnChg chg="add del mod">
          <ac:chgData name="Kulinich Bohdan" userId="48e65c9f34e137d0" providerId="LiveId" clId="{9C530EF2-91AF-C04B-BCA4-1D954C0A83D3}" dt="2023-06-30T12:38:04.140" v="669" actId="478"/>
          <ac:cxnSpMkLst>
            <pc:docMk/>
            <pc:sldMk cId="2154405015" sldId="276"/>
            <ac:cxnSpMk id="21" creationId="{BC6253A1-12CA-E3F0-F64F-60540D46BAA7}"/>
          </ac:cxnSpMkLst>
        </pc:cxnChg>
        <pc:cxnChg chg="add del mod">
          <ac:chgData name="Kulinich Bohdan" userId="48e65c9f34e137d0" providerId="LiveId" clId="{9C530EF2-91AF-C04B-BCA4-1D954C0A83D3}" dt="2023-06-30T12:38:03.448" v="668" actId="478"/>
          <ac:cxnSpMkLst>
            <pc:docMk/>
            <pc:sldMk cId="2154405015" sldId="276"/>
            <ac:cxnSpMk id="24" creationId="{D7A8774A-11D0-3434-3184-5CFE13F4D9D3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0" creationId="{E35CCC1B-D63B-0F8A-E14A-777FB6CAEA28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1" creationId="{F71F8941-8934-FB3C-6A3B-9D7EE28FA8F2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3" creationId="{2F07D0BE-9735-9C6D-430D-B743DA0904A6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6" creationId="{637C6D31-830D-CBAD-22D9-5DC6B25DBAE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40" creationId="{E32661A5-2342-CE9C-1B81-9D26F827C4A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49" creationId="{78DA8C6D-92F8-562A-187F-04BA6B312C6D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53" creationId="{4CD24693-55A0-6DEE-5D1E-FAC4F5AF074D}"/>
          </ac:cxnSpMkLst>
        </pc:cxnChg>
      </pc:sldChg>
      <pc:sldChg chg="del">
        <pc:chgData name="Kulinich Bohdan" userId="48e65c9f34e137d0" providerId="LiveId" clId="{9C530EF2-91AF-C04B-BCA4-1D954C0A83D3}" dt="2023-06-29T19:17:09.555" v="200" actId="2696"/>
        <pc:sldMkLst>
          <pc:docMk/>
          <pc:sldMk cId="288857224" sldId="277"/>
        </pc:sldMkLst>
      </pc:sldChg>
      <pc:sldChg chg="addSp delSp modSp add del mod setBg delAnim modAnim">
        <pc:chgData name="Kulinich Bohdan" userId="48e65c9f34e137d0" providerId="LiveId" clId="{9C530EF2-91AF-C04B-BCA4-1D954C0A83D3}" dt="2023-07-06T17:38:21.258" v="3255" actId="2696"/>
        <pc:sldMkLst>
          <pc:docMk/>
          <pc:sldMk cId="3892148844" sldId="278"/>
        </pc:sldMkLst>
        <pc:spChg chg="del">
          <ac:chgData name="Kulinich Bohdan" userId="48e65c9f34e137d0" providerId="LiveId" clId="{9C530EF2-91AF-C04B-BCA4-1D954C0A83D3}" dt="2023-07-06T17:31:35.509" v="3225" actId="478"/>
          <ac:spMkLst>
            <pc:docMk/>
            <pc:sldMk cId="3892148844" sldId="278"/>
            <ac:spMk id="3" creationId="{234CD62C-F205-9437-3850-51290BDE4670}"/>
          </ac:spMkLst>
        </pc:spChg>
        <pc:spChg chg="add mod">
          <ac:chgData name="Kulinich Bohdan" userId="48e65c9f34e137d0" providerId="LiveId" clId="{9C530EF2-91AF-C04B-BCA4-1D954C0A83D3}" dt="2023-07-06T17:31:46.684" v="3227" actId="1076"/>
          <ac:spMkLst>
            <pc:docMk/>
            <pc:sldMk cId="3892148844" sldId="278"/>
            <ac:spMk id="7" creationId="{D5ED493C-1317-3ED4-68AA-5A839CEEC2EF}"/>
          </ac:spMkLst>
        </pc:spChg>
        <pc:spChg chg="add mod">
          <ac:chgData name="Kulinich Bohdan" userId="48e65c9f34e137d0" providerId="LiveId" clId="{9C530EF2-91AF-C04B-BCA4-1D954C0A83D3}" dt="2023-07-06T17:31:46.684" v="3227" actId="1076"/>
          <ac:spMkLst>
            <pc:docMk/>
            <pc:sldMk cId="3892148844" sldId="278"/>
            <ac:spMk id="8" creationId="{D9853197-E17A-D0B8-923B-D0487029C043}"/>
          </ac:spMkLst>
        </pc:spChg>
        <pc:spChg chg="del">
          <ac:chgData name="Kulinich Bohdan" userId="48e65c9f34e137d0" providerId="LiveId" clId="{9C530EF2-91AF-C04B-BCA4-1D954C0A83D3}" dt="2023-07-06T17:31:35.509" v="3225" actId="478"/>
          <ac:spMkLst>
            <pc:docMk/>
            <pc:sldMk cId="3892148844" sldId="278"/>
            <ac:spMk id="26" creationId="{95E4741B-7DBC-71A3-746B-F8391E708773}"/>
          </ac:spMkLst>
        </pc:spChg>
      </pc:sldChg>
      <pc:sldChg chg="del">
        <pc:chgData name="Kulinich Bohdan" userId="48e65c9f34e137d0" providerId="LiveId" clId="{9C530EF2-91AF-C04B-BCA4-1D954C0A83D3}" dt="2023-06-29T19:17:06.563" v="196" actId="2696"/>
        <pc:sldMkLst>
          <pc:docMk/>
          <pc:sldMk cId="2337633875" sldId="279"/>
        </pc:sldMkLst>
      </pc:sldChg>
      <pc:sldChg chg="del">
        <pc:chgData name="Kulinich Bohdan" userId="48e65c9f34e137d0" providerId="LiveId" clId="{9C530EF2-91AF-C04B-BCA4-1D954C0A83D3}" dt="2023-06-29T19:44:12.706" v="313" actId="2696"/>
        <pc:sldMkLst>
          <pc:docMk/>
          <pc:sldMk cId="945877188" sldId="280"/>
        </pc:sldMkLst>
      </pc:sldChg>
      <pc:sldChg chg="modSp modTransition">
        <pc:chgData name="Kulinich Bohdan" userId="48e65c9f34e137d0" providerId="LiveId" clId="{9C530EF2-91AF-C04B-BCA4-1D954C0A83D3}" dt="2023-06-29T19:44:36.811" v="322"/>
        <pc:sldMkLst>
          <pc:docMk/>
          <pc:sldMk cId="3313802318" sldId="284"/>
        </pc:sldMkLst>
        <pc:spChg chg="mod">
          <ac:chgData name="Kulinich Bohdan" userId="48e65c9f34e137d0" providerId="LiveId" clId="{9C530EF2-91AF-C04B-BCA4-1D954C0A83D3}" dt="2023-06-29T11:42:11.578" v="28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C530EF2-91AF-C04B-BCA4-1D954C0A83D3}" dt="2023-06-29T11:42:14.683" v="29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add mod modTransition setBg addAnim delAnim modAnim">
        <pc:chgData name="Kulinich Bohdan" userId="48e65c9f34e137d0" providerId="LiveId" clId="{9C530EF2-91AF-C04B-BCA4-1D954C0A83D3}" dt="2023-07-06T17:33:53.812" v="3236"/>
        <pc:sldMkLst>
          <pc:docMk/>
          <pc:sldMk cId="3015501688" sldId="285"/>
        </pc:sldMkLst>
        <pc:spChg chg="add del">
          <ac:chgData name="Kulinich Bohdan" userId="48e65c9f34e137d0" providerId="LiveId" clId="{9C530EF2-91AF-C04B-BCA4-1D954C0A83D3}" dt="2023-06-29T20:53:03.912" v="492" actId="478"/>
          <ac:spMkLst>
            <pc:docMk/>
            <pc:sldMk cId="3015501688" sldId="285"/>
            <ac:spMk id="7" creationId="{27E42EE8-4774-915A-8F8E-9563222DEC7A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29" creationId="{F310FABB-6CA3-5133-8D31-300B36486584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0" creationId="{40BAC75A-C1F7-1B38-A5B2-52BD1775F959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1" creationId="{A628787E-D2A9-3CBE-36D6-0D12ECEA052F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2" creationId="{8C02D7C5-CE69-601C-C7C2-CFA6CF8CDC1C}"/>
          </ac:spMkLst>
        </pc:spChg>
        <pc:spChg chg="add mod topLvl modVis">
          <ac:chgData name="Kulinich Bohdan" userId="48e65c9f34e137d0" providerId="LiveId" clId="{9C530EF2-91AF-C04B-BCA4-1D954C0A83D3}" dt="2023-07-03T08:49:43.634" v="1844" actId="164"/>
          <ac:spMkLst>
            <pc:docMk/>
            <pc:sldMk cId="3015501688" sldId="285"/>
            <ac:spMk id="33" creationId="{D1B33BC4-8183-9D85-D82B-63F0F7DB9040}"/>
          </ac:spMkLst>
        </pc:spChg>
        <pc:spChg chg="add mod topLvl modVis">
          <ac:chgData name="Kulinich Bohdan" userId="48e65c9f34e137d0" providerId="LiveId" clId="{9C530EF2-91AF-C04B-BCA4-1D954C0A83D3}" dt="2023-07-03T08:49:47.316" v="1845" actId="164"/>
          <ac:spMkLst>
            <pc:docMk/>
            <pc:sldMk cId="3015501688" sldId="285"/>
            <ac:spMk id="34" creationId="{2A5AE93E-6E2C-358B-1FEF-FAEF6FF30B16}"/>
          </ac:spMkLst>
        </pc:spChg>
        <pc:spChg chg="add mod topLvl modVis">
          <ac:chgData name="Kulinich Bohdan" userId="48e65c9f34e137d0" providerId="LiveId" clId="{9C530EF2-91AF-C04B-BCA4-1D954C0A83D3}" dt="2023-07-03T08:49:54.189" v="1846" actId="164"/>
          <ac:spMkLst>
            <pc:docMk/>
            <pc:sldMk cId="3015501688" sldId="285"/>
            <ac:spMk id="37" creationId="{12EF0E99-F390-45F4-6478-08F5F97D9F88}"/>
          </ac:spMkLst>
        </pc:spChg>
        <pc:spChg chg="add mod topLvl modVis">
          <ac:chgData name="Kulinich Bohdan" userId="48e65c9f34e137d0" providerId="LiveId" clId="{9C530EF2-91AF-C04B-BCA4-1D954C0A83D3}" dt="2023-07-03T08:49:58.025" v="1847" actId="164"/>
          <ac:spMkLst>
            <pc:docMk/>
            <pc:sldMk cId="3015501688" sldId="285"/>
            <ac:spMk id="38" creationId="{4E9A61F3-8A75-819E-C907-F08CF37E6C3D}"/>
          </ac:spMkLst>
        </pc:spChg>
        <pc:spChg chg="add mod topLvl modVis">
          <ac:chgData name="Kulinich Bohdan" userId="48e65c9f34e137d0" providerId="LiveId" clId="{9C530EF2-91AF-C04B-BCA4-1D954C0A83D3}" dt="2023-07-03T08:49:43.634" v="1844" actId="164"/>
          <ac:spMkLst>
            <pc:docMk/>
            <pc:sldMk cId="3015501688" sldId="285"/>
            <ac:spMk id="39" creationId="{D2A3761E-432A-1221-4950-451F9356DAE3}"/>
          </ac:spMkLst>
        </pc:spChg>
        <pc:spChg chg="add mod topLvl modVis">
          <ac:chgData name="Kulinich Bohdan" userId="48e65c9f34e137d0" providerId="LiveId" clId="{9C530EF2-91AF-C04B-BCA4-1D954C0A83D3}" dt="2023-07-03T08:49:47.316" v="1845" actId="164"/>
          <ac:spMkLst>
            <pc:docMk/>
            <pc:sldMk cId="3015501688" sldId="285"/>
            <ac:spMk id="40" creationId="{E294A4AD-6FF1-6A72-5D84-BE4AF4702AE8}"/>
          </ac:spMkLst>
        </pc:spChg>
        <pc:spChg chg="add mod topLvl modVis">
          <ac:chgData name="Kulinich Bohdan" userId="48e65c9f34e137d0" providerId="LiveId" clId="{9C530EF2-91AF-C04B-BCA4-1D954C0A83D3}" dt="2023-07-03T08:49:54.189" v="1846" actId="164"/>
          <ac:spMkLst>
            <pc:docMk/>
            <pc:sldMk cId="3015501688" sldId="285"/>
            <ac:spMk id="41" creationId="{1AA68D45-F471-0AF9-5963-5CBA671B47FF}"/>
          </ac:spMkLst>
        </pc:spChg>
        <pc:spChg chg="add mod topLvl modVis">
          <ac:chgData name="Kulinich Bohdan" userId="48e65c9f34e137d0" providerId="LiveId" clId="{9C530EF2-91AF-C04B-BCA4-1D954C0A83D3}" dt="2023-07-03T08:49:58.025" v="1847" actId="164"/>
          <ac:spMkLst>
            <pc:docMk/>
            <pc:sldMk cId="3015501688" sldId="285"/>
            <ac:spMk id="42" creationId="{7872568B-7B76-8740-76D0-215030DE63CB}"/>
          </ac:spMkLst>
        </pc:spChg>
        <pc:spChg chg="add mod">
          <ac:chgData name="Kulinich Bohdan" userId="48e65c9f34e137d0" providerId="LiveId" clId="{9C530EF2-91AF-C04B-BCA4-1D954C0A83D3}" dt="2023-07-03T08:17:41.586" v="1720" actId="14100"/>
          <ac:spMkLst>
            <pc:docMk/>
            <pc:sldMk cId="3015501688" sldId="285"/>
            <ac:spMk id="44" creationId="{AFDAD6C2-3705-96B1-69EE-0063A06FB88A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48" creationId="{92005F66-53BB-5676-1633-A3E07F535E42}"/>
          </ac:spMkLst>
        </pc:spChg>
        <pc:spChg chg="add mod">
          <ac:chgData name="Kulinich Bohdan" userId="48e65c9f34e137d0" providerId="LiveId" clId="{9C530EF2-91AF-C04B-BCA4-1D954C0A83D3}" dt="2023-07-04T08:18:23.248" v="1899" actId="20577"/>
          <ac:spMkLst>
            <pc:docMk/>
            <pc:sldMk cId="3015501688" sldId="285"/>
            <ac:spMk id="49" creationId="{1D55DA89-7CEE-F2EC-01C7-2B7819DBBA06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0" creationId="{A191D39F-559E-A26A-47D2-B62221BA75EE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1" creationId="{0FFA078F-CDF1-1298-26A0-67EAD78BF152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2" creationId="{7F376897-DBF8-6487-AA7A-5D222AED5FC1}"/>
          </ac:spMkLst>
        </pc:spChg>
        <pc:spChg chg="add mod">
          <ac:chgData name="Kulinich Bohdan" userId="48e65c9f34e137d0" providerId="LiveId" clId="{9C530EF2-91AF-C04B-BCA4-1D954C0A83D3}" dt="2023-07-03T08:21:50.180" v="1742" actId="20577"/>
          <ac:spMkLst>
            <pc:docMk/>
            <pc:sldMk cId="3015501688" sldId="285"/>
            <ac:spMk id="53" creationId="{1BC428CF-443A-7731-A8EE-DFD1C3D34143}"/>
          </ac:spMkLst>
        </pc:spChg>
        <pc:spChg chg="add mod">
          <ac:chgData name="Kulinich Bohdan" userId="48e65c9f34e137d0" providerId="LiveId" clId="{9C530EF2-91AF-C04B-BCA4-1D954C0A83D3}" dt="2023-07-03T08:44:39.987" v="1745" actId="20577"/>
          <ac:spMkLst>
            <pc:docMk/>
            <pc:sldMk cId="3015501688" sldId="285"/>
            <ac:spMk id="54" creationId="{F3324384-8CD0-3E25-FA35-985420754A49}"/>
          </ac:spMkLst>
        </pc:spChg>
        <pc:spChg chg="add mod">
          <ac:chgData name="Kulinich Bohdan" userId="48e65c9f34e137d0" providerId="LiveId" clId="{9C530EF2-91AF-C04B-BCA4-1D954C0A83D3}" dt="2023-07-03T08:44:51.635" v="1749" actId="20577"/>
          <ac:spMkLst>
            <pc:docMk/>
            <pc:sldMk cId="3015501688" sldId="285"/>
            <ac:spMk id="55" creationId="{C2031023-8471-84A8-1214-C912FEA0A7C7}"/>
          </ac:spMkLst>
        </pc:spChg>
        <pc:spChg chg="mod">
          <ac:chgData name="Kulinich Bohdan" userId="48e65c9f34e137d0" providerId="LiveId" clId="{9C530EF2-91AF-C04B-BCA4-1D954C0A83D3}" dt="2023-06-30T11:39:31.179" v="519" actId="14826"/>
          <ac:spMkLst>
            <pc:docMk/>
            <pc:sldMk cId="3015501688" sldId="285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39:23.755" v="518" actId="14826"/>
          <ac:spMkLst>
            <pc:docMk/>
            <pc:sldMk cId="3015501688" sldId="285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39:06.060" v="511" actId="14826"/>
          <ac:spMkLst>
            <pc:docMk/>
            <pc:sldMk cId="3015501688" sldId="285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39:38.866" v="520" actId="14826"/>
          <ac:spMkLst>
            <pc:docMk/>
            <pc:sldMk cId="3015501688" sldId="285"/>
            <ac:spMk id="125" creationId="{E100AAC2-3085-4921-E247-3FB536ECCC14}"/>
          </ac:spMkLst>
        </pc:spChg>
        <pc:grpChg chg="add del mod">
          <ac:chgData name="Kulinich Bohdan" userId="48e65c9f34e137d0" providerId="LiveId" clId="{9C530EF2-91AF-C04B-BCA4-1D954C0A83D3}" dt="2023-07-03T07:56:07.776" v="1275" actId="165"/>
          <ac:grpSpMkLst>
            <pc:docMk/>
            <pc:sldMk cId="3015501688" sldId="285"/>
            <ac:grpSpMk id="28" creationId="{15CFBC42-4D82-B92E-2504-9FB58E245BE9}"/>
          </ac:grpSpMkLst>
        </pc:grpChg>
        <pc:grpChg chg="add mod">
          <ac:chgData name="Kulinich Bohdan" userId="48e65c9f34e137d0" providerId="LiveId" clId="{9C530EF2-91AF-C04B-BCA4-1D954C0A83D3}" dt="2023-07-03T08:06:36.129" v="1610" actId="338"/>
          <ac:grpSpMkLst>
            <pc:docMk/>
            <pc:sldMk cId="3015501688" sldId="285"/>
            <ac:grpSpMk id="46" creationId="{4DCE73EB-D2A8-A319-32AD-933D8760AE73}"/>
          </ac:grpSpMkLst>
        </pc:grpChg>
        <pc:grpChg chg="add del mod">
          <ac:chgData name="Kulinich Bohdan" userId="48e65c9f34e137d0" providerId="LiveId" clId="{9C530EF2-91AF-C04B-BCA4-1D954C0A83D3}" dt="2023-07-03T08:45:08.930" v="1750" actId="165"/>
          <ac:grpSpMkLst>
            <pc:docMk/>
            <pc:sldMk cId="3015501688" sldId="285"/>
            <ac:grpSpMk id="47" creationId="{1D83680F-2548-A99A-B752-7EE0618907A9}"/>
          </ac:grpSpMkLst>
        </pc:grpChg>
        <pc:grpChg chg="add mod">
          <ac:chgData name="Kulinich Bohdan" userId="48e65c9f34e137d0" providerId="LiveId" clId="{9C530EF2-91AF-C04B-BCA4-1D954C0A83D3}" dt="2023-07-03T08:45:44.117" v="1762" actId="164"/>
          <ac:grpSpMkLst>
            <pc:docMk/>
            <pc:sldMk cId="3015501688" sldId="285"/>
            <ac:grpSpMk id="56" creationId="{D78A185F-39E1-EE1F-724A-D888763898B8}"/>
          </ac:grpSpMkLst>
        </pc:grpChg>
        <pc:grpChg chg="add mod">
          <ac:chgData name="Kulinich Bohdan" userId="48e65c9f34e137d0" providerId="LiveId" clId="{9C530EF2-91AF-C04B-BCA4-1D954C0A83D3}" dt="2023-07-03T08:49:43.634" v="1844" actId="164"/>
          <ac:grpSpMkLst>
            <pc:docMk/>
            <pc:sldMk cId="3015501688" sldId="285"/>
            <ac:grpSpMk id="57" creationId="{CCC71F9F-D059-BD27-E0F1-E87F77A6AC07}"/>
          </ac:grpSpMkLst>
        </pc:grpChg>
        <pc:grpChg chg="add mod">
          <ac:chgData name="Kulinich Bohdan" userId="48e65c9f34e137d0" providerId="LiveId" clId="{9C530EF2-91AF-C04B-BCA4-1D954C0A83D3}" dt="2023-07-03T08:49:47.316" v="1845" actId="164"/>
          <ac:grpSpMkLst>
            <pc:docMk/>
            <pc:sldMk cId="3015501688" sldId="285"/>
            <ac:grpSpMk id="58" creationId="{213F0909-E00F-83DC-510F-08B817D0D9B9}"/>
          </ac:grpSpMkLst>
        </pc:grpChg>
        <pc:grpChg chg="add mod">
          <ac:chgData name="Kulinich Bohdan" userId="48e65c9f34e137d0" providerId="LiveId" clId="{9C530EF2-91AF-C04B-BCA4-1D954C0A83D3}" dt="2023-07-03T08:49:54.189" v="1846" actId="164"/>
          <ac:grpSpMkLst>
            <pc:docMk/>
            <pc:sldMk cId="3015501688" sldId="285"/>
            <ac:grpSpMk id="59" creationId="{27DE45DC-0101-79FA-A44B-F4DAD5853CFB}"/>
          </ac:grpSpMkLst>
        </pc:grpChg>
        <pc:grpChg chg="add mod">
          <ac:chgData name="Kulinich Bohdan" userId="48e65c9f34e137d0" providerId="LiveId" clId="{9C530EF2-91AF-C04B-BCA4-1D954C0A83D3}" dt="2023-07-03T08:49:58.025" v="1847" actId="164"/>
          <ac:grpSpMkLst>
            <pc:docMk/>
            <pc:sldMk cId="3015501688" sldId="285"/>
            <ac:grpSpMk id="60" creationId="{D952F19E-243E-84B3-32B8-332F3F3EC80A}"/>
          </ac:grpSpMkLst>
        </pc:grpChg>
        <pc:grpChg chg="mod">
          <ac:chgData name="Kulinich Bohdan" userId="48e65c9f34e137d0" providerId="LiveId" clId="{9C530EF2-91AF-C04B-BCA4-1D954C0A83D3}" dt="2023-06-30T11:39:31.179" v="519" actId="14826"/>
          <ac:grpSpMkLst>
            <pc:docMk/>
            <pc:sldMk cId="3015501688" sldId="285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39:23.755" v="518" actId="14826"/>
          <ac:grpSpMkLst>
            <pc:docMk/>
            <pc:sldMk cId="3015501688" sldId="285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1:39:06.060" v="511" actId="14826"/>
          <ac:grpSpMkLst>
            <pc:docMk/>
            <pc:sldMk cId="3015501688" sldId="285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39:38.866" v="520" actId="14826"/>
          <ac:grpSpMkLst>
            <pc:docMk/>
            <pc:sldMk cId="3015501688" sldId="285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1:39:43.452" v="523" actId="14429"/>
          <ac:picMkLst>
            <pc:docMk/>
            <pc:sldMk cId="3015501688" sldId="285"/>
            <ac:picMk id="2" creationId="{1DA2C3F3-36F5-8037-B975-888240E2EE3C}"/>
          </ac:picMkLst>
        </pc:picChg>
        <pc:picChg chg="add del mod modVis">
          <ac:chgData name="Kulinich Bohdan" userId="48e65c9f34e137d0" providerId="LiveId" clId="{9C530EF2-91AF-C04B-BCA4-1D954C0A83D3}" dt="2023-06-29T19:57:18.132" v="387" actId="478"/>
          <ac:picMkLst>
            <pc:docMk/>
            <pc:sldMk cId="3015501688" sldId="285"/>
            <ac:picMk id="2" creationId="{2FE52BDE-1998-C461-2822-D241DD112F1D}"/>
          </ac:picMkLst>
        </pc:picChg>
        <pc:picChg chg="add 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3" creationId="{2893EDCF-6C42-541A-9D78-4502EFC99A03}"/>
          </ac:picMkLst>
        </pc:picChg>
        <pc:picChg chg="add mod modVis">
          <ac:chgData name="Kulinich Bohdan" userId="48e65c9f34e137d0" providerId="LiveId" clId="{9C530EF2-91AF-C04B-BCA4-1D954C0A83D3}" dt="2023-06-30T11:39:44.130" v="524" actId="14429"/>
          <ac:picMkLst>
            <pc:docMk/>
            <pc:sldMk cId="3015501688" sldId="285"/>
            <ac:picMk id="4" creationId="{50DFBDA9-FB5B-4FA3-F715-835ECEC94001}"/>
          </ac:picMkLst>
        </pc:picChg>
        <pc:picChg chg="mod modVis">
          <ac:chgData name="Kulinich Bohdan" userId="48e65c9f34e137d0" providerId="LiveId" clId="{9C530EF2-91AF-C04B-BCA4-1D954C0A83D3}" dt="2023-06-30T11:39:41.256" v="521" actId="14429"/>
          <ac:picMkLst>
            <pc:docMk/>
            <pc:sldMk cId="3015501688" sldId="285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1:39:45.300" v="525" actId="14429"/>
          <ac:picMkLst>
            <pc:docMk/>
            <pc:sldMk cId="3015501688" sldId="285"/>
            <ac:picMk id="6" creationId="{9CEFBC9A-2553-9AC3-F5AB-5F73D915ABF8}"/>
          </ac:picMkLst>
        </pc:picChg>
        <pc:picChg chg="mod">
          <ac:chgData name="Kulinich Bohdan" userId="48e65c9f34e137d0" providerId="LiveId" clId="{9C530EF2-91AF-C04B-BCA4-1D954C0A83D3}" dt="2023-06-30T11:39:31.179" v="519" actId="14826"/>
          <ac:picMkLst>
            <pc:docMk/>
            <pc:sldMk cId="3015501688" sldId="285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39:23.755" v="518" actId="14826"/>
          <ac:picMkLst>
            <pc:docMk/>
            <pc:sldMk cId="3015501688" sldId="285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39:06.060" v="511" actId="14826"/>
          <ac:picMkLst>
            <pc:docMk/>
            <pc:sldMk cId="3015501688" sldId="285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3:53.812" v="3236"/>
          <ac:picMkLst>
            <pc:docMk/>
            <pc:sldMk cId="3015501688" sldId="285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49:14.235" v="332"/>
          <ac:picMkLst>
            <pc:docMk/>
            <pc:sldMk cId="3015501688" sldId="285"/>
            <ac:picMk id="116" creationId="{60ECB14A-9B5F-AE32-AF26-372FB5D112C0}"/>
          </ac:picMkLst>
        </pc:picChg>
        <pc:picChg chg="mod modVis">
          <ac:chgData name="Kulinich Bohdan" userId="48e65c9f34e137d0" providerId="LiveId" clId="{9C530EF2-91AF-C04B-BCA4-1D954C0A83D3}" dt="2023-06-30T11:39:13.710" v="516" actId="14429"/>
          <ac:picMkLst>
            <pc:docMk/>
            <pc:sldMk cId="3015501688" sldId="285"/>
            <ac:picMk id="117" creationId="{63E2D85E-F3F7-7DAE-E860-E806D9B4D6DB}"/>
          </ac:picMkLst>
        </pc:picChg>
        <pc:picChg chg="mod modVis">
          <ac:chgData name="Kulinich Bohdan" userId="48e65c9f34e137d0" providerId="LiveId" clId="{9C530EF2-91AF-C04B-BCA4-1D954C0A83D3}" dt="2023-06-30T11:39:49.839" v="526" actId="14430"/>
          <ac:picMkLst>
            <pc:docMk/>
            <pc:sldMk cId="3015501688" sldId="285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39:38.866" v="520" actId="14826"/>
          <ac:picMkLst>
            <pc:docMk/>
            <pc:sldMk cId="3015501688" sldId="285"/>
            <ac:picMk id="127" creationId="{7EB5A0BC-CD74-8A75-DAF6-24215595FB62}"/>
          </ac:picMkLst>
        </pc:pic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3" creationId="{B375DE6F-8D0C-162D-E1F1-F257E3F2924C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9" creationId="{923CEDFA-CA01-5300-DD9F-FCC05526C54A}"/>
          </ac:cxnSpMkLst>
        </pc:cxnChg>
        <pc:cxnChg chg="add del mod topLvl">
          <ac:chgData name="Kulinich Bohdan" userId="48e65c9f34e137d0" providerId="LiveId" clId="{9C530EF2-91AF-C04B-BCA4-1D954C0A83D3}" dt="2023-07-03T08:46:32.772" v="1769" actId="478"/>
          <ac:cxnSpMkLst>
            <pc:docMk/>
            <pc:sldMk cId="3015501688" sldId="285"/>
            <ac:cxnSpMk id="11" creationId="{F6B0A524-6114-AFED-714C-9304071E850E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14" creationId="{232CB288-C67B-72B3-C918-6EB8E7D809F9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17" creationId="{CE7D3D12-E7BC-2197-DA87-D1A32E3B7812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21" creationId="{1805DAAA-E7A2-AB91-7884-E873EEC577DA}"/>
          </ac:cxnSpMkLst>
        </pc:cxnChg>
        <pc:cxnChg chg="add del mod">
          <ac:chgData name="Kulinich Bohdan" userId="48e65c9f34e137d0" providerId="LiveId" clId="{9C530EF2-91AF-C04B-BCA4-1D954C0A83D3}" dt="2023-07-03T07:59:45.122" v="1343" actId="478"/>
          <ac:cxnSpMkLst>
            <pc:docMk/>
            <pc:sldMk cId="3015501688" sldId="285"/>
            <ac:cxnSpMk id="35" creationId="{3BBCBF6D-7420-5048-25DB-1E1C515998CC}"/>
          </ac:cxnSpMkLst>
        </pc:cxnChg>
        <pc:cxnChg chg="add del mod">
          <ac:chgData name="Kulinich Bohdan" userId="48e65c9f34e137d0" providerId="LiveId" clId="{9C530EF2-91AF-C04B-BCA4-1D954C0A83D3}" dt="2023-07-03T08:01:34.551" v="1382" actId="478"/>
          <ac:cxnSpMkLst>
            <pc:docMk/>
            <pc:sldMk cId="3015501688" sldId="285"/>
            <ac:cxnSpMk id="36" creationId="{61CACD3D-5F53-2C44-C4BA-21B867124A9F}"/>
          </ac:cxnSpMkLst>
        </pc:cxnChg>
        <pc:cxnChg chg="add del mod">
          <ac:chgData name="Kulinich Bohdan" userId="48e65c9f34e137d0" providerId="LiveId" clId="{9C530EF2-91AF-C04B-BCA4-1D954C0A83D3}" dt="2023-07-03T08:01:30.866" v="1380" actId="478"/>
          <ac:cxnSpMkLst>
            <pc:docMk/>
            <pc:sldMk cId="3015501688" sldId="285"/>
            <ac:cxnSpMk id="43" creationId="{B2A2564F-EEAA-92E6-87C8-5213FAC9EC91}"/>
          </ac:cxnSpMkLst>
        </pc:cxnChg>
        <pc:cxnChg chg="add del mod">
          <ac:chgData name="Kulinich Bohdan" userId="48e65c9f34e137d0" providerId="LiveId" clId="{9C530EF2-91AF-C04B-BCA4-1D954C0A83D3}" dt="2023-07-03T08:05:43.132" v="1567" actId="478"/>
          <ac:cxnSpMkLst>
            <pc:docMk/>
            <pc:sldMk cId="3015501688" sldId="285"/>
            <ac:cxnSpMk id="45" creationId="{290E4589-3947-02E2-0765-6E6CC5C95376}"/>
          </ac:cxnSpMkLst>
        </pc:cxnChg>
      </pc:sldChg>
      <pc:sldChg chg="addSp delSp modSp add mod modTransition setBg modAnim">
        <pc:chgData name="Kulinich Bohdan" userId="48e65c9f34e137d0" providerId="LiveId" clId="{9C530EF2-91AF-C04B-BCA4-1D954C0A83D3}" dt="2023-07-06T17:34:00.257" v="3237"/>
        <pc:sldMkLst>
          <pc:docMk/>
          <pc:sldMk cId="2900867677" sldId="286"/>
        </pc:sldMkLst>
        <pc:spChg chg="add del mod">
          <ac:chgData name="Kulinich Bohdan" userId="48e65c9f34e137d0" providerId="LiveId" clId="{9C530EF2-91AF-C04B-BCA4-1D954C0A83D3}" dt="2023-06-29T19:40:38.247" v="279" actId="478"/>
          <ac:spMkLst>
            <pc:docMk/>
            <pc:sldMk cId="2900867677" sldId="286"/>
            <ac:spMk id="2" creationId="{DB7D083A-ACA4-7A25-1BDB-109D1C4C251D}"/>
          </ac:spMkLst>
        </pc:spChg>
        <pc:spChg chg="add mod">
          <ac:chgData name="Kulinich Bohdan" userId="48e65c9f34e137d0" providerId="LiveId" clId="{9C530EF2-91AF-C04B-BCA4-1D954C0A83D3}" dt="2023-07-04T11:58:07.645" v="2045" actId="14100"/>
          <ac:spMkLst>
            <pc:docMk/>
            <pc:sldMk cId="2900867677" sldId="286"/>
            <ac:spMk id="4" creationId="{9BB62326-C4E3-6481-D3B5-34A14DAB2B67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3" creationId="{0870CF9F-2E4A-195F-8A4B-140B171593B5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4" creationId="{59B34283-0392-2419-E127-AEAF72556876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5" creationId="{56E631A8-B066-FBBD-A221-24A22EB90FA7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6" creationId="{8B7F4370-530E-7FBE-5818-9C46E6B93BF1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18" creationId="{156D8779-4F42-E63C-F7B4-4A25FDCC74ED}"/>
          </ac:spMkLst>
        </pc:spChg>
        <pc:spChg chg="mod topLvl">
          <ac:chgData name="Kulinich Bohdan" userId="48e65c9f34e137d0" providerId="LiveId" clId="{9C530EF2-91AF-C04B-BCA4-1D954C0A83D3}" dt="2023-07-04T12:38:52.438" v="2205" actId="1076"/>
          <ac:spMkLst>
            <pc:docMk/>
            <pc:sldMk cId="2900867677" sldId="286"/>
            <ac:spMk id="19" creationId="{1A696F30-F1FB-281A-DBDD-8829BBEAFB46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1" creationId="{3396DF01-163A-4C8D-AF34-E9CBC5BC265D}"/>
          </ac:spMkLst>
        </pc:spChg>
        <pc:spChg chg="mod topLvl">
          <ac:chgData name="Kulinich Bohdan" userId="48e65c9f34e137d0" providerId="LiveId" clId="{9C530EF2-91AF-C04B-BCA4-1D954C0A83D3}" dt="2023-07-04T12:38:50.183" v="2204" actId="1076"/>
          <ac:spMkLst>
            <pc:docMk/>
            <pc:sldMk cId="2900867677" sldId="286"/>
            <ac:spMk id="22" creationId="{8D4E3782-35EC-8C71-9BF2-AA23CA9F9B06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4" creationId="{933CD4D9-4CDC-9483-8F79-34A4B4D76949}"/>
          </ac:spMkLst>
        </pc:spChg>
        <pc:spChg chg="mod topLvl">
          <ac:chgData name="Kulinich Bohdan" userId="48e65c9f34e137d0" providerId="LiveId" clId="{9C530EF2-91AF-C04B-BCA4-1D954C0A83D3}" dt="2023-07-04T12:38:42.875" v="2202" actId="1076"/>
          <ac:spMkLst>
            <pc:docMk/>
            <pc:sldMk cId="2900867677" sldId="286"/>
            <ac:spMk id="25" creationId="{8C8E09F1-AD65-3DB8-BF24-35D8F167D8BE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7" creationId="{9DA52EB4-8AFA-EE54-BBE3-B9A3E166B0B6}"/>
          </ac:spMkLst>
        </pc:spChg>
        <pc:spChg chg="mod topLvl">
          <ac:chgData name="Kulinich Bohdan" userId="48e65c9f34e137d0" providerId="LiveId" clId="{9C530EF2-91AF-C04B-BCA4-1D954C0A83D3}" dt="2023-07-04T12:38:46.826" v="2203" actId="1076"/>
          <ac:spMkLst>
            <pc:docMk/>
            <pc:sldMk cId="2900867677" sldId="286"/>
            <ac:spMk id="28" creationId="{B42AAB4E-1E2E-29F9-C202-5E66D175DBB9}"/>
          </ac:spMkLst>
        </pc:spChg>
        <pc:spChg chg="add mod">
          <ac:chgData name="Kulinich Bohdan" userId="48e65c9f34e137d0" providerId="LiveId" clId="{9C530EF2-91AF-C04B-BCA4-1D954C0A83D3}" dt="2023-07-04T12:58:02.666" v="2296" actId="1037"/>
          <ac:spMkLst>
            <pc:docMk/>
            <pc:sldMk cId="2900867677" sldId="286"/>
            <ac:spMk id="70" creationId="{2F589CDE-4BE4-B487-C887-05D49B2B3CD1}"/>
          </ac:spMkLst>
        </pc:spChg>
        <pc:spChg chg="add mod">
          <ac:chgData name="Kulinich Bohdan" userId="48e65c9f34e137d0" providerId="LiveId" clId="{9C530EF2-91AF-C04B-BCA4-1D954C0A83D3}" dt="2023-07-04T13:02:41.640" v="2309" actId="1035"/>
          <ac:spMkLst>
            <pc:docMk/>
            <pc:sldMk cId="2900867677" sldId="286"/>
            <ac:spMk id="71" creationId="{BC15F05A-C9B2-F843-11A9-0F767BA23C43}"/>
          </ac:spMkLst>
        </pc:spChg>
        <pc:spChg chg="mod">
          <ac:chgData name="Kulinich Bohdan" userId="48e65c9f34e137d0" providerId="LiveId" clId="{9C530EF2-91AF-C04B-BCA4-1D954C0A83D3}" dt="2023-06-30T11:40:32.663" v="533" actId="14826"/>
          <ac:spMkLst>
            <pc:docMk/>
            <pc:sldMk cId="2900867677" sldId="286"/>
            <ac:spMk id="88" creationId="{6DE23AA1-281B-5048-316A-B1CC4FA2C4FB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89" creationId="{CB649374-4D0C-2E3A-3037-C055A1CE6624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1" creationId="{3A7736C4-EE5A-37A4-9F58-8B45B7DAA568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2" creationId="{05B55968-1740-AE4A-4C75-7B47F16B2BCE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3" creationId="{F63B5016-66D9-7209-C4C3-1297D8796DEB}"/>
          </ac:spMkLst>
        </pc:spChg>
        <pc:spChg chg="mod">
          <ac:chgData name="Kulinich Bohdan" userId="48e65c9f34e137d0" providerId="LiveId" clId="{9C530EF2-91AF-C04B-BCA4-1D954C0A83D3}" dt="2023-06-30T11:40:02.702" v="527" actId="14826"/>
          <ac:spMkLst>
            <pc:docMk/>
            <pc:sldMk cId="2900867677" sldId="286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40:24.685" v="532" actId="14826"/>
          <ac:spMkLst>
            <pc:docMk/>
            <pc:sldMk cId="2900867677" sldId="286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40:39.304" v="534" actId="14826"/>
          <ac:spMkLst>
            <pc:docMk/>
            <pc:sldMk cId="2900867677" sldId="286"/>
            <ac:spMk id="125" creationId="{E100AAC2-3085-4921-E247-3FB536ECCC14}"/>
          </ac:spMkLst>
        </pc:spChg>
        <pc:grpChg chg="add del mod topLvl">
          <ac:chgData name="Kulinich Bohdan" userId="48e65c9f34e137d0" providerId="LiveId" clId="{9C530EF2-91AF-C04B-BCA4-1D954C0A83D3}" dt="2023-07-04T12:00:20.433" v="2081" actId="165"/>
          <ac:grpSpMkLst>
            <pc:docMk/>
            <pc:sldMk cId="2900867677" sldId="286"/>
            <ac:grpSpMk id="17" creationId="{F608A7D3-ADCC-E67A-743A-4D08CC69AF6B}"/>
          </ac:grpSpMkLst>
        </pc:grpChg>
        <pc:grpChg chg="add del mod topLvl">
          <ac:chgData name="Kulinich Bohdan" userId="48e65c9f34e137d0" providerId="LiveId" clId="{9C530EF2-91AF-C04B-BCA4-1D954C0A83D3}" dt="2023-07-04T12:00:04.097" v="2077" actId="165"/>
          <ac:grpSpMkLst>
            <pc:docMk/>
            <pc:sldMk cId="2900867677" sldId="286"/>
            <ac:grpSpMk id="20" creationId="{6D76D589-61B2-FC66-964F-2AF64695926D}"/>
          </ac:grpSpMkLst>
        </pc:grpChg>
        <pc:grpChg chg="add del mod topLvl">
          <ac:chgData name="Kulinich Bohdan" userId="48e65c9f34e137d0" providerId="LiveId" clId="{9C530EF2-91AF-C04B-BCA4-1D954C0A83D3}" dt="2023-07-04T11:59:39.805" v="2070" actId="165"/>
          <ac:grpSpMkLst>
            <pc:docMk/>
            <pc:sldMk cId="2900867677" sldId="286"/>
            <ac:grpSpMk id="23" creationId="{B906E14F-FB23-EDE7-B591-0CF9E4A763E6}"/>
          </ac:grpSpMkLst>
        </pc:grpChg>
        <pc:grpChg chg="add del mod topLvl">
          <ac:chgData name="Kulinich Bohdan" userId="48e65c9f34e137d0" providerId="LiveId" clId="{9C530EF2-91AF-C04B-BCA4-1D954C0A83D3}" dt="2023-07-04T11:59:47.731" v="2072" actId="165"/>
          <ac:grpSpMkLst>
            <pc:docMk/>
            <pc:sldMk cId="2900867677" sldId="286"/>
            <ac:grpSpMk id="26" creationId="{A80D0A59-70FC-F978-0B20-DA907EB011BF}"/>
          </ac:grpSpMkLst>
        </pc:grpChg>
        <pc:grpChg chg="add del mod">
          <ac:chgData name="Kulinich Bohdan" userId="48e65c9f34e137d0" providerId="LiveId" clId="{9C530EF2-91AF-C04B-BCA4-1D954C0A83D3}" dt="2023-07-04T11:58:43.610" v="2048" actId="165"/>
          <ac:grpSpMkLst>
            <pc:docMk/>
            <pc:sldMk cId="2900867677" sldId="286"/>
            <ac:grpSpMk id="29" creationId="{08216A8F-8058-D50A-F167-956CA60CCBD4}"/>
          </ac:grpSpMkLst>
        </pc:grpChg>
        <pc:grpChg chg="add mod">
          <ac:chgData name="Kulinich Bohdan" userId="48e65c9f34e137d0" providerId="LiveId" clId="{9C530EF2-91AF-C04B-BCA4-1D954C0A83D3}" dt="2023-07-04T12:36:00.321" v="2135" actId="338"/>
          <ac:grpSpMkLst>
            <pc:docMk/>
            <pc:sldMk cId="2900867677" sldId="286"/>
            <ac:grpSpMk id="61" creationId="{EDE4C127-A267-1470-F9FF-DEE3F5A86BC1}"/>
          </ac:grpSpMkLst>
        </pc:grpChg>
        <pc:grpChg chg="mod">
          <ac:chgData name="Kulinich Bohdan" userId="48e65c9f34e137d0" providerId="LiveId" clId="{9C530EF2-91AF-C04B-BCA4-1D954C0A83D3}" dt="2023-06-30T11:40:32.663" v="533" actId="14826"/>
          <ac:grpSpMkLst>
            <pc:docMk/>
            <pc:sldMk cId="2900867677" sldId="286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40:02.702" v="527" actId="14826"/>
          <ac:grpSpMkLst>
            <pc:docMk/>
            <pc:sldMk cId="2900867677" sldId="286"/>
            <ac:grpSpMk id="94" creationId="{A6E7BC31-E913-C056-808B-3F4E89BD16CE}"/>
          </ac:grpSpMkLst>
        </pc:grpChg>
        <pc:grpChg chg="add mod">
          <ac:chgData name="Kulinich Bohdan" userId="48e65c9f34e137d0" providerId="LiveId" clId="{9C530EF2-91AF-C04B-BCA4-1D954C0A83D3}" dt="2023-07-05T08:59:23.211" v="2397" actId="164"/>
          <ac:grpSpMkLst>
            <pc:docMk/>
            <pc:sldMk cId="2900867677" sldId="286"/>
            <ac:grpSpMk id="100" creationId="{F6543FBB-B992-407E-D6E7-62EC9AE86072}"/>
          </ac:grpSpMkLst>
        </pc:grpChg>
        <pc:grpChg chg="mod modVis">
          <ac:chgData name="Kulinich Bohdan" userId="48e65c9f34e137d0" providerId="LiveId" clId="{9C530EF2-91AF-C04B-BCA4-1D954C0A83D3}" dt="2023-06-30T11:40:24.685" v="532" actId="14826"/>
          <ac:grpSpMkLst>
            <pc:docMk/>
            <pc:sldMk cId="2900867677" sldId="286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40:39.304" v="534" actId="14826"/>
          <ac:grpSpMkLst>
            <pc:docMk/>
            <pc:sldMk cId="2900867677" sldId="286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1:40:41.661" v="537" actId="14429"/>
          <ac:picMkLst>
            <pc:docMk/>
            <pc:sldMk cId="2900867677" sldId="286"/>
            <ac:picMk id="2" creationId="{3EAB1DBC-A8BB-EB8B-5881-71D4259B9481}"/>
          </ac:picMkLst>
        </pc:picChg>
        <pc:picChg chg="add del mod">
          <ac:chgData name="Kulinich Bohdan" userId="48e65c9f34e137d0" providerId="LiveId" clId="{9C530EF2-91AF-C04B-BCA4-1D954C0A83D3}" dt="2023-06-29T19:57:22.941" v="389" actId="478"/>
          <ac:picMkLst>
            <pc:docMk/>
            <pc:sldMk cId="2900867677" sldId="286"/>
            <ac:picMk id="3" creationId="{14A193CA-D494-A19E-7502-F9E181E47A9C}"/>
          </ac:picMkLst>
        </pc:picChg>
        <pc:picChg chg="add mod modVis">
          <ac:chgData name="Kulinich Bohdan" userId="48e65c9f34e137d0" providerId="LiveId" clId="{9C530EF2-91AF-C04B-BCA4-1D954C0A83D3}" dt="2023-06-30T11:40:41.205" v="536" actId="14429"/>
          <ac:picMkLst>
            <pc:docMk/>
            <pc:sldMk cId="2900867677" sldId="286"/>
            <ac:picMk id="3" creationId="{AD6049B1-E750-03C7-D501-2C0A545CBDD8}"/>
          </ac:picMkLst>
        </pc:picChg>
        <pc:picChg chg="add 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4" creationId="{24CEA14B-124A-E66D-C60E-178C1BD458FD}"/>
          </ac:picMkLst>
        </pc:picChg>
        <pc:picChg chg="mod modVis">
          <ac:chgData name="Kulinich Bohdan" userId="48e65c9f34e137d0" providerId="LiveId" clId="{9C530EF2-91AF-C04B-BCA4-1D954C0A83D3}" dt="2023-06-30T11:40:42.855" v="539" actId="14429"/>
          <ac:picMkLst>
            <pc:docMk/>
            <pc:sldMk cId="2900867677" sldId="286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1:40:40.745" v="535" actId="14429"/>
          <ac:picMkLst>
            <pc:docMk/>
            <pc:sldMk cId="2900867677" sldId="286"/>
            <ac:picMk id="6" creationId="{459EA538-9931-7BE8-CF62-46E238740523}"/>
          </ac:picMkLst>
        </pc:picChg>
        <pc:picChg chg="mod">
          <ac:chgData name="Kulinich Bohdan" userId="48e65c9f34e137d0" providerId="LiveId" clId="{9C530EF2-91AF-C04B-BCA4-1D954C0A83D3}" dt="2023-06-30T11:40:32.663" v="533" actId="14826"/>
          <ac:picMkLst>
            <pc:docMk/>
            <pc:sldMk cId="2900867677" sldId="286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40:02.702" v="527" actId="14826"/>
          <ac:picMkLst>
            <pc:docMk/>
            <pc:sldMk cId="2900867677" sldId="286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40:24.685" v="532" actId="14826"/>
          <ac:picMkLst>
            <pc:docMk/>
            <pc:sldMk cId="2900867677" sldId="286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00.257" v="3237"/>
          <ac:picMkLst>
            <pc:docMk/>
            <pc:sldMk cId="2900867677" sldId="286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6-30T11:41:04.528" v="543" actId="14430"/>
          <ac:picMkLst>
            <pc:docMk/>
            <pc:sldMk cId="2900867677" sldId="286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50:12.692" v="338"/>
          <ac:picMkLst>
            <pc:docMk/>
            <pc:sldMk cId="2900867677" sldId="286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0:47.801" v="343"/>
          <ac:picMkLst>
            <pc:docMk/>
            <pc:sldMk cId="2900867677" sldId="286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40:39.304" v="534" actId="14826"/>
          <ac:picMkLst>
            <pc:docMk/>
            <pc:sldMk cId="2900867677" sldId="286"/>
            <ac:picMk id="127" creationId="{7EB5A0BC-CD74-8A75-DAF6-24215595FB62}"/>
          </ac:picMkLst>
        </pc:picChg>
        <pc:cxnChg chg="add mod topLvl">
          <ac:chgData name="Kulinich Bohdan" userId="48e65c9f34e137d0" providerId="LiveId" clId="{9C530EF2-91AF-C04B-BCA4-1D954C0A83D3}" dt="2023-07-04T12:37:31.230" v="2152" actId="693"/>
          <ac:cxnSpMkLst>
            <pc:docMk/>
            <pc:sldMk cId="2900867677" sldId="286"/>
            <ac:cxnSpMk id="7" creationId="{D84A07F2-231F-AE09-D8EC-1BC78A435738}"/>
          </ac:cxnSpMkLst>
        </pc:cxnChg>
        <pc:cxnChg chg="add mod topLvl">
          <ac:chgData name="Kulinich Bohdan" userId="48e65c9f34e137d0" providerId="LiveId" clId="{9C530EF2-91AF-C04B-BCA4-1D954C0A83D3}" dt="2023-07-04T12:37:48.657" v="2154" actId="166"/>
          <ac:cxnSpMkLst>
            <pc:docMk/>
            <pc:sldMk cId="2900867677" sldId="286"/>
            <ac:cxnSpMk id="8" creationId="{44ADD5CB-9395-B69F-EA88-761129D07EAB}"/>
          </ac:cxnSpMkLst>
        </pc:cxnChg>
        <pc:cxnChg chg="add mod topLvl">
          <ac:chgData name="Kulinich Bohdan" userId="48e65c9f34e137d0" providerId="LiveId" clId="{9C530EF2-91AF-C04B-BCA4-1D954C0A83D3}" dt="2023-07-04T12:37:44.341" v="2153" actId="166"/>
          <ac:cxnSpMkLst>
            <pc:docMk/>
            <pc:sldMk cId="2900867677" sldId="286"/>
            <ac:cxnSpMk id="9" creationId="{DBA01F7C-DB46-9CD1-443A-20A8D8FE7B7A}"/>
          </ac:cxnSpMkLst>
        </pc:cxnChg>
        <pc:cxnChg chg="add mod topLvl">
          <ac:chgData name="Kulinich Bohdan" userId="48e65c9f34e137d0" providerId="LiveId" clId="{9C530EF2-91AF-C04B-BCA4-1D954C0A83D3}" dt="2023-07-04T12:37:53.801" v="2155" actId="166"/>
          <ac:cxnSpMkLst>
            <pc:docMk/>
            <pc:sldMk cId="2900867677" sldId="286"/>
            <ac:cxnSpMk id="10" creationId="{68ECF403-C269-A1CE-6EB4-8DCD5B1DD156}"/>
          </ac:cxnSpMkLst>
        </pc:cxnChg>
        <pc:cxnChg chg="add mod topLvl">
          <ac:chgData name="Kulinich Bohdan" userId="48e65c9f34e137d0" providerId="LiveId" clId="{9C530EF2-91AF-C04B-BCA4-1D954C0A83D3}" dt="2023-07-04T11:58:43.610" v="2048" actId="165"/>
          <ac:cxnSpMkLst>
            <pc:docMk/>
            <pc:sldMk cId="2900867677" sldId="286"/>
            <ac:cxnSpMk id="11" creationId="{8185D0EF-7EAC-277C-47B3-6FFF0364EDFD}"/>
          </ac:cxnSpMkLst>
        </pc:cxnChg>
        <pc:cxnChg chg="add mod topLvl">
          <ac:chgData name="Kulinich Bohdan" userId="48e65c9f34e137d0" providerId="LiveId" clId="{9C530EF2-91AF-C04B-BCA4-1D954C0A83D3}" dt="2023-07-04T13:02:47.850" v="2311" actId="1076"/>
          <ac:cxnSpMkLst>
            <pc:docMk/>
            <pc:sldMk cId="2900867677" sldId="286"/>
            <ac:cxnSpMk id="12" creationId="{9B6B5E48-4A90-F622-0396-3E3315D38095}"/>
          </ac:cxnSpMkLst>
        </pc:cxnChg>
        <pc:cxnChg chg="add mod">
          <ac:chgData name="Kulinich Bohdan" userId="48e65c9f34e137d0" providerId="LiveId" clId="{9C530EF2-91AF-C04B-BCA4-1D954C0A83D3}" dt="2023-07-04T12:57:27.041" v="2291" actId="693"/>
          <ac:cxnSpMkLst>
            <pc:docMk/>
            <pc:sldMk cId="2900867677" sldId="286"/>
            <ac:cxnSpMk id="30" creationId="{0BA62D7F-218E-CB99-0D97-0720A1FCE693}"/>
          </ac:cxnSpMkLst>
        </pc:cxnChg>
        <pc:cxnChg chg="add mod">
          <ac:chgData name="Kulinich Bohdan" userId="48e65c9f34e137d0" providerId="LiveId" clId="{9C530EF2-91AF-C04B-BCA4-1D954C0A83D3}" dt="2023-07-04T12:57:27.041" v="2291" actId="693"/>
          <ac:cxnSpMkLst>
            <pc:docMk/>
            <pc:sldMk cId="2900867677" sldId="286"/>
            <ac:cxnSpMk id="31" creationId="{224216C7-6CBE-D5A5-150F-3373BB6F9D76}"/>
          </ac:cxnSpMkLst>
        </pc:cxnChg>
        <pc:cxnChg chg="add mod">
          <ac:chgData name="Kulinich Bohdan" userId="48e65c9f34e137d0" providerId="LiveId" clId="{9C530EF2-91AF-C04B-BCA4-1D954C0A83D3}" dt="2023-07-04T12:57:17.450" v="2290" actId="208"/>
          <ac:cxnSpMkLst>
            <pc:docMk/>
            <pc:sldMk cId="2900867677" sldId="286"/>
            <ac:cxnSpMk id="43" creationId="{5DA12B01-F2D4-5D5C-CB67-04F7F192D338}"/>
          </ac:cxnSpMkLst>
        </pc:cxnChg>
        <pc:cxnChg chg="add del mod">
          <ac:chgData name="Kulinich Bohdan" userId="48e65c9f34e137d0" providerId="LiveId" clId="{9C530EF2-91AF-C04B-BCA4-1D954C0A83D3}" dt="2023-07-04T12:35:36.222" v="2126" actId="478"/>
          <ac:cxnSpMkLst>
            <pc:docMk/>
            <pc:sldMk cId="2900867677" sldId="286"/>
            <ac:cxnSpMk id="48" creationId="{440155E2-9E01-3E1F-7BDF-9366966785E7}"/>
          </ac:cxnSpMkLst>
        </pc:cxnChg>
        <pc:cxnChg chg="add mod">
          <ac:chgData name="Kulinich Bohdan" userId="48e65c9f34e137d0" providerId="LiveId" clId="{9C530EF2-91AF-C04B-BCA4-1D954C0A83D3}" dt="2023-07-04T12:57:37.221" v="2292" actId="693"/>
          <ac:cxnSpMkLst>
            <pc:docMk/>
            <pc:sldMk cId="2900867677" sldId="286"/>
            <ac:cxnSpMk id="51" creationId="{4581DFA2-3E97-D339-139A-69F670E5E27C}"/>
          </ac:cxnSpMkLst>
        </pc:cxnChg>
        <pc:cxnChg chg="add mod">
          <ac:chgData name="Kulinich Bohdan" userId="48e65c9f34e137d0" providerId="LiveId" clId="{9C530EF2-91AF-C04B-BCA4-1D954C0A83D3}" dt="2023-07-04T12:57:14.265" v="2289" actId="693"/>
          <ac:cxnSpMkLst>
            <pc:docMk/>
            <pc:sldMk cId="2900867677" sldId="286"/>
            <ac:cxnSpMk id="56" creationId="{A3D176E4-626A-48DF-25DD-475DAE805195}"/>
          </ac:cxnSpMkLst>
        </pc:cxnChg>
        <pc:cxnChg chg="add mod">
          <ac:chgData name="Kulinich Bohdan" userId="48e65c9f34e137d0" providerId="LiveId" clId="{9C530EF2-91AF-C04B-BCA4-1D954C0A83D3}" dt="2023-07-04T12:57:14.265" v="2289" actId="693"/>
          <ac:cxnSpMkLst>
            <pc:docMk/>
            <pc:sldMk cId="2900867677" sldId="286"/>
            <ac:cxnSpMk id="58" creationId="{DEEA77D0-ACD6-F865-48A9-19222555E91C}"/>
          </ac:cxnSpMkLst>
        </pc:cxnChg>
        <pc:cxnChg chg="add mod">
          <ac:chgData name="Kulinich Bohdan" userId="48e65c9f34e137d0" providerId="LiveId" clId="{9C530EF2-91AF-C04B-BCA4-1D954C0A83D3}" dt="2023-07-05T08:59:23.211" v="2397" actId="164"/>
          <ac:cxnSpMkLst>
            <pc:docMk/>
            <pc:sldMk cId="2900867677" sldId="286"/>
            <ac:cxnSpMk id="72" creationId="{8C7C58DC-CB49-8583-1AB9-3683AAE4D42B}"/>
          </ac:cxnSpMkLst>
        </pc:cxnChg>
      </pc:sldChg>
      <pc:sldChg chg="addSp delSp modSp add mod modTransition setBg delAnim modAnim">
        <pc:chgData name="Kulinich Bohdan" userId="48e65c9f34e137d0" providerId="LiveId" clId="{9C530EF2-91AF-C04B-BCA4-1D954C0A83D3}" dt="2023-07-06T17:34:05.101" v="3238"/>
        <pc:sldMkLst>
          <pc:docMk/>
          <pc:sldMk cId="3744922044" sldId="287"/>
        </pc:sldMkLst>
        <pc:spChg chg="add mod">
          <ac:chgData name="Kulinich Bohdan" userId="48e65c9f34e137d0" providerId="LiveId" clId="{9C530EF2-91AF-C04B-BCA4-1D954C0A83D3}" dt="2023-07-05T10:34:32.870" v="2715" actId="2711"/>
          <ac:spMkLst>
            <pc:docMk/>
            <pc:sldMk cId="3744922044" sldId="287"/>
            <ac:spMk id="6" creationId="{8F7E93B2-A65A-6C46-075E-2A061EC2396F}"/>
          </ac:spMkLst>
        </pc:spChg>
        <pc:spChg chg="add mod">
          <ac:chgData name="Kulinich Bohdan" userId="48e65c9f34e137d0" providerId="LiveId" clId="{9C530EF2-91AF-C04B-BCA4-1D954C0A83D3}" dt="2023-07-05T10:23:00.860" v="2480" actId="1076"/>
          <ac:spMkLst>
            <pc:docMk/>
            <pc:sldMk cId="3744922044" sldId="287"/>
            <ac:spMk id="16" creationId="{AC1B6C8B-4427-62DE-1DAC-329BFFD4D583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2" creationId="{4CFA3853-E46A-F3FF-1F19-DAD73173FC26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3" creationId="{820D5217-D325-346C-5CF7-E96C1307CCC0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4" creationId="{EAB4D586-D634-39F9-BC21-A76D452BEF4B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5" creationId="{F999C40A-F36F-8A43-FF4E-B469EE68C5B8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6" creationId="{C514B8C1-C545-1118-0B3A-E4550EF743AB}"/>
          </ac:spMkLst>
        </pc:spChg>
        <pc:spChg chg="add mod">
          <ac:chgData name="Kulinich Bohdan" userId="48e65c9f34e137d0" providerId="LiveId" clId="{9C530EF2-91AF-C04B-BCA4-1D954C0A83D3}" dt="2023-07-05T11:32:13.381" v="2889" actId="1037"/>
          <ac:spMkLst>
            <pc:docMk/>
            <pc:sldMk cId="3744922044" sldId="287"/>
            <ac:spMk id="37" creationId="{E4ADF55E-6DE0-274E-2007-3B41E7479B35}"/>
          </ac:spMkLst>
        </pc:spChg>
        <pc:spChg chg="add mod">
          <ac:chgData name="Kulinich Bohdan" userId="48e65c9f34e137d0" providerId="LiveId" clId="{9C530EF2-91AF-C04B-BCA4-1D954C0A83D3}" dt="2023-07-05T11:32:16.281" v="2892" actId="1035"/>
          <ac:spMkLst>
            <pc:docMk/>
            <pc:sldMk cId="3744922044" sldId="287"/>
            <ac:spMk id="38" creationId="{F91F4DF3-6BB3-B545-AD04-4258FF46CD2D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9" creationId="{1A1BE953-65CB-FDB1-2AE2-7C70C81EBC3C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40" creationId="{087EAE6F-50C0-0226-EB1C-B19714D61126}"/>
          </ac:spMkLst>
        </pc:spChg>
        <pc:spChg chg="mod">
          <ac:chgData name="Kulinich Bohdan" userId="48e65c9f34e137d0" providerId="LiveId" clId="{9C530EF2-91AF-C04B-BCA4-1D954C0A83D3}" dt="2023-06-30T11:41:23.399" v="544" actId="14826"/>
          <ac:spMkLst>
            <pc:docMk/>
            <pc:sldMk cId="3744922044" sldId="287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41:49.234" v="550" actId="14826"/>
          <ac:spMkLst>
            <pc:docMk/>
            <pc:sldMk cId="3744922044" sldId="287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41:42.194" v="549" actId="14826"/>
          <ac:spMkLst>
            <pc:docMk/>
            <pc:sldMk cId="3744922044" sldId="287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41:56.871" v="551" actId="14826"/>
          <ac:spMkLst>
            <pc:docMk/>
            <pc:sldMk cId="3744922044" sldId="287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1:41:23.399" v="544" actId="14826"/>
          <ac:grpSpMkLst>
            <pc:docMk/>
            <pc:sldMk cId="3744922044" sldId="287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41:49.234" v="550" actId="14826"/>
          <ac:grpSpMkLst>
            <pc:docMk/>
            <pc:sldMk cId="3744922044" sldId="287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1:41:42.194" v="549" actId="14826"/>
          <ac:grpSpMkLst>
            <pc:docMk/>
            <pc:sldMk cId="3744922044" sldId="287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41:56.871" v="551" actId="14826"/>
          <ac:grpSpMkLst>
            <pc:docMk/>
            <pc:sldMk cId="3744922044" sldId="287"/>
            <ac:grpSpMk id="124" creationId="{CB0CB2BE-4901-4ABE-A3CB-379604CF8447}"/>
          </ac:grpSpMkLst>
        </pc:grpChg>
        <pc:picChg chg="add del mod modVis">
          <ac:chgData name="Kulinich Bohdan" userId="48e65c9f34e137d0" providerId="LiveId" clId="{9C530EF2-91AF-C04B-BCA4-1D954C0A83D3}" dt="2023-06-29T19:57:29.031" v="392" actId="478"/>
          <ac:picMkLst>
            <pc:docMk/>
            <pc:sldMk cId="3744922044" sldId="287"/>
            <ac:picMk id="2" creationId="{88D71899-92C7-A9EC-6565-FA7B25A2AA6F}"/>
          </ac:picMkLst>
        </pc:picChg>
        <pc:picChg chg="add mod modVis">
          <ac:chgData name="Kulinich Bohdan" userId="48e65c9f34e137d0" providerId="LiveId" clId="{9C530EF2-91AF-C04B-BCA4-1D954C0A83D3}" dt="2023-06-30T11:41:59.132" v="554" actId="14429"/>
          <ac:picMkLst>
            <pc:docMk/>
            <pc:sldMk cId="3744922044" sldId="287"/>
            <ac:picMk id="2" creationId="{F2AE2F28-CC0D-6EEA-7431-E6420925D13F}"/>
          </ac:picMkLst>
        </pc:picChg>
        <pc:picChg chg="add mod modVis">
          <ac:chgData name="Kulinich Bohdan" userId="48e65c9f34e137d0" providerId="LiveId" clId="{9C530EF2-91AF-C04B-BCA4-1D954C0A83D3}" dt="2023-06-30T11:41:58.686" v="553" actId="14429"/>
          <ac:picMkLst>
            <pc:docMk/>
            <pc:sldMk cId="3744922044" sldId="287"/>
            <ac:picMk id="3" creationId="{15EC5BD3-6C77-2820-676A-7836E4CA18A3}"/>
          </ac:picMkLst>
        </pc:picChg>
        <pc:picChg chg="add mod modVis">
          <ac:chgData name="Kulinich Bohdan" userId="48e65c9f34e137d0" providerId="LiveId" clId="{9C530EF2-91AF-C04B-BCA4-1D954C0A83D3}" dt="2023-06-30T11:41:58.231" v="552" actId="14429"/>
          <ac:picMkLst>
            <pc:docMk/>
            <pc:sldMk cId="3744922044" sldId="287"/>
            <ac:picMk id="4" creationId="{D17BA9AD-E385-ECFD-EA1C-286D44665FBF}"/>
          </ac:picMkLst>
        </pc:picChg>
        <pc:picChg chg="mod modVis">
          <ac:chgData name="Kulinich Bohdan" userId="48e65c9f34e137d0" providerId="LiveId" clId="{9C530EF2-91AF-C04B-BCA4-1D954C0A83D3}" dt="2023-06-30T11:42:00.037" v="555" actId="14429"/>
          <ac:picMkLst>
            <pc:docMk/>
            <pc:sldMk cId="3744922044" sldId="287"/>
            <ac:picMk id="5" creationId="{E3702C73-2090-5CE0-0C2C-91D4FBB12D6E}"/>
          </ac:picMkLst>
        </pc:picChg>
        <pc:picChg chg="mod">
          <ac:chgData name="Kulinich Bohdan" userId="48e65c9f34e137d0" providerId="LiveId" clId="{9C530EF2-91AF-C04B-BCA4-1D954C0A83D3}" dt="2023-06-30T11:41:23.399" v="544" actId="14826"/>
          <ac:picMkLst>
            <pc:docMk/>
            <pc:sldMk cId="3744922044" sldId="287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41:49.234" v="550" actId="14826"/>
          <ac:picMkLst>
            <pc:docMk/>
            <pc:sldMk cId="3744922044" sldId="287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41:42.194" v="549" actId="14826"/>
          <ac:picMkLst>
            <pc:docMk/>
            <pc:sldMk cId="3744922044" sldId="287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05.101" v="3238"/>
          <ac:picMkLst>
            <pc:docMk/>
            <pc:sldMk cId="3744922044" sldId="287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50:58.904" v="344"/>
          <ac:picMkLst>
            <pc:docMk/>
            <pc:sldMk cId="3744922044" sldId="287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1:33.994" v="349"/>
          <ac:picMkLst>
            <pc:docMk/>
            <pc:sldMk cId="3744922044" sldId="287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41:56.871" v="551" actId="14826"/>
          <ac:picMkLst>
            <pc:docMk/>
            <pc:sldMk cId="3744922044" sldId="287"/>
            <ac:picMk id="127" creationId="{7EB5A0BC-CD74-8A75-DAF6-24215595FB62}"/>
          </ac:picMkLst>
        </pc:pic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7" creationId="{BFBF2527-C709-0CEE-DBED-B6DFA936D856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8" creationId="{895FF9BA-0D5F-F789-9F4B-5BB6D9D8CFF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9" creationId="{842F0A36-8FEB-DE2F-BB91-4A522A86C248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0" creationId="{81B1E3C6-A2E2-9CD6-D050-D0F3909F8465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1" creationId="{9392A1EB-14A9-80EE-4E48-15885B713D01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2" creationId="{0189C338-D166-55E0-DA2D-B3A2DCBCDA40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3" creationId="{2A87818D-09E7-ECC9-81C6-E24688863F15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4" creationId="{458C066A-5A65-A267-FF6B-BF03AFDA9196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5" creationId="{704E60D7-49B2-FD4A-AC47-D8FD5F29CAE4}"/>
          </ac:cxnSpMkLst>
        </pc:cxnChg>
        <pc:cxnChg chg="add del mod">
          <ac:chgData name="Kulinich Bohdan" userId="48e65c9f34e137d0" providerId="LiveId" clId="{9C530EF2-91AF-C04B-BCA4-1D954C0A83D3}" dt="2023-07-05T09:42:05.782" v="2407" actId="478"/>
          <ac:cxnSpMkLst>
            <pc:docMk/>
            <pc:sldMk cId="3744922044" sldId="287"/>
            <ac:cxnSpMk id="17" creationId="{C0BA5831-D4B5-2480-D176-2EDF4BDDAC09}"/>
          </ac:cxnSpMkLst>
        </pc:cxnChg>
        <pc:cxnChg chg="add del mod">
          <ac:chgData name="Kulinich Bohdan" userId="48e65c9f34e137d0" providerId="LiveId" clId="{9C530EF2-91AF-C04B-BCA4-1D954C0A83D3}" dt="2023-07-05T09:42:10.945" v="2409" actId="478"/>
          <ac:cxnSpMkLst>
            <pc:docMk/>
            <pc:sldMk cId="3744922044" sldId="287"/>
            <ac:cxnSpMk id="18" creationId="{A642B269-6039-EB26-7E84-E2F13A6FD1D8}"/>
          </ac:cxnSpMkLst>
        </pc:cxnChg>
        <pc:cxnChg chg="add del mod">
          <ac:chgData name="Kulinich Bohdan" userId="48e65c9f34e137d0" providerId="LiveId" clId="{9C530EF2-91AF-C04B-BCA4-1D954C0A83D3}" dt="2023-07-05T09:42:02.704" v="2406" actId="478"/>
          <ac:cxnSpMkLst>
            <pc:docMk/>
            <pc:sldMk cId="3744922044" sldId="287"/>
            <ac:cxnSpMk id="19" creationId="{974427DF-6C06-6B13-3E3D-1AEBFCB29E1D}"/>
          </ac:cxnSpMkLst>
        </pc:cxnChg>
        <pc:cxnChg chg="add del mod">
          <ac:chgData name="Kulinich Bohdan" userId="48e65c9f34e137d0" providerId="LiveId" clId="{9C530EF2-91AF-C04B-BCA4-1D954C0A83D3}" dt="2023-07-05T09:42:07.382" v="2408" actId="478"/>
          <ac:cxnSpMkLst>
            <pc:docMk/>
            <pc:sldMk cId="3744922044" sldId="287"/>
            <ac:cxnSpMk id="20" creationId="{C4B5B472-F74A-7442-1C60-4F5817D7FC6F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1" creationId="{50D5D513-1B33-2DAA-9922-4596EF15E33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2" creationId="{A6D2C7F5-EECD-61F9-FA1A-9CB9252E1399}"/>
          </ac:cxnSpMkLst>
        </pc:cxnChg>
        <pc:cxnChg chg="add del mod">
          <ac:chgData name="Kulinich Bohdan" userId="48e65c9f34e137d0" providerId="LiveId" clId="{9C530EF2-91AF-C04B-BCA4-1D954C0A83D3}" dt="2023-07-05T10:05:26.948" v="2425" actId="478"/>
          <ac:cxnSpMkLst>
            <pc:docMk/>
            <pc:sldMk cId="3744922044" sldId="287"/>
            <ac:cxnSpMk id="23" creationId="{E337AF85-BFA8-18F0-20D3-C6C076D5B37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4" creationId="{22B7F132-5068-BCA6-83F5-C24D5D2C1BB0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5" creationId="{B4590228-8699-5C16-F187-8793A3F17760}"/>
          </ac:cxnSpMkLst>
        </pc:cxnChg>
        <pc:cxnChg chg="add del mod">
          <ac:chgData name="Kulinich Bohdan" userId="48e65c9f34e137d0" providerId="LiveId" clId="{9C530EF2-91AF-C04B-BCA4-1D954C0A83D3}" dt="2023-07-05T10:05:26.948" v="2425" actId="478"/>
          <ac:cxnSpMkLst>
            <pc:docMk/>
            <pc:sldMk cId="3744922044" sldId="287"/>
            <ac:cxnSpMk id="26" creationId="{B6567B96-5335-F569-A81F-290DD3FF7BE7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30" creationId="{BF7D0A5C-C3B1-2E03-4E50-40918970EB88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31" creationId="{92B8A73E-8203-087D-3CF2-8330EEA8D63D}"/>
          </ac:cxnSpMkLst>
        </pc:cxnChg>
      </pc:sldChg>
      <pc:sldChg chg="addSp delSp modSp add mod modTransition setBg delAnim modAnim">
        <pc:chgData name="Kulinich Bohdan" userId="48e65c9f34e137d0" providerId="LiveId" clId="{9C530EF2-91AF-C04B-BCA4-1D954C0A83D3}" dt="2023-07-06T17:34:13.485" v="3239"/>
        <pc:sldMkLst>
          <pc:docMk/>
          <pc:sldMk cId="1054098509" sldId="288"/>
        </pc:sldMkLst>
        <pc:spChg chg="add del mod">
          <ac:chgData name="Kulinich Bohdan" userId="48e65c9f34e137d0" providerId="LiveId" clId="{9C530EF2-91AF-C04B-BCA4-1D954C0A83D3}" dt="2023-07-06T16:27:49.050" v="3157" actId="478"/>
          <ac:spMkLst>
            <pc:docMk/>
            <pc:sldMk cId="1054098509" sldId="288"/>
            <ac:spMk id="8" creationId="{E9FE73DE-6F62-D2D0-3DA4-A6AAE985EC81}"/>
          </ac:spMkLst>
        </pc:spChg>
        <pc:spChg chg="add mod">
          <ac:chgData name="Kulinich Bohdan" userId="48e65c9f34e137d0" providerId="LiveId" clId="{9C530EF2-91AF-C04B-BCA4-1D954C0A83D3}" dt="2023-07-06T17:23:22.514" v="3189" actId="20577"/>
          <ac:spMkLst>
            <pc:docMk/>
            <pc:sldMk cId="1054098509" sldId="288"/>
            <ac:spMk id="9" creationId="{72986A82-2830-9466-3BA3-8FABA8E1D692}"/>
          </ac:spMkLst>
        </pc:spChg>
        <pc:spChg chg="add mod">
          <ac:chgData name="Kulinich Bohdan" userId="48e65c9f34e137d0" providerId="LiveId" clId="{9C530EF2-91AF-C04B-BCA4-1D954C0A83D3}" dt="2023-07-06T17:24:34.909" v="3193" actId="20577"/>
          <ac:spMkLst>
            <pc:docMk/>
            <pc:sldMk cId="1054098509" sldId="288"/>
            <ac:spMk id="10" creationId="{32DDC5FC-D635-C111-AC1E-163723FA78E1}"/>
          </ac:spMkLst>
        </pc:spChg>
        <pc:spChg chg="add mod">
          <ac:chgData name="Kulinich Bohdan" userId="48e65c9f34e137d0" providerId="LiveId" clId="{9C530EF2-91AF-C04B-BCA4-1D954C0A83D3}" dt="2023-07-05T11:38:27.263" v="3153" actId="14100"/>
          <ac:spMkLst>
            <pc:docMk/>
            <pc:sldMk cId="1054098509" sldId="288"/>
            <ac:spMk id="33" creationId="{BC84ED23-3ECC-AF05-EDDA-D3049681D5A9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4" creationId="{8143E8FC-16BD-C2E0-677F-2E88C77C8994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5" creationId="{088A336C-C2A0-365D-A0C5-6AC5253DD4A5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8" creationId="{B8B163B6-9A39-4F70-732F-D36AC2AB1522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9" creationId="{42019FA0-D128-52FB-E2D0-1AB91119876F}"/>
          </ac:spMkLst>
        </pc:spChg>
        <pc:spChg chg="add del mod">
          <ac:chgData name="Kulinich Bohdan" userId="48e65c9f34e137d0" providerId="LiveId" clId="{9C530EF2-91AF-C04B-BCA4-1D954C0A83D3}" dt="2023-07-05T11:33:26.675" v="2907" actId="478"/>
          <ac:spMkLst>
            <pc:docMk/>
            <pc:sldMk cId="1054098509" sldId="288"/>
            <ac:spMk id="40" creationId="{C56622A7-97DB-D253-F23B-B76545F03C82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41" creationId="{911F7F99-FF3F-AF8C-5EB1-CCFCE92FFEBB}"/>
          </ac:spMkLst>
        </pc:spChg>
        <pc:spChg chg="add mod">
          <ac:chgData name="Kulinich Bohdan" userId="48e65c9f34e137d0" providerId="LiveId" clId="{9C530EF2-91AF-C04B-BCA4-1D954C0A83D3}" dt="2023-07-05T11:35:16.068" v="2954" actId="1035"/>
          <ac:spMkLst>
            <pc:docMk/>
            <pc:sldMk cId="1054098509" sldId="288"/>
            <ac:spMk id="45" creationId="{D83A3B9A-12CE-A5C9-1E78-A78ABDFE8F6B}"/>
          </ac:spMkLst>
        </pc:spChg>
        <pc:spChg chg="add mod">
          <ac:chgData name="Kulinich Bohdan" userId="48e65c9f34e137d0" providerId="LiveId" clId="{9C530EF2-91AF-C04B-BCA4-1D954C0A83D3}" dt="2023-07-06T17:23:16.751" v="3187" actId="20577"/>
          <ac:spMkLst>
            <pc:docMk/>
            <pc:sldMk cId="1054098509" sldId="288"/>
            <ac:spMk id="46" creationId="{70A053BE-1CFC-9F82-389E-66BB5C661CE2}"/>
          </ac:spMkLst>
        </pc:spChg>
        <pc:spChg chg="add mod">
          <ac:chgData name="Kulinich Bohdan" userId="48e65c9f34e137d0" providerId="LiveId" clId="{9C530EF2-91AF-C04B-BCA4-1D954C0A83D3}" dt="2023-07-06T16:54:12.867" v="3184" actId="14100"/>
          <ac:spMkLst>
            <pc:docMk/>
            <pc:sldMk cId="1054098509" sldId="288"/>
            <ac:spMk id="47" creationId="{222230BA-0BC6-1872-F624-26D11FF2A01A}"/>
          </ac:spMkLst>
        </pc:spChg>
        <pc:spChg chg="mod">
          <ac:chgData name="Kulinich Bohdan" userId="48e65c9f34e137d0" providerId="LiveId" clId="{9C530EF2-91AF-C04B-BCA4-1D954C0A83D3}" dt="2023-06-30T12:13:43.902" v="564" actId="14826"/>
          <ac:spMkLst>
            <pc:docMk/>
            <pc:sldMk cId="1054098509" sldId="288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3:36.700" v="563" actId="14826"/>
          <ac:spMkLst>
            <pc:docMk/>
            <pc:sldMk cId="1054098509" sldId="288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3:28.857" v="562" actId="14826"/>
          <ac:spMkLst>
            <pc:docMk/>
            <pc:sldMk cId="1054098509" sldId="288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3:10.291" v="556" actId="14826"/>
          <ac:spMkLst>
            <pc:docMk/>
            <pc:sldMk cId="1054098509" sldId="288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2:13:43.902" v="564" actId="14826"/>
          <ac:grpSpMkLst>
            <pc:docMk/>
            <pc:sldMk cId="1054098509" sldId="288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3:36.700" v="563" actId="14826"/>
          <ac:grpSpMkLst>
            <pc:docMk/>
            <pc:sldMk cId="1054098509" sldId="288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2:13:28.857" v="562" actId="14826"/>
          <ac:grpSpMkLst>
            <pc:docMk/>
            <pc:sldMk cId="1054098509" sldId="288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3:10.291" v="556" actId="14826"/>
          <ac:grpSpMkLst>
            <pc:docMk/>
            <pc:sldMk cId="1054098509" sldId="288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2:13:47.553" v="568" actId="14429"/>
          <ac:picMkLst>
            <pc:docMk/>
            <pc:sldMk cId="1054098509" sldId="288"/>
            <ac:picMk id="2" creationId="{B356F1A1-7705-4213-BCE7-06094A5BA427}"/>
          </ac:picMkLst>
        </pc:picChg>
        <pc:picChg chg="add del mod">
          <ac:chgData name="Kulinich Bohdan" userId="48e65c9f34e137d0" providerId="LiveId" clId="{9C530EF2-91AF-C04B-BCA4-1D954C0A83D3}" dt="2023-06-29T19:57:32.112" v="393" actId="478"/>
          <ac:picMkLst>
            <pc:docMk/>
            <pc:sldMk cId="1054098509" sldId="288"/>
            <ac:picMk id="2" creationId="{BE16A9E3-0FBC-ABDD-2399-339A11EBDFA5}"/>
          </ac:picMkLst>
        </pc:picChg>
        <pc:picChg chg="add 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3" creationId="{30C6DFB2-1591-0164-A794-D7F82BEDA3D0}"/>
          </ac:picMkLst>
        </pc:picChg>
        <pc:picChg chg="add mod modVis">
          <ac:chgData name="Kulinich Bohdan" userId="48e65c9f34e137d0" providerId="LiveId" clId="{9C530EF2-91AF-C04B-BCA4-1D954C0A83D3}" dt="2023-06-30T12:13:47.925" v="569" actId="14429"/>
          <ac:picMkLst>
            <pc:docMk/>
            <pc:sldMk cId="1054098509" sldId="288"/>
            <ac:picMk id="4" creationId="{0B060E0F-1695-09CF-2BB0-E73D6C6E69F6}"/>
          </ac:picMkLst>
        </pc:picChg>
        <pc:picChg chg="mod modVis">
          <ac:chgData name="Kulinich Bohdan" userId="48e65c9f34e137d0" providerId="LiveId" clId="{9C530EF2-91AF-C04B-BCA4-1D954C0A83D3}" dt="2023-06-30T12:13:45.776" v="565" actId="14429"/>
          <ac:picMkLst>
            <pc:docMk/>
            <pc:sldMk cId="1054098509" sldId="288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2:13:48.340" v="570" actId="14429"/>
          <ac:picMkLst>
            <pc:docMk/>
            <pc:sldMk cId="1054098509" sldId="288"/>
            <ac:picMk id="6" creationId="{30AB3BC3-DCF8-75B4-702B-EBF80FA2C434}"/>
          </ac:picMkLst>
        </pc:picChg>
        <pc:picChg chg="mod">
          <ac:chgData name="Kulinich Bohdan" userId="48e65c9f34e137d0" providerId="LiveId" clId="{9C530EF2-91AF-C04B-BCA4-1D954C0A83D3}" dt="2023-06-30T12:13:43.902" v="564" actId="14826"/>
          <ac:picMkLst>
            <pc:docMk/>
            <pc:sldMk cId="1054098509" sldId="288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3:36.700" v="563" actId="14826"/>
          <ac:picMkLst>
            <pc:docMk/>
            <pc:sldMk cId="1054098509" sldId="288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3:28.857" v="562" actId="14826"/>
          <ac:picMkLst>
            <pc:docMk/>
            <pc:sldMk cId="1054098509" sldId="288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13.485" v="3239"/>
          <ac:picMkLst>
            <pc:docMk/>
            <pc:sldMk cId="1054098509" sldId="288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3:46.445" v="566" actId="14429"/>
          <ac:picMkLst>
            <pc:docMk/>
            <pc:sldMk cId="1054098509" sldId="288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2:34.658" v="355"/>
          <ac:picMkLst>
            <pc:docMk/>
            <pc:sldMk cId="1054098509" sldId="288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118" creationId="{B7F60D7C-0845-4ACD-6B0D-D737F1F97DD4}"/>
          </ac:picMkLst>
        </pc:picChg>
        <pc:picChg chg="mod modVis">
          <ac:chgData name="Kulinich Bohdan" userId="48e65c9f34e137d0" providerId="LiveId" clId="{9C530EF2-91AF-C04B-BCA4-1D954C0A83D3}" dt="2023-06-30T12:13:51.061" v="571" actId="14430"/>
          <ac:picMkLst>
            <pc:docMk/>
            <pc:sldMk cId="1054098509" sldId="288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3:10.291" v="556" actId="14826"/>
          <ac:picMkLst>
            <pc:docMk/>
            <pc:sldMk cId="1054098509" sldId="288"/>
            <ac:picMk id="127" creationId="{7EB5A0BC-CD74-8A75-DAF6-24215595FB62}"/>
          </ac:picMkLst>
        </pc:pic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3" creationId="{FB7670E3-73FD-BAC8-5632-625731C0B151}"/>
          </ac:cxnSpMkLst>
        </pc:cxnChg>
        <pc:cxnChg chg="add mod">
          <ac:chgData name="Kulinich Bohdan" userId="48e65c9f34e137d0" providerId="LiveId" clId="{9C530EF2-91AF-C04B-BCA4-1D954C0A83D3}" dt="2023-07-05T11:34:43.047" v="2916" actId="14100"/>
          <ac:cxnSpMkLst>
            <pc:docMk/>
            <pc:sldMk cId="1054098509" sldId="288"/>
            <ac:cxnSpMk id="7" creationId="{1ED21C26-DA1B-C308-5224-5CF358D59AB6}"/>
          </ac:cxnSpMkLst>
        </pc:cxnChg>
        <pc:cxnChg chg="add del mod">
          <ac:chgData name="Kulinich Bohdan" userId="48e65c9f34e137d0" providerId="LiveId" clId="{9C530EF2-91AF-C04B-BCA4-1D954C0A83D3}" dt="2023-07-05T11:24:57.428" v="2750" actId="478"/>
          <ac:cxnSpMkLst>
            <pc:docMk/>
            <pc:sldMk cId="1054098509" sldId="288"/>
            <ac:cxnSpMk id="9" creationId="{AA50AE99-E215-1F85-82CF-88F2B669D96C}"/>
          </ac:cxnSpMkLst>
        </pc:cxnChg>
        <pc:cxnChg chg="add del mod">
          <ac:chgData name="Kulinich Bohdan" userId="48e65c9f34e137d0" providerId="LiveId" clId="{9C530EF2-91AF-C04B-BCA4-1D954C0A83D3}" dt="2023-07-05T11:34:50.738" v="2919" actId="478"/>
          <ac:cxnSpMkLst>
            <pc:docMk/>
            <pc:sldMk cId="1054098509" sldId="288"/>
            <ac:cxnSpMk id="10" creationId="{971C1F59-EB81-0271-13E9-2109669735C5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1" creationId="{1BE5FAC6-D9E9-6A8A-0063-A841604C55C5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3" creationId="{BC7AF85F-B81C-5CEC-102F-0B1F974CEC26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9" creationId="{2A707DAC-02F4-BCD9-190C-0BC6887E53FC}"/>
          </ac:cxnSpMkLst>
        </pc:cxnChg>
        <pc:cxnChg chg="add del mod">
          <ac:chgData name="Kulinich Bohdan" userId="48e65c9f34e137d0" providerId="LiveId" clId="{9C530EF2-91AF-C04B-BCA4-1D954C0A83D3}" dt="2023-07-05T11:25:07.905" v="2754" actId="478"/>
          <ac:cxnSpMkLst>
            <pc:docMk/>
            <pc:sldMk cId="1054098509" sldId="288"/>
            <ac:cxnSpMk id="22" creationId="{6A390903-7EE5-6F2B-D564-36148B9033E1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29" creationId="{C7B13298-7940-198E-6C8A-A6AF91560561}"/>
          </ac:cxnSpMkLst>
        </pc:cxnChg>
        <pc:cxnChg chg="add del mod">
          <ac:chgData name="Kulinich Bohdan" userId="48e65c9f34e137d0" providerId="LiveId" clId="{9C530EF2-91AF-C04B-BCA4-1D954C0A83D3}" dt="2023-07-05T11:34:48.969" v="2918" actId="478"/>
          <ac:cxnSpMkLst>
            <pc:docMk/>
            <pc:sldMk cId="1054098509" sldId="288"/>
            <ac:cxnSpMk id="32" creationId="{85D80CDE-FF29-EF96-A5E2-C5C6F6E9BE9D}"/>
          </ac:cxnSpMkLst>
        </pc:cxnChg>
        <pc:cxnChg chg="add mod">
          <ac:chgData name="Kulinich Bohdan" userId="48e65c9f34e137d0" providerId="LiveId" clId="{9C530EF2-91AF-C04B-BCA4-1D954C0A83D3}" dt="2023-07-05T11:34:55.469" v="2921" actId="1076"/>
          <ac:cxnSpMkLst>
            <pc:docMk/>
            <pc:sldMk cId="1054098509" sldId="288"/>
            <ac:cxnSpMk id="43" creationId="{F5C524F6-1A9C-25B5-4647-C09B32F6B882}"/>
          </ac:cxnSpMkLst>
        </pc:cxnChg>
        <pc:cxnChg chg="add mod">
          <ac:chgData name="Kulinich Bohdan" userId="48e65c9f34e137d0" providerId="LiveId" clId="{9C530EF2-91AF-C04B-BCA4-1D954C0A83D3}" dt="2023-07-05T11:35:01" v="2923" actId="1076"/>
          <ac:cxnSpMkLst>
            <pc:docMk/>
            <pc:sldMk cId="1054098509" sldId="288"/>
            <ac:cxnSpMk id="44" creationId="{2C609588-76D1-2FD9-E077-6927B3093B60}"/>
          </ac:cxnSpMkLst>
        </pc:cxnChg>
      </pc:sldChg>
      <pc:sldChg chg="addSp delSp modSp add del mod modTransition setBg">
        <pc:chgData name="Kulinich Bohdan" userId="48e65c9f34e137d0" providerId="LiveId" clId="{9C530EF2-91AF-C04B-BCA4-1D954C0A83D3}" dt="2023-07-06T17:30:56.679" v="3224" actId="2696"/>
        <pc:sldMkLst>
          <pc:docMk/>
          <pc:sldMk cId="160365866" sldId="289"/>
        </pc:sldMkLst>
        <pc:spChg chg="mod">
          <ac:chgData name="Kulinich Bohdan" userId="48e65c9f34e137d0" providerId="LiveId" clId="{9C530EF2-91AF-C04B-BCA4-1D954C0A83D3}" dt="2023-06-30T12:14:26.079" v="580" actId="14826"/>
          <ac:spMkLst>
            <pc:docMk/>
            <pc:sldMk cId="160365866" sldId="289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4:18.698" v="579" actId="14826"/>
          <ac:spMkLst>
            <pc:docMk/>
            <pc:sldMk cId="160365866" sldId="289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4:11.640" v="578" actId="14826"/>
          <ac:spMkLst>
            <pc:docMk/>
            <pc:sldMk cId="160365866" sldId="289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4:33.900" v="581" actId="14826"/>
          <ac:spMkLst>
            <pc:docMk/>
            <pc:sldMk cId="160365866" sldId="289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29T19:42:47.177" v="298" actId="1076"/>
          <ac:grpSpMkLst>
            <pc:docMk/>
            <pc:sldMk cId="160365866" sldId="289"/>
            <ac:grpSpMk id="83" creationId="{04833FFD-911C-5FBC-2C7A-7181AA2497AF}"/>
          </ac:grpSpMkLst>
        </pc:grpChg>
        <pc:grpChg chg="mod">
          <ac:chgData name="Kulinich Bohdan" userId="48e65c9f34e137d0" providerId="LiveId" clId="{9C530EF2-91AF-C04B-BCA4-1D954C0A83D3}" dt="2023-06-30T12:14:26.079" v="580" actId="14826"/>
          <ac:grpSpMkLst>
            <pc:docMk/>
            <pc:sldMk cId="160365866" sldId="289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4:18.698" v="579" actId="14826"/>
          <ac:grpSpMkLst>
            <pc:docMk/>
            <pc:sldMk cId="160365866" sldId="289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2:14:11.640" v="578" actId="14826"/>
          <ac:grpSpMkLst>
            <pc:docMk/>
            <pc:sldMk cId="160365866" sldId="289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4:33.900" v="581" actId="14826"/>
          <ac:grpSpMkLst>
            <pc:docMk/>
            <pc:sldMk cId="160365866" sldId="289"/>
            <ac:grpSpMk id="124" creationId="{CB0CB2BE-4901-4ABE-A3CB-379604CF8447}"/>
          </ac:grpSpMkLst>
        </pc:grpChg>
        <pc:picChg chg="add del mod">
          <ac:chgData name="Kulinich Bohdan" userId="48e65c9f34e137d0" providerId="LiveId" clId="{9C530EF2-91AF-C04B-BCA4-1D954C0A83D3}" dt="2023-06-29T19:57:36.032" v="395" actId="478"/>
          <ac:picMkLst>
            <pc:docMk/>
            <pc:sldMk cId="160365866" sldId="289"/>
            <ac:picMk id="2" creationId="{6DB27AC8-C0C3-629F-02EC-4BDE9F87D639}"/>
          </ac:picMkLst>
        </pc:picChg>
        <pc:picChg chg="add mod modVis">
          <ac:chgData name="Kulinich Bohdan" userId="48e65c9f34e137d0" providerId="LiveId" clId="{9C530EF2-91AF-C04B-BCA4-1D954C0A83D3}" dt="2023-06-30T12:14:39.303" v="585" actId="14429"/>
          <ac:picMkLst>
            <pc:docMk/>
            <pc:sldMk cId="160365866" sldId="289"/>
            <ac:picMk id="2" creationId="{DC1A2288-02DB-5F40-4B62-77F3599AFD51}"/>
          </ac:picMkLst>
        </pc:picChg>
        <pc:picChg chg="add 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3" creationId="{212F40DC-2016-56FA-4491-EB002142ECC7}"/>
          </ac:picMkLst>
        </pc:picChg>
        <pc:picChg chg="add mod modVis">
          <ac:chgData name="Kulinich Bohdan" userId="48e65c9f34e137d0" providerId="LiveId" clId="{9C530EF2-91AF-C04B-BCA4-1D954C0A83D3}" dt="2023-06-30T12:14:41.078" v="588" actId="14429"/>
          <ac:picMkLst>
            <pc:docMk/>
            <pc:sldMk cId="160365866" sldId="289"/>
            <ac:picMk id="4" creationId="{3D419182-9633-90D2-6A2B-C6AEA2A0A16E}"/>
          </ac:picMkLst>
        </pc:picChg>
        <pc:picChg chg="mod modVis">
          <ac:chgData name="Kulinich Bohdan" userId="48e65c9f34e137d0" providerId="LiveId" clId="{9C530EF2-91AF-C04B-BCA4-1D954C0A83D3}" dt="2023-06-30T12:14:37.487" v="582" actId="14429"/>
          <ac:picMkLst>
            <pc:docMk/>
            <pc:sldMk cId="160365866" sldId="289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2:14:39.736" v="586" actId="14429"/>
          <ac:picMkLst>
            <pc:docMk/>
            <pc:sldMk cId="160365866" sldId="289"/>
            <ac:picMk id="6" creationId="{A6D81886-6DFB-A739-A543-C6E16E033AF7}"/>
          </ac:picMkLst>
        </pc:picChg>
        <pc:picChg chg="add mod modVis">
          <ac:chgData name="Kulinich Bohdan" userId="48e65c9f34e137d0" providerId="LiveId" clId="{9C530EF2-91AF-C04B-BCA4-1D954C0A83D3}" dt="2023-06-30T12:14:40.465" v="587" actId="14429"/>
          <ac:picMkLst>
            <pc:docMk/>
            <pc:sldMk cId="160365866" sldId="289"/>
            <ac:picMk id="7" creationId="{58F1F6AC-9917-0152-D882-E9DA78A7AE16}"/>
          </ac:picMkLst>
        </pc:picChg>
        <pc:picChg chg="mod">
          <ac:chgData name="Kulinich Bohdan" userId="48e65c9f34e137d0" providerId="LiveId" clId="{9C530EF2-91AF-C04B-BCA4-1D954C0A83D3}" dt="2023-06-30T12:14:26.079" v="580" actId="14826"/>
          <ac:picMkLst>
            <pc:docMk/>
            <pc:sldMk cId="160365866" sldId="289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4:18.698" v="579" actId="14826"/>
          <ac:picMkLst>
            <pc:docMk/>
            <pc:sldMk cId="160365866" sldId="289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4:11.640" v="578" actId="14826"/>
          <ac:picMkLst>
            <pc:docMk/>
            <pc:sldMk cId="160365866" sldId="289"/>
            <ac:picMk id="108" creationId="{985F3D8A-AD69-FA91-F2E1-7D0D5678A174}"/>
          </ac:picMkLst>
        </pc:picChg>
        <pc:picChg chg="mod modVis">
          <ac:chgData name="Kulinich Bohdan" userId="48e65c9f34e137d0" providerId="LiveId" clId="{9C530EF2-91AF-C04B-BCA4-1D954C0A83D3}" dt="2023-06-30T12:14:43.895" v="589" actId="14430"/>
          <ac:picMkLst>
            <pc:docMk/>
            <pc:sldMk cId="160365866" sldId="289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4:38.578" v="584" actId="14429"/>
          <ac:picMkLst>
            <pc:docMk/>
            <pc:sldMk cId="160365866" sldId="289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3:20.879" v="360"/>
          <ac:picMkLst>
            <pc:docMk/>
            <pc:sldMk cId="160365866" sldId="289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4:33.900" v="581" actId="14826"/>
          <ac:picMkLst>
            <pc:docMk/>
            <pc:sldMk cId="160365866" sldId="289"/>
            <ac:picMk id="127" creationId="{7EB5A0BC-CD74-8A75-DAF6-24215595FB62}"/>
          </ac:picMkLst>
        </pc:picChg>
      </pc:sldChg>
      <pc:sldChg chg="addSp delSp modSp add mod modTransition setBg modAnim">
        <pc:chgData name="Kulinich Bohdan" userId="48e65c9f34e137d0" providerId="LiveId" clId="{9C530EF2-91AF-C04B-BCA4-1D954C0A83D3}" dt="2023-07-06T17:43:32.924" v="3293" actId="20577"/>
        <pc:sldMkLst>
          <pc:docMk/>
          <pc:sldMk cId="480804358" sldId="290"/>
        </pc:sldMkLst>
        <pc:spChg chg="add mod modVis">
          <ac:chgData name="Kulinich Bohdan" userId="48e65c9f34e137d0" providerId="LiveId" clId="{9C530EF2-91AF-C04B-BCA4-1D954C0A83D3}" dt="2023-06-29T20:29:56.858" v="437" actId="14429"/>
          <ac:spMkLst>
            <pc:docMk/>
            <pc:sldMk cId="480804358" sldId="290"/>
            <ac:spMk id="3" creationId="{5C68ACA8-16D2-018B-3BDE-AD682009FFA8}"/>
          </ac:spMkLst>
        </pc:spChg>
        <pc:spChg chg="add mod modVis">
          <ac:chgData name="Kulinich Bohdan" userId="48e65c9f34e137d0" providerId="LiveId" clId="{9C530EF2-91AF-C04B-BCA4-1D954C0A83D3}" dt="2023-07-06T17:43:32.924" v="3293" actId="20577"/>
          <ac:spMkLst>
            <pc:docMk/>
            <pc:sldMk cId="480804358" sldId="290"/>
            <ac:spMk id="4" creationId="{6B465918-EAB9-017C-CC8F-6383D99CB07F}"/>
          </ac:spMkLst>
        </pc:spChg>
        <pc:spChg chg="add mod modVis">
          <ac:chgData name="Kulinich Bohdan" userId="48e65c9f34e137d0" providerId="LiveId" clId="{9C530EF2-91AF-C04B-BCA4-1D954C0A83D3}" dt="2023-06-29T20:29:55.992" v="435" actId="14429"/>
          <ac:spMkLst>
            <pc:docMk/>
            <pc:sldMk cId="480804358" sldId="290"/>
            <ac:spMk id="6" creationId="{461A782C-5072-6433-9C73-507E7395E37E}"/>
          </ac:spMkLst>
        </pc:spChg>
        <pc:spChg chg="add mod modVis">
          <ac:chgData name="Kulinich Bohdan" userId="48e65c9f34e137d0" providerId="LiveId" clId="{9C530EF2-91AF-C04B-BCA4-1D954C0A83D3}" dt="2023-07-06T17:40:59.676" v="3265" actId="20577"/>
          <ac:spMkLst>
            <pc:docMk/>
            <pc:sldMk cId="480804358" sldId="290"/>
            <ac:spMk id="7" creationId="{3A3F9D4A-52E8-2AB8-D9E7-FEB6FCBDA605}"/>
          </ac:spMkLst>
        </pc:spChg>
        <pc:spChg chg="mod">
          <ac:chgData name="Kulinich Bohdan" userId="48e65c9f34e137d0" providerId="LiveId" clId="{9C530EF2-91AF-C04B-BCA4-1D954C0A83D3}" dt="2023-06-30T12:15:17.600" v="597" actId="14826"/>
          <ac:spMkLst>
            <pc:docMk/>
            <pc:sldMk cId="480804358" sldId="290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5:10.426" v="596" actId="14826"/>
          <ac:spMkLst>
            <pc:docMk/>
            <pc:sldMk cId="480804358" sldId="290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5:04.001" v="595" actId="14826"/>
          <ac:spMkLst>
            <pc:docMk/>
            <pc:sldMk cId="480804358" sldId="290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5:24.745" v="598" actId="14826"/>
          <ac:spMkLst>
            <pc:docMk/>
            <pc:sldMk cId="480804358" sldId="290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2:15:17.600" v="597" actId="14826"/>
          <ac:grpSpMkLst>
            <pc:docMk/>
            <pc:sldMk cId="480804358" sldId="290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5:10.426" v="596" actId="14826"/>
          <ac:grpSpMkLst>
            <pc:docMk/>
            <pc:sldMk cId="480804358" sldId="290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29T19:43:44.887" v="308" actId="1076"/>
          <ac:grpSpMkLst>
            <pc:docMk/>
            <pc:sldMk cId="480804358" sldId="290"/>
            <ac:grpSpMk id="101" creationId="{B7C213E9-E3DB-49C0-C7D2-1493AC970CBA}"/>
          </ac:grpSpMkLst>
        </pc:grpChg>
        <pc:grpChg chg="mod">
          <ac:chgData name="Kulinich Bohdan" userId="48e65c9f34e137d0" providerId="LiveId" clId="{9C530EF2-91AF-C04B-BCA4-1D954C0A83D3}" dt="2023-06-30T12:15:04.001" v="595" actId="14826"/>
          <ac:grpSpMkLst>
            <pc:docMk/>
            <pc:sldMk cId="480804358" sldId="290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5:24.745" v="598" actId="14826"/>
          <ac:grpSpMkLst>
            <pc:docMk/>
            <pc:sldMk cId="480804358" sldId="290"/>
            <ac:grpSpMk id="124" creationId="{CB0CB2BE-4901-4ABE-A3CB-379604CF8447}"/>
          </ac:grpSpMkLst>
        </pc:grpChg>
        <pc:picChg chg="add del mod">
          <ac:chgData name="Kulinich Bohdan" userId="48e65c9f34e137d0" providerId="LiveId" clId="{9C530EF2-91AF-C04B-BCA4-1D954C0A83D3}" dt="2023-06-29T19:57:41.238" v="397" actId="478"/>
          <ac:picMkLst>
            <pc:docMk/>
            <pc:sldMk cId="480804358" sldId="290"/>
            <ac:picMk id="2" creationId="{F4B7D149-E636-1B09-4F53-7A7C7CBB1784}"/>
          </ac:picMkLst>
        </pc:picChg>
        <pc:picChg chg="add mod modVis">
          <ac:chgData name="Kulinich Bohdan" userId="48e65c9f34e137d0" providerId="LiveId" clId="{9C530EF2-91AF-C04B-BCA4-1D954C0A83D3}" dt="2023-06-30T12:15:26.355" v="599" actId="14429"/>
          <ac:picMkLst>
            <pc:docMk/>
            <pc:sldMk cId="480804358" sldId="290"/>
            <ac:picMk id="2" creationId="{F9716B6C-5798-32D7-8AFA-6C41F743434E}"/>
          </ac:picMkLst>
        </pc:picChg>
        <pc:picChg chg="mod modVis">
          <ac:chgData name="Kulinich Bohdan" userId="48e65c9f34e137d0" providerId="LiveId" clId="{9C530EF2-91AF-C04B-BCA4-1D954C0A83D3}" dt="2023-06-30T12:15:29.562" v="604" actId="14429"/>
          <ac:picMkLst>
            <pc:docMk/>
            <pc:sldMk cId="480804358" sldId="290"/>
            <ac:picMk id="5" creationId="{E3702C73-2090-5CE0-0C2C-91D4FBB12D6E}"/>
          </ac:picMkLst>
        </pc:picChg>
        <pc:picChg chg="add 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8" creationId="{C00FCB4F-C87F-5D19-5FF6-95D6E4133E9C}"/>
          </ac:picMkLst>
        </pc:picChg>
        <pc:picChg chg="add mod modVis">
          <ac:chgData name="Kulinich Bohdan" userId="48e65c9f34e137d0" providerId="LiveId" clId="{9C530EF2-91AF-C04B-BCA4-1D954C0A83D3}" dt="2023-06-30T12:15:26.919" v="600" actId="14429"/>
          <ac:picMkLst>
            <pc:docMk/>
            <pc:sldMk cId="480804358" sldId="290"/>
            <ac:picMk id="9" creationId="{911105D4-C9ED-9E42-578D-A6D35BA97D2B}"/>
          </ac:picMkLst>
        </pc:picChg>
        <pc:picChg chg="add mod modVis">
          <ac:chgData name="Kulinich Bohdan" userId="48e65c9f34e137d0" providerId="LiveId" clId="{9C530EF2-91AF-C04B-BCA4-1D954C0A83D3}" dt="2023-06-30T12:15:27.380" v="601" actId="14429"/>
          <ac:picMkLst>
            <pc:docMk/>
            <pc:sldMk cId="480804358" sldId="290"/>
            <ac:picMk id="10" creationId="{20E8B70D-433F-927D-7EA7-F79F8D548095}"/>
          </ac:picMkLst>
        </pc:picChg>
        <pc:picChg chg="add mod modVis">
          <ac:chgData name="Kulinich Bohdan" userId="48e65c9f34e137d0" providerId="LiveId" clId="{9C530EF2-91AF-C04B-BCA4-1D954C0A83D3}" dt="2023-06-30T12:15:28.025" v="602" actId="14429"/>
          <ac:picMkLst>
            <pc:docMk/>
            <pc:sldMk cId="480804358" sldId="290"/>
            <ac:picMk id="11" creationId="{E9DC617E-83C1-698D-1F99-292B2455A02F}"/>
          </ac:picMkLst>
        </pc:picChg>
        <pc:picChg chg="mod">
          <ac:chgData name="Kulinich Bohdan" userId="48e65c9f34e137d0" providerId="LiveId" clId="{9C530EF2-91AF-C04B-BCA4-1D954C0A83D3}" dt="2023-06-30T12:15:17.600" v="597" actId="14826"/>
          <ac:picMkLst>
            <pc:docMk/>
            <pc:sldMk cId="480804358" sldId="290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5:10.426" v="596" actId="14826"/>
          <ac:picMkLst>
            <pc:docMk/>
            <pc:sldMk cId="480804358" sldId="290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5:04.001" v="595" actId="14826"/>
          <ac:picMkLst>
            <pc:docMk/>
            <pc:sldMk cId="480804358" sldId="290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6:39.476" v="3242"/>
          <ac:picMkLst>
            <pc:docMk/>
            <pc:sldMk cId="480804358" sldId="290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5:32.095" v="605" actId="14430"/>
          <ac:picMkLst>
            <pc:docMk/>
            <pc:sldMk cId="480804358" sldId="290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5:24.745" v="598" actId="14826"/>
          <ac:picMkLst>
            <pc:docMk/>
            <pc:sldMk cId="480804358" sldId="290"/>
            <ac:picMk id="127" creationId="{7EB5A0BC-CD74-8A75-DAF6-24215595FB62}"/>
          </ac:picMkLst>
        </pc:picChg>
      </pc:sldChg>
      <pc:sldChg chg="addSp delSp modSp add mod setBg delAnim modAnim">
        <pc:chgData name="Kulinich Bohdan" userId="48e65c9f34e137d0" providerId="LiveId" clId="{9C530EF2-91AF-C04B-BCA4-1D954C0A83D3}" dt="2023-07-06T17:33:42.848" v="3234"/>
        <pc:sldMkLst>
          <pc:docMk/>
          <pc:sldMk cId="809514391" sldId="291"/>
        </pc:sldMkLst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8" creationId="{D8EEDCF7-3CF4-A4CC-F861-64C27772FDA3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4" creationId="{821AA3DF-C920-F874-D6D9-99924C73547E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5" creationId="{2B33E153-DE95-B7DE-8255-505DFDA46D22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6" creationId="{A9AAFAD4-41E1-129C-AEC2-24A62E56E687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7" creationId="{E6E3468C-C7C8-2F2D-AEB7-7DC6C5687299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59" creationId="{3DC8C201-A48C-CA7A-B58B-B9D31561E0E7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60" creationId="{60BE3299-5779-F5CD-106E-C06578A78B43}"/>
          </ac:spMkLst>
        </pc:spChg>
        <pc:spChg chg="del">
          <ac:chgData name="Kulinich Bohdan" userId="48e65c9f34e137d0" providerId="LiveId" clId="{9C530EF2-91AF-C04B-BCA4-1D954C0A83D3}" dt="2023-07-01T12:28:43.431" v="1184" actId="478"/>
          <ac:spMkLst>
            <pc:docMk/>
            <pc:sldMk cId="809514391" sldId="291"/>
            <ac:spMk id="61" creationId="{C0FD78B6-F646-AEA1-6357-96D0C5A358D8}"/>
          </ac:spMkLst>
        </pc:spChg>
        <pc:spChg chg="mod">
          <ac:chgData name="Kulinich Bohdan" userId="48e65c9f34e137d0" providerId="LiveId" clId="{9C530EF2-91AF-C04B-BCA4-1D954C0A83D3}" dt="2023-07-01T12:28:50.588" v="1186" actId="1076"/>
          <ac:spMkLst>
            <pc:docMk/>
            <pc:sldMk cId="809514391" sldId="291"/>
            <ac:spMk id="62" creationId="{8ED46326-4D34-F110-457D-D06F42ADEF1D}"/>
          </ac:spMkLst>
        </pc:spChg>
        <pc:spChg chg="mod">
          <ac:chgData name="Kulinich Bohdan" userId="48e65c9f34e137d0" providerId="LiveId" clId="{9C530EF2-91AF-C04B-BCA4-1D954C0A83D3}" dt="2023-07-01T12:28:50.588" v="1186" actId="1076"/>
          <ac:spMkLst>
            <pc:docMk/>
            <pc:sldMk cId="809514391" sldId="291"/>
            <ac:spMk id="63" creationId="{75846A22-48DA-353E-478A-970FAC31077F}"/>
          </ac:spMkLst>
        </pc:spChg>
        <pc:spChg chg="del">
          <ac:chgData name="Kulinich Bohdan" userId="48e65c9f34e137d0" providerId="LiveId" clId="{9C530EF2-91AF-C04B-BCA4-1D954C0A83D3}" dt="2023-07-01T12:28:45.929" v="1185" actId="478"/>
          <ac:spMkLst>
            <pc:docMk/>
            <pc:sldMk cId="809514391" sldId="291"/>
            <ac:spMk id="64" creationId="{DF9E4494-43E9-ADF0-7640-4E8D5C871E26}"/>
          </ac:spMkLst>
        </pc:spChg>
        <pc:spChg chg="del">
          <ac:chgData name="Kulinich Bohdan" userId="48e65c9f34e137d0" providerId="LiveId" clId="{9C530EF2-91AF-C04B-BCA4-1D954C0A83D3}" dt="2023-07-01T12:28:45.929" v="1185" actId="478"/>
          <ac:spMkLst>
            <pc:docMk/>
            <pc:sldMk cId="809514391" sldId="291"/>
            <ac:spMk id="65" creationId="{D7920CE7-89C3-414C-2839-965A6DCDB0FF}"/>
          </ac:spMkLst>
        </pc:spChg>
        <pc:grpChg chg="add mod">
          <ac:chgData name="Kulinich Bohdan" userId="48e65c9f34e137d0" providerId="LiveId" clId="{9C530EF2-91AF-C04B-BCA4-1D954C0A83D3}" dt="2023-07-01T12:30:14.525" v="1216" actId="164"/>
          <ac:grpSpMkLst>
            <pc:docMk/>
            <pc:sldMk cId="809514391" sldId="291"/>
            <ac:grpSpMk id="6" creationId="{CB2CEFB3-85F6-E0AD-35AD-BA07A8E13C28}"/>
          </ac:grpSpMkLst>
        </pc:grpChg>
        <pc:grpChg chg="add mod">
          <ac:chgData name="Kulinich Bohdan" userId="48e65c9f34e137d0" providerId="LiveId" clId="{9C530EF2-91AF-C04B-BCA4-1D954C0A83D3}" dt="2023-07-01T12:30:14.525" v="1216" actId="164"/>
          <ac:grpSpMkLst>
            <pc:docMk/>
            <pc:sldMk cId="809514391" sldId="291"/>
            <ac:grpSpMk id="9" creationId="{07AA3460-C18B-441A-415C-0B73F52A63FD}"/>
          </ac:grpSpMkLst>
        </pc:grpChg>
        <pc:picChg chg="mod">
          <ac:chgData name="Kulinich Bohdan" userId="48e65c9f34e137d0" providerId="LiveId" clId="{9C530EF2-91AF-C04B-BCA4-1D954C0A83D3}" dt="2023-07-06T17:33:42.848" v="3234"/>
          <ac:picMkLst>
            <pc:docMk/>
            <pc:sldMk cId="809514391" sldId="291"/>
            <ac:picMk id="109" creationId="{7B3D71F8-A027-B14D-7757-B338AD4593FC}"/>
          </ac:picMkLst>
        </pc:pic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7" creationId="{26D216EC-F4B2-543D-67CE-CAF1AB42E30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14" creationId="{AA082CB8-6A45-C5CC-4D30-2A9CE3A2E328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16" creationId="{686EFAED-A56F-C54E-56A6-CE8EB62EE533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0" creationId="{E35CCC1B-D63B-0F8A-E14A-777FB6CAEA28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1" creationId="{F71F8941-8934-FB3C-6A3B-9D7EE28FA8F2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3" creationId="{2F07D0BE-9735-9C6D-430D-B743DA0904A6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6" creationId="{637C6D31-830D-CBAD-22D9-5DC6B25DBAE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40" creationId="{E32661A5-2342-CE9C-1B81-9D26F827C4A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49" creationId="{78DA8C6D-92F8-562A-187F-04BA6B312C6D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53" creationId="{4CD24693-55A0-6DEE-5D1E-FAC4F5AF074D}"/>
          </ac:cxnSpMkLst>
        </pc:cxnChg>
      </pc:sldChg>
      <pc:sldChg chg="delSp del mod modAnim">
        <pc:chgData name="Kulinich Bohdan" userId="48e65c9f34e137d0" providerId="LiveId" clId="{9C530EF2-91AF-C04B-BCA4-1D954C0A83D3}" dt="2023-06-29T19:17:06.567" v="198" actId="2696"/>
        <pc:sldMkLst>
          <pc:docMk/>
          <pc:sldMk cId="830744207" sldId="291"/>
        </pc:sldMkLst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4" creationId="{7E5BB6A8-B869-E16C-AB25-DB108631E7E9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5" creationId="{390791F1-7B60-3B8B-FC8B-A41978EA0861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" creationId="{C3871420-66D0-A87F-499C-7FA1A2B84D5A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1" creationId="{CFBF1584-D463-A0E9-050E-F45E2A6BFF4A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5" creationId="{67B40B85-3D5D-2B46-3060-46FB51E8E163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3" creationId="{20859526-B32F-1EEF-1DFE-88C23C36B9C5}"/>
          </ac:spMkLst>
        </pc:sp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13" creationId="{E48A08AE-F2EB-A7AA-175B-1B7057B53691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16" creationId="{0B8229A5-66CB-A91E-DB6A-650A4A4254C7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27" creationId="{B8F63EC5-53E5-07F5-E4F7-AA5C00FD5CB8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9C530EF2-91AF-C04B-BCA4-1D954C0A83D3}" dt="2023-07-06T17:33:48.864" v="3235"/>
        <pc:sldMkLst>
          <pc:docMk/>
          <pc:sldMk cId="1214160998" sldId="292"/>
        </pc:sldMkLst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8" creationId="{D8EEDCF7-3CF4-A4CC-F861-64C27772FDA3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0" creationId="{585FB89F-1B63-D3B8-DF96-B598B4BC5AAC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1" creationId="{06BD9392-F2C8-C787-09FD-A4497087C315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2" creationId="{267ACE8B-8D01-447B-6DB9-F0B04E98A229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3" creationId="{9EA07195-E2F5-79E8-F2F5-E6036020A221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5" creationId="{139985A3-EA4A-8D78-C3E5-459D3C6DC066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7" creationId="{AEE48E5E-4834-7EA8-FFC4-91687AC87E12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8" creationId="{B73FC198-78A5-C023-8DF1-930DE5FAE05E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4" creationId="{821AA3DF-C920-F874-D6D9-99924C73547E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5" creationId="{2B33E153-DE95-B7DE-8255-505DFDA46D22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6" creationId="{A9AAFAD4-41E1-129C-AEC2-24A62E56E687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7" creationId="{E6E3468C-C7C8-2F2D-AEB7-7DC6C5687299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59" creationId="{3DC8C201-A48C-CA7A-B58B-B9D31561E0E7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60" creationId="{60BE3299-5779-F5CD-106E-C06578A78B43}"/>
          </ac:spMkLst>
        </pc:spChg>
        <pc:spChg chg="del">
          <ac:chgData name="Kulinich Bohdan" userId="48e65c9f34e137d0" providerId="LiveId" clId="{9C530EF2-91AF-C04B-BCA4-1D954C0A83D3}" dt="2023-07-01T12:30:22.412" v="1219" actId="478"/>
          <ac:spMkLst>
            <pc:docMk/>
            <pc:sldMk cId="1214160998" sldId="292"/>
            <ac:spMk id="61" creationId="{C0FD78B6-F646-AEA1-6357-96D0C5A358D8}"/>
          </ac:spMkLst>
        </pc:spChg>
        <pc:spChg chg="del">
          <ac:chgData name="Kulinich Bohdan" userId="48e65c9f34e137d0" providerId="LiveId" clId="{9C530EF2-91AF-C04B-BCA4-1D954C0A83D3}" dt="2023-07-01T12:30:24.576" v="1220" actId="478"/>
          <ac:spMkLst>
            <pc:docMk/>
            <pc:sldMk cId="1214160998" sldId="292"/>
            <ac:spMk id="62" creationId="{8ED46326-4D34-F110-457D-D06F42ADEF1D}"/>
          </ac:spMkLst>
        </pc:spChg>
        <pc:spChg chg="del">
          <ac:chgData name="Kulinich Bohdan" userId="48e65c9f34e137d0" providerId="LiveId" clId="{9C530EF2-91AF-C04B-BCA4-1D954C0A83D3}" dt="2023-07-01T12:30:24.576" v="1220" actId="478"/>
          <ac:spMkLst>
            <pc:docMk/>
            <pc:sldMk cId="1214160998" sldId="292"/>
            <ac:spMk id="63" creationId="{75846A22-48DA-353E-478A-970FAC31077F}"/>
          </ac:spMkLst>
        </pc:spChg>
        <pc:spChg chg="mod">
          <ac:chgData name="Kulinich Bohdan" userId="48e65c9f34e137d0" providerId="LiveId" clId="{9C530EF2-91AF-C04B-BCA4-1D954C0A83D3}" dt="2023-07-01T12:30:28.868" v="1221" actId="1076"/>
          <ac:spMkLst>
            <pc:docMk/>
            <pc:sldMk cId="1214160998" sldId="292"/>
            <ac:spMk id="64" creationId="{DF9E4494-43E9-ADF0-7640-4E8D5C871E26}"/>
          </ac:spMkLst>
        </pc:spChg>
        <pc:spChg chg="mod">
          <ac:chgData name="Kulinich Bohdan" userId="48e65c9f34e137d0" providerId="LiveId" clId="{9C530EF2-91AF-C04B-BCA4-1D954C0A83D3}" dt="2023-07-01T12:30:28.868" v="1221" actId="1076"/>
          <ac:spMkLst>
            <pc:docMk/>
            <pc:sldMk cId="1214160998" sldId="292"/>
            <ac:spMk id="65" creationId="{D7920CE7-89C3-414C-2839-965A6DCDB0FF}"/>
          </ac:spMkLst>
        </pc:spChg>
        <pc:grpChg chg="add mod">
          <ac:chgData name="Kulinich Bohdan" userId="48e65c9f34e137d0" providerId="LiveId" clId="{9C530EF2-91AF-C04B-BCA4-1D954C0A83D3}" dt="2023-07-01T12:30:20.703" v="1218"/>
          <ac:grpSpMkLst>
            <pc:docMk/>
            <pc:sldMk cId="1214160998" sldId="292"/>
            <ac:grpSpMk id="6" creationId="{1D3AD432-717E-B955-0C1C-B82E7B8F0473}"/>
          </ac:grpSpMkLst>
        </pc:grpChg>
        <pc:grpChg chg="mod">
          <ac:chgData name="Kulinich Bohdan" userId="48e65c9f34e137d0" providerId="LiveId" clId="{9C530EF2-91AF-C04B-BCA4-1D954C0A83D3}" dt="2023-07-01T12:30:20.703" v="1218"/>
          <ac:grpSpMkLst>
            <pc:docMk/>
            <pc:sldMk cId="1214160998" sldId="292"/>
            <ac:grpSpMk id="9" creationId="{F4F59782-A1B9-C112-4F53-155DDDA8411E}"/>
          </ac:grpSpMkLst>
        </pc:grpChg>
        <pc:picChg chg="mod">
          <ac:chgData name="Kulinich Bohdan" userId="48e65c9f34e137d0" providerId="LiveId" clId="{9C530EF2-91AF-C04B-BCA4-1D954C0A83D3}" dt="2023-07-06T17:33:48.864" v="3235"/>
          <ac:picMkLst>
            <pc:docMk/>
            <pc:sldMk cId="1214160998" sldId="292"/>
            <ac:picMk id="109" creationId="{7B3D71F8-A027-B14D-7757-B338AD4593FC}"/>
          </ac:picMkLst>
        </pc:pic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7" creationId="{26D216EC-F4B2-543D-67CE-CAF1AB42E30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14" creationId="{AA082CB8-6A45-C5CC-4D30-2A9CE3A2E328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16" creationId="{686EFAED-A56F-C54E-56A6-CE8EB62EE533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19" creationId="{5F45AD86-8B66-33CC-2DB2-BF2F7C94187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0" creationId="{D3C2B0A5-294F-BF40-F8A3-3D85A3D88CCD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1" creationId="{6E69223F-F498-199F-57C6-85ABB00EE139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2" creationId="{B26A107B-98E0-967E-DC07-FDF82159ACA0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3" creationId="{1A9E9596-7868-4AAF-0E30-80ABEFAC3D1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4" creationId="{C18E073A-F887-A918-CDDA-0F9275AFDE20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5" creationId="{6F136B64-9A29-C799-DE85-2451024C475E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6" creationId="{32709E45-83D9-C688-1BB9-12248F95C4CD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7" creationId="{28D30621-67BA-38FD-E569-6E7E08BEFB8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8" creationId="{E775FF3B-67BD-9DB4-A379-90224A9FB97C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0" creationId="{E35CCC1B-D63B-0F8A-E14A-777FB6CAEA28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1" creationId="{F71F8941-8934-FB3C-6A3B-9D7EE28FA8F2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3" creationId="{2F07D0BE-9735-9C6D-430D-B743DA0904A6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6" creationId="{637C6D31-830D-CBAD-22D9-5DC6B25DBAE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40" creationId="{E32661A5-2342-CE9C-1B81-9D26F827C4A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49" creationId="{78DA8C6D-92F8-562A-187F-04BA6B312C6D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53" creationId="{4CD24693-55A0-6DEE-5D1E-FAC4F5AF074D}"/>
          </ac:cxnSpMkLst>
        </pc:cxnChg>
      </pc:sldChg>
      <pc:sldChg chg="del">
        <pc:chgData name="Kulinich Bohdan" userId="48e65c9f34e137d0" providerId="LiveId" clId="{9C530EF2-91AF-C04B-BCA4-1D954C0A83D3}" dt="2023-06-29T19:17:06.587" v="199" actId="2696"/>
        <pc:sldMkLst>
          <pc:docMk/>
          <pc:sldMk cId="4088897397" sldId="292"/>
        </pc:sldMkLst>
      </pc:sldChg>
      <pc:sldChg chg="del">
        <pc:chgData name="Kulinich Bohdan" userId="48e65c9f34e137d0" providerId="LiveId" clId="{9C530EF2-91AF-C04B-BCA4-1D954C0A83D3}" dt="2023-06-29T19:17:06.566" v="197" actId="2696"/>
        <pc:sldMkLst>
          <pc:docMk/>
          <pc:sldMk cId="727371810" sldId="293"/>
        </pc:sldMkLst>
      </pc:sldChg>
      <pc:sldChg chg="addSp delSp modSp add mod setBg delAnim modAnim">
        <pc:chgData name="Kulinich Bohdan" userId="48e65c9f34e137d0" providerId="LiveId" clId="{9C530EF2-91AF-C04B-BCA4-1D954C0A83D3}" dt="2023-07-06T17:35:51.021" v="3240"/>
        <pc:sldMkLst>
          <pc:docMk/>
          <pc:sldMk cId="814185414" sldId="293"/>
        </pc:sldMkLst>
        <pc:spChg chg="del">
          <ac:chgData name="Kulinich Bohdan" userId="48e65c9f34e137d0" providerId="LiveId" clId="{9C530EF2-91AF-C04B-BCA4-1D954C0A83D3}" dt="2023-07-06T17:28:14.908" v="3206" actId="478"/>
          <ac:spMkLst>
            <pc:docMk/>
            <pc:sldMk cId="814185414" sldId="293"/>
            <ac:spMk id="9" creationId="{72986A82-2830-9466-3BA3-8FABA8E1D692}"/>
          </ac:spMkLst>
        </pc:spChg>
        <pc:spChg chg="del">
          <ac:chgData name="Kulinich Bohdan" userId="48e65c9f34e137d0" providerId="LiveId" clId="{9C530EF2-91AF-C04B-BCA4-1D954C0A83D3}" dt="2023-07-06T17:28:14.908" v="3206" actId="478"/>
          <ac:spMkLst>
            <pc:docMk/>
            <pc:sldMk cId="814185414" sldId="293"/>
            <ac:spMk id="10" creationId="{32DDC5FC-D635-C111-AC1E-163723FA78E1}"/>
          </ac:spMkLst>
        </pc:spChg>
        <pc:spChg chg="del">
          <ac:chgData name="Kulinich Bohdan" userId="48e65c9f34e137d0" providerId="LiveId" clId="{9C530EF2-91AF-C04B-BCA4-1D954C0A83D3}" dt="2023-07-06T17:27:37.653" v="3197" actId="478"/>
          <ac:spMkLst>
            <pc:docMk/>
            <pc:sldMk cId="814185414" sldId="293"/>
            <ac:spMk id="33" creationId="{BC84ED23-3ECC-AF05-EDDA-D3049681D5A9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4" creationId="{8143E8FC-16BD-C2E0-677F-2E88C77C8994}"/>
          </ac:spMkLst>
        </pc:spChg>
        <pc:spChg chg="mod">
          <ac:chgData name="Kulinich Bohdan" userId="48e65c9f34e137d0" providerId="LiveId" clId="{9C530EF2-91AF-C04B-BCA4-1D954C0A83D3}" dt="2023-07-06T17:28:11.790" v="3205" actId="1037"/>
          <ac:spMkLst>
            <pc:docMk/>
            <pc:sldMk cId="814185414" sldId="293"/>
            <ac:spMk id="35" creationId="{088A336C-C2A0-365D-A0C5-6AC5253DD4A5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8" creationId="{B8B163B6-9A39-4F70-732F-D36AC2AB1522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9" creationId="{42019FA0-D128-52FB-E2D0-1AB91119876F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41" creationId="{911F7F99-FF3F-AF8C-5EB1-CCFCE92FFEBB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45" creationId="{D83A3B9A-12CE-A5C9-1E78-A78ABDFE8F6B}"/>
          </ac:spMkLst>
        </pc:spChg>
        <pc:spChg chg="mod">
          <ac:chgData name="Kulinich Bohdan" userId="48e65c9f34e137d0" providerId="LiveId" clId="{9C530EF2-91AF-C04B-BCA4-1D954C0A83D3}" dt="2023-07-06T17:28:19.294" v="3207" actId="1076"/>
          <ac:spMkLst>
            <pc:docMk/>
            <pc:sldMk cId="814185414" sldId="293"/>
            <ac:spMk id="46" creationId="{70A053BE-1CFC-9F82-389E-66BB5C661CE2}"/>
          </ac:spMkLst>
        </pc:spChg>
        <pc:spChg chg="mod">
          <ac:chgData name="Kulinich Bohdan" userId="48e65c9f34e137d0" providerId="LiveId" clId="{9C530EF2-91AF-C04B-BCA4-1D954C0A83D3}" dt="2023-07-06T17:28:19.294" v="3207" actId="1076"/>
          <ac:spMkLst>
            <pc:docMk/>
            <pc:sldMk cId="814185414" sldId="293"/>
            <ac:spMk id="47" creationId="{222230BA-0BC6-1872-F624-26D11FF2A01A}"/>
          </ac:spMkLst>
        </pc:spChg>
        <pc:grpChg chg="add mod">
          <ac:chgData name="Kulinich Bohdan" userId="48e65c9f34e137d0" providerId="LiveId" clId="{9C530EF2-91AF-C04B-BCA4-1D954C0A83D3}" dt="2023-07-06T17:28:04.752" v="3203" actId="1076"/>
          <ac:grpSpMkLst>
            <pc:docMk/>
            <pc:sldMk cId="814185414" sldId="293"/>
            <ac:grpSpMk id="8" creationId="{BB4D1DAC-9689-1C25-3727-05C9D45B1BA5}"/>
          </ac:grpSpMkLst>
        </pc:grpChg>
        <pc:picChg chg="mod">
          <ac:chgData name="Kulinich Bohdan" userId="48e65c9f34e137d0" providerId="LiveId" clId="{9C530EF2-91AF-C04B-BCA4-1D954C0A83D3}" dt="2023-07-06T17:35:51.021" v="3240"/>
          <ac:picMkLst>
            <pc:docMk/>
            <pc:sldMk cId="814185414" sldId="293"/>
            <ac:picMk id="109" creationId="{7B3D71F8-A027-B14D-7757-B338AD4593FC}"/>
          </ac:picMkLst>
        </pc:pic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3" creationId="{FB7670E3-73FD-BAC8-5632-625731C0B151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7" creationId="{1ED21C26-DA1B-C308-5224-5CF358D59AB6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1" creationId="{1BE5FAC6-D9E9-6A8A-0063-A841604C55C5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3" creationId="{BC7AF85F-B81C-5CEC-102F-0B1F974CEC26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9" creationId="{2A707DAC-02F4-BCD9-190C-0BC6887E53FC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29" creationId="{C7B13298-7940-198E-6C8A-A6AF91560561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43" creationId="{F5C524F6-1A9C-25B5-4647-C09B32F6B882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44" creationId="{2C609588-76D1-2FD9-E077-6927B3093B60}"/>
          </ac:cxnSpMkLst>
        </pc:cxnChg>
      </pc:sldChg>
      <pc:sldChg chg="addSp delSp modSp add mod setBg delAnim modAnim">
        <pc:chgData name="Kulinich Bohdan" userId="48e65c9f34e137d0" providerId="LiveId" clId="{9C530EF2-91AF-C04B-BCA4-1D954C0A83D3}" dt="2023-07-06T17:36:31.013" v="3241"/>
        <pc:sldMkLst>
          <pc:docMk/>
          <pc:sldMk cId="3571573860" sldId="294"/>
        </pc:sldMkLst>
        <pc:spChg chg="add mod modVis">
          <ac:chgData name="Kulinich Bohdan" userId="48e65c9f34e137d0" providerId="LiveId" clId="{9C530EF2-91AF-C04B-BCA4-1D954C0A83D3}" dt="2023-07-06T17:28:58.438" v="3218" actId="14429"/>
          <ac:spMkLst>
            <pc:docMk/>
            <pc:sldMk cId="3571573860" sldId="294"/>
            <ac:spMk id="9" creationId="{DCC27D5D-8374-841B-F761-1B34B3F71F01}"/>
          </ac:spMkLst>
        </pc:spChg>
        <pc:spChg chg="add mod modVis">
          <ac:chgData name="Kulinich Bohdan" userId="48e65c9f34e137d0" providerId="LiveId" clId="{9C530EF2-91AF-C04B-BCA4-1D954C0A83D3}" dt="2023-07-06T17:28:57.911" v="3217" actId="14429"/>
          <ac:spMkLst>
            <pc:docMk/>
            <pc:sldMk cId="3571573860" sldId="294"/>
            <ac:spMk id="10" creationId="{4F3D7DD3-4ACC-96D6-5FC7-F99E6D112477}"/>
          </ac:spMkLst>
        </pc:spChg>
        <pc:spChg chg="del">
          <ac:chgData name="Kulinich Bohdan" userId="48e65c9f34e137d0" providerId="LiveId" clId="{9C530EF2-91AF-C04B-BCA4-1D954C0A83D3}" dt="2023-07-06T17:28:56.512" v="3216" actId="478"/>
          <ac:spMkLst>
            <pc:docMk/>
            <pc:sldMk cId="3571573860" sldId="294"/>
            <ac:spMk id="46" creationId="{70A053BE-1CFC-9F82-389E-66BB5C661CE2}"/>
          </ac:spMkLst>
        </pc:spChg>
        <pc:spChg chg="del">
          <ac:chgData name="Kulinich Bohdan" userId="48e65c9f34e137d0" providerId="LiveId" clId="{9C530EF2-91AF-C04B-BCA4-1D954C0A83D3}" dt="2023-07-06T17:28:56.512" v="3216" actId="478"/>
          <ac:spMkLst>
            <pc:docMk/>
            <pc:sldMk cId="3571573860" sldId="294"/>
            <ac:spMk id="47" creationId="{222230BA-0BC6-1872-F624-26D11FF2A01A}"/>
          </ac:spMkLst>
        </pc:spChg>
        <pc:picChg chg="mod">
          <ac:chgData name="Kulinich Bohdan" userId="48e65c9f34e137d0" providerId="LiveId" clId="{9C530EF2-91AF-C04B-BCA4-1D954C0A83D3}" dt="2023-07-06T17:36:31.013" v="3241"/>
          <ac:picMkLst>
            <pc:docMk/>
            <pc:sldMk cId="3571573860" sldId="294"/>
            <ac:picMk id="109" creationId="{7B3D71F8-A027-B14D-7757-B338AD4593FC}"/>
          </ac:picMkLst>
        </pc:picChg>
      </pc:sldChg>
      <pc:sldChg chg="addSp delSp modSp add mod setBg modAnim">
        <pc:chgData name="Kulinich Bohdan" userId="48e65c9f34e137d0" providerId="LiveId" clId="{9C530EF2-91AF-C04B-BCA4-1D954C0A83D3}" dt="2023-07-06T17:38:19.244" v="3254"/>
        <pc:sldMkLst>
          <pc:docMk/>
          <pc:sldMk cId="3982145849" sldId="295"/>
        </pc:sldMkLst>
        <pc:spChg chg="del">
          <ac:chgData name="Kulinich Bohdan" userId="48e65c9f34e137d0" providerId="LiveId" clId="{9C530EF2-91AF-C04B-BCA4-1D954C0A83D3}" dt="2023-07-06T17:37:41.626" v="3246" actId="478"/>
          <ac:spMkLst>
            <pc:docMk/>
            <pc:sldMk cId="3982145849" sldId="295"/>
            <ac:spMk id="9" creationId="{DCC27D5D-8374-841B-F761-1B34B3F71F01}"/>
          </ac:spMkLst>
        </pc:spChg>
        <pc:spChg chg="del">
          <ac:chgData name="Kulinich Bohdan" userId="48e65c9f34e137d0" providerId="LiveId" clId="{9C530EF2-91AF-C04B-BCA4-1D954C0A83D3}" dt="2023-07-06T17:37:41.626" v="3246" actId="478"/>
          <ac:spMkLst>
            <pc:docMk/>
            <pc:sldMk cId="3982145849" sldId="295"/>
            <ac:spMk id="10" creationId="{4F3D7DD3-4ACC-96D6-5FC7-F99E6D112477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2" creationId="{D974EC83-5E01-3B44-0677-7F93049DED89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4" creationId="{4FF137E4-9F0E-CA9C-EC73-644AE58D4251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5" creationId="{385FBB5D-2BDC-8DAB-5A25-4F615822A3E6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6" creationId="{5C2B9612-B139-EDE6-CC9F-5554015B81AA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7" creationId="{9A05BD64-C30B-1B28-42AB-19B4F7E32ABF}"/>
          </ac:spMkLst>
        </pc:spChg>
        <pc:grpChg chg="del">
          <ac:chgData name="Kulinich Bohdan" userId="48e65c9f34e137d0" providerId="LiveId" clId="{9C530EF2-91AF-C04B-BCA4-1D954C0A83D3}" dt="2023-07-06T17:37:41.626" v="3246" actId="478"/>
          <ac:grpSpMkLst>
            <pc:docMk/>
            <pc:sldMk cId="3982145849" sldId="295"/>
            <ac:grpSpMk id="8" creationId="{BB4D1DAC-9689-1C25-3727-05C9D45B1BA5}"/>
          </ac:grpSpMkLst>
        </pc:grpChg>
        <pc:grpChg chg="mod">
          <ac:chgData name="Kulinich Bohdan" userId="48e65c9f34e137d0" providerId="LiveId" clId="{9C530EF2-91AF-C04B-BCA4-1D954C0A83D3}" dt="2023-07-06T17:38:03.122" v="3249" actId="1076"/>
          <ac:grpSpMkLst>
            <pc:docMk/>
            <pc:sldMk cId="3982145849" sldId="295"/>
            <ac:grpSpMk id="83" creationId="{04833FFD-911C-5FBC-2C7A-7181AA2497AF}"/>
          </ac:grpSpMkLst>
        </pc:grpChg>
        <pc:grpChg chg="mod">
          <ac:chgData name="Kulinich Bohdan" userId="48e65c9f34e137d0" providerId="LiveId" clId="{9C530EF2-91AF-C04B-BCA4-1D954C0A83D3}" dt="2023-07-06T17:38:08.393" v="3250" actId="1076"/>
          <ac:grpSpMkLst>
            <pc:docMk/>
            <pc:sldMk cId="3982145849" sldId="295"/>
            <ac:grpSpMk id="124" creationId="{CB0CB2BE-4901-4ABE-A3CB-379604CF8447}"/>
          </ac:grpSpMkLst>
        </pc:grpChg>
        <pc:picChg chg="mod">
          <ac:chgData name="Kulinich Bohdan" userId="48e65c9f34e137d0" providerId="LiveId" clId="{9C530EF2-91AF-C04B-BCA4-1D954C0A83D3}" dt="2023-07-06T17:37:48.110" v="3247" actId="1076"/>
          <ac:picMkLst>
            <pc:docMk/>
            <pc:sldMk cId="3982145849" sldId="295"/>
            <ac:picMk id="5" creationId="{E3702C73-2090-5CE0-0C2C-91D4FBB12D6E}"/>
          </ac:picMkLst>
        </pc:picChg>
        <pc:picChg chg="mod modVis">
          <ac:chgData name="Kulinich Bohdan" userId="48e65c9f34e137d0" providerId="LiveId" clId="{9C530EF2-91AF-C04B-BCA4-1D954C0A83D3}" dt="2023-07-06T17:38:11.074" v="3252" actId="14430"/>
          <ac:picMkLst>
            <pc:docMk/>
            <pc:sldMk cId="3982145849" sldId="295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7-06T17:38:12.186" v="3253" actId="14429"/>
          <ac:picMkLst>
            <pc:docMk/>
            <pc:sldMk cId="3982145849" sldId="295"/>
            <ac:picMk id="123" creationId="{75E9C751-79CC-90F0-CC1B-EEC04C8CA045}"/>
          </ac:picMkLst>
        </pc:pic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DDB79F5D-B7D6-1A48-AF72-6F232223605D}"/>
    <pc:docChg chg="undo custSel modSld">
      <pc:chgData name="Kulinich Bohdan" userId="48e65c9f34e137d0" providerId="LiveId" clId="{DDB79F5D-B7D6-1A48-AF72-6F232223605D}" dt="2023-10-19T18:00:25.971" v="106"/>
      <pc:docMkLst>
        <pc:docMk/>
      </pc:docMkLst>
      <pc:sldChg chg="modSp">
        <pc:chgData name="Kulinich Bohdan" userId="48e65c9f34e137d0" providerId="LiveId" clId="{DDB79F5D-B7D6-1A48-AF72-6F232223605D}" dt="2023-10-19T17:56:21.098" v="0" actId="207"/>
        <pc:sldMkLst>
          <pc:docMk/>
          <pc:sldMk cId="2428667079" sldId="289"/>
        </pc:sldMkLst>
        <pc:spChg chg="mod">
          <ac:chgData name="Kulinich Bohdan" userId="48e65c9f34e137d0" providerId="LiveId" clId="{DDB79F5D-B7D6-1A48-AF72-6F232223605D}" dt="2023-10-19T17:56:21.098" v="0" actId="207"/>
          <ac:spMkLst>
            <pc:docMk/>
            <pc:sldMk cId="2428667079" sldId="289"/>
            <ac:spMk id="8" creationId="{304463BE-16CF-B251-8CD5-B63B3CD1C88E}"/>
          </ac:spMkLst>
        </pc:spChg>
      </pc:sldChg>
      <pc:sldChg chg="addSp modSp mod modAnim">
        <pc:chgData name="Kulinich Bohdan" userId="48e65c9f34e137d0" providerId="LiveId" clId="{DDB79F5D-B7D6-1A48-AF72-6F232223605D}" dt="2023-10-19T18:00:25.971" v="106"/>
        <pc:sldMkLst>
          <pc:docMk/>
          <pc:sldMk cId="1949859574" sldId="290"/>
        </pc:sldMkLst>
        <pc:spChg chg="add mod">
          <ac:chgData name="Kulinich Bohdan" userId="48e65c9f34e137d0" providerId="LiveId" clId="{DDB79F5D-B7D6-1A48-AF72-6F232223605D}" dt="2023-10-19T17:59:12.094" v="69" actId="1035"/>
          <ac:spMkLst>
            <pc:docMk/>
            <pc:sldMk cId="1949859574" sldId="290"/>
            <ac:spMk id="11" creationId="{12405A09-D1FC-2DBD-8786-5A3A82EF8C4F}"/>
          </ac:spMkLst>
        </pc:spChg>
        <pc:spChg chg="add mod">
          <ac:chgData name="Kulinich Bohdan" userId="48e65c9f34e137d0" providerId="LiveId" clId="{DDB79F5D-B7D6-1A48-AF72-6F232223605D}" dt="2023-10-19T17:59:12.094" v="69" actId="1035"/>
          <ac:spMkLst>
            <pc:docMk/>
            <pc:sldMk cId="1949859574" sldId="290"/>
            <ac:spMk id="12" creationId="{C6502FB4-5A10-56D5-899D-E601AB93B3D7}"/>
          </ac:spMkLst>
        </pc:spChg>
        <pc:spChg chg="add mod">
          <ac:chgData name="Kulinich Bohdan" userId="48e65c9f34e137d0" providerId="LiveId" clId="{DDB79F5D-B7D6-1A48-AF72-6F232223605D}" dt="2023-10-19T17:59:12.094" v="69" actId="1035"/>
          <ac:spMkLst>
            <pc:docMk/>
            <pc:sldMk cId="1949859574" sldId="290"/>
            <ac:spMk id="13" creationId="{A67820D5-FF46-E6B1-ABE2-DE6FCBC7D350}"/>
          </ac:spMkLst>
        </pc:spChg>
        <pc:spChg chg="add mod">
          <ac:chgData name="Kulinich Bohdan" userId="48e65c9f34e137d0" providerId="LiveId" clId="{DDB79F5D-B7D6-1A48-AF72-6F232223605D}" dt="2023-10-19T18:00:13.741" v="103" actId="1036"/>
          <ac:spMkLst>
            <pc:docMk/>
            <pc:sldMk cId="1949859574" sldId="290"/>
            <ac:spMk id="14" creationId="{2BFAD4A3-9F32-1C3E-28A8-E5E0F3DF2450}"/>
          </ac:spMkLst>
        </pc:spChg>
        <pc:spChg chg="add mod">
          <ac:chgData name="Kulinich Bohdan" userId="48e65c9f34e137d0" providerId="LiveId" clId="{DDB79F5D-B7D6-1A48-AF72-6F232223605D}" dt="2023-10-19T18:00:13.741" v="103" actId="1036"/>
          <ac:spMkLst>
            <pc:docMk/>
            <pc:sldMk cId="1949859574" sldId="290"/>
            <ac:spMk id="15" creationId="{16236381-BBCD-8C6D-1B31-FD55A55E9489}"/>
          </ac:spMkLst>
        </pc:spChg>
        <pc:spChg chg="mod">
          <ac:chgData name="Kulinich Bohdan" userId="48e65c9f34e137d0" providerId="LiveId" clId="{DDB79F5D-B7D6-1A48-AF72-6F232223605D}" dt="2023-10-19T18:00:07.924" v="97" actId="1038"/>
          <ac:spMkLst>
            <pc:docMk/>
            <pc:sldMk cId="1949859574" sldId="290"/>
            <ac:spMk id="32" creationId="{4ECB5969-3AF0-40E3-7DB9-81F6BE88E35E}"/>
          </ac:spMkLst>
        </pc:spChg>
        <pc:spChg chg="mod">
          <ac:chgData name="Kulinich Bohdan" userId="48e65c9f34e137d0" providerId="LiveId" clId="{DDB79F5D-B7D6-1A48-AF72-6F232223605D}" dt="2023-10-19T18:00:07.924" v="97" actId="1038"/>
          <ac:spMkLst>
            <pc:docMk/>
            <pc:sldMk cId="1949859574" sldId="290"/>
            <ac:spMk id="33" creationId="{4922D0A0-75B8-44C5-0625-48ADA4D16F5E}"/>
          </ac:spMkLst>
        </pc:spChg>
        <pc:spChg chg="mod">
          <ac:chgData name="Kulinich Bohdan" userId="48e65c9f34e137d0" providerId="LiveId" clId="{DDB79F5D-B7D6-1A48-AF72-6F232223605D}" dt="2023-10-19T18:00:07.924" v="97" actId="1038"/>
          <ac:spMkLst>
            <pc:docMk/>
            <pc:sldMk cId="1949859574" sldId="290"/>
            <ac:spMk id="34" creationId="{4CE9B298-82C4-6A6F-F565-2816CCE26379}"/>
          </ac:spMkLst>
        </pc:spChg>
        <pc:spChg chg="mod">
          <ac:chgData name="Kulinich Bohdan" userId="48e65c9f34e137d0" providerId="LiveId" clId="{DDB79F5D-B7D6-1A48-AF72-6F232223605D}" dt="2023-10-19T18:00:07.924" v="97" actId="1038"/>
          <ac:spMkLst>
            <pc:docMk/>
            <pc:sldMk cId="1949859574" sldId="290"/>
            <ac:spMk id="39" creationId="{8DE34931-C8CB-EEC1-C671-E887BC231C23}"/>
          </ac:spMkLst>
        </pc:spChg>
        <pc:spChg chg="mod">
          <ac:chgData name="Kulinich Bohdan" userId="48e65c9f34e137d0" providerId="LiveId" clId="{DDB79F5D-B7D6-1A48-AF72-6F232223605D}" dt="2023-10-19T18:00:07.924" v="97" actId="1038"/>
          <ac:spMkLst>
            <pc:docMk/>
            <pc:sldMk cId="1949859574" sldId="290"/>
            <ac:spMk id="59" creationId="{9C42298D-FE06-300C-D91E-4EDB9196C65C}"/>
          </ac:spMkLst>
        </pc:spChg>
        <pc:cxnChg chg="mod">
          <ac:chgData name="Kulinich Bohdan" userId="48e65c9f34e137d0" providerId="LiveId" clId="{DDB79F5D-B7D6-1A48-AF72-6F232223605D}" dt="2023-10-19T18:00:07.924" v="97" actId="1038"/>
          <ac:cxnSpMkLst>
            <pc:docMk/>
            <pc:sldMk cId="1949859574" sldId="290"/>
            <ac:cxnSpMk id="7" creationId="{F5524D9F-1F98-CA3A-A6FE-B9A3DCAAAD48}"/>
          </ac:cxnSpMkLst>
        </pc:cxnChg>
        <pc:cxnChg chg="mod">
          <ac:chgData name="Kulinich Bohdan" userId="48e65c9f34e137d0" providerId="LiveId" clId="{DDB79F5D-B7D6-1A48-AF72-6F232223605D}" dt="2023-10-19T18:00:07.924" v="97" actId="1038"/>
          <ac:cxnSpMkLst>
            <pc:docMk/>
            <pc:sldMk cId="1949859574" sldId="290"/>
            <ac:cxnSpMk id="8" creationId="{168E4EC8-BA95-6BC5-570E-1AFCC424824B}"/>
          </ac:cxnSpMkLst>
        </pc:cxnChg>
        <pc:cxnChg chg="mod">
          <ac:chgData name="Kulinich Bohdan" userId="48e65c9f34e137d0" providerId="LiveId" clId="{DDB79F5D-B7D6-1A48-AF72-6F232223605D}" dt="2023-10-19T18:00:07.924" v="97" actId="1038"/>
          <ac:cxnSpMkLst>
            <pc:docMk/>
            <pc:sldMk cId="1949859574" sldId="290"/>
            <ac:cxnSpMk id="9" creationId="{61EBDCC6-BBBD-A43E-0AC5-AFC66E001960}"/>
          </ac:cxnSpMkLst>
        </pc:cxnChg>
        <pc:cxnChg chg="mod">
          <ac:chgData name="Kulinich Bohdan" userId="48e65c9f34e137d0" providerId="LiveId" clId="{DDB79F5D-B7D6-1A48-AF72-6F232223605D}" dt="2023-10-19T18:00:07.924" v="97" actId="1038"/>
          <ac:cxnSpMkLst>
            <pc:docMk/>
            <pc:sldMk cId="1949859574" sldId="290"/>
            <ac:cxnSpMk id="10" creationId="{810DAF23-458E-EBAC-6A76-FCBDBACE0ABD}"/>
          </ac:cxnSpMkLst>
        </pc:cxnChg>
        <pc:cxnChg chg="mod">
          <ac:chgData name="Kulinich Bohdan" userId="48e65c9f34e137d0" providerId="LiveId" clId="{DDB79F5D-B7D6-1A48-AF72-6F232223605D}" dt="2023-10-19T18:00:07.924" v="97" actId="1038"/>
          <ac:cxnSpMkLst>
            <pc:docMk/>
            <pc:sldMk cId="1949859574" sldId="290"/>
            <ac:cxnSpMk id="24" creationId="{CC3E2DC6-0EA0-9D1A-4516-DBBEA6EA859C}"/>
          </ac:cxnSpMkLst>
        </pc:cxnChg>
        <pc:cxnChg chg="mod">
          <ac:chgData name="Kulinich Bohdan" userId="48e65c9f34e137d0" providerId="LiveId" clId="{DDB79F5D-B7D6-1A48-AF72-6F232223605D}" dt="2023-10-19T18:00:07.924" v="97" actId="1038"/>
          <ac:cxnSpMkLst>
            <pc:docMk/>
            <pc:sldMk cId="1949859574" sldId="290"/>
            <ac:cxnSpMk id="27" creationId="{08356005-CA14-A41A-8054-4817F45AE661}"/>
          </ac:cxnSpMkLst>
        </pc:cxnChg>
        <pc:cxnChg chg="mod">
          <ac:chgData name="Kulinich Bohdan" userId="48e65c9f34e137d0" providerId="LiveId" clId="{DDB79F5D-B7D6-1A48-AF72-6F232223605D}" dt="2023-10-19T18:00:07.924" v="97" actId="1038"/>
          <ac:cxnSpMkLst>
            <pc:docMk/>
            <pc:sldMk cId="1949859574" sldId="290"/>
            <ac:cxnSpMk id="46" creationId="{861AB343-91C5-F3B7-2219-72059EE2CBC7}"/>
          </ac:cxnSpMkLst>
        </pc:cxnChg>
        <pc:cxnChg chg="mod">
          <ac:chgData name="Kulinich Bohdan" userId="48e65c9f34e137d0" providerId="LiveId" clId="{DDB79F5D-B7D6-1A48-AF72-6F232223605D}" dt="2023-10-19T18:00:07.924" v="97" actId="1038"/>
          <ac:cxnSpMkLst>
            <pc:docMk/>
            <pc:sldMk cId="1949859574" sldId="290"/>
            <ac:cxnSpMk id="48" creationId="{92DF303D-C1B7-7303-9B57-8181BD809751}"/>
          </ac:cxnSpMkLst>
        </pc:cxnChg>
        <pc:cxnChg chg="mod">
          <ac:chgData name="Kulinich Bohdan" userId="48e65c9f34e137d0" providerId="LiveId" clId="{DDB79F5D-B7D6-1A48-AF72-6F232223605D}" dt="2023-10-19T18:00:07.924" v="97" actId="1038"/>
          <ac:cxnSpMkLst>
            <pc:docMk/>
            <pc:sldMk cId="1949859574" sldId="290"/>
            <ac:cxnSpMk id="50" creationId="{5F377B46-AE59-DB4E-5D01-CF69E0B04683}"/>
          </ac:cxnSpMkLst>
        </pc:cxnChg>
        <pc:cxnChg chg="mod">
          <ac:chgData name="Kulinich Bohdan" userId="48e65c9f34e137d0" providerId="LiveId" clId="{DDB79F5D-B7D6-1A48-AF72-6F232223605D}" dt="2023-10-19T18:00:07.924" v="97" actId="1038"/>
          <ac:cxnSpMkLst>
            <pc:docMk/>
            <pc:sldMk cId="1949859574" sldId="290"/>
            <ac:cxnSpMk id="53" creationId="{86671BB2-F24F-A6F2-42EC-F5F9A33BF2A6}"/>
          </ac:cxnSpMkLst>
        </pc:cxnChg>
        <pc:cxnChg chg="mod">
          <ac:chgData name="Kulinich Bohdan" userId="48e65c9f34e137d0" providerId="LiveId" clId="{DDB79F5D-B7D6-1A48-AF72-6F232223605D}" dt="2023-10-19T18:00:07.924" v="97" actId="1038"/>
          <ac:cxnSpMkLst>
            <pc:docMk/>
            <pc:sldMk cId="1949859574" sldId="290"/>
            <ac:cxnSpMk id="55" creationId="{42AB8F33-2B75-182B-1511-369C4E1F9101}"/>
          </ac:cxnSpMkLst>
        </pc:cxnChg>
        <pc:cxnChg chg="mod">
          <ac:chgData name="Kulinich Bohdan" userId="48e65c9f34e137d0" providerId="LiveId" clId="{DDB79F5D-B7D6-1A48-AF72-6F232223605D}" dt="2023-10-19T18:00:07.924" v="97" actId="1038"/>
          <ac:cxnSpMkLst>
            <pc:docMk/>
            <pc:sldMk cId="1949859574" sldId="290"/>
            <ac:cxnSpMk id="58" creationId="{C1F0EB16-2BAF-94E4-638F-7CB87C37CCE0}"/>
          </ac:cxnSpMkLst>
        </pc:cxnChg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addSp delSp modSp mod setBg delAnim modAnim">
        <pc:chgData name="Kulinich Bohdan" userId="48e65c9f34e137d0" providerId="LiveId" clId="{AD3D2498-ADC2-B949-B632-216C0C7F4661}" dt="2023-06-03T08:01:39.246" v="5499" actId="14429"/>
        <pc:sldMkLst>
          <pc:docMk/>
          <pc:sldMk cId="2337633875" sldId="279"/>
        </pc:sldMkLst>
        <pc:spChg chg="del mod">
          <ac:chgData name="Kulinich Bohdan" userId="48e65c9f34e137d0" providerId="LiveId" clId="{AD3D2498-ADC2-B949-B632-216C0C7F4661}" dt="2023-06-01T15:38:32.884" v="3548" actId="478"/>
          <ac:spMkLst>
            <pc:docMk/>
            <pc:sldMk cId="2337633875" sldId="279"/>
            <ac:spMk id="2" creationId="{991FDDA8-1F75-2841-6B58-B820882F6785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" creationId="{BD7AD4C6-C9A7-303B-E779-ABB2F6EC17B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26" creationId="{C8C7BE6C-0B92-003A-DEDE-E1713B042AC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4" creationId="{117B4739-72EC-D88E-3F90-5053DA119A3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4" creationId="{3D465812-B71A-F9DA-7468-4B47F7EFD0E0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5" creationId="{66C262E3-9E4D-9229-9D40-FD3A5D29C790}"/>
          </ac:spMkLst>
        </pc:spChg>
        <pc:spChg chg="del mod">
          <ac:chgData name="Kulinich Bohdan" userId="48e65c9f34e137d0" providerId="LiveId" clId="{AD3D2498-ADC2-B949-B632-216C0C7F4661}" dt="2023-05-26T12:52:04.948" v="2893" actId="478"/>
          <ac:spMkLst>
            <pc:docMk/>
            <pc:sldMk cId="2337633875" sldId="279"/>
            <ac:spMk id="39" creationId="{8D409A44-D409-26F3-F2CB-A2451AEB2823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9" creationId="{E04E7361-420B-7FF9-1B5C-469244AE967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0" creationId="{5EABCFF5-8A95-C2D2-0F2E-F2B922FDAA74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1" creationId="{9E51397A-740A-F3B6-1270-50C670EC21D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2" creationId="{D31D7E4B-EB57-2277-4206-40B2A0AFDC4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3" creationId="{597127CE-3289-455A-7530-9FBB3FBA3F3C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52" creationId="{C418495F-F954-9C19-6B11-90D86950DAC1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3" creationId="{D87AFFA0-D6B5-577C-DCF4-7D99E6F6D3AA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5" creationId="{3F771398-E824-AA55-0B75-6EB884C866F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6" creationId="{5E6EFBB4-4BE3-754C-A7C5-1E37FCEC729A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9" creationId="{713CF461-6A42-5E86-DCA5-54106F5BDBBF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70" creationId="{5F262819-D00F-C933-0B25-2A1A2D2BC9BC}"/>
          </ac:spMkLst>
        </pc:spChg>
        <pc:spChg chg="mod topLvl">
          <ac:chgData name="Kulinich Bohdan" userId="48e65c9f34e137d0" providerId="LiveId" clId="{AD3D2498-ADC2-B949-B632-216C0C7F4661}" dt="2023-06-01T13:56:47.763" v="3033" actId="165"/>
          <ac:spMkLst>
            <pc:docMk/>
            <pc:sldMk cId="2337633875" sldId="279"/>
            <ac:spMk id="73" creationId="{6DA15987-D11D-7643-6DFB-3C2AF2FC296E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1" creationId="{E957D3C4-102D-CB49-813F-061E584AEBCD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2" creationId="{B268B3E1-7CB1-2D88-AA3E-E144C0AFE474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3" creationId="{F6400CA0-1C2E-EF10-3C92-B259C5980019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4" creationId="{BF262E5F-9DFF-744F-45B4-A110FFFA2DD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5" creationId="{04DA5150-AFC1-5F80-3D92-9F2164E3CEE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6" creationId="{7063E576-E6D3-90EC-689B-EED4232DB50E}"/>
          </ac:spMkLst>
        </pc:spChg>
        <pc:spChg chg="add mod">
          <ac:chgData name="Kulinich Bohdan" userId="48e65c9f34e137d0" providerId="LiveId" clId="{AD3D2498-ADC2-B949-B632-216C0C7F4661}" dt="2023-06-01T15:05:06.924" v="3402" actId="1035"/>
          <ac:spMkLst>
            <pc:docMk/>
            <pc:sldMk cId="2337633875" sldId="279"/>
            <ac:spMk id="87" creationId="{B1DBFD80-FA42-EDBF-5361-8920DD271E7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19" creationId="{93E63CFA-A33D-5BA6-74A9-FE35284EC19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20" creationId="{4E96A27F-8C52-863C-26C1-D9B882706C8B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1" creationId="{FA509F0C-2158-FE44-3E83-9A63E105A341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2" creationId="{5E9A1BD7-1966-71EE-6459-3AD9EC58F9B4}"/>
          </ac:spMkLst>
        </pc:spChg>
        <pc:spChg chg="add mod">
          <ac:chgData name="Kulinich Bohdan" userId="48e65c9f34e137d0" providerId="LiveId" clId="{AD3D2498-ADC2-B949-B632-216C0C7F4661}" dt="2023-06-01T15:07:39.869" v="3469" actId="123"/>
          <ac:spMkLst>
            <pc:docMk/>
            <pc:sldMk cId="2337633875" sldId="279"/>
            <ac:spMk id="123" creationId="{B2BD262D-F28C-380E-20E9-0D7F187CD087}"/>
          </ac:spMkLst>
        </pc:spChg>
        <pc:spChg chg="add del mod">
          <ac:chgData name="Kulinich Bohdan" userId="48e65c9f34e137d0" providerId="LiveId" clId="{AD3D2498-ADC2-B949-B632-216C0C7F4661}" dt="2023-06-01T15:07:13.366" v="3458" actId="478"/>
          <ac:spMkLst>
            <pc:docMk/>
            <pc:sldMk cId="2337633875" sldId="279"/>
            <ac:spMk id="124" creationId="{87870237-2F4E-F5DD-A839-86D0EE9EA401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7" creationId="{7808E51C-645A-1545-6CA1-A51A1804877A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8" creationId="{519C03E2-C575-ED7F-4C92-1DA355688885}"/>
          </ac:spMkLst>
        </pc:spChg>
        <pc:spChg chg="add mod">
          <ac:chgData name="Kulinich Bohdan" userId="48e65c9f34e137d0" providerId="LiveId" clId="{AD3D2498-ADC2-B949-B632-216C0C7F4661}" dt="2023-06-01T15:07:55.012" v="3476" actId="164"/>
          <ac:spMkLst>
            <pc:docMk/>
            <pc:sldMk cId="2337633875" sldId="279"/>
            <ac:spMk id="129" creationId="{787FCF70-4C99-38D9-B51B-5A8EF2CD0831}"/>
          </ac:spMkLst>
        </pc:spChg>
        <pc:spChg chg="add del mod">
          <ac:chgData name="Kulinich Bohdan" userId="48e65c9f34e137d0" providerId="LiveId" clId="{AD3D2498-ADC2-B949-B632-216C0C7F4661}" dt="2023-06-01T18:38:25.756" v="4026" actId="478"/>
          <ac:spMkLst>
            <pc:docMk/>
            <pc:sldMk cId="2337633875" sldId="279"/>
            <ac:spMk id="131" creationId="{D60B0D5D-4C91-3B13-7893-1E8FAE19947A}"/>
          </ac:spMkLst>
        </pc:spChg>
        <pc:spChg chg="add mod">
          <ac:chgData name="Kulinich Bohdan" userId="48e65c9f34e137d0" providerId="LiveId" clId="{AD3D2498-ADC2-B949-B632-216C0C7F4661}" dt="2023-06-02T19:44:02.874" v="5496" actId="20577"/>
          <ac:spMkLst>
            <pc:docMk/>
            <pc:sldMk cId="2337633875" sldId="279"/>
            <ac:spMk id="132" creationId="{1BA9A4B4-92E2-34E6-2050-50543FCB0C74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3" creationId="{054C2741-0064-225D-393F-09881C681611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4" creationId="{B54C02B6-9925-F4B6-02B9-AA56E4E0958D}"/>
          </ac:spMkLst>
        </pc:spChg>
        <pc:spChg chg="add mod">
          <ac:chgData name="Kulinich Bohdan" userId="48e65c9f34e137d0" providerId="LiveId" clId="{AD3D2498-ADC2-B949-B632-216C0C7F4661}" dt="2023-06-01T18:33:59.685" v="3841" actId="14100"/>
          <ac:spMkLst>
            <pc:docMk/>
            <pc:sldMk cId="2337633875" sldId="279"/>
            <ac:spMk id="135" creationId="{7BC0F330-851D-E052-DDD2-C7F8ED4D464F}"/>
          </ac:spMkLst>
        </pc:spChg>
        <pc:spChg chg="add mod">
          <ac:chgData name="Kulinich Bohdan" userId="48e65c9f34e137d0" providerId="LiveId" clId="{AD3D2498-ADC2-B949-B632-216C0C7F4661}" dt="2023-06-02T19:44:05.110" v="5497" actId="20577"/>
          <ac:spMkLst>
            <pc:docMk/>
            <pc:sldMk cId="2337633875" sldId="279"/>
            <ac:spMk id="136" creationId="{9B69BFC6-DD53-6D20-29EF-440F329047B1}"/>
          </ac:spMkLst>
        </pc:spChg>
        <pc:spChg chg="add mod">
          <ac:chgData name="Kulinich Bohdan" userId="48e65c9f34e137d0" providerId="LiveId" clId="{AD3D2498-ADC2-B949-B632-216C0C7F4661}" dt="2023-06-01T18:38:55.635" v="4048" actId="14100"/>
          <ac:spMkLst>
            <pc:docMk/>
            <pc:sldMk cId="2337633875" sldId="279"/>
            <ac:spMk id="139" creationId="{5CB13982-32D2-B6DE-893E-6898D3E1E1F6}"/>
          </ac:spMkLst>
        </pc:spChg>
        <pc:spChg chg="add del mod">
          <ac:chgData name="Kulinich Bohdan" userId="48e65c9f34e137d0" providerId="LiveId" clId="{AD3D2498-ADC2-B949-B632-216C0C7F4661}" dt="2023-06-01T18:35:14.262" v="3871"/>
          <ac:spMkLst>
            <pc:docMk/>
            <pc:sldMk cId="2337633875" sldId="279"/>
            <ac:spMk id="140" creationId="{90ACE513-0811-3F4F-C41F-6B55C92DD817}"/>
          </ac:spMkLst>
        </pc:spChg>
        <pc:spChg chg="add mod">
          <ac:chgData name="Kulinich Bohdan" userId="48e65c9f34e137d0" providerId="LiveId" clId="{AD3D2498-ADC2-B949-B632-216C0C7F4661}" dt="2023-06-02T11:10:05.507" v="5442" actId="14100"/>
          <ac:spMkLst>
            <pc:docMk/>
            <pc:sldMk cId="2337633875" sldId="279"/>
            <ac:spMk id="141" creationId="{4E0CEE9A-DF4C-BD44-38FF-78025AA904C9}"/>
          </ac:spMkLst>
        </pc:spChg>
        <pc:spChg chg="add mod">
          <ac:chgData name="Kulinich Bohdan" userId="48e65c9f34e137d0" providerId="LiveId" clId="{AD3D2498-ADC2-B949-B632-216C0C7F4661}" dt="2023-06-02T06:11:26.948" v="4095" actId="20577"/>
          <ac:spMkLst>
            <pc:docMk/>
            <pc:sldMk cId="2337633875" sldId="279"/>
            <ac:spMk id="142" creationId="{D81F909F-8C08-D133-3E91-D20E81FB52EC}"/>
          </ac:spMkLst>
        </pc:spChg>
        <pc:spChg chg="add mod modVis">
          <ac:chgData name="Kulinich Bohdan" userId="48e65c9f34e137d0" providerId="LiveId" clId="{AD3D2498-ADC2-B949-B632-216C0C7F4661}" dt="2023-06-03T08:01:39.246" v="5499" actId="14429"/>
          <ac:spMkLst>
            <pc:docMk/>
            <pc:sldMk cId="2337633875" sldId="279"/>
            <ac:spMk id="145" creationId="{6BFC1E83-7376-7C3B-1B32-144CB5404967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46" creationId="{8DEFE69B-5314-3B0D-6362-CF353344D84E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7" creationId="{25295D34-7ED8-9504-468E-0ACDCC7203A7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8" creationId="{E4ACBFB5-F3D0-BBF7-8478-BFE078BD900C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54" creationId="{A4352B6B-0B7B-3656-0FF7-83C4D5F51A0C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5" creationId="{513EA001-7200-00D3-9A03-EC0483CF0D6F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6" creationId="{1FA06338-7A5D-8E73-EB13-4DB2058E4E11}"/>
          </ac:spMkLst>
        </pc:spChg>
        <pc:spChg chg="add del mod">
          <ac:chgData name="Kulinich Bohdan" userId="48e65c9f34e137d0" providerId="LiveId" clId="{AD3D2498-ADC2-B949-B632-216C0C7F4661}" dt="2023-06-02T09:31:23.791" v="5340" actId="478"/>
          <ac:spMkLst>
            <pc:docMk/>
            <pc:sldMk cId="2337633875" sldId="279"/>
            <ac:spMk id="157" creationId="{1F957F91-78C1-B1D6-54F3-2F52F6F9903F}"/>
          </ac:spMkLst>
        </pc:spChg>
        <pc:spChg chg="add del mod">
          <ac:chgData name="Kulinich Bohdan" userId="48e65c9f34e137d0" providerId="LiveId" clId="{AD3D2498-ADC2-B949-B632-216C0C7F4661}" dt="2023-06-02T09:31:26.225" v="5341" actId="478"/>
          <ac:spMkLst>
            <pc:docMk/>
            <pc:sldMk cId="2337633875" sldId="279"/>
            <ac:spMk id="158" creationId="{B4B73741-2B6B-7518-0082-D1460424CF68}"/>
          </ac:spMkLst>
        </pc:spChg>
        <pc:spChg chg="add del mod">
          <ac:chgData name="Kulinich Bohdan" userId="48e65c9f34e137d0" providerId="LiveId" clId="{AD3D2498-ADC2-B949-B632-216C0C7F4661}" dt="2023-06-02T11:10:19.001" v="5445" actId="478"/>
          <ac:spMkLst>
            <pc:docMk/>
            <pc:sldMk cId="2337633875" sldId="279"/>
            <ac:spMk id="183" creationId="{1A0CA419-6421-1E49-A380-9E9C41A36AD7}"/>
          </ac:spMkLst>
        </pc:spChg>
        <pc:grpChg chg="add del mod">
          <ac:chgData name="Kulinich Bohdan" userId="48e65c9f34e137d0" providerId="LiveId" clId="{AD3D2498-ADC2-B949-B632-216C0C7F4661}" dt="2023-06-01T13:57:22.973" v="3039" actId="165"/>
          <ac:grpSpMkLst>
            <pc:docMk/>
            <pc:sldMk cId="2337633875" sldId="279"/>
            <ac:grpSpMk id="11" creationId="{46D80046-4B56-90F1-EB9C-EEBE18B234C5}"/>
          </ac:grpSpMkLst>
        </pc:grpChg>
        <pc:grpChg chg="add del mod">
          <ac:chgData name="Kulinich Bohdan" userId="48e65c9f34e137d0" providerId="LiveId" clId="{AD3D2498-ADC2-B949-B632-216C0C7F4661}" dt="2023-06-01T13:58:27.654" v="3056" actId="478"/>
          <ac:grpSpMkLst>
            <pc:docMk/>
            <pc:sldMk cId="2337633875" sldId="279"/>
            <ac:grpSpMk id="12" creationId="{F060EC94-1839-7939-F3A8-8294A67940CD}"/>
          </ac:grpSpMkLst>
        </pc:grpChg>
        <pc:grpChg chg="add del mod">
          <ac:chgData name="Kulinich Bohdan" userId="48e65c9f34e137d0" providerId="LiveId" clId="{AD3D2498-ADC2-B949-B632-216C0C7F4661}" dt="2023-06-01T14:42:49.104" v="3310" actId="16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25" creationId="{A3081FC2-E52E-BD63-F7A2-4ADE97F44993}"/>
          </ac:grpSpMkLst>
        </pc:grpChg>
        <pc:grpChg chg="add mod">
          <ac:chgData name="Kulinich Bohdan" userId="48e65c9f34e137d0" providerId="LiveId" clId="{AD3D2498-ADC2-B949-B632-216C0C7F4661}" dt="2023-06-01T15:07:55.012" v="3476" actId="164"/>
          <ac:grpSpMkLst>
            <pc:docMk/>
            <pc:sldMk cId="2337633875" sldId="279"/>
            <ac:grpSpMk id="126" creationId="{BAD0F057-B0C2-37D3-B1BB-758EF4FC6CB2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30" creationId="{CB857E25-3105-BA4B-1961-F56AAA53C51C}"/>
          </ac:grpSpMkLst>
        </pc:grpChg>
        <pc:grpChg chg="add mod topLvl">
          <ac:chgData name="Kulinich Bohdan" userId="48e65c9f34e137d0" providerId="LiveId" clId="{AD3D2498-ADC2-B949-B632-216C0C7F4661}" dt="2023-06-02T11:07:21.935" v="5402" actId="164"/>
          <ac:grpSpMkLst>
            <pc:docMk/>
            <pc:sldMk cId="2337633875" sldId="279"/>
            <ac:grpSpMk id="159" creationId="{87CECBC8-E37E-D783-AA65-2357CAC4B1B0}"/>
          </ac:grpSpMkLst>
        </pc:grpChg>
        <pc:grpChg chg="add del mod">
          <ac:chgData name="Kulinich Bohdan" userId="48e65c9f34e137d0" providerId="LiveId" clId="{AD3D2498-ADC2-B949-B632-216C0C7F4661}" dt="2023-06-02T11:06:50.032" v="5391" actId="165"/>
          <ac:grpSpMkLst>
            <pc:docMk/>
            <pc:sldMk cId="2337633875" sldId="279"/>
            <ac:grpSpMk id="180" creationId="{5565DA3C-7148-9B70-E590-80A38527D838}"/>
          </ac:grpSpMkLst>
        </pc:grpChg>
        <pc:grpChg chg="add mod modVis">
          <ac:chgData name="Kulinich Bohdan" userId="48e65c9f34e137d0" providerId="LiveId" clId="{AD3D2498-ADC2-B949-B632-216C0C7F4661}" dt="2023-06-02T11:07:40.384" v="5411" actId="14429"/>
          <ac:grpSpMkLst>
            <pc:docMk/>
            <pc:sldMk cId="2337633875" sldId="279"/>
            <ac:grpSpMk id="181" creationId="{DA70B51B-53F1-19CC-E82E-3360BCFCF9C1}"/>
          </ac:grpSpMkLst>
        </pc:grpChg>
        <pc:grpChg chg="add mod">
          <ac:chgData name="Kulinich Bohdan" userId="48e65c9f34e137d0" providerId="LiveId" clId="{AD3D2498-ADC2-B949-B632-216C0C7F4661}" dt="2023-06-02T11:07:26.206" v="5403" actId="167"/>
          <ac:grpSpMkLst>
            <pc:docMk/>
            <pc:sldMk cId="2337633875" sldId="279"/>
            <ac:grpSpMk id="182" creationId="{ADA8882D-AA0C-4D1F-6603-B238A2F23443}"/>
          </ac:grpSpMkLst>
        </pc:grpChg>
        <pc:picChg chg="mod">
          <ac:chgData name="Kulinich Bohdan" userId="48e65c9f34e137d0" providerId="LiveId" clId="{AD3D2498-ADC2-B949-B632-216C0C7F4661}" dt="2023-05-25T20:39:24.024" v="2639"/>
          <ac:picMkLst>
            <pc:docMk/>
            <pc:sldMk cId="2337633875" sldId="279"/>
            <ac:picMk id="6" creationId="{6B95CFE2-37D3-772C-090A-71F329BEAC34}"/>
          </ac:picMkLst>
        </pc:picChg>
        <pc:picChg chg="mod">
          <ac:chgData name="Kulinich Bohdan" userId="48e65c9f34e137d0" providerId="LiveId" clId="{AD3D2498-ADC2-B949-B632-216C0C7F4661}" dt="2023-05-25T20:40:30.630" v="2646"/>
          <ac:picMkLst>
            <pc:docMk/>
            <pc:sldMk cId="2337633875" sldId="279"/>
            <ac:picMk id="68" creationId="{58CB9EF9-C7EB-8B5E-F3FC-E8D0EAA42B86}"/>
          </ac:picMkLst>
        </pc:picChg>
        <pc:picChg chg="mod topLvl">
          <ac:chgData name="Kulinich Bohdan" userId="48e65c9f34e137d0" providerId="LiveId" clId="{AD3D2498-ADC2-B949-B632-216C0C7F4661}" dt="2023-06-01T13:56:47.763" v="3033" actId="165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AD3D2498-ADC2-B949-B632-216C0C7F4661}" dt="2023-06-02T06:09:08.412" v="4066" actId="478"/>
          <ac:picMkLst>
            <pc:docMk/>
            <pc:sldMk cId="2337633875" sldId="279"/>
            <ac:picMk id="138" creationId="{552FE6B7-7D89-4327-EF4A-600D11B78A4B}"/>
          </ac:picMkLst>
        </pc:picChg>
        <pc:picChg chg="add mod modVis modCrop">
          <ac:chgData name="Kulinich Bohdan" userId="48e65c9f34e137d0" providerId="LiveId" clId="{AD3D2498-ADC2-B949-B632-216C0C7F4661}" dt="2023-06-02T11:10:33.364" v="5447" actId="166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3" creationId="{64CD336F-1533-E01D-08E4-80D02EEF49A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4" creationId="{9E13E7C2-0E5A-73F1-CA94-0A4B8627307D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9" creationId="{679F84E0-AB9E-D841-E6A6-377FBB7C6ED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0" creationId="{93284306-9573-64F7-3683-2F3EEED834C5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3" creationId="{E99B75C5-9D95-02D9-3ABD-F5B7BB9EF65E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4" creationId="{65746667-EFA0-4D66-9804-B2E8B6658E4F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5" creationId="{261556D0-156D-B578-0EFD-3C7F85655508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6" creationId="{39560504-507D-DEB5-C738-1CE65603CF8B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7" creationId="{854B9AF4-D460-0DEC-D91F-0FAF0DE1AABE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20" creationId="{E2C1117A-CF77-48F2-C856-A920B80030A1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8" creationId="{1F6510C6-21F3-66D7-C25F-68CE46444E0D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9" creationId="{F248B5C5-838A-E296-DCB4-63ADCAF6E19C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0" creationId="{69514AFE-04BB-5A22-41EF-140003BE4DC7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1" creationId="{44331A58-3BE4-AFF9-DD7C-6AA9EDCAA2CB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2" creationId="{4F8263E7-B958-E60B-2A82-2755138650F2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3" creationId="{22217A82-8919-378E-4049-68EAAA36E33F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0" creationId="{B42CA5A4-BD78-293B-19B9-58B18E3B2282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1" creationId="{C8E6BD8A-44EA-CB22-3300-D88341663F56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2" creationId="{A256C295-37E8-8D97-5EB9-13F24D5A0064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3" creationId="{C29DA2D3-66E4-ABBA-5E9E-9E9F5713DFBB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0" creationId="{D5274587-2BAE-BF3D-881A-636D22A1F3AE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1" creationId="{BFCFA97F-AF46-3830-A4A8-A179CE876650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1" creationId="{0A0206E2-250B-8BE3-B491-1EE39809BE6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5" creationId="{5C28067D-E330-DAC0-8059-F332152090D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7" creationId="{4A7D791A-8E3C-41AD-DEF0-8A78BDF3385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8" creationId="{760CA9E9-B1F7-5081-FB25-5EEBD4024137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9" creationId="{0EDCCFDF-AD52-E94A-046F-241B1DAF0BAD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80" creationId="{4FEC459B-1C5A-24AB-BE88-A4AE47ED8AB9}"/>
          </ac:cxnSpMkLst>
        </pc:cxnChg>
        <pc:cxnChg chg="add del mod">
          <ac:chgData name="Kulinich Bohdan" userId="48e65c9f34e137d0" providerId="LiveId" clId="{AD3D2498-ADC2-B949-B632-216C0C7F4661}" dt="2023-06-01T14:02:44.772" v="3105" actId="478"/>
          <ac:cxnSpMkLst>
            <pc:docMk/>
            <pc:sldMk cId="2337633875" sldId="279"/>
            <ac:cxnSpMk id="88" creationId="{1F15076E-B3BC-EAAB-D4C2-9EB41B214C2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2" creationId="{E06E6B6B-982D-3367-20EA-D9A997D751A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4" creationId="{F7369863-C097-00BD-5E27-AC0631B3781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5" creationId="{133C5EB5-9EAB-7B9A-8B4D-3A67EC38D9E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8" creationId="{54F5F3BD-D3F6-69C9-50DC-6188C5FB51F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0" creationId="{A067CAF0-63A2-E2C0-C4CE-99B03E515223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3" creationId="{2313C0A4-F800-27CC-9BFB-BF0F98216199}"/>
          </ac:cxnSpMkLst>
        </pc:cxnChg>
        <pc:cxnChg chg="add del mod">
          <ac:chgData name="Kulinich Bohdan" userId="48e65c9f34e137d0" providerId="LiveId" clId="{AD3D2498-ADC2-B949-B632-216C0C7F4661}" dt="2023-06-01T14:33:36.126" v="3155" actId="478"/>
          <ac:cxnSpMkLst>
            <pc:docMk/>
            <pc:sldMk cId="2337633875" sldId="279"/>
            <ac:cxnSpMk id="107" creationId="{CBBF2A24-2410-E851-C09D-29AA75C7974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8" creationId="{E4828767-491A-17C3-A267-E545F5FEABC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2" creationId="{75E4F8CE-3A42-14C8-2DAF-8D88A88EA63B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7" creationId="{E11AF200-4B20-1A09-8C29-B47B3651E94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49" creationId="{D7FD5654-7B51-8492-C4A8-15A4D19DAD63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0" creationId="{424DE9B6-4100-E762-57DE-760D5BB2FD18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1" creationId="{3C0D59A5-FDCC-9242-F32D-D84F43A3CE9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2" creationId="{64FB9634-E6F7-66B3-D923-EF2B21FE8F1C}"/>
          </ac:cxnSpMkLst>
        </pc:cxnChg>
        <pc:cxnChg chg="add mod topLvl">
          <ac:chgData name="Kulinich Bohdan" userId="48e65c9f34e137d0" providerId="LiveId" clId="{AD3D2498-ADC2-B949-B632-216C0C7F4661}" dt="2023-06-02T11:06:58.469" v="5392" actId="164"/>
          <ac:cxnSpMkLst>
            <pc:docMk/>
            <pc:sldMk cId="2337633875" sldId="279"/>
            <ac:cxnSpMk id="153" creationId="{E6315A35-E03E-7AE0-C442-B432CC0B08C5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2" creationId="{D350C739-75DD-A6FD-F01A-E6135FA6AB1F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6" creationId="{E9632A0B-40D4-D335-7D19-61FFA9CC3B4B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1" creationId="{33564034-5101-0A17-DCAF-9DB0987EC349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6" creationId="{8B3E3B5F-67D1-3B79-7552-D95FB9F0CBFF}"/>
          </ac:cxnSpMkLst>
        </pc:cxn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del">
        <pc:chgData name="Kulinich Bohdan" userId="48e65c9f34e137d0" providerId="LiveId" clId="{AD3D2498-ADC2-B949-B632-216C0C7F4661}" dt="2023-05-25T12:40:48.885" v="177" actId="2696"/>
        <pc:sldMkLst>
          <pc:docMk/>
          <pc:sldMk cId="3599287483" sldId="283"/>
        </pc:sldMkLst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setBg modAnim">
        <pc:chgData name="Kulinich Bohdan" userId="48e65c9f34e137d0" providerId="LiveId" clId="{DEACD239-D62D-CF4A-A00D-D5A62BB381E1}" dt="2023-05-20T11:16:50.911" v="596" actId="1076"/>
        <pc:sldMkLst>
          <pc:docMk/>
          <pc:sldMk cId="3599287483" sldId="283"/>
        </pc:sldMkLst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DEACD239-D62D-CF4A-A00D-D5A62BB381E1}" dt="2023-05-20T11:02:21.022" v="322" actId="170"/>
          <ac:spMkLst>
            <pc:docMk/>
            <pc:sldMk cId="3599287483" sldId="283"/>
            <ac:spMk id="28" creationId="{55A8A819-3FBE-A67D-55B2-46F67A98F9C6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28" creationId="{6DBCDDE8-9360-B686-FD8E-08A7794E9F9D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8" creationId="{59B1DB75-853A-D297-933A-DC9391F92D47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49" creationId="{C42811E5-DDE7-2E7E-33A1-6FB7A2BB67C0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50" creationId="{552834BA-79FA-0016-AF10-1DB26D6B28D7}"/>
          </ac:spMkLst>
        </pc:spChg>
        <pc:spChg chg="mod topLvl">
          <ac:chgData name="Kulinich Bohdan" userId="48e65c9f34e137d0" providerId="LiveId" clId="{DEACD239-D62D-CF4A-A00D-D5A62BB381E1}" dt="2023-05-20T11:16:50.911" v="596" actId="1076"/>
          <ac:spMkLst>
            <pc:docMk/>
            <pc:sldMk cId="3599287483" sldId="283"/>
            <ac:spMk id="55" creationId="{1399BACA-94F8-1B50-DEBF-8DA30AD46721}"/>
          </ac:spMkLst>
        </pc:spChg>
        <pc:spChg chg="del mod topLvl">
          <ac:chgData name="Kulinich Bohdan" userId="48e65c9f34e137d0" providerId="LiveId" clId="{DEACD239-D62D-CF4A-A00D-D5A62BB381E1}" dt="2023-05-20T10:42:07.765" v="98" actId="478"/>
          <ac:spMkLst>
            <pc:docMk/>
            <pc:sldMk cId="3599287483" sldId="283"/>
            <ac:spMk id="56" creationId="{A5E5BE84-BABF-7BA4-D862-76E29EDE8D37}"/>
          </ac:spMkLst>
        </pc:spChg>
        <pc:spChg chg="mod">
          <ac:chgData name="Kulinich Bohdan" userId="48e65c9f34e137d0" providerId="LiveId" clId="{DEACD239-D62D-CF4A-A00D-D5A62BB381E1}" dt="2023-05-20T11:01:45.565" v="315" actId="1076"/>
          <ac:spMkLst>
            <pc:docMk/>
            <pc:sldMk cId="3599287483" sldId="283"/>
            <ac:spMk id="56" creationId="{D42E2C5A-6527-0D10-9E6C-C20CBC361B32}"/>
          </ac:spMkLst>
        </pc:spChg>
        <pc:spChg chg="mod">
          <ac:chgData name="Kulinich Bohdan" userId="48e65c9f34e137d0" providerId="LiveId" clId="{DEACD239-D62D-CF4A-A00D-D5A62BB381E1}" dt="2023-05-20T11:01:39.660" v="313" actId="20577"/>
          <ac:spMkLst>
            <pc:docMk/>
            <pc:sldMk cId="3599287483" sldId="283"/>
            <ac:spMk id="58" creationId="{2A03D7DC-45A5-9656-E283-349994DF8270}"/>
          </ac:spMkLst>
        </pc:spChg>
        <pc:spChg chg="del mod">
          <ac:chgData name="Kulinich Bohdan" userId="48e65c9f34e137d0" providerId="LiveId" clId="{DEACD239-D62D-CF4A-A00D-D5A62BB381E1}" dt="2023-05-20T10:42:03.576" v="97" actId="478"/>
          <ac:spMkLst>
            <pc:docMk/>
            <pc:sldMk cId="3599287483" sldId="283"/>
            <ac:spMk id="58" creationId="{989B5EEC-6988-D5C6-4E22-AF12914990D6}"/>
          </ac:spMkLst>
        </pc:spChg>
        <pc:spChg chg="mod">
          <ac:chgData name="Kulinich Bohdan" userId="48e65c9f34e137d0" providerId="LiveId" clId="{DEACD239-D62D-CF4A-A00D-D5A62BB381E1}" dt="2023-05-20T11:06:53.796" v="362"/>
          <ac:spMkLst>
            <pc:docMk/>
            <pc:sldMk cId="3599287483" sldId="283"/>
            <ac:spMk id="60" creationId="{D54F2937-39C9-9B78-3690-438E9FBB20C0}"/>
          </ac:spMkLst>
        </pc:spChg>
        <pc:spChg chg="mod">
          <ac:chgData name="Kulinich Bohdan" userId="48e65c9f34e137d0" providerId="LiveId" clId="{DEACD239-D62D-CF4A-A00D-D5A62BB381E1}" dt="2023-05-20T11:07:31.571" v="466" actId="1076"/>
          <ac:spMkLst>
            <pc:docMk/>
            <pc:sldMk cId="3599287483" sldId="283"/>
            <ac:spMk id="68" creationId="{F9848688-7AB6-4A1C-A8B6-0C2542869EDB}"/>
          </ac:spMkLst>
        </pc:spChg>
        <pc:spChg chg="add mod">
          <ac:chgData name="Kulinich Bohdan" userId="48e65c9f34e137d0" providerId="LiveId" clId="{DEACD239-D62D-CF4A-A00D-D5A62BB381E1}" dt="2023-05-20T11:08:42.395" v="473" actId="170"/>
          <ac:spMkLst>
            <pc:docMk/>
            <pc:sldMk cId="3599287483" sldId="283"/>
            <ac:spMk id="69" creationId="{971C9DF0-56FE-84A2-5DDA-E68FD4C0DA9B}"/>
          </ac:spMkLst>
        </pc:spChg>
        <pc:spChg chg="mod">
          <ac:chgData name="Kulinich Bohdan" userId="48e65c9f34e137d0" providerId="LiveId" clId="{DEACD239-D62D-CF4A-A00D-D5A62BB381E1}" dt="2023-05-20T11:10:37.492" v="474"/>
          <ac:spMkLst>
            <pc:docMk/>
            <pc:sldMk cId="3599287483" sldId="283"/>
            <ac:spMk id="71" creationId="{4C44632F-70B1-206B-EC9E-519FF2CD1F9A}"/>
          </ac:spMkLst>
        </pc:spChg>
        <pc:spChg chg="mod">
          <ac:chgData name="Kulinich Bohdan" userId="48e65c9f34e137d0" providerId="LiveId" clId="{DEACD239-D62D-CF4A-A00D-D5A62BB381E1}" dt="2023-05-20T11:11:08.851" v="580" actId="1076"/>
          <ac:spMkLst>
            <pc:docMk/>
            <pc:sldMk cId="3599287483" sldId="283"/>
            <ac:spMk id="72" creationId="{C8883CFB-2426-A94D-6B69-B8BBDB8F6FE7}"/>
          </ac:spMkLst>
        </pc:spChg>
        <pc:spChg chg="add mod">
          <ac:chgData name="Kulinich Bohdan" userId="48e65c9f34e137d0" providerId="LiveId" clId="{DEACD239-D62D-CF4A-A00D-D5A62BB381E1}" dt="2023-05-20T11:11:37.047" v="588" actId="170"/>
          <ac:spMkLst>
            <pc:docMk/>
            <pc:sldMk cId="3599287483" sldId="283"/>
            <ac:spMk id="73" creationId="{4D80C162-8960-B81F-1DCB-3488917D19F6}"/>
          </ac:spMkLst>
        </pc:spChg>
        <pc:grpChg chg="add mod">
          <ac:chgData name="Kulinich Bohdan" userId="48e65c9f34e137d0" providerId="LiveId" clId="{DEACD239-D62D-CF4A-A00D-D5A62BB381E1}" dt="2023-05-20T11:16:50.715" v="595" actId="1076"/>
          <ac:grpSpMkLst>
            <pc:docMk/>
            <pc:sldMk cId="3599287483" sldId="283"/>
            <ac:grpSpMk id="51" creationId="{8CF06B7F-420C-77FA-5B17-AF49C067A3E9}"/>
          </ac:grpSpMkLst>
        </pc:grpChg>
        <pc:grpChg chg="add del mod">
          <ac:chgData name="Kulinich Bohdan" userId="48e65c9f34e137d0" providerId="LiveId" clId="{DEACD239-D62D-CF4A-A00D-D5A62BB381E1}" dt="2023-05-20T10:42:07.765" v="98" actId="478"/>
          <ac:grpSpMkLst>
            <pc:docMk/>
            <pc:sldMk cId="3599287483" sldId="283"/>
            <ac:grpSpMk id="53" creationId="{02884144-858C-1B02-CC7B-35F03ACD2F98}"/>
          </ac:grpSpMkLst>
        </pc:grpChg>
        <pc:grpChg chg="add mod">
          <ac:chgData name="Kulinich Bohdan" userId="48e65c9f34e137d0" providerId="LiveId" clId="{DEACD239-D62D-CF4A-A00D-D5A62BB381E1}" dt="2023-05-20T11:02:07.548" v="319" actId="167"/>
          <ac:grpSpMkLst>
            <pc:docMk/>
            <pc:sldMk cId="3599287483" sldId="283"/>
            <ac:grpSpMk id="53" creationId="{F0119730-218D-096B-C9F6-F0040F453BBB}"/>
          </ac:grpSpMkLst>
        </pc:grpChg>
        <pc:grpChg chg="add mod">
          <ac:chgData name="Kulinich Bohdan" userId="48e65c9f34e137d0" providerId="LiveId" clId="{DEACD239-D62D-CF4A-A00D-D5A62BB381E1}" dt="2023-05-20T11:07:44.024" v="468" actId="167"/>
          <ac:grpSpMkLst>
            <pc:docMk/>
            <pc:sldMk cId="3599287483" sldId="283"/>
            <ac:grpSpMk id="59" creationId="{EEB64B8B-87FB-452E-D9D8-12325CEFB91F}"/>
          </ac:grpSpMkLst>
        </pc:grpChg>
        <pc:grpChg chg="add mod">
          <ac:chgData name="Kulinich Bohdan" userId="48e65c9f34e137d0" providerId="LiveId" clId="{DEACD239-D62D-CF4A-A00D-D5A62BB381E1}" dt="2023-05-20T11:11:19.394" v="582" actId="167"/>
          <ac:grpSpMkLst>
            <pc:docMk/>
            <pc:sldMk cId="3599287483" sldId="283"/>
            <ac:grpSpMk id="70" creationId="{6A4E48DE-9B72-1DA9-7B2E-8CB880EDDD6C}"/>
          </ac:grpSpMkLst>
        </pc:grp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9" creationId="{1CA96246-43A9-C694-BF5D-C95EB75FA53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DB461F05-54F5-FE48-991E-A52BEEB5FA9A}"/>
    <pc:docChg chg="addSld delSld modSld">
      <pc:chgData name="Kulinich Bohdan" userId="48e65c9f34e137d0" providerId="LiveId" clId="{DB461F05-54F5-FE48-991E-A52BEEB5FA9A}" dt="2023-07-12T16:33:21.930" v="52" actId="20577"/>
      <pc:docMkLst>
        <pc:docMk/>
      </pc:docMkLst>
      <pc:sldChg chg="del setBg">
        <pc:chgData name="Kulinich Bohdan" userId="48e65c9f34e137d0" providerId="LiveId" clId="{DB461F05-54F5-FE48-991E-A52BEEB5FA9A}" dt="2023-07-06T20:34:30.015" v="7" actId="2696"/>
        <pc:sldMkLst>
          <pc:docMk/>
          <pc:sldMk cId="1054098509" sldId="288"/>
        </pc:sldMkLst>
      </pc:sldChg>
      <pc:sldChg chg="modSp modAnim">
        <pc:chgData name="Kulinich Bohdan" userId="48e65c9f34e137d0" providerId="LiveId" clId="{DB461F05-54F5-FE48-991E-A52BEEB5FA9A}" dt="2023-07-12T16:33:21.930" v="52" actId="20577"/>
        <pc:sldMkLst>
          <pc:docMk/>
          <pc:sldMk cId="480804358" sldId="290"/>
        </pc:sldMkLst>
        <pc:spChg chg="mod">
          <ac:chgData name="Kulinich Bohdan" userId="48e65c9f34e137d0" providerId="LiveId" clId="{DB461F05-54F5-FE48-991E-A52BEEB5FA9A}" dt="2023-07-06T20:35:34.860" v="8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DB461F05-54F5-FE48-991E-A52BEEB5FA9A}" dt="2023-07-12T16:33:21.930" v="52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del">
        <pc:chgData name="Kulinich Bohdan" userId="48e65c9f34e137d0" providerId="LiveId" clId="{DB461F05-54F5-FE48-991E-A52BEEB5FA9A}" dt="2023-07-06T17:44:19.954" v="0" actId="2696"/>
        <pc:sldMkLst>
          <pc:docMk/>
          <pc:sldMk cId="809514391" sldId="291"/>
        </pc:sldMkLst>
      </pc:sldChg>
      <pc:sldChg chg="del">
        <pc:chgData name="Kulinich Bohdan" userId="48e65c9f34e137d0" providerId="LiveId" clId="{DB461F05-54F5-FE48-991E-A52BEEB5FA9A}" dt="2023-07-06T17:44:21.078" v="1" actId="2696"/>
        <pc:sldMkLst>
          <pc:docMk/>
          <pc:sldMk cId="1214160998" sldId="292"/>
        </pc:sldMkLst>
      </pc:sldChg>
      <pc:sldChg chg="del">
        <pc:chgData name="Kulinich Bohdan" userId="48e65c9f34e137d0" providerId="LiveId" clId="{DB461F05-54F5-FE48-991E-A52BEEB5FA9A}" dt="2023-07-06T17:44:24.147" v="2" actId="2696"/>
        <pc:sldMkLst>
          <pc:docMk/>
          <pc:sldMk cId="814185414" sldId="293"/>
        </pc:sldMkLst>
      </pc:sldChg>
      <pc:sldChg chg="del">
        <pc:chgData name="Kulinich Bohdan" userId="48e65c9f34e137d0" providerId="LiveId" clId="{DB461F05-54F5-FE48-991E-A52BEEB5FA9A}" dt="2023-07-06T17:44:24.836" v="3" actId="2696"/>
        <pc:sldMkLst>
          <pc:docMk/>
          <pc:sldMk cId="3571573860" sldId="294"/>
        </pc:sldMkLst>
      </pc:sldChg>
      <pc:sldChg chg="modSp">
        <pc:chgData name="Kulinich Bohdan" userId="48e65c9f34e137d0" providerId="LiveId" clId="{DB461F05-54F5-FE48-991E-A52BEEB5FA9A}" dt="2023-07-07T11:15:44.509" v="18"/>
        <pc:sldMkLst>
          <pc:docMk/>
          <pc:sldMk cId="3982145849" sldId="295"/>
        </pc:sldMkLst>
        <pc:picChg chg="mod">
          <ac:chgData name="Kulinich Bohdan" userId="48e65c9f34e137d0" providerId="LiveId" clId="{DB461F05-54F5-FE48-991E-A52BEEB5FA9A}" dt="2023-07-07T11:15:44.509" v="18"/>
          <ac:picMkLst>
            <pc:docMk/>
            <pc:sldMk cId="3982145849" sldId="295"/>
            <ac:picMk id="123" creationId="{75E9C751-79CC-90F0-CC1B-EEC04C8CA045}"/>
          </ac:picMkLst>
        </pc:picChg>
      </pc:sldChg>
      <pc:sldChg chg="add setBg">
        <pc:chgData name="Kulinich Bohdan" userId="48e65c9f34e137d0" providerId="LiveId" clId="{DB461F05-54F5-FE48-991E-A52BEEB5FA9A}" dt="2023-07-06T20:34:27.507" v="6"/>
        <pc:sldMkLst>
          <pc:docMk/>
          <pc:sldMk cId="3667384021" sldId="296"/>
        </pc:sldMkLst>
      </pc:sldChg>
    </pc:docChg>
  </pc:docChgLst>
  <pc:docChgLst>
    <pc:chgData name="Kulinich Bohdan" userId="48e65c9f34e137d0" providerId="LiveId" clId="{8693E921-93B2-2447-96A5-0C3E739707A0}"/>
    <pc:docChg chg="undo custSel addSld modSld">
      <pc:chgData name="Kulinich Bohdan" userId="48e65c9f34e137d0" providerId="LiveId" clId="{8693E921-93B2-2447-96A5-0C3E739707A0}" dt="2023-10-17T19:45:14.557" v="786"/>
      <pc:docMkLst>
        <pc:docMk/>
      </pc:docMkLst>
      <pc:sldChg chg="addSp delSp modSp mod delAnim modAnim">
        <pc:chgData name="Kulinich Bohdan" userId="48e65c9f34e137d0" providerId="LiveId" clId="{8693E921-93B2-2447-96A5-0C3E739707A0}" dt="2023-10-17T16:57:33.458" v="445"/>
        <pc:sldMkLst>
          <pc:docMk/>
          <pc:sldMk cId="2154405015" sldId="276"/>
        </pc:sldMkLst>
        <pc:spChg chg="mod">
          <ac:chgData name="Kulinich Bohdan" userId="48e65c9f34e137d0" providerId="LiveId" clId="{8693E921-93B2-2447-96A5-0C3E739707A0}" dt="2023-10-17T16:51:50.577" v="441" actId="20577"/>
          <ac:spMkLst>
            <pc:docMk/>
            <pc:sldMk cId="2154405015" sldId="276"/>
            <ac:spMk id="6" creationId="{47BFC813-BD96-025F-5AEE-AC611FA2A8FF}"/>
          </ac:spMkLst>
        </pc:spChg>
        <pc:spChg chg="del">
          <ac:chgData name="Kulinich Bohdan" userId="48e65c9f34e137d0" providerId="LiveId" clId="{8693E921-93B2-2447-96A5-0C3E739707A0}" dt="2023-10-17T16:02:26.467" v="106" actId="478"/>
          <ac:spMkLst>
            <pc:docMk/>
            <pc:sldMk cId="2154405015" sldId="276"/>
            <ac:spMk id="12" creationId="{E532860B-F2A6-81BF-7707-98AA6A55632C}"/>
          </ac:spMkLst>
        </pc:spChg>
        <pc:spChg chg="mod">
          <ac:chgData name="Kulinich Bohdan" userId="48e65c9f34e137d0" providerId="LiveId" clId="{8693E921-93B2-2447-96A5-0C3E739707A0}" dt="2023-10-17T16:13:42.130" v="344" actId="1037"/>
          <ac:spMkLst>
            <pc:docMk/>
            <pc:sldMk cId="2154405015" sldId="276"/>
            <ac:spMk id="13" creationId="{789F727E-727A-E6FD-BE20-9200D3782F86}"/>
          </ac:spMkLst>
        </pc:spChg>
        <pc:spChg chg="del">
          <ac:chgData name="Kulinich Bohdan" userId="48e65c9f34e137d0" providerId="LiveId" clId="{8693E921-93B2-2447-96A5-0C3E739707A0}" dt="2023-10-17T16:02:26.467" v="106" actId="478"/>
          <ac:spMkLst>
            <pc:docMk/>
            <pc:sldMk cId="2154405015" sldId="276"/>
            <ac:spMk id="23" creationId="{3D594AA9-313C-0322-A3B5-AD47B1D4A7B5}"/>
          </ac:spMkLst>
        </pc:spChg>
        <pc:spChg chg="del">
          <ac:chgData name="Kulinich Bohdan" userId="48e65c9f34e137d0" providerId="LiveId" clId="{8693E921-93B2-2447-96A5-0C3E739707A0}" dt="2023-10-17T16:02:23.621" v="105" actId="478"/>
          <ac:spMkLst>
            <pc:docMk/>
            <pc:sldMk cId="2154405015" sldId="276"/>
            <ac:spMk id="25" creationId="{C26AEA98-D635-5BCE-C826-9C27B9404D90}"/>
          </ac:spMkLst>
        </pc:spChg>
        <pc:spChg chg="del">
          <ac:chgData name="Kulinich Bohdan" userId="48e65c9f34e137d0" providerId="LiveId" clId="{8693E921-93B2-2447-96A5-0C3E739707A0}" dt="2023-10-17T16:02:20.755" v="104" actId="478"/>
          <ac:spMkLst>
            <pc:docMk/>
            <pc:sldMk cId="2154405015" sldId="276"/>
            <ac:spMk id="26" creationId="{C51B76C8-82AD-D339-4D76-76897291335B}"/>
          </ac:spMkLst>
        </pc:spChg>
        <pc:spChg chg="del">
          <ac:chgData name="Kulinich Bohdan" userId="48e65c9f34e137d0" providerId="LiveId" clId="{8693E921-93B2-2447-96A5-0C3E739707A0}" dt="2023-10-17T16:02:16.137" v="103" actId="478"/>
          <ac:spMkLst>
            <pc:docMk/>
            <pc:sldMk cId="2154405015" sldId="276"/>
            <ac:spMk id="27" creationId="{6DA5C2B3-EAF7-34CD-999C-6F05431CB024}"/>
          </ac:spMkLst>
        </pc:spChg>
        <pc:spChg chg="add mod">
          <ac:chgData name="Kulinich Bohdan" userId="48e65c9f34e137d0" providerId="LiveId" clId="{8693E921-93B2-2447-96A5-0C3E739707A0}" dt="2023-10-17T16:13:42.130" v="344" actId="1037"/>
          <ac:spMkLst>
            <pc:docMk/>
            <pc:sldMk cId="2154405015" sldId="276"/>
            <ac:spMk id="40" creationId="{DD3A8516-2350-2642-8C85-983619C96944}"/>
          </ac:spMkLst>
        </pc:spChg>
        <pc:spChg chg="add mod">
          <ac:chgData name="Kulinich Bohdan" userId="48e65c9f34e137d0" providerId="LiveId" clId="{8693E921-93B2-2447-96A5-0C3E739707A0}" dt="2023-10-17T16:13:42.130" v="344" actId="1037"/>
          <ac:spMkLst>
            <pc:docMk/>
            <pc:sldMk cId="2154405015" sldId="276"/>
            <ac:spMk id="41" creationId="{D29D708C-F806-7574-3D8A-C1BAAC485051}"/>
          </ac:spMkLst>
        </pc:spChg>
        <pc:spChg chg="add mod">
          <ac:chgData name="Kulinich Bohdan" userId="48e65c9f34e137d0" providerId="LiveId" clId="{8693E921-93B2-2447-96A5-0C3E739707A0}" dt="2023-10-17T16:13:42.130" v="344" actId="1037"/>
          <ac:spMkLst>
            <pc:docMk/>
            <pc:sldMk cId="2154405015" sldId="276"/>
            <ac:spMk id="42" creationId="{6E159023-E3BE-90C1-AE02-60C9974FB527}"/>
          </ac:spMkLst>
        </pc:spChg>
        <pc:spChg chg="add mod">
          <ac:chgData name="Kulinich Bohdan" userId="48e65c9f34e137d0" providerId="LiveId" clId="{8693E921-93B2-2447-96A5-0C3E739707A0}" dt="2023-10-17T16:13:42.130" v="344" actId="1037"/>
          <ac:spMkLst>
            <pc:docMk/>
            <pc:sldMk cId="2154405015" sldId="276"/>
            <ac:spMk id="43" creationId="{42B1F305-9615-8E84-3040-D09A39E99C7C}"/>
          </ac:spMkLst>
        </pc:spChg>
        <pc:spChg chg="add mod">
          <ac:chgData name="Kulinich Bohdan" userId="48e65c9f34e137d0" providerId="LiveId" clId="{8693E921-93B2-2447-96A5-0C3E739707A0}" dt="2023-10-17T16:13:42.130" v="344" actId="1037"/>
          <ac:spMkLst>
            <pc:docMk/>
            <pc:sldMk cId="2154405015" sldId="276"/>
            <ac:spMk id="44" creationId="{B1143EA5-C96E-23FC-2B6C-4B764C8F4D86}"/>
          </ac:spMkLst>
        </pc:spChg>
        <pc:grpChg chg="add mod">
          <ac:chgData name="Kulinich Bohdan" userId="48e65c9f34e137d0" providerId="LiveId" clId="{8693E921-93B2-2447-96A5-0C3E739707A0}" dt="2023-10-17T16:14:43.206" v="361" actId="164"/>
          <ac:grpSpMkLst>
            <pc:docMk/>
            <pc:sldMk cId="2154405015" sldId="276"/>
            <ac:grpSpMk id="51" creationId="{8298194B-952A-4F0E-4364-BCFFF2356EFB}"/>
          </ac:grpSpMkLst>
        </pc:grpChg>
        <pc:cxnChg chg="del">
          <ac:chgData name="Kulinich Bohdan" userId="48e65c9f34e137d0" providerId="LiveId" clId="{8693E921-93B2-2447-96A5-0C3E739707A0}" dt="2023-10-17T16:02:26.467" v="106" actId="478"/>
          <ac:cxnSpMkLst>
            <pc:docMk/>
            <pc:sldMk cId="2154405015" sldId="276"/>
            <ac:cxnSpMk id="8" creationId="{38A116E1-FC53-7D90-C6DC-A6210F7E86C3}"/>
          </ac:cxnSpMkLst>
        </pc:cxnChg>
        <pc:cxnChg chg="del">
          <ac:chgData name="Kulinich Bohdan" userId="48e65c9f34e137d0" providerId="LiveId" clId="{8693E921-93B2-2447-96A5-0C3E739707A0}" dt="2023-10-17T16:02:26.467" v="106" actId="478"/>
          <ac:cxnSpMkLst>
            <pc:docMk/>
            <pc:sldMk cId="2154405015" sldId="276"/>
            <ac:cxnSpMk id="9" creationId="{E85286AE-A6F8-3346-75BA-4228B3A5410F}"/>
          </ac:cxnSpMkLst>
        </pc:cxnChg>
        <pc:cxnChg chg="add del mod">
          <ac:chgData name="Kulinich Bohdan" userId="48e65c9f34e137d0" providerId="LiveId" clId="{8693E921-93B2-2447-96A5-0C3E739707A0}" dt="2023-10-17T16:07:58.194" v="281" actId="478"/>
          <ac:cxnSpMkLst>
            <pc:docMk/>
            <pc:sldMk cId="2154405015" sldId="276"/>
            <ac:cxnSpMk id="10" creationId="{AC276AB2-5382-69BF-4C8E-BBE9378CB18E}"/>
          </ac:cxnSpMkLst>
        </pc:cxnChg>
        <pc:cxnChg chg="del">
          <ac:chgData name="Kulinich Bohdan" userId="48e65c9f34e137d0" providerId="LiveId" clId="{8693E921-93B2-2447-96A5-0C3E739707A0}" dt="2023-10-17T16:02:26.467" v="106" actId="478"/>
          <ac:cxnSpMkLst>
            <pc:docMk/>
            <pc:sldMk cId="2154405015" sldId="276"/>
            <ac:cxnSpMk id="11" creationId="{B22CD5A9-32EC-2BB1-CDDE-A4916BD8C8A1}"/>
          </ac:cxnSpMkLst>
        </pc:cxnChg>
        <pc:cxnChg chg="add mod">
          <ac:chgData name="Kulinich Bohdan" userId="48e65c9f34e137d0" providerId="LiveId" clId="{8693E921-93B2-2447-96A5-0C3E739707A0}" dt="2023-10-17T16:13:42.130" v="344" actId="1037"/>
          <ac:cxnSpMkLst>
            <pc:docMk/>
            <pc:sldMk cId="2154405015" sldId="276"/>
            <ac:cxnSpMk id="15" creationId="{4502D1CA-6F7B-B86F-C0FD-0B7AAF3EF0A9}"/>
          </ac:cxnSpMkLst>
        </pc:cxnChg>
        <pc:cxnChg chg="add mod">
          <ac:chgData name="Kulinich Bohdan" userId="48e65c9f34e137d0" providerId="LiveId" clId="{8693E921-93B2-2447-96A5-0C3E739707A0}" dt="2023-10-17T16:13:42.130" v="344" actId="1037"/>
          <ac:cxnSpMkLst>
            <pc:docMk/>
            <pc:sldMk cId="2154405015" sldId="276"/>
            <ac:cxnSpMk id="16" creationId="{EF276FD4-9A97-388C-CBCA-55EF515DA48C}"/>
          </ac:cxnSpMkLst>
        </pc:cxnChg>
        <pc:cxnChg chg="del">
          <ac:chgData name="Kulinich Bohdan" userId="48e65c9f34e137d0" providerId="LiveId" clId="{8693E921-93B2-2447-96A5-0C3E739707A0}" dt="2023-10-17T16:02:26.467" v="106" actId="478"/>
          <ac:cxnSpMkLst>
            <pc:docMk/>
            <pc:sldMk cId="2154405015" sldId="276"/>
            <ac:cxnSpMk id="18" creationId="{B3592466-1398-CCF5-777F-4FACD435C1DA}"/>
          </ac:cxnSpMkLst>
        </pc:cxnChg>
        <pc:cxnChg chg="mod">
          <ac:chgData name="Kulinich Bohdan" userId="48e65c9f34e137d0" providerId="LiveId" clId="{8693E921-93B2-2447-96A5-0C3E739707A0}" dt="2023-10-17T16:13:42.130" v="344" actId="1037"/>
          <ac:cxnSpMkLst>
            <pc:docMk/>
            <pc:sldMk cId="2154405015" sldId="276"/>
            <ac:cxnSpMk id="19" creationId="{83D9DC94-40DA-F50A-3E18-B9EA0E68111B}"/>
          </ac:cxnSpMkLst>
        </pc:cxnChg>
        <pc:cxnChg chg="del">
          <ac:chgData name="Kulinich Bohdan" userId="48e65c9f34e137d0" providerId="LiveId" clId="{8693E921-93B2-2447-96A5-0C3E739707A0}" dt="2023-10-17T16:02:26.467" v="106" actId="478"/>
          <ac:cxnSpMkLst>
            <pc:docMk/>
            <pc:sldMk cId="2154405015" sldId="276"/>
            <ac:cxnSpMk id="21" creationId="{81F383F3-E038-3D8A-4BE6-72BD9115058D}"/>
          </ac:cxnSpMkLst>
        </pc:cxnChg>
        <pc:cxnChg chg="add mod">
          <ac:chgData name="Kulinich Bohdan" userId="48e65c9f34e137d0" providerId="LiveId" clId="{8693E921-93B2-2447-96A5-0C3E739707A0}" dt="2023-10-17T16:13:42.130" v="344" actId="1037"/>
          <ac:cxnSpMkLst>
            <pc:docMk/>
            <pc:sldMk cId="2154405015" sldId="276"/>
            <ac:cxnSpMk id="22" creationId="{06F85832-0CA1-E65E-4912-4C480794CFB3}"/>
          </ac:cxnSpMkLst>
        </pc:cxnChg>
        <pc:cxnChg chg="add mod">
          <ac:chgData name="Kulinich Bohdan" userId="48e65c9f34e137d0" providerId="LiveId" clId="{8693E921-93B2-2447-96A5-0C3E739707A0}" dt="2023-10-17T16:13:42.130" v="344" actId="1037"/>
          <ac:cxnSpMkLst>
            <pc:docMk/>
            <pc:sldMk cId="2154405015" sldId="276"/>
            <ac:cxnSpMk id="24" creationId="{22B7A94E-1AD5-03B3-1900-4E1D888FD3DF}"/>
          </ac:cxnSpMkLst>
        </pc:cxnChg>
        <pc:cxnChg chg="add mod">
          <ac:chgData name="Kulinich Bohdan" userId="48e65c9f34e137d0" providerId="LiveId" clId="{8693E921-93B2-2447-96A5-0C3E739707A0}" dt="2023-10-17T16:13:42.130" v="344" actId="1037"/>
          <ac:cxnSpMkLst>
            <pc:docMk/>
            <pc:sldMk cId="2154405015" sldId="276"/>
            <ac:cxnSpMk id="30" creationId="{DDB33904-B249-2EA5-A3B9-B63C55EE442B}"/>
          </ac:cxnSpMkLst>
        </pc:cxnChg>
        <pc:cxnChg chg="add mod">
          <ac:chgData name="Kulinich Bohdan" userId="48e65c9f34e137d0" providerId="LiveId" clId="{8693E921-93B2-2447-96A5-0C3E739707A0}" dt="2023-10-17T16:13:42.130" v="344" actId="1037"/>
          <ac:cxnSpMkLst>
            <pc:docMk/>
            <pc:sldMk cId="2154405015" sldId="276"/>
            <ac:cxnSpMk id="34" creationId="{FA26608B-BF18-87E7-F423-A118B7704AF7}"/>
          </ac:cxnSpMkLst>
        </pc:cxnChg>
        <pc:cxnChg chg="add mod">
          <ac:chgData name="Kulinich Bohdan" userId="48e65c9f34e137d0" providerId="LiveId" clId="{8693E921-93B2-2447-96A5-0C3E739707A0}" dt="2023-10-17T16:13:42.130" v="344" actId="1037"/>
          <ac:cxnSpMkLst>
            <pc:docMk/>
            <pc:sldMk cId="2154405015" sldId="276"/>
            <ac:cxnSpMk id="36" creationId="{B1DCEE5E-175D-E4A5-E1DE-43760E97532E}"/>
          </ac:cxnSpMkLst>
        </pc:cxnChg>
        <pc:cxnChg chg="add mod">
          <ac:chgData name="Kulinich Bohdan" userId="48e65c9f34e137d0" providerId="LiveId" clId="{8693E921-93B2-2447-96A5-0C3E739707A0}" dt="2023-10-17T16:14:43.206" v="361" actId="164"/>
          <ac:cxnSpMkLst>
            <pc:docMk/>
            <pc:sldMk cId="2154405015" sldId="276"/>
            <ac:cxnSpMk id="45" creationId="{23FDAB81-7052-9A6C-7751-386094C32DF4}"/>
          </ac:cxnSpMkLst>
        </pc:cxnChg>
        <pc:cxnChg chg="add mod">
          <ac:chgData name="Kulinich Bohdan" userId="48e65c9f34e137d0" providerId="LiveId" clId="{8693E921-93B2-2447-96A5-0C3E739707A0}" dt="2023-10-17T16:14:43.206" v="361" actId="164"/>
          <ac:cxnSpMkLst>
            <pc:docMk/>
            <pc:sldMk cId="2154405015" sldId="276"/>
            <ac:cxnSpMk id="48" creationId="{173B09E2-B7A5-239D-78DE-E977788B71B7}"/>
          </ac:cxnSpMkLst>
        </pc:cxnChg>
      </pc:sldChg>
      <pc:sldChg chg="modSp mod">
        <pc:chgData name="Kulinich Bohdan" userId="48e65c9f34e137d0" providerId="LiveId" clId="{8693E921-93B2-2447-96A5-0C3E739707A0}" dt="2023-10-17T15:32:29.220" v="102" actId="553"/>
        <pc:sldMkLst>
          <pc:docMk/>
          <pc:sldMk cId="3313802318" sldId="284"/>
        </pc:sldMkLst>
        <pc:spChg chg="mod">
          <ac:chgData name="Kulinich Bohdan" userId="48e65c9f34e137d0" providerId="LiveId" clId="{8693E921-93B2-2447-96A5-0C3E739707A0}" dt="2023-10-17T15:32:29.220" v="102" actId="553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8693E921-93B2-2447-96A5-0C3E739707A0}" dt="2023-10-17T14:36:15.873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8693E921-93B2-2447-96A5-0C3E739707A0}" dt="2023-10-17T19:04:10.606" v="781" actId="20577"/>
        <pc:sldMkLst>
          <pc:docMk/>
          <pc:sldMk cId="3015501688" sldId="285"/>
        </pc:sldMkLst>
        <pc:spChg chg="add mod">
          <ac:chgData name="Kulinich Bohdan" userId="48e65c9f34e137d0" providerId="LiveId" clId="{8693E921-93B2-2447-96A5-0C3E739707A0}" dt="2023-10-17T18:40:26.958" v="777" actId="1036"/>
          <ac:spMkLst>
            <pc:docMk/>
            <pc:sldMk cId="3015501688" sldId="285"/>
            <ac:spMk id="3" creationId="{F69D51CE-61A5-1A78-0F87-B1FDAA1DFA77}"/>
          </ac:spMkLst>
        </pc:spChg>
        <pc:spChg chg="del">
          <ac:chgData name="Kulinich Bohdan" userId="48e65c9f34e137d0" providerId="LiveId" clId="{8693E921-93B2-2447-96A5-0C3E739707A0}" dt="2023-10-17T17:13:53.116" v="446" actId="478"/>
          <ac:spMkLst>
            <pc:docMk/>
            <pc:sldMk cId="3015501688" sldId="285"/>
            <ac:spMk id="19" creationId="{EE74B3CF-EC8F-F8FF-B1C9-B55134D08A4A}"/>
          </ac:spMkLst>
        </pc:spChg>
        <pc:spChg chg="del">
          <ac:chgData name="Kulinich Bohdan" userId="48e65c9f34e137d0" providerId="LiveId" clId="{8693E921-93B2-2447-96A5-0C3E739707A0}" dt="2023-10-17T17:13:53.116" v="446" actId="478"/>
          <ac:spMkLst>
            <pc:docMk/>
            <pc:sldMk cId="3015501688" sldId="285"/>
            <ac:spMk id="20" creationId="{58D2BD1D-BB4D-5F83-D40A-12BA7F7E7D3E}"/>
          </ac:spMkLst>
        </pc:spChg>
        <pc:spChg chg="del">
          <ac:chgData name="Kulinich Bohdan" userId="48e65c9f34e137d0" providerId="LiveId" clId="{8693E921-93B2-2447-96A5-0C3E739707A0}" dt="2023-10-17T17:13:53.116" v="446" actId="478"/>
          <ac:spMkLst>
            <pc:docMk/>
            <pc:sldMk cId="3015501688" sldId="285"/>
            <ac:spMk id="21" creationId="{D3A6DE35-CCB4-3E34-7D9C-38DF3975F85F}"/>
          </ac:spMkLst>
        </pc:spChg>
        <pc:spChg chg="del">
          <ac:chgData name="Kulinich Bohdan" userId="48e65c9f34e137d0" providerId="LiveId" clId="{8693E921-93B2-2447-96A5-0C3E739707A0}" dt="2023-10-17T17:13:53.116" v="446" actId="478"/>
          <ac:spMkLst>
            <pc:docMk/>
            <pc:sldMk cId="3015501688" sldId="285"/>
            <ac:spMk id="22" creationId="{1AFA98E8-E196-08A7-08F9-692C6BCF0F01}"/>
          </ac:spMkLst>
        </pc:spChg>
        <pc:spChg chg="del">
          <ac:chgData name="Kulinich Bohdan" userId="48e65c9f34e137d0" providerId="LiveId" clId="{8693E921-93B2-2447-96A5-0C3E739707A0}" dt="2023-10-17T17:13:53.116" v="446" actId="478"/>
          <ac:spMkLst>
            <pc:docMk/>
            <pc:sldMk cId="3015501688" sldId="285"/>
            <ac:spMk id="23" creationId="{E9EBED03-6AA5-87B5-F2AF-51F6C09FD371}"/>
          </ac:spMkLst>
        </pc:spChg>
        <pc:spChg chg="del">
          <ac:chgData name="Kulinich Bohdan" userId="48e65c9f34e137d0" providerId="LiveId" clId="{8693E921-93B2-2447-96A5-0C3E739707A0}" dt="2023-10-17T17:13:53.116" v="446" actId="478"/>
          <ac:spMkLst>
            <pc:docMk/>
            <pc:sldMk cId="3015501688" sldId="285"/>
            <ac:spMk id="24" creationId="{F84F16B8-6B20-9F5E-7A15-BD3F82DD7131}"/>
          </ac:spMkLst>
        </pc:spChg>
        <pc:spChg chg="del">
          <ac:chgData name="Kulinich Bohdan" userId="48e65c9f34e137d0" providerId="LiveId" clId="{8693E921-93B2-2447-96A5-0C3E739707A0}" dt="2023-10-17T17:13:53.116" v="446" actId="478"/>
          <ac:spMkLst>
            <pc:docMk/>
            <pc:sldMk cId="3015501688" sldId="285"/>
            <ac:spMk id="25" creationId="{D787768B-59BC-A965-7386-B55A6E3A44BF}"/>
          </ac:spMkLst>
        </pc:spChg>
        <pc:spChg chg="del">
          <ac:chgData name="Kulinich Bohdan" userId="48e65c9f34e137d0" providerId="LiveId" clId="{8693E921-93B2-2447-96A5-0C3E739707A0}" dt="2023-10-17T17:13:53.116" v="446" actId="478"/>
          <ac:spMkLst>
            <pc:docMk/>
            <pc:sldMk cId="3015501688" sldId="285"/>
            <ac:spMk id="26" creationId="{695354E2-C3D9-68B8-3C56-76F97FBAE592}"/>
          </ac:spMkLst>
        </pc:spChg>
        <pc:spChg chg="del">
          <ac:chgData name="Kulinich Bohdan" userId="48e65c9f34e137d0" providerId="LiveId" clId="{8693E921-93B2-2447-96A5-0C3E739707A0}" dt="2023-10-17T17:13:53.116" v="446" actId="478"/>
          <ac:spMkLst>
            <pc:docMk/>
            <pc:sldMk cId="3015501688" sldId="285"/>
            <ac:spMk id="28" creationId="{C2380454-C29C-FECC-0AC0-2FA48A5C1A31}"/>
          </ac:spMkLst>
        </pc:spChg>
        <pc:spChg chg="del">
          <ac:chgData name="Kulinich Bohdan" userId="48e65c9f34e137d0" providerId="LiveId" clId="{8693E921-93B2-2447-96A5-0C3E739707A0}" dt="2023-10-17T17:13:53.116" v="446" actId="478"/>
          <ac:spMkLst>
            <pc:docMk/>
            <pc:sldMk cId="3015501688" sldId="285"/>
            <ac:spMk id="29" creationId="{8EBEC4EE-F251-B8B4-1E66-7C3CC1D90C68}"/>
          </ac:spMkLst>
        </pc:spChg>
        <pc:spChg chg="del">
          <ac:chgData name="Kulinich Bohdan" userId="48e65c9f34e137d0" providerId="LiveId" clId="{8693E921-93B2-2447-96A5-0C3E739707A0}" dt="2023-10-17T17:13:53.116" v="446" actId="478"/>
          <ac:spMkLst>
            <pc:docMk/>
            <pc:sldMk cId="3015501688" sldId="285"/>
            <ac:spMk id="30" creationId="{EEA9D709-341C-5F78-A42E-8CB9A1F1C276}"/>
          </ac:spMkLst>
        </pc:spChg>
        <pc:spChg chg="del">
          <ac:chgData name="Kulinich Bohdan" userId="48e65c9f34e137d0" providerId="LiveId" clId="{8693E921-93B2-2447-96A5-0C3E739707A0}" dt="2023-10-17T17:13:53.116" v="446" actId="478"/>
          <ac:spMkLst>
            <pc:docMk/>
            <pc:sldMk cId="3015501688" sldId="285"/>
            <ac:spMk id="31" creationId="{33DAB114-32E0-2126-BD9D-61857F75CEB3}"/>
          </ac:spMkLst>
        </pc:spChg>
        <pc:spChg chg="del">
          <ac:chgData name="Kulinich Bohdan" userId="48e65c9f34e137d0" providerId="LiveId" clId="{8693E921-93B2-2447-96A5-0C3E739707A0}" dt="2023-10-17T17:13:54.712" v="447" actId="478"/>
          <ac:spMkLst>
            <pc:docMk/>
            <pc:sldMk cId="3015501688" sldId="285"/>
            <ac:spMk id="34" creationId="{F11EAD0B-6DE0-BA42-604E-200A21628844}"/>
          </ac:spMkLst>
        </pc:spChg>
        <pc:spChg chg="add mod">
          <ac:chgData name="Kulinich Bohdan" userId="48e65c9f34e137d0" providerId="LiveId" clId="{8693E921-93B2-2447-96A5-0C3E739707A0}" dt="2023-10-17T18:40:26.958" v="777" actId="1036"/>
          <ac:spMkLst>
            <pc:docMk/>
            <pc:sldMk cId="3015501688" sldId="285"/>
            <ac:spMk id="40" creationId="{B6C97D27-7E17-E1F1-41BC-77C5E4B5DBB2}"/>
          </ac:spMkLst>
        </pc:spChg>
        <pc:spChg chg="add mod">
          <ac:chgData name="Kulinich Bohdan" userId="48e65c9f34e137d0" providerId="LiveId" clId="{8693E921-93B2-2447-96A5-0C3E739707A0}" dt="2023-10-17T18:40:26.958" v="777" actId="1036"/>
          <ac:spMkLst>
            <pc:docMk/>
            <pc:sldMk cId="3015501688" sldId="285"/>
            <ac:spMk id="41" creationId="{0D0E4398-138C-04DE-BC99-A3875ACBA789}"/>
          </ac:spMkLst>
        </pc:spChg>
        <pc:spChg chg="add mod">
          <ac:chgData name="Kulinich Bohdan" userId="48e65c9f34e137d0" providerId="LiveId" clId="{8693E921-93B2-2447-96A5-0C3E739707A0}" dt="2023-10-17T18:40:26.958" v="777" actId="1036"/>
          <ac:spMkLst>
            <pc:docMk/>
            <pc:sldMk cId="3015501688" sldId="285"/>
            <ac:spMk id="42" creationId="{23487DDF-9A2B-D3C6-A973-57CDF5D8B061}"/>
          </ac:spMkLst>
        </pc:spChg>
        <pc:spChg chg="add mod">
          <ac:chgData name="Kulinich Bohdan" userId="48e65c9f34e137d0" providerId="LiveId" clId="{8693E921-93B2-2447-96A5-0C3E739707A0}" dt="2023-10-17T18:40:26.958" v="777" actId="1036"/>
          <ac:spMkLst>
            <pc:docMk/>
            <pc:sldMk cId="3015501688" sldId="285"/>
            <ac:spMk id="43" creationId="{FA443977-FDAE-90CB-6A0A-0B7C0E160907}"/>
          </ac:spMkLst>
        </pc:spChg>
        <pc:spChg chg="mod">
          <ac:chgData name="Kulinich Bohdan" userId="48e65c9f34e137d0" providerId="LiveId" clId="{8693E921-93B2-2447-96A5-0C3E739707A0}" dt="2023-10-17T19:04:10.606" v="781" actId="20577"/>
          <ac:spMkLst>
            <pc:docMk/>
            <pc:sldMk cId="3015501688" sldId="285"/>
            <ac:spMk id="44" creationId="{AFDAD6C2-3705-96B1-69EE-0063A06FB88A}"/>
          </ac:spMkLst>
        </pc:spChg>
        <pc:spChg chg="add mod">
          <ac:chgData name="Kulinich Bohdan" userId="48e65c9f34e137d0" providerId="LiveId" clId="{8693E921-93B2-2447-96A5-0C3E739707A0}" dt="2023-10-17T18:40:26.958" v="777" actId="1036"/>
          <ac:spMkLst>
            <pc:docMk/>
            <pc:sldMk cId="3015501688" sldId="285"/>
            <ac:spMk id="45" creationId="{678E50DC-958B-F6C1-B049-21243223D226}"/>
          </ac:spMkLst>
        </pc:spChg>
        <pc:grpChg chg="add del mod">
          <ac:chgData name="Kulinich Bohdan" userId="48e65c9f34e137d0" providerId="LiveId" clId="{8693E921-93B2-2447-96A5-0C3E739707A0}" dt="2023-10-17T18:34:34.042" v="683" actId="478"/>
          <ac:grpSpMkLst>
            <pc:docMk/>
            <pc:sldMk cId="3015501688" sldId="285"/>
            <ac:grpSpMk id="46" creationId="{74EE2709-B594-606B-0341-F65226B9B8FD}"/>
          </ac:grpSpMkLst>
        </pc:grpChg>
        <pc:cxnChg chg="del">
          <ac:chgData name="Kulinich Bohdan" userId="48e65c9f34e137d0" providerId="LiveId" clId="{8693E921-93B2-2447-96A5-0C3E739707A0}" dt="2023-10-17T17:13:53.116" v="446" actId="478"/>
          <ac:cxnSpMkLst>
            <pc:docMk/>
            <pc:sldMk cId="3015501688" sldId="285"/>
            <ac:cxnSpMk id="7" creationId="{787CC2B9-436F-289F-BDD6-759CBEF6941C}"/>
          </ac:cxnSpMkLst>
        </pc:cxnChg>
        <pc:cxnChg chg="del">
          <ac:chgData name="Kulinich Bohdan" userId="48e65c9f34e137d0" providerId="LiveId" clId="{8693E921-93B2-2447-96A5-0C3E739707A0}" dt="2023-10-17T17:13:53.116" v="446" actId="478"/>
          <ac:cxnSpMkLst>
            <pc:docMk/>
            <pc:sldMk cId="3015501688" sldId="285"/>
            <ac:cxnSpMk id="8" creationId="{53B9B5BD-9B2A-BEE9-27A6-510C5B664318}"/>
          </ac:cxnSpMkLst>
        </pc:cxnChg>
        <pc:cxnChg chg="del">
          <ac:chgData name="Kulinich Bohdan" userId="48e65c9f34e137d0" providerId="LiveId" clId="{8693E921-93B2-2447-96A5-0C3E739707A0}" dt="2023-10-17T17:13:53.116" v="446" actId="478"/>
          <ac:cxnSpMkLst>
            <pc:docMk/>
            <pc:sldMk cId="3015501688" sldId="285"/>
            <ac:cxnSpMk id="9" creationId="{97851838-2D32-19DD-14FC-335F07577937}"/>
          </ac:cxnSpMkLst>
        </pc:cxnChg>
        <pc:cxnChg chg="del">
          <ac:chgData name="Kulinich Bohdan" userId="48e65c9f34e137d0" providerId="LiveId" clId="{8693E921-93B2-2447-96A5-0C3E739707A0}" dt="2023-10-17T17:13:53.116" v="446" actId="478"/>
          <ac:cxnSpMkLst>
            <pc:docMk/>
            <pc:sldMk cId="3015501688" sldId="285"/>
            <ac:cxnSpMk id="10" creationId="{05317F7A-7424-267B-901F-457E134942D6}"/>
          </ac:cxnSpMkLst>
        </pc:cxnChg>
        <pc:cxnChg chg="del">
          <ac:chgData name="Kulinich Bohdan" userId="48e65c9f34e137d0" providerId="LiveId" clId="{8693E921-93B2-2447-96A5-0C3E739707A0}" dt="2023-10-17T17:13:53.116" v="446" actId="478"/>
          <ac:cxnSpMkLst>
            <pc:docMk/>
            <pc:sldMk cId="3015501688" sldId="285"/>
            <ac:cxnSpMk id="11" creationId="{3700E9FD-18D0-9F75-11FF-3D48A2C5816B}"/>
          </ac:cxnSpMkLst>
        </pc:cxnChg>
        <pc:cxnChg chg="del">
          <ac:chgData name="Kulinich Bohdan" userId="48e65c9f34e137d0" providerId="LiveId" clId="{8693E921-93B2-2447-96A5-0C3E739707A0}" dt="2023-10-17T17:13:53.116" v="446" actId="478"/>
          <ac:cxnSpMkLst>
            <pc:docMk/>
            <pc:sldMk cId="3015501688" sldId="285"/>
            <ac:cxnSpMk id="12" creationId="{0CC0AD67-F426-6DE7-07D3-3B9CED3938A6}"/>
          </ac:cxnSpMkLst>
        </pc:cxnChg>
        <pc:cxnChg chg="del">
          <ac:chgData name="Kulinich Bohdan" userId="48e65c9f34e137d0" providerId="LiveId" clId="{8693E921-93B2-2447-96A5-0C3E739707A0}" dt="2023-10-17T17:13:53.116" v="446" actId="478"/>
          <ac:cxnSpMkLst>
            <pc:docMk/>
            <pc:sldMk cId="3015501688" sldId="285"/>
            <ac:cxnSpMk id="13" creationId="{3D0D6AFE-C646-5EA5-0BBE-5C62B829E042}"/>
          </ac:cxnSpMkLst>
        </pc:cxnChg>
        <pc:cxnChg chg="del">
          <ac:chgData name="Kulinich Bohdan" userId="48e65c9f34e137d0" providerId="LiveId" clId="{8693E921-93B2-2447-96A5-0C3E739707A0}" dt="2023-10-17T17:13:53.116" v="446" actId="478"/>
          <ac:cxnSpMkLst>
            <pc:docMk/>
            <pc:sldMk cId="3015501688" sldId="285"/>
            <ac:cxnSpMk id="14" creationId="{6055B7D7-FAAF-6490-E8C0-FD53AB96EE18}"/>
          </ac:cxnSpMkLst>
        </pc:cxnChg>
        <pc:cxnChg chg="del">
          <ac:chgData name="Kulinich Bohdan" userId="48e65c9f34e137d0" providerId="LiveId" clId="{8693E921-93B2-2447-96A5-0C3E739707A0}" dt="2023-10-17T17:13:53.116" v="446" actId="478"/>
          <ac:cxnSpMkLst>
            <pc:docMk/>
            <pc:sldMk cId="3015501688" sldId="285"/>
            <ac:cxnSpMk id="15" creationId="{11FCEE00-2710-5F64-73AE-C27EC401D0C2}"/>
          </ac:cxnSpMkLst>
        </pc:cxnChg>
        <pc:cxnChg chg="del">
          <ac:chgData name="Kulinich Bohdan" userId="48e65c9f34e137d0" providerId="LiveId" clId="{8693E921-93B2-2447-96A5-0C3E739707A0}" dt="2023-10-17T17:13:53.116" v="446" actId="478"/>
          <ac:cxnSpMkLst>
            <pc:docMk/>
            <pc:sldMk cId="3015501688" sldId="285"/>
            <ac:cxnSpMk id="16" creationId="{EA94A143-29C9-92D3-7CF1-D521777870BB}"/>
          </ac:cxnSpMkLst>
        </pc:cxnChg>
        <pc:cxnChg chg="del">
          <ac:chgData name="Kulinich Bohdan" userId="48e65c9f34e137d0" providerId="LiveId" clId="{8693E921-93B2-2447-96A5-0C3E739707A0}" dt="2023-10-17T17:13:53.116" v="446" actId="478"/>
          <ac:cxnSpMkLst>
            <pc:docMk/>
            <pc:sldMk cId="3015501688" sldId="285"/>
            <ac:cxnSpMk id="17" creationId="{18AB5A2A-567F-4FB6-BB3D-A9BDEDB89364}"/>
          </ac:cxnSpMkLst>
        </pc:cxnChg>
        <pc:cxnChg chg="del">
          <ac:chgData name="Kulinich Bohdan" userId="48e65c9f34e137d0" providerId="LiveId" clId="{8693E921-93B2-2447-96A5-0C3E739707A0}" dt="2023-10-17T17:13:53.116" v="446" actId="478"/>
          <ac:cxnSpMkLst>
            <pc:docMk/>
            <pc:sldMk cId="3015501688" sldId="285"/>
            <ac:cxnSpMk id="18" creationId="{8BC0B2C1-79AD-E280-2E15-CA7FF8D10087}"/>
          </ac:cxnSpMkLst>
        </pc:cxnChg>
        <pc:cxnChg chg="add mod">
          <ac:chgData name="Kulinich Bohdan" userId="48e65c9f34e137d0" providerId="LiveId" clId="{8693E921-93B2-2447-96A5-0C3E739707A0}" dt="2023-10-17T18:40:26.958" v="777" actId="1036"/>
          <ac:cxnSpMkLst>
            <pc:docMk/>
            <pc:sldMk cId="3015501688" sldId="285"/>
            <ac:cxnSpMk id="27" creationId="{5537506E-4595-7B94-A19F-2A08AEB250CD}"/>
          </ac:cxnSpMkLst>
        </pc:cxnChg>
        <pc:cxnChg chg="add mod">
          <ac:chgData name="Kulinich Bohdan" userId="48e65c9f34e137d0" providerId="LiveId" clId="{8693E921-93B2-2447-96A5-0C3E739707A0}" dt="2023-10-17T18:40:26.958" v="777" actId="1036"/>
          <ac:cxnSpMkLst>
            <pc:docMk/>
            <pc:sldMk cId="3015501688" sldId="285"/>
            <ac:cxnSpMk id="32" creationId="{D2977B98-620B-E24F-CABD-DD65E95882C1}"/>
          </ac:cxnSpMkLst>
        </pc:cxnChg>
        <pc:cxnChg chg="add mod">
          <ac:chgData name="Kulinich Bohdan" userId="48e65c9f34e137d0" providerId="LiveId" clId="{8693E921-93B2-2447-96A5-0C3E739707A0}" dt="2023-10-17T18:40:26.958" v="777" actId="1036"/>
          <ac:cxnSpMkLst>
            <pc:docMk/>
            <pc:sldMk cId="3015501688" sldId="285"/>
            <ac:cxnSpMk id="33" creationId="{6CD5E91E-BAB8-E8A3-B71F-E5969E27A55E}"/>
          </ac:cxnSpMkLst>
        </pc:cxnChg>
        <pc:cxnChg chg="add mod">
          <ac:chgData name="Kulinich Bohdan" userId="48e65c9f34e137d0" providerId="LiveId" clId="{8693E921-93B2-2447-96A5-0C3E739707A0}" dt="2023-10-17T18:40:26.958" v="777" actId="1036"/>
          <ac:cxnSpMkLst>
            <pc:docMk/>
            <pc:sldMk cId="3015501688" sldId="285"/>
            <ac:cxnSpMk id="35" creationId="{A8FA79DC-8518-5B20-A422-5500783485DC}"/>
          </ac:cxnSpMkLst>
        </pc:cxnChg>
        <pc:cxnChg chg="add mod">
          <ac:chgData name="Kulinich Bohdan" userId="48e65c9f34e137d0" providerId="LiveId" clId="{8693E921-93B2-2447-96A5-0C3E739707A0}" dt="2023-10-17T18:40:26.958" v="777" actId="1036"/>
          <ac:cxnSpMkLst>
            <pc:docMk/>
            <pc:sldMk cId="3015501688" sldId="285"/>
            <ac:cxnSpMk id="36" creationId="{D5B328D6-D0CC-8E91-50EC-BB83E2F9F761}"/>
          </ac:cxnSpMkLst>
        </pc:cxnChg>
        <pc:cxnChg chg="add mod">
          <ac:chgData name="Kulinich Bohdan" userId="48e65c9f34e137d0" providerId="LiveId" clId="{8693E921-93B2-2447-96A5-0C3E739707A0}" dt="2023-10-17T18:40:26.958" v="777" actId="1036"/>
          <ac:cxnSpMkLst>
            <pc:docMk/>
            <pc:sldMk cId="3015501688" sldId="285"/>
            <ac:cxnSpMk id="37" creationId="{FC6F13AB-D7F6-C105-C126-F5D547A23E08}"/>
          </ac:cxnSpMkLst>
        </pc:cxnChg>
        <pc:cxnChg chg="add mod">
          <ac:chgData name="Kulinich Bohdan" userId="48e65c9f34e137d0" providerId="LiveId" clId="{8693E921-93B2-2447-96A5-0C3E739707A0}" dt="2023-10-17T18:40:26.958" v="777" actId="1036"/>
          <ac:cxnSpMkLst>
            <pc:docMk/>
            <pc:sldMk cId="3015501688" sldId="285"/>
            <ac:cxnSpMk id="38" creationId="{77BEBB90-E28B-07C1-2129-C0A285AC6377}"/>
          </ac:cxnSpMkLst>
        </pc:cxnChg>
        <pc:cxnChg chg="add del mod">
          <ac:chgData name="Kulinich Bohdan" userId="48e65c9f34e137d0" providerId="LiveId" clId="{8693E921-93B2-2447-96A5-0C3E739707A0}" dt="2023-10-17T18:34:35.525" v="684" actId="478"/>
          <ac:cxnSpMkLst>
            <pc:docMk/>
            <pc:sldMk cId="3015501688" sldId="285"/>
            <ac:cxnSpMk id="39" creationId="{888DE733-935A-D47A-575E-FB886EF67BB3}"/>
          </ac:cxnSpMkLst>
        </pc:cxnChg>
        <pc:cxnChg chg="mod">
          <ac:chgData name="Kulinich Bohdan" userId="48e65c9f34e137d0" providerId="LiveId" clId="{8693E921-93B2-2447-96A5-0C3E739707A0}" dt="2023-10-17T18:34:29.873" v="681"/>
          <ac:cxnSpMkLst>
            <pc:docMk/>
            <pc:sldMk cId="3015501688" sldId="285"/>
            <ac:cxnSpMk id="47" creationId="{F1CA06E8-65A2-4796-0D02-029E934D7C6A}"/>
          </ac:cxnSpMkLst>
        </pc:cxnChg>
        <pc:cxnChg chg="mod">
          <ac:chgData name="Kulinich Bohdan" userId="48e65c9f34e137d0" providerId="LiveId" clId="{8693E921-93B2-2447-96A5-0C3E739707A0}" dt="2023-10-17T18:34:29.873" v="681"/>
          <ac:cxnSpMkLst>
            <pc:docMk/>
            <pc:sldMk cId="3015501688" sldId="285"/>
            <ac:cxnSpMk id="48" creationId="{FF87EBE5-043B-E84E-BD13-30D820E50F6D}"/>
          </ac:cxnSpMkLst>
        </pc:cxnChg>
        <pc:cxnChg chg="add mod">
          <ac:chgData name="Kulinich Bohdan" userId="48e65c9f34e137d0" providerId="LiveId" clId="{8693E921-93B2-2447-96A5-0C3E739707A0}" dt="2023-10-17T18:40:26.958" v="777" actId="1036"/>
          <ac:cxnSpMkLst>
            <pc:docMk/>
            <pc:sldMk cId="3015501688" sldId="285"/>
            <ac:cxnSpMk id="51" creationId="{86544B76-2873-F3FB-E040-C9397FB3EDAD}"/>
          </ac:cxnSpMkLst>
        </pc:cxnChg>
        <pc:cxnChg chg="add mod">
          <ac:chgData name="Kulinich Bohdan" userId="48e65c9f34e137d0" providerId="LiveId" clId="{8693E921-93B2-2447-96A5-0C3E739707A0}" dt="2023-10-17T18:40:26.958" v="777" actId="1036"/>
          <ac:cxnSpMkLst>
            <pc:docMk/>
            <pc:sldMk cId="3015501688" sldId="285"/>
            <ac:cxnSpMk id="57" creationId="{16B35640-D7BE-ABE4-57E4-B6F31B765591}"/>
          </ac:cxnSpMkLst>
        </pc:cxnChg>
        <pc:cxnChg chg="add mod">
          <ac:chgData name="Kulinich Bohdan" userId="48e65c9f34e137d0" providerId="LiveId" clId="{8693E921-93B2-2447-96A5-0C3E739707A0}" dt="2023-10-17T18:40:26.958" v="777" actId="1036"/>
          <ac:cxnSpMkLst>
            <pc:docMk/>
            <pc:sldMk cId="3015501688" sldId="285"/>
            <ac:cxnSpMk id="60" creationId="{A22A39CD-AB82-D13F-1670-0A1B5235F983}"/>
          </ac:cxnSpMkLst>
        </pc:cxnChg>
        <pc:cxnChg chg="add mod">
          <ac:chgData name="Kulinich Bohdan" userId="48e65c9f34e137d0" providerId="LiveId" clId="{8693E921-93B2-2447-96A5-0C3E739707A0}" dt="2023-10-17T18:40:26.958" v="777" actId="1036"/>
          <ac:cxnSpMkLst>
            <pc:docMk/>
            <pc:sldMk cId="3015501688" sldId="285"/>
            <ac:cxnSpMk id="63" creationId="{3E2404FC-3D21-DBA2-2E06-6D71F1EC2D10}"/>
          </ac:cxnSpMkLst>
        </pc:cxnChg>
        <pc:cxnChg chg="add mod">
          <ac:chgData name="Kulinich Bohdan" userId="48e65c9f34e137d0" providerId="LiveId" clId="{8693E921-93B2-2447-96A5-0C3E739707A0}" dt="2023-10-17T18:40:26.958" v="777" actId="1036"/>
          <ac:cxnSpMkLst>
            <pc:docMk/>
            <pc:sldMk cId="3015501688" sldId="285"/>
            <ac:cxnSpMk id="66" creationId="{B725A68D-ACEB-48C0-3FCC-812CDED1027F}"/>
          </ac:cxnSpMkLst>
        </pc:cxnChg>
        <pc:cxnChg chg="add mod">
          <ac:chgData name="Kulinich Bohdan" userId="48e65c9f34e137d0" providerId="LiveId" clId="{8693E921-93B2-2447-96A5-0C3E739707A0}" dt="2023-10-17T18:40:26.958" v="777" actId="1036"/>
          <ac:cxnSpMkLst>
            <pc:docMk/>
            <pc:sldMk cId="3015501688" sldId="285"/>
            <ac:cxnSpMk id="72" creationId="{43769B7D-1E71-C6C8-D8AF-AC3D32CE1A4D}"/>
          </ac:cxnSpMkLst>
        </pc:cxnChg>
        <pc:cxnChg chg="add mod">
          <ac:chgData name="Kulinich Bohdan" userId="48e65c9f34e137d0" providerId="LiveId" clId="{8693E921-93B2-2447-96A5-0C3E739707A0}" dt="2023-10-17T18:40:26.958" v="777" actId="1036"/>
          <ac:cxnSpMkLst>
            <pc:docMk/>
            <pc:sldMk cId="3015501688" sldId="285"/>
            <ac:cxnSpMk id="73" creationId="{1385F210-8927-AEC5-3BBA-79EE45CAD547}"/>
          </ac:cxnSpMkLst>
        </pc:cxnChg>
      </pc:sldChg>
      <pc:sldChg chg="addSp delSp modSp mod delAnim modAnim">
        <pc:chgData name="Kulinich Bohdan" userId="48e65c9f34e137d0" providerId="LiveId" clId="{8693E921-93B2-2447-96A5-0C3E739707A0}" dt="2023-10-17T19:35:59.623" v="784" actId="478"/>
        <pc:sldMkLst>
          <pc:docMk/>
          <pc:sldMk cId="2900867677" sldId="286"/>
        </pc:sldMkLst>
        <pc:spChg chg="add del mod">
          <ac:chgData name="Kulinich Bohdan" userId="48e65c9f34e137d0" providerId="LiveId" clId="{8693E921-93B2-2447-96A5-0C3E739707A0}" dt="2023-10-17T18:34:27.791" v="680"/>
          <ac:spMkLst>
            <pc:docMk/>
            <pc:sldMk cId="2900867677" sldId="286"/>
            <ac:spMk id="4" creationId="{38DA0DD6-C9E4-7802-E316-0EB0FA3A217D}"/>
          </ac:spMkLst>
        </pc:spChg>
        <pc:spChg chg="add del mod">
          <ac:chgData name="Kulinich Bohdan" userId="48e65c9f34e137d0" providerId="LiveId" clId="{8693E921-93B2-2447-96A5-0C3E739707A0}" dt="2023-10-17T18:34:27.791" v="680"/>
          <ac:spMkLst>
            <pc:docMk/>
            <pc:sldMk cId="2900867677" sldId="286"/>
            <ac:spMk id="20" creationId="{F3A84E7F-EAA6-1333-F940-3BB1F7DD0CC9}"/>
          </ac:spMkLst>
        </pc:spChg>
        <pc:spChg chg="add del mod">
          <ac:chgData name="Kulinich Bohdan" userId="48e65c9f34e137d0" providerId="LiveId" clId="{8693E921-93B2-2447-96A5-0C3E739707A0}" dt="2023-10-17T18:34:27.791" v="680"/>
          <ac:spMkLst>
            <pc:docMk/>
            <pc:sldMk cId="2900867677" sldId="286"/>
            <ac:spMk id="22" creationId="{F868C94A-915F-143F-23C7-5300B1E4C5AD}"/>
          </ac:spMkLst>
        </pc:spChg>
        <pc:spChg chg="add del mod">
          <ac:chgData name="Kulinich Bohdan" userId="48e65c9f34e137d0" providerId="LiveId" clId="{8693E921-93B2-2447-96A5-0C3E739707A0}" dt="2023-10-17T18:34:27.791" v="680"/>
          <ac:spMkLst>
            <pc:docMk/>
            <pc:sldMk cId="2900867677" sldId="286"/>
            <ac:spMk id="23" creationId="{89460AA6-9DBF-BBF5-F2B9-5FCC8E982C38}"/>
          </ac:spMkLst>
        </pc:spChg>
        <pc:spChg chg="add del mod">
          <ac:chgData name="Kulinich Bohdan" userId="48e65c9f34e137d0" providerId="LiveId" clId="{8693E921-93B2-2447-96A5-0C3E739707A0}" dt="2023-10-17T18:34:27.791" v="680"/>
          <ac:spMkLst>
            <pc:docMk/>
            <pc:sldMk cId="2900867677" sldId="286"/>
            <ac:spMk id="24" creationId="{A5EEA272-D92C-5FBB-80CF-C95F3DA67297}"/>
          </ac:spMkLst>
        </pc:spChg>
        <pc:spChg chg="add del mod">
          <ac:chgData name="Kulinich Bohdan" userId="48e65c9f34e137d0" providerId="LiveId" clId="{8693E921-93B2-2447-96A5-0C3E739707A0}" dt="2023-10-17T18:34:27.791" v="680"/>
          <ac:spMkLst>
            <pc:docMk/>
            <pc:sldMk cId="2900867677" sldId="286"/>
            <ac:spMk id="25" creationId="{D4DAED6B-7BB0-BD00-BFC2-864A5019D5F8}"/>
          </ac:spMkLst>
        </pc:spChg>
        <pc:spChg chg="del">
          <ac:chgData name="Kulinich Bohdan" userId="48e65c9f34e137d0" providerId="LiveId" clId="{8693E921-93B2-2447-96A5-0C3E739707A0}" dt="2023-10-17T19:35:57.816" v="783" actId="478"/>
          <ac:spMkLst>
            <pc:docMk/>
            <pc:sldMk cId="2900867677" sldId="286"/>
            <ac:spMk id="37" creationId="{82FE12CE-47E2-20A2-D986-A8589A4DE6AD}"/>
          </ac:spMkLst>
        </pc:spChg>
        <pc:spChg chg="del">
          <ac:chgData name="Kulinich Bohdan" userId="48e65c9f34e137d0" providerId="LiveId" clId="{8693E921-93B2-2447-96A5-0C3E739707A0}" dt="2023-10-17T19:35:57.816" v="783" actId="478"/>
          <ac:spMkLst>
            <pc:docMk/>
            <pc:sldMk cId="2900867677" sldId="286"/>
            <ac:spMk id="43" creationId="{453BD6A6-2FFE-1F73-6A0F-D09996F6190E}"/>
          </ac:spMkLst>
        </pc:spChg>
        <pc:spChg chg="del">
          <ac:chgData name="Kulinich Bohdan" userId="48e65c9f34e137d0" providerId="LiveId" clId="{8693E921-93B2-2447-96A5-0C3E739707A0}" dt="2023-10-17T19:35:59.623" v="784" actId="478"/>
          <ac:spMkLst>
            <pc:docMk/>
            <pc:sldMk cId="2900867677" sldId="286"/>
            <ac:spMk id="45" creationId="{BF8D3DB3-3F73-C298-19A7-EB0B298DE331}"/>
          </ac:spMkLst>
        </pc:spChg>
        <pc:spChg chg="del">
          <ac:chgData name="Kulinich Bohdan" userId="48e65c9f34e137d0" providerId="LiveId" clId="{8693E921-93B2-2447-96A5-0C3E739707A0}" dt="2023-10-17T19:35:57.816" v="783" actId="478"/>
          <ac:spMkLst>
            <pc:docMk/>
            <pc:sldMk cId="2900867677" sldId="286"/>
            <ac:spMk id="47" creationId="{60935975-6866-0FD5-AEDF-6C1179892A6D}"/>
          </ac:spMkLst>
        </pc:spChg>
        <pc:spChg chg="del">
          <ac:chgData name="Kulinich Bohdan" userId="48e65c9f34e137d0" providerId="LiveId" clId="{8693E921-93B2-2447-96A5-0C3E739707A0}" dt="2023-10-17T19:35:57.816" v="783" actId="478"/>
          <ac:spMkLst>
            <pc:docMk/>
            <pc:sldMk cId="2900867677" sldId="286"/>
            <ac:spMk id="48" creationId="{44F19734-C97C-21D6-8E2F-FD75B6E30D5C}"/>
          </ac:spMkLst>
        </pc:spChg>
        <pc:spChg chg="del">
          <ac:chgData name="Kulinich Bohdan" userId="48e65c9f34e137d0" providerId="LiveId" clId="{8693E921-93B2-2447-96A5-0C3E739707A0}" dt="2023-10-17T19:35:57.816" v="783" actId="478"/>
          <ac:spMkLst>
            <pc:docMk/>
            <pc:sldMk cId="2900867677" sldId="286"/>
            <ac:spMk id="49" creationId="{A0FA85A7-BCF6-B65A-985E-8E851D64389B}"/>
          </ac:spMkLst>
        </pc:spChg>
        <pc:spChg chg="del">
          <ac:chgData name="Kulinich Bohdan" userId="48e65c9f34e137d0" providerId="LiveId" clId="{8693E921-93B2-2447-96A5-0C3E739707A0}" dt="2023-10-17T19:35:54.905" v="782" actId="478"/>
          <ac:spMkLst>
            <pc:docMk/>
            <pc:sldMk cId="2900867677" sldId="286"/>
            <ac:spMk id="64" creationId="{9F962A96-E71B-CF36-E294-BFC233198DA1}"/>
          </ac:spMkLst>
        </pc:spChg>
        <pc:grpChg chg="add del mod">
          <ac:chgData name="Kulinich Bohdan" userId="48e65c9f34e137d0" providerId="LiveId" clId="{8693E921-93B2-2447-96A5-0C3E739707A0}" dt="2023-10-17T18:34:27.791" v="680"/>
          <ac:grpSpMkLst>
            <pc:docMk/>
            <pc:sldMk cId="2900867677" sldId="286"/>
            <ac:grpSpMk id="26" creationId="{27BB1548-4506-908C-7A4E-97F8C0B2D12A}"/>
          </ac:grpSpMkLst>
        </pc:grpChg>
        <pc:cxnChg chg="add del mod">
          <ac:chgData name="Kulinich Bohdan" userId="48e65c9f34e137d0" providerId="LiveId" clId="{8693E921-93B2-2447-96A5-0C3E739707A0}" dt="2023-10-17T18:34:27.791" v="680"/>
          <ac:cxnSpMkLst>
            <pc:docMk/>
            <pc:sldMk cId="2900867677" sldId="286"/>
            <ac:cxnSpMk id="7" creationId="{D28695CE-5E5A-4AAA-62D0-3F3BEDCD3BFE}"/>
          </ac:cxnSpMkLst>
        </pc:cxnChg>
        <pc:cxnChg chg="add del mod">
          <ac:chgData name="Kulinich Bohdan" userId="48e65c9f34e137d0" providerId="LiveId" clId="{8693E921-93B2-2447-96A5-0C3E739707A0}" dt="2023-10-17T18:34:27.791" v="680"/>
          <ac:cxnSpMkLst>
            <pc:docMk/>
            <pc:sldMk cId="2900867677" sldId="286"/>
            <ac:cxnSpMk id="8" creationId="{B857A27A-4B34-5574-C4A4-3D12606DE3ED}"/>
          </ac:cxnSpMkLst>
        </pc:cxnChg>
        <pc:cxnChg chg="del">
          <ac:chgData name="Kulinich Bohdan" userId="48e65c9f34e137d0" providerId="LiveId" clId="{8693E921-93B2-2447-96A5-0C3E739707A0}" dt="2023-10-17T19:35:57.816" v="783" actId="478"/>
          <ac:cxnSpMkLst>
            <pc:docMk/>
            <pc:sldMk cId="2900867677" sldId="286"/>
            <ac:cxnSpMk id="9" creationId="{DFD11EC1-AB44-6050-256C-0E2499F69662}"/>
          </ac:cxnSpMkLst>
        </pc:cxnChg>
        <pc:cxnChg chg="del">
          <ac:chgData name="Kulinich Bohdan" userId="48e65c9f34e137d0" providerId="LiveId" clId="{8693E921-93B2-2447-96A5-0C3E739707A0}" dt="2023-10-17T19:35:57.816" v="783" actId="478"/>
          <ac:cxnSpMkLst>
            <pc:docMk/>
            <pc:sldMk cId="2900867677" sldId="286"/>
            <ac:cxnSpMk id="10" creationId="{AE748913-9132-68D2-699E-DEC6C761E42D}"/>
          </ac:cxnSpMkLst>
        </pc:cxnChg>
        <pc:cxnChg chg="del">
          <ac:chgData name="Kulinich Bohdan" userId="48e65c9f34e137d0" providerId="LiveId" clId="{8693E921-93B2-2447-96A5-0C3E739707A0}" dt="2023-10-17T19:35:57.816" v="783" actId="478"/>
          <ac:cxnSpMkLst>
            <pc:docMk/>
            <pc:sldMk cId="2900867677" sldId="286"/>
            <ac:cxnSpMk id="11" creationId="{5D651A98-AEA8-D996-C145-FBFE69FC5C67}"/>
          </ac:cxnSpMkLst>
        </pc:cxnChg>
        <pc:cxnChg chg="add del mod">
          <ac:chgData name="Kulinich Bohdan" userId="48e65c9f34e137d0" providerId="LiveId" clId="{8693E921-93B2-2447-96A5-0C3E739707A0}" dt="2023-10-17T18:34:27.791" v="680"/>
          <ac:cxnSpMkLst>
            <pc:docMk/>
            <pc:sldMk cId="2900867677" sldId="286"/>
            <ac:cxnSpMk id="12" creationId="{574F449C-C975-CC18-FF85-B2EFD9DEE1CC}"/>
          </ac:cxnSpMkLst>
        </pc:cxnChg>
        <pc:cxnChg chg="add del mod">
          <ac:chgData name="Kulinich Bohdan" userId="48e65c9f34e137d0" providerId="LiveId" clId="{8693E921-93B2-2447-96A5-0C3E739707A0}" dt="2023-10-17T18:34:27.791" v="680"/>
          <ac:cxnSpMkLst>
            <pc:docMk/>
            <pc:sldMk cId="2900867677" sldId="286"/>
            <ac:cxnSpMk id="13" creationId="{34874127-B26D-0211-18B4-0FA2E05E6F40}"/>
          </ac:cxnSpMkLst>
        </pc:cxnChg>
        <pc:cxnChg chg="del">
          <ac:chgData name="Kulinich Bohdan" userId="48e65c9f34e137d0" providerId="LiveId" clId="{8693E921-93B2-2447-96A5-0C3E739707A0}" dt="2023-10-17T19:35:57.816" v="783" actId="478"/>
          <ac:cxnSpMkLst>
            <pc:docMk/>
            <pc:sldMk cId="2900867677" sldId="286"/>
            <ac:cxnSpMk id="14" creationId="{9CD069C3-BCD2-2110-220F-A9701B16A297}"/>
          </ac:cxnSpMkLst>
        </pc:cxnChg>
        <pc:cxnChg chg="add del mod">
          <ac:chgData name="Kulinich Bohdan" userId="48e65c9f34e137d0" providerId="LiveId" clId="{8693E921-93B2-2447-96A5-0C3E739707A0}" dt="2023-10-17T18:34:27.791" v="680"/>
          <ac:cxnSpMkLst>
            <pc:docMk/>
            <pc:sldMk cId="2900867677" sldId="286"/>
            <ac:cxnSpMk id="15" creationId="{882236D2-0F62-EBCC-86A2-0623EE5F5A45}"/>
          </ac:cxnSpMkLst>
        </pc:cxnChg>
        <pc:cxnChg chg="add del mod">
          <ac:chgData name="Kulinich Bohdan" userId="48e65c9f34e137d0" providerId="LiveId" clId="{8693E921-93B2-2447-96A5-0C3E739707A0}" dt="2023-10-17T18:34:27.791" v="680"/>
          <ac:cxnSpMkLst>
            <pc:docMk/>
            <pc:sldMk cId="2900867677" sldId="286"/>
            <ac:cxnSpMk id="16" creationId="{0B8FE561-A2FD-AA5E-6817-C9636D6BCF84}"/>
          </ac:cxnSpMkLst>
        </pc:cxnChg>
        <pc:cxnChg chg="add del mod">
          <ac:chgData name="Kulinich Bohdan" userId="48e65c9f34e137d0" providerId="LiveId" clId="{8693E921-93B2-2447-96A5-0C3E739707A0}" dt="2023-10-17T18:34:27.791" v="680"/>
          <ac:cxnSpMkLst>
            <pc:docMk/>
            <pc:sldMk cId="2900867677" sldId="286"/>
            <ac:cxnSpMk id="17" creationId="{5BBFE00E-2B7E-430F-2820-A1776D543F2F}"/>
          </ac:cxnSpMkLst>
        </pc:cxnChg>
        <pc:cxnChg chg="del">
          <ac:chgData name="Kulinich Bohdan" userId="48e65c9f34e137d0" providerId="LiveId" clId="{8693E921-93B2-2447-96A5-0C3E739707A0}" dt="2023-10-17T19:35:57.816" v="783" actId="478"/>
          <ac:cxnSpMkLst>
            <pc:docMk/>
            <pc:sldMk cId="2900867677" sldId="286"/>
            <ac:cxnSpMk id="18" creationId="{161C8791-D0B8-0F0F-C21C-DA96E6F5024B}"/>
          </ac:cxnSpMkLst>
        </pc:cxnChg>
        <pc:cxnChg chg="add del mod">
          <ac:chgData name="Kulinich Bohdan" userId="48e65c9f34e137d0" providerId="LiveId" clId="{8693E921-93B2-2447-96A5-0C3E739707A0}" dt="2023-10-17T18:34:27.791" v="680"/>
          <ac:cxnSpMkLst>
            <pc:docMk/>
            <pc:sldMk cId="2900867677" sldId="286"/>
            <ac:cxnSpMk id="19" creationId="{FA0DC608-5B9D-1CB1-4643-84D59D709013}"/>
          </ac:cxnSpMkLst>
        </pc:cxnChg>
        <pc:cxnChg chg="del">
          <ac:chgData name="Kulinich Bohdan" userId="48e65c9f34e137d0" providerId="LiveId" clId="{8693E921-93B2-2447-96A5-0C3E739707A0}" dt="2023-10-17T19:35:57.816" v="783" actId="478"/>
          <ac:cxnSpMkLst>
            <pc:docMk/>
            <pc:sldMk cId="2900867677" sldId="286"/>
            <ac:cxnSpMk id="21" creationId="{340F2294-2A43-A88D-45D5-F5F9A84AF1A9}"/>
          </ac:cxnSpMkLst>
        </pc:cxnChg>
        <pc:cxnChg chg="mod">
          <ac:chgData name="Kulinich Bohdan" userId="48e65c9f34e137d0" providerId="LiveId" clId="{8693E921-93B2-2447-96A5-0C3E739707A0}" dt="2023-10-17T18:34:27.053" v="679"/>
          <ac:cxnSpMkLst>
            <pc:docMk/>
            <pc:sldMk cId="2900867677" sldId="286"/>
            <ac:cxnSpMk id="27" creationId="{89711D5E-8DCC-0BEB-3640-F4F41F5AA2E7}"/>
          </ac:cxnSpMkLst>
        </pc:cxnChg>
        <pc:cxnChg chg="mod">
          <ac:chgData name="Kulinich Bohdan" userId="48e65c9f34e137d0" providerId="LiveId" clId="{8693E921-93B2-2447-96A5-0C3E739707A0}" dt="2023-10-17T18:34:27.053" v="679"/>
          <ac:cxnSpMkLst>
            <pc:docMk/>
            <pc:sldMk cId="2900867677" sldId="286"/>
            <ac:cxnSpMk id="28" creationId="{6D2C8389-D2F8-C010-26B0-31C2F030E2A6}"/>
          </ac:cxnSpMkLst>
        </pc:cxnChg>
        <pc:cxnChg chg="del">
          <ac:chgData name="Kulinich Bohdan" userId="48e65c9f34e137d0" providerId="LiveId" clId="{8693E921-93B2-2447-96A5-0C3E739707A0}" dt="2023-10-17T19:35:57.816" v="783" actId="478"/>
          <ac:cxnSpMkLst>
            <pc:docMk/>
            <pc:sldMk cId="2900867677" sldId="286"/>
            <ac:cxnSpMk id="34" creationId="{8F9DA112-1336-25D4-A4BB-4402B8908BDC}"/>
          </ac:cxnSpMkLst>
        </pc:cxnChg>
        <pc:cxnChg chg="del">
          <ac:chgData name="Kulinich Bohdan" userId="48e65c9f34e137d0" providerId="LiveId" clId="{8693E921-93B2-2447-96A5-0C3E739707A0}" dt="2023-10-17T19:35:57.816" v="783" actId="478"/>
          <ac:cxnSpMkLst>
            <pc:docMk/>
            <pc:sldMk cId="2900867677" sldId="286"/>
            <ac:cxnSpMk id="35" creationId="{2AAC74A6-6E53-6E18-89FA-A4C44CA00ED4}"/>
          </ac:cxnSpMkLst>
        </pc:cxnChg>
        <pc:cxnChg chg="del">
          <ac:chgData name="Kulinich Bohdan" userId="48e65c9f34e137d0" providerId="LiveId" clId="{8693E921-93B2-2447-96A5-0C3E739707A0}" dt="2023-10-17T19:35:57.816" v="783" actId="478"/>
          <ac:cxnSpMkLst>
            <pc:docMk/>
            <pc:sldMk cId="2900867677" sldId="286"/>
            <ac:cxnSpMk id="50" creationId="{E00C13C9-BE2A-70A5-D89D-83A3BCFE2E5A}"/>
          </ac:cxnSpMkLst>
        </pc:cxnChg>
        <pc:cxnChg chg="del">
          <ac:chgData name="Kulinich Bohdan" userId="48e65c9f34e137d0" providerId="LiveId" clId="{8693E921-93B2-2447-96A5-0C3E739707A0}" dt="2023-10-17T19:35:57.816" v="783" actId="478"/>
          <ac:cxnSpMkLst>
            <pc:docMk/>
            <pc:sldMk cId="2900867677" sldId="286"/>
            <ac:cxnSpMk id="56" creationId="{0D397EDF-F985-3B40-30D9-0983BAD14C65}"/>
          </ac:cxnSpMkLst>
        </pc:cxnChg>
        <pc:cxnChg chg="del">
          <ac:chgData name="Kulinich Bohdan" userId="48e65c9f34e137d0" providerId="LiveId" clId="{8693E921-93B2-2447-96A5-0C3E739707A0}" dt="2023-10-17T19:35:57.816" v="783" actId="478"/>
          <ac:cxnSpMkLst>
            <pc:docMk/>
            <pc:sldMk cId="2900867677" sldId="286"/>
            <ac:cxnSpMk id="59" creationId="{34328FCC-A8B8-5462-DACE-43D18FE77541}"/>
          </ac:cxnSpMkLst>
        </pc:cxnChg>
      </pc:sldChg>
      <pc:sldChg chg="add setBg">
        <pc:chgData name="Kulinich Bohdan" userId="48e65c9f34e137d0" providerId="LiveId" clId="{8693E921-93B2-2447-96A5-0C3E739707A0}" dt="2023-10-17T19:45:14.557" v="786"/>
        <pc:sldMkLst>
          <pc:docMk/>
          <pc:sldMk cId="623056672" sldId="297"/>
        </pc:sldMkLst>
      </pc:sldChg>
    </pc:docChg>
  </pc:docChgLst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44DB1DC6-AB56-1048-8570-100AA6E76325}"/>
    <pc:docChg chg="undo custSel modSld">
      <pc:chgData name="Kulinich Bohdan" userId="48e65c9f34e137d0" providerId="LiveId" clId="{44DB1DC6-AB56-1048-8570-100AA6E76325}" dt="2023-12-05T17:28:26.371" v="895" actId="20577"/>
      <pc:docMkLst>
        <pc:docMk/>
      </pc:docMkLst>
      <pc:sldChg chg="addSp delSp modSp mod delAnim modAnim">
        <pc:chgData name="Kulinich Bohdan" userId="48e65c9f34e137d0" providerId="LiveId" clId="{44DB1DC6-AB56-1048-8570-100AA6E76325}" dt="2023-12-05T17:28:26.371" v="895" actId="20577"/>
        <pc:sldMkLst>
          <pc:docMk/>
          <pc:sldMk cId="2428667079" sldId="289"/>
        </pc:sldMkLst>
        <pc:spChg chg="add del mod">
          <ac:chgData name="Kulinich Bohdan" userId="48e65c9f34e137d0" providerId="LiveId" clId="{44DB1DC6-AB56-1048-8570-100AA6E76325}" dt="2023-10-18T18:26:53.309" v="4" actId="478"/>
          <ac:spMkLst>
            <pc:docMk/>
            <pc:sldMk cId="2428667079" sldId="289"/>
            <ac:spMk id="7" creationId="{4548C8B4-243F-055B-6496-24D54780D071}"/>
          </ac:spMkLst>
        </pc:spChg>
        <pc:spChg chg="add mod">
          <ac:chgData name="Kulinich Bohdan" userId="48e65c9f34e137d0" providerId="LiveId" clId="{44DB1DC6-AB56-1048-8570-100AA6E76325}" dt="2023-10-18T18:34:19.864" v="238" actId="14100"/>
          <ac:spMkLst>
            <pc:docMk/>
            <pc:sldMk cId="2428667079" sldId="289"/>
            <ac:spMk id="8" creationId="{304463BE-16CF-B251-8CD5-B63B3CD1C88E}"/>
          </ac:spMkLst>
        </pc:spChg>
        <pc:spChg chg="add del mod">
          <ac:chgData name="Kulinich Bohdan" userId="48e65c9f34e137d0" providerId="LiveId" clId="{44DB1DC6-AB56-1048-8570-100AA6E76325}" dt="2023-10-18T18:26:52.345" v="3" actId="478"/>
          <ac:spMkLst>
            <pc:docMk/>
            <pc:sldMk cId="2428667079" sldId="289"/>
            <ac:spMk id="10" creationId="{E5A70F33-0F68-6533-59C7-287F42B1A40D}"/>
          </ac:spMkLst>
        </pc:spChg>
        <pc:spChg chg="add mod">
          <ac:chgData name="Kulinich Bohdan" userId="48e65c9f34e137d0" providerId="LiveId" clId="{44DB1DC6-AB56-1048-8570-100AA6E76325}" dt="2023-12-05T17:28:26.371" v="895" actId="20577"/>
          <ac:spMkLst>
            <pc:docMk/>
            <pc:sldMk cId="2428667079" sldId="289"/>
            <ac:spMk id="11" creationId="{98C36968-A16E-C063-3D1C-FA023FAE19CC}"/>
          </ac:spMkLst>
        </pc:spChg>
        <pc:cxnChg chg="add del mod">
          <ac:chgData name="Kulinich Bohdan" userId="48e65c9f34e137d0" providerId="LiveId" clId="{44DB1DC6-AB56-1048-8570-100AA6E76325}" dt="2023-10-18T18:26:54.725" v="5" actId="478"/>
          <ac:cxnSpMkLst>
            <pc:docMk/>
            <pc:sldMk cId="2428667079" sldId="289"/>
            <ac:cxnSpMk id="9" creationId="{36C4DFA4-768B-DB3D-1FC6-78FCAAC30D50}"/>
          </ac:cxnSpMkLst>
        </pc:cxnChg>
      </pc:sldChg>
      <pc:sldChg chg="addSp delSp modSp mod modAnim">
        <pc:chgData name="Kulinich Bohdan" userId="48e65c9f34e137d0" providerId="LiveId" clId="{44DB1DC6-AB56-1048-8570-100AA6E76325}" dt="2023-10-19T14:30:06.215" v="406" actId="20577"/>
        <pc:sldMkLst>
          <pc:docMk/>
          <pc:sldMk cId="1949859574" sldId="290"/>
        </pc:sldMkLst>
        <pc:spChg chg="add mod">
          <ac:chgData name="Kulinich Bohdan" userId="48e65c9f34e137d0" providerId="LiveId" clId="{44DB1DC6-AB56-1048-8570-100AA6E76325}" dt="2023-10-19T14:30:06.215" v="406" actId="20577"/>
          <ac:spMkLst>
            <pc:docMk/>
            <pc:sldMk cId="1949859574" sldId="290"/>
            <ac:spMk id="6" creationId="{E3DB1369-ECE2-1AED-2778-FBFC33E3F117}"/>
          </ac:spMkLst>
        </pc:spChg>
        <pc:spChg chg="add mod">
          <ac:chgData name="Kulinich Bohdan" userId="48e65c9f34e137d0" providerId="LiveId" clId="{44DB1DC6-AB56-1048-8570-100AA6E76325}" dt="2023-10-18T18:50:27.014" v="286" actId="20577"/>
          <ac:spMkLst>
            <pc:docMk/>
            <pc:sldMk cId="1949859574" sldId="290"/>
            <ac:spMk id="32" creationId="{4ECB5969-3AF0-40E3-7DB9-81F6BE88E35E}"/>
          </ac:spMkLst>
        </pc:spChg>
        <pc:spChg chg="add mod">
          <ac:chgData name="Kulinich Bohdan" userId="48e65c9f34e137d0" providerId="LiveId" clId="{44DB1DC6-AB56-1048-8570-100AA6E76325}" dt="2023-10-18T18:50:41.866" v="291" actId="1076"/>
          <ac:spMkLst>
            <pc:docMk/>
            <pc:sldMk cId="1949859574" sldId="290"/>
            <ac:spMk id="33" creationId="{4922D0A0-75B8-44C5-0625-48ADA4D16F5E}"/>
          </ac:spMkLst>
        </pc:spChg>
        <pc:spChg chg="add mod">
          <ac:chgData name="Kulinich Bohdan" userId="48e65c9f34e137d0" providerId="LiveId" clId="{44DB1DC6-AB56-1048-8570-100AA6E76325}" dt="2023-10-18T18:50:49.281" v="294" actId="1076"/>
          <ac:spMkLst>
            <pc:docMk/>
            <pc:sldMk cId="1949859574" sldId="290"/>
            <ac:spMk id="34" creationId="{4CE9B298-82C4-6A6F-F565-2816CCE26379}"/>
          </ac:spMkLst>
        </pc:spChg>
        <pc:spChg chg="add mod">
          <ac:chgData name="Kulinich Bohdan" userId="48e65c9f34e137d0" providerId="LiveId" clId="{44DB1DC6-AB56-1048-8570-100AA6E76325}" dt="2023-10-18T18:51:31.067" v="303" actId="20577"/>
          <ac:spMkLst>
            <pc:docMk/>
            <pc:sldMk cId="1949859574" sldId="290"/>
            <ac:spMk id="39" creationId="{8DE34931-C8CB-EEC1-C671-E887BC231C23}"/>
          </ac:spMkLst>
        </pc:spChg>
        <pc:spChg chg="add mod">
          <ac:chgData name="Kulinich Bohdan" userId="48e65c9f34e137d0" providerId="LiveId" clId="{44DB1DC6-AB56-1048-8570-100AA6E76325}" dt="2023-10-18T19:32:38.688" v="389" actId="20577"/>
          <ac:spMkLst>
            <pc:docMk/>
            <pc:sldMk cId="1949859574" sldId="290"/>
            <ac:spMk id="59" creationId="{9C42298D-FE06-300C-D91E-4EDB9196C65C}"/>
          </ac:spMkLst>
        </pc:spChg>
        <pc:grpChg chg="add mod modVis">
          <ac:chgData name="Kulinich Bohdan" userId="48e65c9f34e137d0" providerId="LiveId" clId="{44DB1DC6-AB56-1048-8570-100AA6E76325}" dt="2023-10-18T18:54:57.099" v="348" actId="14430"/>
          <ac:grpSpMkLst>
            <pc:docMk/>
            <pc:sldMk cId="1949859574" sldId="290"/>
            <ac:grpSpMk id="45" creationId="{D2435358-5D59-41A2-37BB-647D18790453}"/>
          </ac:grpSpMkLst>
        </pc:grpChg>
        <pc:cxnChg chg="add mod">
          <ac:chgData name="Kulinich Bohdan" userId="48e65c9f34e137d0" providerId="LiveId" clId="{44DB1DC6-AB56-1048-8570-100AA6E76325}" dt="2023-10-18T18:49:45.273" v="279" actId="1076"/>
          <ac:cxnSpMkLst>
            <pc:docMk/>
            <pc:sldMk cId="1949859574" sldId="290"/>
            <ac:cxnSpMk id="7" creationId="{F5524D9F-1F98-CA3A-A6FE-B9A3DCAAAD48}"/>
          </ac:cxnSpMkLst>
        </pc:cxnChg>
        <pc:cxnChg chg="add mod">
          <ac:chgData name="Kulinich Bohdan" userId="48e65c9f34e137d0" providerId="LiveId" clId="{44DB1DC6-AB56-1048-8570-100AA6E76325}" dt="2023-10-18T18:49:45.273" v="279" actId="1076"/>
          <ac:cxnSpMkLst>
            <pc:docMk/>
            <pc:sldMk cId="1949859574" sldId="290"/>
            <ac:cxnSpMk id="8" creationId="{168E4EC8-BA95-6BC5-570E-1AFCC424824B}"/>
          </ac:cxnSpMkLst>
        </pc:cxnChg>
        <pc:cxnChg chg="add mod">
          <ac:chgData name="Kulinich Bohdan" userId="48e65c9f34e137d0" providerId="LiveId" clId="{44DB1DC6-AB56-1048-8570-100AA6E76325}" dt="2023-10-18T18:49:45.273" v="279" actId="1076"/>
          <ac:cxnSpMkLst>
            <pc:docMk/>
            <pc:sldMk cId="1949859574" sldId="290"/>
            <ac:cxnSpMk id="9" creationId="{61EBDCC6-BBBD-A43E-0AC5-AFC66E001960}"/>
          </ac:cxnSpMkLst>
        </pc:cxnChg>
        <pc:cxnChg chg="add mod">
          <ac:chgData name="Kulinich Bohdan" userId="48e65c9f34e137d0" providerId="LiveId" clId="{44DB1DC6-AB56-1048-8570-100AA6E76325}" dt="2023-10-18T19:32:29.665" v="386" actId="208"/>
          <ac:cxnSpMkLst>
            <pc:docMk/>
            <pc:sldMk cId="1949859574" sldId="290"/>
            <ac:cxnSpMk id="10" creationId="{810DAF23-458E-EBAC-6A76-FCBDBACE0ABD}"/>
          </ac:cxnSpMkLst>
        </pc:cxnChg>
        <pc:cxnChg chg="add del mod">
          <ac:chgData name="Kulinich Bohdan" userId="48e65c9f34e137d0" providerId="LiveId" clId="{44DB1DC6-AB56-1048-8570-100AA6E76325}" dt="2023-10-18T18:48:15.415" v="257" actId="478"/>
          <ac:cxnSpMkLst>
            <pc:docMk/>
            <pc:sldMk cId="1949859574" sldId="290"/>
            <ac:cxnSpMk id="17" creationId="{DBBD1917-DD37-DDFC-3AB5-5657E2EBBBFE}"/>
          </ac:cxnSpMkLst>
        </pc:cxnChg>
        <pc:cxnChg chg="add del mod">
          <ac:chgData name="Kulinich Bohdan" userId="48e65c9f34e137d0" providerId="LiveId" clId="{44DB1DC6-AB56-1048-8570-100AA6E76325}" dt="2023-10-18T18:51:19.617" v="300" actId="478"/>
          <ac:cxnSpMkLst>
            <pc:docMk/>
            <pc:sldMk cId="1949859574" sldId="290"/>
            <ac:cxnSpMk id="21" creationId="{AFC263F7-EFB4-249C-144A-42D5918079EF}"/>
          </ac:cxnSpMkLst>
        </pc:cxnChg>
        <pc:cxnChg chg="add mod">
          <ac:chgData name="Kulinich Bohdan" userId="48e65c9f34e137d0" providerId="LiveId" clId="{44DB1DC6-AB56-1048-8570-100AA6E76325}" dt="2023-10-18T18:54:36.597" v="347" actId="208"/>
          <ac:cxnSpMkLst>
            <pc:docMk/>
            <pc:sldMk cId="1949859574" sldId="290"/>
            <ac:cxnSpMk id="24" creationId="{CC3E2DC6-0EA0-9D1A-4516-DBBEA6EA859C}"/>
          </ac:cxnSpMkLst>
        </pc:cxnChg>
        <pc:cxnChg chg="add mod">
          <ac:chgData name="Kulinich Bohdan" userId="48e65c9f34e137d0" providerId="LiveId" clId="{44DB1DC6-AB56-1048-8570-100AA6E76325}" dt="2023-10-18T19:32:29.665" v="386" actId="208"/>
          <ac:cxnSpMkLst>
            <pc:docMk/>
            <pc:sldMk cId="1949859574" sldId="290"/>
            <ac:cxnSpMk id="27" creationId="{08356005-CA14-A41A-8054-4817F45AE661}"/>
          </ac:cxnSpMkLst>
        </pc:cxnChg>
        <pc:cxnChg chg="add mod">
          <ac:chgData name="Kulinich Bohdan" userId="48e65c9f34e137d0" providerId="LiveId" clId="{44DB1DC6-AB56-1048-8570-100AA6E76325}" dt="2023-10-18T18:52:22.524" v="319" actId="164"/>
          <ac:cxnSpMkLst>
            <pc:docMk/>
            <pc:sldMk cId="1949859574" sldId="290"/>
            <ac:cxnSpMk id="40" creationId="{F3A2F044-8DAB-8BFE-8BEF-50EA0001A8CF}"/>
          </ac:cxnSpMkLst>
        </pc:cxnChg>
        <pc:cxnChg chg="add mod">
          <ac:chgData name="Kulinich Bohdan" userId="48e65c9f34e137d0" providerId="LiveId" clId="{44DB1DC6-AB56-1048-8570-100AA6E76325}" dt="2023-10-18T18:52:22.524" v="319" actId="164"/>
          <ac:cxnSpMkLst>
            <pc:docMk/>
            <pc:sldMk cId="1949859574" sldId="290"/>
            <ac:cxnSpMk id="42" creationId="{7919814A-1B6C-5FD3-D8AC-7B5F7BA9ABBE}"/>
          </ac:cxnSpMkLst>
        </pc:cxnChg>
        <pc:cxnChg chg="add mod">
          <ac:chgData name="Kulinich Bohdan" userId="48e65c9f34e137d0" providerId="LiveId" clId="{44DB1DC6-AB56-1048-8570-100AA6E76325}" dt="2023-10-18T18:52:46.922" v="323" actId="14100"/>
          <ac:cxnSpMkLst>
            <pc:docMk/>
            <pc:sldMk cId="1949859574" sldId="290"/>
            <ac:cxnSpMk id="46" creationId="{861AB343-91C5-F3B7-2219-72059EE2CBC7}"/>
          </ac:cxnSpMkLst>
        </pc:cxnChg>
        <pc:cxnChg chg="add mod">
          <ac:chgData name="Kulinich Bohdan" userId="48e65c9f34e137d0" providerId="LiveId" clId="{44DB1DC6-AB56-1048-8570-100AA6E76325}" dt="2023-10-18T18:53:07.824" v="326" actId="14100"/>
          <ac:cxnSpMkLst>
            <pc:docMk/>
            <pc:sldMk cId="1949859574" sldId="290"/>
            <ac:cxnSpMk id="48" creationId="{92DF303D-C1B7-7303-9B57-8181BD809751}"/>
          </ac:cxnSpMkLst>
        </pc:cxnChg>
        <pc:cxnChg chg="add mod">
          <ac:chgData name="Kulinich Bohdan" userId="48e65c9f34e137d0" providerId="LiveId" clId="{44DB1DC6-AB56-1048-8570-100AA6E76325}" dt="2023-10-18T19:32:29.665" v="386" actId="208"/>
          <ac:cxnSpMkLst>
            <pc:docMk/>
            <pc:sldMk cId="1949859574" sldId="290"/>
            <ac:cxnSpMk id="50" creationId="{5F377B46-AE59-DB4E-5D01-CF69E0B04683}"/>
          </ac:cxnSpMkLst>
        </pc:cxnChg>
        <pc:cxnChg chg="add mod">
          <ac:chgData name="Kulinich Bohdan" userId="48e65c9f34e137d0" providerId="LiveId" clId="{44DB1DC6-AB56-1048-8570-100AA6E76325}" dt="2023-10-18T19:32:29.665" v="386" actId="208"/>
          <ac:cxnSpMkLst>
            <pc:docMk/>
            <pc:sldMk cId="1949859574" sldId="290"/>
            <ac:cxnSpMk id="53" creationId="{86671BB2-F24F-A6F2-42EC-F5F9A33BF2A6}"/>
          </ac:cxnSpMkLst>
        </pc:cxnChg>
        <pc:cxnChg chg="add mod">
          <ac:chgData name="Kulinich Bohdan" userId="48e65c9f34e137d0" providerId="LiveId" clId="{44DB1DC6-AB56-1048-8570-100AA6E76325}" dt="2023-10-18T18:55:59.107" v="375" actId="1035"/>
          <ac:cxnSpMkLst>
            <pc:docMk/>
            <pc:sldMk cId="1949859574" sldId="290"/>
            <ac:cxnSpMk id="55" creationId="{42AB8F33-2B75-182B-1511-369C4E1F9101}"/>
          </ac:cxnSpMkLst>
        </pc:cxnChg>
        <pc:cxnChg chg="add mod">
          <ac:chgData name="Kulinich Bohdan" userId="48e65c9f34e137d0" providerId="LiveId" clId="{44DB1DC6-AB56-1048-8570-100AA6E76325}" dt="2023-10-18T18:55:54.969" v="370" actId="1076"/>
          <ac:cxnSpMkLst>
            <pc:docMk/>
            <pc:sldMk cId="1949859574" sldId="290"/>
            <ac:cxnSpMk id="58" creationId="{C1F0EB16-2BAF-94E4-638F-7CB87C37CCE0}"/>
          </ac:cxnSpMkLst>
        </pc:cxnChg>
      </pc:sldChg>
      <pc:sldChg chg="addSp modSp mod modAnim">
        <pc:chgData name="Kulinich Bohdan" userId="48e65c9f34e137d0" providerId="LiveId" clId="{44DB1DC6-AB56-1048-8570-100AA6E76325}" dt="2023-11-16T20:35:44.838" v="887" actId="20577"/>
        <pc:sldMkLst>
          <pc:docMk/>
          <pc:sldMk cId="3120429070" sldId="291"/>
        </pc:sldMkLst>
        <pc:spChg chg="add mod">
          <ac:chgData name="Kulinich Bohdan" userId="48e65c9f34e137d0" providerId="LiveId" clId="{44DB1DC6-AB56-1048-8570-100AA6E76325}" dt="2023-11-16T20:35:44.838" v="887" actId="20577"/>
          <ac:spMkLst>
            <pc:docMk/>
            <pc:sldMk cId="3120429070" sldId="291"/>
            <ac:spMk id="7" creationId="{793D057C-047C-677D-9BDB-FB1C3A81D456}"/>
          </ac:spMkLst>
        </pc:spChg>
        <pc:spChg chg="add mod">
          <ac:chgData name="Kulinich Bohdan" userId="48e65c9f34e137d0" providerId="LiveId" clId="{44DB1DC6-AB56-1048-8570-100AA6E76325}" dt="2023-10-19T16:47:06.471" v="759" actId="164"/>
          <ac:spMkLst>
            <pc:docMk/>
            <pc:sldMk cId="3120429070" sldId="291"/>
            <ac:spMk id="8" creationId="{00AC79FB-85FC-99FB-17E1-CD6ABAFE7BF3}"/>
          </ac:spMkLst>
        </pc:spChg>
        <pc:spChg chg="add mod">
          <ac:chgData name="Kulinich Bohdan" userId="48e65c9f34e137d0" providerId="LiveId" clId="{44DB1DC6-AB56-1048-8570-100AA6E76325}" dt="2023-10-19T16:47:06.471" v="759" actId="164"/>
          <ac:spMkLst>
            <pc:docMk/>
            <pc:sldMk cId="3120429070" sldId="291"/>
            <ac:spMk id="13" creationId="{DA1660D5-14E5-9766-EC2D-2104ED1F7C8A}"/>
          </ac:spMkLst>
        </pc:spChg>
        <pc:spChg chg="add mod">
          <ac:chgData name="Kulinich Bohdan" userId="48e65c9f34e137d0" providerId="LiveId" clId="{44DB1DC6-AB56-1048-8570-100AA6E76325}" dt="2023-10-19T16:47:06.471" v="759" actId="164"/>
          <ac:spMkLst>
            <pc:docMk/>
            <pc:sldMk cId="3120429070" sldId="291"/>
            <ac:spMk id="14" creationId="{62AEC448-BA7A-895E-B989-88493134C8BC}"/>
          </ac:spMkLst>
        </pc:spChg>
        <pc:spChg chg="add mod">
          <ac:chgData name="Kulinich Bohdan" userId="48e65c9f34e137d0" providerId="LiveId" clId="{44DB1DC6-AB56-1048-8570-100AA6E76325}" dt="2023-10-19T16:47:06.471" v="759" actId="164"/>
          <ac:spMkLst>
            <pc:docMk/>
            <pc:sldMk cId="3120429070" sldId="291"/>
            <ac:spMk id="15" creationId="{A76F457E-E793-D784-C541-5AD9C06F3556}"/>
          </ac:spMkLst>
        </pc:spChg>
        <pc:spChg chg="add mod">
          <ac:chgData name="Kulinich Bohdan" userId="48e65c9f34e137d0" providerId="LiveId" clId="{44DB1DC6-AB56-1048-8570-100AA6E76325}" dt="2023-10-19T16:47:06.471" v="759" actId="164"/>
          <ac:spMkLst>
            <pc:docMk/>
            <pc:sldMk cId="3120429070" sldId="291"/>
            <ac:spMk id="35" creationId="{9B8646AE-ED8D-D573-FDB2-2F2BA23BDE40}"/>
          </ac:spMkLst>
        </pc:spChg>
        <pc:spChg chg="add mod modVis">
          <ac:chgData name="Kulinich Bohdan" userId="48e65c9f34e137d0" providerId="LiveId" clId="{44DB1DC6-AB56-1048-8570-100AA6E76325}" dt="2023-10-19T17:24:06.346" v="817" actId="14429"/>
          <ac:spMkLst>
            <pc:docMk/>
            <pc:sldMk cId="3120429070" sldId="291"/>
            <ac:spMk id="54" creationId="{89A3A190-A8EC-E544-6E7A-E24CE6744422}"/>
          </ac:spMkLst>
        </pc:spChg>
        <pc:grpChg chg="add mod">
          <ac:chgData name="Kulinich Bohdan" userId="48e65c9f34e137d0" providerId="LiveId" clId="{44DB1DC6-AB56-1048-8570-100AA6E76325}" dt="2023-10-19T16:47:38.185" v="761" actId="167"/>
          <ac:grpSpMkLst>
            <pc:docMk/>
            <pc:sldMk cId="3120429070" sldId="291"/>
            <ac:grpSpMk id="53" creationId="{754B127B-6FF3-E875-20B2-CD36AD301E44}"/>
          </ac:grpSpMkLst>
        </pc:grpChg>
        <pc:grpChg chg="add mod">
          <ac:chgData name="Kulinich Bohdan" userId="48e65c9f34e137d0" providerId="LiveId" clId="{44DB1DC6-AB56-1048-8570-100AA6E76325}" dt="2023-10-19T17:24:03.575" v="816" actId="167"/>
          <ac:grpSpMkLst>
            <pc:docMk/>
            <pc:sldMk cId="3120429070" sldId="291"/>
            <ac:grpSpMk id="62" creationId="{EAB6F0C3-CDC7-7F8F-EEAA-7F413530473D}"/>
          </ac:grpSpMkLst>
        </pc:grpChg>
        <pc:grpChg chg="add mod">
          <ac:chgData name="Kulinich Bohdan" userId="48e65c9f34e137d0" providerId="LiveId" clId="{44DB1DC6-AB56-1048-8570-100AA6E76325}" dt="2023-10-19T17:24:03.575" v="816" actId="167"/>
          <ac:grpSpMkLst>
            <pc:docMk/>
            <pc:sldMk cId="3120429070" sldId="291"/>
            <ac:grpSpMk id="63" creationId="{A2D5E006-C4F2-459F-BFA3-5EC6E7D468DE}"/>
          </ac:grpSpMkLst>
        </pc:grpChg>
        <pc:grpChg chg="mod">
          <ac:chgData name="Kulinich Bohdan" userId="48e65c9f34e137d0" providerId="LiveId" clId="{44DB1DC6-AB56-1048-8570-100AA6E76325}" dt="2023-10-19T16:48:20.086" v="769" actId="166"/>
          <ac:grpSpMkLst>
            <pc:docMk/>
            <pc:sldMk cId="3120429070" sldId="291"/>
            <ac:grpSpMk id="124" creationId="{CB0CB2BE-4901-4ABE-A3CB-379604CF8447}"/>
          </ac:grpSpMkLst>
        </pc:grpChg>
        <pc:cxnChg chg="add mod">
          <ac:chgData name="Kulinich Bohdan" userId="48e65c9f34e137d0" providerId="LiveId" clId="{44DB1DC6-AB56-1048-8570-100AA6E76325}" dt="2023-10-19T16:47:06.471" v="759" actId="164"/>
          <ac:cxnSpMkLst>
            <pc:docMk/>
            <pc:sldMk cId="3120429070" sldId="291"/>
            <ac:cxnSpMk id="9" creationId="{3A5DCCC0-5922-4236-E81A-04CF42B50E38}"/>
          </ac:cxnSpMkLst>
        </pc:cxnChg>
        <pc:cxnChg chg="add mod">
          <ac:chgData name="Kulinich Bohdan" userId="48e65c9f34e137d0" providerId="LiveId" clId="{44DB1DC6-AB56-1048-8570-100AA6E76325}" dt="2023-10-19T16:47:06.471" v="759" actId="164"/>
          <ac:cxnSpMkLst>
            <pc:docMk/>
            <pc:sldMk cId="3120429070" sldId="291"/>
            <ac:cxnSpMk id="10" creationId="{223B0105-3015-EEBC-E66C-AB81650BB3A8}"/>
          </ac:cxnSpMkLst>
        </pc:cxnChg>
        <pc:cxnChg chg="add mod">
          <ac:chgData name="Kulinich Bohdan" userId="48e65c9f34e137d0" providerId="LiveId" clId="{44DB1DC6-AB56-1048-8570-100AA6E76325}" dt="2023-10-19T16:47:06.471" v="759" actId="164"/>
          <ac:cxnSpMkLst>
            <pc:docMk/>
            <pc:sldMk cId="3120429070" sldId="291"/>
            <ac:cxnSpMk id="11" creationId="{E8E131A6-10D0-F1AC-4076-C0B41F9E153E}"/>
          </ac:cxnSpMkLst>
        </pc:cxnChg>
        <pc:cxnChg chg="add mod">
          <ac:chgData name="Kulinich Bohdan" userId="48e65c9f34e137d0" providerId="LiveId" clId="{44DB1DC6-AB56-1048-8570-100AA6E76325}" dt="2023-10-19T16:47:06.471" v="759" actId="164"/>
          <ac:cxnSpMkLst>
            <pc:docMk/>
            <pc:sldMk cId="3120429070" sldId="291"/>
            <ac:cxnSpMk id="12" creationId="{59B1CCCE-6AED-BC32-0352-B833B859A4F3}"/>
          </ac:cxnSpMkLst>
        </pc:cxnChg>
        <pc:cxnChg chg="add mod">
          <ac:chgData name="Kulinich Bohdan" userId="48e65c9f34e137d0" providerId="LiveId" clId="{44DB1DC6-AB56-1048-8570-100AA6E76325}" dt="2023-10-19T16:47:06.471" v="759" actId="164"/>
          <ac:cxnSpMkLst>
            <pc:docMk/>
            <pc:sldMk cId="3120429070" sldId="291"/>
            <ac:cxnSpMk id="16" creationId="{1B55F48D-15F1-A4D2-162D-EB02BA68A4EF}"/>
          </ac:cxnSpMkLst>
        </pc:cxnChg>
        <pc:cxnChg chg="add mod">
          <ac:chgData name="Kulinich Bohdan" userId="48e65c9f34e137d0" providerId="LiveId" clId="{44DB1DC6-AB56-1048-8570-100AA6E76325}" dt="2023-10-19T16:47:06.471" v="759" actId="164"/>
          <ac:cxnSpMkLst>
            <pc:docMk/>
            <pc:sldMk cId="3120429070" sldId="291"/>
            <ac:cxnSpMk id="18" creationId="{6AE11ED0-2E4D-9185-D309-DFA0C7039282}"/>
          </ac:cxnSpMkLst>
        </pc:cxnChg>
        <pc:cxnChg chg="add mod">
          <ac:chgData name="Kulinich Bohdan" userId="48e65c9f34e137d0" providerId="LiveId" clId="{44DB1DC6-AB56-1048-8570-100AA6E76325}" dt="2023-10-19T16:47:06.471" v="759" actId="164"/>
          <ac:cxnSpMkLst>
            <pc:docMk/>
            <pc:sldMk cId="3120429070" sldId="291"/>
            <ac:cxnSpMk id="21" creationId="{133F3D2E-E6CC-26A6-60A9-D05D84F10EAA}"/>
          </ac:cxnSpMkLst>
        </pc:cxnChg>
        <pc:cxnChg chg="add mod">
          <ac:chgData name="Kulinich Bohdan" userId="48e65c9f34e137d0" providerId="LiveId" clId="{44DB1DC6-AB56-1048-8570-100AA6E76325}" dt="2023-10-19T16:47:06.471" v="759" actId="164"/>
          <ac:cxnSpMkLst>
            <pc:docMk/>
            <pc:sldMk cId="3120429070" sldId="291"/>
            <ac:cxnSpMk id="24" creationId="{D73DD422-9942-F77F-95B1-43B8DF98B110}"/>
          </ac:cxnSpMkLst>
        </pc:cxnChg>
        <pc:cxnChg chg="add mod">
          <ac:chgData name="Kulinich Bohdan" userId="48e65c9f34e137d0" providerId="LiveId" clId="{44DB1DC6-AB56-1048-8570-100AA6E76325}" dt="2023-10-19T16:47:06.471" v="759" actId="164"/>
          <ac:cxnSpMkLst>
            <pc:docMk/>
            <pc:sldMk cId="3120429070" sldId="291"/>
            <ac:cxnSpMk id="36" creationId="{4C5AABC2-596F-72FF-AB73-A71DF7872FF6}"/>
          </ac:cxnSpMkLst>
        </pc:cxnChg>
        <pc:cxnChg chg="add mod">
          <ac:chgData name="Kulinich Bohdan" userId="48e65c9f34e137d0" providerId="LiveId" clId="{44DB1DC6-AB56-1048-8570-100AA6E76325}" dt="2023-10-19T16:47:06.471" v="759" actId="164"/>
          <ac:cxnSpMkLst>
            <pc:docMk/>
            <pc:sldMk cId="3120429070" sldId="291"/>
            <ac:cxnSpMk id="40" creationId="{66A1E635-8F0E-43FD-8345-463B2CFC7592}"/>
          </ac:cxnSpMkLst>
        </pc:cxnChg>
        <pc:cxnChg chg="add mod">
          <ac:chgData name="Kulinich Bohdan" userId="48e65c9f34e137d0" providerId="LiveId" clId="{44DB1DC6-AB56-1048-8570-100AA6E76325}" dt="2023-10-19T16:47:06.471" v="759" actId="164"/>
          <ac:cxnSpMkLst>
            <pc:docMk/>
            <pc:sldMk cId="3120429070" sldId="291"/>
            <ac:cxnSpMk id="42" creationId="{5DC2C567-E9D1-4C48-1008-BA006C17E970}"/>
          </ac:cxnSpMkLst>
        </pc:cxnChg>
        <pc:cxnChg chg="add mod">
          <ac:chgData name="Kulinich Bohdan" userId="48e65c9f34e137d0" providerId="LiveId" clId="{44DB1DC6-AB56-1048-8570-100AA6E76325}" dt="2023-10-19T16:47:06.471" v="759" actId="164"/>
          <ac:cxnSpMkLst>
            <pc:docMk/>
            <pc:sldMk cId="3120429070" sldId="291"/>
            <ac:cxnSpMk id="45" creationId="{00A06075-D99B-803A-9CD3-8796BE0B77D9}"/>
          </ac:cxnSpMkLst>
        </pc:cxnChg>
        <pc:cxnChg chg="add mod">
          <ac:chgData name="Kulinich Bohdan" userId="48e65c9f34e137d0" providerId="LiveId" clId="{44DB1DC6-AB56-1048-8570-100AA6E76325}" dt="2023-10-19T16:47:06.471" v="759" actId="164"/>
          <ac:cxnSpMkLst>
            <pc:docMk/>
            <pc:sldMk cId="3120429070" sldId="291"/>
            <ac:cxnSpMk id="46" creationId="{2B2E0965-3A37-B93B-DF6C-8E2BB4B9B59E}"/>
          </ac:cxnSpMkLst>
        </pc:cxnChg>
        <pc:cxnChg chg="add mod">
          <ac:chgData name="Kulinich Bohdan" userId="48e65c9f34e137d0" providerId="LiveId" clId="{44DB1DC6-AB56-1048-8570-100AA6E76325}" dt="2023-10-19T16:47:06.471" v="759" actId="164"/>
          <ac:cxnSpMkLst>
            <pc:docMk/>
            <pc:sldMk cId="3120429070" sldId="291"/>
            <ac:cxnSpMk id="50" creationId="{D961DA4B-8050-E8E0-EF7E-2C6BD83CDD4B}"/>
          </ac:cxnSpMkLst>
        </pc:cxnChg>
        <pc:cxnChg chg="add mod">
          <ac:chgData name="Kulinich Bohdan" userId="48e65c9f34e137d0" providerId="LiveId" clId="{44DB1DC6-AB56-1048-8570-100AA6E76325}" dt="2023-10-19T16:47:06.471" v="759" actId="164"/>
          <ac:cxnSpMkLst>
            <pc:docMk/>
            <pc:sldMk cId="3120429070" sldId="291"/>
            <ac:cxnSpMk id="51" creationId="{295D3DE3-8FEF-75FB-510F-30EB12BA873C}"/>
          </ac:cxnSpMkLst>
        </pc:cxnChg>
        <pc:cxnChg chg="add mod">
          <ac:chgData name="Kulinich Bohdan" userId="48e65c9f34e137d0" providerId="LiveId" clId="{44DB1DC6-AB56-1048-8570-100AA6E76325}" dt="2023-10-19T17:24:03.575" v="816" actId="167"/>
          <ac:cxnSpMkLst>
            <pc:docMk/>
            <pc:sldMk cId="3120429070" sldId="291"/>
            <ac:cxnSpMk id="55" creationId="{D93A7FEB-FD69-F3B9-5D9E-1C7B634CD29B}"/>
          </ac:cxnSpMkLst>
        </pc:cxnChg>
        <pc:cxnChg chg="add mod">
          <ac:chgData name="Kulinich Bohdan" userId="48e65c9f34e137d0" providerId="LiveId" clId="{44DB1DC6-AB56-1048-8570-100AA6E76325}" dt="2023-10-19T17:24:03.575" v="816" actId="167"/>
          <ac:cxnSpMkLst>
            <pc:docMk/>
            <pc:sldMk cId="3120429070" sldId="291"/>
            <ac:cxnSpMk id="57" creationId="{CAD187CE-E5EE-66C7-952B-E1FE43F701D0}"/>
          </ac:cxnSpMkLst>
        </pc:cxnChg>
        <pc:cxnChg chg="add mod">
          <ac:chgData name="Kulinich Bohdan" userId="48e65c9f34e137d0" providerId="LiveId" clId="{44DB1DC6-AB56-1048-8570-100AA6E76325}" dt="2023-10-19T17:23:06.738" v="804" actId="164"/>
          <ac:cxnSpMkLst>
            <pc:docMk/>
            <pc:sldMk cId="3120429070" sldId="291"/>
            <ac:cxnSpMk id="58" creationId="{9ECEBE97-20D0-62BC-3148-F1B2672F07C9}"/>
          </ac:cxnSpMkLst>
        </pc:cxnChg>
        <pc:cxnChg chg="add mod">
          <ac:chgData name="Kulinich Bohdan" userId="48e65c9f34e137d0" providerId="LiveId" clId="{44DB1DC6-AB56-1048-8570-100AA6E76325}" dt="2023-10-19T17:23:06.738" v="804" actId="164"/>
          <ac:cxnSpMkLst>
            <pc:docMk/>
            <pc:sldMk cId="3120429070" sldId="291"/>
            <ac:cxnSpMk id="61" creationId="{73D33773-905E-7F85-62DD-FF09DB350DBD}"/>
          </ac:cxnSpMkLst>
        </pc:cxnChg>
        <pc:cxnChg chg="mod">
          <ac:chgData name="Kulinich Bohdan" userId="48e65c9f34e137d0" providerId="LiveId" clId="{44DB1DC6-AB56-1048-8570-100AA6E76325}" dt="2023-10-19T17:23:11.993" v="811"/>
          <ac:cxnSpMkLst>
            <pc:docMk/>
            <pc:sldMk cId="3120429070" sldId="291"/>
            <ac:cxnSpMk id="64" creationId="{C4046BCC-ACFE-6CB1-A8C8-8D4FC7DA1DAD}"/>
          </ac:cxnSpMkLst>
        </pc:cxnChg>
        <pc:cxnChg chg="mod">
          <ac:chgData name="Kulinich Bohdan" userId="48e65c9f34e137d0" providerId="LiveId" clId="{44DB1DC6-AB56-1048-8570-100AA6E76325}" dt="2023-10-19T17:23:11.993" v="811"/>
          <ac:cxnSpMkLst>
            <pc:docMk/>
            <pc:sldMk cId="3120429070" sldId="291"/>
            <ac:cxnSpMk id="65" creationId="{D4B32D4A-9D8F-4FD8-CB55-67C2629B908B}"/>
          </ac:cxnSpMkLst>
        </pc:cxnChg>
      </pc:sldChg>
      <pc:sldChg chg="addSp delSp modSp mod delAnim modAnim">
        <pc:chgData name="Kulinich Bohdan" userId="48e65c9f34e137d0" providerId="LiveId" clId="{44DB1DC6-AB56-1048-8570-100AA6E76325}" dt="2023-10-19T17:48:27.001" v="824"/>
        <pc:sldMkLst>
          <pc:docMk/>
          <pc:sldMk cId="3706605829" sldId="292"/>
        </pc:sldMkLst>
        <pc:spChg chg="add del mod">
          <ac:chgData name="Kulinich Bohdan" userId="48e65c9f34e137d0" providerId="LiveId" clId="{44DB1DC6-AB56-1048-8570-100AA6E76325}" dt="2023-10-19T17:48:26.407" v="823" actId="478"/>
          <ac:spMkLst>
            <pc:docMk/>
            <pc:sldMk cId="3706605829" sldId="292"/>
            <ac:spMk id="7" creationId="{BB52F72F-50E2-5B23-5D74-8E952E2955E9}"/>
          </ac:spMkLst>
        </pc:spChg>
        <pc:spChg chg="add del mod">
          <ac:chgData name="Kulinich Bohdan" userId="48e65c9f34e137d0" providerId="LiveId" clId="{44DB1DC6-AB56-1048-8570-100AA6E76325}" dt="2023-10-19T17:48:26.407" v="823" actId="478"/>
          <ac:spMkLst>
            <pc:docMk/>
            <pc:sldMk cId="3706605829" sldId="292"/>
            <ac:spMk id="8" creationId="{BE354F58-D64B-4F7D-799B-AB42E733AB9C}"/>
          </ac:spMkLst>
        </pc:spChg>
        <pc:spChg chg="add del mod">
          <ac:chgData name="Kulinich Bohdan" userId="48e65c9f34e137d0" providerId="LiveId" clId="{44DB1DC6-AB56-1048-8570-100AA6E76325}" dt="2023-10-19T17:48:26.407" v="823" actId="478"/>
          <ac:spMkLst>
            <pc:docMk/>
            <pc:sldMk cId="3706605829" sldId="292"/>
            <ac:spMk id="9" creationId="{63B7D3A6-32B4-0D5D-0132-34385EAD5BF6}"/>
          </ac:spMkLst>
        </pc:spChg>
        <pc:spChg chg="add del mod">
          <ac:chgData name="Kulinich Bohdan" userId="48e65c9f34e137d0" providerId="LiveId" clId="{44DB1DC6-AB56-1048-8570-100AA6E76325}" dt="2023-10-19T17:48:26.407" v="823" actId="478"/>
          <ac:spMkLst>
            <pc:docMk/>
            <pc:sldMk cId="3706605829" sldId="292"/>
            <ac:spMk id="10" creationId="{397CBB20-540A-735A-CD1A-C5098C17366F}"/>
          </ac:spMkLst>
        </pc:spChg>
        <pc:spChg chg="add mod">
          <ac:chgData name="Kulinich Bohdan" userId="48e65c9f34e137d0" providerId="LiveId" clId="{44DB1DC6-AB56-1048-8570-100AA6E76325}" dt="2023-10-19T17:48:27.001" v="824"/>
          <ac:spMkLst>
            <pc:docMk/>
            <pc:sldMk cId="3706605829" sldId="292"/>
            <ac:spMk id="11" creationId="{519E3E20-1217-45D1-8588-3C1F1FF17378}"/>
          </ac:spMkLst>
        </pc:spChg>
        <pc:spChg chg="add mod">
          <ac:chgData name="Kulinich Bohdan" userId="48e65c9f34e137d0" providerId="LiveId" clId="{44DB1DC6-AB56-1048-8570-100AA6E76325}" dt="2023-10-19T17:48:27.001" v="824"/>
          <ac:spMkLst>
            <pc:docMk/>
            <pc:sldMk cId="3706605829" sldId="292"/>
            <ac:spMk id="12" creationId="{983C742E-C8BB-2DED-6C9A-4F1EC763B34A}"/>
          </ac:spMkLst>
        </pc:spChg>
        <pc:spChg chg="add mod">
          <ac:chgData name="Kulinich Bohdan" userId="48e65c9f34e137d0" providerId="LiveId" clId="{44DB1DC6-AB56-1048-8570-100AA6E76325}" dt="2023-10-19T17:48:27.001" v="824"/>
          <ac:spMkLst>
            <pc:docMk/>
            <pc:sldMk cId="3706605829" sldId="292"/>
            <ac:spMk id="13" creationId="{49E90E87-2744-A079-85C0-02523E1337FC}"/>
          </ac:spMkLst>
        </pc:spChg>
        <pc:spChg chg="add mod">
          <ac:chgData name="Kulinich Bohdan" userId="48e65c9f34e137d0" providerId="LiveId" clId="{44DB1DC6-AB56-1048-8570-100AA6E76325}" dt="2023-10-19T17:48:27.001" v="824"/>
          <ac:spMkLst>
            <pc:docMk/>
            <pc:sldMk cId="3706605829" sldId="292"/>
            <ac:spMk id="14" creationId="{B2124053-D64C-9419-D5B6-F295AA0C35C7}"/>
          </ac:spMkLst>
        </pc:spChg>
      </pc:sldChg>
      <pc:sldChg chg="addSp modSp modAnim">
        <pc:chgData name="Kulinich Bohdan" userId="48e65c9f34e137d0" providerId="LiveId" clId="{44DB1DC6-AB56-1048-8570-100AA6E76325}" dt="2023-10-22T11:06:06.702" v="886" actId="20577"/>
        <pc:sldMkLst>
          <pc:docMk/>
          <pc:sldMk cId="1608436656" sldId="293"/>
        </pc:sldMkLst>
        <pc:spChg chg="add mod">
          <ac:chgData name="Kulinich Bohdan" userId="48e65c9f34e137d0" providerId="LiveId" clId="{44DB1DC6-AB56-1048-8570-100AA6E76325}" dt="2023-10-19T17:48:42.292" v="825"/>
          <ac:spMkLst>
            <pc:docMk/>
            <pc:sldMk cId="1608436656" sldId="293"/>
            <ac:spMk id="7" creationId="{EAF2DBB9-2D83-B134-EAAF-22EE543A7FF1}"/>
          </ac:spMkLst>
        </pc:spChg>
        <pc:spChg chg="add mod">
          <ac:chgData name="Kulinich Bohdan" userId="48e65c9f34e137d0" providerId="LiveId" clId="{44DB1DC6-AB56-1048-8570-100AA6E76325}" dt="2023-10-22T11:06:06.702" v="886" actId="20577"/>
          <ac:spMkLst>
            <pc:docMk/>
            <pc:sldMk cId="1608436656" sldId="293"/>
            <ac:spMk id="8" creationId="{D18882B2-6097-C421-CF43-68D09BF493E4}"/>
          </ac:spMkLst>
        </pc:spChg>
        <pc:spChg chg="add mod">
          <ac:chgData name="Kulinich Bohdan" userId="48e65c9f34e137d0" providerId="LiveId" clId="{44DB1DC6-AB56-1048-8570-100AA6E76325}" dt="2023-10-19T17:48:42.292" v="825"/>
          <ac:spMkLst>
            <pc:docMk/>
            <pc:sldMk cId="1608436656" sldId="293"/>
            <ac:spMk id="9" creationId="{E11B1827-CA23-73E8-6F9D-DF10F7DCAFB4}"/>
          </ac:spMkLst>
        </pc:spChg>
        <pc:spChg chg="add mod">
          <ac:chgData name="Kulinich Bohdan" userId="48e65c9f34e137d0" providerId="LiveId" clId="{44DB1DC6-AB56-1048-8570-100AA6E76325}" dt="2023-10-22T11:06:02.770" v="884" actId="20577"/>
          <ac:spMkLst>
            <pc:docMk/>
            <pc:sldMk cId="1608436656" sldId="293"/>
            <ac:spMk id="10" creationId="{C8C332B7-02E6-8867-4621-65696C41E15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05.12.2023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05.12.2023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05.12.2023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05.12.2023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05.12.2023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05.12.2023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05.12.2023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05.12.2023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05.12.2023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05.12.2023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05.12.2023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05.12.2023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05.12.2023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4.png"/><Relationship Id="rId18" Type="http://schemas.openxmlformats.org/officeDocument/2006/relationships/slide" Target="slide4.xml"/><Relationship Id="rId26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3.xml"/><Relationship Id="rId17" Type="http://schemas.openxmlformats.org/officeDocument/2006/relationships/image" Target="../media/image16.png"/><Relationship Id="rId25" Type="http://schemas.openxmlformats.org/officeDocument/2006/relationships/image" Target="../media/image21.png"/><Relationship Id="rId2" Type="http://schemas.openxmlformats.org/officeDocument/2006/relationships/image" Target="../media/image6.png"/><Relationship Id="rId16" Type="http://schemas.openxmlformats.org/officeDocument/2006/relationships/slide" Target="slide5.xml"/><Relationship Id="rId20" Type="http://schemas.openxmlformats.org/officeDocument/2006/relationships/slide" Target="slide7.xml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24" Type="http://schemas.openxmlformats.org/officeDocument/2006/relationships/image" Target="../media/image20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24.png"/><Relationship Id="rId10" Type="http://schemas.openxmlformats.org/officeDocument/2006/relationships/slide" Target="slide8.xml"/><Relationship Id="rId19" Type="http://schemas.openxmlformats.org/officeDocument/2006/relationships/image" Target="../media/image17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9.xml"/><Relationship Id="rId22" Type="http://schemas.openxmlformats.org/officeDocument/2006/relationships/slide" Target="slide6.xml"/><Relationship Id="rId27" Type="http://schemas.openxmlformats.org/officeDocument/2006/relationships/image" Target="../media/image23.png"/><Relationship Id="rId30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4.png"/><Relationship Id="rId18" Type="http://schemas.openxmlformats.org/officeDocument/2006/relationships/slide" Target="slide4.xml"/><Relationship Id="rId26" Type="http://schemas.openxmlformats.org/officeDocument/2006/relationships/image" Target="../media/image29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3.xml"/><Relationship Id="rId17" Type="http://schemas.openxmlformats.org/officeDocument/2006/relationships/image" Target="../media/image16.png"/><Relationship Id="rId25" Type="http://schemas.openxmlformats.org/officeDocument/2006/relationships/image" Target="../media/image28.png"/><Relationship Id="rId2" Type="http://schemas.openxmlformats.org/officeDocument/2006/relationships/image" Target="../media/image6.png"/><Relationship Id="rId16" Type="http://schemas.openxmlformats.org/officeDocument/2006/relationships/slide" Target="slide5.xml"/><Relationship Id="rId20" Type="http://schemas.openxmlformats.org/officeDocument/2006/relationships/slide" Target="slide7.xml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24" Type="http://schemas.openxmlformats.org/officeDocument/2006/relationships/image" Target="../media/image27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31.png"/><Relationship Id="rId10" Type="http://schemas.openxmlformats.org/officeDocument/2006/relationships/slide" Target="slide8.xml"/><Relationship Id="rId19" Type="http://schemas.openxmlformats.org/officeDocument/2006/relationships/image" Target="../media/image17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9.xml"/><Relationship Id="rId22" Type="http://schemas.openxmlformats.org/officeDocument/2006/relationships/slide" Target="slide6.xml"/><Relationship Id="rId27" Type="http://schemas.openxmlformats.org/officeDocument/2006/relationships/image" Target="../media/image30.png"/><Relationship Id="rId30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4.png"/><Relationship Id="rId18" Type="http://schemas.openxmlformats.org/officeDocument/2006/relationships/slide" Target="slide4.xml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3.xml"/><Relationship Id="rId17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slide" Target="slide5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24" Type="http://schemas.openxmlformats.org/officeDocument/2006/relationships/image" Target="../media/image33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10" Type="http://schemas.openxmlformats.org/officeDocument/2006/relationships/slide" Target="slide8.xml"/><Relationship Id="rId19" Type="http://schemas.openxmlformats.org/officeDocument/2006/relationships/image" Target="../media/image17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9.xml"/><Relationship Id="rId22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9.xml"/><Relationship Id="rId18" Type="http://schemas.openxmlformats.org/officeDocument/2006/relationships/image" Target="../media/image17.png"/><Relationship Id="rId26" Type="http://schemas.openxmlformats.org/officeDocument/2006/relationships/image" Target="../media/image38.png"/><Relationship Id="rId3" Type="http://schemas.openxmlformats.org/officeDocument/2006/relationships/image" Target="../media/image8.png"/><Relationship Id="rId21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4.png"/><Relationship Id="rId17" Type="http://schemas.openxmlformats.org/officeDocument/2006/relationships/slide" Target="slide4.xml"/><Relationship Id="rId25" Type="http://schemas.openxmlformats.org/officeDocument/2006/relationships/image" Target="../media/image37.png"/><Relationship Id="rId2" Type="http://schemas.openxmlformats.org/officeDocument/2006/relationships/image" Target="../media/image7.png"/><Relationship Id="rId16" Type="http://schemas.openxmlformats.org/officeDocument/2006/relationships/image" Target="../media/image16.png"/><Relationship Id="rId20" Type="http://schemas.openxmlformats.org/officeDocument/2006/relationships/image" Target="../media/image18.png"/><Relationship Id="rId29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3.xml"/><Relationship Id="rId24" Type="http://schemas.openxmlformats.org/officeDocument/2006/relationships/image" Target="../media/image36.png"/><Relationship Id="rId32" Type="http://schemas.openxmlformats.org/officeDocument/2006/relationships/image" Target="../media/image44.png"/><Relationship Id="rId5" Type="http://schemas.openxmlformats.org/officeDocument/2006/relationships/image" Target="../media/image10.png"/><Relationship Id="rId15" Type="http://schemas.openxmlformats.org/officeDocument/2006/relationships/slide" Target="slide5.xml"/><Relationship Id="rId23" Type="http://schemas.openxmlformats.org/officeDocument/2006/relationships/image" Target="../media/image35.png"/><Relationship Id="rId28" Type="http://schemas.openxmlformats.org/officeDocument/2006/relationships/image" Target="../media/image40.png"/><Relationship Id="rId10" Type="http://schemas.openxmlformats.org/officeDocument/2006/relationships/image" Target="../media/image13.png"/><Relationship Id="rId19" Type="http://schemas.openxmlformats.org/officeDocument/2006/relationships/slide" Target="slide7.xml"/><Relationship Id="rId31" Type="http://schemas.openxmlformats.org/officeDocument/2006/relationships/image" Target="../media/image43.png"/><Relationship Id="rId4" Type="http://schemas.openxmlformats.org/officeDocument/2006/relationships/image" Target="../media/image9.png"/><Relationship Id="rId9" Type="http://schemas.openxmlformats.org/officeDocument/2006/relationships/slide" Target="slide8.xml"/><Relationship Id="rId14" Type="http://schemas.openxmlformats.org/officeDocument/2006/relationships/image" Target="../media/image15.png"/><Relationship Id="rId22" Type="http://schemas.openxmlformats.org/officeDocument/2006/relationships/image" Target="../media/image34.png"/><Relationship Id="rId27" Type="http://schemas.openxmlformats.org/officeDocument/2006/relationships/image" Target="../media/image39.png"/><Relationship Id="rId30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.png"/><Relationship Id="rId18" Type="http://schemas.openxmlformats.org/officeDocument/2006/relationships/slide" Target="slide9.xml"/><Relationship Id="rId26" Type="http://schemas.openxmlformats.org/officeDocument/2006/relationships/slide" Target="slide6.xml"/><Relationship Id="rId3" Type="http://schemas.openxmlformats.org/officeDocument/2006/relationships/image" Target="../media/image410.png"/><Relationship Id="rId21" Type="http://schemas.openxmlformats.org/officeDocument/2006/relationships/image" Target="../media/image16.png"/><Relationship Id="rId7" Type="http://schemas.openxmlformats.org/officeDocument/2006/relationships/image" Target="../media/image6.png"/><Relationship Id="rId12" Type="http://schemas.openxmlformats.org/officeDocument/2006/relationships/image" Target="../media/image12.png"/><Relationship Id="rId17" Type="http://schemas.openxmlformats.org/officeDocument/2006/relationships/image" Target="../media/image14.png"/><Relationship Id="rId25" Type="http://schemas.openxmlformats.org/officeDocument/2006/relationships/image" Target="../media/image18.png"/><Relationship Id="rId2" Type="http://schemas.openxmlformats.org/officeDocument/2006/relationships/image" Target="../media/image400.png"/><Relationship Id="rId16" Type="http://schemas.openxmlformats.org/officeDocument/2006/relationships/slide" Target="slide3.xml"/><Relationship Id="rId20" Type="http://schemas.openxmlformats.org/officeDocument/2006/relationships/slide" Target="slide5.xml"/><Relationship Id="rId29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0.png"/><Relationship Id="rId11" Type="http://schemas.openxmlformats.org/officeDocument/2006/relationships/image" Target="../media/image11.png"/><Relationship Id="rId24" Type="http://schemas.openxmlformats.org/officeDocument/2006/relationships/slide" Target="slide7.xml"/><Relationship Id="rId5" Type="http://schemas.openxmlformats.org/officeDocument/2006/relationships/image" Target="../media/image430.png"/><Relationship Id="rId15" Type="http://schemas.openxmlformats.org/officeDocument/2006/relationships/image" Target="../media/image13.png"/><Relationship Id="rId23" Type="http://schemas.openxmlformats.org/officeDocument/2006/relationships/image" Target="../media/image17.png"/><Relationship Id="rId28" Type="http://schemas.openxmlformats.org/officeDocument/2006/relationships/image" Target="../media/image45.png"/><Relationship Id="rId10" Type="http://schemas.openxmlformats.org/officeDocument/2006/relationships/image" Target="../media/image10.png"/><Relationship Id="rId19" Type="http://schemas.openxmlformats.org/officeDocument/2006/relationships/image" Target="../media/image15.png"/><Relationship Id="rId4" Type="http://schemas.openxmlformats.org/officeDocument/2006/relationships/image" Target="../media/image420.png"/><Relationship Id="rId9" Type="http://schemas.openxmlformats.org/officeDocument/2006/relationships/image" Target="../media/image9.png"/><Relationship Id="rId14" Type="http://schemas.openxmlformats.org/officeDocument/2006/relationships/slide" Target="slide8.xml"/><Relationship Id="rId22" Type="http://schemas.openxmlformats.org/officeDocument/2006/relationships/slide" Target="slide4.xml"/><Relationship Id="rId27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4.png"/><Relationship Id="rId18" Type="http://schemas.openxmlformats.org/officeDocument/2006/relationships/slide" Target="slide4.xml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3.xml"/><Relationship Id="rId17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slide" Target="slide5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10" Type="http://schemas.openxmlformats.org/officeDocument/2006/relationships/slide" Target="slide8.xml"/><Relationship Id="rId19" Type="http://schemas.openxmlformats.org/officeDocument/2006/relationships/image" Target="../media/image17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9.xml"/><Relationship Id="rId22" Type="http://schemas.openxmlformats.org/officeDocument/2006/relationships/slide" Target="slid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4.png"/><Relationship Id="rId18" Type="http://schemas.openxmlformats.org/officeDocument/2006/relationships/slide" Target="slide4.xml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3.xml"/><Relationship Id="rId17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slide" Target="slide5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10" Type="http://schemas.openxmlformats.org/officeDocument/2006/relationships/slide" Target="slide8.xml"/><Relationship Id="rId19" Type="http://schemas.openxmlformats.org/officeDocument/2006/relationships/image" Target="../media/image17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6.xml"/><Relationship Id="rId2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9D639A1-0DBF-E97C-9854-513A1DAA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13097"/>
            <a:ext cx="4953811" cy="664490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3414712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29800" y="44958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4953811" y="2048950"/>
            <a:ext cx="708578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Я знаю, що я розумний, бо знаю, що нічого не знаю</a:t>
            </a:r>
            <a:endParaRPr lang="en-UA" sz="4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030482" y="4657146"/>
            <a:ext cx="7161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</a:rPr>
              <a:t>Сократ</a:t>
            </a:r>
            <a:endParaRPr lang="en-UA" sz="32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0CCA11-C0AF-62D9-CE9B-CA202DCA4051}"/>
              </a:ext>
            </a:extLst>
          </p:cNvPr>
          <p:cNvSpPr txBox="1"/>
          <p:nvPr/>
        </p:nvSpPr>
        <p:spPr>
          <a:xfrm>
            <a:off x="5030482" y="5254294"/>
            <a:ext cx="6000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Bookman Old Style" panose="02050604050505020204" pitchFamily="18" charset="0"/>
              </a:rPr>
              <a:t>Народивсь 469 років до н.е.</a:t>
            </a:r>
            <a:endParaRPr lang="en-UA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2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63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Розвʼязування типових завдань за темою «Перпендикулярність прямих у просторі. Перпендикулярність прямої і площини»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19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05.12.2023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B1308A-A41B-9981-29B2-31EA370E5ECA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680399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132939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 hidden="1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6" action="ppaction://hlinksldjump"/>
            <a:extLst>
              <a:ext uri="{FF2B5EF4-FFF2-40B4-BE49-F238E27FC236}">
                <a16:creationId xmlns:a16="http://schemas.microsoft.com/office/drawing/2014/main" id="{F2AE2F28-CC0D-6EEA-7431-E6420925D13F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18" action="ppaction://hlinksldjump"/>
            <a:extLst>
              <a:ext uri="{FF2B5EF4-FFF2-40B4-BE49-F238E27FC236}">
                <a16:creationId xmlns:a16="http://schemas.microsoft.com/office/drawing/2014/main" id="{15EC5BD3-6C77-2820-676A-7836E4CA18A3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20" action="ppaction://hlinksldjump"/>
            <a:extLst>
              <a:ext uri="{FF2B5EF4-FFF2-40B4-BE49-F238E27FC236}">
                <a16:creationId xmlns:a16="http://schemas.microsoft.com/office/drawing/2014/main" id="{D17BA9AD-E385-ECFD-EA1C-286D44665FBF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7" name="Picture 6">
            <a:hlinkClick r:id="rId22" action="ppaction://hlinksldjump"/>
            <a:extLst>
              <a:ext uri="{FF2B5EF4-FFF2-40B4-BE49-F238E27FC236}">
                <a16:creationId xmlns:a16="http://schemas.microsoft.com/office/drawing/2014/main" id="{3B061EF0-1F04-AB68-1CE3-3DB30F4E932E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1939" y="315766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7EAB6D66-A9CD-62A0-362D-6C4A138D0B19}"/>
                  </a:ext>
                </a:extLst>
              </p:cNvPr>
              <p:cNvSpPr/>
              <p:nvPr/>
            </p:nvSpPr>
            <p:spPr>
              <a:xfrm>
                <a:off x="1803041" y="92764"/>
                <a:ext cx="10296195" cy="1441423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b="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Пряма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𝐾𝑂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перпендикулярна площини квадрата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проходить через його центр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𝑂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8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відстань від точки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DE312B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</m:t>
                    </m:r>
                  </m:oMath>
                </a14:m>
                <a:r>
                  <a:rPr lang="en-UA" sz="28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до вершини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DE312B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𝐴𝐷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uk-UA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6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𝐾𝑂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uk-UA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3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см</a:t>
                </a:r>
                <a:endParaRPr lang="en-UA" sz="28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7EAB6D66-A9CD-62A0-362D-6C4A138D0B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3041" y="92764"/>
                <a:ext cx="10296195" cy="1441423"/>
              </a:xfrm>
              <a:prstGeom prst="roundRect">
                <a:avLst>
                  <a:gd name="adj" fmla="val 3670"/>
                </a:avLst>
              </a:prstGeom>
              <a:blipFill>
                <a:blip r:embed="rId24"/>
                <a:stretch>
                  <a:fillRect l="-1233" t="-4386" r="-1110" b="-1140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63BC0CE-A409-6110-846B-F00228B50C67}"/>
                  </a:ext>
                </a:extLst>
              </p:cNvPr>
              <p:cNvSpPr txBox="1"/>
              <p:nvPr/>
            </p:nvSpPr>
            <p:spPr>
              <a:xfrm>
                <a:off x="1104974" y="5778806"/>
                <a:ext cx="545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63BC0CE-A409-6110-846B-F00228B50C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74" y="5778806"/>
                <a:ext cx="545798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BCB70D6-8CB7-CDD3-1AF4-9B0471DE8918}"/>
              </a:ext>
            </a:extLst>
          </p:cNvPr>
          <p:cNvCxnSpPr>
            <a:cxnSpLocks/>
          </p:cNvCxnSpPr>
          <p:nvPr/>
        </p:nvCxnSpPr>
        <p:spPr>
          <a:xfrm flipH="1">
            <a:off x="2513215" y="3795560"/>
            <a:ext cx="2974566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52CD0EA-3083-E92C-6341-3FF0C41532DE}"/>
              </a:ext>
            </a:extLst>
          </p:cNvPr>
          <p:cNvCxnSpPr>
            <a:cxnSpLocks/>
          </p:cNvCxnSpPr>
          <p:nvPr/>
        </p:nvCxnSpPr>
        <p:spPr>
          <a:xfrm flipH="1">
            <a:off x="1604070" y="5901448"/>
            <a:ext cx="2974566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4E00F03-1366-488B-4208-C523A9E1ABC3}"/>
              </a:ext>
            </a:extLst>
          </p:cNvPr>
          <p:cNvCxnSpPr>
            <a:cxnSpLocks/>
          </p:cNvCxnSpPr>
          <p:nvPr/>
        </p:nvCxnSpPr>
        <p:spPr>
          <a:xfrm flipH="1">
            <a:off x="1604070" y="3795560"/>
            <a:ext cx="909145" cy="2105888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7C5D8B9-7621-6FED-6D18-E319408D18C8}"/>
              </a:ext>
            </a:extLst>
          </p:cNvPr>
          <p:cNvCxnSpPr>
            <a:cxnSpLocks/>
          </p:cNvCxnSpPr>
          <p:nvPr/>
        </p:nvCxnSpPr>
        <p:spPr>
          <a:xfrm flipH="1">
            <a:off x="4578636" y="3797081"/>
            <a:ext cx="909145" cy="2105888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0122688-472F-A016-EF72-5BB01C6BFFEB}"/>
              </a:ext>
            </a:extLst>
          </p:cNvPr>
          <p:cNvCxnSpPr>
            <a:cxnSpLocks/>
          </p:cNvCxnSpPr>
          <p:nvPr/>
        </p:nvCxnSpPr>
        <p:spPr>
          <a:xfrm flipH="1">
            <a:off x="1604070" y="3794040"/>
            <a:ext cx="3883711" cy="2106648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D68BAE-BFDA-6238-EA9C-4B276630BA8C}"/>
              </a:ext>
            </a:extLst>
          </p:cNvPr>
          <p:cNvCxnSpPr>
            <a:cxnSpLocks/>
          </p:cNvCxnSpPr>
          <p:nvPr/>
        </p:nvCxnSpPr>
        <p:spPr>
          <a:xfrm>
            <a:off x="2513215" y="3791759"/>
            <a:ext cx="2065421" cy="2108169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288D4BA-C710-0DBE-78BE-BF92B0F4F74F}"/>
              </a:ext>
            </a:extLst>
          </p:cNvPr>
          <p:cNvCxnSpPr>
            <a:cxnSpLocks/>
          </p:cNvCxnSpPr>
          <p:nvPr/>
        </p:nvCxnSpPr>
        <p:spPr>
          <a:xfrm flipV="1">
            <a:off x="3545925" y="2604849"/>
            <a:ext cx="0" cy="2240994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8FE4AE2-4495-7BB6-5A24-6B02142C634B}"/>
              </a:ext>
            </a:extLst>
          </p:cNvPr>
          <p:cNvCxnSpPr>
            <a:cxnSpLocks/>
          </p:cNvCxnSpPr>
          <p:nvPr/>
        </p:nvCxnSpPr>
        <p:spPr>
          <a:xfrm flipH="1" flipV="1">
            <a:off x="3549833" y="2602568"/>
            <a:ext cx="1028803" cy="329736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7F40148-D46C-F16D-6D0E-5D2F0DD1AC26}"/>
                  </a:ext>
                </a:extLst>
              </p:cNvPr>
              <p:cNvSpPr txBox="1"/>
              <p:nvPr/>
            </p:nvSpPr>
            <p:spPr>
              <a:xfrm>
                <a:off x="2008878" y="3313240"/>
                <a:ext cx="545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7F40148-D46C-F16D-6D0E-5D2F0DD1AC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878" y="3313240"/>
                <a:ext cx="545798" cy="584775"/>
              </a:xfrm>
              <a:prstGeom prst="rect">
                <a:avLst/>
              </a:prstGeom>
              <a:blipFill>
                <a:blip r:embed="rId26"/>
                <a:stretch>
                  <a:fillRect l="-227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A9A96AE-DD75-FA46-4E85-BC9FD56879B1}"/>
                  </a:ext>
                </a:extLst>
              </p:cNvPr>
              <p:cNvSpPr txBox="1"/>
              <p:nvPr/>
            </p:nvSpPr>
            <p:spPr>
              <a:xfrm>
                <a:off x="5437607" y="3365649"/>
                <a:ext cx="545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A9A96AE-DD75-FA46-4E85-BC9FD56879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7607" y="3365649"/>
                <a:ext cx="545798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FDAA232-D9A9-BDE3-3C53-5EB9585D72FF}"/>
                  </a:ext>
                </a:extLst>
              </p:cNvPr>
              <p:cNvSpPr txBox="1"/>
              <p:nvPr/>
            </p:nvSpPr>
            <p:spPr>
              <a:xfrm>
                <a:off x="4500960" y="5777733"/>
                <a:ext cx="545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FDAA232-D9A9-BDE3-3C53-5EB9585D7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960" y="5777733"/>
                <a:ext cx="545798" cy="584775"/>
              </a:xfrm>
              <a:prstGeom prst="rect">
                <a:avLst/>
              </a:prstGeom>
              <a:blipFill>
                <a:blip r:embed="rId28"/>
                <a:stretch>
                  <a:fillRect l="-227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667F7C2-FBA4-423D-8013-444B15F222D7}"/>
                  </a:ext>
                </a:extLst>
              </p:cNvPr>
              <p:cNvSpPr txBox="1"/>
              <p:nvPr/>
            </p:nvSpPr>
            <p:spPr>
              <a:xfrm>
                <a:off x="3204880" y="4845843"/>
                <a:ext cx="545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667F7C2-FBA4-423D-8013-444B15F222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4880" y="4845843"/>
                <a:ext cx="545798" cy="584775"/>
              </a:xfrm>
              <a:prstGeom prst="rect">
                <a:avLst/>
              </a:prstGeom>
              <a:blipFill>
                <a:blip r:embed="rId29"/>
                <a:stretch>
                  <a:fillRect l="-227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FDA4D3C-43D3-0805-8352-0405542EDEB5}"/>
                  </a:ext>
                </a:extLst>
              </p:cNvPr>
              <p:cNvSpPr txBox="1"/>
              <p:nvPr/>
            </p:nvSpPr>
            <p:spPr>
              <a:xfrm>
                <a:off x="3081711" y="2118962"/>
                <a:ext cx="545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FDA4D3C-43D3-0805-8352-0405542EDE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1711" y="2118962"/>
                <a:ext cx="545798" cy="584775"/>
              </a:xfrm>
              <a:prstGeom prst="rect">
                <a:avLst/>
              </a:prstGeom>
              <a:blipFill>
                <a:blip r:embed="rId30"/>
                <a:stretch>
                  <a:fillRect l="-227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Group 34">
            <a:extLst>
              <a:ext uri="{FF2B5EF4-FFF2-40B4-BE49-F238E27FC236}">
                <a16:creationId xmlns:a16="http://schemas.microsoft.com/office/drawing/2014/main" id="{B4791915-3F78-7CF6-7519-60361E96CAC3}"/>
              </a:ext>
            </a:extLst>
          </p:cNvPr>
          <p:cNvGrpSpPr/>
          <p:nvPr/>
        </p:nvGrpSpPr>
        <p:grpSpPr>
          <a:xfrm>
            <a:off x="3544328" y="4487926"/>
            <a:ext cx="195109" cy="566674"/>
            <a:chOff x="3544328" y="4487926"/>
            <a:chExt cx="195109" cy="566674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173864D9-13D7-B4B4-C654-6F2D9D85646E}"/>
                </a:ext>
              </a:extLst>
            </p:cNvPr>
            <p:cNvCxnSpPr>
              <a:cxnSpLocks/>
            </p:cNvCxnSpPr>
            <p:nvPr/>
          </p:nvCxnSpPr>
          <p:spPr>
            <a:xfrm>
              <a:off x="3544328" y="4487926"/>
              <a:ext cx="195109" cy="199147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4E9FCF4-6CB1-30BE-057C-3318396099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39437" y="4687073"/>
              <a:ext cx="0" cy="367527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44922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  <p:bldP spid="28" grpId="0"/>
      <p:bldP spid="29" grpId="0"/>
      <p:bldP spid="30" grpId="0"/>
      <p:bldP spid="33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680399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6" action="ppaction://hlinksldjump"/>
            <a:extLst>
              <a:ext uri="{FF2B5EF4-FFF2-40B4-BE49-F238E27FC236}">
                <a16:creationId xmlns:a16="http://schemas.microsoft.com/office/drawing/2014/main" id="{F2AE2F28-CC0D-6EEA-7431-E6420925D13F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3" name="Picture 2" hidden="1">
            <a:hlinkClick r:id="rId18" action="ppaction://hlinksldjump"/>
            <a:extLst>
              <a:ext uri="{FF2B5EF4-FFF2-40B4-BE49-F238E27FC236}">
                <a16:creationId xmlns:a16="http://schemas.microsoft.com/office/drawing/2014/main" id="{15EC5BD3-6C77-2820-676A-7836E4CA18A3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20" action="ppaction://hlinksldjump"/>
            <a:extLst>
              <a:ext uri="{FF2B5EF4-FFF2-40B4-BE49-F238E27FC236}">
                <a16:creationId xmlns:a16="http://schemas.microsoft.com/office/drawing/2014/main" id="{D17BA9AD-E385-ECFD-EA1C-286D44665FBF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2" action="ppaction://hlinksldjump"/>
            <a:extLst>
              <a:ext uri="{FF2B5EF4-FFF2-40B4-BE49-F238E27FC236}">
                <a16:creationId xmlns:a16="http://schemas.microsoft.com/office/drawing/2014/main" id="{AD3B8FE3-B84F-78F9-7596-0588C916F2F3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1939" y="315766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078F176C-DDDD-80EB-0A49-D9E39E178F38}"/>
                  </a:ext>
                </a:extLst>
              </p:cNvPr>
              <p:cNvSpPr/>
              <p:nvPr/>
            </p:nvSpPr>
            <p:spPr>
              <a:xfrm>
                <a:off x="1760561" y="82257"/>
                <a:ext cx="10328878" cy="1834037"/>
              </a:xfrm>
              <a:prstGeom prst="roundRect">
                <a:avLst>
                  <a:gd name="adj" fmla="val 218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Пряма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𝐷𝐾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перпендикулярна до площини квадрата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Знайдіть відстань від точки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до вершин квадрата, якщо сторона квадрата дорівнює</a:t>
                </a:r>
                <a:r>
                  <a:rPr lang="en-US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12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см</a:t>
                </a:r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𝐷𝐾</m:t>
                    </m:r>
                    <m:r>
                      <a:rPr lang="en-US" sz="2800" i="1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=5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см.</a:t>
                </a:r>
                <a:endParaRPr lang="en-UA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078F176C-DDDD-80EB-0A49-D9E39E178F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0561" y="82257"/>
                <a:ext cx="10328878" cy="1834037"/>
              </a:xfrm>
              <a:prstGeom prst="roundRect">
                <a:avLst>
                  <a:gd name="adj" fmla="val 2186"/>
                </a:avLst>
              </a:prstGeom>
              <a:blipFill>
                <a:blip r:embed="rId24"/>
                <a:stretch>
                  <a:fillRect l="-1106" t="-3448" r="-1106" b="-82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C1446C4-4825-01D5-F7D9-82D1A8CB3F67}"/>
                  </a:ext>
                </a:extLst>
              </p:cNvPr>
              <p:cNvSpPr txBox="1"/>
              <p:nvPr/>
            </p:nvSpPr>
            <p:spPr>
              <a:xfrm>
                <a:off x="1007364" y="6121152"/>
                <a:ext cx="545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C1446C4-4825-01D5-F7D9-82D1A8CB3F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364" y="6121152"/>
                <a:ext cx="545798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F2B41A4-04B0-3942-828D-F0B12AFF31FE}"/>
              </a:ext>
            </a:extLst>
          </p:cNvPr>
          <p:cNvCxnSpPr>
            <a:cxnSpLocks/>
          </p:cNvCxnSpPr>
          <p:nvPr/>
        </p:nvCxnSpPr>
        <p:spPr>
          <a:xfrm flipH="1">
            <a:off x="2415605" y="4137906"/>
            <a:ext cx="2974566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F80BA75-CADD-CE8B-B874-20A1306880FA}"/>
              </a:ext>
            </a:extLst>
          </p:cNvPr>
          <p:cNvCxnSpPr>
            <a:cxnSpLocks/>
          </p:cNvCxnSpPr>
          <p:nvPr/>
        </p:nvCxnSpPr>
        <p:spPr>
          <a:xfrm flipH="1">
            <a:off x="1506460" y="6243794"/>
            <a:ext cx="2974566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ED754F-48B9-9066-379F-654A4B58E096}"/>
              </a:ext>
            </a:extLst>
          </p:cNvPr>
          <p:cNvCxnSpPr>
            <a:cxnSpLocks/>
          </p:cNvCxnSpPr>
          <p:nvPr/>
        </p:nvCxnSpPr>
        <p:spPr>
          <a:xfrm flipH="1">
            <a:off x="1506460" y="4137906"/>
            <a:ext cx="909145" cy="2105888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2E30F72-0EFF-3956-1501-5BEA98F79737}"/>
              </a:ext>
            </a:extLst>
          </p:cNvPr>
          <p:cNvCxnSpPr>
            <a:cxnSpLocks/>
          </p:cNvCxnSpPr>
          <p:nvPr/>
        </p:nvCxnSpPr>
        <p:spPr>
          <a:xfrm flipH="1">
            <a:off x="4481026" y="4139427"/>
            <a:ext cx="909145" cy="2105888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8D57DC-7A98-D89E-27F6-A5DF417B9AD0}"/>
              </a:ext>
            </a:extLst>
          </p:cNvPr>
          <p:cNvCxnSpPr>
            <a:cxnSpLocks/>
          </p:cNvCxnSpPr>
          <p:nvPr/>
        </p:nvCxnSpPr>
        <p:spPr>
          <a:xfrm flipH="1">
            <a:off x="1506460" y="4136386"/>
            <a:ext cx="3883711" cy="2106648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0468FF2-AF57-FEA8-2E22-233761C841B0}"/>
              </a:ext>
            </a:extLst>
          </p:cNvPr>
          <p:cNvCxnSpPr>
            <a:cxnSpLocks/>
          </p:cNvCxnSpPr>
          <p:nvPr/>
        </p:nvCxnSpPr>
        <p:spPr>
          <a:xfrm>
            <a:off x="2415605" y="4134105"/>
            <a:ext cx="2065421" cy="2108169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2BC5288-E95B-7237-CE5C-CE39BD6AC297}"/>
              </a:ext>
            </a:extLst>
          </p:cNvPr>
          <p:cNvCxnSpPr>
            <a:cxnSpLocks/>
          </p:cNvCxnSpPr>
          <p:nvPr/>
        </p:nvCxnSpPr>
        <p:spPr>
          <a:xfrm flipV="1">
            <a:off x="4481026" y="2882250"/>
            <a:ext cx="0" cy="3367415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845974C-9D78-7917-E640-7B6C4AC530FC}"/>
                  </a:ext>
                </a:extLst>
              </p:cNvPr>
              <p:cNvSpPr txBox="1"/>
              <p:nvPr/>
            </p:nvSpPr>
            <p:spPr>
              <a:xfrm>
                <a:off x="1911268" y="3655586"/>
                <a:ext cx="545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845974C-9D78-7917-E640-7B6C4AC530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1268" y="3655586"/>
                <a:ext cx="545798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EA1B284-55C9-B545-27F0-3677AD3091C3}"/>
                  </a:ext>
                </a:extLst>
              </p:cNvPr>
              <p:cNvSpPr txBox="1"/>
              <p:nvPr/>
            </p:nvSpPr>
            <p:spPr>
              <a:xfrm>
                <a:off x="5339997" y="3707995"/>
                <a:ext cx="545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EA1B284-55C9-B545-27F0-3677AD309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9997" y="3707995"/>
                <a:ext cx="545798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9B9EB3D-8AF4-EDD5-55CE-DA29D3044ABF}"/>
                  </a:ext>
                </a:extLst>
              </p:cNvPr>
              <p:cNvSpPr txBox="1"/>
              <p:nvPr/>
            </p:nvSpPr>
            <p:spPr>
              <a:xfrm>
                <a:off x="4403350" y="6120079"/>
                <a:ext cx="545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9B9EB3D-8AF4-EDD5-55CE-DA29D3044A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3350" y="6120079"/>
                <a:ext cx="545798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A3A6B93-2F72-F0A6-5848-F86CE90EED1B}"/>
                  </a:ext>
                </a:extLst>
              </p:cNvPr>
              <p:cNvSpPr txBox="1"/>
              <p:nvPr/>
            </p:nvSpPr>
            <p:spPr>
              <a:xfrm>
                <a:off x="3107270" y="5188189"/>
                <a:ext cx="545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A3A6B93-2F72-F0A6-5848-F86CE90EED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7270" y="5188189"/>
                <a:ext cx="545798" cy="584775"/>
              </a:xfrm>
              <a:prstGeom prst="rect">
                <a:avLst/>
              </a:prstGeom>
              <a:blipFill>
                <a:blip r:embed="rId29"/>
                <a:stretch>
                  <a:fillRect l="-227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E56F4BE-D419-9386-AB1A-402B3B808433}"/>
                  </a:ext>
                </a:extLst>
              </p:cNvPr>
              <p:cNvSpPr txBox="1"/>
              <p:nvPr/>
            </p:nvSpPr>
            <p:spPr>
              <a:xfrm>
                <a:off x="4415341" y="2457873"/>
                <a:ext cx="62699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E56F4BE-D419-9386-AB1A-402B3B8084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5341" y="2457873"/>
                <a:ext cx="626993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2B6C41B-63AF-02FB-83DA-C64C69A7B0AC}"/>
              </a:ext>
            </a:extLst>
          </p:cNvPr>
          <p:cNvCxnSpPr>
            <a:cxnSpLocks/>
          </p:cNvCxnSpPr>
          <p:nvPr/>
        </p:nvCxnSpPr>
        <p:spPr>
          <a:xfrm flipV="1">
            <a:off x="1506459" y="2882250"/>
            <a:ext cx="2974566" cy="3362304"/>
          </a:xfrm>
          <a:prstGeom prst="line">
            <a:avLst/>
          </a:prstGeom>
          <a:ln w="28575" cap="rnd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B2F6E4E-F9D4-6553-5736-77F57D20C6E1}"/>
              </a:ext>
            </a:extLst>
          </p:cNvPr>
          <p:cNvCxnSpPr>
            <a:cxnSpLocks/>
          </p:cNvCxnSpPr>
          <p:nvPr/>
        </p:nvCxnSpPr>
        <p:spPr>
          <a:xfrm flipV="1">
            <a:off x="2417986" y="2882249"/>
            <a:ext cx="2063039" cy="1254665"/>
          </a:xfrm>
          <a:prstGeom prst="line">
            <a:avLst/>
          </a:prstGeom>
          <a:ln w="28575" cap="rnd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AB00A27-7FDE-4D12-FC2A-46D9A2FE1CC5}"/>
              </a:ext>
            </a:extLst>
          </p:cNvPr>
          <p:cNvCxnSpPr>
            <a:cxnSpLocks/>
          </p:cNvCxnSpPr>
          <p:nvPr/>
        </p:nvCxnSpPr>
        <p:spPr>
          <a:xfrm flipH="1" flipV="1">
            <a:off x="4481025" y="2882249"/>
            <a:ext cx="909145" cy="1254137"/>
          </a:xfrm>
          <a:prstGeom prst="line">
            <a:avLst/>
          </a:prstGeom>
          <a:ln w="28575" cap="rnd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C2696A-84B8-9367-3E76-F4F7E84A1BBF}"/>
              </a:ext>
            </a:extLst>
          </p:cNvPr>
          <p:cNvCxnSpPr>
            <a:cxnSpLocks/>
          </p:cNvCxnSpPr>
          <p:nvPr/>
        </p:nvCxnSpPr>
        <p:spPr>
          <a:xfrm flipH="1">
            <a:off x="4481023" y="5701930"/>
            <a:ext cx="102424" cy="237250"/>
          </a:xfrm>
          <a:prstGeom prst="line">
            <a:avLst/>
          </a:prstGeom>
          <a:ln w="19050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1D94032-352C-BCB0-65E0-A3CEAFB84115}"/>
              </a:ext>
            </a:extLst>
          </p:cNvPr>
          <p:cNvCxnSpPr>
            <a:cxnSpLocks/>
          </p:cNvCxnSpPr>
          <p:nvPr/>
        </p:nvCxnSpPr>
        <p:spPr>
          <a:xfrm flipV="1">
            <a:off x="4583449" y="5697652"/>
            <a:ext cx="0" cy="304984"/>
          </a:xfrm>
          <a:prstGeom prst="line">
            <a:avLst/>
          </a:prstGeom>
          <a:ln w="19050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B690F14-F77B-27FC-AFB6-1D1A5CB110FD}"/>
              </a:ext>
            </a:extLst>
          </p:cNvPr>
          <p:cNvCxnSpPr>
            <a:cxnSpLocks/>
          </p:cNvCxnSpPr>
          <p:nvPr/>
        </p:nvCxnSpPr>
        <p:spPr>
          <a:xfrm flipV="1">
            <a:off x="4326274" y="5786688"/>
            <a:ext cx="0" cy="304984"/>
          </a:xfrm>
          <a:prstGeom prst="line">
            <a:avLst/>
          </a:prstGeom>
          <a:ln w="19050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8381764-BE0C-18ED-4661-26FA953467E9}"/>
              </a:ext>
            </a:extLst>
          </p:cNvPr>
          <p:cNvCxnSpPr>
            <a:cxnSpLocks/>
          </p:cNvCxnSpPr>
          <p:nvPr/>
        </p:nvCxnSpPr>
        <p:spPr>
          <a:xfrm>
            <a:off x="4331335" y="5786688"/>
            <a:ext cx="140119" cy="143019"/>
          </a:xfrm>
          <a:prstGeom prst="line">
            <a:avLst/>
          </a:prstGeom>
          <a:ln w="19050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3303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6" grpId="0"/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2046234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16" action="ppaction://hlinksldjump"/>
            <a:extLst>
              <a:ext uri="{FF2B5EF4-FFF2-40B4-BE49-F238E27FC236}">
                <a16:creationId xmlns:a16="http://schemas.microsoft.com/office/drawing/2014/main" id="{F2AE2F28-CC0D-6EEA-7431-E6420925D13F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18" action="ppaction://hlinksldjump"/>
            <a:extLst>
              <a:ext uri="{FF2B5EF4-FFF2-40B4-BE49-F238E27FC236}">
                <a16:creationId xmlns:a16="http://schemas.microsoft.com/office/drawing/2014/main" id="{15EC5BD3-6C77-2820-676A-7836E4CA18A3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20" action="ppaction://hlinksldjump"/>
            <a:extLst>
              <a:ext uri="{FF2B5EF4-FFF2-40B4-BE49-F238E27FC236}">
                <a16:creationId xmlns:a16="http://schemas.microsoft.com/office/drawing/2014/main" id="{D17BA9AD-E385-ECFD-EA1C-286D44665FBF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2" action="ppaction://hlinksldjump"/>
            <a:extLst>
              <a:ext uri="{FF2B5EF4-FFF2-40B4-BE49-F238E27FC236}">
                <a16:creationId xmlns:a16="http://schemas.microsoft.com/office/drawing/2014/main" id="{60DE8B5C-882D-221B-5A10-DF121B6B08A3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1939" y="3157665"/>
            <a:ext cx="569111" cy="569111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04463BE-16CF-B251-8CD5-B63B3CD1C88E}"/>
              </a:ext>
            </a:extLst>
          </p:cNvPr>
          <p:cNvSpPr/>
          <p:nvPr/>
        </p:nvSpPr>
        <p:spPr>
          <a:xfrm>
            <a:off x="1172019" y="0"/>
            <a:ext cx="2569664" cy="905895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Працюємо самостійно</a:t>
            </a:r>
            <a:endParaRPr lang="en-UA" sz="2800" dirty="0">
              <a:solidFill>
                <a:srgbClr val="DE312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98C36968-A16E-C063-3D1C-FA023FAE19CC}"/>
                  </a:ext>
                </a:extLst>
              </p:cNvPr>
              <p:cNvSpPr/>
              <p:nvPr/>
            </p:nvSpPr>
            <p:spPr>
              <a:xfrm>
                <a:off x="3936903" y="0"/>
                <a:ext cx="8077836" cy="2298684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Пряма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𝐶𝐾</m:t>
                    </m:r>
                  </m:oMath>
                </a14:m>
                <a:r>
                  <a:rPr lang="en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перпендикулярна до площини трикутника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r>
                  <a:rPr lang="en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Відомо, 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=6 </m:t>
                    </m:r>
                    <m:r>
                      <m:rPr>
                        <m:nor/>
                      </m:rPr>
                      <a:rPr lang="uk-UA" sz="2800" b="0" i="0" smtClean="0">
                        <a:solidFill>
                          <a:srgbClr val="42465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см</m:t>
                    </m:r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𝐵𝐶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=8 </m:t>
                    </m:r>
                    <m:r>
                      <m:rPr>
                        <m:nor/>
                      </m:rPr>
                      <a:rPr lang="uk-UA" sz="2800" b="0" i="0" smtClean="0">
                        <a:solidFill>
                          <a:srgbClr val="42465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см</m:t>
                    </m:r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𝐶𝐾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7</m:t>
                        </m:r>
                      </m:e>
                    </m:rad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𝐶𝑀</m:t>
                    </m:r>
                  </m:oMath>
                </a14:m>
                <a:r>
                  <a:rPr lang="en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медіана. Знайдіть відстань від точки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</m:t>
                    </m:r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до середини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en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гіпотенузи трикутника.</a:t>
                </a:r>
                <a:endParaRPr lang="en-UA" sz="28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98C36968-A16E-C063-3D1C-FA023FAE19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903" y="0"/>
                <a:ext cx="8077836" cy="2298684"/>
              </a:xfrm>
              <a:prstGeom prst="roundRect">
                <a:avLst>
                  <a:gd name="adj" fmla="val 3670"/>
                </a:avLst>
              </a:prstGeom>
              <a:blipFill>
                <a:blip r:embed="rId24"/>
                <a:stretch>
                  <a:fillRect l="-1413" t="-2762" r="-1256" b="-663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86670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1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5" action="ppaction://hlinksldjump"/>
            <a:extLst>
              <a:ext uri="{FF2B5EF4-FFF2-40B4-BE49-F238E27FC236}">
                <a16:creationId xmlns:a16="http://schemas.microsoft.com/office/drawing/2014/main" id="{F2AE2F28-CC0D-6EEA-7431-E6420925D13F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17" action="ppaction://hlinksldjump"/>
            <a:extLst>
              <a:ext uri="{FF2B5EF4-FFF2-40B4-BE49-F238E27FC236}">
                <a16:creationId xmlns:a16="http://schemas.microsoft.com/office/drawing/2014/main" id="{15EC5BD3-6C77-2820-676A-7836E4CA18A3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19" action="ppaction://hlinksldjump"/>
            <a:extLst>
              <a:ext uri="{FF2B5EF4-FFF2-40B4-BE49-F238E27FC236}">
                <a16:creationId xmlns:a16="http://schemas.microsoft.com/office/drawing/2014/main" id="{D17BA9AD-E385-ECFD-EA1C-286D44665FBF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E3DB1369-ECE2-1AED-2778-FBFC33E3F117}"/>
                  </a:ext>
                </a:extLst>
              </p:cNvPr>
              <p:cNvSpPr/>
              <p:nvPr/>
            </p:nvSpPr>
            <p:spPr>
              <a:xfrm>
                <a:off x="1187669" y="0"/>
                <a:ext cx="10827070" cy="1797269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Пряма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𝐶𝐾</m:t>
                    </m:r>
                  </m:oMath>
                </a14:m>
                <a:r>
                  <a:rPr lang="en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перпендикулярна до площини трикутника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r>
                  <a:rPr lang="en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Відомо, що</a:t>
                </a:r>
                <a:r>
                  <a:rPr lang="en-US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∠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𝐶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=90°</m:t>
                    </m:r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=6 </m:t>
                    </m:r>
                    <m:r>
                      <m:rPr>
                        <m:nor/>
                      </m:rPr>
                      <a:rPr lang="uk-UA" sz="2800" b="0" i="0" smtClean="0">
                        <a:solidFill>
                          <a:srgbClr val="42465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см</m:t>
                    </m:r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𝐵𝐶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=8 </m:t>
                    </m:r>
                    <m:r>
                      <m:rPr>
                        <m:nor/>
                      </m:rPr>
                      <a:rPr lang="uk-UA" sz="2800" b="0" i="0" smtClean="0">
                        <a:solidFill>
                          <a:srgbClr val="42465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см</m:t>
                    </m:r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  <a:r>
                  <a:rPr lang="en-US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𝐶𝐾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uk-UA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7</m:t>
                        </m:r>
                      </m:e>
                    </m:rad>
                  </m:oMath>
                </a14:m>
                <a:r>
                  <a:rPr lang="en-US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см,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𝐶𝑀</m:t>
                    </m:r>
                  </m:oMath>
                </a14:m>
                <a:r>
                  <a:rPr lang="en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медіана. Знайдіть відстань від точки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</m:t>
                    </m:r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до середини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en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гіпотенузи трикутника.</a:t>
                </a:r>
                <a:endParaRPr lang="en-UA" sz="28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E3DB1369-ECE2-1AED-2778-FBFC33E3F1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69" y="0"/>
                <a:ext cx="10827070" cy="1797269"/>
              </a:xfrm>
              <a:prstGeom prst="roundRect">
                <a:avLst>
                  <a:gd name="adj" fmla="val 3670"/>
                </a:avLst>
              </a:prstGeom>
              <a:blipFill>
                <a:blip r:embed="rId22"/>
                <a:stretch>
                  <a:fillRect l="-1054" t="-5634" r="-937" b="-105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5524D9F-1F98-CA3A-A6FE-B9A3DCAAAD48}"/>
              </a:ext>
            </a:extLst>
          </p:cNvPr>
          <p:cNvCxnSpPr>
            <a:cxnSpLocks/>
          </p:cNvCxnSpPr>
          <p:nvPr/>
        </p:nvCxnSpPr>
        <p:spPr>
          <a:xfrm flipH="1">
            <a:off x="1581680" y="6191904"/>
            <a:ext cx="3409365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8E4EC8-BA95-6BC5-570E-1AFCC424824B}"/>
              </a:ext>
            </a:extLst>
          </p:cNvPr>
          <p:cNvCxnSpPr>
            <a:cxnSpLocks/>
          </p:cNvCxnSpPr>
          <p:nvPr/>
        </p:nvCxnSpPr>
        <p:spPr>
          <a:xfrm flipH="1">
            <a:off x="1581680" y="4173870"/>
            <a:ext cx="834330" cy="2018034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1EBDCC6-BBBD-A43E-0AC5-AFC66E001960}"/>
              </a:ext>
            </a:extLst>
          </p:cNvPr>
          <p:cNvCxnSpPr>
            <a:cxnSpLocks/>
          </p:cNvCxnSpPr>
          <p:nvPr/>
        </p:nvCxnSpPr>
        <p:spPr>
          <a:xfrm>
            <a:off x="2416010" y="4173869"/>
            <a:ext cx="2575035" cy="2018034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10DAF23-458E-EBAC-6A76-FCBDBACE0ABD}"/>
              </a:ext>
            </a:extLst>
          </p:cNvPr>
          <p:cNvCxnSpPr>
            <a:cxnSpLocks/>
          </p:cNvCxnSpPr>
          <p:nvPr/>
        </p:nvCxnSpPr>
        <p:spPr>
          <a:xfrm flipV="1">
            <a:off x="1581680" y="2473586"/>
            <a:ext cx="0" cy="371831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C3E2DC6-0EA0-9D1A-4516-DBBEA6EA859C}"/>
              </a:ext>
            </a:extLst>
          </p:cNvPr>
          <p:cNvCxnSpPr>
            <a:cxnSpLocks/>
          </p:cNvCxnSpPr>
          <p:nvPr/>
        </p:nvCxnSpPr>
        <p:spPr>
          <a:xfrm flipH="1" flipV="1">
            <a:off x="1589559" y="2478252"/>
            <a:ext cx="2031627" cy="2637392"/>
          </a:xfrm>
          <a:prstGeom prst="line">
            <a:avLst/>
          </a:prstGeom>
          <a:ln w="28575" cap="rnd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8356005-CA14-A41A-8054-4817F45AE661}"/>
              </a:ext>
            </a:extLst>
          </p:cNvPr>
          <p:cNvCxnSpPr>
            <a:cxnSpLocks/>
          </p:cNvCxnSpPr>
          <p:nvPr/>
        </p:nvCxnSpPr>
        <p:spPr>
          <a:xfrm flipH="1">
            <a:off x="1581679" y="5119800"/>
            <a:ext cx="2049543" cy="1072103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ECB5969-3AF0-40E3-7DB9-81F6BE88E35E}"/>
                  </a:ext>
                </a:extLst>
              </p:cNvPr>
              <p:cNvSpPr txBox="1"/>
              <p:nvPr/>
            </p:nvSpPr>
            <p:spPr>
              <a:xfrm>
                <a:off x="1094182" y="6061575"/>
                <a:ext cx="545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ECB5969-3AF0-40E3-7DB9-81F6BE88E3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182" y="6061575"/>
                <a:ext cx="545798" cy="58477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922D0A0-75B8-44C5-0625-48ADA4D16F5E}"/>
                  </a:ext>
                </a:extLst>
              </p:cNvPr>
              <p:cNvSpPr txBox="1"/>
              <p:nvPr/>
            </p:nvSpPr>
            <p:spPr>
              <a:xfrm>
                <a:off x="1878419" y="3816316"/>
                <a:ext cx="55837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922D0A0-75B8-44C5-0625-48ADA4D16F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8419" y="3816316"/>
                <a:ext cx="558371" cy="58477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CE9B298-82C4-6A6F-F565-2816CCE26379}"/>
                  </a:ext>
                </a:extLst>
              </p:cNvPr>
              <p:cNvSpPr txBox="1"/>
              <p:nvPr/>
            </p:nvSpPr>
            <p:spPr>
              <a:xfrm>
                <a:off x="4914448" y="6022762"/>
                <a:ext cx="545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CE9B298-82C4-6A6F-F565-2816CCE263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4448" y="6022762"/>
                <a:ext cx="545798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DE34931-C8CB-EEC1-C671-E887BC231C23}"/>
                  </a:ext>
                </a:extLst>
              </p:cNvPr>
              <p:cNvSpPr txBox="1"/>
              <p:nvPr/>
            </p:nvSpPr>
            <p:spPr>
              <a:xfrm>
                <a:off x="1087513" y="2057954"/>
                <a:ext cx="545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DE34931-C8CB-EEC1-C671-E887BC231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513" y="2057954"/>
                <a:ext cx="545798" cy="584775"/>
              </a:xfrm>
              <a:prstGeom prst="rect">
                <a:avLst/>
              </a:prstGeom>
              <a:blipFill>
                <a:blip r:embed="rId26"/>
                <a:stretch>
                  <a:fillRect l="-227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5" name="Group 44" hidden="1">
            <a:extLst>
              <a:ext uri="{FF2B5EF4-FFF2-40B4-BE49-F238E27FC236}">
                <a16:creationId xmlns:a16="http://schemas.microsoft.com/office/drawing/2014/main" id="{D2435358-5D59-41A2-37BB-647D18790453}"/>
              </a:ext>
            </a:extLst>
          </p:cNvPr>
          <p:cNvGrpSpPr/>
          <p:nvPr/>
        </p:nvGrpSpPr>
        <p:grpSpPr>
          <a:xfrm>
            <a:off x="2002939" y="5689995"/>
            <a:ext cx="87029" cy="272692"/>
            <a:chOff x="2002939" y="5689995"/>
            <a:chExt cx="87029" cy="272692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F3A2F044-8DAB-8BFE-8BEF-50EA0001A8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02939" y="5689995"/>
              <a:ext cx="79836" cy="193102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7919814A-1B6C-5FD3-D8AC-7B5F7BA9AB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89968" y="5689995"/>
              <a:ext cx="0" cy="272692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861AB343-91C5-F3B7-2219-72059EE2CBC7}"/>
              </a:ext>
            </a:extLst>
          </p:cNvPr>
          <p:cNvCxnSpPr>
            <a:cxnSpLocks/>
          </p:cNvCxnSpPr>
          <p:nvPr/>
        </p:nvCxnSpPr>
        <p:spPr>
          <a:xfrm flipH="1">
            <a:off x="1669556" y="5953083"/>
            <a:ext cx="262707" cy="0"/>
          </a:xfrm>
          <a:prstGeom prst="line">
            <a:avLst/>
          </a:prstGeom>
          <a:ln w="19050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2DF303D-C1B7-7303-9B57-8181BD809751}"/>
              </a:ext>
            </a:extLst>
          </p:cNvPr>
          <p:cNvCxnSpPr>
            <a:cxnSpLocks/>
          </p:cNvCxnSpPr>
          <p:nvPr/>
        </p:nvCxnSpPr>
        <p:spPr>
          <a:xfrm flipH="1">
            <a:off x="1828128" y="5950397"/>
            <a:ext cx="99848" cy="241506"/>
          </a:xfrm>
          <a:prstGeom prst="line">
            <a:avLst/>
          </a:prstGeom>
          <a:ln w="19050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F377B46-AE59-DB4E-5D01-CF69E0B04683}"/>
              </a:ext>
            </a:extLst>
          </p:cNvPr>
          <p:cNvCxnSpPr>
            <a:cxnSpLocks/>
          </p:cNvCxnSpPr>
          <p:nvPr/>
        </p:nvCxnSpPr>
        <p:spPr>
          <a:xfrm flipH="1">
            <a:off x="1599716" y="5795684"/>
            <a:ext cx="215851" cy="112910"/>
          </a:xfrm>
          <a:prstGeom prst="line">
            <a:avLst/>
          </a:prstGeom>
          <a:ln w="19050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86671BB2-F24F-A6F2-42EC-F5F9A33BF2A6}"/>
              </a:ext>
            </a:extLst>
          </p:cNvPr>
          <p:cNvCxnSpPr>
            <a:cxnSpLocks/>
          </p:cNvCxnSpPr>
          <p:nvPr/>
        </p:nvCxnSpPr>
        <p:spPr>
          <a:xfrm flipV="1">
            <a:off x="1815567" y="5800534"/>
            <a:ext cx="0" cy="272692"/>
          </a:xfrm>
          <a:prstGeom prst="line">
            <a:avLst/>
          </a:prstGeom>
          <a:ln w="19050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42AB8F33-2B75-182B-1511-369C4E1F9101}"/>
              </a:ext>
            </a:extLst>
          </p:cNvPr>
          <p:cNvCxnSpPr>
            <a:cxnSpLocks/>
          </p:cNvCxnSpPr>
          <p:nvPr/>
        </p:nvCxnSpPr>
        <p:spPr>
          <a:xfrm flipH="1">
            <a:off x="2857975" y="4498798"/>
            <a:ext cx="146614" cy="187082"/>
          </a:xfrm>
          <a:prstGeom prst="line">
            <a:avLst/>
          </a:prstGeom>
          <a:ln w="19050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1F0EB16-2BAF-94E4-638F-7CB87C37CCE0}"/>
              </a:ext>
            </a:extLst>
          </p:cNvPr>
          <p:cNvCxnSpPr>
            <a:cxnSpLocks/>
          </p:cNvCxnSpPr>
          <p:nvPr/>
        </p:nvCxnSpPr>
        <p:spPr>
          <a:xfrm flipH="1">
            <a:off x="4160503" y="5484368"/>
            <a:ext cx="146614" cy="187082"/>
          </a:xfrm>
          <a:prstGeom prst="line">
            <a:avLst/>
          </a:prstGeom>
          <a:ln w="19050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C42298D-FE06-300C-D91E-4EDB9196C65C}"/>
                  </a:ext>
                </a:extLst>
              </p:cNvPr>
              <p:cNvSpPr txBox="1"/>
              <p:nvPr/>
            </p:nvSpPr>
            <p:spPr>
              <a:xfrm>
                <a:off x="3605031" y="4631878"/>
                <a:ext cx="545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C42298D-FE06-300C-D91E-4EDB9196C6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5031" y="4631878"/>
                <a:ext cx="545798" cy="584775"/>
              </a:xfrm>
              <a:prstGeom prst="rect">
                <a:avLst/>
              </a:prstGeom>
              <a:blipFill>
                <a:blip r:embed="rId27"/>
                <a:stretch>
                  <a:fillRect l="-6818" r="-681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2405A09-D1FC-2DBD-8786-5A3A82EF8C4F}"/>
                  </a:ext>
                </a:extLst>
              </p:cNvPr>
              <p:cNvSpPr txBox="1"/>
              <p:nvPr/>
            </p:nvSpPr>
            <p:spPr>
              <a:xfrm>
                <a:off x="4099034" y="1779021"/>
                <a:ext cx="7902295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𝐶𝑀</m:t>
                      </m:r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uk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uk-UA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𝐴𝐶𝐵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uk-UA" sz="2800">
                          <a:solidFill>
                            <a:schemeClr val="bg1"/>
                          </a:solidFill>
                        </a:rPr>
                        <m:t>прямокутний, 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=90°</m:t>
                      </m:r>
                      <m:r>
                        <a:rPr lang="uk-UA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A" sz="4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2405A09-D1FC-2DBD-8786-5A3A82EF8C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9034" y="1779021"/>
                <a:ext cx="7902295" cy="898964"/>
              </a:xfrm>
              <a:prstGeom prst="rect">
                <a:avLst/>
              </a:prstGeom>
              <a:blipFill>
                <a:blip r:embed="rId28"/>
                <a:stretch>
                  <a:fillRect l="-321" b="-845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6502FB4-5A10-56D5-899D-E601AB93B3D7}"/>
                  </a:ext>
                </a:extLst>
              </p:cNvPr>
              <p:cNvSpPr txBox="1"/>
              <p:nvPr/>
            </p:nvSpPr>
            <p:spPr>
              <a:xfrm>
                <a:off x="4099034" y="2633471"/>
                <a:ext cx="7902295" cy="631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A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𝐴𝐶</m:t>
                              </m:r>
                            </m:e>
                            <m:sup>
                              <m:r>
                                <a:rPr lang="uk-UA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uk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A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𝐵𝐶</m:t>
                              </m:r>
                            </m:e>
                            <m:sup>
                              <m:r>
                                <a:rPr lang="uk-UA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uk-UA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uk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36+64</m:t>
                          </m:r>
                        </m:e>
                      </m:rad>
                      <m:r>
                        <a:rPr lang="uk-UA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uk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e>
                      </m:rad>
                      <m:r>
                        <a:rPr lang="uk-UA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=10 </m:t>
                      </m:r>
                      <m:r>
                        <m:rPr>
                          <m:nor/>
                        </m:rPr>
                        <a:rPr lang="uk-UA" sz="2800">
                          <a:solidFill>
                            <a:schemeClr val="bg1"/>
                          </a:solidFill>
                        </a:rPr>
                        <m:t>см</m:t>
                      </m:r>
                    </m:oMath>
                  </m:oMathPara>
                </a14:m>
                <a:endParaRPr lang="en-UA" sz="6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6502FB4-5A10-56D5-899D-E601AB93B3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9034" y="2633471"/>
                <a:ext cx="7902295" cy="631583"/>
              </a:xfrm>
              <a:prstGeom prst="rect">
                <a:avLst/>
              </a:prstGeom>
              <a:blipFill>
                <a:blip r:embed="rId29"/>
                <a:stretch>
                  <a:fillRect l="-321" b="-1764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67820D5-FF46-E6B1-ABE2-DE6FCBC7D350}"/>
                  </a:ext>
                </a:extLst>
              </p:cNvPr>
              <p:cNvSpPr txBox="1"/>
              <p:nvPr/>
            </p:nvSpPr>
            <p:spPr>
              <a:xfrm>
                <a:off x="4097665" y="3232524"/>
                <a:ext cx="7902295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𝐶𝑀</m:t>
                      </m:r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uk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uk-UA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=5 </m:t>
                      </m:r>
                      <m:r>
                        <m:rPr>
                          <m:nor/>
                        </m:rPr>
                        <a:rPr lang="uk-UA" sz="2800">
                          <a:solidFill>
                            <a:schemeClr val="bg1"/>
                          </a:solidFill>
                        </a:rPr>
                        <m:t>см</m:t>
                      </m:r>
                    </m:oMath>
                  </m:oMathPara>
                </a14:m>
                <a:endParaRPr lang="en-UA" sz="8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67820D5-FF46-E6B1-ABE2-DE6FCBC7D3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7665" y="3232524"/>
                <a:ext cx="7902295" cy="898964"/>
              </a:xfrm>
              <a:prstGeom prst="rect">
                <a:avLst/>
              </a:prstGeom>
              <a:blipFill>
                <a:blip r:embed="rId30"/>
                <a:stretch>
                  <a:fillRect l="-321" b="-694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BFAD4A3-9F32-1C3E-28A8-E5E0F3DF2450}"/>
                  </a:ext>
                </a:extLst>
              </p:cNvPr>
              <p:cNvSpPr txBox="1"/>
              <p:nvPr/>
            </p:nvSpPr>
            <p:spPr>
              <a:xfrm>
                <a:off x="4512524" y="4255093"/>
                <a:ext cx="759435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𝐶𝐾</m:t>
                      </m:r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⊥</m:t>
                      </m:r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𝐴𝐵𝐶</m:t>
                      </m:r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𝐶𝐾</m:t>
                      </m:r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⊥</m:t>
                      </m:r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𝐶𝑀</m:t>
                      </m:r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→∆</m:t>
                      </m:r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𝐾𝐶𝑀</m:t>
                      </m:r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uk-UA" sz="2800">
                          <a:solidFill>
                            <a:schemeClr val="bg1"/>
                          </a:solidFill>
                        </a:rPr>
                        <m:t>прямокутний.</m:t>
                      </m:r>
                    </m:oMath>
                  </m:oMathPara>
                </a14:m>
                <a:endParaRPr lang="en-UA" sz="115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BFAD4A3-9F32-1C3E-28A8-E5E0F3DF2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2524" y="4255093"/>
                <a:ext cx="7594350" cy="523220"/>
              </a:xfrm>
              <a:prstGeom prst="rect">
                <a:avLst/>
              </a:prstGeom>
              <a:blipFill>
                <a:blip r:embed="rId31"/>
                <a:stretch>
                  <a:fillRect l="-501" b="-190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6236381-BBCD-8C6D-1B31-FD55A55E9489}"/>
                  </a:ext>
                </a:extLst>
              </p:cNvPr>
              <p:cNvSpPr txBox="1"/>
              <p:nvPr/>
            </p:nvSpPr>
            <p:spPr>
              <a:xfrm>
                <a:off x="4512523" y="4756344"/>
                <a:ext cx="7718141" cy="631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𝐾𝑀</m:t>
                      </m:r>
                      <m:r>
                        <a:rPr lang="uk-UA" sz="280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A" sz="28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A" sz="28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28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𝐶𝐾</m:t>
                              </m:r>
                            </m:e>
                            <m:sup>
                              <m:r>
                                <a:rPr lang="uk-UA" sz="28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uk-UA" sz="28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A" sz="28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28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𝐶𝑀</m:t>
                              </m:r>
                            </m:e>
                            <m:sup>
                              <m:r>
                                <a:rPr lang="uk-UA" sz="28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uk-UA" sz="2800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A" sz="28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uk-UA" sz="28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7+25</m:t>
                          </m:r>
                        </m:e>
                      </m:rad>
                      <m:r>
                        <a:rPr lang="uk-UA" sz="2800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A" sz="28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uk-UA" sz="28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e>
                      </m:rad>
                      <m:r>
                        <a:rPr lang="uk-UA" sz="2800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rad>
                        <m:radPr>
                          <m:degHide m:val="on"/>
                          <m:ctrlPr>
                            <a:rPr lang="en-UA" sz="28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uk-UA" sz="28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uk-UA" sz="2800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см</m:t>
                      </m:r>
                    </m:oMath>
                  </m:oMathPara>
                </a14:m>
                <a:endParaRPr lang="en-UA" sz="199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6236381-BBCD-8C6D-1B31-FD55A55E94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2523" y="4756344"/>
                <a:ext cx="7718141" cy="631583"/>
              </a:xfrm>
              <a:prstGeom prst="rect">
                <a:avLst/>
              </a:prstGeom>
              <a:blipFill>
                <a:blip r:embed="rId32"/>
                <a:stretch>
                  <a:fillRect l="-493" b="-1764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98595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93A7FEB-FD69-F3B9-5D9E-1C7B634CD29B}"/>
              </a:ext>
            </a:extLst>
          </p:cNvPr>
          <p:cNvCxnSpPr>
            <a:cxnSpLocks/>
          </p:cNvCxnSpPr>
          <p:nvPr/>
        </p:nvCxnSpPr>
        <p:spPr>
          <a:xfrm flipH="1" flipV="1">
            <a:off x="2262404" y="5025664"/>
            <a:ext cx="205893" cy="88887"/>
          </a:xfrm>
          <a:prstGeom prst="line">
            <a:avLst/>
          </a:prstGeom>
          <a:ln w="19050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CAD187CE-E5EE-66C7-952B-E1FE43F701D0}"/>
              </a:ext>
            </a:extLst>
          </p:cNvPr>
          <p:cNvCxnSpPr>
            <a:cxnSpLocks/>
          </p:cNvCxnSpPr>
          <p:nvPr/>
        </p:nvCxnSpPr>
        <p:spPr>
          <a:xfrm flipH="1" flipV="1">
            <a:off x="5236968" y="5025663"/>
            <a:ext cx="205893" cy="88887"/>
          </a:xfrm>
          <a:prstGeom prst="line">
            <a:avLst/>
          </a:prstGeom>
          <a:ln w="19050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AB6F0C3-CDC7-7F8F-EEAA-7F413530473D}"/>
              </a:ext>
            </a:extLst>
          </p:cNvPr>
          <p:cNvGrpSpPr/>
          <p:nvPr/>
        </p:nvGrpSpPr>
        <p:grpSpPr>
          <a:xfrm>
            <a:off x="3334231" y="6129980"/>
            <a:ext cx="65632" cy="244568"/>
            <a:chOff x="3461146" y="5722769"/>
            <a:chExt cx="65632" cy="244568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9ECEBE97-20D0-62BC-3148-F1B2672F07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61146" y="5722769"/>
              <a:ext cx="0" cy="244568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73D33773-905E-7F85-62DD-FF09DB350D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26778" y="5722769"/>
              <a:ext cx="0" cy="244568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A2D5E006-C4F2-459F-BFA3-5EC6E7D468DE}"/>
              </a:ext>
            </a:extLst>
          </p:cNvPr>
          <p:cNvGrpSpPr/>
          <p:nvPr/>
        </p:nvGrpSpPr>
        <p:grpSpPr>
          <a:xfrm>
            <a:off x="4185632" y="4011002"/>
            <a:ext cx="65632" cy="244568"/>
            <a:chOff x="3461146" y="5722769"/>
            <a:chExt cx="65632" cy="244568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4046BCC-ACFE-6CB1-A8C8-8D4FC7DA1D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61146" y="5722769"/>
              <a:ext cx="0" cy="244568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D4B32D4A-9D8F-4FD8-CB55-67C2629B908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26778" y="5722769"/>
              <a:ext cx="0" cy="244568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54B127B-6FF3-E875-20B2-CD36AD301E44}"/>
              </a:ext>
            </a:extLst>
          </p:cNvPr>
          <p:cNvGrpSpPr/>
          <p:nvPr/>
        </p:nvGrpSpPr>
        <p:grpSpPr>
          <a:xfrm>
            <a:off x="1339523" y="2026009"/>
            <a:ext cx="4894648" cy="4679920"/>
            <a:chOff x="1339523" y="2026009"/>
            <a:chExt cx="4894648" cy="4679920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C5AABC2-596F-72FF-AB73-A71DF7872F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53980" y="4137907"/>
              <a:ext cx="3889410" cy="2109736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00AC79FB-85FC-99FB-17E1-CD6ABAFE7BF3}"/>
                    </a:ext>
                  </a:extLst>
                </p:cNvPr>
                <p:cNvSpPr txBox="1"/>
                <p:nvPr/>
              </p:nvSpPr>
              <p:spPr>
                <a:xfrm>
                  <a:off x="1355740" y="6121154"/>
                  <a:ext cx="545798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32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00AC79FB-85FC-99FB-17E1-CD6ABAFE7B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5740" y="6121154"/>
                  <a:ext cx="545798" cy="58477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A5DCCC0-5922-4236-E81A-04CF42B50E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63981" y="4137908"/>
              <a:ext cx="2974566" cy="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23B0105-3015-EEBC-E66C-AB81650BB3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54836" y="6243796"/>
              <a:ext cx="2974566" cy="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8E131A6-10D0-F1AC-4076-C0B41F9E15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54836" y="4137908"/>
              <a:ext cx="909145" cy="2105888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9B1CCCE-6AED-BC32-0352-B833B859A4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29402" y="4139429"/>
              <a:ext cx="909145" cy="2105888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DA1660D5-14E5-9766-EC2D-2104ED1F7C8A}"/>
                    </a:ext>
                  </a:extLst>
                </p:cNvPr>
                <p:cNvSpPr txBox="1"/>
                <p:nvPr/>
              </p:nvSpPr>
              <p:spPr>
                <a:xfrm>
                  <a:off x="2193095" y="3805373"/>
                  <a:ext cx="545798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32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DA1660D5-14E5-9766-EC2D-2104ED1F7C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93095" y="3805373"/>
                  <a:ext cx="545798" cy="58477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2AEC448-BA7A-895E-B989-88493134C8BC}"/>
                    </a:ext>
                  </a:extLst>
                </p:cNvPr>
                <p:cNvSpPr txBox="1"/>
                <p:nvPr/>
              </p:nvSpPr>
              <p:spPr>
                <a:xfrm>
                  <a:off x="5688373" y="3707997"/>
                  <a:ext cx="545798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UA" sz="32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2AEC448-BA7A-895E-B989-88493134C8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88373" y="3707997"/>
                  <a:ext cx="545798" cy="58477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A76F457E-E793-D784-C541-5AD9C06F3556}"/>
                    </a:ext>
                  </a:extLst>
                </p:cNvPr>
                <p:cNvSpPr txBox="1"/>
                <p:nvPr/>
              </p:nvSpPr>
              <p:spPr>
                <a:xfrm>
                  <a:off x="4751726" y="6120081"/>
                  <a:ext cx="545798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UA" sz="32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A76F457E-E793-D784-C541-5AD9C06F35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51726" y="6120081"/>
                  <a:ext cx="545798" cy="58477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B55F48D-15F1-A4D2-162D-EB02BA68A4E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54836" y="2313140"/>
              <a:ext cx="0" cy="3930656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AE11ED0-2E4D-9185-D309-DFA0C703928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53982" y="2311620"/>
              <a:ext cx="909998" cy="1826287"/>
            </a:xfrm>
            <a:prstGeom prst="line">
              <a:avLst/>
            </a:prstGeom>
            <a:ln w="28575" cap="rnd">
              <a:solidFill>
                <a:srgbClr val="FFFF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33F3D2E-E6CC-26A6-60A9-D05D84F10EA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53980" y="2308580"/>
              <a:ext cx="3884567" cy="1829327"/>
            </a:xfrm>
            <a:prstGeom prst="line">
              <a:avLst/>
            </a:prstGeom>
            <a:ln w="28575" cap="rnd">
              <a:solidFill>
                <a:srgbClr val="FFFF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73DD422-9942-F77F-95B1-43B8DF98B11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53981" y="2310100"/>
              <a:ext cx="2975420" cy="3932176"/>
            </a:xfrm>
            <a:prstGeom prst="line">
              <a:avLst/>
            </a:prstGeom>
            <a:ln w="28575" cap="rnd">
              <a:solidFill>
                <a:srgbClr val="FFFF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9B8646AE-ED8D-D573-FDB2-2F2BA23BDE40}"/>
                    </a:ext>
                  </a:extLst>
                </p:cNvPr>
                <p:cNvSpPr txBox="1"/>
                <p:nvPr/>
              </p:nvSpPr>
              <p:spPr>
                <a:xfrm>
                  <a:off x="1339523" y="2026009"/>
                  <a:ext cx="545798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oMath>
                    </m:oMathPara>
                  </a14:m>
                  <a:endParaRPr lang="en-UA" sz="32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9B8646AE-ED8D-D573-FDB2-2F2BA23BDE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39523" y="2026009"/>
                  <a:ext cx="545798" cy="584775"/>
                </a:xfrm>
                <a:prstGeom prst="rect">
                  <a:avLst/>
                </a:prstGeom>
                <a:blipFill>
                  <a:blip r:embed="rId6"/>
                  <a:stretch>
                    <a:fillRect l="-6818" r="-4545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66A1E635-8F0E-43FD-8345-463B2CFC759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55232" y="5562938"/>
              <a:ext cx="105768" cy="244994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DC2C567-E9D1-4C48-1008-BA006C17E9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61000" y="5562938"/>
              <a:ext cx="0" cy="436098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00A06075-D99B-803A-9CD3-8796BE0B77D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12904" y="5780987"/>
              <a:ext cx="0" cy="305488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B2E0965-3A37-B93B-DF6C-8E2BB4B9B5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49138" y="5777487"/>
              <a:ext cx="268267" cy="145516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961DA4B-8050-E8E0-EF7E-2C6BD83CDD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64425" y="5967337"/>
              <a:ext cx="0" cy="274939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295D3DE3-8FEF-75FB-510F-30EB12BA873C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011776" y="5803177"/>
              <a:ext cx="0" cy="305488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>
            <a:off x="-8899017" y="387100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6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20" action="ppaction://hlinksldjump"/>
            <a:extLst>
              <a:ext uri="{FF2B5EF4-FFF2-40B4-BE49-F238E27FC236}">
                <a16:creationId xmlns:a16="http://schemas.microsoft.com/office/drawing/2014/main" id="{F2AE2F28-CC0D-6EEA-7431-E6420925D13F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22" action="ppaction://hlinksldjump"/>
            <a:extLst>
              <a:ext uri="{FF2B5EF4-FFF2-40B4-BE49-F238E27FC236}">
                <a16:creationId xmlns:a16="http://schemas.microsoft.com/office/drawing/2014/main" id="{15EC5BD3-6C77-2820-676A-7836E4CA18A3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4" name="Picture 3" hidden="1">
            <a:hlinkClick r:id="rId24" action="ppaction://hlinksldjump"/>
            <a:extLst>
              <a:ext uri="{FF2B5EF4-FFF2-40B4-BE49-F238E27FC236}">
                <a16:creationId xmlns:a16="http://schemas.microsoft.com/office/drawing/2014/main" id="{D17BA9AD-E385-ECFD-EA1C-286D44665FBF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6" action="ppaction://hlinksldjump"/>
            <a:extLst>
              <a:ext uri="{FF2B5EF4-FFF2-40B4-BE49-F238E27FC236}">
                <a16:creationId xmlns:a16="http://schemas.microsoft.com/office/drawing/2014/main" id="{EBB910F6-B5F3-41A2-2003-A91C5B3F8D00}"/>
              </a:ext>
            </a:extLst>
          </p:cNvPr>
          <p:cNvPicPr>
            <a:picLocks noChangeAspect="1"/>
          </p:cNvPicPr>
          <p:nvPr/>
        </p:nvPicPr>
        <p:blipFill>
          <a:blip r:embed="rId27"/>
          <a:srcRect/>
          <a:stretch/>
        </p:blipFill>
        <p:spPr>
          <a:xfrm>
            <a:off x="171939" y="3157665"/>
            <a:ext cx="569111" cy="569111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89A3A190-A8EC-E544-6E7A-E24CE6744422}"/>
              </a:ext>
            </a:extLst>
          </p:cNvPr>
          <p:cNvSpPr/>
          <p:nvPr/>
        </p:nvSpPr>
        <p:spPr>
          <a:xfrm>
            <a:off x="1184199" y="1916293"/>
            <a:ext cx="5202313" cy="4825058"/>
          </a:xfrm>
          <a:prstGeom prst="rect">
            <a:avLst/>
          </a:prstGeom>
          <a:solidFill>
            <a:srgbClr val="4F6D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793D057C-047C-677D-9BDB-FB1C3A81D456}"/>
                  </a:ext>
                </a:extLst>
              </p:cNvPr>
              <p:cNvSpPr/>
              <p:nvPr/>
            </p:nvSpPr>
            <p:spPr>
              <a:xfrm>
                <a:off x="1461980" y="73570"/>
                <a:ext cx="10658990" cy="1931418"/>
              </a:xfrm>
              <a:prstGeom prst="roundRect">
                <a:avLst>
                  <a:gd name="adj" fmla="val 302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Через вершину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прямокутника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проведено пряму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𝐴𝑀</m:t>
                    </m:r>
                    <m:r>
                      <a:rPr lang="uk-UA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перпендикулярно до його площини,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𝑀𝐷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=5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см,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𝑀𝐶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uk-UA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8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uk-UA" sz="2800" b="0" i="0" smtClean="0">
                        <a:solidFill>
                          <a:srgbClr val="4F6D7A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см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𝑀𝐵</m:t>
                    </m:r>
                    <m:r>
                      <a:rPr lang="en-US" sz="2800" b="0" i="1" dirty="0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=7 </m:t>
                    </m:r>
                    <m:r>
                      <m:rPr>
                        <m:nor/>
                      </m:rPr>
                      <a:rPr lang="uk-UA" sz="2800" b="0" i="0" dirty="0" smtClean="0">
                        <a:solidFill>
                          <a:srgbClr val="4F6D7A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см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Знайдіть відстань від точки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до площини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площу прямокутника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793D057C-047C-677D-9BDB-FB1C3A81D4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1980" y="73570"/>
                <a:ext cx="10658990" cy="1931418"/>
              </a:xfrm>
              <a:prstGeom prst="roundRect">
                <a:avLst>
                  <a:gd name="adj" fmla="val 3023"/>
                </a:avLst>
              </a:prstGeom>
              <a:blipFill>
                <a:blip r:embed="rId28"/>
                <a:stretch>
                  <a:fillRect l="-1071" t="-654" r="-952" b="-58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680399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204290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8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68039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477372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6" action="ppaction://hlinksldjump"/>
            <a:extLst>
              <a:ext uri="{FF2B5EF4-FFF2-40B4-BE49-F238E27FC236}">
                <a16:creationId xmlns:a16="http://schemas.microsoft.com/office/drawing/2014/main" id="{F2AE2F28-CC0D-6EEA-7431-E6420925D13F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18" action="ppaction://hlinksldjump"/>
            <a:extLst>
              <a:ext uri="{FF2B5EF4-FFF2-40B4-BE49-F238E27FC236}">
                <a16:creationId xmlns:a16="http://schemas.microsoft.com/office/drawing/2014/main" id="{15EC5BD3-6C77-2820-676A-7836E4CA18A3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20" action="ppaction://hlinksldjump"/>
            <a:extLst>
              <a:ext uri="{FF2B5EF4-FFF2-40B4-BE49-F238E27FC236}">
                <a16:creationId xmlns:a16="http://schemas.microsoft.com/office/drawing/2014/main" id="{D17BA9AD-E385-ECFD-EA1C-286D44665FBF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2" action="ppaction://hlinksldjump"/>
            <a:extLst>
              <a:ext uri="{FF2B5EF4-FFF2-40B4-BE49-F238E27FC236}">
                <a16:creationId xmlns:a16="http://schemas.microsoft.com/office/drawing/2014/main" id="{3CA6F339-514D-30C1-34B1-84F1DC6A7C63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1939" y="3157665"/>
            <a:ext cx="569111" cy="569111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19E3E20-1217-45D1-8588-3C1F1FF17378}"/>
              </a:ext>
            </a:extLst>
          </p:cNvPr>
          <p:cNvSpPr/>
          <p:nvPr/>
        </p:nvSpPr>
        <p:spPr>
          <a:xfrm>
            <a:off x="1243013" y="147599"/>
            <a:ext cx="10672762" cy="895266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які прямі називаються перпендикулярними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983C742E-C8BB-2DED-6C9A-4F1EC763B34A}"/>
              </a:ext>
            </a:extLst>
          </p:cNvPr>
          <p:cNvSpPr/>
          <p:nvPr/>
        </p:nvSpPr>
        <p:spPr>
          <a:xfrm>
            <a:off x="1243013" y="1683083"/>
            <a:ext cx="10672762" cy="83842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як визначити, чи є пряма перпендикулярною до площини?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9E90E87-2744-A079-85C0-02523E1337FC}"/>
              </a:ext>
            </a:extLst>
          </p:cNvPr>
          <p:cNvSpPr/>
          <p:nvPr/>
        </p:nvSpPr>
        <p:spPr>
          <a:xfrm>
            <a:off x="1243014" y="3156237"/>
            <a:ext cx="10672762" cy="1452422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що слідує з того, що пряма перпендикулярна до площини?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2124053-D64C-9419-D5B6-F295AA0C35C7}"/>
              </a:ext>
            </a:extLst>
          </p:cNvPr>
          <p:cNvSpPr/>
          <p:nvPr/>
        </p:nvSpPr>
        <p:spPr>
          <a:xfrm>
            <a:off x="1569928" y="5243390"/>
            <a:ext cx="10345847" cy="133499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властивості взаємно перпендикулярних прямих і площин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6058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680399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 hidden="1">
            <a:hlinkClick r:id="rId14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6" action="ppaction://hlinksldjump"/>
            <a:extLst>
              <a:ext uri="{FF2B5EF4-FFF2-40B4-BE49-F238E27FC236}">
                <a16:creationId xmlns:a16="http://schemas.microsoft.com/office/drawing/2014/main" id="{F2AE2F28-CC0D-6EEA-7431-E6420925D13F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18" action="ppaction://hlinksldjump"/>
            <a:extLst>
              <a:ext uri="{FF2B5EF4-FFF2-40B4-BE49-F238E27FC236}">
                <a16:creationId xmlns:a16="http://schemas.microsoft.com/office/drawing/2014/main" id="{15EC5BD3-6C77-2820-676A-7836E4CA18A3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20" action="ppaction://hlinksldjump"/>
            <a:extLst>
              <a:ext uri="{FF2B5EF4-FFF2-40B4-BE49-F238E27FC236}">
                <a16:creationId xmlns:a16="http://schemas.microsoft.com/office/drawing/2014/main" id="{D17BA9AD-E385-ECFD-EA1C-286D44665FBF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14" action="ppaction://hlinksldjump"/>
            <a:extLst>
              <a:ext uri="{FF2B5EF4-FFF2-40B4-BE49-F238E27FC236}">
                <a16:creationId xmlns:a16="http://schemas.microsoft.com/office/drawing/2014/main" id="{13FCCD1E-3FD4-F22B-855A-F09C9EA0F468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1939" y="3157665"/>
            <a:ext cx="569111" cy="569111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AF2DBB9-2D83-B134-EAAF-22EE543A7FF1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18882B2-6097-C421-CF43-68D09BF493E4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§6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6.17, 6.38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11B1827-CA23-73E8-6F9D-DF10F7DCAFB4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8C332B7-02E6-8867-4621-65696C41E15C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§5, п.34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34.10, 34.12, 34.14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4366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23323</TotalTime>
  <Words>396</Words>
  <Application>Microsoft Macintosh PowerPoint</Application>
  <PresentationFormat>Widescreen</PresentationFormat>
  <Paragraphs>54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01 Геометрія 10 // www.matnova.com.ua</dc:title>
  <dc:subject>Основні поняття та аксіоми стереометрії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4</cp:revision>
  <dcterms:created xsi:type="dcterms:W3CDTF">2023-05-10T20:03:32Z</dcterms:created>
  <dcterms:modified xsi:type="dcterms:W3CDTF">2023-12-05T17:29:08Z</dcterms:modified>
  <cp:category>Розробки уроків з геометрії www.matnova.com.ua</cp:category>
</cp:coreProperties>
</file>