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84" r:id="rId3"/>
    <p:sldId id="291" r:id="rId4"/>
    <p:sldId id="300" r:id="rId5"/>
    <p:sldId id="301" r:id="rId6"/>
    <p:sldId id="302" r:id="rId7"/>
    <p:sldId id="293" r:id="rId8"/>
    <p:sldId id="279" r:id="rId9"/>
    <p:sldId id="276" r:id="rId10"/>
    <p:sldId id="277" r:id="rId11"/>
    <p:sldId id="278" r:id="rId12"/>
    <p:sldId id="280" r:id="rId13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700"/>
    <a:srgbClr val="DE312B"/>
    <a:srgbClr val="9DC3E6"/>
    <a:srgbClr val="FFD966"/>
    <a:srgbClr val="00B0F0"/>
    <a:srgbClr val="34526E"/>
    <a:srgbClr val="4F6D7A"/>
    <a:srgbClr val="3A6EA5"/>
    <a:srgbClr val="424651"/>
    <a:srgbClr val="566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FA59A9-EC3F-5748-8169-87C5CA7BD58F}" v="3762" dt="2023-10-16T17:14:56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4"/>
    <p:restoredTop sz="94703"/>
  </p:normalViewPr>
  <p:slideViewPr>
    <p:cSldViewPr snapToGrid="0">
      <p:cViewPr varScale="1">
        <p:scale>
          <a:sx n="123" d="100"/>
          <a:sy n="123" d="100"/>
        </p:scale>
        <p:origin x="392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27FA59A9-EC3F-5748-8169-87C5CA7BD58F}"/>
    <pc:docChg chg="undo custSel addSld delSld modSld">
      <pc:chgData name="Kulinich Bohdan" userId="48e65c9f34e137d0" providerId="LiveId" clId="{27FA59A9-EC3F-5748-8169-87C5CA7BD58F}" dt="2023-10-20T18:08:50.250" v="6905" actId="20577"/>
      <pc:docMkLst>
        <pc:docMk/>
      </pc:docMkLst>
      <pc:sldChg chg="addSp delSp modSp mod delAnim modAnim">
        <pc:chgData name="Kulinich Bohdan" userId="48e65c9f34e137d0" providerId="LiveId" clId="{27FA59A9-EC3F-5748-8169-87C5CA7BD58F}" dt="2023-10-16T17:15:14.237" v="6788" actId="1035"/>
        <pc:sldMkLst>
          <pc:docMk/>
          <pc:sldMk cId="1429824012" sldId="274"/>
        </pc:sldMkLst>
        <pc:spChg chg="add mod">
          <ac:chgData name="Kulinich Bohdan" userId="48e65c9f34e137d0" providerId="LiveId" clId="{27FA59A9-EC3F-5748-8169-87C5CA7BD58F}" dt="2023-10-16T17:15:04.146" v="6777" actId="1076"/>
          <ac:spMkLst>
            <pc:docMk/>
            <pc:sldMk cId="1429824012" sldId="274"/>
            <ac:spMk id="2" creationId="{10CEF8CF-91D6-A4A6-7ABD-759E4B5348F7}"/>
          </ac:spMkLst>
        </pc:spChg>
        <pc:spChg chg="mod modVis">
          <ac:chgData name="Kulinich Bohdan" userId="48e65c9f34e137d0" providerId="LiveId" clId="{27FA59A9-EC3F-5748-8169-87C5CA7BD58F}" dt="2023-10-16T17:15:01.685" v="6776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27FA59A9-EC3F-5748-8169-87C5CA7BD58F}" dt="2023-10-16T17:15:11.755" v="6779" actId="1076"/>
          <ac:spMkLst>
            <pc:docMk/>
            <pc:sldMk cId="1429824012" sldId="274"/>
            <ac:spMk id="11" creationId="{1AB27005-A200-A9B5-8D38-C999F5F8744D}"/>
          </ac:spMkLst>
        </pc:spChg>
        <pc:spChg chg="del">
          <ac:chgData name="Kulinich Bohdan" userId="48e65c9f34e137d0" providerId="LiveId" clId="{27FA59A9-EC3F-5748-8169-87C5CA7BD58F}" dt="2023-10-16T17:14:41.665" v="6768" actId="478"/>
          <ac:spMkLst>
            <pc:docMk/>
            <pc:sldMk cId="1429824012" sldId="274"/>
            <ac:spMk id="12" creationId="{1D0DF7A3-C89C-3009-F215-C12CA62E7791}"/>
          </ac:spMkLst>
        </pc:spChg>
        <pc:picChg chg="del">
          <ac:chgData name="Kulinich Bohdan" userId="48e65c9f34e137d0" providerId="LiveId" clId="{27FA59A9-EC3F-5748-8169-87C5CA7BD58F}" dt="2023-10-16T17:14:22.481" v="6760" actId="478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27FA59A9-EC3F-5748-8169-87C5CA7BD58F}" dt="2023-10-16T17:15:14.237" v="6788" actId="1035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27FA59A9-EC3F-5748-8169-87C5CA7BD58F}" dt="2023-10-16T17:15:05.947" v="6778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delAnim modAnim">
        <pc:chgData name="Kulinich Bohdan" userId="48e65c9f34e137d0" providerId="LiveId" clId="{27FA59A9-EC3F-5748-8169-87C5CA7BD58F}" dt="2023-10-20T18:05:15.293" v="6838"/>
        <pc:sldMkLst>
          <pc:docMk/>
          <pc:sldMk cId="2154405015" sldId="276"/>
        </pc:sldMkLst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15" creationId="{AAA3F035-8730-A13C-E7A6-94D9AAFD7AA0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16" creationId="{283CC0CF-73EF-C439-0F8B-05CA07F86694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17" creationId="{F6060045-EB83-C764-3C41-0406E4EC71FB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18" creationId="{1728913E-A70B-6D8E-AC7E-8BF530053222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19" creationId="{9DB9774E-A51B-4F6F-FC97-1CEF35EB7DD2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20" creationId="{C4776A39-0C60-A2D7-AC13-A261ECCA1168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21" creationId="{18107883-E166-8585-17D0-073A48B14079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22" creationId="{8812459E-7FE2-E0F4-F9EA-DF7053D6DB07}"/>
          </ac:spMkLst>
        </pc:spChg>
        <pc:spChg chg="del">
          <ac:chgData name="Kulinich Bohdan" userId="48e65c9f34e137d0" providerId="LiveId" clId="{27FA59A9-EC3F-5748-8169-87C5CA7BD58F}" dt="2023-10-15T18:35:49.702" v="4841" actId="478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27FA59A9-EC3F-5748-8169-87C5CA7BD58F}" dt="2023-10-15T19:17:10.755" v="5319" actId="1037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25" creationId="{46CDA32B-4E09-4CFC-1195-12B1A41B278F}"/>
          </ac:spMkLst>
        </pc:spChg>
        <pc:spChg chg="del">
          <ac:chgData name="Kulinich Bohdan" userId="48e65c9f34e137d0" providerId="LiveId" clId="{27FA59A9-EC3F-5748-8169-87C5CA7BD58F}" dt="2023-10-15T18:35:44.440" v="4840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27FA59A9-EC3F-5748-8169-87C5CA7BD58F}" dt="2023-10-15T18:35:41.644" v="4839" actId="478"/>
          <ac:spMkLst>
            <pc:docMk/>
            <pc:sldMk cId="2154405015" sldId="276"/>
            <ac:spMk id="27" creationId="{D11F6BC0-0B6A-8CFE-31C8-8E22710EB81B}"/>
          </ac:spMkLst>
        </pc:spChg>
        <pc:spChg chg="del">
          <ac:chgData name="Kulinich Bohdan" userId="48e65c9f34e137d0" providerId="LiveId" clId="{27FA59A9-EC3F-5748-8169-87C5CA7BD58F}" dt="2023-10-15T18:35:44.440" v="4840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27FA59A9-EC3F-5748-8169-87C5CA7BD58F}" dt="2023-10-15T19:17:10.755" v="5319" actId="1037"/>
          <ac:spMkLst>
            <pc:docMk/>
            <pc:sldMk cId="2154405015" sldId="276"/>
            <ac:spMk id="29" creationId="{217DA320-8342-D310-01FE-DD9D21F2BE20}"/>
          </ac:spMkLst>
        </pc:spChg>
        <pc:spChg chg="add mod">
          <ac:chgData name="Kulinich Bohdan" userId="48e65c9f34e137d0" providerId="LiveId" clId="{27FA59A9-EC3F-5748-8169-87C5CA7BD58F}" dt="2023-10-20T18:05:15.293" v="6838"/>
          <ac:spMkLst>
            <pc:docMk/>
            <pc:sldMk cId="2154405015" sldId="276"/>
            <ac:spMk id="30" creationId="{B92F5DC7-CA5A-365B-F3CF-5874C0642173}"/>
          </ac:spMkLst>
        </pc:spChg>
        <pc:spChg chg="add mod">
          <ac:chgData name="Kulinich Bohdan" userId="48e65c9f34e137d0" providerId="LiveId" clId="{27FA59A9-EC3F-5748-8169-87C5CA7BD58F}" dt="2023-10-15T19:17:13.857" v="5320" actId="1037"/>
          <ac:spMkLst>
            <pc:docMk/>
            <pc:sldMk cId="2154405015" sldId="276"/>
            <ac:spMk id="31" creationId="{0BCE6047-32F3-E6FA-B3D1-93DE97E0B042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1" creationId="{C3D4085C-9109-FB78-305B-054DFD46C4E2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2" creationId="{AAF97403-EFD5-C14C-ED82-4B9A60D6B3BC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3" creationId="{7C70BA09-9B9E-ADDE-0D61-35DE0B46E753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4" creationId="{1B8F0438-1AF0-6FAB-4B7B-B0191E19434A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5" creationId="{224A9231-E135-F4ED-5CA1-8F441DE55544}"/>
          </ac:spMkLst>
        </pc:spChg>
        <pc:spChg chg="add mod">
          <ac:chgData name="Kulinich Bohdan" userId="48e65c9f34e137d0" providerId="LiveId" clId="{27FA59A9-EC3F-5748-8169-87C5CA7BD58F}" dt="2023-10-15T19:16:42.368" v="5296" actId="1035"/>
          <ac:spMkLst>
            <pc:docMk/>
            <pc:sldMk cId="2154405015" sldId="276"/>
            <ac:spMk id="66" creationId="{250CCCA2-79CE-41A7-844F-B41601544FD7}"/>
          </ac:spMkLst>
        </pc:spChg>
        <pc:spChg chg="add mod">
          <ac:chgData name="Kulinich Bohdan" userId="48e65c9f34e137d0" providerId="LiveId" clId="{27FA59A9-EC3F-5748-8169-87C5CA7BD58F}" dt="2023-10-15T19:16:34.329" v="5285" actId="1076"/>
          <ac:spMkLst>
            <pc:docMk/>
            <pc:sldMk cId="2154405015" sldId="276"/>
            <ac:spMk id="67" creationId="{B64F05FD-531B-F292-A1D7-AA93DF69CA1D}"/>
          </ac:spMkLst>
        </pc:spChg>
        <pc:spChg chg="add mod">
          <ac:chgData name="Kulinich Bohdan" userId="48e65c9f34e137d0" providerId="LiveId" clId="{27FA59A9-EC3F-5748-8169-87C5CA7BD58F}" dt="2023-10-15T19:16:34.329" v="5285" actId="1076"/>
          <ac:spMkLst>
            <pc:docMk/>
            <pc:sldMk cId="2154405015" sldId="276"/>
            <ac:spMk id="68" creationId="{F3A66069-B265-428F-3271-F293E5650CBF}"/>
          </ac:spMkLst>
        </pc:spChg>
        <pc:spChg chg="add mod modVis">
          <ac:chgData name="Kulinich Bohdan" userId="48e65c9f34e137d0" providerId="LiveId" clId="{27FA59A9-EC3F-5748-8169-87C5CA7BD58F}" dt="2023-10-15T19:29:29.507" v="5369" actId="166"/>
          <ac:spMkLst>
            <pc:docMk/>
            <pc:sldMk cId="2154405015" sldId="276"/>
            <ac:spMk id="78" creationId="{2DE3A7F0-A327-2210-C533-DC431655678D}"/>
          </ac:spMkLst>
        </pc:spChg>
        <pc:grpChg chg="add del mod">
          <ac:chgData name="Kulinich Bohdan" userId="48e65c9f34e137d0" providerId="LiveId" clId="{27FA59A9-EC3F-5748-8169-87C5CA7BD58F}" dt="2023-10-15T18:50:01.870" v="5068" actId="165"/>
          <ac:grpSpMkLst>
            <pc:docMk/>
            <pc:sldMk cId="2154405015" sldId="276"/>
            <ac:grpSpMk id="45" creationId="{0B5AB50A-10F6-69A0-5373-8E84B4C41549}"/>
          </ac:grpSpMkLst>
        </pc:grpChg>
        <pc:grpChg chg="add mod">
          <ac:chgData name="Kulinich Bohdan" userId="48e65c9f34e137d0" providerId="LiveId" clId="{27FA59A9-EC3F-5748-8169-87C5CA7BD58F}" dt="2023-10-15T18:53:05.090" v="5103" actId="164"/>
          <ac:grpSpMkLst>
            <pc:docMk/>
            <pc:sldMk cId="2154405015" sldId="276"/>
            <ac:grpSpMk id="53" creationId="{7223AB7C-8C6C-528F-8004-063A2AE7C8AE}"/>
          </ac:grpSpMkLst>
        </pc:grp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2" creationId="{03649DD4-6E28-2F69-6356-2472B9FBB425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3" creationId="{2F02AF97-796D-348B-1E44-AE075179E0E9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4" creationId="{DD616EC0-88BE-8495-1CBE-7208AD784990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6" creationId="{A40FA16F-64EC-BEBF-C61C-41468EB706A3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7" creationId="{3C7AD3CD-9705-6C00-F9E5-EBAF2B92BE07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8" creationId="{25CC6072-7B40-630B-5E60-4D9D6B6E2217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9" creationId="{DD8E4ECE-603D-4AA7-2358-3F42577A19BB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10" creationId="{48EC075D-30F6-CEE6-4DB4-6015D88C56E0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11" creationId="{F4E28BD1-9326-019A-C9AE-54B40A7D79F8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12" creationId="{46AE9103-CF2D-649D-13B2-36026FBD4884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13" creationId="{A77FA449-A75F-30B3-EE3B-C7810AC1CFD0}"/>
          </ac:cxnSpMkLst>
        </pc:cxnChg>
        <pc:cxnChg chg="del">
          <ac:chgData name="Kulinich Bohdan" userId="48e65c9f34e137d0" providerId="LiveId" clId="{27FA59A9-EC3F-5748-8169-87C5CA7BD58F}" dt="2023-10-15T18:35:41.644" v="4839" actId="478"/>
          <ac:cxnSpMkLst>
            <pc:docMk/>
            <pc:sldMk cId="2154405015" sldId="276"/>
            <ac:cxnSpMk id="14" creationId="{5AFA2DB5-2C70-3FF4-E65E-1DC2B5BFED7F}"/>
          </ac:cxnSpMkLst>
        </pc:cxnChg>
        <pc:cxnChg chg="add mod topLvl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34" creationId="{03CC3766-3BAD-CE1F-07BF-83E688346568}"/>
          </ac:cxnSpMkLst>
        </pc:cxnChg>
        <pc:cxnChg chg="add mod topLvl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35" creationId="{3D6EA157-7432-ACAA-9C5D-037B774F6346}"/>
          </ac:cxnSpMkLst>
        </pc:cxnChg>
        <pc:cxnChg chg="add mod topLvl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38" creationId="{DFAD1BD9-A05F-A8BD-A40D-AD7F5CF24FE2}"/>
          </ac:cxnSpMkLst>
        </pc:cxnChg>
        <pc:cxnChg chg="add mod topLvl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41" creationId="{8C495B53-9A67-64B4-5671-FB4AFDC334C8}"/>
          </ac:cxnSpMkLst>
        </pc:cxnChg>
        <pc:cxnChg chg="add del mod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46" creationId="{8ED95804-EFC5-9251-28CD-1F77347F0769}"/>
          </ac:cxnSpMkLst>
        </pc:cxnChg>
        <pc:cxnChg chg="add del mod">
          <ac:chgData name="Kulinich Bohdan" userId="48e65c9f34e137d0" providerId="LiveId" clId="{27FA59A9-EC3F-5748-8169-87C5CA7BD58F}" dt="2023-10-15T19:16:42.368" v="5296" actId="1035"/>
          <ac:cxnSpMkLst>
            <pc:docMk/>
            <pc:sldMk cId="2154405015" sldId="276"/>
            <ac:cxnSpMk id="48" creationId="{4A106325-ACEE-E2FC-FE4D-3632474147D2}"/>
          </ac:cxnSpMkLst>
        </pc:cxnChg>
        <pc:cxnChg chg="add del mod">
          <ac:chgData name="Kulinich Bohdan" userId="48e65c9f34e137d0" providerId="LiveId" clId="{27FA59A9-EC3F-5748-8169-87C5CA7BD58F}" dt="2023-10-15T18:53:07.277" v="5104" actId="478"/>
          <ac:cxnSpMkLst>
            <pc:docMk/>
            <pc:sldMk cId="2154405015" sldId="276"/>
            <ac:cxnSpMk id="52" creationId="{FE4FD8AC-29A0-A5C6-7C30-28D5EC919DF5}"/>
          </ac:cxnSpMkLst>
        </pc:cxnChg>
        <pc:cxnChg chg="add del mod">
          <ac:chgData name="Kulinich Bohdan" userId="48e65c9f34e137d0" providerId="LiveId" clId="{27FA59A9-EC3F-5748-8169-87C5CA7BD58F}" dt="2023-10-15T18:53:02.045" v="5097"/>
          <ac:cxnSpMkLst>
            <pc:docMk/>
            <pc:sldMk cId="2154405015" sldId="276"/>
            <ac:cxnSpMk id="54" creationId="{53BD1FB7-7C54-CE2D-862C-C5DC6C4843D1}"/>
          </ac:cxnSpMkLst>
        </pc:cxnChg>
        <pc:cxnChg chg="add mod">
          <ac:chgData name="Kulinich Bohdan" userId="48e65c9f34e137d0" providerId="LiveId" clId="{27FA59A9-EC3F-5748-8169-87C5CA7BD58F}" dt="2023-10-15T19:16:34.329" v="5285" actId="1076"/>
          <ac:cxnSpMkLst>
            <pc:docMk/>
            <pc:sldMk cId="2154405015" sldId="276"/>
            <ac:cxnSpMk id="69" creationId="{0402A4C6-1A76-EE81-CBE5-C3992AC72344}"/>
          </ac:cxnSpMkLst>
        </pc:cxnChg>
        <pc:cxnChg chg="add mod">
          <ac:chgData name="Kulinich Bohdan" userId="48e65c9f34e137d0" providerId="LiveId" clId="{27FA59A9-EC3F-5748-8169-87C5CA7BD58F}" dt="2023-10-15T19:16:34.329" v="5285" actId="1076"/>
          <ac:cxnSpMkLst>
            <pc:docMk/>
            <pc:sldMk cId="2154405015" sldId="276"/>
            <ac:cxnSpMk id="72" creationId="{4DC95EDA-01D5-693D-3137-7F65B352FC34}"/>
          </ac:cxnSpMkLst>
        </pc:cxnChg>
        <pc:cxnChg chg="add mod">
          <ac:chgData name="Kulinich Bohdan" userId="48e65c9f34e137d0" providerId="LiveId" clId="{27FA59A9-EC3F-5748-8169-87C5CA7BD58F}" dt="2023-10-15T19:16:34.329" v="5285" actId="1076"/>
          <ac:cxnSpMkLst>
            <pc:docMk/>
            <pc:sldMk cId="2154405015" sldId="276"/>
            <ac:cxnSpMk id="76" creationId="{68239A04-0869-89B6-6993-A56159A2996F}"/>
          </ac:cxnSpMkLst>
        </pc:cxnChg>
        <pc:cxnChg chg="add mod">
          <ac:chgData name="Kulinich Bohdan" userId="48e65c9f34e137d0" providerId="LiveId" clId="{27FA59A9-EC3F-5748-8169-87C5CA7BD58F}" dt="2023-10-15T19:28:31.154" v="5358" actId="1582"/>
          <ac:cxnSpMkLst>
            <pc:docMk/>
            <pc:sldMk cId="2154405015" sldId="276"/>
            <ac:cxnSpMk id="79" creationId="{3D840FEB-F59C-8542-91A4-F7A77B1B9771}"/>
          </ac:cxnSpMkLst>
        </pc:cxnChg>
        <pc:cxnChg chg="add mod">
          <ac:chgData name="Kulinich Bohdan" userId="48e65c9f34e137d0" providerId="LiveId" clId="{27FA59A9-EC3F-5748-8169-87C5CA7BD58F}" dt="2023-10-15T19:28:31.154" v="5358" actId="1582"/>
          <ac:cxnSpMkLst>
            <pc:docMk/>
            <pc:sldMk cId="2154405015" sldId="276"/>
            <ac:cxnSpMk id="82" creationId="{D2E8E90F-2213-570B-2BC2-654690C07642}"/>
          </ac:cxnSpMkLst>
        </pc:cxnChg>
        <pc:cxnChg chg="add mod">
          <ac:chgData name="Kulinich Bohdan" userId="48e65c9f34e137d0" providerId="LiveId" clId="{27FA59A9-EC3F-5748-8169-87C5CA7BD58F}" dt="2023-10-15T19:28:42.557" v="5361" actId="1076"/>
          <ac:cxnSpMkLst>
            <pc:docMk/>
            <pc:sldMk cId="2154405015" sldId="276"/>
            <ac:cxnSpMk id="89" creationId="{4404F41F-AFC1-D88A-C53D-5FED7E6B399B}"/>
          </ac:cxnSpMkLst>
        </pc:cxnChg>
        <pc:cxnChg chg="add mod">
          <ac:chgData name="Kulinich Bohdan" userId="48e65c9f34e137d0" providerId="LiveId" clId="{27FA59A9-EC3F-5748-8169-87C5CA7BD58F}" dt="2023-10-15T19:28:48.693" v="5363" actId="1076"/>
          <ac:cxnSpMkLst>
            <pc:docMk/>
            <pc:sldMk cId="2154405015" sldId="276"/>
            <ac:cxnSpMk id="92" creationId="{7FB7EA4E-179A-D6A7-27C3-56F89DFE50E0}"/>
          </ac:cxnSpMkLst>
        </pc:cxnChg>
      </pc:sldChg>
      <pc:sldChg chg="addSp delSp modSp mod addAnim delAnim modAnim">
        <pc:chgData name="Kulinich Bohdan" userId="48e65c9f34e137d0" providerId="LiveId" clId="{27FA59A9-EC3F-5748-8169-87C5CA7BD58F}" dt="2023-10-16T16:58:38.762" v="6373" actId="2711"/>
        <pc:sldMkLst>
          <pc:docMk/>
          <pc:sldMk cId="288857224" sldId="277"/>
        </pc:sldMkLst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1" creationId="{73677E34-190F-6C0E-428F-1F78C5A6D630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3" creationId="{F65D8E83-C5D3-4089-073E-72095C68B5F7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4" creationId="{9EFBE276-4882-CF0C-1BA6-5BEFF5C2A2C7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17" creationId="{943C85E5-6DBA-0FFB-EC82-9A66DC882897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18" creationId="{702AC375-5CCC-AEB9-92B5-9E32C66027CC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19" creationId="{3407F1DE-57B7-7DF4-5DAC-A859928E8F73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0" creationId="{9528DD8D-8135-FA7F-1F66-9533FDBE1875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1" creationId="{737E84F9-6500-BA5C-D9AC-79F07ABFBC3E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2" creationId="{4A778F7C-846B-EA9A-FC0F-A9FEF348931C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4" creationId="{140BC0DC-A129-4E9F-230F-79AC3E2966CA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5" creationId="{4A940196-8471-4BBD-739B-FA86E61E3F05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26" creationId="{21C3DF5F-0E03-ECC6-F47C-4AECEAB7CECA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56" creationId="{03344190-0766-4346-E9BD-E8DFFE7C3667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57" creationId="{4BF3ADF2-84FF-7251-FA94-BAF9636D8F99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59" creationId="{8A584B35-F6FB-C558-5C22-91FC5AF459F3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60" creationId="{A6391DA2-6E4E-49B8-69EE-4045133A7D8A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63" creationId="{274FEB2C-6F2B-E67E-39CF-7D33B9A08015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65" creationId="{B888237C-0537-9647-36EA-FE0ECBF2003C}"/>
          </ac:spMkLst>
        </pc:spChg>
        <pc:spChg chg="add del mod">
          <ac:chgData name="Kulinich Bohdan" userId="48e65c9f34e137d0" providerId="LiveId" clId="{27FA59A9-EC3F-5748-8169-87C5CA7BD58F}" dt="2023-10-15T21:06:26.592" v="6223" actId="14100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72" creationId="{EAC1B3DE-291E-F4A0-8850-9D8AE1FB6D17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73" creationId="{8AE38B51-3EDD-79C4-30DC-FB41B41D7008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82" creationId="{9B2768F7-9639-615D-1F2C-A12AB3F00446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83" creationId="{4AC172AE-7550-E2EB-ABA3-F53824657388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84" creationId="{A0738EE1-54A4-B5C1-1719-3886DECD9F00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90" creationId="{C93E32E0-07C8-B0CC-3318-0DADA2DEB45E}"/>
          </ac:spMkLst>
        </pc:spChg>
        <pc:spChg chg="add del">
          <ac:chgData name="Kulinich Bohdan" userId="48e65c9f34e137d0" providerId="LiveId" clId="{27FA59A9-EC3F-5748-8169-87C5CA7BD58F}" dt="2023-10-15T19:29:58.658" v="5372" actId="478"/>
          <ac:spMkLst>
            <pc:docMk/>
            <pc:sldMk cId="288857224" sldId="277"/>
            <ac:spMk id="91" creationId="{583081F4-C392-228E-7078-FCF953EAF6FC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01" creationId="{F973725D-A9C1-B3D4-182A-5FDA57250828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12" creationId="{30D8A1E8-3AC4-9A65-F4A4-75D2098C66CD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38" creationId="{1E6DFAD8-7147-E62A-C135-0BF9D5D076A5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39" creationId="{DE888BD4-C2ED-568E-A40A-BC11416F2948}"/>
          </ac:spMkLst>
        </pc:spChg>
        <pc:spChg chg="add mod">
          <ac:chgData name="Kulinich Bohdan" userId="48e65c9f34e137d0" providerId="LiveId" clId="{27FA59A9-EC3F-5748-8169-87C5CA7BD58F}" dt="2023-10-15T21:12:27.873" v="6320" actId="1035"/>
          <ac:spMkLst>
            <pc:docMk/>
            <pc:sldMk cId="288857224" sldId="277"/>
            <ac:spMk id="140" creationId="{403A9E8A-9F05-AF49-5130-F66287742602}"/>
          </ac:spMkLst>
        </pc:spChg>
        <pc:spChg chg="add mod">
          <ac:chgData name="Kulinich Bohdan" userId="48e65c9f34e137d0" providerId="LiveId" clId="{27FA59A9-EC3F-5748-8169-87C5CA7BD58F}" dt="2023-10-16T16:58:38.762" v="6373" actId="2711"/>
          <ac:spMkLst>
            <pc:docMk/>
            <pc:sldMk cId="288857224" sldId="277"/>
            <ac:spMk id="141" creationId="{CBBF32C2-5A76-9FB3-806C-3DD131BBE594}"/>
          </ac:spMkLst>
        </pc:spChg>
        <pc:grpChg chg="add mod">
          <ac:chgData name="Kulinich Bohdan" userId="48e65c9f34e137d0" providerId="LiveId" clId="{27FA59A9-EC3F-5748-8169-87C5CA7BD58F}" dt="2023-10-15T21:12:27.873" v="6320" actId="1035"/>
          <ac:grpSpMkLst>
            <pc:docMk/>
            <pc:sldMk cId="288857224" sldId="277"/>
            <ac:grpSpMk id="121" creationId="{7E26C173-42A4-B8AB-3E09-6B6D0B1CF586}"/>
          </ac:grpSpMkLst>
        </pc:grp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3" creationId="{A902ACD5-6156-8DA0-D74D-AA44F2862844}"/>
          </ac:cxnSpMkLst>
        </pc:cxnChg>
        <pc:cxnChg chg="add mod">
          <ac:chgData name="Kulinich Bohdan" userId="48e65c9f34e137d0" providerId="LiveId" clId="{27FA59A9-EC3F-5748-8169-87C5CA7BD58F}" dt="2023-10-16T15:43:48.568" v="6328" actId="167"/>
          <ac:cxnSpMkLst>
            <pc:docMk/>
            <pc:sldMk cId="288857224" sldId="277"/>
            <ac:cxnSpMk id="4" creationId="{88813BFA-8159-3B71-C51E-200CFDB39CB9}"/>
          </ac:cxnSpMkLst>
        </pc:cxnChg>
        <pc:cxnChg chg="add del mod">
          <ac:chgData name="Kulinich Bohdan" userId="48e65c9f34e137d0" providerId="LiveId" clId="{27FA59A9-EC3F-5748-8169-87C5CA7BD58F}" dt="2023-10-15T20:11:08.314" v="5597" actId="478"/>
          <ac:cxnSpMkLst>
            <pc:docMk/>
            <pc:sldMk cId="288857224" sldId="277"/>
            <ac:cxnSpMk id="5" creationId="{B8AE59F2-4AC0-D842-E08A-3AD21C22B0B9}"/>
          </ac:cxnSpMkLst>
        </pc:cxnChg>
        <pc:cxnChg chg="add del mod">
          <ac:chgData name="Kulinich Bohdan" userId="48e65c9f34e137d0" providerId="LiveId" clId="{27FA59A9-EC3F-5748-8169-87C5CA7BD58F}" dt="2023-10-15T20:11:04.579" v="5595" actId="478"/>
          <ac:cxnSpMkLst>
            <pc:docMk/>
            <pc:sldMk cId="288857224" sldId="277"/>
            <ac:cxnSpMk id="6" creationId="{B9DCF5FE-06C1-A1DE-604A-CB8B530864D8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9" creationId="{60E0DFDD-D45B-357F-029E-DFC212843B73}"/>
          </ac:cxnSpMkLst>
        </pc:cxnChg>
        <pc:cxnChg chg="add del">
          <ac:chgData name="Kulinich Bohdan" userId="48e65c9f34e137d0" providerId="LiveId" clId="{27FA59A9-EC3F-5748-8169-87C5CA7BD58F}" dt="2023-10-15T19:29:58.658" v="5372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2" creationId="{E36FBF52-7618-226E-800A-EE4E9CF3A3B9}"/>
          </ac:cxnSpMkLst>
        </pc:cxnChg>
        <pc:cxnChg chg="add del">
          <ac:chgData name="Kulinich Bohdan" userId="48e65c9f34e137d0" providerId="LiveId" clId="{27FA59A9-EC3F-5748-8169-87C5CA7BD58F}" dt="2023-10-15T19:29:58.658" v="5372" actId="478"/>
          <ac:cxnSpMkLst>
            <pc:docMk/>
            <pc:sldMk cId="288857224" sldId="277"/>
            <ac:cxnSpMk id="15" creationId="{67F45AE4-3221-C7D1-5883-0C9BFA8D1247}"/>
          </ac:cxnSpMkLst>
        </pc:cxnChg>
        <pc:cxnChg chg="add del">
          <ac:chgData name="Kulinich Bohdan" userId="48e65c9f34e137d0" providerId="LiveId" clId="{27FA59A9-EC3F-5748-8169-87C5CA7BD58F}" dt="2023-10-15T19:29:58.658" v="5372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23" creationId="{E77EBA17-9770-4208-31F4-B5887E7F8524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31" creationId="{422995B6-B0D2-95BB-D978-861322992C04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32" creationId="{DD6A7287-800F-CA83-0AD9-86EDFCA7407D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54" creationId="{D1B50693-EBC1-363F-BD5B-B298F66E3E86}"/>
          </ac:cxnSpMkLst>
        </pc:cxnChg>
        <pc:cxnChg chg="add del">
          <ac:chgData name="Kulinich Bohdan" userId="48e65c9f34e137d0" providerId="LiveId" clId="{27FA59A9-EC3F-5748-8169-87C5CA7BD58F}" dt="2023-10-15T19:29:58.658" v="5372" actId="478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70" creationId="{97D4946F-A49D-1AA9-4B99-2C9A4AD5B2CC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71" creationId="{B3EBC5FD-F611-DAF0-67BF-90EC28792D79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74" creationId="{395B4403-A529-F9BF-A7B2-5B818CCFFF68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78" creationId="{58131846-1A43-CB9F-551E-9E551D3D9280}"/>
          </ac:cxnSpMkLst>
        </pc:cxnChg>
        <pc:cxnChg chg="add del mod">
          <ac:chgData name="Kulinich Bohdan" userId="48e65c9f34e137d0" providerId="LiveId" clId="{27FA59A9-EC3F-5748-8169-87C5CA7BD58F}" dt="2023-10-15T20:35:24.007" v="5935" actId="478"/>
          <ac:cxnSpMkLst>
            <pc:docMk/>
            <pc:sldMk cId="288857224" sldId="277"/>
            <ac:cxnSpMk id="85" creationId="{311F3ECE-6577-0DA4-D660-3EDEA5143C46}"/>
          </ac:cxnSpMkLst>
        </pc:cxnChg>
        <pc:cxnChg chg="add mod">
          <ac:chgData name="Kulinich Bohdan" userId="48e65c9f34e137d0" providerId="LiveId" clId="{27FA59A9-EC3F-5748-8169-87C5CA7BD58F}" dt="2023-10-16T15:43:32.565" v="6325" actId="14100"/>
          <ac:cxnSpMkLst>
            <pc:docMk/>
            <pc:sldMk cId="288857224" sldId="277"/>
            <ac:cxnSpMk id="87" creationId="{0E9D559A-2F87-F916-F1C1-792B4A33E772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93" creationId="{CB05D04D-BC00-F4DB-35F2-5E006C59E18B}"/>
          </ac:cxnSpMkLst>
        </pc:cxnChg>
        <pc:cxnChg chg="add mod">
          <ac:chgData name="Kulinich Bohdan" userId="48e65c9f34e137d0" providerId="LiveId" clId="{27FA59A9-EC3F-5748-8169-87C5CA7BD58F}" dt="2023-10-15T20:51:32.498" v="6040" actId="164"/>
          <ac:cxnSpMkLst>
            <pc:docMk/>
            <pc:sldMk cId="288857224" sldId="277"/>
            <ac:cxnSpMk id="96" creationId="{1B751D87-5EB4-C2CA-3703-FB0401E18883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02" creationId="{E77E8DE2-5304-DAB2-7670-BF82C8FF476D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03" creationId="{FB4CA543-056B-BFD2-DBEC-D7E9FAD0F9C9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08" creationId="{7FC2E841-A750-3D45-E09D-9E9E569652B8}"/>
          </ac:cxnSpMkLst>
        </pc:cxnChg>
        <pc:cxnChg chg="add del mod">
          <ac:chgData name="Kulinich Bohdan" userId="48e65c9f34e137d0" providerId="LiveId" clId="{27FA59A9-EC3F-5748-8169-87C5CA7BD58F}" dt="2023-10-15T20:51:13.013" v="6036" actId="478"/>
          <ac:cxnSpMkLst>
            <pc:docMk/>
            <pc:sldMk cId="288857224" sldId="277"/>
            <ac:cxnSpMk id="113" creationId="{8649EA6B-7F6B-5BAA-0FEE-B4C06B1281CB}"/>
          </ac:cxnSpMkLst>
        </pc:cxnChg>
        <pc:cxnChg chg="add mod">
          <ac:chgData name="Kulinich Bohdan" userId="48e65c9f34e137d0" providerId="LiveId" clId="{27FA59A9-EC3F-5748-8169-87C5CA7BD58F}" dt="2023-10-15T20:51:32.498" v="6040" actId="164"/>
          <ac:cxnSpMkLst>
            <pc:docMk/>
            <pc:sldMk cId="288857224" sldId="277"/>
            <ac:cxnSpMk id="115" creationId="{D076C177-BABA-C9B8-FA46-0031F4D26345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22" creationId="{CAA0CA33-3C1B-D5A6-2A78-54BAF850D60A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23" creationId="{9CC9AD7E-74E3-B98A-03AB-63C8E7A26015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25" creationId="{FF489FFD-126F-BD6B-4E36-4F442651C96A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28" creationId="{E6CEB317-F5FD-887F-14D4-A399B1D8FA67}"/>
          </ac:cxnSpMkLst>
        </pc:cxnChg>
        <pc:cxnChg chg="add mod">
          <ac:chgData name="Kulinich Bohdan" userId="48e65c9f34e137d0" providerId="LiveId" clId="{27FA59A9-EC3F-5748-8169-87C5CA7BD58F}" dt="2023-10-16T15:44:29.360" v="6330" actId="167"/>
          <ac:cxnSpMkLst>
            <pc:docMk/>
            <pc:sldMk cId="288857224" sldId="277"/>
            <ac:cxnSpMk id="129" creationId="{8EFB8EBF-3118-09AE-AB03-9D4141E4B663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32" creationId="{11D19D4D-17C3-CCF4-2B84-781D3BAEA357}"/>
          </ac:cxnSpMkLst>
        </pc:cxnChg>
        <pc:cxnChg chg="add mod">
          <ac:chgData name="Kulinich Bohdan" userId="48e65c9f34e137d0" providerId="LiveId" clId="{27FA59A9-EC3F-5748-8169-87C5CA7BD58F}" dt="2023-10-15T21:12:27.873" v="6320" actId="1035"/>
          <ac:cxnSpMkLst>
            <pc:docMk/>
            <pc:sldMk cId="288857224" sldId="277"/>
            <ac:cxnSpMk id="135" creationId="{CE4C3434-E99B-845A-62B4-6C71B79BC7CC}"/>
          </ac:cxnSpMkLst>
        </pc:cxnChg>
      </pc:sldChg>
      <pc:sldChg chg="modSp">
        <pc:chgData name="Kulinich Bohdan" userId="48e65c9f34e137d0" providerId="LiveId" clId="{27FA59A9-EC3F-5748-8169-87C5CA7BD58F}" dt="2023-10-16T17:01:05.647" v="6656" actId="20577"/>
        <pc:sldMkLst>
          <pc:docMk/>
          <pc:sldMk cId="3892148844" sldId="278"/>
        </pc:sldMkLst>
        <pc:spChg chg="mod">
          <ac:chgData name="Kulinich Bohdan" userId="48e65c9f34e137d0" providerId="LiveId" clId="{27FA59A9-EC3F-5748-8169-87C5CA7BD58F}" dt="2023-10-16T17:00:24.244" v="6586" actId="20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27FA59A9-EC3F-5748-8169-87C5CA7BD58F}" dt="2023-10-16T16:59:11.567" v="642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27FA59A9-EC3F-5748-8169-87C5CA7BD58F}" dt="2023-10-16T17:01:05.647" v="665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27FA59A9-EC3F-5748-8169-87C5CA7BD58F}" dt="2023-10-16T16:59:35.178" v="6503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27FA59A9-EC3F-5748-8169-87C5CA7BD58F}" dt="2023-10-15T16:32:18.236" v="4838" actId="14429"/>
        <pc:sldMkLst>
          <pc:docMk/>
          <pc:sldMk cId="2337633875" sldId="279"/>
        </pc:sldMkLst>
        <pc:spChg chg="add mod">
          <ac:chgData name="Kulinich Bohdan" userId="48e65c9f34e137d0" providerId="LiveId" clId="{27FA59A9-EC3F-5748-8169-87C5CA7BD58F}" dt="2023-10-13T17:37:20.188" v="4302" actId="1076"/>
          <ac:spMkLst>
            <pc:docMk/>
            <pc:sldMk cId="2337633875" sldId="279"/>
            <ac:spMk id="16" creationId="{432A8058-BF2E-F2B0-F528-9E0FBA5AED38}"/>
          </ac:spMkLst>
        </pc:spChg>
        <pc:spChg chg="add mod">
          <ac:chgData name="Kulinich Bohdan" userId="48e65c9f34e137d0" providerId="LiveId" clId="{27FA59A9-EC3F-5748-8169-87C5CA7BD58F}" dt="2023-10-13T17:39:07.445" v="4308" actId="20577"/>
          <ac:spMkLst>
            <pc:docMk/>
            <pc:sldMk cId="2337633875" sldId="279"/>
            <ac:spMk id="17" creationId="{EE4B868F-2F8A-141E-5D40-4287E77AEDBF}"/>
          </ac:spMkLst>
        </pc:spChg>
        <pc:spChg chg="add mod">
          <ac:chgData name="Kulinich Bohdan" userId="48e65c9f34e137d0" providerId="LiveId" clId="{27FA59A9-EC3F-5748-8169-87C5CA7BD58F}" dt="2023-10-13T17:39:13.542" v="4311" actId="20577"/>
          <ac:spMkLst>
            <pc:docMk/>
            <pc:sldMk cId="2337633875" sldId="279"/>
            <ac:spMk id="18" creationId="{9C639091-42F6-6740-EB4A-8AD8CAC1F3A9}"/>
          </ac:spMkLst>
        </pc:spChg>
        <pc:spChg chg="add mod">
          <ac:chgData name="Kulinich Bohdan" userId="48e65c9f34e137d0" providerId="LiveId" clId="{27FA59A9-EC3F-5748-8169-87C5CA7BD58F}" dt="2023-10-13T17:39:17.569" v="4314" actId="20577"/>
          <ac:spMkLst>
            <pc:docMk/>
            <pc:sldMk cId="2337633875" sldId="279"/>
            <ac:spMk id="19" creationId="{29A36EE1-68C4-F014-76C7-67DE7414598C}"/>
          </ac:spMkLst>
        </pc:spChg>
        <pc:spChg chg="add mod">
          <ac:chgData name="Kulinich Bohdan" userId="48e65c9f34e137d0" providerId="LiveId" clId="{27FA59A9-EC3F-5748-8169-87C5CA7BD58F}" dt="2023-10-13T17:39:23.282" v="4317" actId="20577"/>
          <ac:spMkLst>
            <pc:docMk/>
            <pc:sldMk cId="2337633875" sldId="279"/>
            <ac:spMk id="20" creationId="{C32DE4E0-66F1-E8FE-05CB-1B3BCDA13D36}"/>
          </ac:spMkLst>
        </pc:spChg>
        <pc:spChg chg="add mod">
          <ac:chgData name="Kulinich Bohdan" userId="48e65c9f34e137d0" providerId="LiveId" clId="{27FA59A9-EC3F-5748-8169-87C5CA7BD58F}" dt="2023-10-13T17:39:27.910" v="4320" actId="20577"/>
          <ac:spMkLst>
            <pc:docMk/>
            <pc:sldMk cId="2337633875" sldId="279"/>
            <ac:spMk id="21" creationId="{0708AE3C-E6E7-485A-6CAE-25C35ED868D3}"/>
          </ac:spMkLst>
        </pc:spChg>
        <pc:spChg chg="add mod">
          <ac:chgData name="Kulinich Bohdan" userId="48e65c9f34e137d0" providerId="LiveId" clId="{27FA59A9-EC3F-5748-8169-87C5CA7BD58F}" dt="2023-10-13T17:39:33.678" v="4322" actId="1076"/>
          <ac:spMkLst>
            <pc:docMk/>
            <pc:sldMk cId="2337633875" sldId="279"/>
            <ac:spMk id="22" creationId="{B421E1F4-FFDD-5FF0-A263-1BB3AFDEC0C3}"/>
          </ac:spMkLst>
        </pc:spChg>
        <pc:spChg chg="add mod">
          <ac:chgData name="Kulinich Bohdan" userId="48e65c9f34e137d0" providerId="LiveId" clId="{27FA59A9-EC3F-5748-8169-87C5CA7BD58F}" dt="2023-10-13T17:41:33.033" v="4324" actId="1076"/>
          <ac:spMkLst>
            <pc:docMk/>
            <pc:sldMk cId="2337633875" sldId="279"/>
            <ac:spMk id="23" creationId="{B04EA672-8D8B-72BC-61D0-9CB1F0F51586}"/>
          </ac:spMkLst>
        </pc:spChg>
        <pc:spChg chg="add mod">
          <ac:chgData name="Kulinich Bohdan" userId="48e65c9f34e137d0" providerId="LiveId" clId="{27FA59A9-EC3F-5748-8169-87C5CA7BD58F}" dt="2023-10-13T17:41:46.194" v="4339" actId="1037"/>
          <ac:spMkLst>
            <pc:docMk/>
            <pc:sldMk cId="2337633875" sldId="279"/>
            <ac:spMk id="24" creationId="{1AF66ECD-5A9C-57E7-B81B-691F7C63999C}"/>
          </ac:spMkLst>
        </pc:spChg>
        <pc:spChg chg="add del mod">
          <ac:chgData name="Kulinich Bohdan" userId="48e65c9f34e137d0" providerId="LiveId" clId="{27FA59A9-EC3F-5748-8169-87C5CA7BD58F}" dt="2023-10-13T17:41:43.431" v="4329"/>
          <ac:spMkLst>
            <pc:docMk/>
            <pc:sldMk cId="2337633875" sldId="279"/>
            <ac:spMk id="25" creationId="{298F207F-7115-E97C-120D-ED118632AFEC}"/>
          </ac:spMkLst>
        </pc:spChg>
        <pc:spChg chg="add mod modVis">
          <ac:chgData name="Kulinich Bohdan" userId="48e65c9f34e137d0" providerId="LiveId" clId="{27FA59A9-EC3F-5748-8169-87C5CA7BD58F}" dt="2023-10-15T16:32:18.236" v="4838" actId="14429"/>
          <ac:spMkLst>
            <pc:docMk/>
            <pc:sldMk cId="2337633875" sldId="279"/>
            <ac:spMk id="82" creationId="{5CF09D24-8597-A771-1643-4E545EC4D47E}"/>
          </ac:spMkLst>
        </pc:spChg>
        <pc:spChg chg="add mod">
          <ac:chgData name="Kulinich Bohdan" userId="48e65c9f34e137d0" providerId="LiveId" clId="{27FA59A9-EC3F-5748-8169-87C5CA7BD58F}" dt="2023-10-15T16:32:02.772" v="4837" actId="14100"/>
          <ac:spMkLst>
            <pc:docMk/>
            <pc:sldMk cId="2337633875" sldId="279"/>
            <ac:spMk id="83" creationId="{EFCF3B11-559E-390B-8D05-37D487D42398}"/>
          </ac:spMkLst>
        </pc:spChg>
        <pc:spChg chg="mod">
          <ac:chgData name="Kulinich Bohdan" userId="48e65c9f34e137d0" providerId="LiveId" clId="{27FA59A9-EC3F-5748-8169-87C5CA7BD58F}" dt="2023-10-15T12:51:35.475" v="4485" actId="20577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27FA59A9-EC3F-5748-8169-87C5CA7BD58F}" dt="2023-10-13T16:39:49.431" v="4042" actId="478"/>
          <ac:spMkLst>
            <pc:docMk/>
            <pc:sldMk cId="2337633875" sldId="279"/>
            <ac:spMk id="122" creationId="{81173D38-241A-AF39-95D2-33A08F2791CA}"/>
          </ac:spMkLst>
        </pc:spChg>
        <pc:grpChg chg="add mod">
          <ac:chgData name="Kulinich Bohdan" userId="48e65c9f34e137d0" providerId="LiveId" clId="{27FA59A9-EC3F-5748-8169-87C5CA7BD58F}" dt="2023-10-13T17:36:55.083" v="4297" actId="1037"/>
          <ac:grpSpMkLst>
            <pc:docMk/>
            <pc:sldMk cId="2337633875" sldId="279"/>
            <ac:grpSpMk id="12" creationId="{D554A840-6CA3-881C-9888-45196654BB1D}"/>
          </ac:grpSpMkLst>
        </pc:grpChg>
        <pc:grpChg chg="add mod">
          <ac:chgData name="Kulinich Bohdan" userId="48e65c9f34e137d0" providerId="LiveId" clId="{27FA59A9-EC3F-5748-8169-87C5CA7BD58F}" dt="2023-10-15T12:53:01.961" v="4509" actId="164"/>
          <ac:grpSpMkLst>
            <pc:docMk/>
            <pc:sldMk cId="2337633875" sldId="279"/>
            <ac:grpSpMk id="33" creationId="{B4A9B421-23D4-116D-A47C-A11C7BE33336}"/>
          </ac:grpSpMkLst>
        </pc:grpChg>
        <pc:grpChg chg="add mod">
          <ac:chgData name="Kulinich Bohdan" userId="48e65c9f34e137d0" providerId="LiveId" clId="{27FA59A9-EC3F-5748-8169-87C5CA7BD58F}" dt="2023-10-15T12:53:06.985" v="4514" actId="1035"/>
          <ac:grpSpMkLst>
            <pc:docMk/>
            <pc:sldMk cId="2337633875" sldId="279"/>
            <ac:grpSpMk id="34" creationId="{BB56A26E-E2F0-A1F8-8511-FD32D132AC22}"/>
          </ac:grpSpMkLst>
        </pc:grpChg>
        <pc:grpChg chg="mod">
          <ac:chgData name="Kulinich Bohdan" userId="48e65c9f34e137d0" providerId="LiveId" clId="{27FA59A9-EC3F-5748-8169-87C5CA7BD58F}" dt="2023-10-15T13:01:10.007" v="4600" actId="166"/>
          <ac:grpSpMkLst>
            <pc:docMk/>
            <pc:sldMk cId="2337633875" sldId="279"/>
            <ac:grpSpMk id="72" creationId="{F7285656-FA4C-E778-047F-D5BD46799597}"/>
          </ac:grpSpMkLst>
        </pc:grpChg>
        <pc:picChg chg="del">
          <ac:chgData name="Kulinich Bohdan" userId="48e65c9f34e137d0" providerId="LiveId" clId="{27FA59A9-EC3F-5748-8169-87C5CA7BD58F}" dt="2023-10-13T16:39:49.431" v="4042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27FA59A9-EC3F-5748-8169-87C5CA7BD58F}" dt="2023-10-13T16:39:45.967" v="4041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27FA59A9-EC3F-5748-8169-87C5CA7BD58F}" dt="2023-10-13T17:35:07.319" v="4247" actId="164"/>
          <ac:cxnSpMkLst>
            <pc:docMk/>
            <pc:sldMk cId="2337633875" sldId="279"/>
            <ac:cxnSpMk id="2" creationId="{7E007398-5835-7C0D-AFDD-311B71E774FD}"/>
          </ac:cxnSpMkLst>
        </pc:cxnChg>
        <pc:cxnChg chg="add mod">
          <ac:chgData name="Kulinich Bohdan" userId="48e65c9f34e137d0" providerId="LiveId" clId="{27FA59A9-EC3F-5748-8169-87C5CA7BD58F}" dt="2023-10-13T17:35:07.319" v="4247" actId="164"/>
          <ac:cxnSpMkLst>
            <pc:docMk/>
            <pc:sldMk cId="2337633875" sldId="279"/>
            <ac:cxnSpMk id="4" creationId="{A788981F-21F0-8FAC-93E4-96F508A9967C}"/>
          </ac:cxnSpMkLst>
        </pc:cxnChg>
        <pc:cxnChg chg="add mod">
          <ac:chgData name="Kulinich Bohdan" userId="48e65c9f34e137d0" providerId="LiveId" clId="{27FA59A9-EC3F-5748-8169-87C5CA7BD58F}" dt="2023-10-13T17:35:07.319" v="4247" actId="164"/>
          <ac:cxnSpMkLst>
            <pc:docMk/>
            <pc:sldMk cId="2337633875" sldId="279"/>
            <ac:cxnSpMk id="9" creationId="{7C2F127E-49C7-8402-DA1B-1ADF1B19DAE4}"/>
          </ac:cxnSpMkLst>
        </pc:cxnChg>
        <pc:cxnChg chg="add mod">
          <ac:chgData name="Kulinich Bohdan" userId="48e65c9f34e137d0" providerId="LiveId" clId="{27FA59A9-EC3F-5748-8169-87C5CA7BD58F}" dt="2023-10-13T17:37:06.733" v="4300" actId="1037"/>
          <ac:cxnSpMkLst>
            <pc:docMk/>
            <pc:sldMk cId="2337633875" sldId="279"/>
            <ac:cxnSpMk id="14" creationId="{5FFA4723-D3AE-DF2B-5A5D-4AD946B9123B}"/>
          </ac:cxnSpMkLst>
        </pc:cxnChg>
        <pc:cxnChg chg="add mod">
          <ac:chgData name="Kulinich Bohdan" userId="48e65c9f34e137d0" providerId="LiveId" clId="{27FA59A9-EC3F-5748-8169-87C5CA7BD58F}" dt="2023-10-15T12:52:23.609" v="4494" actId="1036"/>
          <ac:cxnSpMkLst>
            <pc:docMk/>
            <pc:sldMk cId="2337633875" sldId="279"/>
            <ac:cxnSpMk id="26" creationId="{5D2917DC-3979-F200-42C2-4BC3748C1A0F}"/>
          </ac:cxnSpMkLst>
        </pc:cxnChg>
        <pc:cxnChg chg="add mod">
          <ac:chgData name="Kulinich Bohdan" userId="48e65c9f34e137d0" providerId="LiveId" clId="{27FA59A9-EC3F-5748-8169-87C5CA7BD58F}" dt="2023-10-15T12:52:33.962" v="4501" actId="1038"/>
          <ac:cxnSpMkLst>
            <pc:docMk/>
            <pc:sldMk cId="2337633875" sldId="279"/>
            <ac:cxnSpMk id="29" creationId="{158DA247-336A-DAA3-FF38-6F2932F2C82C}"/>
          </ac:cxnSpMkLst>
        </pc:cxnChg>
        <pc:cxnChg chg="add mod">
          <ac:chgData name="Kulinich Bohdan" userId="48e65c9f34e137d0" providerId="LiveId" clId="{27FA59A9-EC3F-5748-8169-87C5CA7BD58F}" dt="2023-10-15T12:53:01.961" v="4509" actId="164"/>
          <ac:cxnSpMkLst>
            <pc:docMk/>
            <pc:sldMk cId="2337633875" sldId="279"/>
            <ac:cxnSpMk id="30" creationId="{AD43741E-FF4D-F629-33E3-DD41DCF7AD56}"/>
          </ac:cxnSpMkLst>
        </pc:cxnChg>
        <pc:cxnChg chg="add mod">
          <ac:chgData name="Kulinich Bohdan" userId="48e65c9f34e137d0" providerId="LiveId" clId="{27FA59A9-EC3F-5748-8169-87C5CA7BD58F}" dt="2023-10-15T12:53:01.961" v="4509" actId="164"/>
          <ac:cxnSpMkLst>
            <pc:docMk/>
            <pc:sldMk cId="2337633875" sldId="279"/>
            <ac:cxnSpMk id="32" creationId="{A357067C-4E71-0661-4353-80E41EEEA67D}"/>
          </ac:cxnSpMkLst>
        </pc:cxnChg>
        <pc:cxnChg chg="mod">
          <ac:chgData name="Kulinich Bohdan" userId="48e65c9f34e137d0" providerId="LiveId" clId="{27FA59A9-EC3F-5748-8169-87C5CA7BD58F}" dt="2023-10-15T12:53:02.938" v="4510"/>
          <ac:cxnSpMkLst>
            <pc:docMk/>
            <pc:sldMk cId="2337633875" sldId="279"/>
            <ac:cxnSpMk id="35" creationId="{A24A60BD-5FD7-ACBF-4285-C60C9124D94A}"/>
          </ac:cxnSpMkLst>
        </pc:cxnChg>
        <pc:cxnChg chg="mod">
          <ac:chgData name="Kulinich Bohdan" userId="48e65c9f34e137d0" providerId="LiveId" clId="{27FA59A9-EC3F-5748-8169-87C5CA7BD58F}" dt="2023-10-15T12:53:02.938" v="4510"/>
          <ac:cxnSpMkLst>
            <pc:docMk/>
            <pc:sldMk cId="2337633875" sldId="279"/>
            <ac:cxnSpMk id="39" creationId="{E75DFD40-3BC1-0D72-5701-3DC703FE5051}"/>
          </ac:cxnSpMkLst>
        </pc:cxnChg>
        <pc:cxnChg chg="add mod">
          <ac:chgData name="Kulinich Bohdan" userId="48e65c9f34e137d0" providerId="LiveId" clId="{27FA59A9-EC3F-5748-8169-87C5CA7BD58F}" dt="2023-10-15T12:59:53.053" v="4584" actId="167"/>
          <ac:cxnSpMkLst>
            <pc:docMk/>
            <pc:sldMk cId="2337633875" sldId="279"/>
            <ac:cxnSpMk id="40" creationId="{C098F206-5FCE-C482-9D57-4BB2454C33D4}"/>
          </ac:cxnSpMkLst>
        </pc:cxnChg>
        <pc:cxnChg chg="add mod">
          <ac:chgData name="Kulinich Bohdan" userId="48e65c9f34e137d0" providerId="LiveId" clId="{27FA59A9-EC3F-5748-8169-87C5CA7BD58F}" dt="2023-10-15T12:59:53.053" v="4584" actId="167"/>
          <ac:cxnSpMkLst>
            <pc:docMk/>
            <pc:sldMk cId="2337633875" sldId="279"/>
            <ac:cxnSpMk id="50" creationId="{69451651-CA0D-5731-2415-AB0B92D23DEC}"/>
          </ac:cxnSpMkLst>
        </pc:cxnChg>
        <pc:cxnChg chg="add mod">
          <ac:chgData name="Kulinich Bohdan" userId="48e65c9f34e137d0" providerId="LiveId" clId="{27FA59A9-EC3F-5748-8169-87C5CA7BD58F}" dt="2023-10-15T13:03:53.407" v="4659" actId="167"/>
          <ac:cxnSpMkLst>
            <pc:docMk/>
            <pc:sldMk cId="2337633875" sldId="279"/>
            <ac:cxnSpMk id="66" creationId="{EE8615CF-BED5-BF5E-5A29-3272CB7A7431}"/>
          </ac:cxnSpMkLst>
        </pc:cxnChg>
        <pc:cxnChg chg="add del mod">
          <ac:chgData name="Kulinich Bohdan" userId="48e65c9f34e137d0" providerId="LiveId" clId="{27FA59A9-EC3F-5748-8169-87C5CA7BD58F}" dt="2023-10-15T12:58:22.611" v="4539"/>
          <ac:cxnSpMkLst>
            <pc:docMk/>
            <pc:sldMk cId="2337633875" sldId="279"/>
            <ac:cxnSpMk id="71" creationId="{DCA6526C-9D2D-453E-12DE-1E02B1731751}"/>
          </ac:cxnSpMkLst>
        </pc:cxnChg>
        <pc:cxnChg chg="add mod">
          <ac:chgData name="Kulinich Bohdan" userId="48e65c9f34e137d0" providerId="LiveId" clId="{27FA59A9-EC3F-5748-8169-87C5CA7BD58F}" dt="2023-10-15T13:02:38.935" v="4622" actId="167"/>
          <ac:cxnSpMkLst>
            <pc:docMk/>
            <pc:sldMk cId="2337633875" sldId="279"/>
            <ac:cxnSpMk id="75" creationId="{49D804A3-154F-4051-725F-83C3385A5F42}"/>
          </ac:cxnSpMkLst>
        </pc:cxnChg>
        <pc:cxnChg chg="add del mod">
          <ac:chgData name="Kulinich Bohdan" userId="48e65c9f34e137d0" providerId="LiveId" clId="{27FA59A9-EC3F-5748-8169-87C5CA7BD58F}" dt="2023-10-15T12:59:46.149" v="4583" actId="478"/>
          <ac:cxnSpMkLst>
            <pc:docMk/>
            <pc:sldMk cId="2337633875" sldId="279"/>
            <ac:cxnSpMk id="78" creationId="{70F06C24-E487-6053-1277-6BF2D60EC014}"/>
          </ac:cxnSpMkLst>
        </pc:cxnChg>
        <pc:cxnChg chg="add del mod">
          <ac:chgData name="Kulinich Bohdan" userId="48e65c9f34e137d0" providerId="LiveId" clId="{27FA59A9-EC3F-5748-8169-87C5CA7BD58F}" dt="2023-10-15T12:59:45.106" v="4582" actId="478"/>
          <ac:cxnSpMkLst>
            <pc:docMk/>
            <pc:sldMk cId="2337633875" sldId="279"/>
            <ac:cxnSpMk id="79" creationId="{5616B31A-0FAA-DEF7-3EEF-FEBF48C0D8F3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27FA59A9-EC3F-5748-8169-87C5CA7BD58F}" dt="2023-10-13T16:39:49.431" v="4042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27FA59A9-EC3F-5748-8169-87C5CA7BD58F}" dt="2023-10-20T18:08:50.250" v="6905" actId="20577"/>
        <pc:sldMkLst>
          <pc:docMk/>
          <pc:sldMk cId="945877188" sldId="280"/>
        </pc:sldMkLst>
        <pc:spChg chg="mod">
          <ac:chgData name="Kulinich Bohdan" userId="48e65c9f34e137d0" providerId="LiveId" clId="{27FA59A9-EC3F-5748-8169-87C5CA7BD58F}" dt="2023-10-20T18:08:27.013" v="6887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27FA59A9-EC3F-5748-8169-87C5CA7BD58F}" dt="2023-10-20T18:08:50.250" v="6905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27FA59A9-EC3F-5748-8169-87C5CA7BD58F}" dt="2023-10-05T19:16:58.049" v="80" actId="20577"/>
        <pc:sldMkLst>
          <pc:docMk/>
          <pc:sldMk cId="3313802318" sldId="284"/>
        </pc:sldMkLst>
        <pc:spChg chg="mod">
          <ac:chgData name="Kulinich Bohdan" userId="48e65c9f34e137d0" providerId="LiveId" clId="{27FA59A9-EC3F-5748-8169-87C5CA7BD58F}" dt="2023-10-05T19:16:58.049" v="80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7FA59A9-EC3F-5748-8169-87C5CA7BD58F}" dt="2023-10-05T19:16:11.903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addAnim delAnim modAnim">
        <pc:chgData name="Kulinich Bohdan" userId="48e65c9f34e137d0" providerId="LiveId" clId="{27FA59A9-EC3F-5748-8169-87C5CA7BD58F}" dt="2023-10-15T14:35:55.911" v="4783" actId="1076"/>
        <pc:sldMkLst>
          <pc:docMk/>
          <pc:sldMk cId="830744207" sldId="291"/>
        </pc:sldMkLst>
        <pc:spChg chg="mod">
          <ac:chgData name="Kulinich Bohdan" userId="48e65c9f34e137d0" providerId="LiveId" clId="{27FA59A9-EC3F-5748-8169-87C5CA7BD58F}" dt="2023-10-10T16:30:33.063" v="1075" actId="14100"/>
          <ac:spMkLst>
            <pc:docMk/>
            <pc:sldMk cId="830744207" sldId="291"/>
            <ac:spMk id="2" creationId="{99BB3DAE-74E2-ED3D-A5D0-71D16F762C82}"/>
          </ac:spMkLst>
        </pc:spChg>
        <pc:spChg chg="del mod">
          <ac:chgData name="Kulinich Bohdan" userId="48e65c9f34e137d0" providerId="LiveId" clId="{27FA59A9-EC3F-5748-8169-87C5CA7BD58F}" dt="2023-10-09T19:30:50.543" v="237" actId="478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27FA59A9-EC3F-5748-8169-87C5CA7BD58F}" dt="2023-10-10T16:30:33.063" v="1075" actId="14100"/>
          <ac:spMkLst>
            <pc:docMk/>
            <pc:sldMk cId="830744207" sldId="291"/>
            <ac:spMk id="5" creationId="{99DAE7C5-0F70-E260-DBDD-F970F9F677B6}"/>
          </ac:spMkLst>
        </pc:spChg>
        <pc:spChg chg="del mod">
          <ac:chgData name="Kulinich Bohdan" userId="48e65c9f34e137d0" providerId="LiveId" clId="{27FA59A9-EC3F-5748-8169-87C5CA7BD58F}" dt="2023-10-09T19:36:15.652" v="255" actId="478"/>
          <ac:spMkLst>
            <pc:docMk/>
            <pc:sldMk cId="830744207" sldId="291"/>
            <ac:spMk id="12" creationId="{BDBBD108-7AFB-7A4C-80C8-DAAE87B9C162}"/>
          </ac:spMkLst>
        </pc:spChg>
        <pc:spChg chg="del mod">
          <ac:chgData name="Kulinich Bohdan" userId="48e65c9f34e137d0" providerId="LiveId" clId="{27FA59A9-EC3F-5748-8169-87C5CA7BD58F}" dt="2023-10-09T19:36:13.096" v="254" actId="478"/>
          <ac:spMkLst>
            <pc:docMk/>
            <pc:sldMk cId="830744207" sldId="291"/>
            <ac:spMk id="13" creationId="{ABB05028-BD61-61B4-1D8B-2AD8943DBD84}"/>
          </ac:spMkLst>
        </pc:spChg>
        <pc:spChg chg="mod">
          <ac:chgData name="Kulinich Bohdan" userId="48e65c9f34e137d0" providerId="LiveId" clId="{27FA59A9-EC3F-5748-8169-87C5CA7BD58F}" dt="2023-10-09T19:51:08.566" v="889" actId="207"/>
          <ac:spMkLst>
            <pc:docMk/>
            <pc:sldMk cId="830744207" sldId="291"/>
            <ac:spMk id="14" creationId="{B3FA7E00-4F2D-CE57-8FA2-28DDAFFBB9FA}"/>
          </ac:spMkLst>
        </pc:spChg>
        <pc:spChg chg="mod">
          <ac:chgData name="Kulinich Bohdan" userId="48e65c9f34e137d0" providerId="LiveId" clId="{27FA59A9-EC3F-5748-8169-87C5CA7BD58F}" dt="2023-10-15T14:35:55.911" v="4783" actId="1076"/>
          <ac:spMkLst>
            <pc:docMk/>
            <pc:sldMk cId="830744207" sldId="291"/>
            <ac:spMk id="15" creationId="{40C85C09-CD35-050B-A6D8-6231FA32DBB5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6" creationId="{3216E158-CBDC-9437-56A4-1DB5F2668579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7" creationId="{7CA5A961-6DAE-CCE4-5B29-DBF334921B1A}"/>
          </ac:spMkLst>
        </pc:spChg>
        <pc:spChg chg="add mod">
          <ac:chgData name="Kulinich Bohdan" userId="48e65c9f34e137d0" providerId="LiveId" clId="{27FA59A9-EC3F-5748-8169-87C5CA7BD58F}" dt="2023-10-10T16:30:52.060" v="1083" actId="1036"/>
          <ac:spMkLst>
            <pc:docMk/>
            <pc:sldMk cId="830744207" sldId="291"/>
            <ac:spMk id="28" creationId="{AA2264EF-F881-8BA2-3EAA-C38E94714330}"/>
          </ac:spMkLst>
        </pc:spChg>
        <pc:spChg chg="add mod">
          <ac:chgData name="Kulinich Bohdan" userId="48e65c9f34e137d0" providerId="LiveId" clId="{27FA59A9-EC3F-5748-8169-87C5CA7BD58F}" dt="2023-10-10T16:30:55.520" v="1084" actId="1038"/>
          <ac:spMkLst>
            <pc:docMk/>
            <pc:sldMk cId="830744207" sldId="291"/>
            <ac:spMk id="29" creationId="{89506C09-0373-7808-F097-C86C738FA387}"/>
          </ac:spMkLst>
        </pc:spChg>
        <pc:spChg chg="add del mod">
          <ac:chgData name="Kulinich Bohdan" userId="48e65c9f34e137d0" providerId="LiveId" clId="{27FA59A9-EC3F-5748-8169-87C5CA7BD58F}" dt="2023-10-09T19:38:57.742" v="304" actId="478"/>
          <ac:spMkLst>
            <pc:docMk/>
            <pc:sldMk cId="830744207" sldId="291"/>
            <ac:spMk id="42" creationId="{064CA958-F017-4038-031A-BD891541F9C2}"/>
          </ac:spMkLst>
        </pc:spChg>
        <pc:spChg chg="add del mod">
          <ac:chgData name="Kulinich Bohdan" userId="48e65c9f34e137d0" providerId="LiveId" clId="{27FA59A9-EC3F-5748-8169-87C5CA7BD58F}" dt="2023-10-09T19:38:46" v="299" actId="478"/>
          <ac:spMkLst>
            <pc:docMk/>
            <pc:sldMk cId="830744207" sldId="291"/>
            <ac:spMk id="43" creationId="{AD666D59-E2DF-6DE7-B323-9381715E4A44}"/>
          </ac:spMkLst>
        </pc:spChg>
        <pc:spChg chg="add del mod">
          <ac:chgData name="Kulinich Bohdan" userId="48e65c9f34e137d0" providerId="LiveId" clId="{27FA59A9-EC3F-5748-8169-87C5CA7BD58F}" dt="2023-10-09T19:38:44.348" v="298" actId="478"/>
          <ac:spMkLst>
            <pc:docMk/>
            <pc:sldMk cId="830744207" sldId="291"/>
            <ac:spMk id="44" creationId="{08EC5A33-73A3-8DB3-E7BC-16A1323DA56D}"/>
          </ac:spMkLst>
        </pc:spChg>
        <pc:spChg chg="mod">
          <ac:chgData name="Kulinich Bohdan" userId="48e65c9f34e137d0" providerId="LiveId" clId="{27FA59A9-EC3F-5748-8169-87C5CA7BD58F}" dt="2023-10-09T19:39:51.499" v="318" actId="1037"/>
          <ac:spMkLst>
            <pc:docMk/>
            <pc:sldMk cId="830744207" sldId="291"/>
            <ac:spMk id="45" creationId="{CC1D6343-BFE5-9DC4-79A0-582DD6704040}"/>
          </ac:spMkLst>
        </pc:spChg>
        <pc:spChg chg="add del mod">
          <ac:chgData name="Kulinich Bohdan" userId="48e65c9f34e137d0" providerId="LiveId" clId="{27FA59A9-EC3F-5748-8169-87C5CA7BD58F}" dt="2023-10-09T19:38:55.824" v="303" actId="478"/>
          <ac:spMkLst>
            <pc:docMk/>
            <pc:sldMk cId="830744207" sldId="291"/>
            <ac:spMk id="46" creationId="{F9FD416C-67D5-31AD-232D-29C0408E19B2}"/>
          </ac:spMkLst>
        </pc:spChg>
        <pc:spChg chg="add del mod">
          <ac:chgData name="Kulinich Bohdan" userId="48e65c9f34e137d0" providerId="LiveId" clId="{27FA59A9-EC3F-5748-8169-87C5CA7BD58F}" dt="2023-10-09T19:38:59.637" v="305" actId="478"/>
          <ac:spMkLst>
            <pc:docMk/>
            <pc:sldMk cId="830744207" sldId="291"/>
            <ac:spMk id="47" creationId="{73E6F170-699D-9627-99E1-9E65324CDEEA}"/>
          </ac:spMkLst>
        </pc:spChg>
        <pc:spChg chg="add del mod">
          <ac:chgData name="Kulinich Bohdan" userId="48e65c9f34e137d0" providerId="LiveId" clId="{27FA59A9-EC3F-5748-8169-87C5CA7BD58F}" dt="2023-10-09T19:38:49.900" v="301" actId="478"/>
          <ac:spMkLst>
            <pc:docMk/>
            <pc:sldMk cId="830744207" sldId="291"/>
            <ac:spMk id="48" creationId="{45FEBE53-81E0-365E-3B42-C5AC04B349A3}"/>
          </ac:spMkLst>
        </pc:spChg>
        <pc:spChg chg="add del mod">
          <ac:chgData name="Kulinich Bohdan" userId="48e65c9f34e137d0" providerId="LiveId" clId="{27FA59A9-EC3F-5748-8169-87C5CA7BD58F}" dt="2023-10-09T19:38:48.016" v="300" actId="478"/>
          <ac:spMkLst>
            <pc:docMk/>
            <pc:sldMk cId="830744207" sldId="291"/>
            <ac:spMk id="50" creationId="{95434779-97EF-0CD2-0FB7-6C910F537D5E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51" creationId="{80599231-6BC4-355B-C2C3-857053678A77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05" creationId="{C8413221-0CC6-2104-20F1-77854EF467D1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06" creationId="{D90F2048-54DB-568E-86A6-2898B2EC5946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07" creationId="{5C61A0F7-046E-827C-20D8-BC616DD03611}"/>
          </ac:spMkLst>
        </pc:spChg>
        <pc:spChg chg="add del mod">
          <ac:chgData name="Kulinich Bohdan" userId="48e65c9f34e137d0" providerId="LiveId" clId="{27FA59A9-EC3F-5748-8169-87C5CA7BD58F}" dt="2023-10-09T19:30:18.261" v="236" actId="1038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27FA59A9-EC3F-5748-8169-87C5CA7BD58F}" dt="2023-10-09T19:31:44.006" v="245" actId="14100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27FA59A9-EC3F-5748-8169-87C5CA7BD58F}" dt="2023-10-10T16:32:32.234" v="1131" actId="1035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27FA59A9-EC3F-5748-8169-87C5CA7BD58F}" dt="2023-10-09T19:26:13.552" v="138" actId="478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27FA59A9-EC3F-5748-8169-87C5CA7BD58F}" dt="2023-10-12T19:41:00.659" v="3080" actId="20577"/>
          <ac:spMkLst>
            <pc:docMk/>
            <pc:sldMk cId="830744207" sldId="291"/>
            <ac:spMk id="112" creationId="{C10AB638-57B8-DEAC-DE66-FBC39DF43EA0}"/>
          </ac:spMkLst>
        </pc:spChg>
        <pc:spChg chg="del mod">
          <ac:chgData name="Kulinich Bohdan" userId="48e65c9f34e137d0" providerId="LiveId" clId="{27FA59A9-EC3F-5748-8169-87C5CA7BD58F}" dt="2023-10-09T19:31:08.951" v="241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27FA59A9-EC3F-5748-8169-87C5CA7BD58F}" dt="2023-10-10T16:31:59.045" v="1117" actId="1036"/>
          <ac:spMkLst>
            <pc:docMk/>
            <pc:sldMk cId="830744207" sldId="291"/>
            <ac:spMk id="114" creationId="{8CDACCA7-A25A-DA5F-E298-BE822F7BED61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15" creationId="{F6C821FE-A31B-12B2-82A2-CD9667C98652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16" creationId="{499AA7C8-6A67-98F1-DAEE-7DD9DFEC8A35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17" creationId="{53724E6A-6A62-4CB4-EC35-A39AB1887365}"/>
          </ac:spMkLst>
        </pc:spChg>
        <pc:spChg chg="mod">
          <ac:chgData name="Kulinich Bohdan" userId="48e65c9f34e137d0" providerId="LiveId" clId="{27FA59A9-EC3F-5748-8169-87C5CA7BD58F}" dt="2023-10-10T16:30:23.770" v="1072" actId="1036"/>
          <ac:spMkLst>
            <pc:docMk/>
            <pc:sldMk cId="830744207" sldId="291"/>
            <ac:spMk id="118" creationId="{5061712C-0C43-6356-B9A7-EC52B423EEF2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19" creationId="{582FFAB7-0DE9-4405-F4FE-7D53670516E0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20" creationId="{82847151-4026-06AD-544E-FBE70CBE3AC3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21" creationId="{D8210A98-0BEE-B974-45AD-23700B4A4CBA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22" creationId="{C30D845A-1677-227B-8100-C37982949819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24" creationId="{578BFFDF-C63A-3A42-8AE0-2B888964F943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32" creationId="{F527C0FD-DB4D-EF53-E334-B31C04A26DEA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35" creationId="{AE0F19FB-61B9-614C-6EF2-80A8E22895C7}"/>
          </ac:spMkLst>
        </pc:spChg>
        <pc:spChg chg="del mod">
          <ac:chgData name="Kulinich Bohdan" userId="48e65c9f34e137d0" providerId="LiveId" clId="{27FA59A9-EC3F-5748-8169-87C5CA7BD58F}" dt="2023-10-09T19:31:15.139" v="243" actId="478"/>
          <ac:spMkLst>
            <pc:docMk/>
            <pc:sldMk cId="830744207" sldId="291"/>
            <ac:spMk id="140" creationId="{E52ECEEE-2AAB-97E6-1FA9-E5DC28AFBA8A}"/>
          </ac:spMkLst>
        </pc:spChg>
        <pc:spChg chg="mod">
          <ac:chgData name="Kulinich Bohdan" userId="48e65c9f34e137d0" providerId="LiveId" clId="{27FA59A9-EC3F-5748-8169-87C5CA7BD58F}" dt="2023-10-10T16:37:34.886" v="1163" actId="20577"/>
          <ac:spMkLst>
            <pc:docMk/>
            <pc:sldMk cId="830744207" sldId="291"/>
            <ac:spMk id="141" creationId="{E07BAAB4-5BFC-FC78-0E76-87961047D3F8}"/>
          </ac:spMkLst>
        </pc:spChg>
        <pc:spChg chg="del mod">
          <ac:chgData name="Kulinich Bohdan" userId="48e65c9f34e137d0" providerId="LiveId" clId="{27FA59A9-EC3F-5748-8169-87C5CA7BD58F}" dt="2023-10-09T19:31:10.487" v="242" actId="478"/>
          <ac:spMkLst>
            <pc:docMk/>
            <pc:sldMk cId="830744207" sldId="291"/>
            <ac:spMk id="142" creationId="{00A3C438-FBD5-EDBC-571D-F931A9BF05AF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0" creationId="{9EA5F254-A842-6D9A-2EBB-F47AECC128FC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2" creationId="{2BC573EA-C201-73A5-91C7-0CB1FCBCEADF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3" creationId="{5CE8A2F0-FB8F-B635-C5AA-981161424C5E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4" creationId="{C7E0539D-47D1-984D-0ED8-C544F055AB87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5" creationId="{AC3B5F80-C048-6EB4-7D13-72518AA873BF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6" creationId="{44626E57-21BA-689B-16B6-2BE4FFAECC00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7" creationId="{9B9A2954-7CB0-E0FF-ED0E-4926BBC0A486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58" creationId="{3CD5266D-1C1B-BD11-A059-2C2650D10C1C}"/>
          </ac:spMkLst>
        </pc:spChg>
        <pc:spChg chg="add mod topLvl">
          <ac:chgData name="Kulinich Bohdan" userId="48e65c9f34e137d0" providerId="LiveId" clId="{27FA59A9-EC3F-5748-8169-87C5CA7BD58F}" dt="2023-10-10T16:43:47.921" v="1293" actId="165"/>
          <ac:spMkLst>
            <pc:docMk/>
            <pc:sldMk cId="830744207" sldId="291"/>
            <ac:spMk id="159" creationId="{795D9504-E96A-67D8-B462-DC081053176D}"/>
          </ac:spMkLst>
        </pc:spChg>
        <pc:spChg chg="add mod">
          <ac:chgData name="Kulinich Bohdan" userId="48e65c9f34e137d0" providerId="LiveId" clId="{27FA59A9-EC3F-5748-8169-87C5CA7BD58F}" dt="2023-10-10T16:34:28.746" v="1146" actId="164"/>
          <ac:spMkLst>
            <pc:docMk/>
            <pc:sldMk cId="830744207" sldId="291"/>
            <ac:spMk id="160" creationId="{CF0A5126-2AA2-414B-7009-CCE84345797E}"/>
          </ac:spMkLst>
        </pc:spChg>
        <pc:spChg chg="add del mod">
          <ac:chgData name="Kulinich Bohdan" userId="48e65c9f34e137d0" providerId="LiveId" clId="{27FA59A9-EC3F-5748-8169-87C5CA7BD58F}" dt="2023-10-10T16:27:36.185" v="1040" actId="478"/>
          <ac:spMkLst>
            <pc:docMk/>
            <pc:sldMk cId="830744207" sldId="291"/>
            <ac:spMk id="161" creationId="{05484D21-E3B0-BCC6-DB97-8243A3EC800F}"/>
          </ac:spMkLst>
        </pc:spChg>
        <pc:spChg chg="add mod">
          <ac:chgData name="Kulinich Bohdan" userId="48e65c9f34e137d0" providerId="LiveId" clId="{27FA59A9-EC3F-5748-8169-87C5CA7BD58F}" dt="2023-10-10T16:44:57.687" v="1303" actId="1076"/>
          <ac:spMkLst>
            <pc:docMk/>
            <pc:sldMk cId="830744207" sldId="291"/>
            <ac:spMk id="162" creationId="{17D16575-5FAB-EC96-96AD-F3A71CE348E3}"/>
          </ac:spMkLst>
        </pc:spChg>
        <pc:spChg chg="add mod">
          <ac:chgData name="Kulinich Bohdan" userId="48e65c9f34e137d0" providerId="LiveId" clId="{27FA59A9-EC3F-5748-8169-87C5CA7BD58F}" dt="2023-10-10T16:32:04.866" v="1127" actId="1036"/>
          <ac:spMkLst>
            <pc:docMk/>
            <pc:sldMk cId="830744207" sldId="291"/>
            <ac:spMk id="163" creationId="{0A3D62C4-F766-1F2B-D568-9F2977C40790}"/>
          </ac:spMkLst>
        </pc:spChg>
        <pc:spChg chg="add mod">
          <ac:chgData name="Kulinich Bohdan" userId="48e65c9f34e137d0" providerId="LiveId" clId="{27FA59A9-EC3F-5748-8169-87C5CA7BD58F}" dt="2023-10-10T16:46:15.744" v="1315" actId="20577"/>
          <ac:spMkLst>
            <pc:docMk/>
            <pc:sldMk cId="830744207" sldId="291"/>
            <ac:spMk id="164" creationId="{FE72B0BB-291C-381C-8009-C9D98A97FCA3}"/>
          </ac:spMkLst>
        </pc:spChg>
        <pc:spChg chg="add mod">
          <ac:chgData name="Kulinich Bohdan" userId="48e65c9f34e137d0" providerId="LiveId" clId="{27FA59A9-EC3F-5748-8169-87C5CA7BD58F}" dt="2023-10-10T16:41:47.168" v="1281" actId="207"/>
          <ac:spMkLst>
            <pc:docMk/>
            <pc:sldMk cId="830744207" sldId="291"/>
            <ac:spMk id="167" creationId="{C447C56A-7F75-1F67-4B1D-4F1C4E4B6C30}"/>
          </ac:spMkLst>
        </pc:spChg>
        <pc:grpChg chg="add del mod topLvl">
          <ac:chgData name="Kulinich Bohdan" userId="48e65c9f34e137d0" providerId="LiveId" clId="{27FA59A9-EC3F-5748-8169-87C5CA7BD58F}" dt="2023-10-10T17:52:31.990" v="1385" actId="165"/>
          <ac:grpSpMkLst>
            <pc:docMk/>
            <pc:sldMk cId="830744207" sldId="291"/>
            <ac:grpSpMk id="55" creationId="{1AA7AB94-A1B3-D124-3B87-14E3D64CF4A5}"/>
          </ac:grpSpMkLst>
        </pc:grpChg>
        <pc:grpChg chg="add del mod">
          <ac:chgData name="Kulinich Bohdan" userId="48e65c9f34e137d0" providerId="LiveId" clId="{27FA59A9-EC3F-5748-8169-87C5CA7BD58F}" dt="2023-10-09T19:41:39.245" v="369" actId="478"/>
          <ac:grpSpMkLst>
            <pc:docMk/>
            <pc:sldMk cId="830744207" sldId="291"/>
            <ac:grpSpMk id="63" creationId="{ACA6D06A-6D41-A665-ED57-4F21CBAD546C}"/>
          </ac:grpSpMkLst>
        </pc:grpChg>
        <pc:grpChg chg="add mod">
          <ac:chgData name="Kulinich Bohdan" userId="48e65c9f34e137d0" providerId="LiveId" clId="{27FA59A9-EC3F-5748-8169-87C5CA7BD58F}" dt="2023-10-10T16:34:28.746" v="1146" actId="164"/>
          <ac:grpSpMkLst>
            <pc:docMk/>
            <pc:sldMk cId="830744207" sldId="291"/>
            <ac:grpSpMk id="123" creationId="{6BAAA6E3-B53B-B2C5-9CBA-92C64CB34C50}"/>
          </ac:grpSpMkLst>
        </pc:grpChg>
        <pc:grpChg chg="add del mod">
          <ac:chgData name="Kulinich Bohdan" userId="48e65c9f34e137d0" providerId="LiveId" clId="{27FA59A9-EC3F-5748-8169-87C5CA7BD58F}" dt="2023-10-10T16:43:47.921" v="1293" actId="165"/>
          <ac:grpSpMkLst>
            <pc:docMk/>
            <pc:sldMk cId="830744207" sldId="291"/>
            <ac:grpSpMk id="165" creationId="{AF939AC2-1373-6736-E118-353F4C2EA170}"/>
          </ac:grpSpMkLst>
        </pc:grpChg>
        <pc:grpChg chg="add mod">
          <ac:chgData name="Kulinich Bohdan" userId="48e65c9f34e137d0" providerId="LiveId" clId="{27FA59A9-EC3F-5748-8169-87C5CA7BD58F}" dt="2023-10-10T16:34:28.746" v="1146" actId="164"/>
          <ac:grpSpMkLst>
            <pc:docMk/>
            <pc:sldMk cId="830744207" sldId="291"/>
            <ac:grpSpMk id="166" creationId="{5F8E4D18-FF36-D598-EB54-EC74950D6074}"/>
          </ac:grpSpMkLst>
        </pc:grpChg>
        <pc:cxnChg chg="add mod">
          <ac:chgData name="Kulinich Bohdan" userId="48e65c9f34e137d0" providerId="LiveId" clId="{27FA59A9-EC3F-5748-8169-87C5CA7BD58F}" dt="2023-10-09T19:47:48.054" v="513" actId="208"/>
          <ac:cxnSpMkLst>
            <pc:docMk/>
            <pc:sldMk cId="830744207" sldId="291"/>
            <ac:cxnSpMk id="6" creationId="{B71E1FE6-46F4-D5E3-3DED-26114160185A}"/>
          </ac:cxnSpMkLst>
        </pc:cxnChg>
        <pc:cxnChg chg="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8" creationId="{9AD364ED-2C5A-6131-14D2-4D3090359165}"/>
          </ac:cxnSpMkLst>
        </pc:cxnChg>
        <pc:cxnChg chg="add mod">
          <ac:chgData name="Kulinich Bohdan" userId="48e65c9f34e137d0" providerId="LiveId" clId="{27FA59A9-EC3F-5748-8169-87C5CA7BD58F}" dt="2023-10-09T19:47:48.054" v="513" actId="208"/>
          <ac:cxnSpMkLst>
            <pc:docMk/>
            <pc:sldMk cId="830744207" sldId="291"/>
            <ac:cxnSpMk id="10" creationId="{2610FFE9-6B3F-BEE9-E2C1-2D1FD00AA9D5}"/>
          </ac:cxnSpMkLst>
        </pc:cxnChg>
        <pc:cxnChg chg="add 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19" creationId="{BD85F055-FF34-50DC-3481-A4509230125A}"/>
          </ac:cxnSpMkLst>
        </pc:cxnChg>
        <pc:cxnChg chg="add 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22" creationId="{7DCB14BD-4AB2-AA27-DA42-2A2046363112}"/>
          </ac:cxnSpMkLst>
        </pc:cxnChg>
        <pc:cxnChg chg="add del mod">
          <ac:chgData name="Kulinich Bohdan" userId="48e65c9f34e137d0" providerId="LiveId" clId="{27FA59A9-EC3F-5748-8169-87C5CA7BD58F}" dt="2023-10-09T19:37:13.723" v="275" actId="478"/>
          <ac:cxnSpMkLst>
            <pc:docMk/>
            <pc:sldMk cId="830744207" sldId="291"/>
            <ac:cxnSpMk id="24" creationId="{30870037-7057-E950-D9E1-C2B338C56BEC}"/>
          </ac:cxnSpMkLst>
        </pc:cxnChg>
        <pc:cxnChg chg="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27FA59A9-EC3F-5748-8169-87C5CA7BD58F}" dt="2023-10-09T19:39:51.499" v="318" actId="1037"/>
          <ac:cxnSpMkLst>
            <pc:docMk/>
            <pc:sldMk cId="830744207" sldId="291"/>
            <ac:cxnSpMk id="27" creationId="{E62AC48F-1C4C-49BA-2CDC-6954EA6DE4E3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0" creationId="{D409DC59-A40D-35C8-3130-B864682CB49B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1" creationId="{780060BB-A0C2-3C45-7F57-1F5E3BEC4951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2" creationId="{B56DAFB3-C779-A091-8586-36A900E25B62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3" creationId="{39FB90ED-34A1-B3DB-6674-101F1312B090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4" creationId="{B09D4F92-3F19-549D-0A36-DB3967425268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5" creationId="{19DF2706-E8C9-CCF9-D40C-32CB91918CAA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6" creationId="{6713EB61-6AD5-2EDC-AAC2-2B42B162E54D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7" creationId="{277EE458-F6FC-DEDD-6F1E-FFD82E62D72A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8" creationId="{DE7424AD-59DE-4FFC-8EA6-C59B1A6F1F60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39" creationId="{A2A06B5A-7030-686C-BC46-A3B2E30C0EB7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40" creationId="{D91554BA-F438-6A30-5A8E-4F2D401C48F1}"/>
          </ac:cxnSpMkLst>
        </pc:cxnChg>
        <pc:cxnChg chg="add mod topLvl">
          <ac:chgData name="Kulinich Bohdan" userId="48e65c9f34e137d0" providerId="LiveId" clId="{27FA59A9-EC3F-5748-8169-87C5CA7BD58F}" dt="2023-10-10T17:52:31.990" v="1385" actId="165"/>
          <ac:cxnSpMkLst>
            <pc:docMk/>
            <pc:sldMk cId="830744207" sldId="291"/>
            <ac:cxnSpMk id="41" creationId="{14E35E7E-6107-6944-50A3-41B04619EFF2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2" creationId="{406462B0-B473-F65F-BF3E-94D84EFA80C4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3" creationId="{5309D8F3-7FED-E0EA-949B-6F58980EED64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6" creationId="{6BA095BF-CF9D-0432-6646-A063BFF19CE5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7" creationId="{95053FAD-8AD3-926E-960E-E9B8613F6234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8" creationId="{C594B5A6-1311-B819-2933-3EDFD2CBB357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59" creationId="{A29018E1-4D5F-43B2-6CA8-7181AED97CDF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60" creationId="{F53C2D09-C22A-E38B-6C44-2C1193C41173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61" creationId="{3D777FF2-F799-8B9D-5A5F-584BA6E55590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64" creationId="{574C76E9-84DA-7B7B-5CBB-938783602135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65" creationId="{9573F1ED-C2AD-62E1-A0A1-58047B65EFEE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66" creationId="{6C02A590-5CB1-4091-BD45-6CD371979DE9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67" creationId="{6EA63059-5F1A-FEF8-98C4-4984C6310B8E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68" creationId="{82D7F9C9-BF37-B95F-7686-056892BFEBDB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69" creationId="{4826C538-5243-070D-B454-065FCF01A350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70" creationId="{4AACE4EC-1C65-24F9-319D-BE81D10A4252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71" creationId="{1927D97B-0BFA-3E9B-63A3-4E2B8B8529A5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72" creationId="{E1AEC0B1-2F10-54B1-3325-27F6A71804D5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73" creationId="{3B10AA6F-AB2E-5012-61B5-16473180FB33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74" creationId="{9954DFE4-D90B-01AF-F8DA-356EC3879B51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100" creationId="{29411DF6-C340-AFAE-3A5A-E509E1A1F800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103" creationId="{737CE069-EA41-36C9-4970-FA4A88346585}"/>
          </ac:cxnSpMkLst>
        </pc:cxnChg>
        <pc:cxnChg chg="mod">
          <ac:chgData name="Kulinich Bohdan" userId="48e65c9f34e137d0" providerId="LiveId" clId="{27FA59A9-EC3F-5748-8169-87C5CA7BD58F}" dt="2023-10-09T19:39:13.544" v="309"/>
          <ac:cxnSpMkLst>
            <pc:docMk/>
            <pc:sldMk cId="830744207" sldId="291"/>
            <ac:cxnSpMk id="104" creationId="{A79414C2-65E6-9606-0A23-6ADB762CDAD8}"/>
          </ac:cxnSpMkLst>
        </pc:cxnChg>
        <pc:cxnChg chg="mod">
          <ac:chgData name="Kulinich Bohdan" userId="48e65c9f34e137d0" providerId="LiveId" clId="{27FA59A9-EC3F-5748-8169-87C5CA7BD58F}" dt="2023-10-10T16:29:04.780" v="1054" actId="208"/>
          <ac:cxnSpMkLst>
            <pc:docMk/>
            <pc:sldMk cId="830744207" sldId="291"/>
            <ac:cxnSpMk id="125" creationId="{1732EDAB-37D3-CD0F-5BF2-BC4830276732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26" creationId="{9F96DC98-8E46-3718-04CD-7D3A54A39442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27" creationId="{D0DBB59B-C6E3-B267-74D2-84AF27DE849E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28" creationId="{04DDFE65-F56C-835D-BDD6-D65325216E65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1" creationId="{5AB1FA40-E693-DF48-1717-AB5921BCA6F6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33" creationId="{8DCDA65B-9C04-8BA4-7AD4-EF7C2EC80134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34" creationId="{12B96C8C-981C-2CBC-1DCD-42E31956BAB3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 mod">
          <ac:chgData name="Kulinich Bohdan" userId="48e65c9f34e137d0" providerId="LiveId" clId="{27FA59A9-EC3F-5748-8169-87C5CA7BD58F}" dt="2023-10-09T19:31:15.139" v="243" actId="478"/>
          <ac:cxnSpMkLst>
            <pc:docMk/>
            <pc:sldMk cId="830744207" sldId="291"/>
            <ac:cxnSpMk id="139" creationId="{303F4F46-0296-0AB7-5D5A-BF5F7A93B5DA}"/>
          </ac:cxnSpMkLst>
        </pc:cxnChg>
        <pc:cxnChg chg="mod">
          <ac:chgData name="Kulinich Bohdan" userId="48e65c9f34e137d0" providerId="LiveId" clId="{27FA59A9-EC3F-5748-8169-87C5CA7BD58F}" dt="2023-10-10T16:44:51.368" v="1302" actId="208"/>
          <ac:cxnSpMkLst>
            <pc:docMk/>
            <pc:sldMk cId="830744207" sldId="291"/>
            <ac:cxnSpMk id="143" creationId="{5F8928B9-5BF1-77D4-0C24-D7BF3CDEC447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44" creationId="{FF839083-DC6D-B520-F988-98F4D4055151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45" creationId="{FD9F9DC3-0C4B-B823-2B37-4285AAE7A99A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46" creationId="{BA4DA679-0B51-17ED-D6BA-AAE08DCB1313}"/>
          </ac:cxnSpMkLst>
        </pc:cxnChg>
        <pc:cxnChg chg="mod">
          <ac:chgData name="Kulinich Bohdan" userId="48e65c9f34e137d0" providerId="LiveId" clId="{27FA59A9-EC3F-5748-8169-87C5CA7BD58F}" dt="2023-10-10T16:45:02.528" v="1304" actId="208"/>
          <ac:cxnSpMkLst>
            <pc:docMk/>
            <pc:sldMk cId="830744207" sldId="291"/>
            <ac:cxnSpMk id="147" creationId="{9D46360C-6C3A-584F-A332-12AA2E4B7698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48" creationId="{FF6A65EB-7FFF-F7F2-BCA2-906B9BE3DA1B}"/>
          </ac:cxnSpMkLst>
        </pc:cxnChg>
        <pc:cxnChg chg="mod">
          <ac:chgData name="Kulinich Bohdan" userId="48e65c9f34e137d0" providerId="LiveId" clId="{27FA59A9-EC3F-5748-8169-87C5CA7BD58F}" dt="2023-10-09T19:41:43.123" v="370"/>
          <ac:cxnSpMkLst>
            <pc:docMk/>
            <pc:sldMk cId="830744207" sldId="291"/>
            <ac:cxnSpMk id="149" creationId="{319AF665-574B-14DB-F0AB-06C1C6131D84}"/>
          </ac:cxnSpMkLst>
        </pc:cxnChg>
      </pc:sldChg>
      <pc:sldChg chg="addSp delSp modSp mod addAnim delAnim modAnim">
        <pc:chgData name="Kulinich Bohdan" userId="48e65c9f34e137d0" providerId="LiveId" clId="{27FA59A9-EC3F-5748-8169-87C5CA7BD58F}" dt="2023-10-13T16:20:11.476" v="4040" actId="14100"/>
        <pc:sldMkLst>
          <pc:docMk/>
          <pc:sldMk cId="727371810" sldId="293"/>
        </pc:sldMkLst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16" creationId="{B70D5225-A6DC-2E89-4E22-9F1833404B3A}"/>
          </ac:spMkLst>
        </pc:spChg>
        <pc:spChg chg="add mod modVis">
          <ac:chgData name="Kulinich Bohdan" userId="48e65c9f34e137d0" providerId="LiveId" clId="{27FA59A9-EC3F-5748-8169-87C5CA7BD58F}" dt="2023-10-12T19:57:48.291" v="3213" actId="164"/>
          <ac:spMkLst>
            <pc:docMk/>
            <pc:sldMk cId="727371810" sldId="293"/>
            <ac:spMk id="16" creationId="{C5A46B83-2A8B-F581-D305-4E7079BB5EC9}"/>
          </ac:spMkLst>
        </pc:spChg>
        <pc:spChg chg="add mod">
          <ac:chgData name="Kulinich Bohdan" userId="48e65c9f34e137d0" providerId="LiveId" clId="{27FA59A9-EC3F-5748-8169-87C5CA7BD58F}" dt="2023-10-12T19:57:48.291" v="3213" actId="164"/>
          <ac:spMkLst>
            <pc:docMk/>
            <pc:sldMk cId="727371810" sldId="293"/>
            <ac:spMk id="17" creationId="{95B2F1C1-534D-F4A4-454E-D356E06DDDB7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18" creationId="{322D973D-6E3F-9FA0-BD6E-474A0D443DC0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20" creationId="{6F539D98-A15A-9794-FC2B-BA5E2BA517A5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21" creationId="{99E40CE6-DF6F-9128-E519-A6F95AEA438B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27FA59A9-EC3F-5748-8169-87C5CA7BD58F}" dt="2023-10-11T19:19:01.457" v="3067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68" creationId="{955F706A-34E5-0039-C1D1-A23F4F199EE9}"/>
          </ac:spMkLst>
        </pc:spChg>
        <pc:spChg chg="add mod">
          <ac:chgData name="Kulinich Bohdan" userId="48e65c9f34e137d0" providerId="LiveId" clId="{27FA59A9-EC3F-5748-8169-87C5CA7BD58F}" dt="2023-10-12T20:06:24.057" v="3286" actId="164"/>
          <ac:spMkLst>
            <pc:docMk/>
            <pc:sldMk cId="727371810" sldId="293"/>
            <ac:spMk id="68" creationId="{F1F88A64-89F8-7543-9C80-D523F73DC70E}"/>
          </ac:spMkLst>
        </pc:spChg>
        <pc:spChg chg="add mod">
          <ac:chgData name="Kulinich Bohdan" userId="48e65c9f34e137d0" providerId="LiveId" clId="{27FA59A9-EC3F-5748-8169-87C5CA7BD58F}" dt="2023-10-12T20:06:24.057" v="3286" actId="164"/>
          <ac:spMkLst>
            <pc:docMk/>
            <pc:sldMk cId="727371810" sldId="293"/>
            <ac:spMk id="69" creationId="{9268719E-2C58-B15D-AC6A-109F3611DD83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6" creationId="{839421E6-8D14-8536-607D-F2C2EAA155A1}"/>
          </ac:spMkLst>
        </pc:spChg>
        <pc:spChg chg="del">
          <ac:chgData name="Kulinich Bohdan" userId="48e65c9f34e137d0" providerId="LiveId" clId="{27FA59A9-EC3F-5748-8169-87C5CA7BD58F}" dt="2023-10-11T19:17:33.885" v="2962" actId="478"/>
          <ac:spMkLst>
            <pc:docMk/>
            <pc:sldMk cId="727371810" sldId="293"/>
            <ac:spMk id="78" creationId="{6D80D0CB-FC32-0F19-E246-8D49CF488C8A}"/>
          </ac:spMkLst>
        </pc:spChg>
        <pc:spChg chg="mod topLvl">
          <ac:chgData name="Kulinich Bohdan" userId="48e65c9f34e137d0" providerId="LiveId" clId="{27FA59A9-EC3F-5748-8169-87C5CA7BD58F}" dt="2023-10-12T21:04:17.809" v="3502" actId="164"/>
          <ac:spMkLst>
            <pc:docMk/>
            <pc:sldMk cId="727371810" sldId="293"/>
            <ac:spMk id="84" creationId="{2069A9E0-9C20-E6D4-1BDE-E517ABA55C03}"/>
          </ac:spMkLst>
        </pc:spChg>
        <pc:spChg chg="mod topLvl">
          <ac:chgData name="Kulinich Bohdan" userId="48e65c9f34e137d0" providerId="LiveId" clId="{27FA59A9-EC3F-5748-8169-87C5CA7BD58F}" dt="2023-10-12T21:04:17.809" v="3502" actId="164"/>
          <ac:spMkLst>
            <pc:docMk/>
            <pc:sldMk cId="727371810" sldId="293"/>
            <ac:spMk id="85" creationId="{F18691D3-18FF-A123-7EF3-F57651640EA4}"/>
          </ac:spMkLst>
        </pc:spChg>
        <pc:spChg chg="add mod">
          <ac:chgData name="Kulinich Bohdan" userId="48e65c9f34e137d0" providerId="LiveId" clId="{27FA59A9-EC3F-5748-8169-87C5CA7BD58F}" dt="2023-10-12T20:09:20.134" v="3339" actId="164"/>
          <ac:spMkLst>
            <pc:docMk/>
            <pc:sldMk cId="727371810" sldId="293"/>
            <ac:spMk id="90" creationId="{00E20A9F-2EBC-6F62-8A34-2D09C68C3771}"/>
          </ac:spMkLst>
        </pc:spChg>
        <pc:spChg chg="add mod">
          <ac:chgData name="Kulinich Bohdan" userId="48e65c9f34e137d0" providerId="LiveId" clId="{27FA59A9-EC3F-5748-8169-87C5CA7BD58F}" dt="2023-10-12T20:09:20.134" v="3339" actId="164"/>
          <ac:spMkLst>
            <pc:docMk/>
            <pc:sldMk cId="727371810" sldId="293"/>
            <ac:spMk id="91" creationId="{74719565-8AD0-E80E-E344-8398FFE08A9C}"/>
          </ac:spMkLst>
        </pc:spChg>
        <pc:spChg chg="add mod">
          <ac:chgData name="Kulinich Bohdan" userId="48e65c9f34e137d0" providerId="LiveId" clId="{27FA59A9-EC3F-5748-8169-87C5CA7BD58F}" dt="2023-10-12T20:13:46.368" v="3399" actId="164"/>
          <ac:spMkLst>
            <pc:docMk/>
            <pc:sldMk cId="727371810" sldId="293"/>
            <ac:spMk id="103" creationId="{9D040F0D-502B-958E-D819-10484B896A95}"/>
          </ac:spMkLst>
        </pc:spChg>
        <pc:spChg chg="add mod">
          <ac:chgData name="Kulinich Bohdan" userId="48e65c9f34e137d0" providerId="LiveId" clId="{27FA59A9-EC3F-5748-8169-87C5CA7BD58F}" dt="2023-10-12T20:13:46.368" v="3399" actId="164"/>
          <ac:spMkLst>
            <pc:docMk/>
            <pc:sldMk cId="727371810" sldId="293"/>
            <ac:spMk id="104" creationId="{A5683FA2-023B-9C7D-2F81-128789E023C2}"/>
          </ac:spMkLst>
        </pc:spChg>
        <pc:spChg chg="add mod">
          <ac:chgData name="Kulinich Bohdan" userId="48e65c9f34e137d0" providerId="LiveId" clId="{27FA59A9-EC3F-5748-8169-87C5CA7BD58F}" dt="2023-10-12T20:16:20.014" v="3441" actId="164"/>
          <ac:spMkLst>
            <pc:docMk/>
            <pc:sldMk cId="727371810" sldId="293"/>
            <ac:spMk id="117" creationId="{CAE9B06C-1485-92BA-96F5-463E30A2F604}"/>
          </ac:spMkLst>
        </pc:spChg>
        <pc:spChg chg="add mod">
          <ac:chgData name="Kulinich Bohdan" userId="48e65c9f34e137d0" providerId="LiveId" clId="{27FA59A9-EC3F-5748-8169-87C5CA7BD58F}" dt="2023-10-12T20:16:20.014" v="3441" actId="164"/>
          <ac:spMkLst>
            <pc:docMk/>
            <pc:sldMk cId="727371810" sldId="293"/>
            <ac:spMk id="118" creationId="{929EBCA4-FE3F-5B6F-2A46-DE1A7038512E}"/>
          </ac:spMkLst>
        </pc:spChg>
        <pc:spChg chg="add del mod">
          <ac:chgData name="Kulinich Bohdan" userId="48e65c9f34e137d0" providerId="LiveId" clId="{27FA59A9-EC3F-5748-8169-87C5CA7BD58F}" dt="2023-10-12T21:03:47.298" v="3496"/>
          <ac:spMkLst>
            <pc:docMk/>
            <pc:sldMk cId="727371810" sldId="293"/>
            <ac:spMk id="131" creationId="{1FE7F5AA-4D6A-99F1-A66B-6F38B580E746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145" creationId="{8758F605-599D-C0B4-F7F1-86C22662B5F2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146" creationId="{D77BFAEB-C27B-F3C1-0E31-1281F9FFADD6}"/>
          </ac:spMkLst>
        </pc:spChg>
        <pc:spChg chg="add mod">
          <ac:chgData name="Kulinich Bohdan" userId="48e65c9f34e137d0" providerId="LiveId" clId="{27FA59A9-EC3F-5748-8169-87C5CA7BD58F}" dt="2023-10-12T21:06:59.329" v="3568" actId="164"/>
          <ac:spMkLst>
            <pc:docMk/>
            <pc:sldMk cId="727371810" sldId="293"/>
            <ac:spMk id="151" creationId="{B22C3138-C12B-B443-5342-C210F1CC3987}"/>
          </ac:spMkLst>
        </pc:spChg>
        <pc:spChg chg="add mod">
          <ac:chgData name="Kulinich Bohdan" userId="48e65c9f34e137d0" providerId="LiveId" clId="{27FA59A9-EC3F-5748-8169-87C5CA7BD58F}" dt="2023-10-12T21:06:59.329" v="3568" actId="164"/>
          <ac:spMkLst>
            <pc:docMk/>
            <pc:sldMk cId="727371810" sldId="293"/>
            <ac:spMk id="152" creationId="{B5F5168D-2AAD-07C6-0330-DA32C8DD8C29}"/>
          </ac:spMkLst>
        </pc:spChg>
        <pc:spChg chg="add mod">
          <ac:chgData name="Kulinich Bohdan" userId="48e65c9f34e137d0" providerId="LiveId" clId="{27FA59A9-EC3F-5748-8169-87C5CA7BD58F}" dt="2023-10-12T21:09:28.458" v="3606" actId="164"/>
          <ac:spMkLst>
            <pc:docMk/>
            <pc:sldMk cId="727371810" sldId="293"/>
            <ac:spMk id="167" creationId="{8A060F61-DFF8-989E-CA5A-EB3BE3CC1632}"/>
          </ac:spMkLst>
        </pc:spChg>
        <pc:spChg chg="add mod">
          <ac:chgData name="Kulinich Bohdan" userId="48e65c9f34e137d0" providerId="LiveId" clId="{27FA59A9-EC3F-5748-8169-87C5CA7BD58F}" dt="2023-10-12T21:09:28.458" v="3606" actId="164"/>
          <ac:spMkLst>
            <pc:docMk/>
            <pc:sldMk cId="727371810" sldId="293"/>
            <ac:spMk id="168" creationId="{22252AAA-69A8-12E7-522D-1752B92A2823}"/>
          </ac:spMkLst>
        </pc:spChg>
        <pc:spChg chg="add mod">
          <ac:chgData name="Kulinich Bohdan" userId="48e65c9f34e137d0" providerId="LiveId" clId="{27FA59A9-EC3F-5748-8169-87C5CA7BD58F}" dt="2023-10-12T21:12:13.057" v="3651" actId="164"/>
          <ac:spMkLst>
            <pc:docMk/>
            <pc:sldMk cId="727371810" sldId="293"/>
            <ac:spMk id="180" creationId="{49F6A236-BA6C-1A6A-922F-8A89206E935E}"/>
          </ac:spMkLst>
        </pc:spChg>
        <pc:spChg chg="add mod">
          <ac:chgData name="Kulinich Bohdan" userId="48e65c9f34e137d0" providerId="LiveId" clId="{27FA59A9-EC3F-5748-8169-87C5CA7BD58F}" dt="2023-10-13T15:51:10.103" v="3760" actId="20577"/>
          <ac:spMkLst>
            <pc:docMk/>
            <pc:sldMk cId="727371810" sldId="293"/>
            <ac:spMk id="181" creationId="{D223DEBE-EADE-75A8-A499-5FFA4A17B922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198" creationId="{EBF3C7FF-3924-C510-8036-8737E78DAB85}"/>
          </ac:spMkLst>
        </pc:spChg>
        <pc:spChg chg="del mod topLvl">
          <ac:chgData name="Kulinich Bohdan" userId="48e65c9f34e137d0" providerId="LiveId" clId="{27FA59A9-EC3F-5748-8169-87C5CA7BD58F}" dt="2023-10-12T21:19:23.851" v="3731" actId="478"/>
          <ac:spMkLst>
            <pc:docMk/>
            <pc:sldMk cId="727371810" sldId="293"/>
            <ac:spMk id="199" creationId="{DFFE5D42-98CD-7CD3-CFCF-9C9B367259B9}"/>
          </ac:spMkLst>
        </pc:spChg>
        <pc:spChg chg="add del mod">
          <ac:chgData name="Kulinich Bohdan" userId="48e65c9f34e137d0" providerId="LiveId" clId="{27FA59A9-EC3F-5748-8169-87C5CA7BD58F}" dt="2023-10-12T21:17:05.065" v="3683" actId="478"/>
          <ac:spMkLst>
            <pc:docMk/>
            <pc:sldMk cId="727371810" sldId="293"/>
            <ac:spMk id="200" creationId="{7402D94E-B21D-F598-D450-BD93361D84AC}"/>
          </ac:spMkLst>
        </pc:spChg>
        <pc:spChg chg="add mod">
          <ac:chgData name="Kulinich Bohdan" userId="48e65c9f34e137d0" providerId="LiveId" clId="{27FA59A9-EC3F-5748-8169-87C5CA7BD58F}" dt="2023-10-12T21:17:24.240" v="3693" actId="164"/>
          <ac:spMkLst>
            <pc:docMk/>
            <pc:sldMk cId="727371810" sldId="293"/>
            <ac:spMk id="201" creationId="{A13D0E47-7FE5-6FF0-E3DE-437F38383AAD}"/>
          </ac:spMkLst>
        </pc:spChg>
        <pc:spChg chg="add mod">
          <ac:chgData name="Kulinich Bohdan" userId="48e65c9f34e137d0" providerId="LiveId" clId="{27FA59A9-EC3F-5748-8169-87C5CA7BD58F}" dt="2023-10-13T15:51:28.650" v="3762" actId="20577"/>
          <ac:spMkLst>
            <pc:docMk/>
            <pc:sldMk cId="727371810" sldId="293"/>
            <ac:spMk id="202" creationId="{70690393-E000-7EB9-8C4C-2A528F4403B8}"/>
          </ac:spMkLst>
        </pc:spChg>
        <pc:spChg chg="add mod">
          <ac:chgData name="Kulinich Bohdan" userId="48e65c9f34e137d0" providerId="LiveId" clId="{27FA59A9-EC3F-5748-8169-87C5CA7BD58F}" dt="2023-10-12T21:18:55.905" v="3725" actId="164"/>
          <ac:spMkLst>
            <pc:docMk/>
            <pc:sldMk cId="727371810" sldId="293"/>
            <ac:spMk id="213" creationId="{1623381C-DEFC-C16F-997B-F9256D228082}"/>
          </ac:spMkLst>
        </pc:spChg>
        <pc:spChg chg="add mod">
          <ac:chgData name="Kulinich Bohdan" userId="48e65c9f34e137d0" providerId="LiveId" clId="{27FA59A9-EC3F-5748-8169-87C5CA7BD58F}" dt="2023-10-13T15:51:30.542" v="3763" actId="20577"/>
          <ac:spMkLst>
            <pc:docMk/>
            <pc:sldMk cId="727371810" sldId="293"/>
            <ac:spMk id="214" creationId="{638D80D2-C39A-A473-A3E7-DEA16781F5EE}"/>
          </ac:spMkLst>
        </pc:spChg>
        <pc:spChg chg="mod topLvl">
          <ac:chgData name="Kulinich Bohdan" userId="48e65c9f34e137d0" providerId="LiveId" clId="{27FA59A9-EC3F-5748-8169-87C5CA7BD58F}" dt="2023-10-13T15:54:24.146" v="3793" actId="164"/>
          <ac:spMkLst>
            <pc:docMk/>
            <pc:sldMk cId="727371810" sldId="293"/>
            <ac:spMk id="229" creationId="{C135AFAB-4163-0097-E4B1-59DB3CF85BD3}"/>
          </ac:spMkLst>
        </pc:spChg>
        <pc:spChg chg="mod topLvl">
          <ac:chgData name="Kulinich Bohdan" userId="48e65c9f34e137d0" providerId="LiveId" clId="{27FA59A9-EC3F-5748-8169-87C5CA7BD58F}" dt="2023-10-13T15:54:24.146" v="3793" actId="164"/>
          <ac:spMkLst>
            <pc:docMk/>
            <pc:sldMk cId="727371810" sldId="293"/>
            <ac:spMk id="230" creationId="{68D18305-7435-AAFC-71D4-C1FDB85384EE}"/>
          </ac:spMkLst>
        </pc:spChg>
        <pc:spChg chg="add mod">
          <ac:chgData name="Kulinich Bohdan" userId="48e65c9f34e137d0" providerId="LiveId" clId="{27FA59A9-EC3F-5748-8169-87C5CA7BD58F}" dt="2023-10-13T16:20:11.476" v="4040" actId="14100"/>
          <ac:spMkLst>
            <pc:docMk/>
            <pc:sldMk cId="727371810" sldId="293"/>
            <ac:spMk id="232" creationId="{873BBD7A-393B-9275-78B6-03CE3DF7E44D}"/>
          </ac:spMkLst>
        </pc:spChg>
        <pc:grpChg chg="add mod">
          <ac:chgData name="Kulinich Bohdan" userId="48e65c9f34e137d0" providerId="LiveId" clId="{27FA59A9-EC3F-5748-8169-87C5CA7BD58F}" dt="2023-10-12T19:57:48.291" v="3213" actId="164"/>
          <ac:grpSpMkLst>
            <pc:docMk/>
            <pc:sldMk cId="727371810" sldId="293"/>
            <ac:grpSpMk id="15" creationId="{A5BAF757-00C7-12FF-44A3-719CCC331CBB}"/>
          </ac:grpSpMkLst>
        </pc:grpChg>
        <pc:grpChg chg="add mod modVis">
          <ac:chgData name="Kulinich Bohdan" userId="48e65c9f34e137d0" providerId="LiveId" clId="{27FA59A9-EC3F-5748-8169-87C5CA7BD58F}" dt="2023-10-13T15:55:00.151" v="3803" actId="14429"/>
          <ac:grpSpMkLst>
            <pc:docMk/>
            <pc:sldMk cId="727371810" sldId="293"/>
            <ac:grpSpMk id="18" creationId="{DB17B8F8-B8F3-7667-6EAD-7312488460CC}"/>
          </ac:grpSpMkLst>
        </pc:grpChg>
        <pc:grpChg chg="add del mod">
          <ac:chgData name="Kulinich Bohdan" userId="48e65c9f34e137d0" providerId="LiveId" clId="{27FA59A9-EC3F-5748-8169-87C5CA7BD58F}" dt="2023-10-12T19:58:32.661" v="3224" actId="165"/>
          <ac:grpSpMkLst>
            <pc:docMk/>
            <pc:sldMk cId="727371810" sldId="293"/>
            <ac:grpSpMk id="19" creationId="{77F733F7-3090-5CD8-A86B-C0051DC2D549}"/>
          </ac:grpSpMkLst>
        </pc:grpChg>
        <pc:grpChg chg="del mod topLvl">
          <ac:chgData name="Kulinich Bohdan" userId="48e65c9f34e137d0" providerId="LiveId" clId="{27FA59A9-EC3F-5748-8169-87C5CA7BD58F}" dt="2023-10-12T20:05:36.117" v="3264" actId="165"/>
          <ac:grpSpMkLst>
            <pc:docMk/>
            <pc:sldMk cId="727371810" sldId="293"/>
            <ac:grpSpMk id="22" creationId="{62033E4B-81A1-D593-AEA9-6D28275D54DF}"/>
          </ac:grpSpMkLst>
        </pc:grpChg>
        <pc:grpChg chg="mod">
          <ac:chgData name="Kulinich Bohdan" userId="48e65c9f34e137d0" providerId="LiveId" clId="{27FA59A9-EC3F-5748-8169-87C5CA7BD58F}" dt="2023-10-13T15:58:20.407" v="3913" actId="166"/>
          <ac:grpSpMkLst>
            <pc:docMk/>
            <pc:sldMk cId="727371810" sldId="293"/>
            <ac:grpSpMk id="57" creationId="{3D228806-B3AD-7ED2-D217-956C3ADD9CCC}"/>
          </ac:grpSpMkLst>
        </pc:grpChg>
        <pc:grpChg chg="add mod">
          <ac:chgData name="Kulinich Bohdan" userId="48e65c9f34e137d0" providerId="LiveId" clId="{27FA59A9-EC3F-5748-8169-87C5CA7BD58F}" dt="2023-10-12T20:06:24.057" v="3286" actId="164"/>
          <ac:grpSpMkLst>
            <pc:docMk/>
            <pc:sldMk cId="727371810" sldId="293"/>
            <ac:grpSpMk id="67" creationId="{9B683E19-3264-AF3A-A244-B4AF1633E93C}"/>
          </ac:grpSpMkLst>
        </pc:grpChg>
        <pc:grpChg chg="add mod modVis">
          <ac:chgData name="Kulinich Bohdan" userId="48e65c9f34e137d0" providerId="LiveId" clId="{27FA59A9-EC3F-5748-8169-87C5CA7BD58F}" dt="2023-10-13T15:54:58.848" v="3802" actId="14429"/>
          <ac:grpSpMkLst>
            <pc:docMk/>
            <pc:sldMk cId="727371810" sldId="293"/>
            <ac:grpSpMk id="70" creationId="{E73BC690-BFA0-A559-4C0F-1A3B49FF8C89}"/>
          </ac:grpSpMkLst>
        </pc:grpChg>
        <pc:grpChg chg="add mod">
          <ac:chgData name="Kulinich Bohdan" userId="48e65c9f34e137d0" providerId="LiveId" clId="{27FA59A9-EC3F-5748-8169-87C5CA7BD58F}" dt="2023-10-12T20:09:20.134" v="3339" actId="164"/>
          <ac:grpSpMkLst>
            <pc:docMk/>
            <pc:sldMk cId="727371810" sldId="293"/>
            <ac:grpSpMk id="81" creationId="{7A85D23A-D28E-2689-8136-47C9540DD133}"/>
          </ac:grpSpMkLst>
        </pc:grpChg>
        <pc:grpChg chg="add del mod">
          <ac:chgData name="Kulinich Bohdan" userId="48e65c9f34e137d0" providerId="LiveId" clId="{27FA59A9-EC3F-5748-8169-87C5CA7BD58F}" dt="2023-10-12T20:08:45.747" v="3324" actId="165"/>
          <ac:grpSpMkLst>
            <pc:docMk/>
            <pc:sldMk cId="727371810" sldId="293"/>
            <ac:grpSpMk id="82" creationId="{BA9EA14C-80EC-C3AE-5749-24DCD383D145}"/>
          </ac:grpSpMkLst>
        </pc:grpChg>
        <pc:grpChg chg="del mod topLvl">
          <ac:chgData name="Kulinich Bohdan" userId="48e65c9f34e137d0" providerId="LiveId" clId="{27FA59A9-EC3F-5748-8169-87C5CA7BD58F}" dt="2023-10-12T20:11:58.925" v="3357" actId="165"/>
          <ac:grpSpMkLst>
            <pc:docMk/>
            <pc:sldMk cId="727371810" sldId="293"/>
            <ac:grpSpMk id="83" creationId="{7151C514-A659-9FDB-D63B-482BB5BC1983}"/>
          </ac:grpSpMkLst>
        </pc:grpChg>
        <pc:grpChg chg="add mod modVis">
          <ac:chgData name="Kulinich Bohdan" userId="48e65c9f34e137d0" providerId="LiveId" clId="{27FA59A9-EC3F-5748-8169-87C5CA7BD58F}" dt="2023-10-12T21:19:35.043" v="3736" actId="14429"/>
          <ac:grpSpMkLst>
            <pc:docMk/>
            <pc:sldMk cId="727371810" sldId="293"/>
            <ac:grpSpMk id="92" creationId="{E68FC7E0-E0C1-F907-AABF-D9CEE301105E}"/>
          </ac:grpSpMkLst>
        </pc:grpChg>
        <pc:grpChg chg="add mod">
          <ac:chgData name="Kulinich Bohdan" userId="48e65c9f34e137d0" providerId="LiveId" clId="{27FA59A9-EC3F-5748-8169-87C5CA7BD58F}" dt="2023-10-12T20:13:46.368" v="3399" actId="164"/>
          <ac:grpSpMkLst>
            <pc:docMk/>
            <pc:sldMk cId="727371810" sldId="293"/>
            <ac:grpSpMk id="102" creationId="{D2F6B76D-AEE7-1390-6DD1-E3FD64704C77}"/>
          </ac:grpSpMkLst>
        </pc:grpChg>
        <pc:grpChg chg="add mod modVis">
          <ac:chgData name="Kulinich Bohdan" userId="48e65c9f34e137d0" providerId="LiveId" clId="{27FA59A9-EC3F-5748-8169-87C5CA7BD58F}" dt="2023-10-13T15:54:56.524" v="3801" actId="14429"/>
          <ac:grpSpMkLst>
            <pc:docMk/>
            <pc:sldMk cId="727371810" sldId="293"/>
            <ac:grpSpMk id="105" creationId="{4131EA35-EF34-E5BE-B8A8-B77EACDCC892}"/>
          </ac:grpSpMkLst>
        </pc:grpChg>
        <pc:grpChg chg="add mod">
          <ac:chgData name="Kulinich Bohdan" userId="48e65c9f34e137d0" providerId="LiveId" clId="{27FA59A9-EC3F-5748-8169-87C5CA7BD58F}" dt="2023-10-12T20:16:20.014" v="3441" actId="164"/>
          <ac:grpSpMkLst>
            <pc:docMk/>
            <pc:sldMk cId="727371810" sldId="293"/>
            <ac:grpSpMk id="116" creationId="{080BA9E1-4644-D2FD-03F2-4093A9F78F3B}"/>
          </ac:grpSpMkLst>
        </pc:grpChg>
        <pc:grpChg chg="add mod modVis">
          <ac:chgData name="Kulinich Bohdan" userId="48e65c9f34e137d0" providerId="LiveId" clId="{27FA59A9-EC3F-5748-8169-87C5CA7BD58F}" dt="2023-10-13T15:54:55.454" v="3800" actId="14429"/>
          <ac:grpSpMkLst>
            <pc:docMk/>
            <pc:sldMk cId="727371810" sldId="293"/>
            <ac:grpSpMk id="119" creationId="{8491C337-1077-F80B-24C1-318C8135F549}"/>
          </ac:grpSpMkLst>
        </pc:grpChg>
        <pc:grpChg chg="add mod">
          <ac:chgData name="Kulinich Bohdan" userId="48e65c9f34e137d0" providerId="LiveId" clId="{27FA59A9-EC3F-5748-8169-87C5CA7BD58F}" dt="2023-10-12T21:04:17.809" v="3502" actId="164"/>
          <ac:grpSpMkLst>
            <pc:docMk/>
            <pc:sldMk cId="727371810" sldId="293"/>
            <ac:grpSpMk id="130" creationId="{737928BC-2A74-DB25-F413-49A973130E30}"/>
          </ac:grpSpMkLst>
        </pc:grpChg>
        <pc:grpChg chg="add mod modVis">
          <ac:chgData name="Kulinich Bohdan" userId="48e65c9f34e137d0" providerId="LiveId" clId="{27FA59A9-EC3F-5748-8169-87C5CA7BD58F}" dt="2023-10-12T21:19:31.430" v="3734" actId="14429"/>
          <ac:grpSpMkLst>
            <pc:docMk/>
            <pc:sldMk cId="727371810" sldId="293"/>
            <ac:grpSpMk id="132" creationId="{4025DA56-CF40-6E2E-71F7-AC1180A37EE7}"/>
          </ac:grpSpMkLst>
        </pc:grpChg>
        <pc:grpChg chg="add mod">
          <ac:chgData name="Kulinich Bohdan" userId="48e65c9f34e137d0" providerId="LiveId" clId="{27FA59A9-EC3F-5748-8169-87C5CA7BD58F}" dt="2023-10-12T21:06:59.329" v="3568" actId="164"/>
          <ac:grpSpMkLst>
            <pc:docMk/>
            <pc:sldMk cId="727371810" sldId="293"/>
            <ac:grpSpMk id="142" creationId="{21ED1A41-9387-D36B-ED47-DB89DD009A08}"/>
          </ac:grpSpMkLst>
        </pc:grpChg>
        <pc:grpChg chg="add del mod">
          <ac:chgData name="Kulinich Bohdan" userId="48e65c9f34e137d0" providerId="LiveId" clId="{27FA59A9-EC3F-5748-8169-87C5CA7BD58F}" dt="2023-10-12T21:06:38.584" v="3563" actId="165"/>
          <ac:grpSpMkLst>
            <pc:docMk/>
            <pc:sldMk cId="727371810" sldId="293"/>
            <ac:grpSpMk id="143" creationId="{B1133676-9900-3669-38B9-10E57F52EBE8}"/>
          </ac:grpSpMkLst>
        </pc:grpChg>
        <pc:grpChg chg="del mod topLvl">
          <ac:chgData name="Kulinich Bohdan" userId="48e65c9f34e137d0" providerId="LiveId" clId="{27FA59A9-EC3F-5748-8169-87C5CA7BD58F}" dt="2023-10-12T21:07:40.717" v="3575" actId="165"/>
          <ac:grpSpMkLst>
            <pc:docMk/>
            <pc:sldMk cId="727371810" sldId="293"/>
            <ac:grpSpMk id="144" creationId="{88C9539B-B699-87B4-23B7-ECB65C70C846}"/>
          </ac:grpSpMkLst>
        </pc:grpChg>
        <pc:grpChg chg="add mod modVis">
          <ac:chgData name="Kulinich Bohdan" userId="48e65c9f34e137d0" providerId="LiveId" clId="{27FA59A9-EC3F-5748-8169-87C5CA7BD58F}" dt="2023-10-12T21:19:30.260" v="3733" actId="14429"/>
          <ac:grpSpMkLst>
            <pc:docMk/>
            <pc:sldMk cId="727371810" sldId="293"/>
            <ac:grpSpMk id="153" creationId="{D63216D3-CE1C-FD53-3B64-53D500D6AC19}"/>
          </ac:grpSpMkLst>
        </pc:grpChg>
        <pc:grpChg chg="add mod">
          <ac:chgData name="Kulinich Bohdan" userId="48e65c9f34e137d0" providerId="LiveId" clId="{27FA59A9-EC3F-5748-8169-87C5CA7BD58F}" dt="2023-10-12T21:09:28.458" v="3606" actId="164"/>
          <ac:grpSpMkLst>
            <pc:docMk/>
            <pc:sldMk cId="727371810" sldId="293"/>
            <ac:grpSpMk id="164" creationId="{72289D7E-8DFD-024E-74EC-D35590F95C12}"/>
          </ac:grpSpMkLst>
        </pc:grpChg>
        <pc:grpChg chg="add mod modVis">
          <ac:chgData name="Kulinich Bohdan" userId="48e65c9f34e137d0" providerId="LiveId" clId="{27FA59A9-EC3F-5748-8169-87C5CA7BD58F}" dt="2023-10-12T21:19:27.488" v="3732" actId="14429"/>
          <ac:grpSpMkLst>
            <pc:docMk/>
            <pc:sldMk cId="727371810" sldId="293"/>
            <ac:grpSpMk id="169" creationId="{1468F571-A330-C84C-F026-1163F7BE567B}"/>
          </ac:grpSpMkLst>
        </pc:grpChg>
        <pc:grpChg chg="add mod">
          <ac:chgData name="Kulinich Bohdan" userId="48e65c9f34e137d0" providerId="LiveId" clId="{27FA59A9-EC3F-5748-8169-87C5CA7BD58F}" dt="2023-10-12T21:12:13.057" v="3651" actId="164"/>
          <ac:grpSpMkLst>
            <pc:docMk/>
            <pc:sldMk cId="727371810" sldId="293"/>
            <ac:grpSpMk id="182" creationId="{6A602F7A-7A4D-226C-63E1-A94517293ACC}"/>
          </ac:grpSpMkLst>
        </pc:grpChg>
        <pc:grpChg chg="add del mod">
          <ac:chgData name="Kulinich Bohdan" userId="48e65c9f34e137d0" providerId="LiveId" clId="{27FA59A9-EC3F-5748-8169-87C5CA7BD58F}" dt="2023-10-12T21:17:01.321" v="3681" actId="165"/>
          <ac:grpSpMkLst>
            <pc:docMk/>
            <pc:sldMk cId="727371810" sldId="293"/>
            <ac:grpSpMk id="193" creationId="{29D408A2-0838-63AD-A52F-740528C20242}"/>
          </ac:grpSpMkLst>
        </pc:grpChg>
        <pc:grpChg chg="add mod">
          <ac:chgData name="Kulinich Bohdan" userId="48e65c9f34e137d0" providerId="LiveId" clId="{27FA59A9-EC3F-5748-8169-87C5CA7BD58F}" dt="2023-10-12T21:17:24.240" v="3693" actId="164"/>
          <ac:grpSpMkLst>
            <pc:docMk/>
            <pc:sldMk cId="727371810" sldId="293"/>
            <ac:grpSpMk id="203" creationId="{30B7E8EC-7264-E8E9-5EFB-490D9B0705B3}"/>
          </ac:grpSpMkLst>
        </pc:grpChg>
        <pc:grpChg chg="add mod">
          <ac:chgData name="Kulinich Bohdan" userId="48e65c9f34e137d0" providerId="LiveId" clId="{27FA59A9-EC3F-5748-8169-87C5CA7BD58F}" dt="2023-10-12T21:18:55.905" v="3725" actId="164"/>
          <ac:grpSpMkLst>
            <pc:docMk/>
            <pc:sldMk cId="727371810" sldId="293"/>
            <ac:grpSpMk id="215" creationId="{76C1AC68-E488-024C-F941-38E1EA882578}"/>
          </ac:grpSpMkLst>
        </pc:grpChg>
        <pc:grpChg chg="add del mod">
          <ac:chgData name="Kulinich Bohdan" userId="48e65c9f34e137d0" providerId="LiveId" clId="{27FA59A9-EC3F-5748-8169-87C5CA7BD58F}" dt="2023-10-13T15:54:00.836" v="3788" actId="165"/>
          <ac:grpSpMkLst>
            <pc:docMk/>
            <pc:sldMk cId="727371810" sldId="293"/>
            <ac:grpSpMk id="224" creationId="{2B20F051-60C6-7268-0863-4E6288A2B4BA}"/>
          </ac:grpSpMkLst>
        </pc:grpChg>
        <pc:grpChg chg="add mod">
          <ac:chgData name="Kulinich Bohdan" userId="48e65c9f34e137d0" providerId="LiveId" clId="{27FA59A9-EC3F-5748-8169-87C5CA7BD58F}" dt="2023-10-13T15:54:24.146" v="3793" actId="164"/>
          <ac:grpSpMkLst>
            <pc:docMk/>
            <pc:sldMk cId="727371810" sldId="293"/>
            <ac:grpSpMk id="231" creationId="{AC304982-B9AF-8C88-D928-0834809F16AA}"/>
          </ac:grpSpMkLst>
        </pc:grpChg>
        <pc:picChg chg="add mod">
          <ac:chgData name="Kulinich Bohdan" userId="48e65c9f34e137d0" providerId="LiveId" clId="{27FA59A9-EC3F-5748-8169-87C5CA7BD58F}" dt="2023-10-13T15:53:55.686" v="3786" actId="1076"/>
          <ac:picMkLst>
            <pc:docMk/>
            <pc:sldMk cId="727371810" sldId="293"/>
            <ac:picMk id="5" creationId="{52B47647-60E9-3AC8-206C-62FA980B5B8B}"/>
          </ac:picMkLst>
        </pc:picChg>
        <pc:picChg chg="mod modVis">
          <ac:chgData name="Kulinich Bohdan" userId="48e65c9f34e137d0" providerId="LiveId" clId="{27FA59A9-EC3F-5748-8169-87C5CA7BD58F}" dt="2023-10-13T15:52:32.941" v="3765" actId="14430"/>
          <ac:picMkLst>
            <pc:docMk/>
            <pc:sldMk cId="727371810" sldId="293"/>
            <ac:picMk id="33" creationId="{8EEBD824-5DFB-5A38-9097-3C6518E6BC16}"/>
          </ac:picMkLst>
        </pc:picChg>
        <pc:picChg chg="add mod modVis">
          <ac:chgData name="Kulinich Bohdan" userId="48e65c9f34e137d0" providerId="LiveId" clId="{27FA59A9-EC3F-5748-8169-87C5CA7BD58F}" dt="2023-10-13T15:59:11.112" v="3927" actId="14429"/>
          <ac:picMkLst>
            <pc:docMk/>
            <pc:sldMk cId="727371810" sldId="293"/>
            <ac:picMk id="233" creationId="{DC2E4E5E-C11C-EF21-9C59-A030E63C6927}"/>
          </ac:picMkLst>
        </pc:picChg>
        <pc:cxnChg chg="add mod">
          <ac:chgData name="Kulinich Bohdan" userId="48e65c9f34e137d0" providerId="LiveId" clId="{27FA59A9-EC3F-5748-8169-87C5CA7BD58F}" dt="2023-10-12T19:54:45.215" v="3168" actId="164"/>
          <ac:cxnSpMkLst>
            <pc:docMk/>
            <pc:sldMk cId="727371810" sldId="293"/>
            <ac:cxnSpMk id="6" creationId="{99D4C7F0-92B6-AD48-992D-E58F924DC01B}"/>
          </ac:cxnSpMkLst>
        </pc:cxnChg>
        <pc:cxnChg chg="add mod">
          <ac:chgData name="Kulinich Bohdan" userId="48e65c9f34e137d0" providerId="LiveId" clId="{27FA59A9-EC3F-5748-8169-87C5CA7BD58F}" dt="2023-10-12T19:54:45.215" v="3168" actId="164"/>
          <ac:cxnSpMkLst>
            <pc:docMk/>
            <pc:sldMk cId="727371810" sldId="293"/>
            <ac:cxnSpMk id="7" creationId="{B00101BB-499E-3798-B001-868BD9381F4A}"/>
          </ac:cxnSpMkLst>
        </pc:cxnChg>
        <pc:cxnChg chg="add mod">
          <ac:chgData name="Kulinich Bohdan" userId="48e65c9f34e137d0" providerId="LiveId" clId="{27FA59A9-EC3F-5748-8169-87C5CA7BD58F}" dt="2023-10-12T19:54:45.215" v="3168" actId="164"/>
          <ac:cxnSpMkLst>
            <pc:docMk/>
            <pc:sldMk cId="727371810" sldId="293"/>
            <ac:cxnSpMk id="9" creationId="{7F9FA3A5-AD42-A5CB-C3E0-D736220B09AE}"/>
          </ac:cxnSpMkLst>
        </pc:cxnChg>
        <pc:cxnChg chg="add del mod">
          <ac:chgData name="Kulinich Bohdan" userId="48e65c9f34e137d0" providerId="LiveId" clId="{27FA59A9-EC3F-5748-8169-87C5CA7BD58F}" dt="2023-10-12T19:54:19.624" v="3163" actId="478"/>
          <ac:cxnSpMkLst>
            <pc:docMk/>
            <pc:sldMk cId="727371810" sldId="293"/>
            <ac:cxnSpMk id="12" creationId="{59ABBC7B-187D-570F-3724-D509BC1E8804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27FA59A9-EC3F-5748-8169-87C5CA7BD58F}" dt="2023-10-12T19:54:45.215" v="3168" actId="164"/>
          <ac:cxnSpMkLst>
            <pc:docMk/>
            <pc:sldMk cId="727371810" sldId="293"/>
            <ac:cxnSpMk id="13" creationId="{354EB3F8-E212-E213-8A5A-514BE6DC54DE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23" creationId="{3FF3D2D9-154C-74F7-03EE-2F1799948AF7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23" creationId="{CA028901-49FF-1E51-607C-FD162BD4D19E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24" creationId="{9DF7A315-CC98-726B-A008-30D7E0F8C093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25" creationId="{12FBF5D4-6372-84C7-0379-B12C662CDCFB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27" creationId="{C838D96D-E199-EE90-9326-C0CBF28A58B5}"/>
          </ac:cxnSpMkLst>
        </pc:cxnChg>
        <pc:cxnChg chg="add mod">
          <ac:chgData name="Kulinich Bohdan" userId="48e65c9f34e137d0" providerId="LiveId" clId="{27FA59A9-EC3F-5748-8169-87C5CA7BD58F}" dt="2023-10-12T20:05:26.637" v="3263" actId="164"/>
          <ac:cxnSpMkLst>
            <pc:docMk/>
            <pc:sldMk cId="727371810" sldId="293"/>
            <ac:cxnSpMk id="28" creationId="{9D4B9631-A738-7B28-861B-2041CBDFAA48}"/>
          </ac:cxnSpMkLst>
        </pc:cxnChg>
        <pc:cxnChg chg="add mod">
          <ac:chgData name="Kulinich Bohdan" userId="48e65c9f34e137d0" providerId="LiveId" clId="{27FA59A9-EC3F-5748-8169-87C5CA7BD58F}" dt="2023-10-12T20:05:26.637" v="3263" actId="164"/>
          <ac:cxnSpMkLst>
            <pc:docMk/>
            <pc:sldMk cId="727371810" sldId="293"/>
            <ac:cxnSpMk id="30" creationId="{89214F0E-3D2A-3A14-36C0-FAAE35842A6B}"/>
          </ac:cxnSpMkLst>
        </pc:cxnChg>
        <pc:cxnChg chg="add mod">
          <ac:chgData name="Kulinich Bohdan" userId="48e65c9f34e137d0" providerId="LiveId" clId="{27FA59A9-EC3F-5748-8169-87C5CA7BD58F}" dt="2023-10-12T20:05:26.637" v="3263" actId="164"/>
          <ac:cxnSpMkLst>
            <pc:docMk/>
            <pc:sldMk cId="727371810" sldId="293"/>
            <ac:cxnSpMk id="32" creationId="{9B456D78-7A26-DB21-D74C-D466BEDDD0B6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27FA59A9-EC3F-5748-8169-87C5CA7BD58F}" dt="2023-10-12T20:05:26.637" v="3263" actId="164"/>
          <ac:cxnSpMkLst>
            <pc:docMk/>
            <pc:sldMk cId="727371810" sldId="293"/>
            <ac:cxnSpMk id="37" creationId="{1924B25F-4C9B-E4F3-3820-94B263D6A4D7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39" creationId="{C8B9837C-10ED-D714-28B5-29C1E64AB840}"/>
          </ac:cxnSpMkLst>
        </pc:cxnChg>
        <pc:cxnChg chg="del">
          <ac:chgData name="Kulinich Bohdan" userId="48e65c9f34e137d0" providerId="LiveId" clId="{27FA59A9-EC3F-5748-8169-87C5CA7BD58F}" dt="2023-10-11T19:17:33.885" v="2962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27FA59A9-EC3F-5748-8169-87C5CA7BD58F}" dt="2023-10-12T20:08:22.389" v="3317" actId="164"/>
          <ac:cxnSpMkLst>
            <pc:docMk/>
            <pc:sldMk cId="727371810" sldId="293"/>
            <ac:cxnSpMk id="71" creationId="{2B4ED0CF-A6FE-3A8A-0415-5F656EBFD4E0}"/>
          </ac:cxnSpMkLst>
        </pc:cxnChg>
        <pc:cxnChg chg="add mod">
          <ac:chgData name="Kulinich Bohdan" userId="48e65c9f34e137d0" providerId="LiveId" clId="{27FA59A9-EC3F-5748-8169-87C5CA7BD58F}" dt="2023-10-12T20:08:22.389" v="3317" actId="164"/>
          <ac:cxnSpMkLst>
            <pc:docMk/>
            <pc:sldMk cId="727371810" sldId="293"/>
            <ac:cxnSpMk id="73" creationId="{901B4DD3-A933-921D-E101-F34F90049E2E}"/>
          </ac:cxnSpMkLst>
        </pc:cxnChg>
        <pc:cxnChg chg="add mod">
          <ac:chgData name="Kulinich Bohdan" userId="48e65c9f34e137d0" providerId="LiveId" clId="{27FA59A9-EC3F-5748-8169-87C5CA7BD58F}" dt="2023-10-12T20:08:22.389" v="3317" actId="164"/>
          <ac:cxnSpMkLst>
            <pc:docMk/>
            <pc:sldMk cId="727371810" sldId="293"/>
            <ac:cxnSpMk id="76" creationId="{CC862E70-6797-7307-C8C6-E0025E32CBE3}"/>
          </ac:cxnSpMkLst>
        </pc:cxnChg>
        <pc:cxnChg chg="add mod">
          <ac:chgData name="Kulinich Bohdan" userId="48e65c9f34e137d0" providerId="LiveId" clId="{27FA59A9-EC3F-5748-8169-87C5CA7BD58F}" dt="2023-10-12T20:08:22.389" v="3317" actId="164"/>
          <ac:cxnSpMkLst>
            <pc:docMk/>
            <pc:sldMk cId="727371810" sldId="293"/>
            <ac:cxnSpMk id="78" creationId="{0427BC9B-966A-14BA-D4D1-400284D0F1A8}"/>
          </ac:cxnSpMkLst>
        </pc:cxnChg>
        <pc:cxnChg chg="del mod topLvl">
          <ac:chgData name="Kulinich Bohdan" userId="48e65c9f34e137d0" providerId="LiveId" clId="{27FA59A9-EC3F-5748-8169-87C5CA7BD58F}" dt="2023-10-12T21:06:31.307" v="3561" actId="478"/>
          <ac:cxnSpMkLst>
            <pc:docMk/>
            <pc:sldMk cId="727371810" sldId="293"/>
            <ac:cxnSpMk id="86" creationId="{7F1C0A5B-EC0C-FE79-F20F-93AB5B7D6E75}"/>
          </ac:cxnSpMkLst>
        </pc:cxnChg>
        <pc:cxnChg chg="del mod topLvl">
          <ac:chgData name="Kulinich Bohdan" userId="48e65c9f34e137d0" providerId="LiveId" clId="{27FA59A9-EC3F-5748-8169-87C5CA7BD58F}" dt="2023-10-12T21:06:31.307" v="3561" actId="478"/>
          <ac:cxnSpMkLst>
            <pc:docMk/>
            <pc:sldMk cId="727371810" sldId="293"/>
            <ac:cxnSpMk id="87" creationId="{1A642859-5D3C-C66A-8714-DE15818C163B}"/>
          </ac:cxnSpMkLst>
        </pc:cxnChg>
        <pc:cxnChg chg="del mod topLvl">
          <ac:chgData name="Kulinich Bohdan" userId="48e65c9f34e137d0" providerId="LiveId" clId="{27FA59A9-EC3F-5748-8169-87C5CA7BD58F}" dt="2023-10-12T21:06:31.307" v="3561" actId="478"/>
          <ac:cxnSpMkLst>
            <pc:docMk/>
            <pc:sldMk cId="727371810" sldId="293"/>
            <ac:cxnSpMk id="88" creationId="{A6E70B80-32A6-7C06-442D-1AF6FF7BA93C}"/>
          </ac:cxnSpMkLst>
        </pc:cxnChg>
        <pc:cxnChg chg="del mod topLvl">
          <ac:chgData name="Kulinich Bohdan" userId="48e65c9f34e137d0" providerId="LiveId" clId="{27FA59A9-EC3F-5748-8169-87C5CA7BD58F}" dt="2023-10-12T21:06:31.307" v="3561" actId="478"/>
          <ac:cxnSpMkLst>
            <pc:docMk/>
            <pc:sldMk cId="727371810" sldId="293"/>
            <ac:cxnSpMk id="89" creationId="{01DBA77D-14CC-D5DD-A4EA-897169A4EB3D}"/>
          </ac:cxnSpMkLst>
        </pc:cxnChg>
        <pc:cxnChg chg="add mod">
          <ac:chgData name="Kulinich Bohdan" userId="48e65c9f34e137d0" providerId="LiveId" clId="{27FA59A9-EC3F-5748-8169-87C5CA7BD58F}" dt="2023-10-12T20:13:17.888" v="3394" actId="164"/>
          <ac:cxnSpMkLst>
            <pc:docMk/>
            <pc:sldMk cId="727371810" sldId="293"/>
            <ac:cxnSpMk id="93" creationId="{73136028-90B4-981C-C992-A3861F35A321}"/>
          </ac:cxnSpMkLst>
        </pc:cxnChg>
        <pc:cxnChg chg="add mod">
          <ac:chgData name="Kulinich Bohdan" userId="48e65c9f34e137d0" providerId="LiveId" clId="{27FA59A9-EC3F-5748-8169-87C5CA7BD58F}" dt="2023-10-12T20:13:17.888" v="3394" actId="164"/>
          <ac:cxnSpMkLst>
            <pc:docMk/>
            <pc:sldMk cId="727371810" sldId="293"/>
            <ac:cxnSpMk id="95" creationId="{2DBA7660-8F11-D3FA-6631-FA648B59A034}"/>
          </ac:cxnSpMkLst>
        </pc:cxnChg>
        <pc:cxnChg chg="add mod">
          <ac:chgData name="Kulinich Bohdan" userId="48e65c9f34e137d0" providerId="LiveId" clId="{27FA59A9-EC3F-5748-8169-87C5CA7BD58F}" dt="2023-10-12T20:13:17.888" v="3394" actId="164"/>
          <ac:cxnSpMkLst>
            <pc:docMk/>
            <pc:sldMk cId="727371810" sldId="293"/>
            <ac:cxnSpMk id="98" creationId="{180BAE6A-4316-98E1-CC1F-5811119B2768}"/>
          </ac:cxnSpMkLst>
        </pc:cxnChg>
        <pc:cxnChg chg="add mod">
          <ac:chgData name="Kulinich Bohdan" userId="48e65c9f34e137d0" providerId="LiveId" clId="{27FA59A9-EC3F-5748-8169-87C5CA7BD58F}" dt="2023-10-12T20:13:17.888" v="3394" actId="164"/>
          <ac:cxnSpMkLst>
            <pc:docMk/>
            <pc:sldMk cId="727371810" sldId="293"/>
            <ac:cxnSpMk id="100" creationId="{4C9C0E8F-0417-0B0D-B74C-29D8707AA273}"/>
          </ac:cxnSpMkLst>
        </pc:cxnChg>
        <pc:cxnChg chg="add mod">
          <ac:chgData name="Kulinich Bohdan" userId="48e65c9f34e137d0" providerId="LiveId" clId="{27FA59A9-EC3F-5748-8169-87C5CA7BD58F}" dt="2023-10-12T20:15:50.245" v="3428" actId="164"/>
          <ac:cxnSpMkLst>
            <pc:docMk/>
            <pc:sldMk cId="727371810" sldId="293"/>
            <ac:cxnSpMk id="106" creationId="{038E60D3-E347-6D7A-CF17-18B68FDA5435}"/>
          </ac:cxnSpMkLst>
        </pc:cxnChg>
        <pc:cxnChg chg="add mod">
          <ac:chgData name="Kulinich Bohdan" userId="48e65c9f34e137d0" providerId="LiveId" clId="{27FA59A9-EC3F-5748-8169-87C5CA7BD58F}" dt="2023-10-12T20:15:50.245" v="3428" actId="164"/>
          <ac:cxnSpMkLst>
            <pc:docMk/>
            <pc:sldMk cId="727371810" sldId="293"/>
            <ac:cxnSpMk id="109" creationId="{0BF89D4B-C240-CD1D-FA19-9E863A7F3213}"/>
          </ac:cxnSpMkLst>
        </pc:cxnChg>
        <pc:cxnChg chg="add mod">
          <ac:chgData name="Kulinich Bohdan" userId="48e65c9f34e137d0" providerId="LiveId" clId="{27FA59A9-EC3F-5748-8169-87C5CA7BD58F}" dt="2023-10-12T20:15:50.245" v="3428" actId="164"/>
          <ac:cxnSpMkLst>
            <pc:docMk/>
            <pc:sldMk cId="727371810" sldId="293"/>
            <ac:cxnSpMk id="112" creationId="{E06F6F2C-2708-D747-0643-FAFEA9232450}"/>
          </ac:cxnSpMkLst>
        </pc:cxnChg>
        <pc:cxnChg chg="add mod">
          <ac:chgData name="Kulinich Bohdan" userId="48e65c9f34e137d0" providerId="LiveId" clId="{27FA59A9-EC3F-5748-8169-87C5CA7BD58F}" dt="2023-10-12T20:15:50.245" v="3428" actId="164"/>
          <ac:cxnSpMkLst>
            <pc:docMk/>
            <pc:sldMk cId="727371810" sldId="293"/>
            <ac:cxnSpMk id="114" creationId="{E9E55298-CF86-3CC9-E4D5-49597F11A46A}"/>
          </ac:cxnSpMkLst>
        </pc:cxnChg>
        <pc:cxnChg chg="add mod">
          <ac:chgData name="Kulinich Bohdan" userId="48e65c9f34e137d0" providerId="LiveId" clId="{27FA59A9-EC3F-5748-8169-87C5CA7BD58F}" dt="2023-10-12T21:03:35.359" v="3494" actId="164"/>
          <ac:cxnSpMkLst>
            <pc:docMk/>
            <pc:sldMk cId="727371810" sldId="293"/>
            <ac:cxnSpMk id="120" creationId="{CD2A0ACA-8C13-0DF1-DF1C-87D92594B03D}"/>
          </ac:cxnSpMkLst>
        </pc:cxnChg>
        <pc:cxnChg chg="add mod">
          <ac:chgData name="Kulinich Bohdan" userId="48e65c9f34e137d0" providerId="LiveId" clId="{27FA59A9-EC3F-5748-8169-87C5CA7BD58F}" dt="2023-10-12T21:03:35.359" v="3494" actId="164"/>
          <ac:cxnSpMkLst>
            <pc:docMk/>
            <pc:sldMk cId="727371810" sldId="293"/>
            <ac:cxnSpMk id="123" creationId="{7CC337A1-5EF3-AE3D-4BFF-21BCB96176D7}"/>
          </ac:cxnSpMkLst>
        </pc:cxnChg>
        <pc:cxnChg chg="add mod">
          <ac:chgData name="Kulinich Bohdan" userId="48e65c9f34e137d0" providerId="LiveId" clId="{27FA59A9-EC3F-5748-8169-87C5CA7BD58F}" dt="2023-10-12T21:03:35.359" v="3494" actId="164"/>
          <ac:cxnSpMkLst>
            <pc:docMk/>
            <pc:sldMk cId="727371810" sldId="293"/>
            <ac:cxnSpMk id="126" creationId="{06906DA6-6BD1-19B3-F5D8-82A1B016EAA9}"/>
          </ac:cxnSpMkLst>
        </pc:cxnChg>
        <pc:cxnChg chg="add mod">
          <ac:chgData name="Kulinich Bohdan" userId="48e65c9f34e137d0" providerId="LiveId" clId="{27FA59A9-EC3F-5748-8169-87C5CA7BD58F}" dt="2023-10-12T21:03:35.359" v="3494" actId="164"/>
          <ac:cxnSpMkLst>
            <pc:docMk/>
            <pc:sldMk cId="727371810" sldId="293"/>
            <ac:cxnSpMk id="128" creationId="{4275AFC4-FA06-183D-7850-7255A19E2330}"/>
          </ac:cxnSpMkLst>
        </pc:cxnChg>
        <pc:cxnChg chg="add mod">
          <ac:chgData name="Kulinich Bohdan" userId="48e65c9f34e137d0" providerId="LiveId" clId="{27FA59A9-EC3F-5748-8169-87C5CA7BD58F}" dt="2023-10-12T21:06:09.949" v="3558" actId="164"/>
          <ac:cxnSpMkLst>
            <pc:docMk/>
            <pc:sldMk cId="727371810" sldId="293"/>
            <ac:cxnSpMk id="133" creationId="{1B07E782-308A-FA9E-E80E-E302EF838245}"/>
          </ac:cxnSpMkLst>
        </pc:cxnChg>
        <pc:cxnChg chg="add mod">
          <ac:chgData name="Kulinich Bohdan" userId="48e65c9f34e137d0" providerId="LiveId" clId="{27FA59A9-EC3F-5748-8169-87C5CA7BD58F}" dt="2023-10-12T21:06:09.949" v="3558" actId="164"/>
          <ac:cxnSpMkLst>
            <pc:docMk/>
            <pc:sldMk cId="727371810" sldId="293"/>
            <ac:cxnSpMk id="135" creationId="{957E348B-4057-C4CA-C28F-FDB35CC96422}"/>
          </ac:cxnSpMkLst>
        </pc:cxnChg>
        <pc:cxnChg chg="add mod">
          <ac:chgData name="Kulinich Bohdan" userId="48e65c9f34e137d0" providerId="LiveId" clId="{27FA59A9-EC3F-5748-8169-87C5CA7BD58F}" dt="2023-10-12T21:06:09.949" v="3558" actId="164"/>
          <ac:cxnSpMkLst>
            <pc:docMk/>
            <pc:sldMk cId="727371810" sldId="293"/>
            <ac:cxnSpMk id="138" creationId="{110BF333-B5C1-94C4-5593-6D2E9593CBDD}"/>
          </ac:cxnSpMkLst>
        </pc:cxnChg>
        <pc:cxnChg chg="add mod">
          <ac:chgData name="Kulinich Bohdan" userId="48e65c9f34e137d0" providerId="LiveId" clId="{27FA59A9-EC3F-5748-8169-87C5CA7BD58F}" dt="2023-10-12T21:06:09.949" v="3558" actId="164"/>
          <ac:cxnSpMkLst>
            <pc:docMk/>
            <pc:sldMk cId="727371810" sldId="293"/>
            <ac:cxnSpMk id="140" creationId="{80DF07F1-A333-B9DB-126B-3E5B0FF41E2F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47" creationId="{44101A78-6063-797B-30F6-814F68E4EFF3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48" creationId="{B08D0691-6DC4-8E1D-0D54-50E9259BD065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49" creationId="{5E22F5E5-F023-794F-4E90-A30376F61BCD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50" creationId="{54563198-D8DB-ABA1-57E0-C57DA5E654C7}"/>
          </ac:cxnSpMkLst>
        </pc:cxnChg>
        <pc:cxnChg chg="add mod">
          <ac:chgData name="Kulinich Bohdan" userId="48e65c9f34e137d0" providerId="LiveId" clId="{27FA59A9-EC3F-5748-8169-87C5CA7BD58F}" dt="2023-10-12T21:08:47.686" v="3597" actId="164"/>
          <ac:cxnSpMkLst>
            <pc:docMk/>
            <pc:sldMk cId="727371810" sldId="293"/>
            <ac:cxnSpMk id="154" creationId="{9A942B9C-3A29-3EE9-0AB0-E893A9D6FEC7}"/>
          </ac:cxnSpMkLst>
        </pc:cxnChg>
        <pc:cxnChg chg="add mod">
          <ac:chgData name="Kulinich Bohdan" userId="48e65c9f34e137d0" providerId="LiveId" clId="{27FA59A9-EC3F-5748-8169-87C5CA7BD58F}" dt="2023-10-12T21:08:47.686" v="3597" actId="164"/>
          <ac:cxnSpMkLst>
            <pc:docMk/>
            <pc:sldMk cId="727371810" sldId="293"/>
            <ac:cxnSpMk id="157" creationId="{8B570EEA-D3D7-43F2-0C26-B8278BF0A65D}"/>
          </ac:cxnSpMkLst>
        </pc:cxnChg>
        <pc:cxnChg chg="add mod">
          <ac:chgData name="Kulinich Bohdan" userId="48e65c9f34e137d0" providerId="LiveId" clId="{27FA59A9-EC3F-5748-8169-87C5CA7BD58F}" dt="2023-10-12T21:08:47.686" v="3597" actId="164"/>
          <ac:cxnSpMkLst>
            <pc:docMk/>
            <pc:sldMk cId="727371810" sldId="293"/>
            <ac:cxnSpMk id="160" creationId="{54EFC7C2-982B-7527-AE0E-4257596BB9FE}"/>
          </ac:cxnSpMkLst>
        </pc:cxnChg>
        <pc:cxnChg chg="add mod">
          <ac:chgData name="Kulinich Bohdan" userId="48e65c9f34e137d0" providerId="LiveId" clId="{27FA59A9-EC3F-5748-8169-87C5CA7BD58F}" dt="2023-10-12T21:08:47.686" v="3597" actId="164"/>
          <ac:cxnSpMkLst>
            <pc:docMk/>
            <pc:sldMk cId="727371810" sldId="293"/>
            <ac:cxnSpMk id="162" creationId="{FA781503-4201-A611-45F8-07470E5B0D28}"/>
          </ac:cxnSpMkLst>
        </pc:cxnChg>
        <pc:cxnChg chg="add del mod">
          <ac:chgData name="Kulinich Bohdan" userId="48e65c9f34e137d0" providerId="LiveId" clId="{27FA59A9-EC3F-5748-8169-87C5CA7BD58F}" dt="2023-10-12T21:09:10.430" v="3601" actId="478"/>
          <ac:cxnSpMkLst>
            <pc:docMk/>
            <pc:sldMk cId="727371810" sldId="293"/>
            <ac:cxnSpMk id="165" creationId="{FD8F57DA-FEFA-18BC-BB6E-E9582770E39C}"/>
          </ac:cxnSpMkLst>
        </pc:cxnChg>
        <pc:cxnChg chg="add del mod">
          <ac:chgData name="Kulinich Bohdan" userId="48e65c9f34e137d0" providerId="LiveId" clId="{27FA59A9-EC3F-5748-8169-87C5CA7BD58F}" dt="2023-10-12T21:09:07.832" v="3600" actId="478"/>
          <ac:cxnSpMkLst>
            <pc:docMk/>
            <pc:sldMk cId="727371810" sldId="293"/>
            <ac:cxnSpMk id="166" creationId="{6E11FE0E-B07B-7069-9D83-FB66B8C2ED27}"/>
          </ac:cxnSpMkLst>
        </pc:cxnChg>
        <pc:cxnChg chg="add mod">
          <ac:chgData name="Kulinich Bohdan" userId="48e65c9f34e137d0" providerId="LiveId" clId="{27FA59A9-EC3F-5748-8169-87C5CA7BD58F}" dt="2023-10-12T21:12:13.057" v="3651" actId="164"/>
          <ac:cxnSpMkLst>
            <pc:docMk/>
            <pc:sldMk cId="727371810" sldId="293"/>
            <ac:cxnSpMk id="170" creationId="{6966A868-3415-50F8-2A27-1CE5976C7E58}"/>
          </ac:cxnSpMkLst>
        </pc:cxnChg>
        <pc:cxnChg chg="add mod">
          <ac:chgData name="Kulinich Bohdan" userId="48e65c9f34e137d0" providerId="LiveId" clId="{27FA59A9-EC3F-5748-8169-87C5CA7BD58F}" dt="2023-10-12T21:12:13.057" v="3651" actId="164"/>
          <ac:cxnSpMkLst>
            <pc:docMk/>
            <pc:sldMk cId="727371810" sldId="293"/>
            <ac:cxnSpMk id="172" creationId="{40E8019F-A4FD-634C-1C07-72E98AA414E5}"/>
          </ac:cxnSpMkLst>
        </pc:cxnChg>
        <pc:cxnChg chg="add mod">
          <ac:chgData name="Kulinich Bohdan" userId="48e65c9f34e137d0" providerId="LiveId" clId="{27FA59A9-EC3F-5748-8169-87C5CA7BD58F}" dt="2023-10-12T21:12:13.057" v="3651" actId="164"/>
          <ac:cxnSpMkLst>
            <pc:docMk/>
            <pc:sldMk cId="727371810" sldId="293"/>
            <ac:cxnSpMk id="175" creationId="{BD3A671E-EA4F-C285-202A-E71BCB752814}"/>
          </ac:cxnSpMkLst>
        </pc:cxnChg>
        <pc:cxnChg chg="add del mod">
          <ac:chgData name="Kulinich Bohdan" userId="48e65c9f34e137d0" providerId="LiveId" clId="{27FA59A9-EC3F-5748-8169-87C5CA7BD58F}" dt="2023-10-12T21:11:17.695" v="3634" actId="478"/>
          <ac:cxnSpMkLst>
            <pc:docMk/>
            <pc:sldMk cId="727371810" sldId="293"/>
            <ac:cxnSpMk id="177" creationId="{36B0454F-1B41-0146-D201-9DE4E0A266D5}"/>
          </ac:cxnSpMkLst>
        </pc:cxnChg>
        <pc:cxnChg chg="add mod">
          <ac:chgData name="Kulinich Bohdan" userId="48e65c9f34e137d0" providerId="LiveId" clId="{27FA59A9-EC3F-5748-8169-87C5CA7BD58F}" dt="2023-10-12T21:12:13.057" v="3651" actId="164"/>
          <ac:cxnSpMkLst>
            <pc:docMk/>
            <pc:sldMk cId="727371810" sldId="293"/>
            <ac:cxnSpMk id="178" creationId="{9217662B-F90B-371B-94A7-C91ABFD5EEF1}"/>
          </ac:cxnSpMkLst>
        </pc:cxnChg>
        <pc:cxnChg chg="add mod">
          <ac:chgData name="Kulinich Bohdan" userId="48e65c9f34e137d0" providerId="LiveId" clId="{27FA59A9-EC3F-5748-8169-87C5CA7BD58F}" dt="2023-10-12T21:17:24.240" v="3693" actId="164"/>
          <ac:cxnSpMkLst>
            <pc:docMk/>
            <pc:sldMk cId="727371810" sldId="293"/>
            <ac:cxnSpMk id="183" creationId="{92AAF73F-4062-F971-B939-57BECF351551}"/>
          </ac:cxnSpMkLst>
        </pc:cxnChg>
        <pc:cxnChg chg="add mod">
          <ac:chgData name="Kulinich Bohdan" userId="48e65c9f34e137d0" providerId="LiveId" clId="{27FA59A9-EC3F-5748-8169-87C5CA7BD58F}" dt="2023-10-12T21:17:24.240" v="3693" actId="164"/>
          <ac:cxnSpMkLst>
            <pc:docMk/>
            <pc:sldMk cId="727371810" sldId="293"/>
            <ac:cxnSpMk id="185" creationId="{58DF41E4-B065-B44D-3B24-EA2D7F5DFF40}"/>
          </ac:cxnSpMkLst>
        </pc:cxnChg>
        <pc:cxnChg chg="add mod">
          <ac:chgData name="Kulinich Bohdan" userId="48e65c9f34e137d0" providerId="LiveId" clId="{27FA59A9-EC3F-5748-8169-87C5CA7BD58F}" dt="2023-10-12T21:17:24.240" v="3693" actId="164"/>
          <ac:cxnSpMkLst>
            <pc:docMk/>
            <pc:sldMk cId="727371810" sldId="293"/>
            <ac:cxnSpMk id="189" creationId="{351F35FD-2777-B3D7-A8EE-42A8AA8E9E30}"/>
          </ac:cxnSpMkLst>
        </pc:cxnChg>
        <pc:cxnChg chg="add mod">
          <ac:chgData name="Kulinich Bohdan" userId="48e65c9f34e137d0" providerId="LiveId" clId="{27FA59A9-EC3F-5748-8169-87C5CA7BD58F}" dt="2023-10-12T21:17:24.240" v="3693" actId="164"/>
          <ac:cxnSpMkLst>
            <pc:docMk/>
            <pc:sldMk cId="727371810" sldId="293"/>
            <ac:cxnSpMk id="191" creationId="{3E5DC029-22F3-51A3-063A-60E182C01893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94" creationId="{8EF0CBCD-AD29-B9B7-31E7-45E0EBD25569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95" creationId="{E66F86A1-4F53-1845-97D6-90A2ECB1D77D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96" creationId="{E32FA208-2258-D839-8A5A-241AF88EA1E7}"/>
          </ac:cxnSpMkLst>
        </pc:cxnChg>
        <pc:cxnChg chg="del mod topLvl">
          <ac:chgData name="Kulinich Bohdan" userId="48e65c9f34e137d0" providerId="LiveId" clId="{27FA59A9-EC3F-5748-8169-87C5CA7BD58F}" dt="2023-10-12T21:19:23.851" v="3731" actId="478"/>
          <ac:cxnSpMkLst>
            <pc:docMk/>
            <pc:sldMk cId="727371810" sldId="293"/>
            <ac:cxnSpMk id="197" creationId="{09BA17CD-E4A2-8038-8A22-97E3568058DD}"/>
          </ac:cxnSpMkLst>
        </pc:cxnChg>
        <pc:cxnChg chg="add mod">
          <ac:chgData name="Kulinich Bohdan" userId="48e65c9f34e137d0" providerId="LiveId" clId="{27FA59A9-EC3F-5748-8169-87C5CA7BD58F}" dt="2023-10-12T21:18:55.905" v="3725" actId="164"/>
          <ac:cxnSpMkLst>
            <pc:docMk/>
            <pc:sldMk cId="727371810" sldId="293"/>
            <ac:cxnSpMk id="204" creationId="{ACF3879B-2CB2-3DF3-0AAE-46776C8CC026}"/>
          </ac:cxnSpMkLst>
        </pc:cxnChg>
        <pc:cxnChg chg="add mod">
          <ac:chgData name="Kulinich Bohdan" userId="48e65c9f34e137d0" providerId="LiveId" clId="{27FA59A9-EC3F-5748-8169-87C5CA7BD58F}" dt="2023-10-12T21:18:55.905" v="3725" actId="164"/>
          <ac:cxnSpMkLst>
            <pc:docMk/>
            <pc:sldMk cId="727371810" sldId="293"/>
            <ac:cxnSpMk id="206" creationId="{AD6FE968-A0EA-E46B-1867-AFA5B637E44E}"/>
          </ac:cxnSpMkLst>
        </pc:cxnChg>
        <pc:cxnChg chg="add mod">
          <ac:chgData name="Kulinich Bohdan" userId="48e65c9f34e137d0" providerId="LiveId" clId="{27FA59A9-EC3F-5748-8169-87C5CA7BD58F}" dt="2023-10-12T21:18:55.905" v="3725" actId="164"/>
          <ac:cxnSpMkLst>
            <pc:docMk/>
            <pc:sldMk cId="727371810" sldId="293"/>
            <ac:cxnSpMk id="209" creationId="{2765477E-AB1F-6076-DAA6-A7FA41DEB8A9}"/>
          </ac:cxnSpMkLst>
        </pc:cxnChg>
        <pc:cxnChg chg="add mod">
          <ac:chgData name="Kulinich Bohdan" userId="48e65c9f34e137d0" providerId="LiveId" clId="{27FA59A9-EC3F-5748-8169-87C5CA7BD58F}" dt="2023-10-12T21:18:55.905" v="3725" actId="164"/>
          <ac:cxnSpMkLst>
            <pc:docMk/>
            <pc:sldMk cId="727371810" sldId="293"/>
            <ac:cxnSpMk id="211" creationId="{A4E1F59F-419E-F191-39F8-3C0C7D7A09F1}"/>
          </ac:cxnSpMkLst>
        </pc:cxnChg>
        <pc:cxnChg chg="add mod">
          <ac:chgData name="Kulinich Bohdan" userId="48e65c9f34e137d0" providerId="LiveId" clId="{27FA59A9-EC3F-5748-8169-87C5CA7BD58F}" dt="2023-10-13T15:54:24.146" v="3793" actId="164"/>
          <ac:cxnSpMkLst>
            <pc:docMk/>
            <pc:sldMk cId="727371810" sldId="293"/>
            <ac:cxnSpMk id="216" creationId="{656A859E-D762-BD85-EB31-1E7C38AC0A4C}"/>
          </ac:cxnSpMkLst>
        </pc:cxnChg>
        <pc:cxnChg chg="add mod">
          <ac:chgData name="Kulinich Bohdan" userId="48e65c9f34e137d0" providerId="LiveId" clId="{27FA59A9-EC3F-5748-8169-87C5CA7BD58F}" dt="2023-10-13T15:54:24.146" v="3793" actId="164"/>
          <ac:cxnSpMkLst>
            <pc:docMk/>
            <pc:sldMk cId="727371810" sldId="293"/>
            <ac:cxnSpMk id="217" creationId="{5C2E516A-D015-A58C-69D7-C2CDBD1B8F6F}"/>
          </ac:cxnSpMkLst>
        </pc:cxnChg>
        <pc:cxnChg chg="add mod">
          <ac:chgData name="Kulinich Bohdan" userId="48e65c9f34e137d0" providerId="LiveId" clId="{27FA59A9-EC3F-5748-8169-87C5CA7BD58F}" dt="2023-10-13T15:54:24.146" v="3793" actId="164"/>
          <ac:cxnSpMkLst>
            <pc:docMk/>
            <pc:sldMk cId="727371810" sldId="293"/>
            <ac:cxnSpMk id="220" creationId="{C5D2B40B-2204-62A2-4FE3-2F3663F24F89}"/>
          </ac:cxnSpMkLst>
        </pc:cxnChg>
        <pc:cxnChg chg="add mod">
          <ac:chgData name="Kulinich Bohdan" userId="48e65c9f34e137d0" providerId="LiveId" clId="{27FA59A9-EC3F-5748-8169-87C5CA7BD58F}" dt="2023-10-13T15:54:24.146" v="3793" actId="164"/>
          <ac:cxnSpMkLst>
            <pc:docMk/>
            <pc:sldMk cId="727371810" sldId="293"/>
            <ac:cxnSpMk id="222" creationId="{BF313DBE-B8AC-44AC-C269-018E2E36A322}"/>
          </ac:cxnSpMkLst>
        </pc:cxnChg>
        <pc:cxnChg chg="del mod topLvl">
          <ac:chgData name="Kulinich Bohdan" userId="48e65c9f34e137d0" providerId="LiveId" clId="{27FA59A9-EC3F-5748-8169-87C5CA7BD58F}" dt="2023-10-13T15:54:27.318" v="3794" actId="478"/>
          <ac:cxnSpMkLst>
            <pc:docMk/>
            <pc:sldMk cId="727371810" sldId="293"/>
            <ac:cxnSpMk id="225" creationId="{F3EEE5D8-929D-2247-DC94-9BA29A36D799}"/>
          </ac:cxnSpMkLst>
        </pc:cxnChg>
        <pc:cxnChg chg="del mod topLvl">
          <ac:chgData name="Kulinich Bohdan" userId="48e65c9f34e137d0" providerId="LiveId" clId="{27FA59A9-EC3F-5748-8169-87C5CA7BD58F}" dt="2023-10-13T15:54:27.318" v="3794" actId="478"/>
          <ac:cxnSpMkLst>
            <pc:docMk/>
            <pc:sldMk cId="727371810" sldId="293"/>
            <ac:cxnSpMk id="226" creationId="{9B36132A-F4CF-1572-9F21-3B4E5B357372}"/>
          </ac:cxnSpMkLst>
        </pc:cxnChg>
        <pc:cxnChg chg="del mod topLvl">
          <ac:chgData name="Kulinich Bohdan" userId="48e65c9f34e137d0" providerId="LiveId" clId="{27FA59A9-EC3F-5748-8169-87C5CA7BD58F}" dt="2023-10-13T15:54:12.896" v="3790" actId="478"/>
          <ac:cxnSpMkLst>
            <pc:docMk/>
            <pc:sldMk cId="727371810" sldId="293"/>
            <ac:cxnSpMk id="227" creationId="{6CF7A176-D815-DE42-0744-FE28A7D9355C}"/>
          </ac:cxnSpMkLst>
        </pc:cxnChg>
        <pc:cxnChg chg="del mod topLvl">
          <ac:chgData name="Kulinich Bohdan" userId="48e65c9f34e137d0" providerId="LiveId" clId="{27FA59A9-EC3F-5748-8169-87C5CA7BD58F}" dt="2023-10-13T15:54:15.563" v="3791" actId="478"/>
          <ac:cxnSpMkLst>
            <pc:docMk/>
            <pc:sldMk cId="727371810" sldId="293"/>
            <ac:cxnSpMk id="228" creationId="{849BD7B7-A5E6-18EA-2209-AC313D6284D9}"/>
          </ac:cxnSpMkLst>
        </pc:cxnChg>
      </pc:sldChg>
      <pc:sldChg chg="del">
        <pc:chgData name="Kulinich Bohdan" userId="48e65c9f34e137d0" providerId="LiveId" clId="{27FA59A9-EC3F-5748-8169-87C5CA7BD58F}" dt="2023-10-13T16:01:25.451" v="3942" actId="2696"/>
        <pc:sldMkLst>
          <pc:docMk/>
          <pc:sldMk cId="3431575356" sldId="297"/>
        </pc:sldMkLst>
      </pc:sldChg>
      <pc:sldChg chg="del">
        <pc:chgData name="Kulinich Bohdan" userId="48e65c9f34e137d0" providerId="LiveId" clId="{27FA59A9-EC3F-5748-8169-87C5CA7BD58F}" dt="2023-10-10T18:44:49.410" v="1952" actId="2696"/>
        <pc:sldMkLst>
          <pc:docMk/>
          <pc:sldMk cId="4002716608" sldId="298"/>
        </pc:sldMkLst>
      </pc:sldChg>
      <pc:sldChg chg="del">
        <pc:chgData name="Kulinich Bohdan" userId="48e65c9f34e137d0" providerId="LiveId" clId="{27FA59A9-EC3F-5748-8169-87C5CA7BD58F}" dt="2023-10-10T18:44:49.444" v="1953" actId="2696"/>
        <pc:sldMkLst>
          <pc:docMk/>
          <pc:sldMk cId="83164764" sldId="299"/>
        </pc:sldMkLst>
      </pc:sldChg>
      <pc:sldChg chg="delSp modSp add del mod setBg delAnim">
        <pc:chgData name="Kulinich Bohdan" userId="48e65c9f34e137d0" providerId="LiveId" clId="{27FA59A9-EC3F-5748-8169-87C5CA7BD58F}" dt="2023-10-10T17:52:59.169" v="1394" actId="2696"/>
        <pc:sldMkLst>
          <pc:docMk/>
          <pc:sldMk cId="1912059182" sldId="300"/>
        </pc:sldMkLst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2" creationId="{99BB3DAE-74E2-ED3D-A5D0-71D16F762C82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14" creationId="{B3FA7E00-4F2D-CE57-8FA2-28DDAFFBB9FA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15" creationId="{40C85C09-CD35-050B-A6D8-6231FA32DBB5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28" creationId="{AA2264EF-F881-8BA2-3EAA-C38E94714330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29" creationId="{89506C09-0373-7808-F097-C86C738FA387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45" creationId="{CC1D6343-BFE5-9DC4-79A0-582DD6704040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109" creationId="{395CF0C8-8B09-D003-2C5D-6960A549DAFD}"/>
          </ac:spMkLst>
        </pc:spChg>
        <pc:spChg chg="del">
          <ac:chgData name="Kulinich Bohdan" userId="48e65c9f34e137d0" providerId="LiveId" clId="{27FA59A9-EC3F-5748-8169-87C5CA7BD58F}" dt="2023-10-10T17:51:16.549" v="1318" actId="478"/>
          <ac:spMkLst>
            <pc:docMk/>
            <pc:sldMk cId="1912059182" sldId="300"/>
            <ac:spMk id="112" creationId="{C10AB638-57B8-DEAC-DE66-FBC39DF43EA0}"/>
          </ac:spMkLst>
        </pc:spChg>
        <pc:spChg chg="mod">
          <ac:chgData name="Kulinich Bohdan" userId="48e65c9f34e137d0" providerId="LiveId" clId="{27FA59A9-EC3F-5748-8169-87C5CA7BD58F}" dt="2023-10-10T17:52:05.833" v="1380" actId="1582"/>
          <ac:spMkLst>
            <pc:docMk/>
            <pc:sldMk cId="1912059182" sldId="300"/>
            <ac:spMk id="159" creationId="{795D9504-E96A-67D8-B462-DC081053176D}"/>
          </ac:spMkLst>
        </pc:spChg>
        <pc:grpChg chg="mod">
          <ac:chgData name="Kulinich Bohdan" userId="48e65c9f34e137d0" providerId="LiveId" clId="{27FA59A9-EC3F-5748-8169-87C5CA7BD58F}" dt="2023-10-10T17:52:23.804" v="1382" actId="1076"/>
          <ac:grpSpMkLst>
            <pc:docMk/>
            <pc:sldMk cId="1912059182" sldId="300"/>
            <ac:grpSpMk id="55" creationId="{1AA7AB94-A1B3-D124-3B87-14E3D64CF4A5}"/>
          </ac:grpSpMkLst>
        </pc:grp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6" creationId="{B71E1FE6-46F4-D5E3-3DED-26114160185A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7" creationId="{8F9CE0D2-4F40-2278-8D1F-2DBFD4BFBDF8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8" creationId="{9AD364ED-2C5A-6131-14D2-4D3090359165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10" creationId="{2610FFE9-6B3F-BEE9-E2C1-2D1FD00AA9D5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19" creationId="{BD85F055-FF34-50DC-3481-A4509230125A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22" creationId="{7DCB14BD-4AB2-AA27-DA42-2A2046363112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25" creationId="{E92CA5BB-E904-D618-7F01-FB098302B5C9}"/>
          </ac:cxnSpMkLst>
        </pc:cxnChg>
        <pc:cxnChg chg="del">
          <ac:chgData name="Kulinich Bohdan" userId="48e65c9f34e137d0" providerId="LiveId" clId="{27FA59A9-EC3F-5748-8169-87C5CA7BD58F}" dt="2023-10-10T17:51:16.549" v="1318" actId="478"/>
          <ac:cxnSpMkLst>
            <pc:docMk/>
            <pc:sldMk cId="1912059182" sldId="300"/>
            <ac:cxnSpMk id="27" creationId="{E62AC48F-1C4C-49BA-2CDC-6954EA6DE4E3}"/>
          </ac:cxnSpMkLst>
        </pc:cxnChg>
      </pc:sldChg>
      <pc:sldChg chg="addSp delSp modSp add mod setBg delAnim modAnim">
        <pc:chgData name="Kulinich Bohdan" userId="48e65c9f34e137d0" providerId="LiveId" clId="{27FA59A9-EC3F-5748-8169-87C5CA7BD58F}" dt="2023-10-12T19:48:23.151" v="3092" actId="20577"/>
        <pc:sldMkLst>
          <pc:docMk/>
          <pc:sldMk cId="2490376771" sldId="300"/>
        </pc:sldMkLst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2" creationId="{99BB3DAE-74E2-ED3D-A5D0-71D16F762C82}"/>
          </ac:spMkLst>
        </pc:spChg>
        <pc:spChg chg="mod">
          <ac:chgData name="Kulinich Bohdan" userId="48e65c9f34e137d0" providerId="LiveId" clId="{27FA59A9-EC3F-5748-8169-87C5CA7BD58F}" dt="2023-10-10T18:19:16.405" v="1784" actId="14100"/>
          <ac:spMkLst>
            <pc:docMk/>
            <pc:sldMk cId="2490376771" sldId="300"/>
            <ac:spMk id="5" creationId="{99DAE7C5-0F70-E260-DBDD-F970F9F677B6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14" creationId="{B3FA7E00-4F2D-CE57-8FA2-28DDAFFBB9FA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15" creationId="{40C85C09-CD35-050B-A6D8-6231FA32DBB5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28" creationId="{AA2264EF-F881-8BA2-3EAA-C38E94714330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29" creationId="{89506C09-0373-7808-F097-C86C738FA387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45" creationId="{CC1D6343-BFE5-9DC4-79A0-582DD6704040}"/>
          </ac:spMkLst>
        </pc:spChg>
        <pc:spChg chg="add del mod">
          <ac:chgData name="Kulinich Bohdan" userId="48e65c9f34e137d0" providerId="LiveId" clId="{27FA59A9-EC3F-5748-8169-87C5CA7BD58F}" dt="2023-10-10T18:14:05.991" v="1579" actId="478"/>
          <ac:spMkLst>
            <pc:docMk/>
            <pc:sldMk cId="2490376771" sldId="300"/>
            <ac:spMk id="47" creationId="{9DF7551E-EC97-2E33-BB5A-573C9243BBC4}"/>
          </ac:spMkLst>
        </pc:spChg>
        <pc:spChg chg="add del mod">
          <ac:chgData name="Kulinich Bohdan" userId="48e65c9f34e137d0" providerId="LiveId" clId="{27FA59A9-EC3F-5748-8169-87C5CA7BD58F}" dt="2023-10-10T18:14:05.991" v="1579" actId="478"/>
          <ac:spMkLst>
            <pc:docMk/>
            <pc:sldMk cId="2490376771" sldId="300"/>
            <ac:spMk id="48" creationId="{3CAE4F88-40F0-4242-B129-3DF1C1965C7E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51" creationId="{80599231-6BC4-355B-C2C3-857053678A77}"/>
          </ac:spMkLst>
        </pc:spChg>
        <pc:spChg chg="add mod">
          <ac:chgData name="Kulinich Bohdan" userId="48e65c9f34e137d0" providerId="LiveId" clId="{27FA59A9-EC3F-5748-8169-87C5CA7BD58F}" dt="2023-10-10T18:36:57.253" v="1920" actId="207"/>
          <ac:spMkLst>
            <pc:docMk/>
            <pc:sldMk cId="2490376771" sldId="300"/>
            <ac:spMk id="56" creationId="{5A8B6B0E-8C9B-AC3F-EA52-C16F67292451}"/>
          </ac:spMkLst>
        </pc:spChg>
        <pc:spChg chg="add mod">
          <ac:chgData name="Kulinich Bohdan" userId="48e65c9f34e137d0" providerId="LiveId" clId="{27FA59A9-EC3F-5748-8169-87C5CA7BD58F}" dt="2023-10-12T19:47:52.920" v="3081" actId="20577"/>
          <ac:spMkLst>
            <pc:docMk/>
            <pc:sldMk cId="2490376771" sldId="300"/>
            <ac:spMk id="66" creationId="{54899BE7-24D2-7223-2DE0-94561FCDF01B}"/>
          </ac:spMkLst>
        </pc:spChg>
        <pc:spChg chg="add mod">
          <ac:chgData name="Kulinich Bohdan" userId="48e65c9f34e137d0" providerId="LiveId" clId="{27FA59A9-EC3F-5748-8169-87C5CA7BD58F}" dt="2023-10-10T18:32:33.897" v="1848" actId="16959"/>
          <ac:spMkLst>
            <pc:docMk/>
            <pc:sldMk cId="2490376771" sldId="300"/>
            <ac:spMk id="67" creationId="{0C0FC0BB-FABA-DAB8-0DC4-D8B9335FD757}"/>
          </ac:spMkLst>
        </pc:spChg>
        <pc:spChg chg="add mod">
          <ac:chgData name="Kulinich Bohdan" userId="48e65c9f34e137d0" providerId="LiveId" clId="{27FA59A9-EC3F-5748-8169-87C5CA7BD58F}" dt="2023-10-12T19:47:57.521" v="3083" actId="20577"/>
          <ac:spMkLst>
            <pc:docMk/>
            <pc:sldMk cId="2490376771" sldId="300"/>
            <ac:spMk id="68" creationId="{8DC22B4E-8501-65D6-98F9-6DFE3DD2E024}"/>
          </ac:spMkLst>
        </pc:spChg>
        <pc:spChg chg="add mod">
          <ac:chgData name="Kulinich Bohdan" userId="48e65c9f34e137d0" providerId="LiveId" clId="{27FA59A9-EC3F-5748-8169-87C5CA7BD58F}" dt="2023-10-12T19:47:55.484" v="3082" actId="20577"/>
          <ac:spMkLst>
            <pc:docMk/>
            <pc:sldMk cId="2490376771" sldId="300"/>
            <ac:spMk id="69" creationId="{45CC0CD5-275E-BC5B-BB8B-78D09AD0279A}"/>
          </ac:spMkLst>
        </pc:spChg>
        <pc:spChg chg="add mod">
          <ac:chgData name="Kulinich Bohdan" userId="48e65c9f34e137d0" providerId="LiveId" clId="{27FA59A9-EC3F-5748-8169-87C5CA7BD58F}" dt="2023-10-12T19:47:59.190" v="3084" actId="20577"/>
          <ac:spMkLst>
            <pc:docMk/>
            <pc:sldMk cId="2490376771" sldId="300"/>
            <ac:spMk id="70" creationId="{E0C35631-FEDE-3028-7BE7-CEEA261D137A}"/>
          </ac:spMkLst>
        </pc:spChg>
        <pc:spChg chg="add mod">
          <ac:chgData name="Kulinich Bohdan" userId="48e65c9f34e137d0" providerId="LiveId" clId="{27FA59A9-EC3F-5748-8169-87C5CA7BD58F}" dt="2023-10-12T19:48:03.468" v="3085" actId="20577"/>
          <ac:spMkLst>
            <pc:docMk/>
            <pc:sldMk cId="2490376771" sldId="300"/>
            <ac:spMk id="71" creationId="{FB85F248-B8D7-AA24-9652-D4C876E77A1C}"/>
          </ac:spMkLst>
        </pc:spChg>
        <pc:spChg chg="add mod">
          <ac:chgData name="Kulinich Bohdan" userId="48e65c9f34e137d0" providerId="LiveId" clId="{27FA59A9-EC3F-5748-8169-87C5CA7BD58F}" dt="2023-10-10T18:44:18.475" v="1950" actId="207"/>
          <ac:spMkLst>
            <pc:docMk/>
            <pc:sldMk cId="2490376771" sldId="300"/>
            <ac:spMk id="72" creationId="{BBC22654-8414-9C5A-E961-350D5146AF4A}"/>
          </ac:spMkLst>
        </pc:spChg>
        <pc:spChg chg="add mod">
          <ac:chgData name="Kulinich Bohdan" userId="48e65c9f34e137d0" providerId="LiveId" clId="{27FA59A9-EC3F-5748-8169-87C5CA7BD58F}" dt="2023-10-12T19:48:21.293" v="3091" actId="20577"/>
          <ac:spMkLst>
            <pc:docMk/>
            <pc:sldMk cId="2490376771" sldId="300"/>
            <ac:spMk id="73" creationId="{C8BC6D30-084C-F0FD-93A6-E56C4B35934D}"/>
          </ac:spMkLst>
        </pc:spChg>
        <pc:spChg chg="add mod">
          <ac:chgData name="Kulinich Bohdan" userId="48e65c9f34e137d0" providerId="LiveId" clId="{27FA59A9-EC3F-5748-8169-87C5CA7BD58F}" dt="2023-10-12T19:48:23.151" v="3092" actId="20577"/>
          <ac:spMkLst>
            <pc:docMk/>
            <pc:sldMk cId="2490376771" sldId="300"/>
            <ac:spMk id="74" creationId="{EFBE894D-1C3D-2980-30BD-124734A8E6F0}"/>
          </ac:spMkLst>
        </pc:spChg>
        <pc:spChg chg="add mod">
          <ac:chgData name="Kulinich Bohdan" userId="48e65c9f34e137d0" providerId="LiveId" clId="{27FA59A9-EC3F-5748-8169-87C5CA7BD58F}" dt="2023-10-11T17:04:59.245" v="2350" actId="14100"/>
          <ac:spMkLst>
            <pc:docMk/>
            <pc:sldMk cId="2490376771" sldId="300"/>
            <ac:spMk id="100" creationId="{15E32672-6226-52DB-53FF-2F0936476D8E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05" creationId="{C8413221-0CC6-2104-20F1-77854EF467D1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06" creationId="{D90F2048-54DB-568E-86A6-2898B2EC5946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07" creationId="{5C61A0F7-046E-827C-20D8-BC616DD03611}"/>
          </ac:spMkLst>
        </pc:spChg>
        <pc:spChg chg="mod">
          <ac:chgData name="Kulinich Bohdan" userId="48e65c9f34e137d0" providerId="LiveId" clId="{27FA59A9-EC3F-5748-8169-87C5CA7BD58F}" dt="2023-10-11T17:04:33.600" v="2348" actId="14100"/>
          <ac:spMkLst>
            <pc:docMk/>
            <pc:sldMk cId="2490376771" sldId="300"/>
            <ac:spMk id="108" creationId="{7B2E86BF-7BF3-BB02-C43C-25A42E66D13B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109" creationId="{395CF0C8-8B09-D003-2C5D-6960A549DAFD}"/>
          </ac:spMkLst>
        </pc:spChg>
        <pc:spChg chg="del mod">
          <ac:chgData name="Kulinich Bohdan" userId="48e65c9f34e137d0" providerId="LiveId" clId="{27FA59A9-EC3F-5748-8169-87C5CA7BD58F}" dt="2023-10-10T18:13:18.634" v="1566" actId="478"/>
          <ac:spMkLst>
            <pc:docMk/>
            <pc:sldMk cId="2490376771" sldId="300"/>
            <ac:spMk id="110" creationId="{6CE0015C-F52B-7BDD-29B1-D09A19356D1F}"/>
          </ac:spMkLst>
        </pc:spChg>
        <pc:spChg chg="del">
          <ac:chgData name="Kulinich Bohdan" userId="48e65c9f34e137d0" providerId="LiveId" clId="{27FA59A9-EC3F-5748-8169-87C5CA7BD58F}" dt="2023-10-10T18:00:34.908" v="1399" actId="478"/>
          <ac:spMkLst>
            <pc:docMk/>
            <pc:sldMk cId="2490376771" sldId="300"/>
            <ac:spMk id="112" creationId="{C10AB638-57B8-DEAC-DE66-FBC39DF43EA0}"/>
          </ac:spMkLst>
        </pc:spChg>
        <pc:spChg chg="del">
          <ac:chgData name="Kulinich Bohdan" userId="48e65c9f34e137d0" providerId="LiveId" clId="{27FA59A9-EC3F-5748-8169-87C5CA7BD58F}" dt="2023-10-10T18:13:26.477" v="1570" actId="478"/>
          <ac:spMkLst>
            <pc:docMk/>
            <pc:sldMk cId="2490376771" sldId="300"/>
            <ac:spMk id="114" creationId="{8CDACCA7-A25A-DA5F-E298-BE822F7BED61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15" creationId="{F6C821FE-A31B-12B2-82A2-CD9667C98652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16" creationId="{499AA7C8-6A67-98F1-DAEE-7DD9DFEC8A35}"/>
          </ac:spMkLst>
        </pc:spChg>
        <pc:spChg chg="del">
          <ac:chgData name="Kulinich Bohdan" userId="48e65c9f34e137d0" providerId="LiveId" clId="{27FA59A9-EC3F-5748-8169-87C5CA7BD58F}" dt="2023-10-10T18:13:23.283" v="1568" actId="478"/>
          <ac:spMkLst>
            <pc:docMk/>
            <pc:sldMk cId="2490376771" sldId="300"/>
            <ac:spMk id="118" creationId="{5061712C-0C43-6356-B9A7-EC52B423EEF2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22" creationId="{C30D845A-1677-227B-8100-C37982949819}"/>
          </ac:spMkLst>
        </pc:spChg>
        <pc:spChg chg="del">
          <ac:chgData name="Kulinich Bohdan" userId="48e65c9f34e137d0" providerId="LiveId" clId="{27FA59A9-EC3F-5748-8169-87C5CA7BD58F}" dt="2023-10-10T18:13:24.927" v="1569" actId="478"/>
          <ac:spMkLst>
            <pc:docMk/>
            <pc:sldMk cId="2490376771" sldId="300"/>
            <ac:spMk id="141" creationId="{E07BAAB4-5BFC-FC78-0E76-87961047D3F8}"/>
          </ac:spMkLst>
        </pc:spChg>
        <pc:spChg chg="mod">
          <ac:chgData name="Kulinich Bohdan" userId="48e65c9f34e137d0" providerId="LiveId" clId="{27FA59A9-EC3F-5748-8169-87C5CA7BD58F}" dt="2023-10-10T18:19:20.301" v="1785" actId="1076"/>
          <ac:spMkLst>
            <pc:docMk/>
            <pc:sldMk cId="2490376771" sldId="300"/>
            <ac:spMk id="159" creationId="{795D9504-E96A-67D8-B462-DC081053176D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63" creationId="{0A3D62C4-F766-1F2B-D568-9F2977C40790}"/>
          </ac:spMkLst>
        </pc:spChg>
        <pc:spChg chg="del">
          <ac:chgData name="Kulinich Bohdan" userId="48e65c9f34e137d0" providerId="LiveId" clId="{27FA59A9-EC3F-5748-8169-87C5CA7BD58F}" dt="2023-10-10T18:13:21.772" v="1567" actId="478"/>
          <ac:spMkLst>
            <pc:docMk/>
            <pc:sldMk cId="2490376771" sldId="300"/>
            <ac:spMk id="164" creationId="{FE72B0BB-291C-381C-8009-C9D98A97FCA3}"/>
          </ac:spMkLst>
        </pc:spChg>
        <pc:spChg chg="del">
          <ac:chgData name="Kulinich Bohdan" userId="48e65c9f34e137d0" providerId="LiveId" clId="{27FA59A9-EC3F-5748-8169-87C5CA7BD58F}" dt="2023-10-10T18:06:43.512" v="1481" actId="478"/>
          <ac:spMkLst>
            <pc:docMk/>
            <pc:sldMk cId="2490376771" sldId="300"/>
            <ac:spMk id="167" creationId="{C447C56A-7F75-1F67-4B1D-4F1C4E4B6C30}"/>
          </ac:spMkLst>
        </pc:spChg>
        <pc:grpChg chg="del mod">
          <ac:chgData name="Kulinich Bohdan" userId="48e65c9f34e137d0" providerId="LiveId" clId="{27FA59A9-EC3F-5748-8169-87C5CA7BD58F}" dt="2023-10-10T18:13:21.772" v="1567" actId="478"/>
          <ac:grpSpMkLst>
            <pc:docMk/>
            <pc:sldMk cId="2490376771" sldId="300"/>
            <ac:grpSpMk id="166" creationId="{5F8E4D18-FF36-D598-EB54-EC74950D6074}"/>
          </ac:grpSpMkLst>
        </pc:grpChg>
        <pc:picChg chg="add mod">
          <ac:chgData name="Kulinich Bohdan" userId="48e65c9f34e137d0" providerId="LiveId" clId="{27FA59A9-EC3F-5748-8169-87C5CA7BD58F}" dt="2023-10-10T18:16:20.526" v="1757" actId="1037"/>
          <ac:picMkLst>
            <pc:docMk/>
            <pc:sldMk cId="2490376771" sldId="300"/>
            <ac:picMk id="57" creationId="{491A3DC7-C43A-476D-F56E-32F5871DD509}"/>
          </ac:picMkLst>
        </pc:picChg>
        <pc:picChg chg="add mod">
          <ac:chgData name="Kulinich Bohdan" userId="48e65c9f34e137d0" providerId="LiveId" clId="{27FA59A9-EC3F-5748-8169-87C5CA7BD58F}" dt="2023-10-10T18:19:20.301" v="1785" actId="1076"/>
          <ac:picMkLst>
            <pc:docMk/>
            <pc:sldMk cId="2490376771" sldId="300"/>
            <ac:picMk id="65" creationId="{CB71342D-0F2E-8B78-6754-3D4B58661323}"/>
          </ac:picMkLst>
        </pc:pic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6" creationId="{B71E1FE6-46F4-D5E3-3DED-26114160185A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7" creationId="{8F9CE0D2-4F40-2278-8D1F-2DBFD4BFBDF8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8" creationId="{9AD364ED-2C5A-6131-14D2-4D3090359165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10" creationId="{2610FFE9-6B3F-BEE9-E2C1-2D1FD00AA9D5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19" creationId="{BD85F055-FF34-50DC-3481-A4509230125A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22" creationId="{7DCB14BD-4AB2-AA27-DA42-2A2046363112}"/>
          </ac:cxnSpMkLst>
        </pc:cxnChg>
        <pc:cxnChg chg="add del mod">
          <ac:chgData name="Kulinich Bohdan" userId="48e65c9f34e137d0" providerId="LiveId" clId="{27FA59A9-EC3F-5748-8169-87C5CA7BD58F}" dt="2023-10-10T18:13:43.646" v="1574" actId="478"/>
          <ac:cxnSpMkLst>
            <pc:docMk/>
            <pc:sldMk cId="2490376771" sldId="300"/>
            <ac:cxnSpMk id="24" creationId="{FF235048-763B-8FF0-3BC3-D40FF7CED1BC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25" creationId="{E92CA5BB-E904-D618-7F01-FB098302B5C9}"/>
          </ac:cxnSpMkLst>
        </pc:cxnChg>
        <pc:cxnChg chg="del">
          <ac:chgData name="Kulinich Bohdan" userId="48e65c9f34e137d0" providerId="LiveId" clId="{27FA59A9-EC3F-5748-8169-87C5CA7BD58F}" dt="2023-10-10T18:00:34.908" v="1399" actId="478"/>
          <ac:cxnSpMkLst>
            <pc:docMk/>
            <pc:sldMk cId="2490376771" sldId="300"/>
            <ac:cxnSpMk id="27" creationId="{E62AC48F-1C4C-49BA-2CDC-6954EA6DE4E3}"/>
          </ac:cxnSpMkLst>
        </pc:cxnChg>
        <pc:cxnChg chg="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30" creationId="{D409DC59-A40D-35C8-3130-B864682CB49B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1" creationId="{780060BB-A0C2-3C45-7F57-1F5E3BEC4951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2" creationId="{B56DAFB3-C779-A091-8586-36A900E25B62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3" creationId="{39FB90ED-34A1-B3DB-6674-101F1312B090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4" creationId="{B09D4F92-3F19-549D-0A36-DB3967425268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5" creationId="{19DF2706-E8C9-CCF9-D40C-32CB91918CAA}"/>
          </ac:cxnSpMkLst>
        </pc:cxnChg>
        <pc:cxnChg chg="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36" creationId="{6713EB61-6AD5-2EDC-AAC2-2B42B162E54D}"/>
          </ac:cxnSpMkLst>
        </pc:cxnChg>
        <pc:cxnChg chg="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37" creationId="{277EE458-F6FC-DEDD-6F1E-FFD82E62D72A}"/>
          </ac:cxnSpMkLst>
        </pc:cxnChg>
        <pc:cxnChg chg="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38" creationId="{DE7424AD-59DE-4FFC-8EA6-C59B1A6F1F60}"/>
          </ac:cxnSpMkLst>
        </pc:cxnChg>
        <pc:cxnChg chg="del mod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39" creationId="{A2A06B5A-7030-686C-BC46-A3B2E30C0EB7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40" creationId="{D91554BA-F438-6A30-5A8E-4F2D401C48F1}"/>
          </ac:cxnSpMkLst>
        </pc:cxnChg>
        <pc:cxnChg chg="del">
          <ac:chgData name="Kulinich Bohdan" userId="48e65c9f34e137d0" providerId="LiveId" clId="{27FA59A9-EC3F-5748-8169-87C5CA7BD58F}" dt="2023-10-10T18:13:21.772" v="1567" actId="478"/>
          <ac:cxnSpMkLst>
            <pc:docMk/>
            <pc:sldMk cId="2490376771" sldId="300"/>
            <ac:cxnSpMk id="41" creationId="{14E35E7E-6107-6944-50A3-41B04619EFF2}"/>
          </ac:cxnSpMkLst>
        </pc:cxnChg>
        <pc:cxnChg chg="add del mod">
          <ac:chgData name="Kulinich Bohdan" userId="48e65c9f34e137d0" providerId="LiveId" clId="{27FA59A9-EC3F-5748-8169-87C5CA7BD58F}" dt="2023-10-10T18:13:42.426" v="1573" actId="478"/>
          <ac:cxnSpMkLst>
            <pc:docMk/>
            <pc:sldMk cId="2490376771" sldId="300"/>
            <ac:cxnSpMk id="43" creationId="{1BD52788-7FFB-BF7C-3989-31F2429440DE}"/>
          </ac:cxnSpMkLst>
        </pc:cxnChg>
        <pc:cxnChg chg="add 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59" creationId="{78389A91-5CC3-E0D0-710E-CD10B53CB59A}"/>
          </ac:cxnSpMkLst>
        </pc:cxnChg>
        <pc:cxnChg chg="add mod">
          <ac:chgData name="Kulinich Bohdan" userId="48e65c9f34e137d0" providerId="LiveId" clId="{27FA59A9-EC3F-5748-8169-87C5CA7BD58F}" dt="2023-10-10T18:19:20.301" v="1785" actId="1076"/>
          <ac:cxnSpMkLst>
            <pc:docMk/>
            <pc:sldMk cId="2490376771" sldId="300"/>
            <ac:cxnSpMk id="62" creationId="{3E6854D8-8CD3-BB4A-0855-6F5B0BD77B15}"/>
          </ac:cxnSpMkLst>
        </pc:cxnChg>
      </pc:sldChg>
      <pc:sldChg chg="addSp delSp modSp add mod setBg delAnim modAnim">
        <pc:chgData name="Kulinich Bohdan" userId="48e65c9f34e137d0" providerId="LiveId" clId="{27FA59A9-EC3F-5748-8169-87C5CA7BD58F}" dt="2023-10-12T19:51:09.330" v="3107" actId="20577"/>
        <pc:sldMkLst>
          <pc:docMk/>
          <pc:sldMk cId="1574553980" sldId="301"/>
        </pc:sldMkLst>
        <pc:spChg chg="add mod">
          <ac:chgData name="Kulinich Bohdan" userId="48e65c9f34e137d0" providerId="LiveId" clId="{27FA59A9-EC3F-5748-8169-87C5CA7BD58F}" dt="2023-10-12T19:50:43.593" v="3101" actId="1076"/>
          <ac:spMkLst>
            <pc:docMk/>
            <pc:sldMk cId="1574553980" sldId="301"/>
            <ac:spMk id="2" creationId="{A3C44DA7-79AA-9C53-FDEA-347BDC266642}"/>
          </ac:spMkLst>
        </pc:spChg>
        <pc:spChg chg="add mod">
          <ac:chgData name="Kulinich Bohdan" userId="48e65c9f34e137d0" providerId="LiveId" clId="{27FA59A9-EC3F-5748-8169-87C5CA7BD58F}" dt="2023-10-12T19:50:59.030" v="3105" actId="1076"/>
          <ac:spMkLst>
            <pc:docMk/>
            <pc:sldMk cId="1574553980" sldId="301"/>
            <ac:spMk id="6" creationId="{010DBE4C-A627-A08C-7417-AD505A897D11}"/>
          </ac:spMkLst>
        </pc:spChg>
        <pc:spChg chg="add mod">
          <ac:chgData name="Kulinich Bohdan" userId="48e65c9f34e137d0" providerId="LiveId" clId="{27FA59A9-EC3F-5748-8169-87C5CA7BD58F}" dt="2023-10-10T19:31:23.713" v="2271" actId="1038"/>
          <ac:spMkLst>
            <pc:docMk/>
            <pc:sldMk cId="1574553980" sldId="301"/>
            <ac:spMk id="23" creationId="{99F0AFA2-951B-1C42-ED1E-67D13FCB0D5B}"/>
          </ac:spMkLst>
        </pc:spChg>
        <pc:spChg chg="add mod">
          <ac:chgData name="Kulinich Bohdan" userId="48e65c9f34e137d0" providerId="LiveId" clId="{27FA59A9-EC3F-5748-8169-87C5CA7BD58F}" dt="2023-10-12T19:49:24.077" v="3095" actId="16959"/>
          <ac:spMkLst>
            <pc:docMk/>
            <pc:sldMk cId="1574553980" sldId="301"/>
            <ac:spMk id="24" creationId="{2C22055A-DC73-ADA6-11DE-A308DAFCC2EB}"/>
          </ac:spMkLst>
        </pc:spChg>
        <pc:spChg chg="add mod">
          <ac:chgData name="Kulinich Bohdan" userId="48e65c9f34e137d0" providerId="LiveId" clId="{27FA59A9-EC3F-5748-8169-87C5CA7BD58F}" dt="2023-10-12T19:51:09.330" v="3107" actId="20577"/>
          <ac:spMkLst>
            <pc:docMk/>
            <pc:sldMk cId="1574553980" sldId="301"/>
            <ac:spMk id="25" creationId="{A6C7FB3E-3DE4-0503-B9F2-668248D0A063}"/>
          </ac:spMkLst>
        </pc:spChg>
        <pc:spChg chg="add mod">
          <ac:chgData name="Kulinich Bohdan" userId="48e65c9f34e137d0" providerId="LiveId" clId="{27FA59A9-EC3F-5748-8169-87C5CA7BD58F}" dt="2023-10-10T19:31:23.713" v="2271" actId="1038"/>
          <ac:spMkLst>
            <pc:docMk/>
            <pc:sldMk cId="1574553980" sldId="301"/>
            <ac:spMk id="29" creationId="{B79B84ED-4016-99CF-D0C0-03AC81A25EBD}"/>
          </ac:spMkLst>
        </pc:spChg>
        <pc:spChg chg="add mod">
          <ac:chgData name="Kulinich Bohdan" userId="48e65c9f34e137d0" providerId="LiveId" clId="{27FA59A9-EC3F-5748-8169-87C5CA7BD58F}" dt="2023-10-12T19:49:39.440" v="3097" actId="16959"/>
          <ac:spMkLst>
            <pc:docMk/>
            <pc:sldMk cId="1574553980" sldId="301"/>
            <ac:spMk id="31" creationId="{3A26BBDF-1878-E349-E420-26129B4B6486}"/>
          </ac:spMkLst>
        </pc:spChg>
        <pc:spChg chg="add del mod">
          <ac:chgData name="Kulinich Bohdan" userId="48e65c9f34e137d0" providerId="LiveId" clId="{27FA59A9-EC3F-5748-8169-87C5CA7BD58F}" dt="2023-10-10T19:31:11.160" v="2260"/>
          <ac:spMkLst>
            <pc:docMk/>
            <pc:sldMk cId="1574553980" sldId="301"/>
            <ac:spMk id="32" creationId="{D517F767-E7F3-6626-2F42-69156B92E2A1}"/>
          </ac:spMkLst>
        </pc:spChg>
        <pc:spChg chg="add mod">
          <ac:chgData name="Kulinich Bohdan" userId="48e65c9f34e137d0" providerId="LiveId" clId="{27FA59A9-EC3F-5748-8169-87C5CA7BD58F}" dt="2023-10-11T17:05:12.975" v="2358" actId="14100"/>
          <ac:spMkLst>
            <pc:docMk/>
            <pc:sldMk cId="1574553980" sldId="301"/>
            <ac:spMk id="33" creationId="{ABE718E7-A9D3-20BD-14A9-25B4665174B4}"/>
          </ac:spMkLst>
        </pc:spChg>
        <pc:spChg chg="mod">
          <ac:chgData name="Kulinich Bohdan" userId="48e65c9f34e137d0" providerId="LiveId" clId="{27FA59A9-EC3F-5748-8169-87C5CA7BD58F}" dt="2023-10-11T17:06:09.481" v="2412" actId="207"/>
          <ac:spMkLst>
            <pc:docMk/>
            <pc:sldMk cId="1574553980" sldId="301"/>
            <ac:spMk id="56" creationId="{5A8B6B0E-8C9B-AC3F-EA52-C16F67292451}"/>
          </ac:spMkLst>
        </pc:spChg>
        <pc:spChg chg="mod">
          <ac:chgData name="Kulinich Bohdan" userId="48e65c9f34e137d0" providerId="LiveId" clId="{27FA59A9-EC3F-5748-8169-87C5CA7BD58F}" dt="2023-10-10T19:14:52.219" v="2194" actId="1035"/>
          <ac:spMkLst>
            <pc:docMk/>
            <pc:sldMk cId="1574553980" sldId="301"/>
            <ac:spMk id="66" creationId="{54899BE7-24D2-7223-2DE0-94561FCDF01B}"/>
          </ac:spMkLst>
        </pc:spChg>
        <pc:spChg chg="mod">
          <ac:chgData name="Kulinich Bohdan" userId="48e65c9f34e137d0" providerId="LiveId" clId="{27FA59A9-EC3F-5748-8169-87C5CA7BD58F}" dt="2023-10-12T19:49:09.536" v="3093" actId="16959"/>
          <ac:spMkLst>
            <pc:docMk/>
            <pc:sldMk cId="1574553980" sldId="301"/>
            <ac:spMk id="67" creationId="{0C0FC0BB-FABA-DAB8-0DC4-D8B9335FD757}"/>
          </ac:spMkLst>
        </pc:spChg>
        <pc:spChg chg="mod">
          <ac:chgData name="Kulinich Bohdan" userId="48e65c9f34e137d0" providerId="LiveId" clId="{27FA59A9-EC3F-5748-8169-87C5CA7BD58F}" dt="2023-10-10T19:14:52.219" v="2194" actId="1035"/>
          <ac:spMkLst>
            <pc:docMk/>
            <pc:sldMk cId="1574553980" sldId="301"/>
            <ac:spMk id="68" creationId="{8DC22B4E-8501-65D6-98F9-6DFE3DD2E024}"/>
          </ac:spMkLst>
        </pc:spChg>
        <pc:spChg chg="mod">
          <ac:chgData name="Kulinich Bohdan" userId="48e65c9f34e137d0" providerId="LiveId" clId="{27FA59A9-EC3F-5748-8169-87C5CA7BD58F}" dt="2023-10-10T19:14:52.219" v="2194" actId="1035"/>
          <ac:spMkLst>
            <pc:docMk/>
            <pc:sldMk cId="1574553980" sldId="301"/>
            <ac:spMk id="69" creationId="{45CC0CD5-275E-BC5B-BB8B-78D09AD0279A}"/>
          </ac:spMkLst>
        </pc:spChg>
        <pc:spChg chg="del">
          <ac:chgData name="Kulinich Bohdan" userId="48e65c9f34e137d0" providerId="LiveId" clId="{27FA59A9-EC3F-5748-8169-87C5CA7BD58F}" dt="2023-10-10T19:06:15.804" v="2138" actId="478"/>
          <ac:spMkLst>
            <pc:docMk/>
            <pc:sldMk cId="1574553980" sldId="301"/>
            <ac:spMk id="70" creationId="{E0C35631-FEDE-3028-7BE7-CEEA261D137A}"/>
          </ac:spMkLst>
        </pc:spChg>
        <pc:spChg chg="mod">
          <ac:chgData name="Kulinich Bohdan" userId="48e65c9f34e137d0" providerId="LiveId" clId="{27FA59A9-EC3F-5748-8169-87C5CA7BD58F}" dt="2023-10-10T19:31:23.713" v="2271" actId="1038"/>
          <ac:spMkLst>
            <pc:docMk/>
            <pc:sldMk cId="1574553980" sldId="301"/>
            <ac:spMk id="71" creationId="{FB85F248-B8D7-AA24-9652-D4C876E77A1C}"/>
          </ac:spMkLst>
        </pc:spChg>
        <pc:spChg chg="del">
          <ac:chgData name="Kulinich Bohdan" userId="48e65c9f34e137d0" providerId="LiveId" clId="{27FA59A9-EC3F-5748-8169-87C5CA7BD58F}" dt="2023-10-10T19:14:06.866" v="2182" actId="478"/>
          <ac:spMkLst>
            <pc:docMk/>
            <pc:sldMk cId="1574553980" sldId="301"/>
            <ac:spMk id="72" creationId="{BBC22654-8414-9C5A-E961-350D5146AF4A}"/>
          </ac:spMkLst>
        </pc:spChg>
        <pc:spChg chg="del">
          <ac:chgData name="Kulinich Bohdan" userId="48e65c9f34e137d0" providerId="LiveId" clId="{27FA59A9-EC3F-5748-8169-87C5CA7BD58F}" dt="2023-10-10T19:14:03.950" v="2180" actId="478"/>
          <ac:spMkLst>
            <pc:docMk/>
            <pc:sldMk cId="1574553980" sldId="301"/>
            <ac:spMk id="73" creationId="{C8BC6D30-084C-F0FD-93A6-E56C4B35934D}"/>
          </ac:spMkLst>
        </pc:spChg>
        <pc:spChg chg="del">
          <ac:chgData name="Kulinich Bohdan" userId="48e65c9f34e137d0" providerId="LiveId" clId="{27FA59A9-EC3F-5748-8169-87C5CA7BD58F}" dt="2023-10-10T19:14:05.532" v="2181" actId="478"/>
          <ac:spMkLst>
            <pc:docMk/>
            <pc:sldMk cId="1574553980" sldId="301"/>
            <ac:spMk id="74" creationId="{EFBE894D-1C3D-2980-30BD-124734A8E6F0}"/>
          </ac:spMkLst>
        </pc:spChg>
        <pc:spChg chg="mod">
          <ac:chgData name="Kulinich Bohdan" userId="48e65c9f34e137d0" providerId="LiveId" clId="{27FA59A9-EC3F-5748-8169-87C5CA7BD58F}" dt="2023-10-11T17:05:45.995" v="2411" actId="1037"/>
          <ac:spMkLst>
            <pc:docMk/>
            <pc:sldMk cId="1574553980" sldId="301"/>
            <ac:spMk id="108" creationId="{7B2E86BF-7BF3-BB02-C43C-25A42E66D13B}"/>
          </ac:spMkLst>
        </pc:spChg>
        <pc:spChg chg="mod">
          <ac:chgData name="Kulinich Bohdan" userId="48e65c9f34e137d0" providerId="LiveId" clId="{27FA59A9-EC3F-5748-8169-87C5CA7BD58F}" dt="2023-10-10T19:14:52.219" v="2194" actId="1035"/>
          <ac:spMkLst>
            <pc:docMk/>
            <pc:sldMk cId="1574553980" sldId="301"/>
            <ac:spMk id="159" creationId="{795D9504-E96A-67D8-B462-DC081053176D}"/>
          </ac:spMkLst>
        </pc:spChg>
        <pc:picChg chg="mod">
          <ac:chgData name="Kulinich Bohdan" userId="48e65c9f34e137d0" providerId="LiveId" clId="{27FA59A9-EC3F-5748-8169-87C5CA7BD58F}" dt="2023-10-10T18:56:43.828" v="2132" actId="14100"/>
          <ac:picMkLst>
            <pc:docMk/>
            <pc:sldMk cId="1574553980" sldId="301"/>
            <ac:picMk id="57" creationId="{491A3DC7-C43A-476D-F56E-32F5871DD509}"/>
          </ac:picMkLst>
        </pc:picChg>
        <pc:picChg chg="mod">
          <ac:chgData name="Kulinich Bohdan" userId="48e65c9f34e137d0" providerId="LiveId" clId="{27FA59A9-EC3F-5748-8169-87C5CA7BD58F}" dt="2023-10-10T19:14:56.818" v="2201" actId="1035"/>
          <ac:picMkLst>
            <pc:docMk/>
            <pc:sldMk cId="1574553980" sldId="301"/>
            <ac:picMk id="65" creationId="{CB71342D-0F2E-8B78-6754-3D4B58661323}"/>
          </ac:picMkLst>
        </pc:picChg>
        <pc:cxnChg chg="add 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4" creationId="{CBAFE36B-03A2-C80B-BE2A-9F1C8B00BCF1}"/>
          </ac:cxnSpMkLst>
        </pc:cxnChg>
        <pc:cxnChg chg="add 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7" creationId="{8D293F8A-2B57-F3A0-CF84-0ABB48928F94}"/>
          </ac:cxnSpMkLst>
        </pc:cxnChg>
        <pc:cxnChg chg="add 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15" creationId="{28B684A1-9D42-22FF-B2E8-7360492C34B8}"/>
          </ac:cxnSpMkLst>
        </pc:cxnChg>
        <pc:cxnChg chg="add 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16" creationId="{894F5D7E-3053-4C7E-43F9-6518A13C13B5}"/>
          </ac:cxnSpMkLst>
        </pc:cxnChg>
        <pc:cxnChg chg="add mod">
          <ac:chgData name="Kulinich Bohdan" userId="48e65c9f34e137d0" providerId="LiveId" clId="{27FA59A9-EC3F-5748-8169-87C5CA7BD58F}" dt="2023-10-10T19:31:23.713" v="2271" actId="1038"/>
          <ac:cxnSpMkLst>
            <pc:docMk/>
            <pc:sldMk cId="1574553980" sldId="301"/>
            <ac:cxnSpMk id="27" creationId="{894326C6-498A-E4B0-9608-ACD4DCAE97EE}"/>
          </ac:cxnSpMkLst>
        </pc:cxnChg>
        <pc:cxnChg chg="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30" creationId="{D409DC59-A40D-35C8-3130-B864682CB49B}"/>
          </ac:cxnSpMkLst>
        </pc:cxnChg>
        <pc:cxnChg chg="del mod">
          <ac:chgData name="Kulinich Bohdan" userId="48e65c9f34e137d0" providerId="LiveId" clId="{27FA59A9-EC3F-5748-8169-87C5CA7BD58F}" dt="2023-10-10T19:06:36.173" v="2139" actId="478"/>
          <ac:cxnSpMkLst>
            <pc:docMk/>
            <pc:sldMk cId="1574553980" sldId="301"/>
            <ac:cxnSpMk id="36" creationId="{6713EB61-6AD5-2EDC-AAC2-2B42B162E54D}"/>
          </ac:cxnSpMkLst>
        </pc:cxnChg>
        <pc:cxnChg chg="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37" creationId="{277EE458-F6FC-DEDD-6F1E-FFD82E62D72A}"/>
          </ac:cxnSpMkLst>
        </pc:cxnChg>
        <pc:cxnChg chg="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38" creationId="{DE7424AD-59DE-4FFC-8EA6-C59B1A6F1F60}"/>
          </ac:cxnSpMkLst>
        </pc:cxnChg>
        <pc:cxnChg chg="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59" creationId="{78389A91-5CC3-E0D0-710E-CD10B53CB59A}"/>
          </ac:cxnSpMkLst>
        </pc:cxnChg>
        <pc:cxnChg chg="mod">
          <ac:chgData name="Kulinich Bohdan" userId="48e65c9f34e137d0" providerId="LiveId" clId="{27FA59A9-EC3F-5748-8169-87C5CA7BD58F}" dt="2023-10-10T19:14:52.219" v="2194" actId="1035"/>
          <ac:cxnSpMkLst>
            <pc:docMk/>
            <pc:sldMk cId="1574553980" sldId="301"/>
            <ac:cxnSpMk id="62" creationId="{3E6854D8-8CD3-BB4A-0855-6F5B0BD77B15}"/>
          </ac:cxnSpMkLst>
        </pc:cxnChg>
      </pc:sldChg>
      <pc:sldChg chg="addSp delSp modSp add mod setBg addAnim delAnim modAnim">
        <pc:chgData name="Kulinich Bohdan" userId="48e65c9f34e137d0" providerId="LiveId" clId="{27FA59A9-EC3F-5748-8169-87C5CA7BD58F}" dt="2023-10-15T19:49:07.009" v="5428" actId="207"/>
        <pc:sldMkLst>
          <pc:docMk/>
          <pc:sldMk cId="3563478387" sldId="302"/>
        </pc:sldMkLst>
        <pc:spChg chg="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5" creationId="{99DAE7C5-0F70-E260-DBDD-F970F9F677B6}"/>
          </ac:spMkLst>
        </pc:spChg>
        <pc:spChg chg="add 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10" creationId="{92756184-C600-B4A3-77BE-3DC2CE01994D}"/>
          </ac:spMkLst>
        </pc:spChg>
        <pc:spChg chg="add mod">
          <ac:chgData name="Kulinich Bohdan" userId="48e65c9f34e137d0" providerId="LiveId" clId="{27FA59A9-EC3F-5748-8169-87C5CA7BD58F}" dt="2023-10-13T16:00:03.534" v="3937" actId="20577"/>
          <ac:spMkLst>
            <pc:docMk/>
            <pc:sldMk cId="3563478387" sldId="302"/>
            <ac:spMk id="11" creationId="{F3C463BC-2336-67BD-E594-8B53C8B7C8CF}"/>
          </ac:spMkLst>
        </pc:spChg>
        <pc:spChg chg="add mod">
          <ac:chgData name="Kulinich Bohdan" userId="48e65c9f34e137d0" providerId="LiveId" clId="{27FA59A9-EC3F-5748-8169-87C5CA7BD58F}" dt="2023-10-13T15:59:53.151" v="3933" actId="20577"/>
          <ac:spMkLst>
            <pc:docMk/>
            <pc:sldMk cId="3563478387" sldId="302"/>
            <ac:spMk id="12" creationId="{521EA2AB-9FF9-6DD2-022C-C555749ADDD9}"/>
          </ac:spMkLst>
        </pc:spChg>
        <pc:spChg chg="add mod">
          <ac:chgData name="Kulinich Bohdan" userId="48e65c9f34e137d0" providerId="LiveId" clId="{27FA59A9-EC3F-5748-8169-87C5CA7BD58F}" dt="2023-10-13T15:59:27.373" v="3928" actId="207"/>
          <ac:spMkLst>
            <pc:docMk/>
            <pc:sldMk cId="3563478387" sldId="302"/>
            <ac:spMk id="13" creationId="{EDA35A0D-A3BA-4E48-2B34-DE7C8C05408D}"/>
          </ac:spMkLst>
        </pc:spChg>
        <pc:spChg chg="add del mod">
          <ac:chgData name="Kulinich Bohdan" userId="48e65c9f34e137d0" providerId="LiveId" clId="{27FA59A9-EC3F-5748-8169-87C5CA7BD58F}" dt="2023-10-11T17:44:58.337" v="2813" actId="478"/>
          <ac:spMkLst>
            <pc:docMk/>
            <pc:sldMk cId="3563478387" sldId="302"/>
            <ac:spMk id="14" creationId="{A8AFC2FA-FFEE-907C-C49D-9CD47084FEE2}"/>
          </ac:spMkLst>
        </pc:spChg>
        <pc:spChg chg="add del mod">
          <ac:chgData name="Kulinich Bohdan" userId="48e65c9f34e137d0" providerId="LiveId" clId="{27FA59A9-EC3F-5748-8169-87C5CA7BD58F}" dt="2023-10-11T17:44:58.337" v="2813" actId="478"/>
          <ac:spMkLst>
            <pc:docMk/>
            <pc:sldMk cId="3563478387" sldId="302"/>
            <ac:spMk id="17" creationId="{BBEE7BB9-5A06-3AC0-793E-756235B119DD}"/>
          </ac:spMkLst>
        </pc:spChg>
        <pc:spChg chg="add del mod">
          <ac:chgData name="Kulinich Bohdan" userId="48e65c9f34e137d0" providerId="LiveId" clId="{27FA59A9-EC3F-5748-8169-87C5CA7BD58F}" dt="2023-10-11T17:44:58.337" v="2813" actId="478"/>
          <ac:spMkLst>
            <pc:docMk/>
            <pc:sldMk cId="3563478387" sldId="302"/>
            <ac:spMk id="18" creationId="{703E327B-1D78-460D-0C2D-FDABEF019F76}"/>
          </ac:spMkLst>
        </pc:spChg>
        <pc:spChg chg="add del mod">
          <ac:chgData name="Kulinich Bohdan" userId="48e65c9f34e137d0" providerId="LiveId" clId="{27FA59A9-EC3F-5748-8169-87C5CA7BD58F}" dt="2023-10-11T17:44:58.337" v="2813" actId="478"/>
          <ac:spMkLst>
            <pc:docMk/>
            <pc:sldMk cId="3563478387" sldId="302"/>
            <ac:spMk id="19" creationId="{90193456-8284-D92A-F8C6-5D2233B3E5DB}"/>
          </ac:spMkLst>
        </pc:spChg>
        <pc:spChg chg="add 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21" creationId="{EEB7B569-1E0C-9838-BF4A-01CCB7A880D3}"/>
          </ac:spMkLst>
        </pc:spChg>
        <pc:spChg chg="add 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22" creationId="{1373DBCF-7875-1494-D41C-54640FEC90B2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23" creationId="{99F0AFA2-951B-1C42-ED1E-67D13FCB0D5B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24" creationId="{2C22055A-DC73-ADA6-11DE-A308DAFCC2EB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25" creationId="{A6C7FB3E-3DE4-0503-B9F2-668248D0A063}"/>
          </ac:spMkLst>
        </pc:spChg>
        <pc:spChg chg="add mod">
          <ac:chgData name="Kulinich Bohdan" userId="48e65c9f34e137d0" providerId="LiveId" clId="{27FA59A9-EC3F-5748-8169-87C5CA7BD58F}" dt="2023-10-13T16:00:16.887" v="3941" actId="20577"/>
          <ac:spMkLst>
            <pc:docMk/>
            <pc:sldMk cId="3563478387" sldId="302"/>
            <ac:spMk id="26" creationId="{C3E69FBC-0171-0F3A-A5E4-50E234169EDC}"/>
          </ac:spMkLst>
        </pc:spChg>
        <pc:spChg chg="add mod">
          <ac:chgData name="Kulinich Bohdan" userId="48e65c9f34e137d0" providerId="LiveId" clId="{27FA59A9-EC3F-5748-8169-87C5CA7BD58F}" dt="2023-10-13T15:59:38.440" v="3931" actId="207"/>
          <ac:spMkLst>
            <pc:docMk/>
            <pc:sldMk cId="3563478387" sldId="302"/>
            <ac:spMk id="28" creationId="{58D35E7E-372D-A48E-EDB7-8FE9DC9D864B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29" creationId="{B79B84ED-4016-99CF-D0C0-03AC81A25EBD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31" creationId="{3A26BBDF-1878-E349-E420-26129B4B6486}"/>
          </ac:spMkLst>
        </pc:spChg>
        <pc:spChg chg="del">
          <ac:chgData name="Kulinich Bohdan" userId="48e65c9f34e137d0" providerId="LiveId" clId="{27FA59A9-EC3F-5748-8169-87C5CA7BD58F}" dt="2023-10-11T17:10:39.528" v="2528" actId="478"/>
          <ac:spMkLst>
            <pc:docMk/>
            <pc:sldMk cId="3563478387" sldId="302"/>
            <ac:spMk id="33" creationId="{ABE718E7-A9D3-20BD-14A9-25B4665174B4}"/>
          </ac:spMkLst>
        </pc:spChg>
        <pc:spChg chg="add del mod">
          <ac:chgData name="Kulinich Bohdan" userId="48e65c9f34e137d0" providerId="LiveId" clId="{27FA59A9-EC3F-5748-8169-87C5CA7BD58F}" dt="2023-10-11T17:53:50.956" v="2961"/>
          <ac:spMkLst>
            <pc:docMk/>
            <pc:sldMk cId="3563478387" sldId="302"/>
            <ac:spMk id="34" creationId="{C7575B04-EA43-B01B-AE5E-1D555545F8CD}"/>
          </ac:spMkLst>
        </pc:spChg>
        <pc:spChg chg="mod modVis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56" creationId="{5A8B6B0E-8C9B-AC3F-EA52-C16F67292451}"/>
          </ac:spMkLst>
        </pc:spChg>
        <pc:spChg chg="mod">
          <ac:chgData name="Kulinich Bohdan" userId="48e65c9f34e137d0" providerId="LiveId" clId="{27FA59A9-EC3F-5748-8169-87C5CA7BD58F}" dt="2023-10-13T15:59:50.852" v="3932" actId="20577"/>
          <ac:spMkLst>
            <pc:docMk/>
            <pc:sldMk cId="3563478387" sldId="302"/>
            <ac:spMk id="66" creationId="{54899BE7-24D2-7223-2DE0-94561FCDF01B}"/>
          </ac:spMkLst>
        </pc:spChg>
        <pc:spChg chg="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67" creationId="{0C0FC0BB-FABA-DAB8-0DC4-D8B9335FD757}"/>
          </ac:spMkLst>
        </pc:spChg>
        <pc:spChg chg="del">
          <ac:chgData name="Kulinich Bohdan" userId="48e65c9f34e137d0" providerId="LiveId" clId="{27FA59A9-EC3F-5748-8169-87C5CA7BD58F}" dt="2023-10-11T17:11:41.336" v="2532" actId="478"/>
          <ac:spMkLst>
            <pc:docMk/>
            <pc:sldMk cId="3563478387" sldId="302"/>
            <ac:spMk id="68" creationId="{8DC22B4E-8501-65D6-98F9-6DFE3DD2E024}"/>
          </ac:spMkLst>
        </pc:spChg>
        <pc:spChg chg="del">
          <ac:chgData name="Kulinich Bohdan" userId="48e65c9f34e137d0" providerId="LiveId" clId="{27FA59A9-EC3F-5748-8169-87C5CA7BD58F}" dt="2023-10-11T17:11:43.664" v="2533" actId="478"/>
          <ac:spMkLst>
            <pc:docMk/>
            <pc:sldMk cId="3563478387" sldId="302"/>
            <ac:spMk id="69" creationId="{45CC0CD5-275E-BC5B-BB8B-78D09AD0279A}"/>
          </ac:spMkLst>
        </pc:spChg>
        <pc:spChg chg="add del">
          <ac:chgData name="Kulinich Bohdan" userId="48e65c9f34e137d0" providerId="LiveId" clId="{27FA59A9-EC3F-5748-8169-87C5CA7BD58F}" dt="2023-10-11T17:12:43.712" v="2545" actId="478"/>
          <ac:spMkLst>
            <pc:docMk/>
            <pc:sldMk cId="3563478387" sldId="302"/>
            <ac:spMk id="71" creationId="{FB85F248-B8D7-AA24-9652-D4C876E77A1C}"/>
          </ac:spMkLst>
        </pc:spChg>
        <pc:spChg chg="mod">
          <ac:chgData name="Kulinich Bohdan" userId="48e65c9f34e137d0" providerId="LiveId" clId="{27FA59A9-EC3F-5748-8169-87C5CA7BD58F}" dt="2023-10-15T19:49:07.009" v="5428" actId="207"/>
          <ac:spMkLst>
            <pc:docMk/>
            <pc:sldMk cId="3563478387" sldId="302"/>
            <ac:spMk id="108" creationId="{7B2E86BF-7BF3-BB02-C43C-25A42E66D13B}"/>
          </ac:spMkLst>
        </pc:spChg>
        <pc:spChg chg="mod">
          <ac:chgData name="Kulinich Bohdan" userId="48e65c9f34e137d0" providerId="LiveId" clId="{27FA59A9-EC3F-5748-8169-87C5CA7BD58F}" dt="2023-10-11T17:49:43.434" v="2953" actId="1036"/>
          <ac:spMkLst>
            <pc:docMk/>
            <pc:sldMk cId="3563478387" sldId="302"/>
            <ac:spMk id="159" creationId="{795D9504-E96A-67D8-B462-DC081053176D}"/>
          </ac:spMkLst>
        </pc:spChg>
        <pc:grpChg chg="add mod">
          <ac:chgData name="Kulinich Bohdan" userId="48e65c9f34e137d0" providerId="LiveId" clId="{27FA59A9-EC3F-5748-8169-87C5CA7BD58F}" dt="2023-10-11T17:49:43.434" v="2953" actId="1036"/>
          <ac:grpSpMkLst>
            <pc:docMk/>
            <pc:sldMk cId="3563478387" sldId="302"/>
            <ac:grpSpMk id="9" creationId="{290101B0-77C9-8503-9874-50489944E9F0}"/>
          </ac:grpSpMkLst>
        </pc:grpChg>
        <pc:picChg chg="add mod">
          <ac:chgData name="Kulinich Bohdan" userId="48e65c9f34e137d0" providerId="LiveId" clId="{27FA59A9-EC3F-5748-8169-87C5CA7BD58F}" dt="2023-10-11T17:49:43.434" v="2953" actId="1036"/>
          <ac:picMkLst>
            <pc:docMk/>
            <pc:sldMk cId="3563478387" sldId="302"/>
            <ac:picMk id="20" creationId="{40F7B48C-9D5F-F08D-9380-C09FD72DDCDE}"/>
          </ac:picMkLst>
        </pc:picChg>
        <pc:picChg chg="add mod">
          <ac:chgData name="Kulinich Bohdan" userId="48e65c9f34e137d0" providerId="LiveId" clId="{27FA59A9-EC3F-5748-8169-87C5CA7BD58F}" dt="2023-10-11T17:49:43.434" v="2953" actId="1036"/>
          <ac:picMkLst>
            <pc:docMk/>
            <pc:sldMk cId="3563478387" sldId="302"/>
            <ac:picMk id="32" creationId="{C8A2E5F8-A126-5C52-B3D4-13A7FA870C0A}"/>
          </ac:picMkLst>
        </pc:picChg>
        <pc:picChg chg="del">
          <ac:chgData name="Kulinich Bohdan" userId="48e65c9f34e137d0" providerId="LiveId" clId="{27FA59A9-EC3F-5748-8169-87C5CA7BD58F}" dt="2023-10-11T17:10:24.854" v="2524" actId="478"/>
          <ac:picMkLst>
            <pc:docMk/>
            <pc:sldMk cId="3563478387" sldId="302"/>
            <ac:picMk id="57" creationId="{491A3DC7-C43A-476D-F56E-32F5871DD509}"/>
          </ac:picMkLst>
        </pc:picChg>
        <pc:picChg chg="mod">
          <ac:chgData name="Kulinich Bohdan" userId="48e65c9f34e137d0" providerId="LiveId" clId="{27FA59A9-EC3F-5748-8169-87C5CA7BD58F}" dt="2023-10-11T17:49:43.434" v="2953" actId="1036"/>
          <ac:picMkLst>
            <pc:docMk/>
            <pc:sldMk cId="3563478387" sldId="302"/>
            <ac:picMk id="65" creationId="{CB71342D-0F2E-8B78-6754-3D4B58661323}"/>
          </ac:picMkLst>
        </pc:picChg>
        <pc:cxnChg chg="add mod">
          <ac:chgData name="Kulinich Bohdan" userId="48e65c9f34e137d0" providerId="LiveId" clId="{27FA59A9-EC3F-5748-8169-87C5CA7BD58F}" dt="2023-10-11T17:12:09.820" v="2539" actId="208"/>
          <ac:cxnSpMkLst>
            <pc:docMk/>
            <pc:sldMk cId="3563478387" sldId="302"/>
            <ac:cxnSpMk id="2" creationId="{F5F53137-CEB2-4814-CCE6-8068DCC2322A}"/>
          </ac:cxnSpMkLst>
        </pc:cxnChg>
        <pc:cxnChg chg="del">
          <ac:chgData name="Kulinich Bohdan" userId="48e65c9f34e137d0" providerId="LiveId" clId="{27FA59A9-EC3F-5748-8169-87C5CA7BD58F}" dt="2023-10-11T17:11:37.549" v="2531" actId="478"/>
          <ac:cxnSpMkLst>
            <pc:docMk/>
            <pc:sldMk cId="3563478387" sldId="302"/>
            <ac:cxnSpMk id="4" creationId="{CBAFE36B-03A2-C80B-BE2A-9F1C8B00BCF1}"/>
          </ac:cxnSpMkLst>
        </pc:cxnChg>
        <pc:cxnChg chg="add mod">
          <ac:chgData name="Kulinich Bohdan" userId="48e65c9f34e137d0" providerId="LiveId" clId="{27FA59A9-EC3F-5748-8169-87C5CA7BD58F}" dt="2023-10-11T17:12:09.820" v="2539" actId="208"/>
          <ac:cxnSpMkLst>
            <pc:docMk/>
            <pc:sldMk cId="3563478387" sldId="302"/>
            <ac:cxnSpMk id="6" creationId="{05BE3CF7-8A7A-B874-32FE-7FD8FD139FD3}"/>
          </ac:cxnSpMkLst>
        </pc:cxnChg>
        <pc:cxnChg chg="del">
          <ac:chgData name="Kulinich Bohdan" userId="48e65c9f34e137d0" providerId="LiveId" clId="{27FA59A9-EC3F-5748-8169-87C5CA7BD58F}" dt="2023-10-11T17:11:37.549" v="2531" actId="478"/>
          <ac:cxnSpMkLst>
            <pc:docMk/>
            <pc:sldMk cId="3563478387" sldId="302"/>
            <ac:cxnSpMk id="7" creationId="{8D293F8A-2B57-F3A0-CF84-0ABB48928F94}"/>
          </ac:cxnSpMkLst>
        </pc:cxnChg>
        <pc:cxnChg chg="add mod">
          <ac:chgData name="Kulinich Bohdan" userId="48e65c9f34e137d0" providerId="LiveId" clId="{27FA59A9-EC3F-5748-8169-87C5CA7BD58F}" dt="2023-10-11T17:12:09.820" v="2539" actId="208"/>
          <ac:cxnSpMkLst>
            <pc:docMk/>
            <pc:sldMk cId="3563478387" sldId="302"/>
            <ac:cxnSpMk id="8" creationId="{FFE24EBD-7D1F-8EBD-8E58-2C3DBF6247F4}"/>
          </ac:cxnSpMkLst>
        </pc:cxnChg>
        <pc:cxnChg chg="del">
          <ac:chgData name="Kulinich Bohdan" userId="48e65c9f34e137d0" providerId="LiveId" clId="{27FA59A9-EC3F-5748-8169-87C5CA7BD58F}" dt="2023-10-11T17:11:37.549" v="2531" actId="478"/>
          <ac:cxnSpMkLst>
            <pc:docMk/>
            <pc:sldMk cId="3563478387" sldId="302"/>
            <ac:cxnSpMk id="15" creationId="{28B684A1-9D42-22FF-B2E8-7360492C34B8}"/>
          </ac:cxnSpMkLst>
        </pc:cxnChg>
        <pc:cxnChg chg="del">
          <ac:chgData name="Kulinich Bohdan" userId="48e65c9f34e137d0" providerId="LiveId" clId="{27FA59A9-EC3F-5748-8169-87C5CA7BD58F}" dt="2023-10-11T17:11:37.549" v="2531" actId="478"/>
          <ac:cxnSpMkLst>
            <pc:docMk/>
            <pc:sldMk cId="3563478387" sldId="302"/>
            <ac:cxnSpMk id="16" creationId="{894F5D7E-3053-4C7E-43F9-6518A13C13B5}"/>
          </ac:cxnSpMkLst>
        </pc:cxnChg>
        <pc:cxnChg chg="add del">
          <ac:chgData name="Kulinich Bohdan" userId="48e65c9f34e137d0" providerId="LiveId" clId="{27FA59A9-EC3F-5748-8169-87C5CA7BD58F}" dt="2023-10-11T17:12:43.712" v="2545" actId="478"/>
          <ac:cxnSpMkLst>
            <pc:docMk/>
            <pc:sldMk cId="3563478387" sldId="302"/>
            <ac:cxnSpMk id="27" creationId="{894326C6-498A-E4B0-9608-ACD4DCAE97EE}"/>
          </ac:cxnSpMkLst>
        </pc:cxnChg>
        <pc:cxnChg chg="mod">
          <ac:chgData name="Kulinich Bohdan" userId="48e65c9f34e137d0" providerId="LiveId" clId="{27FA59A9-EC3F-5748-8169-87C5CA7BD58F}" dt="2023-10-11T17:49:43.434" v="2953" actId="1036"/>
          <ac:cxnSpMkLst>
            <pc:docMk/>
            <pc:sldMk cId="3563478387" sldId="302"/>
            <ac:cxnSpMk id="30" creationId="{D409DC59-A40D-35C8-3130-B864682CB49B}"/>
          </ac:cxnSpMkLst>
        </pc:cxnChg>
        <pc:cxnChg chg="del">
          <ac:chgData name="Kulinich Bohdan" userId="48e65c9f34e137d0" providerId="LiveId" clId="{27FA59A9-EC3F-5748-8169-87C5CA7BD58F}" dt="2023-10-11T17:11:33.341" v="2530" actId="478"/>
          <ac:cxnSpMkLst>
            <pc:docMk/>
            <pc:sldMk cId="3563478387" sldId="302"/>
            <ac:cxnSpMk id="37" creationId="{277EE458-F6FC-DEDD-6F1E-FFD82E62D72A}"/>
          </ac:cxnSpMkLst>
        </pc:cxnChg>
        <pc:cxnChg chg="del">
          <ac:chgData name="Kulinich Bohdan" userId="48e65c9f34e137d0" providerId="LiveId" clId="{27FA59A9-EC3F-5748-8169-87C5CA7BD58F}" dt="2023-10-11T17:11:31.473" v="2529" actId="478"/>
          <ac:cxnSpMkLst>
            <pc:docMk/>
            <pc:sldMk cId="3563478387" sldId="302"/>
            <ac:cxnSpMk id="38" creationId="{DE7424AD-59DE-4FFC-8EA6-C59B1A6F1F60}"/>
          </ac:cxnSpMkLst>
        </pc:cxnChg>
        <pc:cxnChg chg="mod">
          <ac:chgData name="Kulinich Bohdan" userId="48e65c9f34e137d0" providerId="LiveId" clId="{27FA59A9-EC3F-5748-8169-87C5CA7BD58F}" dt="2023-10-11T17:49:43.434" v="2953" actId="1036"/>
          <ac:cxnSpMkLst>
            <pc:docMk/>
            <pc:sldMk cId="3563478387" sldId="302"/>
            <ac:cxnSpMk id="59" creationId="{78389A91-5CC3-E0D0-710E-CD10B53CB59A}"/>
          </ac:cxnSpMkLst>
        </pc:cxnChg>
        <pc:cxnChg chg="add del mod">
          <ac:chgData name="Kulinich Bohdan" userId="48e65c9f34e137d0" providerId="LiveId" clId="{27FA59A9-EC3F-5748-8169-87C5CA7BD58F}" dt="2023-10-11T17:49:43.434" v="2953" actId="1036"/>
          <ac:cxnSpMkLst>
            <pc:docMk/>
            <pc:sldMk cId="3563478387" sldId="302"/>
            <ac:cxnSpMk id="62" creationId="{3E6854D8-8CD3-BB4A-0855-6F5B0BD77B15}"/>
          </ac:cxnSpMkLst>
        </pc:cxn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1666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6592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52877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20.10.2023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3.png"/><Relationship Id="rId18" Type="http://schemas.openxmlformats.org/officeDocument/2006/relationships/slide" Target="slide3.xml"/><Relationship Id="rId26" Type="http://schemas.openxmlformats.org/officeDocument/2006/relationships/image" Target="../media/image99.png"/><Relationship Id="rId3" Type="http://schemas.openxmlformats.org/officeDocument/2006/relationships/image" Target="../media/image6.pn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slide" Target="slide11.xml"/><Relationship Id="rId17" Type="http://schemas.openxmlformats.org/officeDocument/2006/relationships/image" Target="../media/image16.png"/><Relationship Id="rId25" Type="http://schemas.openxmlformats.org/officeDocument/2006/relationships/image" Target="../media/image98.png"/><Relationship Id="rId2" Type="http://schemas.openxmlformats.org/officeDocument/2006/relationships/image" Target="../media/image5.png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24" Type="http://schemas.openxmlformats.org/officeDocument/2006/relationships/image" Target="../media/image97.png"/><Relationship Id="rId32" Type="http://schemas.openxmlformats.org/officeDocument/2006/relationships/image" Target="../media/image96.png"/><Relationship Id="rId5" Type="http://schemas.openxmlformats.org/officeDocument/2006/relationships/image" Target="../media/image12.png"/><Relationship Id="rId15" Type="http://schemas.openxmlformats.org/officeDocument/2006/relationships/image" Target="../media/image14.png"/><Relationship Id="rId23" Type="http://schemas.openxmlformats.org/officeDocument/2006/relationships/image" Target="../media/image18.png"/><Relationship Id="rId28" Type="http://schemas.openxmlformats.org/officeDocument/2006/relationships/image" Target="../media/image101.png"/><Relationship Id="rId10" Type="http://schemas.openxmlformats.org/officeDocument/2006/relationships/image" Target="../media/image7.png"/><Relationship Id="rId19" Type="http://schemas.openxmlformats.org/officeDocument/2006/relationships/image" Target="../media/image67.png"/><Relationship Id="rId31" Type="http://schemas.openxmlformats.org/officeDocument/2006/relationships/image" Target="../media/image104.png"/><Relationship Id="rId4" Type="http://schemas.openxmlformats.org/officeDocument/2006/relationships/image" Target="../media/image8.png"/><Relationship Id="rId9" Type="http://schemas.openxmlformats.org/officeDocument/2006/relationships/image" Target="../media/image89.png"/><Relationship Id="rId14" Type="http://schemas.openxmlformats.org/officeDocument/2006/relationships/slide" Target="slide9.xml"/><Relationship Id="rId22" Type="http://schemas.openxmlformats.org/officeDocument/2006/relationships/slide" Target="slide7.xml"/><Relationship Id="rId27" Type="http://schemas.openxmlformats.org/officeDocument/2006/relationships/image" Target="../media/image100.png"/><Relationship Id="rId30" Type="http://schemas.openxmlformats.org/officeDocument/2006/relationships/image" Target="../media/image10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5" Type="http://schemas.openxmlformats.org/officeDocument/2006/relationships/image" Target="../media/image15.png"/><Relationship Id="rId23" Type="http://schemas.openxmlformats.org/officeDocument/2006/relationships/image" Target="../media/image18.png"/><Relationship Id="rId10" Type="http://schemas.openxmlformats.org/officeDocument/2006/relationships/image" Target="../media/image5.png"/><Relationship Id="rId19" Type="http://schemas.openxmlformats.org/officeDocument/2006/relationships/image" Target="../media/image67.png"/><Relationship Id="rId4" Type="http://schemas.openxmlformats.org/officeDocument/2006/relationships/image" Target="../media/image8.png"/><Relationship Id="rId9" Type="http://schemas.openxmlformats.org/officeDocument/2006/relationships/image" Target="../media/image105.png"/><Relationship Id="rId14" Type="http://schemas.openxmlformats.org/officeDocument/2006/relationships/slide" Target="slide10.xml"/><Relationship Id="rId22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8.png"/><Relationship Id="rId7" Type="http://schemas.openxmlformats.org/officeDocument/2006/relationships/image" Target="../media/image10.png"/><Relationship Id="rId12" Type="http://schemas.openxmlformats.org/officeDocument/2006/relationships/slide" Target="slide9.xml"/><Relationship Id="rId17" Type="http://schemas.openxmlformats.org/officeDocument/2006/relationships/image" Target="../media/image16.png"/><Relationship Id="rId2" Type="http://schemas.openxmlformats.org/officeDocument/2006/relationships/image" Target="../media/image5.png"/><Relationship Id="rId16" Type="http://schemas.openxmlformats.org/officeDocument/2006/relationships/slide" Target="slide8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10" Type="http://schemas.openxmlformats.org/officeDocument/2006/relationships/slide" Target="slide11.xml"/><Relationship Id="rId19" Type="http://schemas.openxmlformats.org/officeDocument/2006/relationships/image" Target="../media/image67.png"/><Relationship Id="rId4" Type="http://schemas.openxmlformats.org/officeDocument/2006/relationships/image" Target="../media/image7.png"/><Relationship Id="rId9" Type="http://schemas.openxmlformats.org/officeDocument/2006/relationships/image" Target="../media/image3.png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26" Type="http://schemas.openxmlformats.org/officeDocument/2006/relationships/image" Target="../media/image21.png"/><Relationship Id="rId39" Type="http://schemas.openxmlformats.org/officeDocument/2006/relationships/image" Target="../media/image34.png"/><Relationship Id="rId21" Type="http://schemas.openxmlformats.org/officeDocument/2006/relationships/slide" Target="slide12.xml"/><Relationship Id="rId34" Type="http://schemas.openxmlformats.org/officeDocument/2006/relationships/image" Target="../media/image29.png"/><Relationship Id="rId42" Type="http://schemas.openxmlformats.org/officeDocument/2006/relationships/image" Target="../media/image3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image" Target="../media/image18.png"/><Relationship Id="rId32" Type="http://schemas.openxmlformats.org/officeDocument/2006/relationships/image" Target="../media/image27.png"/><Relationship Id="rId37" Type="http://schemas.openxmlformats.org/officeDocument/2006/relationships/image" Target="../media/image32.png"/><Relationship Id="rId40" Type="http://schemas.openxmlformats.org/officeDocument/2006/relationships/image" Target="../media/image35.png"/><Relationship Id="rId45" Type="http://schemas.openxmlformats.org/officeDocument/2006/relationships/image" Target="../media/image40.png"/><Relationship Id="rId5" Type="http://schemas.openxmlformats.org/officeDocument/2006/relationships/image" Target="../media/image7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23.png"/><Relationship Id="rId36" Type="http://schemas.openxmlformats.org/officeDocument/2006/relationships/image" Target="../media/image31.png"/><Relationship Id="rId10" Type="http://schemas.openxmlformats.org/officeDocument/2006/relationships/image" Target="../media/image11.png"/><Relationship Id="rId19" Type="http://schemas.openxmlformats.org/officeDocument/2006/relationships/slide" Target="slide8.xml"/><Relationship Id="rId31" Type="http://schemas.openxmlformats.org/officeDocument/2006/relationships/image" Target="../media/image26.png"/><Relationship Id="rId44" Type="http://schemas.openxmlformats.org/officeDocument/2006/relationships/image" Target="../media/image39.png"/><Relationship Id="rId4" Type="http://schemas.openxmlformats.org/officeDocument/2006/relationships/image" Target="../media/image6.png"/><Relationship Id="rId9" Type="http://schemas.openxmlformats.org/officeDocument/2006/relationships/slide" Target="slide1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43" Type="http://schemas.openxmlformats.org/officeDocument/2006/relationships/image" Target="../media/image38.png"/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12" Type="http://schemas.openxmlformats.org/officeDocument/2006/relationships/image" Target="../media/image3.png"/><Relationship Id="rId17" Type="http://schemas.openxmlformats.org/officeDocument/2006/relationships/slide" Target="slide10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38" Type="http://schemas.openxmlformats.org/officeDocument/2006/relationships/image" Target="../media/image33.png"/><Relationship Id="rId46" Type="http://schemas.openxmlformats.org/officeDocument/2006/relationships/image" Target="../media/image41.png"/><Relationship Id="rId20" Type="http://schemas.openxmlformats.org/officeDocument/2006/relationships/image" Target="../media/image16.png"/><Relationship Id="rId41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26" Type="http://schemas.openxmlformats.org/officeDocument/2006/relationships/image" Target="../media/image42.png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34" Type="http://schemas.openxmlformats.org/officeDocument/2006/relationships/image" Target="../media/image51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slide" Target="slide10.xml"/><Relationship Id="rId25" Type="http://schemas.openxmlformats.org/officeDocument/2006/relationships/image" Target="../media/image19.png"/><Relationship Id="rId3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image" Target="../media/image18.png"/><Relationship Id="rId32" Type="http://schemas.openxmlformats.org/officeDocument/2006/relationships/image" Target="../media/image49.png"/><Relationship Id="rId5" Type="http://schemas.openxmlformats.org/officeDocument/2006/relationships/image" Target="../media/image7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45.png"/><Relationship Id="rId10" Type="http://schemas.openxmlformats.org/officeDocument/2006/relationships/image" Target="../media/image11.png"/><Relationship Id="rId19" Type="http://schemas.openxmlformats.org/officeDocument/2006/relationships/slide" Target="slide8.xml"/><Relationship Id="rId31" Type="http://schemas.openxmlformats.org/officeDocument/2006/relationships/image" Target="../media/image48.png"/><Relationship Id="rId4" Type="http://schemas.openxmlformats.org/officeDocument/2006/relationships/image" Target="../media/image6.png"/><Relationship Id="rId9" Type="http://schemas.openxmlformats.org/officeDocument/2006/relationships/slide" Target="slide1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8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26" Type="http://schemas.openxmlformats.org/officeDocument/2006/relationships/image" Target="../media/image42.png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34" Type="http://schemas.openxmlformats.org/officeDocument/2006/relationships/image" Target="../media/image59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slide" Target="slide10.xml"/><Relationship Id="rId25" Type="http://schemas.openxmlformats.org/officeDocument/2006/relationships/image" Target="../media/image19.png"/><Relationship Id="rId3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image" Target="../media/image18.png"/><Relationship Id="rId32" Type="http://schemas.openxmlformats.org/officeDocument/2006/relationships/image" Target="../media/image57.png"/><Relationship Id="rId5" Type="http://schemas.openxmlformats.org/officeDocument/2006/relationships/image" Target="../media/image7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54.png"/><Relationship Id="rId36" Type="http://schemas.openxmlformats.org/officeDocument/2006/relationships/image" Target="../media/image61.png"/><Relationship Id="rId10" Type="http://schemas.openxmlformats.org/officeDocument/2006/relationships/image" Target="../media/image11.png"/><Relationship Id="rId19" Type="http://schemas.openxmlformats.org/officeDocument/2006/relationships/slide" Target="slide8.xml"/><Relationship Id="rId31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slide" Target="slide1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53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8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26" Type="http://schemas.openxmlformats.org/officeDocument/2006/relationships/image" Target="../media/image62.png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slide" Target="slide10.xml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image" Target="../media/image18.png"/><Relationship Id="rId5" Type="http://schemas.openxmlformats.org/officeDocument/2006/relationships/image" Target="../media/image7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63.png"/><Relationship Id="rId10" Type="http://schemas.openxmlformats.org/officeDocument/2006/relationships/image" Target="../media/image11.png"/><Relationship Id="rId19" Type="http://schemas.openxmlformats.org/officeDocument/2006/relationships/slide" Target="slide8.xml"/><Relationship Id="rId4" Type="http://schemas.openxmlformats.org/officeDocument/2006/relationships/image" Target="../media/image6.png"/><Relationship Id="rId9" Type="http://schemas.openxmlformats.org/officeDocument/2006/relationships/slide" Target="slide1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620.png"/><Relationship Id="rId30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26" Type="http://schemas.openxmlformats.org/officeDocument/2006/relationships/image" Target="../media/image72.png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34" Type="http://schemas.openxmlformats.org/officeDocument/2006/relationships/image" Target="../media/image80.png"/><Relationship Id="rId7" Type="http://schemas.openxmlformats.org/officeDocument/2006/relationships/image" Target="../media/image12.png"/><Relationship Id="rId12" Type="http://schemas.openxmlformats.org/officeDocument/2006/relationships/slide" Target="slide11.xml"/><Relationship Id="rId17" Type="http://schemas.openxmlformats.org/officeDocument/2006/relationships/image" Target="../media/image15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2" Type="http://schemas.openxmlformats.org/officeDocument/2006/relationships/image" Target="../media/image43.jpg"/><Relationship Id="rId16" Type="http://schemas.openxmlformats.org/officeDocument/2006/relationships/slide" Target="slide10.xml"/><Relationship Id="rId20" Type="http://schemas.openxmlformats.org/officeDocument/2006/relationships/image" Target="../media/image67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66.png"/><Relationship Id="rId19" Type="http://schemas.openxmlformats.org/officeDocument/2006/relationships/slide" Target="slide3.xml"/><Relationship Id="rId31" Type="http://schemas.openxmlformats.org/officeDocument/2006/relationships/image" Target="../media/image77.png"/><Relationship Id="rId4" Type="http://schemas.openxmlformats.org/officeDocument/2006/relationships/image" Target="../media/image6.png"/><Relationship Id="rId9" Type="http://schemas.openxmlformats.org/officeDocument/2006/relationships/slide" Target="slide8.xml"/><Relationship Id="rId14" Type="http://schemas.openxmlformats.org/officeDocument/2006/relationships/slide" Target="slide9.xml"/><Relationship Id="rId22" Type="http://schemas.openxmlformats.org/officeDocument/2006/relationships/image" Target="../media/image17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10.png"/><Relationship Id="rId8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26" Type="http://schemas.openxmlformats.org/officeDocument/2006/relationships/image" Target="../media/image85.png"/><Relationship Id="rId3" Type="http://schemas.openxmlformats.org/officeDocument/2006/relationships/image" Target="../media/image81.png"/><Relationship Id="rId21" Type="http://schemas.openxmlformats.org/officeDocument/2006/relationships/slide" Target="slide3.xml"/><Relationship Id="rId7" Type="http://schemas.openxmlformats.org/officeDocument/2006/relationships/image" Target="../media/image12.png"/><Relationship Id="rId12" Type="http://schemas.openxmlformats.org/officeDocument/2006/relationships/image" Target="../media/image13.png"/><Relationship Id="rId17" Type="http://schemas.openxmlformats.org/officeDocument/2006/relationships/slide" Target="slide7.xml"/><Relationship Id="rId25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20" Type="http://schemas.openxmlformats.org/officeDocument/2006/relationships/image" Target="../media/image14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1.xml"/><Relationship Id="rId24" Type="http://schemas.openxmlformats.org/officeDocument/2006/relationships/image" Target="../media/image83.png"/><Relationship Id="rId5" Type="http://schemas.openxmlformats.org/officeDocument/2006/relationships/image" Target="../media/image5.png"/><Relationship Id="rId15" Type="http://schemas.openxmlformats.org/officeDocument/2006/relationships/slide" Target="slide12.xml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10" Type="http://schemas.openxmlformats.org/officeDocument/2006/relationships/image" Target="../media/image3.png"/><Relationship Id="rId19" Type="http://schemas.openxmlformats.org/officeDocument/2006/relationships/slide" Target="slide9.xml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67.png"/><Relationship Id="rId27" Type="http://schemas.openxmlformats.org/officeDocument/2006/relationships/image" Target="../media/image86.png"/><Relationship Id="rId30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3.xml"/><Relationship Id="rId18" Type="http://schemas.openxmlformats.org/officeDocument/2006/relationships/image" Target="../media/image18.png"/><Relationship Id="rId26" Type="http://schemas.openxmlformats.org/officeDocument/2006/relationships/image" Target="../media/image93.png"/><Relationship Id="rId3" Type="http://schemas.openxmlformats.org/officeDocument/2006/relationships/image" Target="../media/image5.png"/><Relationship Id="rId21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17" Type="http://schemas.openxmlformats.org/officeDocument/2006/relationships/slide" Target="slide7.xml"/><Relationship Id="rId25" Type="http://schemas.openxmlformats.org/officeDocument/2006/relationships/image" Target="../media/image92.png"/><Relationship Id="rId2" Type="http://schemas.openxmlformats.org/officeDocument/2006/relationships/image" Target="../media/image7.png"/><Relationship Id="rId16" Type="http://schemas.openxmlformats.org/officeDocument/2006/relationships/image" Target="../media/image17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slide" Target="slide8.xml"/><Relationship Id="rId24" Type="http://schemas.openxmlformats.org/officeDocument/2006/relationships/image" Target="../media/image91.png"/><Relationship Id="rId5" Type="http://schemas.openxmlformats.org/officeDocument/2006/relationships/image" Target="../media/image12.png"/><Relationship Id="rId15" Type="http://schemas.openxmlformats.org/officeDocument/2006/relationships/slide" Target="slide12.xml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0" Type="http://schemas.openxmlformats.org/officeDocument/2006/relationships/image" Target="../media/image13.png"/><Relationship Id="rId19" Type="http://schemas.openxmlformats.org/officeDocument/2006/relationships/slide" Target="slide10.xml"/><Relationship Id="rId4" Type="http://schemas.openxmlformats.org/officeDocument/2006/relationships/image" Target="../media/image8.png"/><Relationship Id="rId9" Type="http://schemas.openxmlformats.org/officeDocument/2006/relationships/slide" Target="slide11.xml"/><Relationship Id="rId14" Type="http://schemas.openxmlformats.org/officeDocument/2006/relationships/image" Target="../media/image67.png"/><Relationship Id="rId22" Type="http://schemas.openxmlformats.org/officeDocument/2006/relationships/image" Target="../media/image68.png"/><Relationship Id="rId27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-291746" y="-417938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29800" y="4869775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373628" y="1373059"/>
            <a:ext cx="101241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Нас постійно переслідує реклама. Вона вирішує, що нам купити, одягнути, де відпочити…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CEF8CF-91D6-A4A6-7ABD-759E4B5348F7}"/>
              </a:ext>
            </a:extLst>
          </p:cNvPr>
          <p:cNvSpPr txBox="1"/>
          <p:nvPr/>
        </p:nvSpPr>
        <p:spPr>
          <a:xfrm>
            <a:off x="3431969" y="4100747"/>
            <a:ext cx="71964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Математика вчить нас думати та приймати рішення самостійно!</a:t>
            </a: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813BFA-8159-3B71-C51E-200CFDB39CB9}"/>
              </a:ext>
            </a:extLst>
          </p:cNvPr>
          <p:cNvCxnSpPr>
            <a:cxnSpLocks/>
          </p:cNvCxnSpPr>
          <p:nvPr/>
        </p:nvCxnSpPr>
        <p:spPr>
          <a:xfrm>
            <a:off x="4600565" y="3534165"/>
            <a:ext cx="663743" cy="99708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5B4403-A529-F9BF-A7B2-5B818CCFFF68}"/>
              </a:ext>
            </a:extLst>
          </p:cNvPr>
          <p:cNvCxnSpPr>
            <a:cxnSpLocks/>
          </p:cNvCxnSpPr>
          <p:nvPr/>
        </p:nvCxnSpPr>
        <p:spPr>
          <a:xfrm>
            <a:off x="2966267" y="2950611"/>
            <a:ext cx="185650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7">
            <a:extLst>
              <a:ext uri="{FF2B5EF4-FFF2-40B4-BE49-F238E27FC236}">
                <a16:creationId xmlns:a16="http://schemas.microsoft.com/office/drawing/2014/main" id="{DE888BD4-C2ED-568E-A40A-BC11416F2948}"/>
              </a:ext>
            </a:extLst>
          </p:cNvPr>
          <p:cNvSpPr/>
          <p:nvPr/>
        </p:nvSpPr>
        <p:spPr>
          <a:xfrm>
            <a:off x="2460581" y="2207362"/>
            <a:ext cx="2133430" cy="1329638"/>
          </a:xfrm>
          <a:custGeom>
            <a:avLst/>
            <a:gdLst>
              <a:gd name="connsiteX0" fmla="*/ 0 w 2777129"/>
              <a:gd name="connsiteY0" fmla="*/ 0 h 1101366"/>
              <a:gd name="connsiteX1" fmla="*/ 2777129 w 2777129"/>
              <a:gd name="connsiteY1" fmla="*/ 0 h 1101366"/>
              <a:gd name="connsiteX2" fmla="*/ 2777129 w 2777129"/>
              <a:gd name="connsiteY2" fmla="*/ 1101366 h 1101366"/>
              <a:gd name="connsiteX3" fmla="*/ 0 w 2777129"/>
              <a:gd name="connsiteY3" fmla="*/ 1101366 h 1101366"/>
              <a:gd name="connsiteX4" fmla="*/ 0 w 2777129"/>
              <a:gd name="connsiteY4" fmla="*/ 0 h 1101366"/>
              <a:gd name="connsiteX0" fmla="*/ 0 w 3644306"/>
              <a:gd name="connsiteY0" fmla="*/ 0 h 1316014"/>
              <a:gd name="connsiteX1" fmla="*/ 2777129 w 3644306"/>
              <a:gd name="connsiteY1" fmla="*/ 0 h 1316014"/>
              <a:gd name="connsiteX2" fmla="*/ 3644306 w 3644306"/>
              <a:gd name="connsiteY2" fmla="*/ 1316014 h 1316014"/>
              <a:gd name="connsiteX3" fmla="*/ 0 w 3644306"/>
              <a:gd name="connsiteY3" fmla="*/ 1101366 h 1316014"/>
              <a:gd name="connsiteX4" fmla="*/ 0 w 3644306"/>
              <a:gd name="connsiteY4" fmla="*/ 0 h 1316014"/>
              <a:gd name="connsiteX0" fmla="*/ 0 w 3644306"/>
              <a:gd name="connsiteY0" fmla="*/ 0 h 1316014"/>
              <a:gd name="connsiteX1" fmla="*/ 2777129 w 3644306"/>
              <a:gd name="connsiteY1" fmla="*/ 0 h 1316014"/>
              <a:gd name="connsiteX2" fmla="*/ 3644306 w 3644306"/>
              <a:gd name="connsiteY2" fmla="*/ 1316014 h 1316014"/>
              <a:gd name="connsiteX3" fmla="*/ 2352541 w 3644306"/>
              <a:gd name="connsiteY3" fmla="*/ 1316014 h 1316014"/>
              <a:gd name="connsiteX4" fmla="*/ 0 w 3644306"/>
              <a:gd name="connsiteY4" fmla="*/ 0 h 1316014"/>
              <a:gd name="connsiteX0" fmla="*/ 0 w 2618289"/>
              <a:gd name="connsiteY0" fmla="*/ 12879 h 1316014"/>
              <a:gd name="connsiteX1" fmla="*/ 1751112 w 2618289"/>
              <a:gd name="connsiteY1" fmla="*/ 0 h 1316014"/>
              <a:gd name="connsiteX2" fmla="*/ 2618289 w 2618289"/>
              <a:gd name="connsiteY2" fmla="*/ 1316014 h 1316014"/>
              <a:gd name="connsiteX3" fmla="*/ 1326524 w 2618289"/>
              <a:gd name="connsiteY3" fmla="*/ 1316014 h 1316014"/>
              <a:gd name="connsiteX4" fmla="*/ 0 w 2618289"/>
              <a:gd name="connsiteY4" fmla="*/ 12879 h 1316014"/>
              <a:gd name="connsiteX0" fmla="*/ 0 w 2618289"/>
              <a:gd name="connsiteY0" fmla="*/ 12879 h 1320307"/>
              <a:gd name="connsiteX1" fmla="*/ 1751112 w 2618289"/>
              <a:gd name="connsiteY1" fmla="*/ 0 h 1320307"/>
              <a:gd name="connsiteX2" fmla="*/ 2618289 w 2618289"/>
              <a:gd name="connsiteY2" fmla="*/ 1316014 h 1320307"/>
              <a:gd name="connsiteX3" fmla="*/ 64395 w 2618289"/>
              <a:gd name="connsiteY3" fmla="*/ 1320307 h 1320307"/>
              <a:gd name="connsiteX4" fmla="*/ 0 w 2618289"/>
              <a:gd name="connsiteY4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10483 w 2920186"/>
              <a:gd name="connsiteY0" fmla="*/ 8586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10483 w 2920186"/>
              <a:gd name="connsiteY5" fmla="*/ 8586 h 1320307"/>
              <a:gd name="connsiteX0" fmla="*/ 240854 w 2850557"/>
              <a:gd name="connsiteY0" fmla="*/ 8586 h 1320307"/>
              <a:gd name="connsiteX1" fmla="*/ 1983380 w 2850557"/>
              <a:gd name="connsiteY1" fmla="*/ 0 h 1320307"/>
              <a:gd name="connsiteX2" fmla="*/ 2850557 w 2850557"/>
              <a:gd name="connsiteY2" fmla="*/ 1316014 h 1320307"/>
              <a:gd name="connsiteX3" fmla="*/ 296663 w 2850557"/>
              <a:gd name="connsiteY3" fmla="*/ 1320307 h 1320307"/>
              <a:gd name="connsiteX4" fmla="*/ 240854 w 2850557"/>
              <a:gd name="connsiteY4" fmla="*/ 8586 h 1320307"/>
              <a:gd name="connsiteX0" fmla="*/ 44090 w 2653793"/>
              <a:gd name="connsiteY0" fmla="*/ 8586 h 1316014"/>
              <a:gd name="connsiteX1" fmla="*/ 1786616 w 2653793"/>
              <a:gd name="connsiteY1" fmla="*/ 0 h 1316014"/>
              <a:gd name="connsiteX2" fmla="*/ 2653793 w 2653793"/>
              <a:gd name="connsiteY2" fmla="*/ 1316014 h 1316014"/>
              <a:gd name="connsiteX3" fmla="*/ 1336205 w 2653793"/>
              <a:gd name="connsiteY3" fmla="*/ 1315641 h 1316014"/>
              <a:gd name="connsiteX4" fmla="*/ 44090 w 2653793"/>
              <a:gd name="connsiteY4" fmla="*/ 8586 h 1316014"/>
              <a:gd name="connsiteX0" fmla="*/ 43059 w 2652762"/>
              <a:gd name="connsiteY0" fmla="*/ 8586 h 1320307"/>
              <a:gd name="connsiteX1" fmla="*/ 1785585 w 2652762"/>
              <a:gd name="connsiteY1" fmla="*/ 0 h 1320307"/>
              <a:gd name="connsiteX2" fmla="*/ 2652762 w 2652762"/>
              <a:gd name="connsiteY2" fmla="*/ 1316014 h 1320307"/>
              <a:gd name="connsiteX3" fmla="*/ 1367831 w 2652762"/>
              <a:gd name="connsiteY3" fmla="*/ 1320307 h 1320307"/>
              <a:gd name="connsiteX4" fmla="*/ 43059 w 2652762"/>
              <a:gd name="connsiteY4" fmla="*/ 8586 h 1320307"/>
              <a:gd name="connsiteX0" fmla="*/ 44193 w 2653896"/>
              <a:gd name="connsiteY0" fmla="*/ 8586 h 1320307"/>
              <a:gd name="connsiteX1" fmla="*/ 1786719 w 2653896"/>
              <a:gd name="connsiteY1" fmla="*/ 0 h 1320307"/>
              <a:gd name="connsiteX2" fmla="*/ 2653896 w 2653896"/>
              <a:gd name="connsiteY2" fmla="*/ 1316014 h 1320307"/>
              <a:gd name="connsiteX3" fmla="*/ 1368965 w 2653896"/>
              <a:gd name="connsiteY3" fmla="*/ 1320307 h 1320307"/>
              <a:gd name="connsiteX4" fmla="*/ 44193 w 2653896"/>
              <a:gd name="connsiteY4" fmla="*/ 8586 h 1320307"/>
              <a:gd name="connsiteX0" fmla="*/ 65198 w 2231697"/>
              <a:gd name="connsiteY0" fmla="*/ 8586 h 1320307"/>
              <a:gd name="connsiteX1" fmla="*/ 1364520 w 2231697"/>
              <a:gd name="connsiteY1" fmla="*/ 0 h 1320307"/>
              <a:gd name="connsiteX2" fmla="*/ 2231697 w 2231697"/>
              <a:gd name="connsiteY2" fmla="*/ 1316014 h 1320307"/>
              <a:gd name="connsiteX3" fmla="*/ 946766 w 2231697"/>
              <a:gd name="connsiteY3" fmla="*/ 1320307 h 1320307"/>
              <a:gd name="connsiteX4" fmla="*/ 65198 w 2231697"/>
              <a:gd name="connsiteY4" fmla="*/ 8586 h 1320307"/>
              <a:gd name="connsiteX0" fmla="*/ 0 w 2166499"/>
              <a:gd name="connsiteY0" fmla="*/ 8586 h 1320307"/>
              <a:gd name="connsiteX1" fmla="*/ 1299322 w 2166499"/>
              <a:gd name="connsiteY1" fmla="*/ 0 h 1320307"/>
              <a:gd name="connsiteX2" fmla="*/ 2166499 w 2166499"/>
              <a:gd name="connsiteY2" fmla="*/ 1316014 h 1320307"/>
              <a:gd name="connsiteX3" fmla="*/ 881568 w 2166499"/>
              <a:gd name="connsiteY3" fmla="*/ 1320307 h 1320307"/>
              <a:gd name="connsiteX4" fmla="*/ 0 w 2166499"/>
              <a:gd name="connsiteY4" fmla="*/ 8586 h 1320307"/>
              <a:gd name="connsiteX0" fmla="*/ 0 w 2166499"/>
              <a:gd name="connsiteY0" fmla="*/ 8586 h 1320307"/>
              <a:gd name="connsiteX1" fmla="*/ 1299322 w 2166499"/>
              <a:gd name="connsiteY1" fmla="*/ 0 h 1320307"/>
              <a:gd name="connsiteX2" fmla="*/ 2166499 w 2166499"/>
              <a:gd name="connsiteY2" fmla="*/ 1316014 h 1320307"/>
              <a:gd name="connsiteX3" fmla="*/ 881568 w 2166499"/>
              <a:gd name="connsiteY3" fmla="*/ 1320307 h 1320307"/>
              <a:gd name="connsiteX4" fmla="*/ 0 w 2166499"/>
              <a:gd name="connsiteY4" fmla="*/ 8586 h 1320307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6499" h="1329638">
                <a:moveTo>
                  <a:pt x="0" y="8586"/>
                </a:moveTo>
                <a:lnTo>
                  <a:pt x="1299322" y="0"/>
                </a:lnTo>
                <a:lnTo>
                  <a:pt x="2166499" y="1316014"/>
                </a:lnTo>
                <a:lnTo>
                  <a:pt x="876903" y="1329638"/>
                </a:lnTo>
                <a:cubicBezTo>
                  <a:pt x="614570" y="915789"/>
                  <a:pt x="563302" y="844456"/>
                  <a:pt x="0" y="8586"/>
                </a:cubicBezTo>
                <a:close/>
              </a:path>
            </a:pathLst>
          </a:custGeom>
          <a:solidFill>
            <a:srgbClr val="00B050">
              <a:alpha val="647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CE4C3434-E99B-845A-62B4-6C71B79BC7CC}"/>
              </a:ext>
            </a:extLst>
          </p:cNvPr>
          <p:cNvCxnSpPr>
            <a:cxnSpLocks/>
          </p:cNvCxnSpPr>
          <p:nvPr/>
        </p:nvCxnSpPr>
        <p:spPr>
          <a:xfrm>
            <a:off x="2959713" y="2955451"/>
            <a:ext cx="383859" cy="57663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B4CA543-056B-BFD2-DBEC-D7E9FAD0F9C9}"/>
              </a:ext>
            </a:extLst>
          </p:cNvPr>
          <p:cNvCxnSpPr>
            <a:cxnSpLocks/>
          </p:cNvCxnSpPr>
          <p:nvPr/>
        </p:nvCxnSpPr>
        <p:spPr>
          <a:xfrm>
            <a:off x="3079403" y="3519722"/>
            <a:ext cx="150745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EFB8EBF-3118-09AE-AB03-9D4141E4B663}"/>
              </a:ext>
            </a:extLst>
          </p:cNvPr>
          <p:cNvCxnSpPr>
            <a:cxnSpLocks/>
          </p:cNvCxnSpPr>
          <p:nvPr/>
        </p:nvCxnSpPr>
        <p:spPr>
          <a:xfrm>
            <a:off x="3268797" y="2208449"/>
            <a:ext cx="40896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4AC172AE-7550-E2EB-ABA3-F53824657388}"/>
              </a:ext>
            </a:extLst>
          </p:cNvPr>
          <p:cNvSpPr/>
          <p:nvPr/>
        </p:nvSpPr>
        <p:spPr>
          <a:xfrm>
            <a:off x="1510834" y="2950687"/>
            <a:ext cx="3310295" cy="1972819"/>
          </a:xfrm>
          <a:custGeom>
            <a:avLst/>
            <a:gdLst>
              <a:gd name="connsiteX0" fmla="*/ 0 w 3543916"/>
              <a:gd name="connsiteY0" fmla="*/ 0 h 1506054"/>
              <a:gd name="connsiteX1" fmla="*/ 3543916 w 3543916"/>
              <a:gd name="connsiteY1" fmla="*/ 0 h 1506054"/>
              <a:gd name="connsiteX2" fmla="*/ 3543916 w 3543916"/>
              <a:gd name="connsiteY2" fmla="*/ 1506054 h 1506054"/>
              <a:gd name="connsiteX3" fmla="*/ 0 w 3543916"/>
              <a:gd name="connsiteY3" fmla="*/ 1506054 h 1506054"/>
              <a:gd name="connsiteX4" fmla="*/ 0 w 3543916"/>
              <a:gd name="connsiteY4" fmla="*/ 0 h 1506054"/>
              <a:gd name="connsiteX0" fmla="*/ 822577 w 4366493"/>
              <a:gd name="connsiteY0" fmla="*/ 0 h 1972819"/>
              <a:gd name="connsiteX1" fmla="*/ 4366493 w 4366493"/>
              <a:gd name="connsiteY1" fmla="*/ 0 h 1972819"/>
              <a:gd name="connsiteX2" fmla="*/ 4366493 w 4366493"/>
              <a:gd name="connsiteY2" fmla="*/ 1506054 h 1972819"/>
              <a:gd name="connsiteX3" fmla="*/ 0 w 4366493"/>
              <a:gd name="connsiteY3" fmla="*/ 1972819 h 1972819"/>
              <a:gd name="connsiteX4" fmla="*/ 822577 w 4366493"/>
              <a:gd name="connsiteY4" fmla="*/ 0 h 1972819"/>
              <a:gd name="connsiteX0" fmla="*/ 822577 w 4366493"/>
              <a:gd name="connsiteY0" fmla="*/ 0 h 1972819"/>
              <a:gd name="connsiteX1" fmla="*/ 4366493 w 4366493"/>
              <a:gd name="connsiteY1" fmla="*/ 0 h 1972819"/>
              <a:gd name="connsiteX2" fmla="*/ 3983899 w 4366493"/>
              <a:gd name="connsiteY2" fmla="*/ 1961341 h 1972819"/>
              <a:gd name="connsiteX3" fmla="*/ 0 w 4366493"/>
              <a:gd name="connsiteY3" fmla="*/ 1972819 h 1972819"/>
              <a:gd name="connsiteX4" fmla="*/ 822577 w 4366493"/>
              <a:gd name="connsiteY4" fmla="*/ 0 h 1972819"/>
              <a:gd name="connsiteX0" fmla="*/ 822577 w 4798824"/>
              <a:gd name="connsiteY0" fmla="*/ 0 h 1972819"/>
              <a:gd name="connsiteX1" fmla="*/ 4798824 w 4798824"/>
              <a:gd name="connsiteY1" fmla="*/ 0 h 1972819"/>
              <a:gd name="connsiteX2" fmla="*/ 3983899 w 4798824"/>
              <a:gd name="connsiteY2" fmla="*/ 1961341 h 1972819"/>
              <a:gd name="connsiteX3" fmla="*/ 0 w 4798824"/>
              <a:gd name="connsiteY3" fmla="*/ 1972819 h 1972819"/>
              <a:gd name="connsiteX4" fmla="*/ 822577 w 4798824"/>
              <a:gd name="connsiteY4" fmla="*/ 0 h 1972819"/>
              <a:gd name="connsiteX0" fmla="*/ 1296077 w 4798824"/>
              <a:gd name="connsiteY0" fmla="*/ 4504 h 1972819"/>
              <a:gd name="connsiteX1" fmla="*/ 4798824 w 4798824"/>
              <a:gd name="connsiteY1" fmla="*/ 0 h 1972819"/>
              <a:gd name="connsiteX2" fmla="*/ 3983899 w 4798824"/>
              <a:gd name="connsiteY2" fmla="*/ 1961341 h 1972819"/>
              <a:gd name="connsiteX3" fmla="*/ 0 w 4798824"/>
              <a:gd name="connsiteY3" fmla="*/ 1972819 h 1972819"/>
              <a:gd name="connsiteX4" fmla="*/ 1296077 w 4798824"/>
              <a:gd name="connsiteY4" fmla="*/ 4504 h 1972819"/>
              <a:gd name="connsiteX0" fmla="*/ 1296077 w 5272324"/>
              <a:gd name="connsiteY0" fmla="*/ 4504 h 1972819"/>
              <a:gd name="connsiteX1" fmla="*/ 5272324 w 5272324"/>
              <a:gd name="connsiteY1" fmla="*/ 0 h 1972819"/>
              <a:gd name="connsiteX2" fmla="*/ 3983899 w 5272324"/>
              <a:gd name="connsiteY2" fmla="*/ 1961341 h 1972819"/>
              <a:gd name="connsiteX3" fmla="*/ 0 w 5272324"/>
              <a:gd name="connsiteY3" fmla="*/ 1972819 h 1972819"/>
              <a:gd name="connsiteX4" fmla="*/ 1296077 w 5272324"/>
              <a:gd name="connsiteY4" fmla="*/ 4504 h 197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2324" h="1972819">
                <a:moveTo>
                  <a:pt x="1296077" y="4504"/>
                </a:moveTo>
                <a:lnTo>
                  <a:pt x="5272324" y="0"/>
                </a:lnTo>
                <a:lnTo>
                  <a:pt x="3983899" y="1961341"/>
                </a:lnTo>
                <a:lnTo>
                  <a:pt x="0" y="1972819"/>
                </a:lnTo>
                <a:lnTo>
                  <a:pt x="1296077" y="4504"/>
                </a:lnTo>
                <a:close/>
              </a:path>
            </a:pathLst>
          </a:custGeom>
          <a:solidFill>
            <a:srgbClr val="DE312B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AE38B51-3EDD-79C4-30DC-FB41B41D7008}"/>
              </a:ext>
            </a:extLst>
          </p:cNvPr>
          <p:cNvSpPr/>
          <p:nvPr/>
        </p:nvSpPr>
        <p:spPr>
          <a:xfrm>
            <a:off x="2855449" y="1238715"/>
            <a:ext cx="2639262" cy="4699951"/>
          </a:xfrm>
          <a:custGeom>
            <a:avLst/>
            <a:gdLst>
              <a:gd name="connsiteX0" fmla="*/ 0 w 1241202"/>
              <a:gd name="connsiteY0" fmla="*/ 0 h 907401"/>
              <a:gd name="connsiteX1" fmla="*/ 1241202 w 1241202"/>
              <a:gd name="connsiteY1" fmla="*/ 0 h 907401"/>
              <a:gd name="connsiteX2" fmla="*/ 1241202 w 1241202"/>
              <a:gd name="connsiteY2" fmla="*/ 907401 h 907401"/>
              <a:gd name="connsiteX3" fmla="*/ 0 w 1241202"/>
              <a:gd name="connsiteY3" fmla="*/ 907401 h 907401"/>
              <a:gd name="connsiteX4" fmla="*/ 0 w 1241202"/>
              <a:gd name="connsiteY4" fmla="*/ 0 h 907401"/>
              <a:gd name="connsiteX0" fmla="*/ 327004 w 1241202"/>
              <a:gd name="connsiteY0" fmla="*/ 0 h 2384975"/>
              <a:gd name="connsiteX1" fmla="*/ 1241202 w 1241202"/>
              <a:gd name="connsiteY1" fmla="*/ 1477574 h 2384975"/>
              <a:gd name="connsiteX2" fmla="*/ 1241202 w 1241202"/>
              <a:gd name="connsiteY2" fmla="*/ 2384975 h 2384975"/>
              <a:gd name="connsiteX3" fmla="*/ 0 w 1241202"/>
              <a:gd name="connsiteY3" fmla="*/ 2384975 h 2384975"/>
              <a:gd name="connsiteX4" fmla="*/ 327004 w 1241202"/>
              <a:gd name="connsiteY4" fmla="*/ 0 h 2384975"/>
              <a:gd name="connsiteX0" fmla="*/ 823565 w 1737763"/>
              <a:gd name="connsiteY0" fmla="*/ 0 h 2384975"/>
              <a:gd name="connsiteX1" fmla="*/ 1737763 w 1737763"/>
              <a:gd name="connsiteY1" fmla="*/ 1477574 h 2384975"/>
              <a:gd name="connsiteX2" fmla="*/ 1737763 w 1737763"/>
              <a:gd name="connsiteY2" fmla="*/ 2384975 h 2384975"/>
              <a:gd name="connsiteX3" fmla="*/ 0 w 1737763"/>
              <a:gd name="connsiteY3" fmla="*/ 1997415 h 2384975"/>
              <a:gd name="connsiteX4" fmla="*/ 823565 w 1737763"/>
              <a:gd name="connsiteY4" fmla="*/ 0 h 2384975"/>
              <a:gd name="connsiteX0" fmla="*/ 823565 w 2632912"/>
              <a:gd name="connsiteY0" fmla="*/ 0 h 2738484"/>
              <a:gd name="connsiteX1" fmla="*/ 2632912 w 2632912"/>
              <a:gd name="connsiteY1" fmla="*/ 2738484 h 2738484"/>
              <a:gd name="connsiteX2" fmla="*/ 1737763 w 2632912"/>
              <a:gd name="connsiteY2" fmla="*/ 2384975 h 2738484"/>
              <a:gd name="connsiteX3" fmla="*/ 0 w 2632912"/>
              <a:gd name="connsiteY3" fmla="*/ 1997415 h 2738484"/>
              <a:gd name="connsiteX4" fmla="*/ 823565 w 2632912"/>
              <a:gd name="connsiteY4" fmla="*/ 0 h 2738484"/>
              <a:gd name="connsiteX0" fmla="*/ 823565 w 2632912"/>
              <a:gd name="connsiteY0" fmla="*/ 0 h 4093459"/>
              <a:gd name="connsiteX1" fmla="*/ 2632912 w 2632912"/>
              <a:gd name="connsiteY1" fmla="*/ 2738484 h 4093459"/>
              <a:gd name="connsiteX2" fmla="*/ 1853267 w 2632912"/>
              <a:gd name="connsiteY2" fmla="*/ 4093459 h 4093459"/>
              <a:gd name="connsiteX3" fmla="*/ 0 w 2632912"/>
              <a:gd name="connsiteY3" fmla="*/ 1997415 h 4093459"/>
              <a:gd name="connsiteX4" fmla="*/ 823565 w 2632912"/>
              <a:gd name="connsiteY4" fmla="*/ 0 h 4093459"/>
              <a:gd name="connsiteX0" fmla="*/ 823565 w 2632912"/>
              <a:gd name="connsiteY0" fmla="*/ 0 h 4714289"/>
              <a:gd name="connsiteX1" fmla="*/ 2632912 w 2632912"/>
              <a:gd name="connsiteY1" fmla="*/ 2738484 h 4714289"/>
              <a:gd name="connsiteX2" fmla="*/ 1824391 w 2632912"/>
              <a:gd name="connsiteY2" fmla="*/ 4714289 h 4714289"/>
              <a:gd name="connsiteX3" fmla="*/ 0 w 2632912"/>
              <a:gd name="connsiteY3" fmla="*/ 1997415 h 4714289"/>
              <a:gd name="connsiteX4" fmla="*/ 823565 w 2632912"/>
              <a:gd name="connsiteY4" fmla="*/ 0 h 4714289"/>
              <a:gd name="connsiteX0" fmla="*/ 823565 w 2632912"/>
              <a:gd name="connsiteY0" fmla="*/ 0 h 4709476"/>
              <a:gd name="connsiteX1" fmla="*/ 2632912 w 2632912"/>
              <a:gd name="connsiteY1" fmla="*/ 2738484 h 4709476"/>
              <a:gd name="connsiteX2" fmla="*/ 1829204 w 2632912"/>
              <a:gd name="connsiteY2" fmla="*/ 4709476 h 4709476"/>
              <a:gd name="connsiteX3" fmla="*/ 0 w 2632912"/>
              <a:gd name="connsiteY3" fmla="*/ 1997415 h 4709476"/>
              <a:gd name="connsiteX4" fmla="*/ 823565 w 2632912"/>
              <a:gd name="connsiteY4" fmla="*/ 0 h 4709476"/>
              <a:gd name="connsiteX0" fmla="*/ 819519 w 2628866"/>
              <a:gd name="connsiteY0" fmla="*/ 0 h 4709476"/>
              <a:gd name="connsiteX1" fmla="*/ 2628866 w 2628866"/>
              <a:gd name="connsiteY1" fmla="*/ 2738484 h 4709476"/>
              <a:gd name="connsiteX2" fmla="*/ 1825158 w 2628866"/>
              <a:gd name="connsiteY2" fmla="*/ 4709476 h 4709476"/>
              <a:gd name="connsiteX3" fmla="*/ 0 w 2628866"/>
              <a:gd name="connsiteY3" fmla="*/ 1981231 h 4709476"/>
              <a:gd name="connsiteX4" fmla="*/ 819519 w 2628866"/>
              <a:gd name="connsiteY4" fmla="*/ 0 h 4709476"/>
              <a:gd name="connsiteX0" fmla="*/ 811427 w 2620774"/>
              <a:gd name="connsiteY0" fmla="*/ 0 h 4709476"/>
              <a:gd name="connsiteX1" fmla="*/ 2620774 w 2620774"/>
              <a:gd name="connsiteY1" fmla="*/ 2738484 h 4709476"/>
              <a:gd name="connsiteX2" fmla="*/ 1817066 w 2620774"/>
              <a:gd name="connsiteY2" fmla="*/ 4709476 h 4709476"/>
              <a:gd name="connsiteX3" fmla="*/ 0 w 2620774"/>
              <a:gd name="connsiteY3" fmla="*/ 1973139 h 4709476"/>
              <a:gd name="connsiteX4" fmla="*/ 811427 w 2620774"/>
              <a:gd name="connsiteY4" fmla="*/ 0 h 4709476"/>
              <a:gd name="connsiteX0" fmla="*/ 823565 w 2632912"/>
              <a:gd name="connsiteY0" fmla="*/ 0 h 4709476"/>
              <a:gd name="connsiteX1" fmla="*/ 2632912 w 2632912"/>
              <a:gd name="connsiteY1" fmla="*/ 2738484 h 4709476"/>
              <a:gd name="connsiteX2" fmla="*/ 1829204 w 2632912"/>
              <a:gd name="connsiteY2" fmla="*/ 4709476 h 4709476"/>
              <a:gd name="connsiteX3" fmla="*/ 0 w 2632912"/>
              <a:gd name="connsiteY3" fmla="*/ 1981231 h 4709476"/>
              <a:gd name="connsiteX4" fmla="*/ 823565 w 2632912"/>
              <a:gd name="connsiteY4" fmla="*/ 0 h 4709476"/>
              <a:gd name="connsiteX0" fmla="*/ 817215 w 2626562"/>
              <a:gd name="connsiteY0" fmla="*/ 0 h 4709476"/>
              <a:gd name="connsiteX1" fmla="*/ 2626562 w 2626562"/>
              <a:gd name="connsiteY1" fmla="*/ 2738484 h 4709476"/>
              <a:gd name="connsiteX2" fmla="*/ 1822854 w 2626562"/>
              <a:gd name="connsiteY2" fmla="*/ 4709476 h 4709476"/>
              <a:gd name="connsiteX3" fmla="*/ 0 w 2626562"/>
              <a:gd name="connsiteY3" fmla="*/ 1978056 h 4709476"/>
              <a:gd name="connsiteX4" fmla="*/ 817215 w 2626562"/>
              <a:gd name="connsiteY4" fmla="*/ 0 h 4709476"/>
              <a:gd name="connsiteX0" fmla="*/ 817215 w 2639262"/>
              <a:gd name="connsiteY0" fmla="*/ 0 h 4709476"/>
              <a:gd name="connsiteX1" fmla="*/ 2639262 w 2639262"/>
              <a:gd name="connsiteY1" fmla="*/ 2741659 h 4709476"/>
              <a:gd name="connsiteX2" fmla="*/ 1822854 w 2639262"/>
              <a:gd name="connsiteY2" fmla="*/ 4709476 h 4709476"/>
              <a:gd name="connsiteX3" fmla="*/ 0 w 2639262"/>
              <a:gd name="connsiteY3" fmla="*/ 1978056 h 4709476"/>
              <a:gd name="connsiteX4" fmla="*/ 817215 w 2639262"/>
              <a:gd name="connsiteY4" fmla="*/ 0 h 4709476"/>
              <a:gd name="connsiteX0" fmla="*/ 826740 w 2639262"/>
              <a:gd name="connsiteY0" fmla="*/ 0 h 4699951"/>
              <a:gd name="connsiteX1" fmla="*/ 2639262 w 2639262"/>
              <a:gd name="connsiteY1" fmla="*/ 2732134 h 4699951"/>
              <a:gd name="connsiteX2" fmla="*/ 1822854 w 2639262"/>
              <a:gd name="connsiteY2" fmla="*/ 4699951 h 4699951"/>
              <a:gd name="connsiteX3" fmla="*/ 0 w 2639262"/>
              <a:gd name="connsiteY3" fmla="*/ 1968531 h 4699951"/>
              <a:gd name="connsiteX4" fmla="*/ 826740 w 2639262"/>
              <a:gd name="connsiteY4" fmla="*/ 0 h 469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9262" h="4699951">
                <a:moveTo>
                  <a:pt x="826740" y="0"/>
                </a:moveTo>
                <a:lnTo>
                  <a:pt x="2639262" y="2732134"/>
                </a:lnTo>
                <a:lnTo>
                  <a:pt x="1822854" y="4699951"/>
                </a:lnTo>
                <a:lnTo>
                  <a:pt x="0" y="1968531"/>
                </a:lnTo>
                <a:lnTo>
                  <a:pt x="826740" y="0"/>
                </a:lnTo>
                <a:close/>
              </a:path>
            </a:pathLst>
          </a:custGeom>
          <a:solidFill>
            <a:srgbClr val="FFD966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6240874" y="50317"/>
                <a:ext cx="5895539" cy="2309815"/>
              </a:xfrm>
              <a:prstGeom prst="roundRect">
                <a:avLst>
                  <a:gd name="adj" fmla="val 4449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будь-яку точку</a:t>
                </a:r>
                <a:r>
                  <a:rPr lang="en-US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простору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можна побудувати площину, перпендикулярну до даної прямої</a:t>
                </a:r>
                <a:r>
                  <a:rPr lang="en-US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DE312B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874" y="50317"/>
                <a:ext cx="5895539" cy="2309815"/>
              </a:xfrm>
              <a:prstGeom prst="roundRect">
                <a:avLst>
                  <a:gd name="adj" fmla="val 4449"/>
                </a:avLst>
              </a:prstGeom>
              <a:blipFill>
                <a:blip r:embed="rId24"/>
                <a:stretch>
                  <a:fillRect l="-1717" t="-543" r="-1502" b="-543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77EBA17-9770-4208-31F4-B5887E7F8524}"/>
              </a:ext>
            </a:extLst>
          </p:cNvPr>
          <p:cNvCxnSpPr>
            <a:cxnSpLocks/>
          </p:cNvCxnSpPr>
          <p:nvPr/>
        </p:nvCxnSpPr>
        <p:spPr>
          <a:xfrm>
            <a:off x="3677762" y="1232881"/>
            <a:ext cx="1818201" cy="27313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22995B6-B0D2-95BB-D978-861322992C04}"/>
              </a:ext>
            </a:extLst>
          </p:cNvPr>
          <p:cNvCxnSpPr>
            <a:cxnSpLocks/>
          </p:cNvCxnSpPr>
          <p:nvPr/>
        </p:nvCxnSpPr>
        <p:spPr>
          <a:xfrm>
            <a:off x="2857948" y="3201188"/>
            <a:ext cx="1818201" cy="27313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D6A7287-800F-CA83-0AD9-86EDFCA7407D}"/>
              </a:ext>
            </a:extLst>
          </p:cNvPr>
          <p:cNvCxnSpPr>
            <a:cxnSpLocks/>
          </p:cNvCxnSpPr>
          <p:nvPr/>
        </p:nvCxnSpPr>
        <p:spPr>
          <a:xfrm flipH="1">
            <a:off x="2856047" y="1236266"/>
            <a:ext cx="825500" cy="1968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1B50693-EBC1-363F-BD5B-B298F66E3E86}"/>
              </a:ext>
            </a:extLst>
          </p:cNvPr>
          <p:cNvCxnSpPr>
            <a:cxnSpLocks/>
          </p:cNvCxnSpPr>
          <p:nvPr/>
        </p:nvCxnSpPr>
        <p:spPr>
          <a:xfrm flipH="1">
            <a:off x="4670463" y="3977076"/>
            <a:ext cx="825500" cy="1968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3EBC5FD-F611-DAF0-67BF-90EC28792D79}"/>
              </a:ext>
            </a:extLst>
          </p:cNvPr>
          <p:cNvCxnSpPr>
            <a:cxnSpLocks/>
          </p:cNvCxnSpPr>
          <p:nvPr/>
        </p:nvCxnSpPr>
        <p:spPr>
          <a:xfrm flipH="1">
            <a:off x="1507911" y="2950611"/>
            <a:ext cx="825500" cy="1968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5D8E83-C5D3-4089-073E-72095C68B5F7}"/>
                  </a:ext>
                </a:extLst>
              </p:cNvPr>
              <p:cNvSpPr txBox="1"/>
              <p:nvPr/>
            </p:nvSpPr>
            <p:spPr>
              <a:xfrm>
                <a:off x="3189181" y="2208449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5D8E83-C5D3-4089-073E-72095C68B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181" y="2208449"/>
                <a:ext cx="702365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AC1B3DE-291E-F4A0-8850-9D8AE1FB6D17}"/>
                  </a:ext>
                </a:extLst>
              </p:cNvPr>
              <p:cNvSpPr txBox="1"/>
              <p:nvPr/>
            </p:nvSpPr>
            <p:spPr>
              <a:xfrm>
                <a:off x="4280649" y="5151952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AC1B3DE-291E-F4A0-8850-9D8AE1FB6D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649" y="5151952"/>
                <a:ext cx="702365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73677E34-190F-6C0E-428F-1F78C5A6D630}"/>
              </a:ext>
            </a:extLst>
          </p:cNvPr>
          <p:cNvSpPr/>
          <p:nvPr/>
        </p:nvSpPr>
        <p:spPr>
          <a:xfrm>
            <a:off x="3817928" y="239890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8131846-1A43-CB9F-551E-9E551D3D9280}"/>
              </a:ext>
            </a:extLst>
          </p:cNvPr>
          <p:cNvCxnSpPr>
            <a:cxnSpLocks/>
          </p:cNvCxnSpPr>
          <p:nvPr/>
        </p:nvCxnSpPr>
        <p:spPr>
          <a:xfrm>
            <a:off x="2333411" y="2950815"/>
            <a:ext cx="63285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B2768F7-9639-615D-1F2C-A12AB3F00446}"/>
                  </a:ext>
                </a:extLst>
              </p:cNvPr>
              <p:cNvSpPr txBox="1"/>
              <p:nvPr/>
            </p:nvSpPr>
            <p:spPr>
              <a:xfrm>
                <a:off x="1486678" y="4321084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B2768F7-9639-615D-1F2C-A12AB3F00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678" y="4321084"/>
                <a:ext cx="702365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Rectangle 82">
            <a:extLst>
              <a:ext uri="{FF2B5EF4-FFF2-40B4-BE49-F238E27FC236}">
                <a16:creationId xmlns:a16="http://schemas.microsoft.com/office/drawing/2014/main" id="{A0738EE1-54A4-B5C1-1719-3886DECD9F00}"/>
              </a:ext>
            </a:extLst>
          </p:cNvPr>
          <p:cNvSpPr/>
          <p:nvPr/>
        </p:nvSpPr>
        <p:spPr>
          <a:xfrm>
            <a:off x="3992997" y="2949471"/>
            <a:ext cx="2318711" cy="1972089"/>
          </a:xfrm>
          <a:custGeom>
            <a:avLst/>
            <a:gdLst>
              <a:gd name="connsiteX0" fmla="*/ 0 w 3543916"/>
              <a:gd name="connsiteY0" fmla="*/ 0 h 1506054"/>
              <a:gd name="connsiteX1" fmla="*/ 3543916 w 3543916"/>
              <a:gd name="connsiteY1" fmla="*/ 0 h 1506054"/>
              <a:gd name="connsiteX2" fmla="*/ 3543916 w 3543916"/>
              <a:gd name="connsiteY2" fmla="*/ 1506054 h 1506054"/>
              <a:gd name="connsiteX3" fmla="*/ 0 w 3543916"/>
              <a:gd name="connsiteY3" fmla="*/ 1506054 h 1506054"/>
              <a:gd name="connsiteX4" fmla="*/ 0 w 3543916"/>
              <a:gd name="connsiteY4" fmla="*/ 0 h 1506054"/>
              <a:gd name="connsiteX0" fmla="*/ 822577 w 4366493"/>
              <a:gd name="connsiteY0" fmla="*/ 0 h 1972819"/>
              <a:gd name="connsiteX1" fmla="*/ 4366493 w 4366493"/>
              <a:gd name="connsiteY1" fmla="*/ 0 h 1972819"/>
              <a:gd name="connsiteX2" fmla="*/ 4366493 w 4366493"/>
              <a:gd name="connsiteY2" fmla="*/ 1506054 h 1972819"/>
              <a:gd name="connsiteX3" fmla="*/ 0 w 4366493"/>
              <a:gd name="connsiteY3" fmla="*/ 1972819 h 1972819"/>
              <a:gd name="connsiteX4" fmla="*/ 822577 w 4366493"/>
              <a:gd name="connsiteY4" fmla="*/ 0 h 1972819"/>
              <a:gd name="connsiteX0" fmla="*/ 822577 w 4366493"/>
              <a:gd name="connsiteY0" fmla="*/ 0 h 1972819"/>
              <a:gd name="connsiteX1" fmla="*/ 4366493 w 4366493"/>
              <a:gd name="connsiteY1" fmla="*/ 0 h 1972819"/>
              <a:gd name="connsiteX2" fmla="*/ 3983899 w 4366493"/>
              <a:gd name="connsiteY2" fmla="*/ 1961341 h 1972819"/>
              <a:gd name="connsiteX3" fmla="*/ 0 w 4366493"/>
              <a:gd name="connsiteY3" fmla="*/ 1972819 h 1972819"/>
              <a:gd name="connsiteX4" fmla="*/ 822577 w 4366493"/>
              <a:gd name="connsiteY4" fmla="*/ 0 h 1972819"/>
              <a:gd name="connsiteX0" fmla="*/ 822577 w 4798824"/>
              <a:gd name="connsiteY0" fmla="*/ 0 h 1972819"/>
              <a:gd name="connsiteX1" fmla="*/ 4798824 w 4798824"/>
              <a:gd name="connsiteY1" fmla="*/ 0 h 1972819"/>
              <a:gd name="connsiteX2" fmla="*/ 3983899 w 4798824"/>
              <a:gd name="connsiteY2" fmla="*/ 1961341 h 1972819"/>
              <a:gd name="connsiteX3" fmla="*/ 0 w 4798824"/>
              <a:gd name="connsiteY3" fmla="*/ 1972819 h 1972819"/>
              <a:gd name="connsiteX4" fmla="*/ 822577 w 4798824"/>
              <a:gd name="connsiteY4" fmla="*/ 0 h 1972819"/>
              <a:gd name="connsiteX0" fmla="*/ 1296077 w 4798824"/>
              <a:gd name="connsiteY0" fmla="*/ 4504 h 1972819"/>
              <a:gd name="connsiteX1" fmla="*/ 4798824 w 4798824"/>
              <a:gd name="connsiteY1" fmla="*/ 0 h 1972819"/>
              <a:gd name="connsiteX2" fmla="*/ 3983899 w 4798824"/>
              <a:gd name="connsiteY2" fmla="*/ 1961341 h 1972819"/>
              <a:gd name="connsiteX3" fmla="*/ 0 w 4798824"/>
              <a:gd name="connsiteY3" fmla="*/ 1972819 h 1972819"/>
              <a:gd name="connsiteX4" fmla="*/ 1296077 w 4798824"/>
              <a:gd name="connsiteY4" fmla="*/ 4504 h 1972819"/>
              <a:gd name="connsiteX0" fmla="*/ 1296077 w 5272324"/>
              <a:gd name="connsiteY0" fmla="*/ 4504 h 1972819"/>
              <a:gd name="connsiteX1" fmla="*/ 5272324 w 5272324"/>
              <a:gd name="connsiteY1" fmla="*/ 0 h 1972819"/>
              <a:gd name="connsiteX2" fmla="*/ 3983899 w 5272324"/>
              <a:gd name="connsiteY2" fmla="*/ 1961341 h 1972819"/>
              <a:gd name="connsiteX3" fmla="*/ 0 w 5272324"/>
              <a:gd name="connsiteY3" fmla="*/ 1972819 h 1972819"/>
              <a:gd name="connsiteX4" fmla="*/ 1296077 w 5272324"/>
              <a:gd name="connsiteY4" fmla="*/ 4504 h 1972819"/>
              <a:gd name="connsiteX0" fmla="*/ 1305236 w 5272324"/>
              <a:gd name="connsiteY0" fmla="*/ 10255 h 1972819"/>
              <a:gd name="connsiteX1" fmla="*/ 5272324 w 5272324"/>
              <a:gd name="connsiteY1" fmla="*/ 0 h 1972819"/>
              <a:gd name="connsiteX2" fmla="*/ 3983899 w 5272324"/>
              <a:gd name="connsiteY2" fmla="*/ 1961341 h 1972819"/>
              <a:gd name="connsiteX3" fmla="*/ 0 w 5272324"/>
              <a:gd name="connsiteY3" fmla="*/ 1972819 h 1972819"/>
              <a:gd name="connsiteX4" fmla="*/ 1305236 w 5272324"/>
              <a:gd name="connsiteY4" fmla="*/ 10255 h 1972819"/>
              <a:gd name="connsiteX0" fmla="*/ 1305236 w 5272324"/>
              <a:gd name="connsiteY0" fmla="*/ 10255 h 1972819"/>
              <a:gd name="connsiteX1" fmla="*/ 5272324 w 5272324"/>
              <a:gd name="connsiteY1" fmla="*/ 0 h 1972819"/>
              <a:gd name="connsiteX2" fmla="*/ 4061079 w 5272324"/>
              <a:gd name="connsiteY2" fmla="*/ 1961341 h 1972819"/>
              <a:gd name="connsiteX3" fmla="*/ 0 w 5272324"/>
              <a:gd name="connsiteY3" fmla="*/ 1972819 h 1972819"/>
              <a:gd name="connsiteX4" fmla="*/ 1305236 w 5272324"/>
              <a:gd name="connsiteY4" fmla="*/ 10255 h 1972819"/>
              <a:gd name="connsiteX0" fmla="*/ 1305236 w 6262812"/>
              <a:gd name="connsiteY0" fmla="*/ 730 h 1963294"/>
              <a:gd name="connsiteX1" fmla="*/ 6262812 w 6262812"/>
              <a:gd name="connsiteY1" fmla="*/ 0 h 1963294"/>
              <a:gd name="connsiteX2" fmla="*/ 4061079 w 6262812"/>
              <a:gd name="connsiteY2" fmla="*/ 1951816 h 1963294"/>
              <a:gd name="connsiteX3" fmla="*/ 0 w 6262812"/>
              <a:gd name="connsiteY3" fmla="*/ 1963294 h 1963294"/>
              <a:gd name="connsiteX4" fmla="*/ 1305236 w 6262812"/>
              <a:gd name="connsiteY4" fmla="*/ 730 h 1963294"/>
              <a:gd name="connsiteX0" fmla="*/ 2244268 w 6262812"/>
              <a:gd name="connsiteY0" fmla="*/ 0 h 1972089"/>
              <a:gd name="connsiteX1" fmla="*/ 6262812 w 6262812"/>
              <a:gd name="connsiteY1" fmla="*/ 8795 h 1972089"/>
              <a:gd name="connsiteX2" fmla="*/ 4061079 w 6262812"/>
              <a:gd name="connsiteY2" fmla="*/ 1960611 h 1972089"/>
              <a:gd name="connsiteX3" fmla="*/ 0 w 6262812"/>
              <a:gd name="connsiteY3" fmla="*/ 1972089 h 1972089"/>
              <a:gd name="connsiteX4" fmla="*/ 2244268 w 6262812"/>
              <a:gd name="connsiteY4" fmla="*/ 0 h 197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812" h="1972089">
                <a:moveTo>
                  <a:pt x="2244268" y="0"/>
                </a:moveTo>
                <a:lnTo>
                  <a:pt x="6262812" y="8795"/>
                </a:lnTo>
                <a:lnTo>
                  <a:pt x="4061079" y="1960611"/>
                </a:lnTo>
                <a:lnTo>
                  <a:pt x="0" y="1972089"/>
                </a:lnTo>
                <a:lnTo>
                  <a:pt x="2244268" y="0"/>
                </a:lnTo>
                <a:close/>
              </a:path>
            </a:pathLst>
          </a:custGeom>
          <a:solidFill>
            <a:srgbClr val="DE312B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6FBF52-7618-226E-800A-EE4E9CF3A3B9}"/>
              </a:ext>
            </a:extLst>
          </p:cNvPr>
          <p:cNvCxnSpPr>
            <a:cxnSpLocks/>
          </p:cNvCxnSpPr>
          <p:nvPr/>
        </p:nvCxnSpPr>
        <p:spPr>
          <a:xfrm flipH="1">
            <a:off x="3997276" y="2950611"/>
            <a:ext cx="825500" cy="1968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CB05D04D-BC00-F4DB-35F2-5E006C59E18B}"/>
              </a:ext>
            </a:extLst>
          </p:cNvPr>
          <p:cNvCxnSpPr>
            <a:cxnSpLocks/>
          </p:cNvCxnSpPr>
          <p:nvPr/>
        </p:nvCxnSpPr>
        <p:spPr>
          <a:xfrm>
            <a:off x="4543931" y="3129565"/>
            <a:ext cx="126834" cy="190531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FBE276-4882-CF0C-1BA6-5BEFF5C2A2C7}"/>
                  </a:ext>
                </a:extLst>
              </p:cNvPr>
              <p:cNvSpPr txBox="1"/>
              <p:nvPr/>
            </p:nvSpPr>
            <p:spPr>
              <a:xfrm>
                <a:off x="4034021" y="4405629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FBE276-4882-CF0C-1BA6-5BEFF5C2A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021" y="4405629"/>
                <a:ext cx="702365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973725D-A9C1-B3D4-182A-5FDA57250828}"/>
                  </a:ext>
                </a:extLst>
              </p:cNvPr>
              <p:cNvSpPr txBox="1"/>
              <p:nvPr/>
            </p:nvSpPr>
            <p:spPr>
              <a:xfrm>
                <a:off x="3332295" y="1469557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973725D-A9C1-B3D4-182A-5FDA57250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295" y="1469557"/>
                <a:ext cx="702365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E0DFDD-D45B-357F-029E-DFC212843B73}"/>
              </a:ext>
            </a:extLst>
          </p:cNvPr>
          <p:cNvCxnSpPr>
            <a:cxnSpLocks/>
          </p:cNvCxnSpPr>
          <p:nvPr/>
        </p:nvCxnSpPr>
        <p:spPr>
          <a:xfrm flipH="1">
            <a:off x="5487794" y="2950611"/>
            <a:ext cx="825500" cy="1968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902ACD5-6156-8DA0-D74D-AA44F2862844}"/>
              </a:ext>
            </a:extLst>
          </p:cNvPr>
          <p:cNvCxnSpPr>
            <a:cxnSpLocks/>
          </p:cNvCxnSpPr>
          <p:nvPr/>
        </p:nvCxnSpPr>
        <p:spPr>
          <a:xfrm>
            <a:off x="4822776" y="2950611"/>
            <a:ext cx="14905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7D4946F-A49D-1AA9-4B99-2C9A4AD5B2CC}"/>
              </a:ext>
            </a:extLst>
          </p:cNvPr>
          <p:cNvCxnSpPr>
            <a:cxnSpLocks/>
          </p:cNvCxnSpPr>
          <p:nvPr/>
        </p:nvCxnSpPr>
        <p:spPr>
          <a:xfrm>
            <a:off x="1510216" y="4919111"/>
            <a:ext cx="397757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FC2E841-A750-3D45-E09D-9E9E569652B8}"/>
              </a:ext>
            </a:extLst>
          </p:cNvPr>
          <p:cNvCxnSpPr>
            <a:cxnSpLocks/>
          </p:cNvCxnSpPr>
          <p:nvPr/>
        </p:nvCxnSpPr>
        <p:spPr>
          <a:xfrm>
            <a:off x="2098949" y="3519722"/>
            <a:ext cx="98045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30D8A1E8-3AC4-9A65-F4A4-75D2098C66CD}"/>
                  </a:ext>
                </a:extLst>
              </p:cNvPr>
              <p:cNvSpPr txBox="1"/>
              <p:nvPr/>
            </p:nvSpPr>
            <p:spPr>
              <a:xfrm>
                <a:off x="2025914" y="3013849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30D8A1E8-3AC4-9A65-F4A4-75D2098C6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14" y="3013849"/>
                <a:ext cx="702365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E26C173-42A4-B8AB-3E09-6B6D0B1CF586}"/>
              </a:ext>
            </a:extLst>
          </p:cNvPr>
          <p:cNvGrpSpPr/>
          <p:nvPr/>
        </p:nvGrpSpPr>
        <p:grpSpPr>
          <a:xfrm>
            <a:off x="4497194" y="3525557"/>
            <a:ext cx="280350" cy="196292"/>
            <a:chOff x="4648200" y="3731183"/>
            <a:chExt cx="280350" cy="196292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B751D87-5EB4-C2CA-3703-FB0401E188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46234" y="3731183"/>
              <a:ext cx="82316" cy="19629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076C177-BABA-C9B8-FA46-0031F4D26345}"/>
                </a:ext>
              </a:extLst>
            </p:cNvPr>
            <p:cNvCxnSpPr>
              <a:cxnSpLocks/>
            </p:cNvCxnSpPr>
            <p:nvPr/>
          </p:nvCxnSpPr>
          <p:spPr>
            <a:xfrm>
              <a:off x="4648200" y="3927475"/>
              <a:ext cx="198034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CAA0CA33-3C1B-D5A6-2A78-54BAF850D60A}"/>
              </a:ext>
            </a:extLst>
          </p:cNvPr>
          <p:cNvCxnSpPr>
            <a:cxnSpLocks/>
          </p:cNvCxnSpPr>
          <p:nvPr/>
        </p:nvCxnSpPr>
        <p:spPr>
          <a:xfrm flipH="1">
            <a:off x="4461698" y="3129565"/>
            <a:ext cx="82316" cy="196292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E6CEB317-F5FD-887F-14D4-A399B1D8FA67}"/>
              </a:ext>
            </a:extLst>
          </p:cNvPr>
          <p:cNvCxnSpPr>
            <a:cxnSpLocks/>
          </p:cNvCxnSpPr>
          <p:nvPr/>
        </p:nvCxnSpPr>
        <p:spPr>
          <a:xfrm>
            <a:off x="2464292" y="2212530"/>
            <a:ext cx="506580" cy="76098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11D19D4D-17C3-CCF4-2B84-781D3BAEA357}"/>
              </a:ext>
            </a:extLst>
          </p:cNvPr>
          <p:cNvCxnSpPr>
            <a:cxnSpLocks/>
          </p:cNvCxnSpPr>
          <p:nvPr/>
        </p:nvCxnSpPr>
        <p:spPr>
          <a:xfrm>
            <a:off x="2464292" y="2208449"/>
            <a:ext cx="80450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1E6DFAD8-7147-E62A-C135-0BF9D5D076A5}"/>
              </a:ext>
            </a:extLst>
          </p:cNvPr>
          <p:cNvSpPr/>
          <p:nvPr/>
        </p:nvSpPr>
        <p:spPr>
          <a:xfrm>
            <a:off x="3715308" y="2204055"/>
            <a:ext cx="2166499" cy="1329638"/>
          </a:xfrm>
          <a:custGeom>
            <a:avLst/>
            <a:gdLst>
              <a:gd name="connsiteX0" fmla="*/ 0 w 2777129"/>
              <a:gd name="connsiteY0" fmla="*/ 0 h 1101366"/>
              <a:gd name="connsiteX1" fmla="*/ 2777129 w 2777129"/>
              <a:gd name="connsiteY1" fmla="*/ 0 h 1101366"/>
              <a:gd name="connsiteX2" fmla="*/ 2777129 w 2777129"/>
              <a:gd name="connsiteY2" fmla="*/ 1101366 h 1101366"/>
              <a:gd name="connsiteX3" fmla="*/ 0 w 2777129"/>
              <a:gd name="connsiteY3" fmla="*/ 1101366 h 1101366"/>
              <a:gd name="connsiteX4" fmla="*/ 0 w 2777129"/>
              <a:gd name="connsiteY4" fmla="*/ 0 h 1101366"/>
              <a:gd name="connsiteX0" fmla="*/ 0 w 3644306"/>
              <a:gd name="connsiteY0" fmla="*/ 0 h 1316014"/>
              <a:gd name="connsiteX1" fmla="*/ 2777129 w 3644306"/>
              <a:gd name="connsiteY1" fmla="*/ 0 h 1316014"/>
              <a:gd name="connsiteX2" fmla="*/ 3644306 w 3644306"/>
              <a:gd name="connsiteY2" fmla="*/ 1316014 h 1316014"/>
              <a:gd name="connsiteX3" fmla="*/ 0 w 3644306"/>
              <a:gd name="connsiteY3" fmla="*/ 1101366 h 1316014"/>
              <a:gd name="connsiteX4" fmla="*/ 0 w 3644306"/>
              <a:gd name="connsiteY4" fmla="*/ 0 h 1316014"/>
              <a:gd name="connsiteX0" fmla="*/ 0 w 3644306"/>
              <a:gd name="connsiteY0" fmla="*/ 0 h 1316014"/>
              <a:gd name="connsiteX1" fmla="*/ 2777129 w 3644306"/>
              <a:gd name="connsiteY1" fmla="*/ 0 h 1316014"/>
              <a:gd name="connsiteX2" fmla="*/ 3644306 w 3644306"/>
              <a:gd name="connsiteY2" fmla="*/ 1316014 h 1316014"/>
              <a:gd name="connsiteX3" fmla="*/ 2352541 w 3644306"/>
              <a:gd name="connsiteY3" fmla="*/ 1316014 h 1316014"/>
              <a:gd name="connsiteX4" fmla="*/ 0 w 3644306"/>
              <a:gd name="connsiteY4" fmla="*/ 0 h 1316014"/>
              <a:gd name="connsiteX0" fmla="*/ 0 w 2618289"/>
              <a:gd name="connsiteY0" fmla="*/ 12879 h 1316014"/>
              <a:gd name="connsiteX1" fmla="*/ 1751112 w 2618289"/>
              <a:gd name="connsiteY1" fmla="*/ 0 h 1316014"/>
              <a:gd name="connsiteX2" fmla="*/ 2618289 w 2618289"/>
              <a:gd name="connsiteY2" fmla="*/ 1316014 h 1316014"/>
              <a:gd name="connsiteX3" fmla="*/ 1326524 w 2618289"/>
              <a:gd name="connsiteY3" fmla="*/ 1316014 h 1316014"/>
              <a:gd name="connsiteX4" fmla="*/ 0 w 2618289"/>
              <a:gd name="connsiteY4" fmla="*/ 12879 h 1316014"/>
              <a:gd name="connsiteX0" fmla="*/ 0 w 2618289"/>
              <a:gd name="connsiteY0" fmla="*/ 12879 h 1320307"/>
              <a:gd name="connsiteX1" fmla="*/ 1751112 w 2618289"/>
              <a:gd name="connsiteY1" fmla="*/ 0 h 1320307"/>
              <a:gd name="connsiteX2" fmla="*/ 2618289 w 2618289"/>
              <a:gd name="connsiteY2" fmla="*/ 1316014 h 1320307"/>
              <a:gd name="connsiteX3" fmla="*/ 64395 w 2618289"/>
              <a:gd name="connsiteY3" fmla="*/ 1320307 h 1320307"/>
              <a:gd name="connsiteX4" fmla="*/ 0 w 2618289"/>
              <a:gd name="connsiteY4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01897 w 2920186"/>
              <a:gd name="connsiteY0" fmla="*/ 12879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01897 w 2920186"/>
              <a:gd name="connsiteY5" fmla="*/ 12879 h 1320307"/>
              <a:gd name="connsiteX0" fmla="*/ 310483 w 2920186"/>
              <a:gd name="connsiteY0" fmla="*/ 8586 h 1320307"/>
              <a:gd name="connsiteX1" fmla="*/ 2053009 w 2920186"/>
              <a:gd name="connsiteY1" fmla="*/ 0 h 1320307"/>
              <a:gd name="connsiteX2" fmla="*/ 2920186 w 2920186"/>
              <a:gd name="connsiteY2" fmla="*/ 1316014 h 1320307"/>
              <a:gd name="connsiteX3" fmla="*/ 366292 w 2920186"/>
              <a:gd name="connsiteY3" fmla="*/ 1320307 h 1320307"/>
              <a:gd name="connsiteX4" fmla="*/ 0 w 2920186"/>
              <a:gd name="connsiteY4" fmla="*/ 754515 h 1320307"/>
              <a:gd name="connsiteX5" fmla="*/ 310483 w 2920186"/>
              <a:gd name="connsiteY5" fmla="*/ 8586 h 1320307"/>
              <a:gd name="connsiteX0" fmla="*/ 240854 w 2850557"/>
              <a:gd name="connsiteY0" fmla="*/ 8586 h 1320307"/>
              <a:gd name="connsiteX1" fmla="*/ 1983380 w 2850557"/>
              <a:gd name="connsiteY1" fmla="*/ 0 h 1320307"/>
              <a:gd name="connsiteX2" fmla="*/ 2850557 w 2850557"/>
              <a:gd name="connsiteY2" fmla="*/ 1316014 h 1320307"/>
              <a:gd name="connsiteX3" fmla="*/ 296663 w 2850557"/>
              <a:gd name="connsiteY3" fmla="*/ 1320307 h 1320307"/>
              <a:gd name="connsiteX4" fmla="*/ 240854 w 2850557"/>
              <a:gd name="connsiteY4" fmla="*/ 8586 h 1320307"/>
              <a:gd name="connsiteX0" fmla="*/ 44090 w 2653793"/>
              <a:gd name="connsiteY0" fmla="*/ 8586 h 1316014"/>
              <a:gd name="connsiteX1" fmla="*/ 1786616 w 2653793"/>
              <a:gd name="connsiteY1" fmla="*/ 0 h 1316014"/>
              <a:gd name="connsiteX2" fmla="*/ 2653793 w 2653793"/>
              <a:gd name="connsiteY2" fmla="*/ 1316014 h 1316014"/>
              <a:gd name="connsiteX3" fmla="*/ 1336205 w 2653793"/>
              <a:gd name="connsiteY3" fmla="*/ 1315641 h 1316014"/>
              <a:gd name="connsiteX4" fmla="*/ 44090 w 2653793"/>
              <a:gd name="connsiteY4" fmla="*/ 8586 h 1316014"/>
              <a:gd name="connsiteX0" fmla="*/ 43059 w 2652762"/>
              <a:gd name="connsiteY0" fmla="*/ 8586 h 1320307"/>
              <a:gd name="connsiteX1" fmla="*/ 1785585 w 2652762"/>
              <a:gd name="connsiteY1" fmla="*/ 0 h 1320307"/>
              <a:gd name="connsiteX2" fmla="*/ 2652762 w 2652762"/>
              <a:gd name="connsiteY2" fmla="*/ 1316014 h 1320307"/>
              <a:gd name="connsiteX3" fmla="*/ 1367831 w 2652762"/>
              <a:gd name="connsiteY3" fmla="*/ 1320307 h 1320307"/>
              <a:gd name="connsiteX4" fmla="*/ 43059 w 2652762"/>
              <a:gd name="connsiteY4" fmla="*/ 8586 h 1320307"/>
              <a:gd name="connsiteX0" fmla="*/ 44193 w 2653896"/>
              <a:gd name="connsiteY0" fmla="*/ 8586 h 1320307"/>
              <a:gd name="connsiteX1" fmla="*/ 1786719 w 2653896"/>
              <a:gd name="connsiteY1" fmla="*/ 0 h 1320307"/>
              <a:gd name="connsiteX2" fmla="*/ 2653896 w 2653896"/>
              <a:gd name="connsiteY2" fmla="*/ 1316014 h 1320307"/>
              <a:gd name="connsiteX3" fmla="*/ 1368965 w 2653896"/>
              <a:gd name="connsiteY3" fmla="*/ 1320307 h 1320307"/>
              <a:gd name="connsiteX4" fmla="*/ 44193 w 2653896"/>
              <a:gd name="connsiteY4" fmla="*/ 8586 h 1320307"/>
              <a:gd name="connsiteX0" fmla="*/ 65198 w 2231697"/>
              <a:gd name="connsiteY0" fmla="*/ 8586 h 1320307"/>
              <a:gd name="connsiteX1" fmla="*/ 1364520 w 2231697"/>
              <a:gd name="connsiteY1" fmla="*/ 0 h 1320307"/>
              <a:gd name="connsiteX2" fmla="*/ 2231697 w 2231697"/>
              <a:gd name="connsiteY2" fmla="*/ 1316014 h 1320307"/>
              <a:gd name="connsiteX3" fmla="*/ 946766 w 2231697"/>
              <a:gd name="connsiteY3" fmla="*/ 1320307 h 1320307"/>
              <a:gd name="connsiteX4" fmla="*/ 65198 w 2231697"/>
              <a:gd name="connsiteY4" fmla="*/ 8586 h 1320307"/>
              <a:gd name="connsiteX0" fmla="*/ 0 w 2166499"/>
              <a:gd name="connsiteY0" fmla="*/ 8586 h 1320307"/>
              <a:gd name="connsiteX1" fmla="*/ 1299322 w 2166499"/>
              <a:gd name="connsiteY1" fmla="*/ 0 h 1320307"/>
              <a:gd name="connsiteX2" fmla="*/ 2166499 w 2166499"/>
              <a:gd name="connsiteY2" fmla="*/ 1316014 h 1320307"/>
              <a:gd name="connsiteX3" fmla="*/ 881568 w 2166499"/>
              <a:gd name="connsiteY3" fmla="*/ 1320307 h 1320307"/>
              <a:gd name="connsiteX4" fmla="*/ 0 w 2166499"/>
              <a:gd name="connsiteY4" fmla="*/ 8586 h 1320307"/>
              <a:gd name="connsiteX0" fmla="*/ 0 w 2166499"/>
              <a:gd name="connsiteY0" fmla="*/ 8586 h 1320307"/>
              <a:gd name="connsiteX1" fmla="*/ 1299322 w 2166499"/>
              <a:gd name="connsiteY1" fmla="*/ 0 h 1320307"/>
              <a:gd name="connsiteX2" fmla="*/ 2166499 w 2166499"/>
              <a:gd name="connsiteY2" fmla="*/ 1316014 h 1320307"/>
              <a:gd name="connsiteX3" fmla="*/ 881568 w 2166499"/>
              <a:gd name="connsiteY3" fmla="*/ 1320307 h 1320307"/>
              <a:gd name="connsiteX4" fmla="*/ 0 w 2166499"/>
              <a:gd name="connsiteY4" fmla="*/ 8586 h 1320307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  <a:gd name="connsiteX0" fmla="*/ 0 w 2166499"/>
              <a:gd name="connsiteY0" fmla="*/ 8586 h 1329638"/>
              <a:gd name="connsiteX1" fmla="*/ 1299322 w 2166499"/>
              <a:gd name="connsiteY1" fmla="*/ 0 h 1329638"/>
              <a:gd name="connsiteX2" fmla="*/ 2166499 w 2166499"/>
              <a:gd name="connsiteY2" fmla="*/ 1316014 h 1329638"/>
              <a:gd name="connsiteX3" fmla="*/ 876903 w 2166499"/>
              <a:gd name="connsiteY3" fmla="*/ 1329638 h 1329638"/>
              <a:gd name="connsiteX4" fmla="*/ 0 w 2166499"/>
              <a:gd name="connsiteY4" fmla="*/ 8586 h 132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6499" h="1329638">
                <a:moveTo>
                  <a:pt x="0" y="8586"/>
                </a:moveTo>
                <a:lnTo>
                  <a:pt x="1299322" y="0"/>
                </a:lnTo>
                <a:lnTo>
                  <a:pt x="2166499" y="1316014"/>
                </a:lnTo>
                <a:lnTo>
                  <a:pt x="876903" y="1329638"/>
                </a:lnTo>
                <a:cubicBezTo>
                  <a:pt x="614570" y="915789"/>
                  <a:pt x="563302" y="844456"/>
                  <a:pt x="0" y="8586"/>
                </a:cubicBezTo>
                <a:close/>
              </a:path>
            </a:pathLst>
          </a:custGeom>
          <a:solidFill>
            <a:srgbClr val="00B050">
              <a:alpha val="647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9CC9AD7E-74E3-B98A-03AB-63C8E7A26015}"/>
              </a:ext>
            </a:extLst>
          </p:cNvPr>
          <p:cNvCxnSpPr>
            <a:cxnSpLocks/>
          </p:cNvCxnSpPr>
          <p:nvPr/>
        </p:nvCxnSpPr>
        <p:spPr>
          <a:xfrm>
            <a:off x="3677762" y="2208449"/>
            <a:ext cx="133463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FF489FFD-126F-BD6B-4E36-4F442651C96A}"/>
              </a:ext>
            </a:extLst>
          </p:cNvPr>
          <p:cNvCxnSpPr>
            <a:cxnSpLocks/>
          </p:cNvCxnSpPr>
          <p:nvPr/>
        </p:nvCxnSpPr>
        <p:spPr>
          <a:xfrm>
            <a:off x="5010616" y="2208449"/>
            <a:ext cx="876781" cy="131710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77E8DE2-5304-DAB2-7670-BF82C8FF476D}"/>
              </a:ext>
            </a:extLst>
          </p:cNvPr>
          <p:cNvCxnSpPr>
            <a:cxnSpLocks/>
          </p:cNvCxnSpPr>
          <p:nvPr/>
        </p:nvCxnSpPr>
        <p:spPr>
          <a:xfrm>
            <a:off x="4586862" y="3519722"/>
            <a:ext cx="148177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E9D559A-2F87-F916-F1C1-792B4A33E772}"/>
              </a:ext>
            </a:extLst>
          </p:cNvPr>
          <p:cNvCxnSpPr>
            <a:cxnSpLocks/>
          </p:cNvCxnSpPr>
          <p:nvPr/>
        </p:nvCxnSpPr>
        <p:spPr>
          <a:xfrm>
            <a:off x="3443142" y="1797734"/>
            <a:ext cx="1151319" cy="17295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403A9E8A-9F05-AF49-5130-F66287742602}"/>
                  </a:ext>
                </a:extLst>
              </p:cNvPr>
              <p:cNvSpPr txBox="1"/>
              <p:nvPr/>
            </p:nvSpPr>
            <p:spPr>
              <a:xfrm>
                <a:off x="4541827" y="2109749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403A9E8A-9F05-AF49-5130-F66287742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827" y="2109749"/>
                <a:ext cx="702365" cy="584775"/>
              </a:xfrm>
              <a:prstGeom prst="rect">
                <a:avLst/>
              </a:prstGeom>
              <a:blipFill>
                <a:blip r:embed="rId31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BBF32C2-5A76-9FB3-806C-3DD131BBE594}"/>
                  </a:ext>
                </a:extLst>
              </p:cNvPr>
              <p:cNvSpPr txBox="1"/>
              <p:nvPr/>
            </p:nvSpPr>
            <p:spPr>
              <a:xfrm>
                <a:off x="1236519" y="5968605"/>
                <a:ext cx="59747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400" b="0" i="0" smtClean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і</m:t>
                    </m:r>
                    <m:r>
                      <a:rPr lang="uk-UA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24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A" sz="2400" dirty="0">
                    <a:solidFill>
                      <a:srgbClr val="FFFF00"/>
                    </a:solidFill>
                  </a:rPr>
                  <a:t> </a:t>
                </a:r>
                <a:r>
                  <a:rPr lang="uk-UA" sz="2400" dirty="0">
                    <a:solidFill>
                      <a:srgbClr val="FFFF00"/>
                    </a:solidFill>
                  </a:rPr>
                  <a:t>за ознакою перпендикулярності прямої і площини</a:t>
                </a:r>
                <a:endParaRPr lang="en-UA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BBF32C2-5A76-9FB3-806C-3DD131BBE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19" y="5968605"/>
                <a:ext cx="5974772" cy="830997"/>
              </a:xfrm>
              <a:prstGeom prst="rect">
                <a:avLst/>
              </a:prstGeom>
              <a:blipFill>
                <a:blip r:embed="rId32"/>
                <a:stretch>
                  <a:fillRect t="-2985" b="-1492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83" grpId="0" animBg="1"/>
      <p:bldP spid="73" grpId="0" animBg="1"/>
      <p:bldP spid="67" grpId="0" animBg="1"/>
      <p:bldP spid="13" grpId="0"/>
      <p:bldP spid="72" grpId="0"/>
      <p:bldP spid="11" grpId="0" animBg="1"/>
      <p:bldP spid="82" grpId="0"/>
      <p:bldP spid="84" grpId="0" animBg="1"/>
      <p:bldP spid="14" grpId="0"/>
      <p:bldP spid="101" grpId="0"/>
      <p:bldP spid="112" grpId="0"/>
      <p:bldP spid="138" grpId="0" animBg="1"/>
      <p:bldP spid="140" grpId="0"/>
      <p:bldP spid="1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які прямі називаються перпендикулярними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визначити, чи є пряма перпендикулярною до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слідує з того, що пряма перпендикулярна до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взаємно перпендикулярних прямих і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§6, вивчити властивості, ознаку і означення;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6.4, 6.10, 6.19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5,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п.33-34 опрацювати;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33.3, 33.7, 34.5, 34.8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Перпендикулярність прямих у просторі. Перпендикулярність прямої і площини.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18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20.10.2023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arallelogram 13">
            <a:extLst>
              <a:ext uri="{FF2B5EF4-FFF2-40B4-BE49-F238E27FC236}">
                <a16:creationId xmlns:a16="http://schemas.microsoft.com/office/drawing/2014/main" id="{B3FA7E00-4F2D-CE57-8FA2-28DDAFFBB9FA}"/>
              </a:ext>
            </a:extLst>
          </p:cNvPr>
          <p:cNvSpPr/>
          <p:nvPr/>
        </p:nvSpPr>
        <p:spPr>
          <a:xfrm>
            <a:off x="1512660" y="2801040"/>
            <a:ext cx="2980112" cy="1546422"/>
          </a:xfrm>
          <a:prstGeom prst="parallelogram">
            <a:avLst>
              <a:gd name="adj" fmla="val 28285"/>
            </a:avLst>
          </a:prstGeom>
          <a:solidFill>
            <a:srgbClr val="9DC3E6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1193464" y="1133740"/>
            <a:ext cx="3508426" cy="5064520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4914446" y="1136013"/>
            <a:ext cx="7197453" cy="5064520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8F9CE0D2-4F40-2278-8D1F-2DBFD4BFBDF8}"/>
              </a:ext>
            </a:extLst>
          </p:cNvPr>
          <p:cNvCxnSpPr>
            <a:cxnSpLocks/>
          </p:cNvCxnSpPr>
          <p:nvPr/>
        </p:nvCxnSpPr>
        <p:spPr>
          <a:xfrm flipH="1">
            <a:off x="1497750" y="4347464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9AD364ED-2C5A-6131-14D2-4D3090359165}"/>
              </a:ext>
            </a:extLst>
          </p:cNvPr>
          <p:cNvCxnSpPr>
            <a:cxnSpLocks/>
          </p:cNvCxnSpPr>
          <p:nvPr/>
        </p:nvCxnSpPr>
        <p:spPr>
          <a:xfrm flipH="1">
            <a:off x="1497750" y="2801040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E92CA5BB-E904-D618-7F01-FB098302B5C9}"/>
              </a:ext>
            </a:extLst>
          </p:cNvPr>
          <p:cNvCxnSpPr>
            <a:cxnSpLocks/>
          </p:cNvCxnSpPr>
          <p:nvPr/>
        </p:nvCxnSpPr>
        <p:spPr>
          <a:xfrm flipH="1">
            <a:off x="1945974" y="2801040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E62AC48F-1C4C-49BA-2CDC-6954EA6DE4E3}"/>
              </a:ext>
            </a:extLst>
          </p:cNvPr>
          <p:cNvCxnSpPr>
            <a:cxnSpLocks/>
          </p:cNvCxnSpPr>
          <p:nvPr/>
        </p:nvCxnSpPr>
        <p:spPr>
          <a:xfrm flipH="1">
            <a:off x="4038135" y="2801040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/>
              <p:nvPr/>
            </p:nvSpPr>
            <p:spPr>
              <a:xfrm>
                <a:off x="1488958" y="383618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58" y="3836181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3194030" y="0"/>
            <a:ext cx="7219034" cy="511445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Перпендикулярність прямих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193462" y="1131060"/>
            <a:ext cx="3508427" cy="461127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площині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6CE0015C-F52B-7BDD-29B1-D09A19356D1F}"/>
              </a:ext>
            </a:extLst>
          </p:cNvPr>
          <p:cNvSpPr/>
          <p:nvPr/>
        </p:nvSpPr>
        <p:spPr>
          <a:xfrm>
            <a:off x="4913185" y="1135560"/>
            <a:ext cx="7196194" cy="461127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просторі</a:t>
            </a:r>
            <a:endParaRPr lang="en-UA" sz="24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/>
              <p:nvPr/>
            </p:nvSpPr>
            <p:spPr>
              <a:xfrm>
                <a:off x="1961376" y="4592547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376" y="4592547"/>
                <a:ext cx="1774066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0C85C09-CD35-050B-A6D8-6231FA32DBB5}"/>
              </a:ext>
            </a:extLst>
          </p:cNvPr>
          <p:cNvSpPr/>
          <p:nvPr/>
        </p:nvSpPr>
        <p:spPr>
          <a:xfrm>
            <a:off x="1194723" y="5506358"/>
            <a:ext cx="350842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Лежать в одній площині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5061712C-0C43-6356-B9A7-EC52B423EEF2}"/>
              </a:ext>
            </a:extLst>
          </p:cNvPr>
          <p:cNvSpPr/>
          <p:nvPr/>
        </p:nvSpPr>
        <p:spPr>
          <a:xfrm>
            <a:off x="4914447" y="5508632"/>
            <a:ext cx="2842624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Лежать в одній площині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E07BAAB4-5BFC-FC78-0E76-87961047D3F8}"/>
              </a:ext>
            </a:extLst>
          </p:cNvPr>
          <p:cNvSpPr/>
          <p:nvPr/>
        </p:nvSpPr>
        <p:spPr>
          <a:xfrm>
            <a:off x="9166805" y="5506359"/>
            <a:ext cx="2953886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Лежать в різних площинах</a:t>
            </a:r>
            <a:endParaRPr lang="en-UA" sz="2400" dirty="0">
              <a:solidFill>
                <a:srgbClr val="DE312B"/>
              </a:solidFill>
            </a:endParaRPr>
          </a:p>
        </p:txBody>
      </p:sp>
      <p:cxnSp>
        <p:nvCxnSpPr>
          <p:cNvPr id="6" name="Пряма сполучна лінія 32">
            <a:extLst>
              <a:ext uri="{FF2B5EF4-FFF2-40B4-BE49-F238E27FC236}">
                <a16:creationId xmlns:a16="http://schemas.microsoft.com/office/drawing/2014/main" id="{B71E1FE6-46F4-D5E3-3DED-26114160185A}"/>
              </a:ext>
            </a:extLst>
          </p:cNvPr>
          <p:cNvCxnSpPr>
            <a:cxnSpLocks/>
          </p:cNvCxnSpPr>
          <p:nvPr/>
        </p:nvCxnSpPr>
        <p:spPr>
          <a:xfrm flipH="1">
            <a:off x="1891179" y="3038210"/>
            <a:ext cx="2146956" cy="687138"/>
          </a:xfrm>
          <a:prstGeom prst="line">
            <a:avLst/>
          </a:prstGeom>
          <a:ln w="1905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2610FFE9-6B3F-BEE9-E2C1-2D1FD00AA9D5}"/>
              </a:ext>
            </a:extLst>
          </p:cNvPr>
          <p:cNvCxnSpPr>
            <a:cxnSpLocks/>
          </p:cNvCxnSpPr>
          <p:nvPr/>
        </p:nvCxnSpPr>
        <p:spPr>
          <a:xfrm flipH="1" flipV="1">
            <a:off x="1991228" y="3215496"/>
            <a:ext cx="1741253" cy="636795"/>
          </a:xfrm>
          <a:prstGeom prst="line">
            <a:avLst/>
          </a:prstGeom>
          <a:ln w="1905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32">
            <a:extLst>
              <a:ext uri="{FF2B5EF4-FFF2-40B4-BE49-F238E27FC236}">
                <a16:creationId xmlns:a16="http://schemas.microsoft.com/office/drawing/2014/main" id="{BD85F055-FF34-50DC-3481-A4509230125A}"/>
              </a:ext>
            </a:extLst>
          </p:cNvPr>
          <p:cNvCxnSpPr>
            <a:cxnSpLocks/>
          </p:cNvCxnSpPr>
          <p:nvPr/>
        </p:nvCxnSpPr>
        <p:spPr>
          <a:xfrm flipH="1" flipV="1">
            <a:off x="2864019" y="3415947"/>
            <a:ext cx="153234" cy="5604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32">
            <a:extLst>
              <a:ext uri="{FF2B5EF4-FFF2-40B4-BE49-F238E27FC236}">
                <a16:creationId xmlns:a16="http://schemas.microsoft.com/office/drawing/2014/main" id="{7DCB14BD-4AB2-AA27-DA42-2A2046363112}"/>
              </a:ext>
            </a:extLst>
          </p:cNvPr>
          <p:cNvCxnSpPr>
            <a:cxnSpLocks/>
          </p:cNvCxnSpPr>
          <p:nvPr/>
        </p:nvCxnSpPr>
        <p:spPr>
          <a:xfrm flipH="1">
            <a:off x="2862759" y="3478222"/>
            <a:ext cx="154494" cy="49446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2264EF-F881-8BA2-3EAA-C38E94714330}"/>
                  </a:ext>
                </a:extLst>
              </p:cNvPr>
              <p:cNvSpPr txBox="1"/>
              <p:nvPr/>
            </p:nvSpPr>
            <p:spPr>
              <a:xfrm>
                <a:off x="3930946" y="269322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2264EF-F881-8BA2-3EAA-C38E94714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946" y="2693221"/>
                <a:ext cx="63146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9506C09-0373-7808-F097-C86C738FA387}"/>
                  </a:ext>
                </a:extLst>
              </p:cNvPr>
              <p:cNvSpPr txBox="1"/>
              <p:nvPr/>
            </p:nvSpPr>
            <p:spPr>
              <a:xfrm>
                <a:off x="3572208" y="368117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9506C09-0373-7808-F097-C86C738FA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08" y="3681179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CDACCA7-A25A-DA5F-E298-BE822F7BED61}"/>
                  </a:ext>
                </a:extLst>
              </p:cNvPr>
              <p:cNvSpPr txBox="1"/>
              <p:nvPr/>
            </p:nvSpPr>
            <p:spPr>
              <a:xfrm>
                <a:off x="4860186" y="2217536"/>
                <a:ext cx="568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8CDACCA7-A25A-DA5F-E298-BE822F7BE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186" y="2217536"/>
                <a:ext cx="568553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9" name="Rectangle 158">
            <a:extLst>
              <a:ext uri="{FF2B5EF4-FFF2-40B4-BE49-F238E27FC236}">
                <a16:creationId xmlns:a16="http://schemas.microsoft.com/office/drawing/2014/main" id="{795D9504-E96A-67D8-B462-DC081053176D}"/>
              </a:ext>
            </a:extLst>
          </p:cNvPr>
          <p:cNvSpPr/>
          <p:nvPr/>
        </p:nvSpPr>
        <p:spPr>
          <a:xfrm>
            <a:off x="5320624" y="2098380"/>
            <a:ext cx="707415" cy="2358111"/>
          </a:xfrm>
          <a:custGeom>
            <a:avLst/>
            <a:gdLst>
              <a:gd name="connsiteX0" fmla="*/ 0 w 756753"/>
              <a:gd name="connsiteY0" fmla="*/ 0 h 986511"/>
              <a:gd name="connsiteX1" fmla="*/ 756753 w 756753"/>
              <a:gd name="connsiteY1" fmla="*/ 0 h 986511"/>
              <a:gd name="connsiteX2" fmla="*/ 756753 w 756753"/>
              <a:gd name="connsiteY2" fmla="*/ 986511 h 986511"/>
              <a:gd name="connsiteX3" fmla="*/ 0 w 756753"/>
              <a:gd name="connsiteY3" fmla="*/ 986511 h 986511"/>
              <a:gd name="connsiteX4" fmla="*/ 0 w 756753"/>
              <a:gd name="connsiteY4" fmla="*/ 0 h 986511"/>
              <a:gd name="connsiteX0" fmla="*/ 0 w 756753"/>
              <a:gd name="connsiteY0" fmla="*/ 499960 h 1486471"/>
              <a:gd name="connsiteX1" fmla="*/ 710704 w 756753"/>
              <a:gd name="connsiteY1" fmla="*/ 0 h 1486471"/>
              <a:gd name="connsiteX2" fmla="*/ 756753 w 756753"/>
              <a:gd name="connsiteY2" fmla="*/ 1486471 h 1486471"/>
              <a:gd name="connsiteX3" fmla="*/ 0 w 756753"/>
              <a:gd name="connsiteY3" fmla="*/ 1486471 h 1486471"/>
              <a:gd name="connsiteX4" fmla="*/ 0 w 756753"/>
              <a:gd name="connsiteY4" fmla="*/ 499960 h 1486471"/>
              <a:gd name="connsiteX0" fmla="*/ 0 w 756753"/>
              <a:gd name="connsiteY0" fmla="*/ 490092 h 1476603"/>
              <a:gd name="connsiteX1" fmla="*/ 697547 w 756753"/>
              <a:gd name="connsiteY1" fmla="*/ 0 h 1476603"/>
              <a:gd name="connsiteX2" fmla="*/ 756753 w 756753"/>
              <a:gd name="connsiteY2" fmla="*/ 1476603 h 1476603"/>
              <a:gd name="connsiteX3" fmla="*/ 0 w 756753"/>
              <a:gd name="connsiteY3" fmla="*/ 1476603 h 1476603"/>
              <a:gd name="connsiteX4" fmla="*/ 0 w 756753"/>
              <a:gd name="connsiteY4" fmla="*/ 490092 h 1476603"/>
              <a:gd name="connsiteX0" fmla="*/ 0 w 760043"/>
              <a:gd name="connsiteY0" fmla="*/ 499960 h 1476603"/>
              <a:gd name="connsiteX1" fmla="*/ 700837 w 760043"/>
              <a:gd name="connsiteY1" fmla="*/ 0 h 1476603"/>
              <a:gd name="connsiteX2" fmla="*/ 760043 w 760043"/>
              <a:gd name="connsiteY2" fmla="*/ 1476603 h 1476603"/>
              <a:gd name="connsiteX3" fmla="*/ 3290 w 760043"/>
              <a:gd name="connsiteY3" fmla="*/ 1476603 h 1476603"/>
              <a:gd name="connsiteX4" fmla="*/ 0 w 760043"/>
              <a:gd name="connsiteY4" fmla="*/ 499960 h 1476603"/>
              <a:gd name="connsiteX0" fmla="*/ 0 w 760043"/>
              <a:gd name="connsiteY0" fmla="*/ 499960 h 2358111"/>
              <a:gd name="connsiteX1" fmla="*/ 700837 w 760043"/>
              <a:gd name="connsiteY1" fmla="*/ 0 h 2358111"/>
              <a:gd name="connsiteX2" fmla="*/ 760043 w 760043"/>
              <a:gd name="connsiteY2" fmla="*/ 1476603 h 2358111"/>
              <a:gd name="connsiteX3" fmla="*/ 6580 w 760043"/>
              <a:gd name="connsiteY3" fmla="*/ 2358111 h 2358111"/>
              <a:gd name="connsiteX4" fmla="*/ 0 w 760043"/>
              <a:gd name="connsiteY4" fmla="*/ 499960 h 2358111"/>
              <a:gd name="connsiteX0" fmla="*/ 0 w 707415"/>
              <a:gd name="connsiteY0" fmla="*/ 499960 h 2358111"/>
              <a:gd name="connsiteX1" fmla="*/ 700837 w 707415"/>
              <a:gd name="connsiteY1" fmla="*/ 0 h 2358111"/>
              <a:gd name="connsiteX2" fmla="*/ 707415 w 707415"/>
              <a:gd name="connsiteY2" fmla="*/ 1858151 h 2358111"/>
              <a:gd name="connsiteX3" fmla="*/ 6580 w 707415"/>
              <a:gd name="connsiteY3" fmla="*/ 2358111 h 2358111"/>
              <a:gd name="connsiteX4" fmla="*/ 0 w 707415"/>
              <a:gd name="connsiteY4" fmla="*/ 499960 h 235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15" h="2358111">
                <a:moveTo>
                  <a:pt x="0" y="499960"/>
                </a:moveTo>
                <a:lnTo>
                  <a:pt x="700837" y="0"/>
                </a:lnTo>
                <a:cubicBezTo>
                  <a:pt x="703030" y="619384"/>
                  <a:pt x="705222" y="1238767"/>
                  <a:pt x="707415" y="1858151"/>
                </a:cubicBezTo>
                <a:lnTo>
                  <a:pt x="6580" y="2358111"/>
                </a:lnTo>
                <a:cubicBezTo>
                  <a:pt x="5483" y="2032563"/>
                  <a:pt x="1097" y="825508"/>
                  <a:pt x="0" y="499960"/>
                </a:cubicBezTo>
                <a:close/>
              </a:path>
            </a:pathLst>
          </a:custGeom>
          <a:solidFill>
            <a:srgbClr val="DE312B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2">
            <a:extLst>
              <a:ext uri="{FF2B5EF4-FFF2-40B4-BE49-F238E27FC236}">
                <a16:creationId xmlns:a16="http://schemas.microsoft.com/office/drawing/2014/main" id="{D409DC59-A40D-35C8-3130-B864682CB49B}"/>
              </a:ext>
            </a:extLst>
          </p:cNvPr>
          <p:cNvCxnSpPr>
            <a:cxnSpLocks/>
          </p:cNvCxnSpPr>
          <p:nvPr/>
        </p:nvCxnSpPr>
        <p:spPr>
          <a:xfrm flipV="1">
            <a:off x="5321605" y="2600312"/>
            <a:ext cx="0" cy="186323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25">
            <a:extLst>
              <a:ext uri="{FF2B5EF4-FFF2-40B4-BE49-F238E27FC236}">
                <a16:creationId xmlns:a16="http://schemas.microsoft.com/office/drawing/2014/main" id="{780060BB-A0C2-3C45-7F57-1F5E3BEC4951}"/>
              </a:ext>
            </a:extLst>
          </p:cNvPr>
          <p:cNvCxnSpPr>
            <a:cxnSpLocks/>
          </p:cNvCxnSpPr>
          <p:nvPr/>
        </p:nvCxnSpPr>
        <p:spPr>
          <a:xfrm flipH="1">
            <a:off x="5321606" y="3953129"/>
            <a:ext cx="705975" cy="510419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28">
            <a:extLst>
              <a:ext uri="{FF2B5EF4-FFF2-40B4-BE49-F238E27FC236}">
                <a16:creationId xmlns:a16="http://schemas.microsoft.com/office/drawing/2014/main" id="{B56DAFB3-C779-A091-8586-36A900E25B62}"/>
              </a:ext>
            </a:extLst>
          </p:cNvPr>
          <p:cNvCxnSpPr>
            <a:cxnSpLocks/>
          </p:cNvCxnSpPr>
          <p:nvPr/>
        </p:nvCxnSpPr>
        <p:spPr>
          <a:xfrm flipH="1">
            <a:off x="6027581" y="3953129"/>
            <a:ext cx="1865761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1">
            <a:extLst>
              <a:ext uri="{FF2B5EF4-FFF2-40B4-BE49-F238E27FC236}">
                <a16:creationId xmlns:a16="http://schemas.microsoft.com/office/drawing/2014/main" id="{39FB90ED-34A1-B3DB-6674-101F1312B090}"/>
              </a:ext>
            </a:extLst>
          </p:cNvPr>
          <p:cNvCxnSpPr>
            <a:cxnSpLocks/>
          </p:cNvCxnSpPr>
          <p:nvPr/>
        </p:nvCxnSpPr>
        <p:spPr>
          <a:xfrm flipV="1">
            <a:off x="6027580" y="2089893"/>
            <a:ext cx="0" cy="186323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B09D4F92-3F19-549D-0A36-DB3967425268}"/>
              </a:ext>
            </a:extLst>
          </p:cNvPr>
          <p:cNvCxnSpPr>
            <a:cxnSpLocks/>
          </p:cNvCxnSpPr>
          <p:nvPr/>
        </p:nvCxnSpPr>
        <p:spPr>
          <a:xfrm flipH="1">
            <a:off x="5321605" y="4463548"/>
            <a:ext cx="18657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19DF2706-E8C9-CCF9-D40C-32CB91918CAA}"/>
              </a:ext>
            </a:extLst>
          </p:cNvPr>
          <p:cNvCxnSpPr>
            <a:cxnSpLocks/>
          </p:cNvCxnSpPr>
          <p:nvPr/>
        </p:nvCxnSpPr>
        <p:spPr>
          <a:xfrm flipH="1">
            <a:off x="7187366" y="3953129"/>
            <a:ext cx="705976" cy="5104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7">
            <a:extLst>
              <a:ext uri="{FF2B5EF4-FFF2-40B4-BE49-F238E27FC236}">
                <a16:creationId xmlns:a16="http://schemas.microsoft.com/office/drawing/2014/main" id="{6713EB61-6AD5-2EDC-AAC2-2B42B162E54D}"/>
              </a:ext>
            </a:extLst>
          </p:cNvPr>
          <p:cNvCxnSpPr>
            <a:cxnSpLocks/>
          </p:cNvCxnSpPr>
          <p:nvPr/>
        </p:nvCxnSpPr>
        <p:spPr>
          <a:xfrm flipH="1">
            <a:off x="6027581" y="2089893"/>
            <a:ext cx="18657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8">
            <a:extLst>
              <a:ext uri="{FF2B5EF4-FFF2-40B4-BE49-F238E27FC236}">
                <a16:creationId xmlns:a16="http://schemas.microsoft.com/office/drawing/2014/main" id="{277EE458-F6FC-DEDD-6F1E-FFD82E62D72A}"/>
              </a:ext>
            </a:extLst>
          </p:cNvPr>
          <p:cNvCxnSpPr>
            <a:cxnSpLocks/>
          </p:cNvCxnSpPr>
          <p:nvPr/>
        </p:nvCxnSpPr>
        <p:spPr>
          <a:xfrm flipH="1">
            <a:off x="5321605" y="2600312"/>
            <a:ext cx="18657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9">
            <a:extLst>
              <a:ext uri="{FF2B5EF4-FFF2-40B4-BE49-F238E27FC236}">
                <a16:creationId xmlns:a16="http://schemas.microsoft.com/office/drawing/2014/main" id="{DE7424AD-59DE-4FFC-8EA6-C59B1A6F1F60}"/>
              </a:ext>
            </a:extLst>
          </p:cNvPr>
          <p:cNvCxnSpPr>
            <a:cxnSpLocks/>
          </p:cNvCxnSpPr>
          <p:nvPr/>
        </p:nvCxnSpPr>
        <p:spPr>
          <a:xfrm flipH="1">
            <a:off x="5321606" y="2089893"/>
            <a:ext cx="705975" cy="510419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40">
            <a:extLst>
              <a:ext uri="{FF2B5EF4-FFF2-40B4-BE49-F238E27FC236}">
                <a16:creationId xmlns:a16="http://schemas.microsoft.com/office/drawing/2014/main" id="{A2A06B5A-7030-686C-BC46-A3B2E30C0EB7}"/>
              </a:ext>
            </a:extLst>
          </p:cNvPr>
          <p:cNvCxnSpPr>
            <a:cxnSpLocks/>
          </p:cNvCxnSpPr>
          <p:nvPr/>
        </p:nvCxnSpPr>
        <p:spPr>
          <a:xfrm flipH="1">
            <a:off x="7187366" y="2089893"/>
            <a:ext cx="705976" cy="5104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41">
            <a:extLst>
              <a:ext uri="{FF2B5EF4-FFF2-40B4-BE49-F238E27FC236}">
                <a16:creationId xmlns:a16="http://schemas.microsoft.com/office/drawing/2014/main" id="{D91554BA-F438-6A30-5A8E-4F2D401C48F1}"/>
              </a:ext>
            </a:extLst>
          </p:cNvPr>
          <p:cNvCxnSpPr>
            <a:cxnSpLocks/>
          </p:cNvCxnSpPr>
          <p:nvPr/>
        </p:nvCxnSpPr>
        <p:spPr>
          <a:xfrm flipV="1">
            <a:off x="7893342" y="2089893"/>
            <a:ext cx="0" cy="18632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43">
            <a:extLst>
              <a:ext uri="{FF2B5EF4-FFF2-40B4-BE49-F238E27FC236}">
                <a16:creationId xmlns:a16="http://schemas.microsoft.com/office/drawing/2014/main" id="{14E35E7E-6107-6944-50A3-41B04619EFF2}"/>
              </a:ext>
            </a:extLst>
          </p:cNvPr>
          <p:cNvCxnSpPr>
            <a:cxnSpLocks/>
          </p:cNvCxnSpPr>
          <p:nvPr/>
        </p:nvCxnSpPr>
        <p:spPr>
          <a:xfrm flipV="1">
            <a:off x="7187366" y="2600312"/>
            <a:ext cx="0" cy="18622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0599231-6BC4-355B-C2C3-857053678A77}"/>
                  </a:ext>
                </a:extLst>
              </p:cNvPr>
              <p:cNvSpPr txBox="1"/>
              <p:nvPr/>
            </p:nvSpPr>
            <p:spPr>
              <a:xfrm>
                <a:off x="4978502" y="44372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0599231-6BC4-355B-C2C3-857053678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502" y="4437259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C8413221-0CC6-2104-20F1-77854EF467D1}"/>
                  </a:ext>
                </a:extLst>
              </p:cNvPr>
              <p:cNvSpPr txBox="1"/>
              <p:nvPr/>
            </p:nvSpPr>
            <p:spPr>
              <a:xfrm>
                <a:off x="6020404" y="352046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C8413221-0CC6-2104-20F1-77854EF46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404" y="3520467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D90F2048-54DB-568E-86A6-2898B2EC5946}"/>
                  </a:ext>
                </a:extLst>
              </p:cNvPr>
              <p:cNvSpPr txBox="1"/>
              <p:nvPr/>
            </p:nvSpPr>
            <p:spPr>
              <a:xfrm>
                <a:off x="7896732" y="365646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D90F2048-54DB-568E-86A6-2898B2EC5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732" y="3656469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C61A0F7-046E-827C-20D8-BC616DD03611}"/>
                  </a:ext>
                </a:extLst>
              </p:cNvPr>
              <p:cNvSpPr txBox="1"/>
              <p:nvPr/>
            </p:nvSpPr>
            <p:spPr>
              <a:xfrm>
                <a:off x="7078120" y="44236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C61A0F7-046E-827C-20D8-BC616DD03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120" y="4423659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6C821FE-A31B-12B2-82A2-CD9667C98652}"/>
                  </a:ext>
                </a:extLst>
              </p:cNvPr>
              <p:cNvSpPr txBox="1"/>
              <p:nvPr/>
            </p:nvSpPr>
            <p:spPr>
              <a:xfrm>
                <a:off x="5660310" y="1582879"/>
                <a:ext cx="568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6C821FE-A31B-12B2-82A2-CD9667C98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310" y="1582879"/>
                <a:ext cx="568553" cy="461665"/>
              </a:xfrm>
              <a:prstGeom prst="rect">
                <a:avLst/>
              </a:prstGeom>
              <a:blipFill>
                <a:blip r:embed="rId3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99AA7C8-6A67-98F1-DAEE-7DD9DFEC8A35}"/>
                  </a:ext>
                </a:extLst>
              </p:cNvPr>
              <p:cNvSpPr txBox="1"/>
              <p:nvPr/>
            </p:nvSpPr>
            <p:spPr>
              <a:xfrm>
                <a:off x="7860957" y="1694852"/>
                <a:ext cx="568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99AA7C8-6A67-98F1-DAEE-7DD9DFEC8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957" y="1694852"/>
                <a:ext cx="568553" cy="461665"/>
              </a:xfrm>
              <a:prstGeom prst="rect">
                <a:avLst/>
              </a:prstGeom>
              <a:blipFill>
                <a:blip r:embed="rId3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C30D845A-1677-227B-8100-C37982949819}"/>
                  </a:ext>
                </a:extLst>
              </p:cNvPr>
              <p:cNvSpPr txBox="1"/>
              <p:nvPr/>
            </p:nvSpPr>
            <p:spPr>
              <a:xfrm>
                <a:off x="7171173" y="2465498"/>
                <a:ext cx="568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C30D845A-1677-227B-8100-C37982949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173" y="2465498"/>
                <a:ext cx="568553" cy="461665"/>
              </a:xfrm>
              <a:prstGeom prst="rect">
                <a:avLst/>
              </a:prstGeom>
              <a:blipFill>
                <a:blip r:embed="rId36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F8E4D18-FF36-D598-EB54-EC74950D6074}"/>
              </a:ext>
            </a:extLst>
          </p:cNvPr>
          <p:cNvGrpSpPr/>
          <p:nvPr/>
        </p:nvGrpSpPr>
        <p:grpSpPr>
          <a:xfrm>
            <a:off x="8624366" y="1582879"/>
            <a:ext cx="3569324" cy="3316045"/>
            <a:chOff x="8624366" y="1582879"/>
            <a:chExt cx="3569324" cy="3316045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17D16575-5FAB-EC96-96AD-F3A71CE348E3}"/>
                </a:ext>
              </a:extLst>
            </p:cNvPr>
            <p:cNvSpPr/>
            <p:nvPr/>
          </p:nvSpPr>
          <p:spPr>
            <a:xfrm>
              <a:off x="9083124" y="2089288"/>
              <a:ext cx="2571277" cy="508760"/>
            </a:xfrm>
            <a:custGeom>
              <a:avLst/>
              <a:gdLst>
                <a:gd name="connsiteX0" fmla="*/ 0 w 934982"/>
                <a:gd name="connsiteY0" fmla="*/ 0 h 395319"/>
                <a:gd name="connsiteX1" fmla="*/ 934982 w 934982"/>
                <a:gd name="connsiteY1" fmla="*/ 0 h 395319"/>
                <a:gd name="connsiteX2" fmla="*/ 934982 w 934982"/>
                <a:gd name="connsiteY2" fmla="*/ 395319 h 395319"/>
                <a:gd name="connsiteX3" fmla="*/ 0 w 934982"/>
                <a:gd name="connsiteY3" fmla="*/ 395319 h 395319"/>
                <a:gd name="connsiteX4" fmla="*/ 0 w 934982"/>
                <a:gd name="connsiteY4" fmla="*/ 0 h 395319"/>
                <a:gd name="connsiteX0" fmla="*/ 75627 w 934982"/>
                <a:gd name="connsiteY0" fmla="*/ 0 h 419382"/>
                <a:gd name="connsiteX1" fmla="*/ 934982 w 934982"/>
                <a:gd name="connsiteY1" fmla="*/ 24063 h 419382"/>
                <a:gd name="connsiteX2" fmla="*/ 934982 w 934982"/>
                <a:gd name="connsiteY2" fmla="*/ 419382 h 419382"/>
                <a:gd name="connsiteX3" fmla="*/ 0 w 934982"/>
                <a:gd name="connsiteY3" fmla="*/ 419382 h 419382"/>
                <a:gd name="connsiteX4" fmla="*/ 75627 w 934982"/>
                <a:gd name="connsiteY4" fmla="*/ 0 h 419382"/>
                <a:gd name="connsiteX0" fmla="*/ 687519 w 1546874"/>
                <a:gd name="connsiteY0" fmla="*/ 0 h 501885"/>
                <a:gd name="connsiteX1" fmla="*/ 1546874 w 1546874"/>
                <a:gd name="connsiteY1" fmla="*/ 24063 h 501885"/>
                <a:gd name="connsiteX2" fmla="*/ 1546874 w 1546874"/>
                <a:gd name="connsiteY2" fmla="*/ 419382 h 501885"/>
                <a:gd name="connsiteX3" fmla="*/ 0 w 1546874"/>
                <a:gd name="connsiteY3" fmla="*/ 501885 h 501885"/>
                <a:gd name="connsiteX4" fmla="*/ 687519 w 1546874"/>
                <a:gd name="connsiteY4" fmla="*/ 0 h 501885"/>
                <a:gd name="connsiteX0" fmla="*/ 687519 w 2557527"/>
                <a:gd name="connsiteY0" fmla="*/ 0 h 501885"/>
                <a:gd name="connsiteX1" fmla="*/ 2557527 w 2557527"/>
                <a:gd name="connsiteY1" fmla="*/ 0 h 501885"/>
                <a:gd name="connsiteX2" fmla="*/ 1546874 w 2557527"/>
                <a:gd name="connsiteY2" fmla="*/ 419382 h 501885"/>
                <a:gd name="connsiteX3" fmla="*/ 0 w 2557527"/>
                <a:gd name="connsiteY3" fmla="*/ 501885 h 501885"/>
                <a:gd name="connsiteX4" fmla="*/ 687519 w 2557527"/>
                <a:gd name="connsiteY4" fmla="*/ 0 h 501885"/>
                <a:gd name="connsiteX0" fmla="*/ 687519 w 2557527"/>
                <a:gd name="connsiteY0" fmla="*/ 0 h 508759"/>
                <a:gd name="connsiteX1" fmla="*/ 2557527 w 2557527"/>
                <a:gd name="connsiteY1" fmla="*/ 0 h 508759"/>
                <a:gd name="connsiteX2" fmla="*/ 1845945 w 2557527"/>
                <a:gd name="connsiteY2" fmla="*/ 508759 h 508759"/>
                <a:gd name="connsiteX3" fmla="*/ 0 w 2557527"/>
                <a:gd name="connsiteY3" fmla="*/ 501885 h 508759"/>
                <a:gd name="connsiteX4" fmla="*/ 687519 w 2557527"/>
                <a:gd name="connsiteY4" fmla="*/ 0 h 508759"/>
                <a:gd name="connsiteX0" fmla="*/ 701269 w 2571277"/>
                <a:gd name="connsiteY0" fmla="*/ 0 h 508760"/>
                <a:gd name="connsiteX1" fmla="*/ 2571277 w 2571277"/>
                <a:gd name="connsiteY1" fmla="*/ 0 h 508760"/>
                <a:gd name="connsiteX2" fmla="*/ 1859695 w 2571277"/>
                <a:gd name="connsiteY2" fmla="*/ 508759 h 508760"/>
                <a:gd name="connsiteX3" fmla="*/ 0 w 2571277"/>
                <a:gd name="connsiteY3" fmla="*/ 508760 h 508760"/>
                <a:gd name="connsiteX4" fmla="*/ 701269 w 2571277"/>
                <a:gd name="connsiteY4" fmla="*/ 0 h 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277" h="508760">
                  <a:moveTo>
                    <a:pt x="701269" y="0"/>
                  </a:moveTo>
                  <a:lnTo>
                    <a:pt x="2571277" y="0"/>
                  </a:lnTo>
                  <a:lnTo>
                    <a:pt x="1859695" y="508759"/>
                  </a:lnTo>
                  <a:lnTo>
                    <a:pt x="0" y="508760"/>
                  </a:lnTo>
                  <a:lnTo>
                    <a:pt x="701269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1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160" name="Rectangle 158">
              <a:extLst>
                <a:ext uri="{FF2B5EF4-FFF2-40B4-BE49-F238E27FC236}">
                  <a16:creationId xmlns:a16="http://schemas.microsoft.com/office/drawing/2014/main" id="{CF0A5126-2AA2-414B-7009-CCE84345797E}"/>
                </a:ext>
              </a:extLst>
            </p:cNvPr>
            <p:cNvSpPr/>
            <p:nvPr/>
          </p:nvSpPr>
          <p:spPr>
            <a:xfrm>
              <a:off x="9089037" y="2098032"/>
              <a:ext cx="707415" cy="2358111"/>
            </a:xfrm>
            <a:custGeom>
              <a:avLst/>
              <a:gdLst>
                <a:gd name="connsiteX0" fmla="*/ 0 w 756753"/>
                <a:gd name="connsiteY0" fmla="*/ 0 h 986511"/>
                <a:gd name="connsiteX1" fmla="*/ 756753 w 756753"/>
                <a:gd name="connsiteY1" fmla="*/ 0 h 986511"/>
                <a:gd name="connsiteX2" fmla="*/ 756753 w 756753"/>
                <a:gd name="connsiteY2" fmla="*/ 986511 h 986511"/>
                <a:gd name="connsiteX3" fmla="*/ 0 w 756753"/>
                <a:gd name="connsiteY3" fmla="*/ 986511 h 986511"/>
                <a:gd name="connsiteX4" fmla="*/ 0 w 756753"/>
                <a:gd name="connsiteY4" fmla="*/ 0 h 986511"/>
                <a:gd name="connsiteX0" fmla="*/ 0 w 756753"/>
                <a:gd name="connsiteY0" fmla="*/ 499960 h 1486471"/>
                <a:gd name="connsiteX1" fmla="*/ 710704 w 756753"/>
                <a:gd name="connsiteY1" fmla="*/ 0 h 1486471"/>
                <a:gd name="connsiteX2" fmla="*/ 756753 w 756753"/>
                <a:gd name="connsiteY2" fmla="*/ 1486471 h 1486471"/>
                <a:gd name="connsiteX3" fmla="*/ 0 w 756753"/>
                <a:gd name="connsiteY3" fmla="*/ 1486471 h 1486471"/>
                <a:gd name="connsiteX4" fmla="*/ 0 w 756753"/>
                <a:gd name="connsiteY4" fmla="*/ 499960 h 1486471"/>
                <a:gd name="connsiteX0" fmla="*/ 0 w 756753"/>
                <a:gd name="connsiteY0" fmla="*/ 490092 h 1476603"/>
                <a:gd name="connsiteX1" fmla="*/ 697547 w 756753"/>
                <a:gd name="connsiteY1" fmla="*/ 0 h 1476603"/>
                <a:gd name="connsiteX2" fmla="*/ 756753 w 756753"/>
                <a:gd name="connsiteY2" fmla="*/ 1476603 h 1476603"/>
                <a:gd name="connsiteX3" fmla="*/ 0 w 756753"/>
                <a:gd name="connsiteY3" fmla="*/ 1476603 h 1476603"/>
                <a:gd name="connsiteX4" fmla="*/ 0 w 756753"/>
                <a:gd name="connsiteY4" fmla="*/ 490092 h 1476603"/>
                <a:gd name="connsiteX0" fmla="*/ 0 w 760043"/>
                <a:gd name="connsiteY0" fmla="*/ 499960 h 1476603"/>
                <a:gd name="connsiteX1" fmla="*/ 700837 w 760043"/>
                <a:gd name="connsiteY1" fmla="*/ 0 h 1476603"/>
                <a:gd name="connsiteX2" fmla="*/ 760043 w 760043"/>
                <a:gd name="connsiteY2" fmla="*/ 1476603 h 1476603"/>
                <a:gd name="connsiteX3" fmla="*/ 3290 w 760043"/>
                <a:gd name="connsiteY3" fmla="*/ 1476603 h 1476603"/>
                <a:gd name="connsiteX4" fmla="*/ 0 w 760043"/>
                <a:gd name="connsiteY4" fmla="*/ 499960 h 1476603"/>
                <a:gd name="connsiteX0" fmla="*/ 0 w 760043"/>
                <a:gd name="connsiteY0" fmla="*/ 499960 h 2358111"/>
                <a:gd name="connsiteX1" fmla="*/ 700837 w 760043"/>
                <a:gd name="connsiteY1" fmla="*/ 0 h 2358111"/>
                <a:gd name="connsiteX2" fmla="*/ 760043 w 760043"/>
                <a:gd name="connsiteY2" fmla="*/ 1476603 h 2358111"/>
                <a:gd name="connsiteX3" fmla="*/ 6580 w 760043"/>
                <a:gd name="connsiteY3" fmla="*/ 2358111 h 2358111"/>
                <a:gd name="connsiteX4" fmla="*/ 0 w 760043"/>
                <a:gd name="connsiteY4" fmla="*/ 499960 h 2358111"/>
                <a:gd name="connsiteX0" fmla="*/ 0 w 707415"/>
                <a:gd name="connsiteY0" fmla="*/ 499960 h 2358111"/>
                <a:gd name="connsiteX1" fmla="*/ 700837 w 707415"/>
                <a:gd name="connsiteY1" fmla="*/ 0 h 2358111"/>
                <a:gd name="connsiteX2" fmla="*/ 707415 w 707415"/>
                <a:gd name="connsiteY2" fmla="*/ 1858151 h 2358111"/>
                <a:gd name="connsiteX3" fmla="*/ 6580 w 707415"/>
                <a:gd name="connsiteY3" fmla="*/ 2358111 h 2358111"/>
                <a:gd name="connsiteX4" fmla="*/ 0 w 707415"/>
                <a:gd name="connsiteY4" fmla="*/ 499960 h 2358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415" h="2358111">
                  <a:moveTo>
                    <a:pt x="0" y="499960"/>
                  </a:moveTo>
                  <a:lnTo>
                    <a:pt x="700837" y="0"/>
                  </a:lnTo>
                  <a:cubicBezTo>
                    <a:pt x="703030" y="619384"/>
                    <a:pt x="705222" y="1238767"/>
                    <a:pt x="707415" y="1858151"/>
                  </a:cubicBezTo>
                  <a:lnTo>
                    <a:pt x="6580" y="2358111"/>
                  </a:lnTo>
                  <a:cubicBezTo>
                    <a:pt x="5483" y="2032563"/>
                    <a:pt x="1097" y="825508"/>
                    <a:pt x="0" y="499960"/>
                  </a:cubicBezTo>
                  <a:close/>
                </a:path>
              </a:pathLst>
            </a:custGeom>
            <a:solidFill>
              <a:srgbClr val="DE312B">
                <a:alpha val="1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6BAAA6E3-B53B-B2C5-9CBA-92C64CB34C50}"/>
                </a:ext>
              </a:extLst>
            </p:cNvPr>
            <p:cNvGrpSpPr/>
            <p:nvPr/>
          </p:nvGrpSpPr>
          <p:grpSpPr>
            <a:xfrm>
              <a:off x="9085785" y="2089893"/>
              <a:ext cx="2571737" cy="2373655"/>
              <a:chOff x="5309259" y="2067716"/>
              <a:chExt cx="3372106" cy="3112377"/>
            </a:xfrm>
          </p:grpSpPr>
          <p:cxnSp>
            <p:nvCxnSpPr>
              <p:cNvPr id="125" name="Пряма сполучна лінія 42">
                <a:extLst>
                  <a:ext uri="{FF2B5EF4-FFF2-40B4-BE49-F238E27FC236}">
                    <a16:creationId xmlns:a16="http://schemas.microsoft.com/office/drawing/2014/main" id="{1732EDAB-37D3-CD0F-5BF2-BC48302767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09259" y="2736986"/>
                <a:ext cx="0" cy="2443107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 сполучна лінія 25">
                <a:extLst>
                  <a:ext uri="{FF2B5EF4-FFF2-40B4-BE49-F238E27FC236}">
                    <a16:creationId xmlns:a16="http://schemas.microsoft.com/office/drawing/2014/main" id="{9F96DC98-8E46-3718-04CD-7D3A54A394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09260" y="4510823"/>
                <a:ext cx="925686" cy="66927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Пряма сполучна лінія 28">
                <a:extLst>
                  <a:ext uri="{FF2B5EF4-FFF2-40B4-BE49-F238E27FC236}">
                    <a16:creationId xmlns:a16="http://schemas.microsoft.com/office/drawing/2014/main" id="{04DDFE65-F56C-835D-BDD6-D65325216E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34947" y="4510823"/>
                <a:ext cx="244641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 сполучна лінія 31">
                <a:extLst>
                  <a:ext uri="{FF2B5EF4-FFF2-40B4-BE49-F238E27FC236}">
                    <a16:creationId xmlns:a16="http://schemas.microsoft.com/office/drawing/2014/main" id="{8DCDA65B-9C04-8BA4-7AD4-EF7C2EC801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34946" y="2067716"/>
                <a:ext cx="0" cy="244310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 сполучна лінія 32">
                <a:extLst>
                  <a:ext uri="{FF2B5EF4-FFF2-40B4-BE49-F238E27FC236}">
                    <a16:creationId xmlns:a16="http://schemas.microsoft.com/office/drawing/2014/main" id="{12B96C8C-981C-2CBC-1DCD-42E31956BA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09259" y="5180093"/>
                <a:ext cx="244641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Пряма сполучна лінія 34">
                <a:extLst>
                  <a:ext uri="{FF2B5EF4-FFF2-40B4-BE49-F238E27FC236}">
                    <a16:creationId xmlns:a16="http://schemas.microsoft.com/office/drawing/2014/main" id="{5F8928B9-5BF1-77D4-0C24-D7BF3CDEC4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55677" y="4510823"/>
                <a:ext cx="925688" cy="66927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Пряма сполучна лінія 37">
                <a:extLst>
                  <a:ext uri="{FF2B5EF4-FFF2-40B4-BE49-F238E27FC236}">
                    <a16:creationId xmlns:a16="http://schemas.microsoft.com/office/drawing/2014/main" id="{FF839083-DC6D-B520-F988-98F4D40551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34947" y="2067716"/>
                <a:ext cx="244641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Пряма сполучна лінія 38">
                <a:extLst>
                  <a:ext uri="{FF2B5EF4-FFF2-40B4-BE49-F238E27FC236}">
                    <a16:creationId xmlns:a16="http://schemas.microsoft.com/office/drawing/2014/main" id="{FD9F9DC3-0C4B-B823-2B37-4285AAE7A9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09259" y="2736986"/>
                <a:ext cx="244641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Пряма сполучна лінія 39">
                <a:extLst>
                  <a:ext uri="{FF2B5EF4-FFF2-40B4-BE49-F238E27FC236}">
                    <a16:creationId xmlns:a16="http://schemas.microsoft.com/office/drawing/2014/main" id="{BA4DA679-0B51-17ED-D6BA-AAE08DCB13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09260" y="2067716"/>
                <a:ext cx="925686" cy="66927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Пряма сполучна лінія 40">
                <a:extLst>
                  <a:ext uri="{FF2B5EF4-FFF2-40B4-BE49-F238E27FC236}">
                    <a16:creationId xmlns:a16="http://schemas.microsoft.com/office/drawing/2014/main" id="{9D46360C-6C3A-584F-A332-12AA2E4B76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55677" y="2067716"/>
                <a:ext cx="925688" cy="669270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Пряма сполучна лінія 41">
                <a:extLst>
                  <a:ext uri="{FF2B5EF4-FFF2-40B4-BE49-F238E27FC236}">
                    <a16:creationId xmlns:a16="http://schemas.microsoft.com/office/drawing/2014/main" id="{FF6A65EB-7FFF-F7F2-BCA2-906B9BE3DA1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81365" y="2067716"/>
                <a:ext cx="0" cy="2443107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Пряма сполучна лінія 43">
                <a:extLst>
                  <a:ext uri="{FF2B5EF4-FFF2-40B4-BE49-F238E27FC236}">
                    <a16:creationId xmlns:a16="http://schemas.microsoft.com/office/drawing/2014/main" id="{319AF665-574B-14DB-F0AB-06C1C6131D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5677" y="2736986"/>
                <a:ext cx="0" cy="244175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EA5F254-A842-6D9A-2EBB-F47AECC128FC}"/>
                    </a:ext>
                  </a:extLst>
                </p:cNvPr>
                <p:cNvSpPr txBox="1"/>
                <p:nvPr/>
              </p:nvSpPr>
              <p:spPr>
                <a:xfrm>
                  <a:off x="8742682" y="443725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EA5F254-A842-6D9A-2EBB-F47AECC128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2682" y="4437259"/>
                  <a:ext cx="436945" cy="46166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2BC573EA-C201-73A5-91C7-0CB1FCBCEADF}"/>
                    </a:ext>
                  </a:extLst>
                </p:cNvPr>
                <p:cNvSpPr txBox="1"/>
                <p:nvPr/>
              </p:nvSpPr>
              <p:spPr>
                <a:xfrm>
                  <a:off x="9784584" y="352046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2BC573EA-C201-73A5-91C7-0CB1FCBCEA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584" y="3520467"/>
                  <a:ext cx="436945" cy="46166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5CE8A2F0-FB8F-B635-C5AA-981161424C5E}"/>
                    </a:ext>
                  </a:extLst>
                </p:cNvPr>
                <p:cNvSpPr txBox="1"/>
                <p:nvPr/>
              </p:nvSpPr>
              <p:spPr>
                <a:xfrm>
                  <a:off x="11660912" y="365646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5CE8A2F0-FB8F-B635-C5AA-981161424C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60912" y="3656469"/>
                  <a:ext cx="436945" cy="46166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C7E0539D-47D1-984D-0ED8-C544F055AB87}"/>
                    </a:ext>
                  </a:extLst>
                </p:cNvPr>
                <p:cNvSpPr txBox="1"/>
                <p:nvPr/>
              </p:nvSpPr>
              <p:spPr>
                <a:xfrm>
                  <a:off x="10842300" y="442365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C7E0539D-47D1-984D-0ED8-C544F055AB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2300" y="4423659"/>
                  <a:ext cx="436945" cy="461665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AC3B5F80-C048-6EB4-7D13-72518AA873BF}"/>
                    </a:ext>
                  </a:extLst>
                </p:cNvPr>
                <p:cNvSpPr txBox="1"/>
                <p:nvPr/>
              </p:nvSpPr>
              <p:spPr>
                <a:xfrm>
                  <a:off x="8624366" y="2217536"/>
                  <a:ext cx="56855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AC3B5F80-C048-6EB4-7D13-72518AA87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4366" y="2217536"/>
                  <a:ext cx="568553" cy="46166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44626E57-21BA-689B-16B6-2BE4FFAECC00}"/>
                    </a:ext>
                  </a:extLst>
                </p:cNvPr>
                <p:cNvSpPr txBox="1"/>
                <p:nvPr/>
              </p:nvSpPr>
              <p:spPr>
                <a:xfrm>
                  <a:off x="9424490" y="1582879"/>
                  <a:ext cx="56855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44626E57-21BA-689B-16B6-2BE4FFAECC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4490" y="1582879"/>
                  <a:ext cx="568553" cy="461665"/>
                </a:xfrm>
                <a:prstGeom prst="rect">
                  <a:avLst/>
                </a:prstGeom>
                <a:blipFill>
                  <a:blip r:embed="rId42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9B9A2954-7CB0-E0FF-ED0E-4926BBC0A486}"/>
                    </a:ext>
                  </a:extLst>
                </p:cNvPr>
                <p:cNvSpPr txBox="1"/>
                <p:nvPr/>
              </p:nvSpPr>
              <p:spPr>
                <a:xfrm>
                  <a:off x="11625137" y="1694852"/>
                  <a:ext cx="56855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9B9A2954-7CB0-E0FF-ED0E-4926BBC0A4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25137" y="1694852"/>
                  <a:ext cx="568553" cy="461665"/>
                </a:xfrm>
                <a:prstGeom prst="rect">
                  <a:avLst/>
                </a:prstGeom>
                <a:blipFill>
                  <a:blip r:embed="rId43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3CD5266D-1C1B-BD11-A059-2C2650D10C1C}"/>
                    </a:ext>
                  </a:extLst>
                </p:cNvPr>
                <p:cNvSpPr txBox="1"/>
                <p:nvPr/>
              </p:nvSpPr>
              <p:spPr>
                <a:xfrm>
                  <a:off x="10935353" y="2465498"/>
                  <a:ext cx="56855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3CD5266D-1C1B-BD11-A059-2C2650D10C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353" y="2465498"/>
                  <a:ext cx="568553" cy="461665"/>
                </a:xfrm>
                <a:prstGeom prst="rect">
                  <a:avLst/>
                </a:prstGeom>
                <a:blipFill>
                  <a:blip r:embed="rId44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0A3D62C4-F766-1F2B-D568-9F2977C40790}"/>
                  </a:ext>
                </a:extLst>
              </p:cNvPr>
              <p:cNvSpPr txBox="1"/>
              <p:nvPr/>
            </p:nvSpPr>
            <p:spPr>
              <a:xfrm>
                <a:off x="5183154" y="4937644"/>
                <a:ext cx="22953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0A3D62C4-F766-1F2B-D568-9F2977C40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154" y="4937644"/>
                <a:ext cx="2295335" cy="584775"/>
              </a:xfrm>
              <a:prstGeom prst="rect">
                <a:avLst/>
              </a:prstGeom>
              <a:blipFill>
                <a:blip r:embed="rId45"/>
                <a:stretch>
                  <a:fillRect l="-1105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E72B0BB-291C-381C-8009-C9D98A97FCA3}"/>
                  </a:ext>
                </a:extLst>
              </p:cNvPr>
              <p:cNvSpPr txBox="1"/>
              <p:nvPr/>
            </p:nvSpPr>
            <p:spPr>
              <a:xfrm>
                <a:off x="9507298" y="4944029"/>
                <a:ext cx="22953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E72B0BB-291C-381C-8009-C9D98A97F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298" y="4944029"/>
                <a:ext cx="2295335" cy="584775"/>
              </a:xfrm>
              <a:prstGeom prst="rect">
                <a:avLst/>
              </a:prstGeom>
              <a:blipFill>
                <a:blip r:embed="rId46"/>
                <a:stretch>
                  <a:fillRect l="-549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7" name="Rounded Rectangle 166">
            <a:extLst>
              <a:ext uri="{FF2B5EF4-FFF2-40B4-BE49-F238E27FC236}">
                <a16:creationId xmlns:a16="http://schemas.microsoft.com/office/drawing/2014/main" id="{C447C56A-7F75-1F67-4B1D-4F1C4E4B6C30}"/>
              </a:ext>
            </a:extLst>
          </p:cNvPr>
          <p:cNvSpPr/>
          <p:nvPr/>
        </p:nvSpPr>
        <p:spPr>
          <a:xfrm>
            <a:off x="9192919" y="6335019"/>
            <a:ext cx="2934692" cy="405900"/>
          </a:xfrm>
          <a:prstGeom prst="roundRect">
            <a:avLst>
              <a:gd name="adj" fmla="val 11730"/>
            </a:avLst>
          </a:prstGeom>
          <a:solidFill>
            <a:srgbClr val="FFFF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Розглянемо пізніше</a:t>
            </a:r>
            <a:endParaRPr lang="en-UA" sz="20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5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5" grpId="0" animBg="1"/>
      <p:bldP spid="45" grpId="0"/>
      <p:bldP spid="108" grpId="0" animBg="1"/>
      <p:bldP spid="109" grpId="0" animBg="1"/>
      <p:bldP spid="110" grpId="0" animBg="1"/>
      <p:bldP spid="112" grpId="0"/>
      <p:bldP spid="15" grpId="0" animBg="1"/>
      <p:bldP spid="118" grpId="0" animBg="1"/>
      <p:bldP spid="141" grpId="0" animBg="1"/>
      <p:bldP spid="28" grpId="0"/>
      <p:bldP spid="29" grpId="0"/>
      <p:bldP spid="114" grpId="0"/>
      <p:bldP spid="159" grpId="0" animBg="1"/>
      <p:bldP spid="51" grpId="0"/>
      <p:bldP spid="105" grpId="0"/>
      <p:bldP spid="106" grpId="0"/>
      <p:bldP spid="107" grpId="0"/>
      <p:bldP spid="115" grpId="0"/>
      <p:bldP spid="116" grpId="0"/>
      <p:bldP spid="122" grpId="0"/>
      <p:bldP spid="163" grpId="0"/>
      <p:bldP spid="164" grpId="0"/>
      <p:bldP spid="1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5730697" y="776876"/>
            <a:ext cx="6381201" cy="580885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1637340" y="0"/>
            <a:ext cx="10256994" cy="511445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Означення перпендикулярності прямої і площини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95D9504-E96A-67D8-B462-DC081053176D}"/>
              </a:ext>
            </a:extLst>
          </p:cNvPr>
          <p:cNvSpPr/>
          <p:nvPr/>
        </p:nvSpPr>
        <p:spPr>
          <a:xfrm rot="5400000">
            <a:off x="9027244" y="952701"/>
            <a:ext cx="1575626" cy="4158553"/>
          </a:xfrm>
          <a:custGeom>
            <a:avLst/>
            <a:gdLst>
              <a:gd name="connsiteX0" fmla="*/ 0 w 756753"/>
              <a:gd name="connsiteY0" fmla="*/ 0 h 986511"/>
              <a:gd name="connsiteX1" fmla="*/ 756753 w 756753"/>
              <a:gd name="connsiteY1" fmla="*/ 0 h 986511"/>
              <a:gd name="connsiteX2" fmla="*/ 756753 w 756753"/>
              <a:gd name="connsiteY2" fmla="*/ 986511 h 986511"/>
              <a:gd name="connsiteX3" fmla="*/ 0 w 756753"/>
              <a:gd name="connsiteY3" fmla="*/ 986511 h 986511"/>
              <a:gd name="connsiteX4" fmla="*/ 0 w 756753"/>
              <a:gd name="connsiteY4" fmla="*/ 0 h 986511"/>
              <a:gd name="connsiteX0" fmla="*/ 0 w 756753"/>
              <a:gd name="connsiteY0" fmla="*/ 499960 h 1486471"/>
              <a:gd name="connsiteX1" fmla="*/ 710704 w 756753"/>
              <a:gd name="connsiteY1" fmla="*/ 0 h 1486471"/>
              <a:gd name="connsiteX2" fmla="*/ 756753 w 756753"/>
              <a:gd name="connsiteY2" fmla="*/ 1486471 h 1486471"/>
              <a:gd name="connsiteX3" fmla="*/ 0 w 756753"/>
              <a:gd name="connsiteY3" fmla="*/ 1486471 h 1486471"/>
              <a:gd name="connsiteX4" fmla="*/ 0 w 756753"/>
              <a:gd name="connsiteY4" fmla="*/ 499960 h 1486471"/>
              <a:gd name="connsiteX0" fmla="*/ 0 w 756753"/>
              <a:gd name="connsiteY0" fmla="*/ 490092 h 1476603"/>
              <a:gd name="connsiteX1" fmla="*/ 697547 w 756753"/>
              <a:gd name="connsiteY1" fmla="*/ 0 h 1476603"/>
              <a:gd name="connsiteX2" fmla="*/ 756753 w 756753"/>
              <a:gd name="connsiteY2" fmla="*/ 1476603 h 1476603"/>
              <a:gd name="connsiteX3" fmla="*/ 0 w 756753"/>
              <a:gd name="connsiteY3" fmla="*/ 1476603 h 1476603"/>
              <a:gd name="connsiteX4" fmla="*/ 0 w 756753"/>
              <a:gd name="connsiteY4" fmla="*/ 490092 h 1476603"/>
              <a:gd name="connsiteX0" fmla="*/ 0 w 760043"/>
              <a:gd name="connsiteY0" fmla="*/ 499960 h 1476603"/>
              <a:gd name="connsiteX1" fmla="*/ 700837 w 760043"/>
              <a:gd name="connsiteY1" fmla="*/ 0 h 1476603"/>
              <a:gd name="connsiteX2" fmla="*/ 760043 w 760043"/>
              <a:gd name="connsiteY2" fmla="*/ 1476603 h 1476603"/>
              <a:gd name="connsiteX3" fmla="*/ 3290 w 760043"/>
              <a:gd name="connsiteY3" fmla="*/ 1476603 h 1476603"/>
              <a:gd name="connsiteX4" fmla="*/ 0 w 760043"/>
              <a:gd name="connsiteY4" fmla="*/ 499960 h 1476603"/>
              <a:gd name="connsiteX0" fmla="*/ 0 w 760043"/>
              <a:gd name="connsiteY0" fmla="*/ 499960 h 2358111"/>
              <a:gd name="connsiteX1" fmla="*/ 700837 w 760043"/>
              <a:gd name="connsiteY1" fmla="*/ 0 h 2358111"/>
              <a:gd name="connsiteX2" fmla="*/ 760043 w 760043"/>
              <a:gd name="connsiteY2" fmla="*/ 1476603 h 2358111"/>
              <a:gd name="connsiteX3" fmla="*/ 6580 w 760043"/>
              <a:gd name="connsiteY3" fmla="*/ 2358111 h 2358111"/>
              <a:gd name="connsiteX4" fmla="*/ 0 w 760043"/>
              <a:gd name="connsiteY4" fmla="*/ 499960 h 2358111"/>
              <a:gd name="connsiteX0" fmla="*/ 0 w 707415"/>
              <a:gd name="connsiteY0" fmla="*/ 499960 h 2358111"/>
              <a:gd name="connsiteX1" fmla="*/ 700837 w 707415"/>
              <a:gd name="connsiteY1" fmla="*/ 0 h 2358111"/>
              <a:gd name="connsiteX2" fmla="*/ 707415 w 707415"/>
              <a:gd name="connsiteY2" fmla="*/ 1858151 h 2358111"/>
              <a:gd name="connsiteX3" fmla="*/ 6580 w 707415"/>
              <a:gd name="connsiteY3" fmla="*/ 2358111 h 2358111"/>
              <a:gd name="connsiteX4" fmla="*/ 0 w 707415"/>
              <a:gd name="connsiteY4" fmla="*/ 499960 h 235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15" h="2358111">
                <a:moveTo>
                  <a:pt x="0" y="499960"/>
                </a:moveTo>
                <a:lnTo>
                  <a:pt x="700837" y="0"/>
                </a:lnTo>
                <a:cubicBezTo>
                  <a:pt x="703030" y="619384"/>
                  <a:pt x="705222" y="1238767"/>
                  <a:pt x="707415" y="1858151"/>
                </a:cubicBezTo>
                <a:lnTo>
                  <a:pt x="6580" y="2358111"/>
                </a:lnTo>
                <a:cubicBezTo>
                  <a:pt x="5483" y="2032563"/>
                  <a:pt x="1097" y="825508"/>
                  <a:pt x="0" y="49996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2">
            <a:extLst>
              <a:ext uri="{FF2B5EF4-FFF2-40B4-BE49-F238E27FC236}">
                <a16:creationId xmlns:a16="http://schemas.microsoft.com/office/drawing/2014/main" id="{D409DC59-A40D-35C8-3130-B864682CB49B}"/>
              </a:ext>
            </a:extLst>
          </p:cNvPr>
          <p:cNvCxnSpPr>
            <a:cxnSpLocks/>
          </p:cNvCxnSpPr>
          <p:nvPr/>
        </p:nvCxnSpPr>
        <p:spPr>
          <a:xfrm flipV="1">
            <a:off x="8738717" y="1355684"/>
            <a:ext cx="0" cy="174096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7">
            <a:extLst>
              <a:ext uri="{FF2B5EF4-FFF2-40B4-BE49-F238E27FC236}">
                <a16:creationId xmlns:a16="http://schemas.microsoft.com/office/drawing/2014/main" id="{6713EB61-6AD5-2EDC-AAC2-2B42B162E54D}"/>
              </a:ext>
            </a:extLst>
          </p:cNvPr>
          <p:cNvCxnSpPr>
            <a:cxnSpLocks/>
          </p:cNvCxnSpPr>
          <p:nvPr/>
        </p:nvCxnSpPr>
        <p:spPr>
          <a:xfrm flipH="1" flipV="1">
            <a:off x="9895950" y="2472011"/>
            <a:ext cx="979711" cy="7758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8">
            <a:extLst>
              <a:ext uri="{FF2B5EF4-FFF2-40B4-BE49-F238E27FC236}">
                <a16:creationId xmlns:a16="http://schemas.microsoft.com/office/drawing/2014/main" id="{277EE458-F6FC-DEDD-6F1E-FFD82E62D72A}"/>
              </a:ext>
            </a:extLst>
          </p:cNvPr>
          <p:cNvCxnSpPr>
            <a:cxnSpLocks/>
          </p:cNvCxnSpPr>
          <p:nvPr/>
        </p:nvCxnSpPr>
        <p:spPr>
          <a:xfrm flipH="1" flipV="1">
            <a:off x="8349579" y="2956770"/>
            <a:ext cx="1269242" cy="4268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9">
            <a:extLst>
              <a:ext uri="{FF2B5EF4-FFF2-40B4-BE49-F238E27FC236}">
                <a16:creationId xmlns:a16="http://schemas.microsoft.com/office/drawing/2014/main" id="{DE7424AD-59DE-4FFC-8EA6-C59B1A6F1F60}"/>
              </a:ext>
            </a:extLst>
          </p:cNvPr>
          <p:cNvCxnSpPr>
            <a:cxnSpLocks/>
          </p:cNvCxnSpPr>
          <p:nvPr/>
        </p:nvCxnSpPr>
        <p:spPr>
          <a:xfrm flipH="1">
            <a:off x="8591879" y="2687045"/>
            <a:ext cx="705975" cy="5104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5A8B6B0E-8C9B-AC3F-EA52-C16F67292451}"/>
              </a:ext>
            </a:extLst>
          </p:cNvPr>
          <p:cNvSpPr>
            <a:spLocks/>
          </p:cNvSpPr>
          <p:nvPr/>
        </p:nvSpPr>
        <p:spPr>
          <a:xfrm>
            <a:off x="1162542" y="2250079"/>
            <a:ext cx="4259295" cy="4359962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 перпендикулярна до площини</a:t>
            </a:r>
            <a:r>
              <a:rPr lang="uk-UA" sz="30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якщо вона перетинає цю площину і перпендикулярна до будь-якої прямої, яка лежить у цій площині</a:t>
            </a:r>
            <a:endParaRPr lang="en-UA" sz="3000" dirty="0">
              <a:solidFill>
                <a:srgbClr val="424651"/>
              </a:solidFill>
            </a:endParaRPr>
          </a:p>
        </p:txBody>
      </p:sp>
      <p:pic>
        <p:nvPicPr>
          <p:cNvPr id="57" name="Picture 56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491A3DC7-C43A-476D-F56E-32F5871DD5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99189" y="776876"/>
            <a:ext cx="1343302" cy="1343302"/>
          </a:xfrm>
          <a:prstGeom prst="rect">
            <a:avLst/>
          </a:prstGeom>
        </p:spPr>
      </p:pic>
      <p:cxnSp>
        <p:nvCxnSpPr>
          <p:cNvPr id="59" name="Пряма сполучна лінія 42">
            <a:extLst>
              <a:ext uri="{FF2B5EF4-FFF2-40B4-BE49-F238E27FC236}">
                <a16:creationId xmlns:a16="http://schemas.microsoft.com/office/drawing/2014/main" id="{78389A91-5CC3-E0D0-710E-CD10B53CB59A}"/>
              </a:ext>
            </a:extLst>
          </p:cNvPr>
          <p:cNvCxnSpPr>
            <a:cxnSpLocks/>
          </p:cNvCxnSpPr>
          <p:nvPr/>
        </p:nvCxnSpPr>
        <p:spPr>
          <a:xfrm flipV="1">
            <a:off x="8738717" y="3096647"/>
            <a:ext cx="0" cy="723142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42">
            <a:extLst>
              <a:ext uri="{FF2B5EF4-FFF2-40B4-BE49-F238E27FC236}">
                <a16:creationId xmlns:a16="http://schemas.microsoft.com/office/drawing/2014/main" id="{3E6854D8-8CD3-BB4A-0855-6F5B0BD77B15}"/>
              </a:ext>
            </a:extLst>
          </p:cNvPr>
          <p:cNvCxnSpPr>
            <a:cxnSpLocks/>
          </p:cNvCxnSpPr>
          <p:nvPr/>
        </p:nvCxnSpPr>
        <p:spPr>
          <a:xfrm flipV="1">
            <a:off x="8738717" y="3819789"/>
            <a:ext cx="0" cy="386442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B71342D-0F2E-8B78-6754-3D4B5866132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78083" y="977257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/>
              <p:nvPr/>
            </p:nvSpPr>
            <p:spPr>
              <a:xfrm>
                <a:off x="8218932" y="863752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932" y="863752"/>
                <a:ext cx="702365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/>
              <p:nvPr/>
            </p:nvSpPr>
            <p:spPr>
              <a:xfrm>
                <a:off x="7835088" y="2175586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088" y="2175586"/>
                <a:ext cx="702365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DC22B4E-8501-65D6-98F9-6DFE3DD2E024}"/>
                  </a:ext>
                </a:extLst>
              </p:cNvPr>
              <p:cNvSpPr txBox="1"/>
              <p:nvPr/>
            </p:nvSpPr>
            <p:spPr>
              <a:xfrm>
                <a:off x="9509016" y="3148726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DC22B4E-8501-65D6-98F9-6DFE3DD2E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016" y="3148726"/>
                <a:ext cx="702365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5CC0CD5-275E-BC5B-BB8B-78D09AD0279A}"/>
                  </a:ext>
                </a:extLst>
              </p:cNvPr>
              <p:cNvSpPr txBox="1"/>
              <p:nvPr/>
            </p:nvSpPr>
            <p:spPr>
              <a:xfrm>
                <a:off x="8976021" y="2175586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5CC0CD5-275E-BC5B-BB8B-78D09AD02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021" y="2175586"/>
                <a:ext cx="702365" cy="584775"/>
              </a:xfrm>
              <a:prstGeom prst="rect">
                <a:avLst/>
              </a:prstGeom>
              <a:blipFill>
                <a:blip r:embed="rId30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0C35631-FEDE-3028-7BE7-CEEA261D137A}"/>
                  </a:ext>
                </a:extLst>
              </p:cNvPr>
              <p:cNvSpPr txBox="1"/>
              <p:nvPr/>
            </p:nvSpPr>
            <p:spPr>
              <a:xfrm>
                <a:off x="10810675" y="3126483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0C35631-FEDE-3028-7BE7-CEEA261D1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0675" y="3126483"/>
                <a:ext cx="702365" cy="584775"/>
              </a:xfrm>
              <a:prstGeom prst="rect">
                <a:avLst/>
              </a:prstGeom>
              <a:blipFill>
                <a:blip r:embed="rId3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B85F248-B8D7-AA24-9652-D4C876E77A1C}"/>
                  </a:ext>
                </a:extLst>
              </p:cNvPr>
              <p:cNvSpPr txBox="1"/>
              <p:nvPr/>
            </p:nvSpPr>
            <p:spPr>
              <a:xfrm>
                <a:off x="5730697" y="4560624"/>
                <a:ext cx="14444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B85F248-B8D7-AA24-9652-D4C876E77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697" y="4560624"/>
                <a:ext cx="1444487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BC22654-8414-9C5A-E961-350D5146AF4A}"/>
                  </a:ext>
                </a:extLst>
              </p:cNvPr>
              <p:cNvSpPr txBox="1"/>
              <p:nvPr/>
            </p:nvSpPr>
            <p:spPr>
              <a:xfrm>
                <a:off x="6973781" y="4560623"/>
                <a:ext cx="8215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BBC22654-8414-9C5A-E961-350D5146A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3781" y="4560623"/>
                <a:ext cx="821552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8BC6D30-084C-F0FD-93A6-E56C4B35934D}"/>
                  </a:ext>
                </a:extLst>
              </p:cNvPr>
              <p:cNvSpPr txBox="1"/>
              <p:nvPr/>
            </p:nvSpPr>
            <p:spPr>
              <a:xfrm>
                <a:off x="7562015" y="4560622"/>
                <a:ext cx="44616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sSub>
                        <m:sSubPr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sSub>
                        <m:sSubPr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8BC6D30-084C-F0FD-93A6-E56C4B359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015" y="4560622"/>
                <a:ext cx="4461605" cy="584775"/>
              </a:xfrm>
              <a:prstGeom prst="rect">
                <a:avLst/>
              </a:prstGeom>
              <a:blipFill>
                <a:blip r:embed="rId34"/>
                <a:stretch>
                  <a:fillRect l="-284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FBE894D-1C3D-2980-30BD-124734A8E6F0}"/>
                  </a:ext>
                </a:extLst>
              </p:cNvPr>
              <p:cNvSpPr txBox="1"/>
              <p:nvPr/>
            </p:nvSpPr>
            <p:spPr>
              <a:xfrm>
                <a:off x="5909310" y="5243802"/>
                <a:ext cx="460628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3200" dirty="0"/>
                  <a:t> </a:t>
                </a:r>
                <a:r>
                  <a:rPr lang="uk-UA" sz="3200" dirty="0">
                    <a:solidFill>
                      <a:schemeClr val="bg1"/>
                    </a:solidFill>
                  </a:rPr>
                  <a:t>– будь-яка пряма, що лежить у площині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FBE894D-1C3D-2980-30BD-124734A8E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310" y="5243802"/>
                <a:ext cx="4606289" cy="1077218"/>
              </a:xfrm>
              <a:prstGeom prst="rect">
                <a:avLst/>
              </a:prstGeom>
              <a:blipFill>
                <a:blip r:embed="rId35"/>
                <a:stretch>
                  <a:fillRect l="-3297" t="-6977" b="-162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15E32672-6226-52DB-53FF-2F0936476D8E}"/>
              </a:ext>
            </a:extLst>
          </p:cNvPr>
          <p:cNvSpPr/>
          <p:nvPr/>
        </p:nvSpPr>
        <p:spPr>
          <a:xfrm>
            <a:off x="5730697" y="773816"/>
            <a:ext cx="2323294" cy="478460"/>
          </a:xfrm>
          <a:prstGeom prst="roundRect">
            <a:avLst>
              <a:gd name="adj" fmla="val 28882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Означення</a:t>
            </a:r>
            <a:endParaRPr lang="en-UA" sz="28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76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6" grpId="0" animBg="1"/>
      <p:bldP spid="71" grpId="0"/>
      <p:bldP spid="72" grpId="0"/>
      <p:bldP spid="73" grpId="0"/>
      <p:bldP spid="74" grpId="0"/>
      <p:bldP spid="1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5730697" y="776876"/>
            <a:ext cx="6381201" cy="580885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941985" y="0"/>
            <a:ext cx="8971133" cy="511445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 перпендикулярності прямої і площини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95D9504-E96A-67D8-B462-DC081053176D}"/>
              </a:ext>
            </a:extLst>
          </p:cNvPr>
          <p:cNvSpPr/>
          <p:nvPr/>
        </p:nvSpPr>
        <p:spPr>
          <a:xfrm rot="5400000">
            <a:off x="9027244" y="740667"/>
            <a:ext cx="1575626" cy="4158553"/>
          </a:xfrm>
          <a:custGeom>
            <a:avLst/>
            <a:gdLst>
              <a:gd name="connsiteX0" fmla="*/ 0 w 756753"/>
              <a:gd name="connsiteY0" fmla="*/ 0 h 986511"/>
              <a:gd name="connsiteX1" fmla="*/ 756753 w 756753"/>
              <a:gd name="connsiteY1" fmla="*/ 0 h 986511"/>
              <a:gd name="connsiteX2" fmla="*/ 756753 w 756753"/>
              <a:gd name="connsiteY2" fmla="*/ 986511 h 986511"/>
              <a:gd name="connsiteX3" fmla="*/ 0 w 756753"/>
              <a:gd name="connsiteY3" fmla="*/ 986511 h 986511"/>
              <a:gd name="connsiteX4" fmla="*/ 0 w 756753"/>
              <a:gd name="connsiteY4" fmla="*/ 0 h 986511"/>
              <a:gd name="connsiteX0" fmla="*/ 0 w 756753"/>
              <a:gd name="connsiteY0" fmla="*/ 499960 h 1486471"/>
              <a:gd name="connsiteX1" fmla="*/ 710704 w 756753"/>
              <a:gd name="connsiteY1" fmla="*/ 0 h 1486471"/>
              <a:gd name="connsiteX2" fmla="*/ 756753 w 756753"/>
              <a:gd name="connsiteY2" fmla="*/ 1486471 h 1486471"/>
              <a:gd name="connsiteX3" fmla="*/ 0 w 756753"/>
              <a:gd name="connsiteY3" fmla="*/ 1486471 h 1486471"/>
              <a:gd name="connsiteX4" fmla="*/ 0 w 756753"/>
              <a:gd name="connsiteY4" fmla="*/ 499960 h 1486471"/>
              <a:gd name="connsiteX0" fmla="*/ 0 w 756753"/>
              <a:gd name="connsiteY0" fmla="*/ 490092 h 1476603"/>
              <a:gd name="connsiteX1" fmla="*/ 697547 w 756753"/>
              <a:gd name="connsiteY1" fmla="*/ 0 h 1476603"/>
              <a:gd name="connsiteX2" fmla="*/ 756753 w 756753"/>
              <a:gd name="connsiteY2" fmla="*/ 1476603 h 1476603"/>
              <a:gd name="connsiteX3" fmla="*/ 0 w 756753"/>
              <a:gd name="connsiteY3" fmla="*/ 1476603 h 1476603"/>
              <a:gd name="connsiteX4" fmla="*/ 0 w 756753"/>
              <a:gd name="connsiteY4" fmla="*/ 490092 h 1476603"/>
              <a:gd name="connsiteX0" fmla="*/ 0 w 760043"/>
              <a:gd name="connsiteY0" fmla="*/ 499960 h 1476603"/>
              <a:gd name="connsiteX1" fmla="*/ 700837 w 760043"/>
              <a:gd name="connsiteY1" fmla="*/ 0 h 1476603"/>
              <a:gd name="connsiteX2" fmla="*/ 760043 w 760043"/>
              <a:gd name="connsiteY2" fmla="*/ 1476603 h 1476603"/>
              <a:gd name="connsiteX3" fmla="*/ 3290 w 760043"/>
              <a:gd name="connsiteY3" fmla="*/ 1476603 h 1476603"/>
              <a:gd name="connsiteX4" fmla="*/ 0 w 760043"/>
              <a:gd name="connsiteY4" fmla="*/ 499960 h 1476603"/>
              <a:gd name="connsiteX0" fmla="*/ 0 w 760043"/>
              <a:gd name="connsiteY0" fmla="*/ 499960 h 2358111"/>
              <a:gd name="connsiteX1" fmla="*/ 700837 w 760043"/>
              <a:gd name="connsiteY1" fmla="*/ 0 h 2358111"/>
              <a:gd name="connsiteX2" fmla="*/ 760043 w 760043"/>
              <a:gd name="connsiteY2" fmla="*/ 1476603 h 2358111"/>
              <a:gd name="connsiteX3" fmla="*/ 6580 w 760043"/>
              <a:gd name="connsiteY3" fmla="*/ 2358111 h 2358111"/>
              <a:gd name="connsiteX4" fmla="*/ 0 w 760043"/>
              <a:gd name="connsiteY4" fmla="*/ 499960 h 2358111"/>
              <a:gd name="connsiteX0" fmla="*/ 0 w 707415"/>
              <a:gd name="connsiteY0" fmla="*/ 499960 h 2358111"/>
              <a:gd name="connsiteX1" fmla="*/ 700837 w 707415"/>
              <a:gd name="connsiteY1" fmla="*/ 0 h 2358111"/>
              <a:gd name="connsiteX2" fmla="*/ 707415 w 707415"/>
              <a:gd name="connsiteY2" fmla="*/ 1858151 h 2358111"/>
              <a:gd name="connsiteX3" fmla="*/ 6580 w 707415"/>
              <a:gd name="connsiteY3" fmla="*/ 2358111 h 2358111"/>
              <a:gd name="connsiteX4" fmla="*/ 0 w 707415"/>
              <a:gd name="connsiteY4" fmla="*/ 499960 h 235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15" h="2358111">
                <a:moveTo>
                  <a:pt x="0" y="499960"/>
                </a:moveTo>
                <a:lnTo>
                  <a:pt x="700837" y="0"/>
                </a:lnTo>
                <a:cubicBezTo>
                  <a:pt x="703030" y="619384"/>
                  <a:pt x="705222" y="1238767"/>
                  <a:pt x="707415" y="1858151"/>
                </a:cubicBezTo>
                <a:lnTo>
                  <a:pt x="6580" y="2358111"/>
                </a:lnTo>
                <a:cubicBezTo>
                  <a:pt x="5483" y="2032563"/>
                  <a:pt x="1097" y="825508"/>
                  <a:pt x="0" y="49996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2">
            <a:extLst>
              <a:ext uri="{FF2B5EF4-FFF2-40B4-BE49-F238E27FC236}">
                <a16:creationId xmlns:a16="http://schemas.microsoft.com/office/drawing/2014/main" id="{D409DC59-A40D-35C8-3130-B864682CB49B}"/>
              </a:ext>
            </a:extLst>
          </p:cNvPr>
          <p:cNvCxnSpPr>
            <a:cxnSpLocks/>
          </p:cNvCxnSpPr>
          <p:nvPr/>
        </p:nvCxnSpPr>
        <p:spPr>
          <a:xfrm flipV="1">
            <a:off x="9333073" y="1143650"/>
            <a:ext cx="0" cy="174096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8">
            <a:extLst>
              <a:ext uri="{FF2B5EF4-FFF2-40B4-BE49-F238E27FC236}">
                <a16:creationId xmlns:a16="http://schemas.microsoft.com/office/drawing/2014/main" id="{277EE458-F6FC-DEDD-6F1E-FFD82E62D72A}"/>
              </a:ext>
            </a:extLst>
          </p:cNvPr>
          <p:cNvCxnSpPr>
            <a:cxnSpLocks/>
          </p:cNvCxnSpPr>
          <p:nvPr/>
        </p:nvCxnSpPr>
        <p:spPr>
          <a:xfrm flipH="1" flipV="1">
            <a:off x="8772848" y="2687194"/>
            <a:ext cx="1440329" cy="4844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9">
            <a:extLst>
              <a:ext uri="{FF2B5EF4-FFF2-40B4-BE49-F238E27FC236}">
                <a16:creationId xmlns:a16="http://schemas.microsoft.com/office/drawing/2014/main" id="{DE7424AD-59DE-4FFC-8EA6-C59B1A6F1F60}"/>
              </a:ext>
            </a:extLst>
          </p:cNvPr>
          <p:cNvCxnSpPr>
            <a:cxnSpLocks/>
          </p:cNvCxnSpPr>
          <p:nvPr/>
        </p:nvCxnSpPr>
        <p:spPr>
          <a:xfrm flipH="1">
            <a:off x="9107045" y="2181057"/>
            <a:ext cx="1191741" cy="86162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5A8B6B0E-8C9B-AC3F-EA52-C16F67292451}"/>
              </a:ext>
            </a:extLst>
          </p:cNvPr>
          <p:cNvSpPr>
            <a:spLocks/>
          </p:cNvSpPr>
          <p:nvPr/>
        </p:nvSpPr>
        <p:spPr>
          <a:xfrm>
            <a:off x="1162542" y="1550622"/>
            <a:ext cx="4259295" cy="5059419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пряма, яка перетинає площину, перпендикулярна до двох прямих цієї площини, що проходять через точку перетину, то вона перпендикулярна і до площини.</a:t>
            </a:r>
            <a:endParaRPr lang="en-UA" sz="3000" dirty="0">
              <a:solidFill>
                <a:srgbClr val="424651"/>
              </a:solidFill>
            </a:endParaRPr>
          </a:p>
        </p:txBody>
      </p:sp>
      <p:pic>
        <p:nvPicPr>
          <p:cNvPr id="57" name="Picture 56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491A3DC7-C43A-476D-F56E-32F5871DD5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741236" y="192101"/>
            <a:ext cx="1269695" cy="1269695"/>
          </a:xfrm>
          <a:prstGeom prst="rect">
            <a:avLst/>
          </a:prstGeom>
        </p:spPr>
      </p:pic>
      <p:cxnSp>
        <p:nvCxnSpPr>
          <p:cNvPr id="59" name="Пряма сполучна лінія 42">
            <a:extLst>
              <a:ext uri="{FF2B5EF4-FFF2-40B4-BE49-F238E27FC236}">
                <a16:creationId xmlns:a16="http://schemas.microsoft.com/office/drawing/2014/main" id="{78389A91-5CC3-E0D0-710E-CD10B53CB59A}"/>
              </a:ext>
            </a:extLst>
          </p:cNvPr>
          <p:cNvCxnSpPr>
            <a:cxnSpLocks/>
          </p:cNvCxnSpPr>
          <p:nvPr/>
        </p:nvCxnSpPr>
        <p:spPr>
          <a:xfrm flipV="1">
            <a:off x="9333073" y="2884613"/>
            <a:ext cx="0" cy="723142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42">
            <a:extLst>
              <a:ext uri="{FF2B5EF4-FFF2-40B4-BE49-F238E27FC236}">
                <a16:creationId xmlns:a16="http://schemas.microsoft.com/office/drawing/2014/main" id="{3E6854D8-8CD3-BB4A-0855-6F5B0BD77B15}"/>
              </a:ext>
            </a:extLst>
          </p:cNvPr>
          <p:cNvCxnSpPr>
            <a:cxnSpLocks/>
          </p:cNvCxnSpPr>
          <p:nvPr/>
        </p:nvCxnSpPr>
        <p:spPr>
          <a:xfrm flipV="1">
            <a:off x="9333073" y="3607755"/>
            <a:ext cx="0" cy="386442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B71342D-0F2E-8B78-6754-3D4B5866132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78083" y="871241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/>
              <p:nvPr/>
            </p:nvSpPr>
            <p:spPr>
              <a:xfrm>
                <a:off x="8813288" y="651718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288" y="651718"/>
                <a:ext cx="702365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/>
              <p:nvPr/>
            </p:nvSpPr>
            <p:spPr>
              <a:xfrm>
                <a:off x="7835088" y="1963552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088" y="1963552"/>
                <a:ext cx="702365" cy="584775"/>
              </a:xfrm>
              <a:prstGeom prst="rect">
                <a:avLst/>
              </a:prstGeom>
              <a:blipFill>
                <a:blip r:embed="rId28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DC22B4E-8501-65D6-98F9-6DFE3DD2E024}"/>
                  </a:ext>
                </a:extLst>
              </p:cNvPr>
              <p:cNvSpPr txBox="1"/>
              <p:nvPr/>
            </p:nvSpPr>
            <p:spPr>
              <a:xfrm>
                <a:off x="10103372" y="2936692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8DC22B4E-8501-65D6-98F9-6DFE3DD2E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3372" y="2936692"/>
                <a:ext cx="702365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5CC0CD5-275E-BC5B-BB8B-78D09AD0279A}"/>
                  </a:ext>
                </a:extLst>
              </p:cNvPr>
              <p:cNvSpPr txBox="1"/>
              <p:nvPr/>
            </p:nvSpPr>
            <p:spPr>
              <a:xfrm>
                <a:off x="10213177" y="1910006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5CC0CD5-275E-BC5B-BB8B-78D09AD02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177" y="1910006"/>
                <a:ext cx="702365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B85F248-B8D7-AA24-9652-D4C876E77A1C}"/>
                  </a:ext>
                </a:extLst>
              </p:cNvPr>
              <p:cNvSpPr txBox="1"/>
              <p:nvPr/>
            </p:nvSpPr>
            <p:spPr>
              <a:xfrm>
                <a:off x="6035497" y="4285491"/>
                <a:ext cx="14444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B85F248-B8D7-AA24-9652-D4C876E77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97" y="4285491"/>
                <a:ext cx="1444487" cy="584775"/>
              </a:xfrm>
              <a:prstGeom prst="rect">
                <a:avLst/>
              </a:prstGeom>
              <a:blipFill>
                <a:blip r:embed="rId31"/>
                <a:stretch>
                  <a:fillRect l="-8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 сполучна лінія 39">
            <a:extLst>
              <a:ext uri="{FF2B5EF4-FFF2-40B4-BE49-F238E27FC236}">
                <a16:creationId xmlns:a16="http://schemas.microsoft.com/office/drawing/2014/main" id="{CBAFE36B-03A2-C80B-BE2A-9F1C8B00BCF1}"/>
              </a:ext>
            </a:extLst>
          </p:cNvPr>
          <p:cNvCxnSpPr>
            <a:cxnSpLocks/>
          </p:cNvCxnSpPr>
          <p:nvPr/>
        </p:nvCxnSpPr>
        <p:spPr>
          <a:xfrm flipH="1">
            <a:off x="9333073" y="2503738"/>
            <a:ext cx="159346" cy="1152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2">
            <a:extLst>
              <a:ext uri="{FF2B5EF4-FFF2-40B4-BE49-F238E27FC236}">
                <a16:creationId xmlns:a16="http://schemas.microsoft.com/office/drawing/2014/main" id="{8D293F8A-2B57-F3A0-CF84-0ABB48928F94}"/>
              </a:ext>
            </a:extLst>
          </p:cNvPr>
          <p:cNvCxnSpPr>
            <a:cxnSpLocks/>
          </p:cNvCxnSpPr>
          <p:nvPr/>
        </p:nvCxnSpPr>
        <p:spPr>
          <a:xfrm flipV="1">
            <a:off x="9494929" y="2503738"/>
            <a:ext cx="0" cy="24514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42">
            <a:extLst>
              <a:ext uri="{FF2B5EF4-FFF2-40B4-BE49-F238E27FC236}">
                <a16:creationId xmlns:a16="http://schemas.microsoft.com/office/drawing/2014/main" id="{28B684A1-9D42-22FF-B2E8-7360492C34B8}"/>
              </a:ext>
            </a:extLst>
          </p:cNvPr>
          <p:cNvCxnSpPr>
            <a:cxnSpLocks/>
          </p:cNvCxnSpPr>
          <p:nvPr/>
        </p:nvCxnSpPr>
        <p:spPr>
          <a:xfrm flipV="1">
            <a:off x="9107045" y="2449985"/>
            <a:ext cx="0" cy="34916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38">
            <a:extLst>
              <a:ext uri="{FF2B5EF4-FFF2-40B4-BE49-F238E27FC236}">
                <a16:creationId xmlns:a16="http://schemas.microsoft.com/office/drawing/2014/main" id="{894F5D7E-3053-4C7E-43F9-6518A13C13B5}"/>
              </a:ext>
            </a:extLst>
          </p:cNvPr>
          <p:cNvCxnSpPr>
            <a:cxnSpLocks/>
          </p:cNvCxnSpPr>
          <p:nvPr/>
        </p:nvCxnSpPr>
        <p:spPr>
          <a:xfrm flipH="1" flipV="1">
            <a:off x="9111932" y="2449985"/>
            <a:ext cx="211995" cy="7130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F0AFA2-951B-1C42-ED1E-67D13FCB0D5B}"/>
                  </a:ext>
                </a:extLst>
              </p:cNvPr>
              <p:cNvSpPr txBox="1"/>
              <p:nvPr/>
            </p:nvSpPr>
            <p:spPr>
              <a:xfrm>
                <a:off x="6035497" y="4802102"/>
                <a:ext cx="14444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F0AFA2-951B-1C42-ED1E-67D13FCB0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97" y="4802102"/>
                <a:ext cx="1444487" cy="584775"/>
              </a:xfrm>
              <a:prstGeom prst="rect">
                <a:avLst/>
              </a:prstGeom>
              <a:blipFill>
                <a:blip r:embed="rId32"/>
                <a:stretch>
                  <a:fillRect l="-8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C22055A-DC73-ADA6-11DE-A308DAFCC2EB}"/>
                  </a:ext>
                </a:extLst>
              </p:cNvPr>
              <p:cNvSpPr txBox="1"/>
              <p:nvPr/>
            </p:nvSpPr>
            <p:spPr>
              <a:xfrm>
                <a:off x="6035497" y="5254290"/>
                <a:ext cx="293578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C22055A-DC73-ADA6-11DE-A308DAFCC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97" y="5254290"/>
                <a:ext cx="2935783" cy="584775"/>
              </a:xfrm>
              <a:prstGeom prst="rect">
                <a:avLst/>
              </a:prstGeom>
              <a:blipFill>
                <a:blip r:embed="rId33"/>
                <a:stretch>
                  <a:fillRect l="-431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7FB3E-3DE4-0503-B9F2-668248D0A063}"/>
                  </a:ext>
                </a:extLst>
              </p:cNvPr>
              <p:cNvSpPr txBox="1"/>
              <p:nvPr/>
            </p:nvSpPr>
            <p:spPr>
              <a:xfrm>
                <a:off x="6035497" y="5671835"/>
                <a:ext cx="293578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7FB3E-3DE4-0503-B9F2-668248D0A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97" y="5671835"/>
                <a:ext cx="2935783" cy="584775"/>
              </a:xfrm>
              <a:prstGeom prst="rect">
                <a:avLst/>
              </a:prstGeom>
              <a:blipFill>
                <a:blip r:embed="rId34"/>
                <a:stretch>
                  <a:fillRect l="-43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94326C6-498A-E4B0-9608-ACD4DCAE97EE}"/>
              </a:ext>
            </a:extLst>
          </p:cNvPr>
          <p:cNvCxnSpPr>
            <a:cxnSpLocks/>
          </p:cNvCxnSpPr>
          <p:nvPr/>
        </p:nvCxnSpPr>
        <p:spPr>
          <a:xfrm>
            <a:off x="8464903" y="4448425"/>
            <a:ext cx="0" cy="16648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ight Arrow 28">
            <a:extLst>
              <a:ext uri="{FF2B5EF4-FFF2-40B4-BE49-F238E27FC236}">
                <a16:creationId xmlns:a16="http://schemas.microsoft.com/office/drawing/2014/main" id="{B79B84ED-4016-99CF-D0C0-03AC81A25EBD}"/>
              </a:ext>
            </a:extLst>
          </p:cNvPr>
          <p:cNvSpPr/>
          <p:nvPr/>
        </p:nvSpPr>
        <p:spPr>
          <a:xfrm>
            <a:off x="8663865" y="5136730"/>
            <a:ext cx="711817" cy="411970"/>
          </a:xfrm>
          <a:prstGeom prst="rightArrow">
            <a:avLst>
              <a:gd name="adj1" fmla="val 50000"/>
              <a:gd name="adj2" fmla="val 775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A26BBDF-1878-E349-E420-26129B4B6486}"/>
                  </a:ext>
                </a:extLst>
              </p:cNvPr>
              <p:cNvSpPr txBox="1"/>
              <p:nvPr/>
            </p:nvSpPr>
            <p:spPr>
              <a:xfrm>
                <a:off x="9502689" y="4997576"/>
                <a:ext cx="14444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A26BBDF-1878-E349-E420-26129B4B6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689" y="4997576"/>
                <a:ext cx="1444487" cy="584775"/>
              </a:xfrm>
              <a:prstGeom prst="rect">
                <a:avLst/>
              </a:prstGeom>
              <a:blipFill>
                <a:blip r:embed="rId35"/>
                <a:stretch>
                  <a:fillRect l="-870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ABE718E7-A9D3-20BD-14A9-25B4665174B4}"/>
              </a:ext>
            </a:extLst>
          </p:cNvPr>
          <p:cNvSpPr/>
          <p:nvPr/>
        </p:nvSpPr>
        <p:spPr>
          <a:xfrm>
            <a:off x="5730697" y="773816"/>
            <a:ext cx="1749283" cy="478460"/>
          </a:xfrm>
          <a:prstGeom prst="roundRect">
            <a:avLst>
              <a:gd name="adj" fmla="val 28882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</a:t>
            </a:r>
            <a:endParaRPr lang="en-UA" sz="2800" dirty="0">
              <a:solidFill>
                <a:srgbClr val="DE312B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3C44DA7-79AA-9C53-FDEA-347BDC266642}"/>
              </a:ext>
            </a:extLst>
          </p:cNvPr>
          <p:cNvSpPr/>
          <p:nvPr/>
        </p:nvSpPr>
        <p:spPr>
          <a:xfrm>
            <a:off x="9275944" y="282243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0DBE4C-A627-A08C-7417-AD505A897D11}"/>
                  </a:ext>
                </a:extLst>
              </p:cNvPr>
              <p:cNvSpPr txBox="1"/>
              <p:nvPr/>
            </p:nvSpPr>
            <p:spPr>
              <a:xfrm>
                <a:off x="9183443" y="2870431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0DBE4C-A627-A08C-7417-AD505A897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3443" y="2870431"/>
                <a:ext cx="702365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553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9" grpId="0" animBg="1"/>
      <p:bldP spid="56" grpId="0" animBg="1"/>
      <p:bldP spid="66" grpId="0"/>
      <p:bldP spid="67" grpId="0"/>
      <p:bldP spid="68" grpId="0"/>
      <p:bldP spid="69" grpId="0"/>
      <p:bldP spid="71" grpId="0"/>
      <p:bldP spid="23" grpId="0"/>
      <p:bldP spid="24" grpId="0"/>
      <p:bldP spid="25" grpId="0"/>
      <p:bldP spid="29" grpId="0" animBg="1"/>
      <p:bldP spid="31" grpId="0"/>
      <p:bldP spid="33" grpId="0" animBg="1"/>
      <p:bldP spid="2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8444753" y="1384989"/>
            <a:ext cx="3667144" cy="4706489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272173" y="0"/>
            <a:ext cx="8971133" cy="889597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взаємно перпендикулярних прямих і площин</a:t>
            </a:r>
            <a:endParaRPr lang="en-UA" sz="2800" dirty="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95D9504-E96A-67D8-B462-DC081053176D}"/>
              </a:ext>
            </a:extLst>
          </p:cNvPr>
          <p:cNvSpPr/>
          <p:nvPr/>
        </p:nvSpPr>
        <p:spPr>
          <a:xfrm rot="5400000">
            <a:off x="9508762" y="2559036"/>
            <a:ext cx="1575626" cy="3356881"/>
          </a:xfrm>
          <a:custGeom>
            <a:avLst/>
            <a:gdLst>
              <a:gd name="connsiteX0" fmla="*/ 0 w 756753"/>
              <a:gd name="connsiteY0" fmla="*/ 0 h 986511"/>
              <a:gd name="connsiteX1" fmla="*/ 756753 w 756753"/>
              <a:gd name="connsiteY1" fmla="*/ 0 h 986511"/>
              <a:gd name="connsiteX2" fmla="*/ 756753 w 756753"/>
              <a:gd name="connsiteY2" fmla="*/ 986511 h 986511"/>
              <a:gd name="connsiteX3" fmla="*/ 0 w 756753"/>
              <a:gd name="connsiteY3" fmla="*/ 986511 h 986511"/>
              <a:gd name="connsiteX4" fmla="*/ 0 w 756753"/>
              <a:gd name="connsiteY4" fmla="*/ 0 h 986511"/>
              <a:gd name="connsiteX0" fmla="*/ 0 w 756753"/>
              <a:gd name="connsiteY0" fmla="*/ 499960 h 1486471"/>
              <a:gd name="connsiteX1" fmla="*/ 710704 w 756753"/>
              <a:gd name="connsiteY1" fmla="*/ 0 h 1486471"/>
              <a:gd name="connsiteX2" fmla="*/ 756753 w 756753"/>
              <a:gd name="connsiteY2" fmla="*/ 1486471 h 1486471"/>
              <a:gd name="connsiteX3" fmla="*/ 0 w 756753"/>
              <a:gd name="connsiteY3" fmla="*/ 1486471 h 1486471"/>
              <a:gd name="connsiteX4" fmla="*/ 0 w 756753"/>
              <a:gd name="connsiteY4" fmla="*/ 499960 h 1486471"/>
              <a:gd name="connsiteX0" fmla="*/ 0 w 756753"/>
              <a:gd name="connsiteY0" fmla="*/ 490092 h 1476603"/>
              <a:gd name="connsiteX1" fmla="*/ 697547 w 756753"/>
              <a:gd name="connsiteY1" fmla="*/ 0 h 1476603"/>
              <a:gd name="connsiteX2" fmla="*/ 756753 w 756753"/>
              <a:gd name="connsiteY2" fmla="*/ 1476603 h 1476603"/>
              <a:gd name="connsiteX3" fmla="*/ 0 w 756753"/>
              <a:gd name="connsiteY3" fmla="*/ 1476603 h 1476603"/>
              <a:gd name="connsiteX4" fmla="*/ 0 w 756753"/>
              <a:gd name="connsiteY4" fmla="*/ 490092 h 1476603"/>
              <a:gd name="connsiteX0" fmla="*/ 0 w 760043"/>
              <a:gd name="connsiteY0" fmla="*/ 499960 h 1476603"/>
              <a:gd name="connsiteX1" fmla="*/ 700837 w 760043"/>
              <a:gd name="connsiteY1" fmla="*/ 0 h 1476603"/>
              <a:gd name="connsiteX2" fmla="*/ 760043 w 760043"/>
              <a:gd name="connsiteY2" fmla="*/ 1476603 h 1476603"/>
              <a:gd name="connsiteX3" fmla="*/ 3290 w 760043"/>
              <a:gd name="connsiteY3" fmla="*/ 1476603 h 1476603"/>
              <a:gd name="connsiteX4" fmla="*/ 0 w 760043"/>
              <a:gd name="connsiteY4" fmla="*/ 499960 h 1476603"/>
              <a:gd name="connsiteX0" fmla="*/ 0 w 760043"/>
              <a:gd name="connsiteY0" fmla="*/ 499960 h 2358111"/>
              <a:gd name="connsiteX1" fmla="*/ 700837 w 760043"/>
              <a:gd name="connsiteY1" fmla="*/ 0 h 2358111"/>
              <a:gd name="connsiteX2" fmla="*/ 760043 w 760043"/>
              <a:gd name="connsiteY2" fmla="*/ 1476603 h 2358111"/>
              <a:gd name="connsiteX3" fmla="*/ 6580 w 760043"/>
              <a:gd name="connsiteY3" fmla="*/ 2358111 h 2358111"/>
              <a:gd name="connsiteX4" fmla="*/ 0 w 760043"/>
              <a:gd name="connsiteY4" fmla="*/ 499960 h 2358111"/>
              <a:gd name="connsiteX0" fmla="*/ 0 w 707415"/>
              <a:gd name="connsiteY0" fmla="*/ 499960 h 2358111"/>
              <a:gd name="connsiteX1" fmla="*/ 700837 w 707415"/>
              <a:gd name="connsiteY1" fmla="*/ 0 h 2358111"/>
              <a:gd name="connsiteX2" fmla="*/ 707415 w 707415"/>
              <a:gd name="connsiteY2" fmla="*/ 1858151 h 2358111"/>
              <a:gd name="connsiteX3" fmla="*/ 6580 w 707415"/>
              <a:gd name="connsiteY3" fmla="*/ 2358111 h 2358111"/>
              <a:gd name="connsiteX4" fmla="*/ 0 w 707415"/>
              <a:gd name="connsiteY4" fmla="*/ 499960 h 235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15" h="2358111">
                <a:moveTo>
                  <a:pt x="0" y="499960"/>
                </a:moveTo>
                <a:lnTo>
                  <a:pt x="700837" y="0"/>
                </a:lnTo>
                <a:cubicBezTo>
                  <a:pt x="703030" y="619384"/>
                  <a:pt x="705222" y="1238767"/>
                  <a:pt x="707415" y="1858151"/>
                </a:cubicBezTo>
                <a:lnTo>
                  <a:pt x="6580" y="2358111"/>
                </a:lnTo>
                <a:cubicBezTo>
                  <a:pt x="5483" y="2032563"/>
                  <a:pt x="1097" y="825508"/>
                  <a:pt x="0" y="499960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2">
            <a:extLst>
              <a:ext uri="{FF2B5EF4-FFF2-40B4-BE49-F238E27FC236}">
                <a16:creationId xmlns:a16="http://schemas.microsoft.com/office/drawing/2014/main" id="{D409DC59-A40D-35C8-3130-B864682CB49B}"/>
              </a:ext>
            </a:extLst>
          </p:cNvPr>
          <p:cNvCxnSpPr>
            <a:cxnSpLocks/>
          </p:cNvCxnSpPr>
          <p:nvPr/>
        </p:nvCxnSpPr>
        <p:spPr>
          <a:xfrm flipV="1">
            <a:off x="9957826" y="2561183"/>
            <a:ext cx="0" cy="174096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5A8B6B0E-8C9B-AC3F-EA52-C16F67292451}"/>
              </a:ext>
            </a:extLst>
          </p:cNvPr>
          <p:cNvSpPr>
            <a:spLocks/>
          </p:cNvSpPr>
          <p:nvPr/>
        </p:nvSpPr>
        <p:spPr>
          <a:xfrm>
            <a:off x="1123371" y="1384990"/>
            <a:ext cx="7169349" cy="1472008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424651"/>
                </a:solidFill>
              </a:rPr>
              <a:t>Якщо одна з двох паралельних прямих перпендикулярна до площини, то й друга пряма перпендикулярна до цієї площини</a:t>
            </a:r>
            <a:endParaRPr lang="en-UA" sz="3000" dirty="0">
              <a:solidFill>
                <a:srgbClr val="424651"/>
              </a:solidFill>
            </a:endParaRPr>
          </a:p>
        </p:txBody>
      </p:sp>
      <p:cxnSp>
        <p:nvCxnSpPr>
          <p:cNvPr id="59" name="Пряма сполучна лінія 42">
            <a:extLst>
              <a:ext uri="{FF2B5EF4-FFF2-40B4-BE49-F238E27FC236}">
                <a16:creationId xmlns:a16="http://schemas.microsoft.com/office/drawing/2014/main" id="{78389A91-5CC3-E0D0-710E-CD10B53CB59A}"/>
              </a:ext>
            </a:extLst>
          </p:cNvPr>
          <p:cNvCxnSpPr>
            <a:cxnSpLocks/>
          </p:cNvCxnSpPr>
          <p:nvPr/>
        </p:nvCxnSpPr>
        <p:spPr>
          <a:xfrm flipV="1">
            <a:off x="9957826" y="4302146"/>
            <a:ext cx="0" cy="723142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42">
            <a:extLst>
              <a:ext uri="{FF2B5EF4-FFF2-40B4-BE49-F238E27FC236}">
                <a16:creationId xmlns:a16="http://schemas.microsoft.com/office/drawing/2014/main" id="{3E6854D8-8CD3-BB4A-0855-6F5B0BD77B15}"/>
              </a:ext>
            </a:extLst>
          </p:cNvPr>
          <p:cNvCxnSpPr>
            <a:cxnSpLocks/>
          </p:cNvCxnSpPr>
          <p:nvPr/>
        </p:nvCxnSpPr>
        <p:spPr>
          <a:xfrm flipV="1">
            <a:off x="9957826" y="5025288"/>
            <a:ext cx="0" cy="386442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B71342D-0F2E-8B78-6754-3D4B5866132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78083" y="1520858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/>
              <p:nvPr/>
            </p:nvSpPr>
            <p:spPr>
              <a:xfrm>
                <a:off x="9424594" y="2042357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4899BE7-24D2-7223-2DE0-94561FCDF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594" y="2042357"/>
                <a:ext cx="702365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/>
              <p:nvPr/>
            </p:nvSpPr>
            <p:spPr>
              <a:xfrm>
                <a:off x="8689339" y="3381085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C0FC0BB-FABA-DAB8-0DC4-D8B9335FD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339" y="3381085"/>
                <a:ext cx="702365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290101B0-77C9-8503-9874-50489944E9F0}"/>
              </a:ext>
            </a:extLst>
          </p:cNvPr>
          <p:cNvGrpSpPr/>
          <p:nvPr/>
        </p:nvGrpSpPr>
        <p:grpSpPr>
          <a:xfrm>
            <a:off x="10706528" y="2561183"/>
            <a:ext cx="0" cy="2850547"/>
            <a:chOff x="9485473" y="1296050"/>
            <a:chExt cx="0" cy="2850547"/>
          </a:xfrm>
        </p:grpSpPr>
        <p:cxnSp>
          <p:nvCxnSpPr>
            <p:cNvPr id="2" name="Пряма сполучна лінія 42">
              <a:extLst>
                <a:ext uri="{FF2B5EF4-FFF2-40B4-BE49-F238E27FC236}">
                  <a16:creationId xmlns:a16="http://schemas.microsoft.com/office/drawing/2014/main" id="{F5F53137-CEB2-4814-CCE6-8068DCC23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85473" y="1296050"/>
              <a:ext cx="0" cy="1740963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 сполучна лінія 42">
              <a:extLst>
                <a:ext uri="{FF2B5EF4-FFF2-40B4-BE49-F238E27FC236}">
                  <a16:creationId xmlns:a16="http://schemas.microsoft.com/office/drawing/2014/main" id="{05BE3CF7-8A7A-B874-32FE-7FD8FD139F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85473" y="3037013"/>
              <a:ext cx="0" cy="723142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 сполучна лінія 42">
              <a:extLst>
                <a:ext uri="{FF2B5EF4-FFF2-40B4-BE49-F238E27FC236}">
                  <a16:creationId xmlns:a16="http://schemas.microsoft.com/office/drawing/2014/main" id="{FFE24EBD-7D1F-8EBD-8E58-2C3DBF6247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85473" y="3760155"/>
              <a:ext cx="0" cy="386442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2756184-C600-B4A3-77BE-3DC2CE01994D}"/>
              </a:ext>
            </a:extLst>
          </p:cNvPr>
          <p:cNvSpPr>
            <a:spLocks/>
          </p:cNvSpPr>
          <p:nvPr/>
        </p:nvSpPr>
        <p:spPr>
          <a:xfrm>
            <a:off x="1123370" y="1384990"/>
            <a:ext cx="7169349" cy="2132381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3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C463BC-2336-67BD-E594-8B53C8B7C8CF}"/>
                  </a:ext>
                </a:extLst>
              </p:cNvPr>
              <p:cNvSpPr txBox="1"/>
              <p:nvPr/>
            </p:nvSpPr>
            <p:spPr>
              <a:xfrm>
                <a:off x="2230354" y="2892255"/>
                <a:ext cx="56033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3200" dirty="0">
                    <a:solidFill>
                      <a:srgbClr val="FFFF00"/>
                    </a:solidFill>
                  </a:rPr>
                  <a:t> </a:t>
                </a:r>
                <a:r>
                  <a:rPr lang="uk-UA" sz="3200" dirty="0">
                    <a:solidFill>
                      <a:srgbClr val="FFFF00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3200" dirty="0">
                    <a:solidFill>
                      <a:srgbClr val="FFFF00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C463BC-2336-67BD-E594-8B53C8B7C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354" y="2892255"/>
                <a:ext cx="5603309" cy="584775"/>
              </a:xfrm>
              <a:prstGeom prst="rect">
                <a:avLst/>
              </a:prstGeom>
              <a:blipFill>
                <a:blip r:embed="rId28"/>
                <a:stretch>
                  <a:fillRect l="-2715" t="-12766" b="-319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EA2AB-9FF9-6DD2-022C-C555749ADDD9}"/>
                  </a:ext>
                </a:extLst>
              </p:cNvPr>
              <p:cNvSpPr txBox="1"/>
              <p:nvPr/>
            </p:nvSpPr>
            <p:spPr>
              <a:xfrm>
                <a:off x="10366264" y="2042355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EA2AB-9FF9-6DD2-022C-C555749AD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6264" y="2042355"/>
                <a:ext cx="702365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DA35A0D-A3BA-4E48-2B34-DE7C8C05408D}"/>
              </a:ext>
            </a:extLst>
          </p:cNvPr>
          <p:cNvSpPr>
            <a:spLocks/>
          </p:cNvSpPr>
          <p:nvPr/>
        </p:nvSpPr>
        <p:spPr>
          <a:xfrm>
            <a:off x="1129968" y="2793557"/>
            <a:ext cx="890421" cy="726201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1</a:t>
            </a:r>
            <a:endParaRPr lang="en-UA" sz="3000" dirty="0">
              <a:solidFill>
                <a:srgbClr val="FFFF00"/>
              </a:solidFill>
            </a:endParaRPr>
          </a:p>
        </p:txBody>
      </p:sp>
      <p:pic>
        <p:nvPicPr>
          <p:cNvPr id="20" name="Picture 19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40F7B48C-9D5F-F08D-9380-C09FD72DDCD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91200" y="2953264"/>
            <a:ext cx="500450" cy="500450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EB7B569-1E0C-9838-BF4A-01CCB7A880D3}"/>
              </a:ext>
            </a:extLst>
          </p:cNvPr>
          <p:cNvSpPr>
            <a:spLocks/>
          </p:cNvSpPr>
          <p:nvPr/>
        </p:nvSpPr>
        <p:spPr>
          <a:xfrm>
            <a:off x="1129968" y="4425271"/>
            <a:ext cx="7169349" cy="1005833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424651"/>
                </a:solidFill>
              </a:rPr>
              <a:t>Дві прямі, перпендикулярні до однієї площини, паралельні</a:t>
            </a:r>
            <a:endParaRPr lang="en-UA" sz="3000" dirty="0">
              <a:solidFill>
                <a:srgbClr val="42465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373DBCF-7875-1494-D41C-54640FEC90B2}"/>
              </a:ext>
            </a:extLst>
          </p:cNvPr>
          <p:cNvSpPr>
            <a:spLocks/>
          </p:cNvSpPr>
          <p:nvPr/>
        </p:nvSpPr>
        <p:spPr>
          <a:xfrm>
            <a:off x="1129967" y="4419423"/>
            <a:ext cx="7169349" cy="1672055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3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E69FBC-0171-0F3A-A5E4-50E234169EDC}"/>
                  </a:ext>
                </a:extLst>
              </p:cNvPr>
              <p:cNvSpPr txBox="1"/>
              <p:nvPr/>
            </p:nvSpPr>
            <p:spPr>
              <a:xfrm>
                <a:off x="2236951" y="5466362"/>
                <a:ext cx="56033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3200" dirty="0">
                    <a:solidFill>
                      <a:srgbClr val="FFFF00"/>
                    </a:solidFill>
                  </a:rPr>
                  <a:t> і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3200" dirty="0">
                    <a:solidFill>
                      <a:srgbClr val="FFFF00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3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E69FBC-0171-0F3A-A5E4-50E234169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951" y="5466362"/>
                <a:ext cx="5603309" cy="584775"/>
              </a:xfrm>
              <a:prstGeom prst="rect">
                <a:avLst/>
              </a:prstGeom>
              <a:blipFill>
                <a:blip r:embed="rId30"/>
                <a:stretch>
                  <a:fillRect l="-2715" t="-12766" b="-319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8D35E7E-372D-A48E-EDB7-8FE9DC9D864B}"/>
              </a:ext>
            </a:extLst>
          </p:cNvPr>
          <p:cNvSpPr>
            <a:spLocks/>
          </p:cNvSpPr>
          <p:nvPr/>
        </p:nvSpPr>
        <p:spPr>
          <a:xfrm>
            <a:off x="1136565" y="5367664"/>
            <a:ext cx="890421" cy="726201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2</a:t>
            </a:r>
            <a:endParaRPr lang="en-UA" sz="3000" dirty="0">
              <a:solidFill>
                <a:srgbClr val="FFFF00"/>
              </a:solidFill>
            </a:endParaRPr>
          </a:p>
        </p:txBody>
      </p:sp>
      <p:pic>
        <p:nvPicPr>
          <p:cNvPr id="32" name="Picture 31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8A2E5F8-A126-5C52-B3D4-13A7FA870C0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97797" y="5527371"/>
            <a:ext cx="500450" cy="5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78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9" grpId="0" animBg="1"/>
      <p:bldP spid="56" grpId="0" animBg="1"/>
      <p:bldP spid="66" grpId="0"/>
      <p:bldP spid="67" grpId="0"/>
      <p:bldP spid="10" grpId="0" animBg="1"/>
      <p:bldP spid="11" grpId="0"/>
      <p:bldP spid="12" grpId="0"/>
      <p:bldP spid="13" grpId="0" animBg="1"/>
      <p:bldP spid="21" grpId="0" animBg="1"/>
      <p:bldP spid="22" grpId="0" animBg="1"/>
      <p:bldP spid="26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net on a green background&#10;&#10;Description automatically generated">
            <a:extLst>
              <a:ext uri="{FF2B5EF4-FFF2-40B4-BE49-F238E27FC236}">
                <a16:creationId xmlns:a16="http://schemas.microsoft.com/office/drawing/2014/main" id="{52B47647-60E9-3AC8-206C-62FA980B5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28" y="1704070"/>
            <a:ext cx="6562193" cy="43341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3116080" y="88935"/>
            <a:ext cx="8992341" cy="136880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перпендикулярних перетинів прямих можна нарахувати на прикладі футбольних воріт?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B17B8F8-B8F3-7667-6EAD-7312488460CC}"/>
              </a:ext>
            </a:extLst>
          </p:cNvPr>
          <p:cNvGrpSpPr/>
          <p:nvPr/>
        </p:nvGrpSpPr>
        <p:grpSpPr>
          <a:xfrm>
            <a:off x="1784382" y="4072217"/>
            <a:ext cx="893591" cy="1688982"/>
            <a:chOff x="1784382" y="4072217"/>
            <a:chExt cx="893591" cy="168898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5B2F1C1-534D-F4A4-454E-D356E06DDDB7}"/>
                </a:ext>
              </a:extLst>
            </p:cNvPr>
            <p:cNvSpPr/>
            <p:nvPr/>
          </p:nvSpPr>
          <p:spPr>
            <a:xfrm>
              <a:off x="2003343" y="4558424"/>
              <a:ext cx="492246" cy="716565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A46B83-2A8B-F581-D305-4E7079BB5EC9}"/>
                    </a:ext>
                  </a:extLst>
                </p:cNvPr>
                <p:cNvSpPr txBox="1"/>
                <p:nvPr/>
              </p:nvSpPr>
              <p:spPr>
                <a:xfrm>
                  <a:off x="1784382" y="4567567"/>
                  <a:ext cx="89359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4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A46B83-2A8B-F581-D305-4E7079BB5E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4382" y="4567567"/>
                  <a:ext cx="893591" cy="707886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5BAF757-00C7-12FF-44A3-719CCC331CBB}"/>
                </a:ext>
              </a:extLst>
            </p:cNvPr>
            <p:cNvGrpSpPr/>
            <p:nvPr/>
          </p:nvGrpSpPr>
          <p:grpSpPr>
            <a:xfrm>
              <a:off x="1838178" y="4072217"/>
              <a:ext cx="761575" cy="1688982"/>
              <a:chOff x="1838178" y="4072217"/>
              <a:chExt cx="761575" cy="1688982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99D4C7F0-92B6-AD48-992D-E58F924DC01B}"/>
                  </a:ext>
                </a:extLst>
              </p:cNvPr>
              <p:cNvCxnSpPr/>
              <p:nvPr/>
            </p:nvCxnSpPr>
            <p:spPr>
              <a:xfrm>
                <a:off x="2599753" y="4072217"/>
                <a:ext cx="0" cy="1688981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00101BB-499E-3798-B001-868BD9381F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838178" y="5106573"/>
                <a:ext cx="761575" cy="654626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F9FA3A5-AD42-A5CB-C3E0-D736220B09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3849" y="5406436"/>
                <a:ext cx="0" cy="228156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54EB3F8-E212-E213-8A5A-514BE6DC54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53849" y="5406436"/>
                <a:ext cx="132715" cy="114078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73BC690-BFA0-A559-4C0F-1A3B49FF8C89}"/>
              </a:ext>
            </a:extLst>
          </p:cNvPr>
          <p:cNvGrpSpPr/>
          <p:nvPr/>
        </p:nvGrpSpPr>
        <p:grpSpPr>
          <a:xfrm>
            <a:off x="1639976" y="4722529"/>
            <a:ext cx="1392149" cy="866285"/>
            <a:chOff x="1639976" y="4722529"/>
            <a:chExt cx="1392149" cy="86628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9B683E19-3264-AF3A-A244-B4AF1633E93C}"/>
                </a:ext>
              </a:extLst>
            </p:cNvPr>
            <p:cNvGrpSpPr/>
            <p:nvPr/>
          </p:nvGrpSpPr>
          <p:grpSpPr>
            <a:xfrm>
              <a:off x="1639976" y="4722529"/>
              <a:ext cx="1392149" cy="866285"/>
              <a:chOff x="1639976" y="4722529"/>
              <a:chExt cx="1392149" cy="866285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D4B9631-A738-7B28-861B-2041CBDFAA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41264" y="4722529"/>
                <a:ext cx="1390861" cy="211659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9214F0E-3D2A-3A14-36C0-FAAE35842A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39976" y="4934188"/>
                <a:ext cx="761575" cy="654626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B456D78-7A26-DB21-D74C-D466BEDDD0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82558" y="5032424"/>
                <a:ext cx="209679" cy="31909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1924B25F-4C9B-E4F3-3820-94B263D6A4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851463" y="4909868"/>
                <a:ext cx="142171" cy="122206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1F88A64-89F8-7543-9C80-D523F73DC70E}"/>
                </a:ext>
              </a:extLst>
            </p:cNvPr>
            <p:cNvSpPr/>
            <p:nvPr/>
          </p:nvSpPr>
          <p:spPr>
            <a:xfrm>
              <a:off x="2081579" y="4872272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268719E-2C58-B15D-AC6A-109F3611DD83}"/>
                    </a:ext>
                  </a:extLst>
                </p:cNvPr>
                <p:cNvSpPr txBox="1"/>
                <p:nvPr/>
              </p:nvSpPr>
              <p:spPr>
                <a:xfrm>
                  <a:off x="2010736" y="4768519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268719E-2C58-B15D-AC6A-109F3611D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0736" y="4768519"/>
                  <a:ext cx="452185" cy="646331"/>
                </a:xfrm>
                <a:prstGeom prst="rect">
                  <a:avLst/>
                </a:prstGeom>
                <a:blipFill>
                  <a:blip r:embed="rId24"/>
                  <a:stretch>
                    <a:fillRect l="-11111" r="-1388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68FC7E0-E0C1-F907-AABF-D9CEE301105E}"/>
              </a:ext>
            </a:extLst>
          </p:cNvPr>
          <p:cNvGrpSpPr/>
          <p:nvPr/>
        </p:nvGrpSpPr>
        <p:grpSpPr>
          <a:xfrm>
            <a:off x="1636150" y="3440792"/>
            <a:ext cx="1170713" cy="1493396"/>
            <a:chOff x="1636150" y="3440792"/>
            <a:chExt cx="1170713" cy="1493396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A85D23A-D28E-2689-8136-47C9540DD133}"/>
                </a:ext>
              </a:extLst>
            </p:cNvPr>
            <p:cNvGrpSpPr/>
            <p:nvPr/>
          </p:nvGrpSpPr>
          <p:grpSpPr>
            <a:xfrm>
              <a:off x="1636150" y="3440792"/>
              <a:ext cx="1170713" cy="1493396"/>
              <a:chOff x="1636150" y="3440792"/>
              <a:chExt cx="1170713" cy="1493396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B4ED0CF-A6FE-3A8A-0415-5F656EBFD4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36150" y="3440792"/>
                <a:ext cx="247421" cy="1493396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01B4DD3-A933-921D-E101-F34F90049E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45203" y="4754576"/>
                <a:ext cx="1161660" cy="174964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C862E70-6797-7307-C8C6-E0025E32CB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68810" y="4692041"/>
                <a:ext cx="220785" cy="33254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0427BC9B-966A-14BA-D4D1-400284D0F1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52374" y="4694416"/>
                <a:ext cx="33676" cy="203264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0E20A9F-2EBC-6F62-8A34-2D09C68C3771}"/>
                </a:ext>
              </a:extLst>
            </p:cNvPr>
            <p:cNvSpPr/>
            <p:nvPr/>
          </p:nvSpPr>
          <p:spPr>
            <a:xfrm>
              <a:off x="1912688" y="4183558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4719565-8AD0-E80E-E344-8398FFE08A9C}"/>
                    </a:ext>
                  </a:extLst>
                </p:cNvPr>
                <p:cNvSpPr txBox="1"/>
                <p:nvPr/>
              </p:nvSpPr>
              <p:spPr>
                <a:xfrm>
                  <a:off x="1841845" y="4079805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4719565-8AD0-E80E-E344-8398FFE08A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1845" y="4079805"/>
                  <a:ext cx="452185" cy="646331"/>
                </a:xfrm>
                <a:prstGeom prst="rect">
                  <a:avLst/>
                </a:prstGeom>
                <a:blipFill>
                  <a:blip r:embed="rId25"/>
                  <a:stretch>
                    <a:fillRect l="-10811" r="-1081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131EA35-EF34-E5BE-B8A8-B77EACDCC892}"/>
              </a:ext>
            </a:extLst>
          </p:cNvPr>
          <p:cNvGrpSpPr/>
          <p:nvPr/>
        </p:nvGrpSpPr>
        <p:grpSpPr>
          <a:xfrm>
            <a:off x="2020069" y="2449242"/>
            <a:ext cx="1380238" cy="646331"/>
            <a:chOff x="2020069" y="2449242"/>
            <a:chExt cx="1380238" cy="64633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F6B76D-AEE7-1390-6DD1-E3FD64704C77}"/>
                </a:ext>
              </a:extLst>
            </p:cNvPr>
            <p:cNvGrpSpPr/>
            <p:nvPr/>
          </p:nvGrpSpPr>
          <p:grpSpPr>
            <a:xfrm>
              <a:off x="2020069" y="2449242"/>
              <a:ext cx="1380238" cy="569480"/>
              <a:chOff x="2020069" y="2449242"/>
              <a:chExt cx="1380238" cy="569480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73136028-90B4-981C-C992-A3861F35A3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20069" y="2449242"/>
                <a:ext cx="1380238" cy="127356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2DBA7660-8F11-D3FA-6631-FA648B59A0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22434" y="2579435"/>
                <a:ext cx="528689" cy="439287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180BAE6A-4316-98E1-CC1F-5811119B27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90149" y="2556068"/>
                <a:ext cx="147218" cy="122323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4C9C0E8F-0417-0B0D-B74C-29D8707AA2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72916" y="2682382"/>
                <a:ext cx="261421" cy="24122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9D040F0D-502B-958E-D819-10484B896A95}"/>
                </a:ext>
              </a:extLst>
            </p:cNvPr>
            <p:cNvSpPr/>
            <p:nvPr/>
          </p:nvSpPr>
          <p:spPr>
            <a:xfrm>
              <a:off x="2542872" y="2552995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5683FA2-023B-9C7D-2F81-128789E023C2}"/>
                    </a:ext>
                  </a:extLst>
                </p:cNvPr>
                <p:cNvSpPr txBox="1"/>
                <p:nvPr/>
              </p:nvSpPr>
              <p:spPr>
                <a:xfrm>
                  <a:off x="2472029" y="2449242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A5683FA2-023B-9C7D-2F81-128789E023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2029" y="2449242"/>
                  <a:ext cx="452185" cy="646331"/>
                </a:xfrm>
                <a:prstGeom prst="rect">
                  <a:avLst/>
                </a:prstGeom>
                <a:blipFill>
                  <a:blip r:embed="rId26"/>
                  <a:stretch>
                    <a:fillRect l="-10811" r="-1081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491C337-1077-F80B-24C1-318C8135F549}"/>
              </a:ext>
            </a:extLst>
          </p:cNvPr>
          <p:cNvGrpSpPr/>
          <p:nvPr/>
        </p:nvGrpSpPr>
        <p:grpSpPr>
          <a:xfrm>
            <a:off x="2094697" y="2278837"/>
            <a:ext cx="1699261" cy="773525"/>
            <a:chOff x="2094697" y="2278837"/>
            <a:chExt cx="1699261" cy="773525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080BA9E1-4644-D2FD-03F2-4093A9F78F3B}"/>
                </a:ext>
              </a:extLst>
            </p:cNvPr>
            <p:cNvGrpSpPr/>
            <p:nvPr/>
          </p:nvGrpSpPr>
          <p:grpSpPr>
            <a:xfrm>
              <a:off x="2094697" y="2651097"/>
              <a:ext cx="1699261" cy="401265"/>
              <a:chOff x="2094697" y="2651097"/>
              <a:chExt cx="1699261" cy="401265"/>
            </a:xfrm>
          </p:grpSpPr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38E60D3-E347-6D7A-CF17-18B68FDA54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94697" y="2651097"/>
                <a:ext cx="505056" cy="398178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0BF89D4B-C240-CD1D-FA19-9E863A7F32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06083" y="2929265"/>
                <a:ext cx="1187875" cy="123097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E06F6F2C-2708-D747-0643-FAFEA92324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40219" y="2891021"/>
                <a:ext cx="274210" cy="28416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E9E55298-CF86-3CC9-E4D5-49597F11A4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12568" y="2894607"/>
                <a:ext cx="157430" cy="124115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AE9B06C-1485-92BA-96F5-463E30A2F604}"/>
                </a:ext>
              </a:extLst>
            </p:cNvPr>
            <p:cNvSpPr/>
            <p:nvPr/>
          </p:nvSpPr>
          <p:spPr>
            <a:xfrm>
              <a:off x="2651355" y="2382590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929EBCA4-FE3F-5B6F-2A46-DE1A7038512E}"/>
                    </a:ext>
                  </a:extLst>
                </p:cNvPr>
                <p:cNvSpPr txBox="1"/>
                <p:nvPr/>
              </p:nvSpPr>
              <p:spPr>
                <a:xfrm>
                  <a:off x="2580512" y="2278837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929EBCA4-FE3F-5B6F-2A46-DE1A703851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0512" y="2278837"/>
                  <a:ext cx="452185" cy="646331"/>
                </a:xfrm>
                <a:prstGeom prst="rect">
                  <a:avLst/>
                </a:prstGeom>
                <a:blipFill>
                  <a:blip r:embed="rId27"/>
                  <a:stretch>
                    <a:fillRect l="-13889" r="-1388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025DA56-CF40-6E2E-71F7-AC1180A37EE7}"/>
              </a:ext>
            </a:extLst>
          </p:cNvPr>
          <p:cNvGrpSpPr/>
          <p:nvPr/>
        </p:nvGrpSpPr>
        <p:grpSpPr>
          <a:xfrm>
            <a:off x="5846136" y="2069774"/>
            <a:ext cx="1246329" cy="646331"/>
            <a:chOff x="5846136" y="2069774"/>
            <a:chExt cx="1246329" cy="646331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737928BC-2A74-DB25-F413-49A973130E30}"/>
                </a:ext>
              </a:extLst>
            </p:cNvPr>
            <p:cNvGrpSpPr/>
            <p:nvPr/>
          </p:nvGrpSpPr>
          <p:grpSpPr>
            <a:xfrm>
              <a:off x="5846136" y="2198682"/>
              <a:ext cx="1246329" cy="501960"/>
              <a:chOff x="5846136" y="2198682"/>
              <a:chExt cx="1246329" cy="501960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CD2A0ACA-8C13-0DF1-DF1C-87D92594B0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46136" y="2570736"/>
                <a:ext cx="1246329" cy="129906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7CC337A1-5EF3-AE3D-4BFF-21BCB96176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400802" y="2198682"/>
                <a:ext cx="691663" cy="366192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06906DA6-6BD1-19B3-F5D8-82A1B016EA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709378" y="2499621"/>
                <a:ext cx="169343" cy="89656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4275AFC4-FA06-183D-7850-7255A19E23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09378" y="2476139"/>
                <a:ext cx="197165" cy="20551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069A9E0-9C20-E6D4-1BDE-E517ABA55C03}"/>
                </a:ext>
              </a:extLst>
            </p:cNvPr>
            <p:cNvSpPr/>
            <p:nvPr/>
          </p:nvSpPr>
          <p:spPr>
            <a:xfrm>
              <a:off x="6131669" y="2173527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F18691D3-18FF-A123-7EF3-F57651640EA4}"/>
                    </a:ext>
                  </a:extLst>
                </p:cNvPr>
                <p:cNvSpPr txBox="1"/>
                <p:nvPr/>
              </p:nvSpPr>
              <p:spPr>
                <a:xfrm>
                  <a:off x="6060826" y="2069774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F18691D3-18FF-A123-7EF3-F57651640E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0826" y="2069774"/>
                  <a:ext cx="452185" cy="646331"/>
                </a:xfrm>
                <a:prstGeom prst="rect">
                  <a:avLst/>
                </a:prstGeom>
                <a:blipFill>
                  <a:blip r:embed="rId28"/>
                  <a:stretch>
                    <a:fillRect l="-13889" r="-1111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63216D3-CE1C-FD53-3B64-53D500D6AC19}"/>
              </a:ext>
            </a:extLst>
          </p:cNvPr>
          <p:cNvGrpSpPr/>
          <p:nvPr/>
        </p:nvGrpSpPr>
        <p:grpSpPr>
          <a:xfrm>
            <a:off x="5335704" y="2187212"/>
            <a:ext cx="1635985" cy="687848"/>
            <a:chOff x="5335704" y="2187212"/>
            <a:chExt cx="1635985" cy="687848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1ED1A41-9387-D36B-ED47-DB89DD009A08}"/>
                </a:ext>
              </a:extLst>
            </p:cNvPr>
            <p:cNvGrpSpPr/>
            <p:nvPr/>
          </p:nvGrpSpPr>
          <p:grpSpPr>
            <a:xfrm>
              <a:off x="5335704" y="2187212"/>
              <a:ext cx="1635985" cy="305788"/>
              <a:chOff x="5335704" y="2187212"/>
              <a:chExt cx="1635985" cy="305788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1B07E782-308A-FA9E-E80E-E302EF8382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35704" y="2190484"/>
                <a:ext cx="1033809" cy="85092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957E348B-4057-C4CA-C28F-FDB35CC964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67745" y="2187212"/>
                <a:ext cx="603944" cy="305788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110BF333-B5C1-94C4-5593-6D2E9593CB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50277" y="2215076"/>
                <a:ext cx="178718" cy="90488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80DF07F1-A333-B9DB-126B-3E5B0FF41E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332958" y="2291264"/>
                <a:ext cx="213376" cy="17563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B22C3138-C12B-B443-5342-C210F1CC3987}"/>
                </a:ext>
              </a:extLst>
            </p:cNvPr>
            <p:cNvSpPr/>
            <p:nvPr/>
          </p:nvSpPr>
          <p:spPr>
            <a:xfrm>
              <a:off x="5978446" y="2332482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B5F5168D-2AAD-07C6-0330-DA32C8DD8C29}"/>
                    </a:ext>
                  </a:extLst>
                </p:cNvPr>
                <p:cNvSpPr txBox="1"/>
                <p:nvPr/>
              </p:nvSpPr>
              <p:spPr>
                <a:xfrm>
                  <a:off x="5907603" y="2228729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B5F5168D-2AAD-07C6-0330-DA32C8DD8C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07603" y="2228729"/>
                  <a:ext cx="452185" cy="646331"/>
                </a:xfrm>
                <a:prstGeom prst="rect">
                  <a:avLst/>
                </a:prstGeom>
                <a:blipFill>
                  <a:blip r:embed="rId29"/>
                  <a:stretch>
                    <a:fillRect l="-13889" r="-1111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468F571-A330-C84C-F026-1163F7BE567B}"/>
              </a:ext>
            </a:extLst>
          </p:cNvPr>
          <p:cNvGrpSpPr/>
          <p:nvPr/>
        </p:nvGrpSpPr>
        <p:grpSpPr>
          <a:xfrm>
            <a:off x="5301080" y="2198849"/>
            <a:ext cx="1066153" cy="1028101"/>
            <a:chOff x="5301080" y="2198849"/>
            <a:chExt cx="1066153" cy="1028101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72289D7E-8DFD-024E-74EC-D35590F95C12}"/>
                </a:ext>
              </a:extLst>
            </p:cNvPr>
            <p:cNvGrpSpPr/>
            <p:nvPr/>
          </p:nvGrpSpPr>
          <p:grpSpPr>
            <a:xfrm>
              <a:off x="5301080" y="2198849"/>
              <a:ext cx="1066153" cy="1028101"/>
              <a:chOff x="5301080" y="2198849"/>
              <a:chExt cx="1066153" cy="1028101"/>
            </a:xfrm>
          </p:grpSpPr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9A942B9C-3A29-3EE9-0AB0-E893A9D6FE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01080" y="2198849"/>
                <a:ext cx="1063281" cy="91063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8B570EEA-D3D7-43F2-0C26-B8278BF0A6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14034" y="2199318"/>
                <a:ext cx="153199" cy="1027632"/>
              </a:xfrm>
              <a:prstGeom prst="line">
                <a:avLst/>
              </a:prstGeom>
              <a:ln w="38100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54EFC7C2-982B-7527-AE0E-4257596BB9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17239" y="2218047"/>
                <a:ext cx="32685" cy="219245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FA781503-4201-A611-45F8-07470E5B0D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31669" y="2418750"/>
                <a:ext cx="213691" cy="18301"/>
              </a:xfrm>
              <a:prstGeom prst="line">
                <a:avLst/>
              </a:prstGeom>
              <a:ln w="28575" cap="rnd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A060F61-DFF8-989E-CA5A-EB3BE3CC1632}"/>
                </a:ext>
              </a:extLst>
            </p:cNvPr>
            <p:cNvSpPr/>
            <p:nvPr/>
          </p:nvSpPr>
          <p:spPr>
            <a:xfrm>
              <a:off x="5756080" y="2429154"/>
              <a:ext cx="310501" cy="45199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22252AAA-69A8-12E7-522D-1752B92A2823}"/>
                    </a:ext>
                  </a:extLst>
                </p:cNvPr>
                <p:cNvSpPr txBox="1"/>
                <p:nvPr/>
              </p:nvSpPr>
              <p:spPr>
                <a:xfrm>
                  <a:off x="5685237" y="2325401"/>
                  <a:ext cx="4521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22252AAA-69A8-12E7-522D-1752B92A28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5237" y="2325401"/>
                  <a:ext cx="452185" cy="646331"/>
                </a:xfrm>
                <a:prstGeom prst="rect">
                  <a:avLst/>
                </a:prstGeom>
                <a:blipFill>
                  <a:blip r:embed="rId30"/>
                  <a:stretch>
                    <a:fillRect l="-10811" r="-1081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6A602F7A-7A4D-226C-63E1-A94517293ACC}"/>
              </a:ext>
            </a:extLst>
          </p:cNvPr>
          <p:cNvGrpSpPr/>
          <p:nvPr/>
        </p:nvGrpSpPr>
        <p:grpSpPr>
          <a:xfrm>
            <a:off x="5241281" y="3264789"/>
            <a:ext cx="960111" cy="1117951"/>
            <a:chOff x="5241281" y="3264789"/>
            <a:chExt cx="960111" cy="1117951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6966A868-3415-50F8-2A27-1CE5976C7E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9131" y="3264789"/>
              <a:ext cx="152261" cy="988148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40E8019F-A4FD-634C-1C07-72E98AA414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1281" y="4252937"/>
              <a:ext cx="807835" cy="12980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BD3A671E-EA4F-C285-202A-E71BCB7528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32720" y="4064049"/>
              <a:ext cx="34491" cy="223841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9217662B-F90B-371B-94A7-C91ABFD5EE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67211" y="4032939"/>
              <a:ext cx="193615" cy="31110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49F6A236-BA6C-1A6A-922F-8A89206E935E}"/>
                </a:ext>
              </a:extLst>
            </p:cNvPr>
            <p:cNvSpPr/>
            <p:nvPr/>
          </p:nvSpPr>
          <p:spPr>
            <a:xfrm>
              <a:off x="5335704" y="3538577"/>
              <a:ext cx="571899" cy="49157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D223DEBE-EADE-75A8-A499-5FFA4A17B922}"/>
                    </a:ext>
                  </a:extLst>
                </p:cNvPr>
                <p:cNvSpPr txBox="1"/>
                <p:nvPr/>
              </p:nvSpPr>
              <p:spPr>
                <a:xfrm>
                  <a:off x="5278652" y="3452779"/>
                  <a:ext cx="68885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k-UA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D223DEBE-EADE-75A8-A499-5FFA4A17B9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8652" y="3452779"/>
                  <a:ext cx="688857" cy="646331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30B7E8EC-7264-E8E9-5EFB-490D9B0705B3}"/>
              </a:ext>
            </a:extLst>
          </p:cNvPr>
          <p:cNvGrpSpPr/>
          <p:nvPr/>
        </p:nvGrpSpPr>
        <p:grpSpPr>
          <a:xfrm>
            <a:off x="6305236" y="3824898"/>
            <a:ext cx="727297" cy="1263682"/>
            <a:chOff x="6305236" y="3824898"/>
            <a:chExt cx="727297" cy="1263682"/>
          </a:xfrm>
        </p:grpSpPr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92AAF73F-4062-F971-B939-57BECF351551}"/>
                </a:ext>
              </a:extLst>
            </p:cNvPr>
            <p:cNvCxnSpPr>
              <a:cxnSpLocks/>
            </p:cNvCxnSpPr>
            <p:nvPr/>
          </p:nvCxnSpPr>
          <p:spPr>
            <a:xfrm>
              <a:off x="7032533" y="3824898"/>
              <a:ext cx="0" cy="1249267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58DF41E4-B065-B44D-3B24-EA2D7F5DFF40}"/>
                </a:ext>
              </a:extLst>
            </p:cNvPr>
            <p:cNvCxnSpPr>
              <a:cxnSpLocks/>
            </p:cNvCxnSpPr>
            <p:nvPr/>
          </p:nvCxnSpPr>
          <p:spPr>
            <a:xfrm>
              <a:off x="6498812" y="4640664"/>
              <a:ext cx="533721" cy="44791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351F35FD-2777-B3D7-A8EE-42A8AA8E9E30}"/>
                </a:ext>
              </a:extLst>
            </p:cNvPr>
            <p:cNvCxnSpPr>
              <a:cxnSpLocks/>
            </p:cNvCxnSpPr>
            <p:nvPr/>
          </p:nvCxnSpPr>
          <p:spPr>
            <a:xfrm>
              <a:off x="6878721" y="4713151"/>
              <a:ext cx="0" cy="257820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3E5DC029-22F3-51A3-063A-60E182C01893}"/>
                </a:ext>
              </a:extLst>
            </p:cNvPr>
            <p:cNvCxnSpPr>
              <a:cxnSpLocks/>
            </p:cNvCxnSpPr>
            <p:nvPr/>
          </p:nvCxnSpPr>
          <p:spPr>
            <a:xfrm>
              <a:off x="6880755" y="4709935"/>
              <a:ext cx="141109" cy="118423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A13D0E47-7FE5-6FF0-E3DE-437F38383AAD}"/>
                </a:ext>
              </a:extLst>
            </p:cNvPr>
            <p:cNvSpPr/>
            <p:nvPr/>
          </p:nvSpPr>
          <p:spPr>
            <a:xfrm>
              <a:off x="6362288" y="4076471"/>
              <a:ext cx="571899" cy="49157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70690393-E000-7EB9-8C4C-2A528F4403B8}"/>
                    </a:ext>
                  </a:extLst>
                </p:cNvPr>
                <p:cNvSpPr txBox="1"/>
                <p:nvPr/>
              </p:nvSpPr>
              <p:spPr>
                <a:xfrm>
                  <a:off x="6305236" y="3990673"/>
                  <a:ext cx="68885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uk-UA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70690393-E000-7EB9-8C4C-2A528F440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236" y="3990673"/>
                  <a:ext cx="688857" cy="646331"/>
                </a:xfrm>
                <a:prstGeom prst="rect">
                  <a:avLst/>
                </a:prstGeom>
                <a:blipFill>
                  <a:blip r:embed="rId32"/>
                  <a:stretch>
                    <a:fillRect l="-9091" r="-909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76C1AC68-E488-024C-F941-38E1EA882578}"/>
              </a:ext>
            </a:extLst>
          </p:cNvPr>
          <p:cNvGrpSpPr/>
          <p:nvPr/>
        </p:nvGrpSpPr>
        <p:grpSpPr>
          <a:xfrm>
            <a:off x="6064560" y="2595050"/>
            <a:ext cx="985962" cy="1112714"/>
            <a:chOff x="6064560" y="2595050"/>
            <a:chExt cx="985962" cy="1112714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CF3879B-2CB2-3DF3-0AAE-46776C8CC026}"/>
                </a:ext>
              </a:extLst>
            </p:cNvPr>
            <p:cNvCxnSpPr>
              <a:cxnSpLocks/>
            </p:cNvCxnSpPr>
            <p:nvPr/>
          </p:nvCxnSpPr>
          <p:spPr>
            <a:xfrm>
              <a:off x="7041325" y="2595118"/>
              <a:ext cx="0" cy="111264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D6FE968-A0EA-E46B-1867-AFA5B637E4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64560" y="2595050"/>
              <a:ext cx="976744" cy="11183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2765477E-AB1F-6076-DAA6-A7FA41DEB8A9}"/>
                </a:ext>
              </a:extLst>
            </p:cNvPr>
            <p:cNvCxnSpPr>
              <a:cxnSpLocks/>
            </p:cNvCxnSpPr>
            <p:nvPr/>
          </p:nvCxnSpPr>
          <p:spPr>
            <a:xfrm>
              <a:off x="6853962" y="2617229"/>
              <a:ext cx="0" cy="217359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A4E1F59F-419E-F191-39F8-3C0C7D7A0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60810" y="2812364"/>
              <a:ext cx="189712" cy="21722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1623381C-DEFC-C16F-997B-F9256D228082}"/>
                </a:ext>
              </a:extLst>
            </p:cNvPr>
            <p:cNvSpPr/>
            <p:nvPr/>
          </p:nvSpPr>
          <p:spPr>
            <a:xfrm>
              <a:off x="6339524" y="2831382"/>
              <a:ext cx="571899" cy="49157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638D80D2-C39A-A473-A3E7-DEA16781F5EE}"/>
                    </a:ext>
                  </a:extLst>
                </p:cNvPr>
                <p:cNvSpPr txBox="1"/>
                <p:nvPr/>
              </p:nvSpPr>
              <p:spPr>
                <a:xfrm>
                  <a:off x="6282472" y="2745584"/>
                  <a:ext cx="68885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uk-UA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638D80D2-C39A-A473-A3E7-DEA16781F5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2472" y="2745584"/>
                  <a:ext cx="688857" cy="646331"/>
                </a:xfrm>
                <a:prstGeom prst="rect">
                  <a:avLst/>
                </a:prstGeom>
                <a:blipFill>
                  <a:blip r:embed="rId33"/>
                  <a:stretch>
                    <a:fillRect l="-8929" r="-714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AC304982-B9AF-8C88-D928-0834809F16AA}"/>
              </a:ext>
            </a:extLst>
          </p:cNvPr>
          <p:cNvGrpSpPr/>
          <p:nvPr/>
        </p:nvGrpSpPr>
        <p:grpSpPr>
          <a:xfrm>
            <a:off x="2612938" y="2985187"/>
            <a:ext cx="1071039" cy="1223032"/>
            <a:chOff x="2612938" y="2985187"/>
            <a:chExt cx="1071039" cy="1223032"/>
          </a:xfrm>
        </p:grpSpPr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656A859E-D762-BD85-EB31-1E7C38AC0A4C}"/>
                </a:ext>
              </a:extLst>
            </p:cNvPr>
            <p:cNvCxnSpPr>
              <a:cxnSpLocks/>
            </p:cNvCxnSpPr>
            <p:nvPr/>
          </p:nvCxnSpPr>
          <p:spPr>
            <a:xfrm>
              <a:off x="2613450" y="3095573"/>
              <a:ext cx="0" cy="111264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C2E516A-D015-A58C-69D7-C2CDBD1B8F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12938" y="2985187"/>
              <a:ext cx="1071039" cy="113007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C5D2B40B-2204-62A2-4FE3-2F3663F24F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7147" y="3322130"/>
              <a:ext cx="194632" cy="20536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BF313DBE-B8AC-44AC-C269-018E2E36A322}"/>
                </a:ext>
              </a:extLst>
            </p:cNvPr>
            <p:cNvCxnSpPr>
              <a:cxnSpLocks/>
            </p:cNvCxnSpPr>
            <p:nvPr/>
          </p:nvCxnSpPr>
          <p:spPr>
            <a:xfrm>
              <a:off x="2825582" y="3095573"/>
              <a:ext cx="0" cy="226557"/>
            </a:xfrm>
            <a:prstGeom prst="line">
              <a:avLst/>
            </a:prstGeom>
            <a:ln w="28575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C135AFAB-4163-0097-E4B1-59DB3CF85BD3}"/>
                </a:ext>
              </a:extLst>
            </p:cNvPr>
            <p:cNvSpPr/>
            <p:nvPr/>
          </p:nvSpPr>
          <p:spPr>
            <a:xfrm>
              <a:off x="2874007" y="3384491"/>
              <a:ext cx="571899" cy="49157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68D18305-7435-AAFC-71D4-C1FDB85384EE}"/>
                    </a:ext>
                  </a:extLst>
                </p:cNvPr>
                <p:cNvSpPr txBox="1"/>
                <p:nvPr/>
              </p:nvSpPr>
              <p:spPr>
                <a:xfrm>
                  <a:off x="2816955" y="3298693"/>
                  <a:ext cx="68885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uk-UA" sz="3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A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68D18305-7435-AAFC-71D4-C1FDB85384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6955" y="3298693"/>
                  <a:ext cx="688857" cy="646331"/>
                </a:xfrm>
                <a:prstGeom prst="rect">
                  <a:avLst/>
                </a:prstGeom>
                <a:blipFill>
                  <a:blip r:embed="rId34"/>
                  <a:stretch>
                    <a:fillRect l="-9091" r="-909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2" name="Rounded Rectangle 231">
            <a:extLst>
              <a:ext uri="{FF2B5EF4-FFF2-40B4-BE49-F238E27FC236}">
                <a16:creationId xmlns:a16="http://schemas.microsoft.com/office/drawing/2014/main" id="{873BBD7A-393B-9275-78B6-03CE3DF7E44D}"/>
              </a:ext>
            </a:extLst>
          </p:cNvPr>
          <p:cNvSpPr/>
          <p:nvPr/>
        </p:nvSpPr>
        <p:spPr>
          <a:xfrm>
            <a:off x="8124653" y="2476139"/>
            <a:ext cx="3942359" cy="360734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Запропонуйте власні приклади перетину перпендикулярних прямих у просторі та перпендикулярних прямої і площини</a:t>
            </a:r>
            <a:endParaRPr lang="en-UA" sz="2800" dirty="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33" name="Picture 232" descr="A white net on a green background&#10;&#10;Description automatically generated">
            <a:extLst>
              <a:ext uri="{FF2B5EF4-FFF2-40B4-BE49-F238E27FC236}">
                <a16:creationId xmlns:a16="http://schemas.microsoft.com/office/drawing/2014/main" id="{DC2E4E5E-C11C-EF21-9C59-A030E63C6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28" y="1704070"/>
            <a:ext cx="6562193" cy="43341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2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EFCF3B11-559E-390B-8D05-37D487D42398}"/>
                  </a:ext>
                </a:extLst>
              </p:cNvPr>
              <p:cNvSpPr/>
              <p:nvPr/>
            </p:nvSpPr>
            <p:spPr>
              <a:xfrm>
                <a:off x="7633253" y="2912389"/>
                <a:ext cx="4433760" cy="365098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означенням перпендикулярної прямої,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</m:t>
                    </m:r>
                  </m:oMath>
                </a14:m>
                <a:r>
                  <a:rPr lang="en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до будь-якої прямої площини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отже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тому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𝑃𝑀𝑁</m:t>
                    </m:r>
                  </m:oMath>
                </a14:m>
                <a:r>
                  <a:rPr lang="en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прямокутний.</a:t>
                </a:r>
                <a:endParaRPr lang="en-UA" sz="2800" dirty="0">
                  <a:solidFill>
                    <a:srgbClr val="DE312B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3" name="Rounded Rectangle 82">
                <a:extLst>
                  <a:ext uri="{FF2B5EF4-FFF2-40B4-BE49-F238E27FC236}">
                    <a16:creationId xmlns:a16="http://schemas.microsoft.com/office/drawing/2014/main" id="{EFCF3B11-559E-390B-8D05-37D487D423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253" y="2912389"/>
                <a:ext cx="4433760" cy="3650983"/>
              </a:xfrm>
              <a:prstGeom prst="roundRect">
                <a:avLst>
                  <a:gd name="adj" fmla="val 3670"/>
                </a:avLst>
              </a:prstGeom>
              <a:blipFill>
                <a:blip r:embed="rId3"/>
                <a:stretch>
                  <a:fillRect r="-1429" b="-31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8615CF-BED5-BF5E-5A29-3272CB7A7431}"/>
              </a:ext>
            </a:extLst>
          </p:cNvPr>
          <p:cNvCxnSpPr>
            <a:cxnSpLocks/>
          </p:cNvCxnSpPr>
          <p:nvPr/>
        </p:nvCxnSpPr>
        <p:spPr>
          <a:xfrm>
            <a:off x="2305568" y="4801394"/>
            <a:ext cx="0" cy="182523"/>
          </a:xfrm>
          <a:prstGeom prst="line">
            <a:avLst/>
          </a:prstGeom>
          <a:ln w="1905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9D804A3-154F-4051-725F-83C3385A5F42}"/>
              </a:ext>
            </a:extLst>
          </p:cNvPr>
          <p:cNvCxnSpPr>
            <a:cxnSpLocks/>
          </p:cNvCxnSpPr>
          <p:nvPr/>
        </p:nvCxnSpPr>
        <p:spPr>
          <a:xfrm flipV="1">
            <a:off x="2168271" y="4802315"/>
            <a:ext cx="136081" cy="93705"/>
          </a:xfrm>
          <a:prstGeom prst="line">
            <a:avLst/>
          </a:prstGeom>
          <a:ln w="1905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098F206-5FCE-C482-9D57-4BB2454C33D4}"/>
              </a:ext>
            </a:extLst>
          </p:cNvPr>
          <p:cNvCxnSpPr>
            <a:cxnSpLocks/>
          </p:cNvCxnSpPr>
          <p:nvPr/>
        </p:nvCxnSpPr>
        <p:spPr>
          <a:xfrm>
            <a:off x="2150123" y="2772225"/>
            <a:ext cx="1017657" cy="1626910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9451651-CA0D-5731-2415-AB0B92D23DEC}"/>
              </a:ext>
            </a:extLst>
          </p:cNvPr>
          <p:cNvCxnSpPr>
            <a:cxnSpLocks/>
          </p:cNvCxnSpPr>
          <p:nvPr/>
        </p:nvCxnSpPr>
        <p:spPr>
          <a:xfrm flipV="1">
            <a:off x="2165442" y="4399135"/>
            <a:ext cx="994461" cy="684784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5CF09D24-8597-A771-1643-4E545EC4D47E}"/>
              </a:ext>
            </a:extLst>
          </p:cNvPr>
          <p:cNvSpPr/>
          <p:nvPr/>
        </p:nvSpPr>
        <p:spPr>
          <a:xfrm>
            <a:off x="1061924" y="2004988"/>
            <a:ext cx="11044949" cy="4667903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7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EB62AC4E-2CC8-E9D7-25DE-EB090DE195F7}"/>
                  </a:ext>
                </a:extLst>
              </p:cNvPr>
              <p:cNvSpPr/>
              <p:nvPr/>
            </p:nvSpPr>
            <p:spPr>
              <a:xfrm>
                <a:off x="1142148" y="26993"/>
                <a:ext cx="10929936" cy="1806171"/>
              </a:xfrm>
              <a:prstGeom prst="roundRect">
                <a:avLst>
                  <a:gd name="adj" fmla="val 264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середини сторін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трикутника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відповідно.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перпендикулярна до площини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Чи можна зʼясувати, трикутник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𝑃𝑀𝑁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прямокутний чи ні? Поясніть свою думку.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5" name="Rounded Rectangle 84">
                <a:extLst>
                  <a:ext uri="{FF2B5EF4-FFF2-40B4-BE49-F238E27FC236}">
                    <a16:creationId xmlns:a16="http://schemas.microsoft.com/office/drawing/2014/main" id="{EB62AC4E-2CC8-E9D7-25DE-EB090DE195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148" y="26993"/>
                <a:ext cx="10929936" cy="1806171"/>
              </a:xfrm>
              <a:prstGeom prst="roundRect">
                <a:avLst>
                  <a:gd name="adj" fmla="val 2645"/>
                </a:avLst>
              </a:prstGeom>
              <a:blipFill>
                <a:blip r:embed="rId23"/>
                <a:stretch>
                  <a:fillRect l="-928" t="-3472" r="-1044" b="-9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D554A840-6CA3-881C-9888-45196654BB1D}"/>
              </a:ext>
            </a:extLst>
          </p:cNvPr>
          <p:cNvGrpSpPr/>
          <p:nvPr/>
        </p:nvGrpSpPr>
        <p:grpSpPr>
          <a:xfrm rot="11465708">
            <a:off x="1465920" y="4419800"/>
            <a:ext cx="3495840" cy="1639853"/>
            <a:chOff x="1725568" y="3156237"/>
            <a:chExt cx="2991905" cy="2103173"/>
          </a:xfrm>
        </p:grpSpPr>
        <p:cxnSp>
          <p:nvCxnSpPr>
            <p:cNvPr id="2" name="Пряма сполучна лінія 32">
              <a:extLst>
                <a:ext uri="{FF2B5EF4-FFF2-40B4-BE49-F238E27FC236}">
                  <a16:creationId xmlns:a16="http://schemas.microsoft.com/office/drawing/2014/main" id="{7E007398-5835-7C0D-AFDD-311B71E774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5568" y="5259410"/>
              <a:ext cx="2991905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 сполучна лінія 32">
              <a:extLst>
                <a:ext uri="{FF2B5EF4-FFF2-40B4-BE49-F238E27FC236}">
                  <a16:creationId xmlns:a16="http://schemas.microsoft.com/office/drawing/2014/main" id="{A788981F-21F0-8FAC-93E4-96F508A996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25568" y="3156237"/>
              <a:ext cx="1880077" cy="208756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 сполучна лінія 32">
              <a:extLst>
                <a:ext uri="{FF2B5EF4-FFF2-40B4-BE49-F238E27FC236}">
                  <a16:creationId xmlns:a16="http://schemas.microsoft.com/office/drawing/2014/main" id="{7C2F127E-49C7-8402-DA1B-1ADF1B19DAE4}"/>
                </a:ext>
              </a:extLst>
            </p:cNvPr>
            <p:cNvCxnSpPr>
              <a:cxnSpLocks/>
            </p:cNvCxnSpPr>
            <p:nvPr/>
          </p:nvCxnSpPr>
          <p:spPr>
            <a:xfrm>
              <a:off x="3605645" y="3156237"/>
              <a:ext cx="1111828" cy="210317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FA4723-D3AE-DF2B-5A5D-4AD946B9123B}"/>
              </a:ext>
            </a:extLst>
          </p:cNvPr>
          <p:cNvCxnSpPr>
            <a:cxnSpLocks/>
          </p:cNvCxnSpPr>
          <p:nvPr/>
        </p:nvCxnSpPr>
        <p:spPr>
          <a:xfrm>
            <a:off x="2167005" y="2250081"/>
            <a:ext cx="0" cy="283735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432A8058-BF2E-F2B0-F528-9E0FBA5AED38}"/>
              </a:ext>
            </a:extLst>
          </p:cNvPr>
          <p:cNvSpPr/>
          <p:nvPr/>
        </p:nvSpPr>
        <p:spPr>
          <a:xfrm>
            <a:off x="3098369" y="432587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4B868F-2F8A-141E-5D40-4287E77AEDBF}"/>
                  </a:ext>
                </a:extLst>
              </p:cNvPr>
              <p:cNvSpPr txBox="1"/>
              <p:nvPr/>
            </p:nvSpPr>
            <p:spPr>
              <a:xfrm>
                <a:off x="2348299" y="5927507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4B868F-2F8A-141E-5D40-4287E77AE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299" y="5927507"/>
                <a:ext cx="529957" cy="584775"/>
              </a:xfrm>
              <a:prstGeom prst="rect">
                <a:avLst/>
              </a:prstGeom>
              <a:blipFill>
                <a:blip r:embed="rId24"/>
                <a:stretch>
                  <a:fillRect r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639091-42F6-6740-EB4A-8AD8CAC1F3A9}"/>
                  </a:ext>
                </a:extLst>
              </p:cNvPr>
              <p:cNvSpPr txBox="1"/>
              <p:nvPr/>
            </p:nvSpPr>
            <p:spPr>
              <a:xfrm>
                <a:off x="1142148" y="3765599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639091-42F6-6740-EB4A-8AD8CAC1F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148" y="3765599"/>
                <a:ext cx="529957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A36EE1-68C4-F014-76C7-67DE7414598C}"/>
                  </a:ext>
                </a:extLst>
              </p:cNvPr>
              <p:cNvSpPr txBox="1"/>
              <p:nvPr/>
            </p:nvSpPr>
            <p:spPr>
              <a:xfrm>
                <a:off x="5084534" y="4502657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9A36EE1-68C4-F014-76C7-67DE74145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534" y="4502657"/>
                <a:ext cx="529957" cy="584775"/>
              </a:xfrm>
              <a:prstGeom prst="rect">
                <a:avLst/>
              </a:prstGeom>
              <a:blipFill>
                <a:blip r:embed="rId26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2DE4E0-66F1-E8FE-05CB-1B3BCDA13D36}"/>
                  </a:ext>
                </a:extLst>
              </p:cNvPr>
              <p:cNvSpPr txBox="1"/>
              <p:nvPr/>
            </p:nvSpPr>
            <p:spPr>
              <a:xfrm>
                <a:off x="3246762" y="3917882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2DE4E0-66F1-E8FE-05CB-1B3BCDA13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762" y="3917882"/>
                <a:ext cx="529957" cy="584775"/>
              </a:xfrm>
              <a:prstGeom prst="rect">
                <a:avLst/>
              </a:prstGeom>
              <a:blipFill>
                <a:blip r:embed="rId27"/>
                <a:stretch>
                  <a:fillRect l="-4651" r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08AE3C-E6E7-485A-6CAE-25C35ED868D3}"/>
                  </a:ext>
                </a:extLst>
              </p:cNvPr>
              <p:cNvSpPr txBox="1"/>
              <p:nvPr/>
            </p:nvSpPr>
            <p:spPr>
              <a:xfrm>
                <a:off x="1575606" y="5064426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08AE3C-E6E7-485A-6CAE-25C35ED86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606" y="5064426"/>
                <a:ext cx="529957" cy="584775"/>
              </a:xfrm>
              <a:prstGeom prst="rect">
                <a:avLst/>
              </a:prstGeom>
              <a:blipFill>
                <a:blip r:embed="rId28"/>
                <a:stretch>
                  <a:fillRect l="-6977" r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B421E1F4-FFDD-5FF0-A263-1BB3AFDEC0C3}"/>
              </a:ext>
            </a:extLst>
          </p:cNvPr>
          <p:cNvSpPr/>
          <p:nvPr/>
        </p:nvSpPr>
        <p:spPr>
          <a:xfrm>
            <a:off x="2109876" y="502835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04EA672-8D8B-72BC-61D0-9CB1F0F51586}"/>
              </a:ext>
            </a:extLst>
          </p:cNvPr>
          <p:cNvSpPr/>
          <p:nvPr/>
        </p:nvSpPr>
        <p:spPr>
          <a:xfrm>
            <a:off x="2105563" y="272224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F66ECD-5A9C-57E7-B81B-691F7C63999C}"/>
                  </a:ext>
                </a:extLst>
              </p:cNvPr>
              <p:cNvSpPr txBox="1"/>
              <p:nvPr/>
            </p:nvSpPr>
            <p:spPr>
              <a:xfrm>
                <a:off x="1651014" y="2380121"/>
                <a:ext cx="5299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AF66ECD-5A9C-57E7-B81B-691F7C639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14" y="2380121"/>
                <a:ext cx="529957" cy="584775"/>
              </a:xfrm>
              <a:prstGeom prst="rect">
                <a:avLst/>
              </a:prstGeom>
              <a:blipFill>
                <a:blip r:embed="rId29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 сполучна лінія 32">
            <a:extLst>
              <a:ext uri="{FF2B5EF4-FFF2-40B4-BE49-F238E27FC236}">
                <a16:creationId xmlns:a16="http://schemas.microsoft.com/office/drawing/2014/main" id="{5D2917DC-3979-F200-42C2-4BC3748C1A0F}"/>
              </a:ext>
            </a:extLst>
          </p:cNvPr>
          <p:cNvCxnSpPr>
            <a:cxnSpLocks/>
          </p:cNvCxnSpPr>
          <p:nvPr/>
        </p:nvCxnSpPr>
        <p:spPr>
          <a:xfrm flipV="1">
            <a:off x="1803992" y="4513355"/>
            <a:ext cx="172320" cy="8890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32">
            <a:extLst>
              <a:ext uri="{FF2B5EF4-FFF2-40B4-BE49-F238E27FC236}">
                <a16:creationId xmlns:a16="http://schemas.microsoft.com/office/drawing/2014/main" id="{158DA247-336A-DAA3-FF38-6F2932F2C82C}"/>
              </a:ext>
            </a:extLst>
          </p:cNvPr>
          <p:cNvCxnSpPr>
            <a:cxnSpLocks/>
          </p:cNvCxnSpPr>
          <p:nvPr/>
        </p:nvCxnSpPr>
        <p:spPr>
          <a:xfrm flipV="1">
            <a:off x="2318268" y="5490612"/>
            <a:ext cx="172320" cy="8890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4A9B421-23D4-116D-A47C-A11C7BE33336}"/>
              </a:ext>
            </a:extLst>
          </p:cNvPr>
          <p:cNvGrpSpPr/>
          <p:nvPr/>
        </p:nvGrpSpPr>
        <p:grpSpPr>
          <a:xfrm>
            <a:off x="2339672" y="4150319"/>
            <a:ext cx="82783" cy="200055"/>
            <a:chOff x="2339672" y="4150319"/>
            <a:chExt cx="82783" cy="200055"/>
          </a:xfrm>
        </p:grpSpPr>
        <p:cxnSp>
          <p:nvCxnSpPr>
            <p:cNvPr id="30" name="Пряма сполучна лінія 32">
              <a:extLst>
                <a:ext uri="{FF2B5EF4-FFF2-40B4-BE49-F238E27FC236}">
                  <a16:creationId xmlns:a16="http://schemas.microsoft.com/office/drawing/2014/main" id="{AD43741E-FF4D-F629-33E3-DD41DCF7AD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9672" y="4150319"/>
              <a:ext cx="36054" cy="18385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 сполучна лінія 32">
              <a:extLst>
                <a:ext uri="{FF2B5EF4-FFF2-40B4-BE49-F238E27FC236}">
                  <a16:creationId xmlns:a16="http://schemas.microsoft.com/office/drawing/2014/main" id="{A357067C-4E71-0661-4353-80E41EEEA6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6401" y="4166522"/>
              <a:ext cx="36054" cy="18385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B56A26E-E2F0-A1F8-8511-FD32D132AC22}"/>
              </a:ext>
            </a:extLst>
          </p:cNvPr>
          <p:cNvGrpSpPr/>
          <p:nvPr/>
        </p:nvGrpSpPr>
        <p:grpSpPr>
          <a:xfrm>
            <a:off x="4029423" y="4480251"/>
            <a:ext cx="82783" cy="200055"/>
            <a:chOff x="2339672" y="4150319"/>
            <a:chExt cx="82783" cy="200055"/>
          </a:xfrm>
        </p:grpSpPr>
        <p:cxnSp>
          <p:nvCxnSpPr>
            <p:cNvPr id="35" name="Пряма сполучна лінія 32">
              <a:extLst>
                <a:ext uri="{FF2B5EF4-FFF2-40B4-BE49-F238E27FC236}">
                  <a16:creationId xmlns:a16="http://schemas.microsoft.com/office/drawing/2014/main" id="{A24A60BD-5FD7-ACBF-4285-C60C9124D9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39672" y="4150319"/>
              <a:ext cx="36054" cy="18385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 сполучна лінія 32">
              <a:extLst>
                <a:ext uri="{FF2B5EF4-FFF2-40B4-BE49-F238E27FC236}">
                  <a16:creationId xmlns:a16="http://schemas.microsoft.com/office/drawing/2014/main" id="{E75DFD40-3BC1-0D72-5701-3DC703FE50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86401" y="4166522"/>
              <a:ext cx="36054" cy="183852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2" grpId="0" animBg="1"/>
      <p:bldP spid="82" grpId="1" animBg="1"/>
      <p:bldP spid="8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17AA038-70E0-009D-CFC1-CD821896D1CC}"/>
              </a:ext>
            </a:extLst>
          </p:cNvPr>
          <p:cNvSpPr/>
          <p:nvPr/>
        </p:nvSpPr>
        <p:spPr>
          <a:xfrm>
            <a:off x="1921575" y="126336"/>
            <a:ext cx="5179865" cy="2780979"/>
          </a:xfrm>
          <a:prstGeom prst="roundRect">
            <a:avLst>
              <a:gd name="adj" fmla="val 504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Визначте розташування прямої до площини круга, якщо ця пряма перпендикулярна до двох його діаметрів. Зробіть відповідну побудову.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17DA320-8342-D310-01FE-DD9D21F2BE20}"/>
              </a:ext>
            </a:extLst>
          </p:cNvPr>
          <p:cNvSpPr/>
          <p:nvPr/>
        </p:nvSpPr>
        <p:spPr>
          <a:xfrm>
            <a:off x="1019545" y="126337"/>
            <a:ext cx="849781" cy="605183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B92F5DC7-CA5A-365B-F3CF-5874C0642173}"/>
                  </a:ext>
                </a:extLst>
              </p:cNvPr>
              <p:cNvSpPr/>
              <p:nvPr/>
            </p:nvSpPr>
            <p:spPr>
              <a:xfrm>
                <a:off x="8116099" y="126364"/>
                <a:ext cx="4026399" cy="2786026"/>
              </a:xfrm>
              <a:prstGeom prst="roundRect">
                <a:avLst>
                  <a:gd name="adj" fmla="val 265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трапеція,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⊥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𝐴𝐵𝐶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𝑁𝐶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Визначте розташування прямої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площини трапеції.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B92F5DC7-CA5A-365B-F3CF-5874C06421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099" y="126364"/>
                <a:ext cx="4026399" cy="2786026"/>
              </a:xfrm>
              <a:prstGeom prst="roundRect">
                <a:avLst>
                  <a:gd name="adj" fmla="val 2655"/>
                </a:avLst>
              </a:prstGeom>
              <a:blipFill>
                <a:blip r:embed="rId22"/>
                <a:stretch>
                  <a:fillRect l="-2508" r="-2508" b="-407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0BCE6047-32F3-E6FA-B3D1-93DE97E0B042}"/>
              </a:ext>
            </a:extLst>
          </p:cNvPr>
          <p:cNvSpPr/>
          <p:nvPr/>
        </p:nvSpPr>
        <p:spPr>
          <a:xfrm>
            <a:off x="7196441" y="126364"/>
            <a:ext cx="861650" cy="605183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3CC3766-3BAD-CE1F-07BF-83E688346568}"/>
              </a:ext>
            </a:extLst>
          </p:cNvPr>
          <p:cNvCxnSpPr>
            <a:cxnSpLocks/>
          </p:cNvCxnSpPr>
          <p:nvPr/>
        </p:nvCxnSpPr>
        <p:spPr>
          <a:xfrm>
            <a:off x="9590809" y="4803815"/>
            <a:ext cx="13572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D6EA157-7432-ACAA-9C5D-037B774F6346}"/>
              </a:ext>
            </a:extLst>
          </p:cNvPr>
          <p:cNvCxnSpPr>
            <a:cxnSpLocks/>
          </p:cNvCxnSpPr>
          <p:nvPr/>
        </p:nvCxnSpPr>
        <p:spPr>
          <a:xfrm>
            <a:off x="8662086" y="6618617"/>
            <a:ext cx="299033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AD1BD9-A05F-A8BD-A40D-AD7F5CF24FE2}"/>
              </a:ext>
            </a:extLst>
          </p:cNvPr>
          <p:cNvCxnSpPr>
            <a:cxnSpLocks/>
          </p:cNvCxnSpPr>
          <p:nvPr/>
        </p:nvCxnSpPr>
        <p:spPr>
          <a:xfrm flipV="1">
            <a:off x="8662086" y="4803815"/>
            <a:ext cx="928722" cy="18148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495B53-9A67-64B4-5671-FB4AFDC334C8}"/>
              </a:ext>
            </a:extLst>
          </p:cNvPr>
          <p:cNvCxnSpPr>
            <a:cxnSpLocks/>
          </p:cNvCxnSpPr>
          <p:nvPr/>
        </p:nvCxnSpPr>
        <p:spPr>
          <a:xfrm flipH="1" flipV="1">
            <a:off x="10948086" y="4803815"/>
            <a:ext cx="704336" cy="18148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ED95804-EFC5-9251-28CD-1F77347F0769}"/>
              </a:ext>
            </a:extLst>
          </p:cNvPr>
          <p:cNvCxnSpPr>
            <a:cxnSpLocks/>
          </p:cNvCxnSpPr>
          <p:nvPr/>
        </p:nvCxnSpPr>
        <p:spPr>
          <a:xfrm>
            <a:off x="8662086" y="4463849"/>
            <a:ext cx="0" cy="21547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A106325-ACEE-E2FC-FE4D-3632474147D2}"/>
              </a:ext>
            </a:extLst>
          </p:cNvPr>
          <p:cNvCxnSpPr>
            <a:cxnSpLocks/>
          </p:cNvCxnSpPr>
          <p:nvPr/>
        </p:nvCxnSpPr>
        <p:spPr>
          <a:xfrm>
            <a:off x="10948086" y="3324914"/>
            <a:ext cx="0" cy="147890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3D4085C-9109-FB78-305B-054DFD46C4E2}"/>
                  </a:ext>
                </a:extLst>
              </p:cNvPr>
              <p:cNvSpPr txBox="1"/>
              <p:nvPr/>
            </p:nvSpPr>
            <p:spPr>
              <a:xfrm>
                <a:off x="8080474" y="6326230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3D4085C-9109-FB78-305B-054DFD46C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474" y="6326230"/>
                <a:ext cx="702365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AF97403-EFD5-C14C-ED82-4B9A60D6B3BC}"/>
                  </a:ext>
                </a:extLst>
              </p:cNvPr>
              <p:cNvSpPr txBox="1"/>
              <p:nvPr/>
            </p:nvSpPr>
            <p:spPr>
              <a:xfrm>
                <a:off x="9035488" y="4395743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AF97403-EFD5-C14C-ED82-4B9A60D6B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488" y="4395743"/>
                <a:ext cx="702365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C70BA09-9B9E-ADDE-0D61-35DE0B46E753}"/>
                  </a:ext>
                </a:extLst>
              </p:cNvPr>
              <p:cNvSpPr txBox="1"/>
              <p:nvPr/>
            </p:nvSpPr>
            <p:spPr>
              <a:xfrm>
                <a:off x="10823619" y="4395742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C70BA09-9B9E-ADDE-0D61-35DE0B46E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3619" y="4395742"/>
                <a:ext cx="702365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B8F0438-1AF0-6FAB-4B7B-B0191E19434A}"/>
                  </a:ext>
                </a:extLst>
              </p:cNvPr>
              <p:cNvSpPr txBox="1"/>
              <p:nvPr/>
            </p:nvSpPr>
            <p:spPr>
              <a:xfrm>
                <a:off x="11523502" y="6326229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B8F0438-1AF0-6FAB-4B7B-B0191E194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502" y="6326229"/>
                <a:ext cx="702365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24A9231-E135-F4ED-5CA1-8F441DE55544}"/>
                  </a:ext>
                </a:extLst>
              </p:cNvPr>
              <p:cNvSpPr txBox="1"/>
              <p:nvPr/>
            </p:nvSpPr>
            <p:spPr>
              <a:xfrm>
                <a:off x="8080474" y="4112018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24A9231-E135-F4ED-5CA1-8F441DE55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474" y="4112018"/>
                <a:ext cx="702365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50CCCA2-79CE-41A7-844F-B41601544FD7}"/>
                  </a:ext>
                </a:extLst>
              </p:cNvPr>
              <p:cNvSpPr txBox="1"/>
              <p:nvPr/>
            </p:nvSpPr>
            <p:spPr>
              <a:xfrm>
                <a:off x="10832426" y="2991917"/>
                <a:ext cx="70236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50CCCA2-79CE-41A7-844F-B41601544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426" y="2991917"/>
                <a:ext cx="702365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66">
            <a:extLst>
              <a:ext uri="{FF2B5EF4-FFF2-40B4-BE49-F238E27FC236}">
                <a16:creationId xmlns:a16="http://schemas.microsoft.com/office/drawing/2014/main" id="{B64F05FD-531B-F292-A1D7-AA93DF69CA1D}"/>
              </a:ext>
            </a:extLst>
          </p:cNvPr>
          <p:cNvSpPr/>
          <p:nvPr/>
        </p:nvSpPr>
        <p:spPr>
          <a:xfrm>
            <a:off x="2363077" y="4287328"/>
            <a:ext cx="3390362" cy="203647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402A4C6-1A76-EE81-CBE5-C3992AC72344}"/>
              </a:ext>
            </a:extLst>
          </p:cNvPr>
          <p:cNvCxnSpPr>
            <a:cxnSpLocks/>
          </p:cNvCxnSpPr>
          <p:nvPr/>
        </p:nvCxnSpPr>
        <p:spPr>
          <a:xfrm flipV="1">
            <a:off x="2664347" y="4814166"/>
            <a:ext cx="2859267" cy="106863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DC95EDA-01D5-693D-3137-7F65B352FC34}"/>
              </a:ext>
            </a:extLst>
          </p:cNvPr>
          <p:cNvCxnSpPr>
            <a:cxnSpLocks/>
          </p:cNvCxnSpPr>
          <p:nvPr/>
        </p:nvCxnSpPr>
        <p:spPr>
          <a:xfrm>
            <a:off x="2363076" y="5355587"/>
            <a:ext cx="3390363" cy="1404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F3A66069-B265-428F-3271-F293E5650CBF}"/>
              </a:ext>
            </a:extLst>
          </p:cNvPr>
          <p:cNvSpPr/>
          <p:nvPr/>
        </p:nvSpPr>
        <p:spPr>
          <a:xfrm>
            <a:off x="4001129" y="530556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239A04-0869-89B6-6993-A56159A2996F}"/>
              </a:ext>
            </a:extLst>
          </p:cNvPr>
          <p:cNvCxnSpPr>
            <a:cxnSpLocks/>
          </p:cNvCxnSpPr>
          <p:nvPr/>
        </p:nvCxnSpPr>
        <p:spPr>
          <a:xfrm>
            <a:off x="4058257" y="3362362"/>
            <a:ext cx="0" cy="20274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D840FEB-F59C-8542-91A4-F7A77B1B9771}"/>
              </a:ext>
            </a:extLst>
          </p:cNvPr>
          <p:cNvCxnSpPr>
            <a:cxnSpLocks/>
          </p:cNvCxnSpPr>
          <p:nvPr/>
        </p:nvCxnSpPr>
        <p:spPr>
          <a:xfrm>
            <a:off x="3777519" y="5070064"/>
            <a:ext cx="0" cy="285523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2E8E90F-2213-570B-2BC2-654690C07642}"/>
              </a:ext>
            </a:extLst>
          </p:cNvPr>
          <p:cNvCxnSpPr>
            <a:cxnSpLocks/>
          </p:cNvCxnSpPr>
          <p:nvPr/>
        </p:nvCxnSpPr>
        <p:spPr>
          <a:xfrm flipH="1">
            <a:off x="3777473" y="5068276"/>
            <a:ext cx="280784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404F41F-AFC1-D88A-C53D-5FED7E6B399B}"/>
              </a:ext>
            </a:extLst>
          </p:cNvPr>
          <p:cNvCxnSpPr>
            <a:cxnSpLocks/>
          </p:cNvCxnSpPr>
          <p:nvPr/>
        </p:nvCxnSpPr>
        <p:spPr>
          <a:xfrm flipV="1">
            <a:off x="4069645" y="4993216"/>
            <a:ext cx="200833" cy="7506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FB7EA4E-179A-D6A7-27C3-56F89DFE50E0}"/>
              </a:ext>
            </a:extLst>
          </p:cNvPr>
          <p:cNvCxnSpPr>
            <a:cxnSpLocks/>
          </p:cNvCxnSpPr>
          <p:nvPr/>
        </p:nvCxnSpPr>
        <p:spPr>
          <a:xfrm>
            <a:off x="4270478" y="5004488"/>
            <a:ext cx="0" cy="285523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2DE3A7F0-A327-2210-C533-DC431655678D}"/>
              </a:ext>
            </a:extLst>
          </p:cNvPr>
          <p:cNvSpPr/>
          <p:nvPr/>
        </p:nvSpPr>
        <p:spPr>
          <a:xfrm>
            <a:off x="2080591" y="3156237"/>
            <a:ext cx="4015407" cy="3279521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30" grpId="0" animBg="1"/>
      <p:bldP spid="31" grpId="0" animBg="1"/>
      <p:bldP spid="61" grpId="0"/>
      <p:bldP spid="62" grpId="0"/>
      <p:bldP spid="63" grpId="0"/>
      <p:bldP spid="64" grpId="0"/>
      <p:bldP spid="65" grpId="0"/>
      <p:bldP spid="66" grpId="0"/>
      <p:bldP spid="67" grpId="0" animBg="1"/>
      <p:bldP spid="68" grpId="0" animBg="1"/>
      <p:bldP spid="78" grpId="0" animBg="1"/>
      <p:bldP spid="7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45346</TotalTime>
  <Words>568</Words>
  <Application>Microsoft Macintosh PowerPoint</Application>
  <PresentationFormat>Widescreen</PresentationFormat>
  <Paragraphs>131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2</cp:revision>
  <dcterms:created xsi:type="dcterms:W3CDTF">2023-05-10T20:03:32Z</dcterms:created>
  <dcterms:modified xsi:type="dcterms:W3CDTF">2023-10-20T18:09:45Z</dcterms:modified>
  <cp:category>Розробки уроків з геометрії www.matnova.com.ua</cp:category>
</cp:coreProperties>
</file>