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8" r:id="rId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4F6D7A"/>
    <a:srgbClr val="56667A"/>
    <a:srgbClr val="3A6EA5"/>
    <a:srgbClr val="424651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529116-9F35-9A4C-91C5-1F3A0D15F4A3}" v="188" dt="2023-10-04T15:53:05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5296"/>
  </p:normalViewPr>
  <p:slideViewPr>
    <p:cSldViewPr snapToGrid="0">
      <p:cViewPr varScale="1">
        <p:scale>
          <a:sx n="104" d="100"/>
          <a:sy n="104" d="100"/>
        </p:scale>
        <p:origin x="9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5529116-9F35-9A4C-91C5-1F3A0D15F4A3}"/>
    <pc:docChg chg="delSld modSld">
      <pc:chgData name="Kulinich Bohdan" userId="48e65c9f34e137d0" providerId="LiveId" clId="{D5529116-9F35-9A4C-91C5-1F3A0D15F4A3}" dt="2023-10-04T15:53:05.414" v="219" actId="20577"/>
      <pc:docMkLst>
        <pc:docMk/>
      </pc:docMkLst>
      <pc:sldChg chg="modSp mod">
        <pc:chgData name="Kulinich Bohdan" userId="48e65c9f34e137d0" providerId="LiveId" clId="{D5529116-9F35-9A4C-91C5-1F3A0D15F4A3}" dt="2023-09-24T18:48:31.275" v="108" actId="14100"/>
        <pc:sldMkLst>
          <pc:docMk/>
          <pc:sldMk cId="3313802318" sldId="284"/>
        </pc:sldMkLst>
        <pc:spChg chg="mod">
          <ac:chgData name="Kulinich Bohdan" userId="48e65c9f34e137d0" providerId="LiveId" clId="{D5529116-9F35-9A4C-91C5-1F3A0D15F4A3}" dt="2023-09-24T18:48:31.275" v="108" actId="14100"/>
          <ac:spMkLst>
            <pc:docMk/>
            <pc:sldMk cId="3313802318" sldId="284"/>
            <ac:spMk id="8" creationId="{A72FC8FB-3A05-9844-AD26-C5BDD3FA83E6}"/>
          </ac:spMkLst>
        </pc:spChg>
      </pc:sldChg>
      <pc:sldChg chg="modSp">
        <pc:chgData name="Kulinich Bohdan" userId="48e65c9f34e137d0" providerId="LiveId" clId="{D5529116-9F35-9A4C-91C5-1F3A0D15F4A3}" dt="2023-09-24T18:48:40.845" v="118" actId="20577"/>
        <pc:sldMkLst>
          <pc:docMk/>
          <pc:sldMk cId="1249258237" sldId="290"/>
        </pc:sldMkLst>
        <pc:spChg chg="mod">
          <ac:chgData name="Kulinich Bohdan" userId="48e65c9f34e137d0" providerId="LiveId" clId="{D5529116-9F35-9A4C-91C5-1F3A0D15F4A3}" dt="2023-09-24T18:48:40.845" v="118" actId="20577"/>
          <ac:spMkLst>
            <pc:docMk/>
            <pc:sldMk cId="1249258237" sldId="290"/>
            <ac:spMk id="12" creationId="{299B5F3B-73FD-6570-3E5F-2A920D45DA80}"/>
          </ac:spMkLst>
        </pc:spChg>
      </pc:sldChg>
      <pc:sldChg chg="modSp mod">
        <pc:chgData name="Kulinich Bohdan" userId="48e65c9f34e137d0" providerId="LiveId" clId="{D5529116-9F35-9A4C-91C5-1F3A0D15F4A3}" dt="2023-09-24T18:47:27.886" v="43" actId="1037"/>
        <pc:sldMkLst>
          <pc:docMk/>
          <pc:sldMk cId="236195004" sldId="294"/>
        </pc:sldMkLst>
        <pc:spChg chg="mod modVis">
          <ac:chgData name="Kulinich Bohdan" userId="48e65c9f34e137d0" providerId="LiveId" clId="{D5529116-9F35-9A4C-91C5-1F3A0D15F4A3}" dt="2023-09-24T18:46:33.491" v="4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D5529116-9F35-9A4C-91C5-1F3A0D15F4A3}" dt="2023-09-24T18:47:25.956" v="42" actId="1037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D5529116-9F35-9A4C-91C5-1F3A0D15F4A3}" dt="2023-09-24T18:47:20.682" v="31" actId="1076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D5529116-9F35-9A4C-91C5-1F3A0D15F4A3}" dt="2023-09-24T18:46:41.709" v="5" actId="1076"/>
          <ac:picMkLst>
            <pc:docMk/>
            <pc:sldMk cId="236195004" sldId="294"/>
            <ac:picMk id="8" creationId="{42C9B46A-4CDB-9E7A-1D1F-0081C7739207}"/>
          </ac:picMkLst>
        </pc:picChg>
        <pc:picChg chg="mod">
          <ac:chgData name="Kulinich Bohdan" userId="48e65c9f34e137d0" providerId="LiveId" clId="{D5529116-9F35-9A4C-91C5-1F3A0D15F4A3}" dt="2023-09-24T18:47:27.886" v="43" actId="1037"/>
          <ac:picMkLst>
            <pc:docMk/>
            <pc:sldMk cId="236195004" sldId="294"/>
            <ac:picMk id="10" creationId="{3E346A3B-83A2-741D-456F-20E08EA7789C}"/>
          </ac:picMkLst>
        </pc:picChg>
        <pc:picChg chg="mod">
          <ac:chgData name="Kulinich Bohdan" userId="48e65c9f34e137d0" providerId="LiveId" clId="{D5529116-9F35-9A4C-91C5-1F3A0D15F4A3}" dt="2023-09-24T18:46:32.373" v="3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del">
        <pc:chgData name="Kulinich Bohdan" userId="48e65c9f34e137d0" providerId="LiveId" clId="{D5529116-9F35-9A4C-91C5-1F3A0D15F4A3}" dt="2023-09-24T18:48:46.589" v="119" actId="2696"/>
        <pc:sldMkLst>
          <pc:docMk/>
          <pc:sldMk cId="1399418514" sldId="295"/>
        </pc:sldMkLst>
      </pc:sldChg>
      <pc:sldChg chg="del">
        <pc:chgData name="Kulinich Bohdan" userId="48e65c9f34e137d0" providerId="LiveId" clId="{D5529116-9F35-9A4C-91C5-1F3A0D15F4A3}" dt="2023-09-24T18:48:46.694" v="121" actId="2696"/>
        <pc:sldMkLst>
          <pc:docMk/>
          <pc:sldMk cId="3729144160" sldId="296"/>
        </pc:sldMkLst>
      </pc:sldChg>
      <pc:sldChg chg="del">
        <pc:chgData name="Kulinich Bohdan" userId="48e65c9f34e137d0" providerId="LiveId" clId="{D5529116-9F35-9A4C-91C5-1F3A0D15F4A3}" dt="2023-09-24T18:48:46.656" v="120" actId="2696"/>
        <pc:sldMkLst>
          <pc:docMk/>
          <pc:sldMk cId="2463198223" sldId="297"/>
        </pc:sldMkLst>
      </pc:sldChg>
      <pc:sldChg chg="modSp">
        <pc:chgData name="Kulinich Bohdan" userId="48e65c9f34e137d0" providerId="LiveId" clId="{D5529116-9F35-9A4C-91C5-1F3A0D15F4A3}" dt="2023-10-04T15:53:05.414" v="219" actId="20577"/>
        <pc:sldMkLst>
          <pc:docMk/>
          <pc:sldMk cId="1108711924" sldId="298"/>
        </pc:sldMkLst>
        <pc:spChg chg="mod">
          <ac:chgData name="Kulinich Bohdan" userId="48e65c9f34e137d0" providerId="LiveId" clId="{D5529116-9F35-9A4C-91C5-1F3A0D15F4A3}" dt="2023-09-28T20:48:39.952" v="13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D5529116-9F35-9A4C-91C5-1F3A0D15F4A3}" dt="2023-10-04T15:53:05.414" v="21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2T21:06:31.177" v="1047" actId="20577"/>
      <pc:docMkLst>
        <pc:docMk/>
      </pc:docMkLst>
      <pc:sldChg chg="modSp">
        <pc:chgData name="Kulinich Bohdan" userId="48e65c9f34e137d0" providerId="LiveId" clId="{25C7349A-2ED6-6141-AB36-68C039A9229A}" dt="2023-09-22T21:03:11.126" v="1046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2T21:02:04.031" v="994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2T20:50:17.016" v="950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05.10.2023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55718" y="685655"/>
            <a:ext cx="5036282" cy="61723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32236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3022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64232" y="2314402"/>
            <a:ext cx="72167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Варто тільки повірити, що ви можете – і ви вже на півдороги до цілі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858739" y="5276179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Теодор Рузвельт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Контрольна робота «Паралельність прямих і площин у просторі»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08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05.10.2023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8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3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КОНТРОЛЬНА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1-5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5.48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«Головне §4» (ст.75)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32.10; 32.12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" action="ppaction://noaction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79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2023-07-08T18:58:06Z</dcterms:created>
  <dcterms:modified xsi:type="dcterms:W3CDTF">2023-10-05T12:29:12Z</dcterms:modified>
  <cp:category>Розробки уроків з геометрії www.matnova.com.ua</cp:category>
</cp:coreProperties>
</file>