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4" r:id="rId2"/>
    <p:sldId id="284" r:id="rId3"/>
    <p:sldId id="290" r:id="rId4"/>
    <p:sldId id="295" r:id="rId5"/>
    <p:sldId id="296" r:id="rId6"/>
    <p:sldId id="297" r:id="rId7"/>
    <p:sldId id="298" r:id="rId8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526E"/>
    <a:srgbClr val="4F6D7A"/>
    <a:srgbClr val="56667A"/>
    <a:srgbClr val="3A6EA5"/>
    <a:srgbClr val="424651"/>
    <a:srgbClr val="FF67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C7349A-2ED6-6141-AB36-68C039A9229A}" v="650" dt="2023-09-27T13:42:01.0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53"/>
    <p:restoredTop sz="95290"/>
  </p:normalViewPr>
  <p:slideViewPr>
    <p:cSldViewPr snapToGrid="0">
      <p:cViewPr varScale="1">
        <p:scale>
          <a:sx n="109" d="100"/>
          <a:sy n="109" d="100"/>
        </p:scale>
        <p:origin x="72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46A4BF1D-E465-5044-9E05-4C0A45DF63FB}"/>
    <pc:docChg chg="undo redo custSel addSld delSld modSld">
      <pc:chgData name="Kulinich Bohdan" userId="48e65c9f34e137d0" providerId="LiveId" clId="{46A4BF1D-E465-5044-9E05-4C0A45DF63FB}" dt="2023-07-23T11:32:25.190" v="2369" actId="20577"/>
      <pc:docMkLst>
        <pc:docMk/>
      </pc:docMkLst>
      <pc:sldChg chg="modSp">
        <pc:chgData name="Kulinich Bohdan" userId="48e65c9f34e137d0" providerId="LiveId" clId="{46A4BF1D-E465-5044-9E05-4C0A45DF63FB}" dt="2023-07-23T11:32:25.190" v="2369" actId="20577"/>
        <pc:sldMkLst>
          <pc:docMk/>
          <pc:sldMk cId="3313802318" sldId="284"/>
        </pc:sldMkLst>
        <pc:spChg chg="mod">
          <ac:chgData name="Kulinich Bohdan" userId="48e65c9f34e137d0" providerId="LiveId" clId="{46A4BF1D-E465-5044-9E05-4C0A45DF63FB}" dt="2023-07-23T11:32:25.190" v="2369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46A4BF1D-E465-5044-9E05-4C0A45DF63FB}" dt="2023-07-20T15:03:09.321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add del mod setBg addAnim delAnim">
        <pc:chgData name="Kulinich Bohdan" userId="48e65c9f34e137d0" providerId="LiveId" clId="{46A4BF1D-E465-5044-9E05-4C0A45DF63FB}" dt="2023-07-22T17:17:37.217" v="1771" actId="2696"/>
        <pc:sldMkLst>
          <pc:docMk/>
          <pc:sldMk cId="3744922044" sldId="287"/>
        </pc:sldMkLst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" creationId="{6A5A58F5-CDEC-85EE-AF70-DB12F93F4886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4" creationId="{851E6B76-A282-BA87-821E-56C5761D953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6" creationId="{45DCD819-23BC-22C2-B103-AA07A7D326D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5" creationId="{C6C0A170-099B-C0AE-4835-859966F045F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6" creationId="{F92D24E2-A3B2-76E6-788C-8AC72ABEFB8F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1" creationId="{A2DBCB1A-C9A5-D7E3-D86E-D1F119742910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2" creationId="{BC840E28-D674-6FCB-B982-96BCC5502FF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4" creationId="{B5782D5D-6BE5-39DF-96AD-F13EEA5AB3E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5" creationId="{50D643CE-739A-03C3-538C-013878855E6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0" creationId="{4A0D2B1E-A712-71DC-6528-D3D9B7C1333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1" creationId="{C3D961A9-CC16-73F0-3070-FDDB8BEBFF7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2" creationId="{20998A28-3505-7005-261F-5628D57E4D7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3" creationId="{3594688D-7AD2-B135-4431-B8A65EBE72DF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4" creationId="{3EE31CAA-647E-A25B-D7CE-6BCFD75FBCB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5" creationId="{62F352F0-A385-D395-26CE-FF783BC6F74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6" creationId="{105B6C12-48E9-D9AD-C2E7-BEB7A019054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7" creationId="{5DADF24B-E621-E5A5-3184-15AEE60146E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38" creationId="{629C0890-1505-48E6-8237-75115DAD0359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39" creationId="{1C604C30-9215-F8AF-1A69-0C591DF0FCFD}"/>
          </ac:spMkLst>
        </pc:spChg>
        <pc:spChg chg="mod">
          <ac:chgData name="Kulinich Bohdan" userId="48e65c9f34e137d0" providerId="LiveId" clId="{46A4BF1D-E465-5044-9E05-4C0A45DF63FB}" dt="2023-07-22T17:17:33.396" v="1769" actId="1076"/>
          <ac:spMkLst>
            <pc:docMk/>
            <pc:sldMk cId="3744922044" sldId="287"/>
            <ac:spMk id="141" creationId="{1B480979-BB0F-D1D6-FD24-864FD31EA099}"/>
          </ac:spMkLst>
        </pc:spChg>
        <pc:spChg chg="del">
          <ac:chgData name="Kulinich Bohdan" userId="48e65c9f34e137d0" providerId="LiveId" clId="{46A4BF1D-E465-5044-9E05-4C0A45DF63FB}" dt="2023-07-22T17:17:31.568" v="1768" actId="478"/>
          <ac:spMkLst>
            <pc:docMk/>
            <pc:sldMk cId="3744922044" sldId="287"/>
            <ac:spMk id="145" creationId="{446EF7F4-B8CB-7C9C-A18E-1844FE67FDA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83" creationId="{D0A8D502-EFD7-35DD-8179-25E6747032A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1" creationId="{06316D89-34BD-6CB1-5B87-702A426D918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2" creationId="{1D62D877-C99B-757D-06D6-FE2DE84620F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3" creationId="{02D1330A-FEE3-9250-5540-A5ECCE7C6C16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4" creationId="{CDD7675D-FF6F-AED9-4E45-60A0ABA66DD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5" creationId="{CBEFAB2F-0E46-28BE-90E9-85E22F0A8357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6" creationId="{AA21DD12-7B4A-1D61-D5D4-CA9BF0361BA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7" creationId="{BF467CF1-5677-3424-037B-38312678D55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8" creationId="{464A3ED7-E9E6-6D62-1B0A-E343B7FF0E9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9" creationId="{A8288AE6-4C0D-79ED-3B6F-A638C47A8F9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0" creationId="{63B56E92-0CBA-1C0B-19C9-7FC6FBC3BDA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1" creationId="{310DA2D2-B534-81B1-7EA0-A559371EBD9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2" creationId="{072A63B3-B819-607E-1A30-989835AB236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3" creationId="{FEB8F3E8-249F-1993-59A3-B379445B8CA4}"/>
          </ac:spMkLst>
        </pc:spChg>
        <pc:grpChg chg="add del">
          <ac:chgData name="Kulinich Bohdan" userId="48e65c9f34e137d0" providerId="LiveId" clId="{46A4BF1D-E465-5044-9E05-4C0A45DF63FB}" dt="2023-07-20T15:22:52.104" v="42" actId="478"/>
          <ac:grpSpMkLst>
            <pc:docMk/>
            <pc:sldMk cId="3744922044" sldId="287"/>
            <ac:grpSpMk id="38" creationId="{EC219ABA-1464-B828-136C-1BEB93801070}"/>
          </ac:grpSpMkLst>
        </pc:grpChg>
        <pc:grpChg chg="add del">
          <ac:chgData name="Kulinich Bohdan" userId="48e65c9f34e137d0" providerId="LiveId" clId="{46A4BF1D-E465-5044-9E05-4C0A45DF63FB}" dt="2023-07-20T15:22:52.104" v="42" actId="478"/>
          <ac:grpSpMkLst>
            <pc:docMk/>
            <pc:sldMk cId="3744922044" sldId="287"/>
            <ac:grpSpMk id="140" creationId="{AF913019-A85B-5563-DFB2-342876CC8ADF}"/>
          </ac:grpSpMkLst>
        </pc:grp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7" creationId="{06DA53FC-56F0-6013-E232-EE4FE6DF53AB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8" creationId="{60FE01F0-DD18-EEA5-B4BA-49CB74EF4EEA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9" creationId="{480576D8-D347-7554-0641-97EEDEE78D0C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0" creationId="{09AD2112-DD6B-5313-5D18-6FEEC271B2C9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1" creationId="{6CD2E703-5636-D4A0-CC3D-BB853F650C6D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2" creationId="{DEEB95D1-1E7E-F7FC-FDCB-E4A0214CD2B2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3" creationId="{54C34A22-1CE0-61E7-409E-9EEA1664A6C7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4" creationId="{6AED36CC-D100-9AA4-264F-207AB8863142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4" creationId="{E7EB4753-2A62-FAFE-1BB8-C324C790646E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5" creationId="{4F9691D8-A11B-1CFE-DFEC-C509859A92B3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6" creationId="{C5C4E12F-B292-4108-FA07-EDA785E9E2EA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7" creationId="{0BDD911C-9B32-E476-8DBC-B60A6BA957A8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8" creationId="{B8186888-31E2-E201-A7FE-A95A41B52859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9" creationId="{BBB65D53-B878-FE78-35D0-42523AF35F94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90" creationId="{2723FE91-F758-BC39-0D30-E4328BBF336C}"/>
          </ac:cxnSpMkLst>
        </pc:cxnChg>
      </pc:sldChg>
      <pc:sldChg chg="add del">
        <pc:chgData name="Kulinich Bohdan" userId="48e65c9f34e137d0" providerId="LiveId" clId="{46A4BF1D-E465-5044-9E05-4C0A45DF63FB}" dt="2023-07-20T15:28:09.273" v="81" actId="2696"/>
        <pc:sldMkLst>
          <pc:docMk/>
          <pc:sldMk cId="3673138856" sldId="288"/>
        </pc:sldMkLst>
      </pc:sldChg>
      <pc:sldChg chg="add del">
        <pc:chgData name="Kulinich Bohdan" userId="48e65c9f34e137d0" providerId="LiveId" clId="{46A4BF1D-E465-5044-9E05-4C0A45DF63FB}" dt="2023-07-20T15:28:09.173" v="79" actId="2696"/>
        <pc:sldMkLst>
          <pc:docMk/>
          <pc:sldMk cId="3147096252" sldId="289"/>
        </pc:sldMkLst>
      </pc:sldChg>
      <pc:sldChg chg="addSp delSp modSp mod setBg delAnim modAnim">
        <pc:chgData name="Kulinich Bohdan" userId="48e65c9f34e137d0" providerId="LiveId" clId="{46A4BF1D-E465-5044-9E05-4C0A45DF63FB}" dt="2023-07-22T11:15:05.738" v="277"/>
        <pc:sldMkLst>
          <pc:docMk/>
          <pc:sldMk cId="1249258237" sldId="290"/>
        </pc:sldMkLst>
        <pc:spChg chg="mod">
          <ac:chgData name="Kulinich Bohdan" userId="48e65c9f34e137d0" providerId="LiveId" clId="{46A4BF1D-E465-5044-9E05-4C0A45DF63FB}" dt="2023-07-20T15:23:05.820" v="44"/>
          <ac:spMkLst>
            <pc:docMk/>
            <pc:sldMk cId="1249258237" sldId="290"/>
            <ac:spMk id="4" creationId="{2A566D75-4B5A-D8C1-81D8-5463C7B79EB6}"/>
          </ac:spMkLst>
        </pc:spChg>
        <pc:spChg chg="mod">
          <ac:chgData name="Kulinich Bohdan" userId="48e65c9f34e137d0" providerId="LiveId" clId="{46A4BF1D-E465-5044-9E05-4C0A45DF63FB}" dt="2023-07-20T15:27:23.432" v="64"/>
          <ac:spMkLst>
            <pc:docMk/>
            <pc:sldMk cId="1249258237" sldId="290"/>
            <ac:spMk id="8" creationId="{D1F247AF-F28F-92CC-BE4A-41E5AA94D173}"/>
          </ac:spMkLst>
        </pc:spChg>
        <pc:spChg chg="add mod">
          <ac:chgData name="Kulinich Bohdan" userId="48e65c9f34e137d0" providerId="LiveId" clId="{46A4BF1D-E465-5044-9E05-4C0A45DF63FB}" dt="2023-07-22T11:13:43.190" v="263" actId="1076"/>
          <ac:spMkLst>
            <pc:docMk/>
            <pc:sldMk cId="1249258237" sldId="290"/>
            <ac:spMk id="12" creationId="{299B5F3B-73FD-6570-3E5F-2A920D45DA80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27" creationId="{1A87182C-9614-03D4-1F0A-D07CD117BB3A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38" creationId="{E36AA38C-ADC2-C7FB-74DB-D9C23531E141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39" creationId="{A1C0A065-167A-DC23-7C8F-DF5425C5A793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0" creationId="{933EE470-3B1C-8A3E-1433-40C251656F04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1" creationId="{12E6B744-4D2B-7A92-09D6-ABF489CD9754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2" creationId="{1A3401AC-B416-A9F3-8DDA-11FA0F0C3466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3" creationId="{D07AED19-405F-1E4B-7E25-DD066D91C9BB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4" creationId="{717224CA-F4E8-7251-7FD6-E75B54CA74DA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6" creationId="{CE9B1603-05C0-8BC7-9636-D09B8D984843}"/>
          </ac:spMkLst>
        </pc:spChg>
        <pc:grpChg chg="add del mod modVis">
          <ac:chgData name="Kulinich Bohdan" userId="48e65c9f34e137d0" providerId="LiveId" clId="{46A4BF1D-E465-5044-9E05-4C0A45DF63FB}" dt="2023-07-20T15:25:55.782" v="59" actId="478"/>
          <ac:grpSpMkLst>
            <pc:docMk/>
            <pc:sldMk cId="1249258237" sldId="290"/>
            <ac:grpSpMk id="3" creationId="{BE791D8B-7A92-E03C-3686-68455F371D24}"/>
          </ac:grpSpMkLst>
        </pc:grpChg>
        <pc:grpChg chg="add mod modVis">
          <ac:chgData name="Kulinich Bohdan" userId="48e65c9f34e137d0" providerId="LiveId" clId="{46A4BF1D-E465-5044-9E05-4C0A45DF63FB}" dt="2023-07-20T15:37:18.566" v="120" actId="1076"/>
          <ac:grpSpMkLst>
            <pc:docMk/>
            <pc:sldMk cId="1249258237" sldId="290"/>
            <ac:grpSpMk id="7" creationId="{AF9447A4-3BD2-BB21-2A86-17852E81E148}"/>
          </ac:grpSpMkLst>
        </pc:grpChg>
        <pc:grpChg chg="del">
          <ac:chgData name="Kulinich Bohdan" userId="48e65c9f34e137d0" providerId="LiveId" clId="{46A4BF1D-E465-5044-9E05-4C0A45DF63FB}" dt="2023-07-20T15:34:42.465" v="105" actId="478"/>
          <ac:grpSpMkLst>
            <pc:docMk/>
            <pc:sldMk cId="1249258237" sldId="290"/>
            <ac:grpSpMk id="83" creationId="{04833FFD-911C-5FBC-2C7A-7181AA2497AF}"/>
          </ac:grpSpMkLst>
        </pc:grpChg>
        <pc:grpChg chg="add del mod">
          <ac:chgData name="Kulinich Bohdan" userId="48e65c9f34e137d0" providerId="LiveId" clId="{46A4BF1D-E465-5044-9E05-4C0A45DF63FB}" dt="2023-07-20T15:38:13.981" v="135" actId="167"/>
          <ac:grpSpMkLst>
            <pc:docMk/>
            <pc:sldMk cId="1249258237" sldId="290"/>
            <ac:grpSpMk id="87" creationId="{4D3A0D0E-2135-D2A8-88DB-F2A45F6C4B96}"/>
          </ac:grpSpMkLst>
        </pc:grpChg>
        <pc:grpChg chg="add del">
          <ac:chgData name="Kulinich Bohdan" userId="48e65c9f34e137d0" providerId="LiveId" clId="{46A4BF1D-E465-5044-9E05-4C0A45DF63FB}" dt="2023-07-20T15:26:18.101" v="60" actId="478"/>
          <ac:grpSpMkLst>
            <pc:docMk/>
            <pc:sldMk cId="1249258237" sldId="290"/>
            <ac:grpSpMk id="97" creationId="{EE784364-75E2-3727-C2F2-D018915CAEC4}"/>
          </ac:grpSpMkLst>
        </pc:grpChg>
        <pc:grpChg chg="mod modVis">
          <ac:chgData name="Kulinich Bohdan" userId="48e65c9f34e137d0" providerId="LiveId" clId="{46A4BF1D-E465-5044-9E05-4C0A45DF63FB}" dt="2023-07-20T15:34:43.741" v="106" actId="14429"/>
          <ac:grpSpMkLst>
            <pc:docMk/>
            <pc:sldMk cId="1249258237" sldId="290"/>
            <ac:grpSpMk id="101" creationId="{B7C213E9-E3DB-49C0-C7D2-1493AC970CBA}"/>
          </ac:grpSpMkLst>
        </pc:grpChg>
        <pc:grpChg chg="del">
          <ac:chgData name="Kulinich Bohdan" userId="48e65c9f34e137d0" providerId="LiveId" clId="{46A4BF1D-E465-5044-9E05-4C0A45DF63FB}" dt="2023-07-20T15:27:32.495" v="67" actId="478"/>
          <ac:grpSpMkLst>
            <pc:docMk/>
            <pc:sldMk cId="1249258237" sldId="290"/>
            <ac:grpSpMk id="106" creationId="{CA789E11-EAAC-1C35-08E5-A5D313B45A6B}"/>
          </ac:grpSpMkLst>
        </pc:grpChg>
        <pc:picChg chg="mod modVis">
          <ac:chgData name="Kulinich Bohdan" userId="48e65c9f34e137d0" providerId="LiveId" clId="{46A4BF1D-E465-5044-9E05-4C0A45DF63FB}" dt="2023-07-20T15:27:39.018" v="71" actId="14430"/>
          <ac:picMkLst>
            <pc:docMk/>
            <pc:sldMk cId="1249258237" sldId="290"/>
            <ac:picMk id="2" creationId="{6F38812E-2245-4C89-C7C6-1C6E4E0C47B3}"/>
          </ac:picMkLst>
        </pc:picChg>
        <pc:picChg chg="add del mod">
          <ac:chgData name="Kulinich Bohdan" userId="48e65c9f34e137d0" providerId="LiveId" clId="{46A4BF1D-E465-5044-9E05-4C0A45DF63FB}" dt="2023-07-22T11:12:49.024" v="199" actId="478"/>
          <ac:picMkLst>
            <pc:docMk/>
            <pc:sldMk cId="1249258237" sldId="290"/>
            <ac:picMk id="4" creationId="{448DB59D-F70B-B6CB-BC1B-769091009D20}"/>
          </ac:picMkLst>
        </pc:picChg>
        <pc:picChg chg="mod modVis">
          <ac:chgData name="Kulinich Bohdan" userId="48e65c9f34e137d0" providerId="LiveId" clId="{46A4BF1D-E465-5044-9E05-4C0A45DF63FB}" dt="2023-07-20T15:37:39.907" v="129" actId="14429"/>
          <ac:picMkLst>
            <pc:docMk/>
            <pc:sldMk cId="1249258237" sldId="290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0T15:23:05.820" v="44"/>
          <ac:picMkLst>
            <pc:docMk/>
            <pc:sldMk cId="1249258237" sldId="290"/>
            <ac:picMk id="6" creationId="{ED6FDC1F-615D-2D2A-68B7-355100C7A740}"/>
          </ac:picMkLst>
        </pc:picChg>
        <pc:picChg chg="mod">
          <ac:chgData name="Kulinich Bohdan" userId="48e65c9f34e137d0" providerId="LiveId" clId="{46A4BF1D-E465-5044-9E05-4C0A45DF63FB}" dt="2023-07-20T15:27:23.432" v="64"/>
          <ac:picMkLst>
            <pc:docMk/>
            <pc:sldMk cId="1249258237" sldId="290"/>
            <ac:picMk id="9" creationId="{73380D4B-7C52-6922-3A5C-92C4370ADCCC}"/>
          </ac:picMkLst>
        </pc:picChg>
        <pc:picChg chg="add mod modVis">
          <ac:chgData name="Kulinich Bohdan" userId="48e65c9f34e137d0" providerId="LiveId" clId="{46A4BF1D-E465-5044-9E05-4C0A45DF63FB}" dt="2023-07-20T15:48:37.669" v="150"/>
          <ac:picMkLst>
            <pc:docMk/>
            <pc:sldMk cId="1249258237" sldId="290"/>
            <ac:picMk id="10" creationId="{F86B2067-2145-6D96-311B-68A71E7BBC19}"/>
          </ac:picMkLst>
        </pc:picChg>
        <pc:picChg chg="add del mod">
          <ac:chgData name="Kulinich Bohdan" userId="48e65c9f34e137d0" providerId="LiveId" clId="{46A4BF1D-E465-5044-9E05-4C0A45DF63FB}" dt="2023-07-22T11:12:24.076" v="196" actId="478"/>
          <ac:picMkLst>
            <pc:docMk/>
            <pc:sldMk cId="1249258237" sldId="290"/>
            <ac:picMk id="11" creationId="{3EA2CBD9-ED89-1FD0-7B7B-E78727C3093C}"/>
          </ac:picMkLst>
        </pc:picChg>
        <pc:picChg chg="add mod">
          <ac:chgData name="Kulinich Bohdan" userId="48e65c9f34e137d0" providerId="LiveId" clId="{46A4BF1D-E465-5044-9E05-4C0A45DF63FB}" dt="2023-07-22T11:14:10.873" v="269" actId="1076"/>
          <ac:picMkLst>
            <pc:docMk/>
            <pc:sldMk cId="1249258237" sldId="290"/>
            <ac:picMk id="14" creationId="{D9164DA4-538B-BB34-225D-E1558CA46457}"/>
          </ac:picMkLst>
        </pc:picChg>
        <pc:picChg chg="add del">
          <ac:chgData name="Kulinich Bohdan" userId="48e65c9f34e137d0" providerId="LiveId" clId="{46A4BF1D-E465-5044-9E05-4C0A45DF63FB}" dt="2023-07-20T15:26:18.101" v="60" actId="478"/>
          <ac:picMkLst>
            <pc:docMk/>
            <pc:sldMk cId="1249258237" sldId="290"/>
            <ac:picMk id="17" creationId="{5732AE33-5E33-ACD3-2478-6312B3987183}"/>
          </ac:picMkLst>
        </pc:picChg>
        <pc:picChg chg="mod modVis">
          <ac:chgData name="Kulinich Bohdan" userId="48e65c9f34e137d0" providerId="LiveId" clId="{46A4BF1D-E465-5044-9E05-4C0A45DF63FB}" dt="2023-07-20T15:37:39.083" v="128" actId="14430"/>
          <ac:picMkLst>
            <pc:docMk/>
            <pc:sldMk cId="1249258237" sldId="290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48:26.912" v="149"/>
          <ac:picMkLst>
            <pc:docMk/>
            <pc:sldMk cId="1249258237" sldId="290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48:58.127" v="151"/>
          <ac:picMkLst>
            <pc:docMk/>
            <pc:sldMk cId="1249258237" sldId="290"/>
            <ac:picMk id="20" creationId="{0891605B-10E5-F589-F89F-1860E1F5E69D}"/>
          </ac:picMkLst>
        </pc:picChg>
        <pc:picChg chg="add del">
          <ac:chgData name="Kulinich Bohdan" userId="48e65c9f34e137d0" providerId="LiveId" clId="{46A4BF1D-E465-5044-9E05-4C0A45DF63FB}" dt="2023-07-20T15:34:36.804" v="102" actId="478"/>
          <ac:picMkLst>
            <pc:docMk/>
            <pc:sldMk cId="1249258237" sldId="290"/>
            <ac:picMk id="109" creationId="{7B3D71F8-A027-B14D-7757-B338AD4593FC}"/>
          </ac:picMkLst>
        </pc:picChg>
        <pc:picChg chg="mod modVis">
          <ac:chgData name="Kulinich Bohdan" userId="48e65c9f34e137d0" providerId="LiveId" clId="{46A4BF1D-E465-5044-9E05-4C0A45DF63FB}" dt="2023-07-20T15:49:11.740" v="152"/>
          <ac:picMkLst>
            <pc:docMk/>
            <pc:sldMk cId="1249258237" sldId="290"/>
            <ac:picMk id="117" creationId="{63E2D85E-F3F7-7DAE-E860-E806D9B4D6DB}"/>
          </ac:picMkLst>
        </pc:pic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28" creationId="{2F6F9758-704F-9FC4-6C80-6084DB629534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29" creationId="{7FFD2B6D-3639-F746-064B-29CA0822F127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0" creationId="{337D2BC1-A635-AD34-A86D-0E078E5B2E45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1" creationId="{2BADB083-8A72-499A-2611-CF546366D2C5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2" creationId="{04AE8A12-A3AD-D306-DCA3-85B5B7F0A971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3" creationId="{8C8E9681-EC5B-F40A-6E2D-C7D21A5B5E32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4" creationId="{41827EEE-F966-03B3-9735-BE13937A4256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5" creationId="{F694A8B4-0206-FDE7-6141-05E29D79A899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6" creationId="{0F2FB5ED-7A5D-46FE-8E0C-DAF51931ED8A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7" creationId="{02A47FB1-E9B8-EC66-3B53-67F16F66FDBD}"/>
          </ac:cxnSpMkLst>
        </pc:cxnChg>
      </pc:sldChg>
      <pc:sldChg chg="add del">
        <pc:chgData name="Kulinich Bohdan" userId="48e65c9f34e137d0" providerId="LiveId" clId="{46A4BF1D-E465-5044-9E05-4C0A45DF63FB}" dt="2023-07-20T15:28:06.454" v="76" actId="2696"/>
        <pc:sldMkLst>
          <pc:docMk/>
          <pc:sldMk cId="3039299516" sldId="291"/>
        </pc:sldMkLst>
      </pc:sldChg>
      <pc:sldChg chg="add del">
        <pc:chgData name="Kulinich Bohdan" userId="48e65c9f34e137d0" providerId="LiveId" clId="{46A4BF1D-E465-5044-9E05-4C0A45DF63FB}" dt="2023-07-20T15:28:06.460" v="77" actId="2696"/>
        <pc:sldMkLst>
          <pc:docMk/>
          <pc:sldMk cId="2899697382" sldId="292"/>
        </pc:sldMkLst>
      </pc:sldChg>
      <pc:sldChg chg="add del">
        <pc:chgData name="Kulinich Bohdan" userId="48e65c9f34e137d0" providerId="LiveId" clId="{46A4BF1D-E465-5044-9E05-4C0A45DF63FB}" dt="2023-07-20T15:28:06.464" v="78" actId="2696"/>
        <pc:sldMkLst>
          <pc:docMk/>
          <pc:sldMk cId="2684905751" sldId="293"/>
        </pc:sldMkLst>
      </pc:sldChg>
      <pc:sldChg chg="modSp mod">
        <pc:chgData name="Kulinich Bohdan" userId="48e65c9f34e137d0" providerId="LiveId" clId="{46A4BF1D-E465-5044-9E05-4C0A45DF63FB}" dt="2023-07-20T15:19:14.177" v="27"/>
        <pc:sldMkLst>
          <pc:docMk/>
          <pc:sldMk cId="236195004" sldId="294"/>
        </pc:sldMkLst>
        <pc:spChg chg="mod modVis">
          <ac:chgData name="Kulinich Bohdan" userId="48e65c9f34e137d0" providerId="LiveId" clId="{46A4BF1D-E465-5044-9E05-4C0A45DF63FB}" dt="2023-07-20T15:18:36.465" v="23" actId="14429"/>
          <ac:spMkLst>
            <pc:docMk/>
            <pc:sldMk cId="236195004" sldId="294"/>
            <ac:spMk id="6" creationId="{FD0D8298-23E7-70F1-0304-830F58997F3C}"/>
          </ac:spMkLst>
        </pc:spChg>
        <pc:spChg chg="mod">
          <ac:chgData name="Kulinich Bohdan" userId="48e65c9f34e137d0" providerId="LiveId" clId="{46A4BF1D-E465-5044-9E05-4C0A45DF63FB}" dt="2023-07-20T15:18:58.908" v="26" actId="1076"/>
          <ac:spMkLst>
            <pc:docMk/>
            <pc:sldMk cId="236195004" sldId="294"/>
            <ac:spMk id="11" creationId="{1AB27005-A200-A9B5-8D38-C999F5F8744D}"/>
          </ac:spMkLst>
        </pc:spChg>
        <pc:spChg chg="mod">
          <ac:chgData name="Kulinich Bohdan" userId="48e65c9f34e137d0" providerId="LiveId" clId="{46A4BF1D-E465-5044-9E05-4C0A45DF63FB}" dt="2023-07-20T15:19:14.177" v="27"/>
          <ac:spMkLst>
            <pc:docMk/>
            <pc:sldMk cId="236195004" sldId="294"/>
            <ac:spMk id="12" creationId="{1D0DF7A3-C89C-3009-F215-C12CA62E7791}"/>
          </ac:spMkLst>
        </pc:spChg>
        <pc:picChg chg="mod">
          <ac:chgData name="Kulinich Bohdan" userId="48e65c9f34e137d0" providerId="LiveId" clId="{46A4BF1D-E465-5044-9E05-4C0A45DF63FB}" dt="2023-07-20T15:18:33.679" v="22" actId="555"/>
          <ac:picMkLst>
            <pc:docMk/>
            <pc:sldMk cId="236195004" sldId="294"/>
            <ac:picMk id="13" creationId="{B9D639A1-0DBF-E97C-9854-513A1DAAE089}"/>
          </ac:picMkLst>
        </pc:picChg>
      </pc:sldChg>
      <pc:sldChg chg="add del setBg">
        <pc:chgData name="Kulinich Bohdan" userId="48e65c9f34e137d0" providerId="LiveId" clId="{46A4BF1D-E465-5044-9E05-4C0A45DF63FB}" dt="2023-07-20T15:34:09.445" v="89" actId="2696"/>
        <pc:sldMkLst>
          <pc:docMk/>
          <pc:sldMk cId="821563162" sldId="295"/>
        </pc:sldMkLst>
      </pc:sldChg>
      <pc:sldChg chg="addSp delSp modSp add mod setBg delAnim modAnim">
        <pc:chgData name="Kulinich Bohdan" userId="48e65c9f34e137d0" providerId="LiveId" clId="{46A4BF1D-E465-5044-9E05-4C0A45DF63FB}" dt="2023-07-22T14:16:15.769" v="526" actId="20577"/>
        <pc:sldMkLst>
          <pc:docMk/>
          <pc:sldMk cId="1399418514" sldId="295"/>
        </pc:sldMkLst>
        <pc:spChg chg="add del mod">
          <ac:chgData name="Kulinich Bohdan" userId="48e65c9f34e137d0" providerId="LiveId" clId="{46A4BF1D-E465-5044-9E05-4C0A45DF63FB}" dt="2023-07-22T11:18:51.693" v="279" actId="478"/>
          <ac:spMkLst>
            <pc:docMk/>
            <pc:sldMk cId="1399418514" sldId="295"/>
            <ac:spMk id="6" creationId="{F75F25E8-FEFC-4BCE-FF98-C3AF8405C091}"/>
          </ac:spMkLst>
        </pc:spChg>
        <pc:spChg chg="add del mod">
          <ac:chgData name="Kulinich Bohdan" userId="48e65c9f34e137d0" providerId="LiveId" clId="{46A4BF1D-E465-5044-9E05-4C0A45DF63FB}" dt="2023-07-22T11:19:09.004" v="282" actId="478"/>
          <ac:spMkLst>
            <pc:docMk/>
            <pc:sldMk cId="1399418514" sldId="295"/>
            <ac:spMk id="10" creationId="{ED5F17E3-47B6-5C8F-2776-D77D8F4E4093}"/>
          </ac:spMkLst>
        </pc:spChg>
        <pc:spChg chg="add del mod">
          <ac:chgData name="Kulinich Bohdan" userId="48e65c9f34e137d0" providerId="LiveId" clId="{46A4BF1D-E465-5044-9E05-4C0A45DF63FB}" dt="2023-07-22T11:19:09.004" v="282" actId="478"/>
          <ac:spMkLst>
            <pc:docMk/>
            <pc:sldMk cId="1399418514" sldId="295"/>
            <ac:spMk id="11" creationId="{7AAB4267-1B05-724B-A034-7981EF843BB6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14" creationId="{5C99C593-FFF8-AE1F-1561-134C34BC7942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2" creationId="{5A13F7F2-CEE4-1F6E-4691-B78889135062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3" creationId="{133C0213-1807-893D-BE11-AF7A438705E1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4" creationId="{952A117D-E52C-C1C6-B417-E1E0024044D3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5" creationId="{2E669E02-A44B-141F-B6DC-AB629AB39EC0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6" creationId="{91EEA05D-3835-A42D-B91D-7DD1DBC2F2C8}"/>
          </ac:spMkLst>
        </pc:spChg>
        <pc:spChg chg="add mod">
          <ac:chgData name="Kulinich Bohdan" userId="48e65c9f34e137d0" providerId="LiveId" clId="{46A4BF1D-E465-5044-9E05-4C0A45DF63FB}" dt="2023-07-22T14:16:15.769" v="526" actId="20577"/>
          <ac:spMkLst>
            <pc:docMk/>
            <pc:sldMk cId="1399418514" sldId="295"/>
            <ac:spMk id="27" creationId="{04A9A5E5-BB52-5D37-C6D3-B258359904E2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39" creationId="{C0A7CC1A-76A1-4B4C-03FF-574962E19F6B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40" creationId="{1F8278A3-0BAB-B0AD-9822-9EBCC6D38F43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41" creationId="{F98FA8C6-AC32-25E9-B62A-4A1543715CA9}"/>
          </ac:spMkLst>
        </pc:spChg>
        <pc:spChg chg="add mod modVis">
          <ac:chgData name="Kulinich Bohdan" userId="48e65c9f34e137d0" providerId="LiveId" clId="{46A4BF1D-E465-5044-9E05-4C0A45DF63FB}" dt="2023-07-22T11:35:51.209" v="510" actId="14429"/>
          <ac:spMkLst>
            <pc:docMk/>
            <pc:sldMk cId="1399418514" sldId="295"/>
            <ac:spMk id="42" creationId="{29AEEB56-5B82-5476-BAB5-F4757C6A2E99}"/>
          </ac:spMkLst>
        </pc:spChg>
        <pc:grpChg chg="add del mod">
          <ac:chgData name="Kulinich Bohdan" userId="48e65c9f34e137d0" providerId="LiveId" clId="{46A4BF1D-E465-5044-9E05-4C0A45DF63FB}" dt="2023-07-22T11:19:21.067" v="285" actId="165"/>
          <ac:grpSpMkLst>
            <pc:docMk/>
            <pc:sldMk cId="1399418514" sldId="295"/>
            <ac:grpSpMk id="28" creationId="{40D49FDB-A169-D3CE-C80C-37E0B7757832}"/>
          </ac:grpSpMkLst>
        </pc:grpChg>
        <pc:grpChg chg="add mod">
          <ac:chgData name="Kulinich Bohdan" userId="48e65c9f34e137d0" providerId="LiveId" clId="{46A4BF1D-E465-5044-9E05-4C0A45DF63FB}" dt="2023-07-22T11:34:10.114" v="481" actId="167"/>
          <ac:grpSpMkLst>
            <pc:docMk/>
            <pc:sldMk cId="1399418514" sldId="295"/>
            <ac:grpSpMk id="37" creationId="{A6170903-71E9-F8B6-0557-DACCE9F76CA4}"/>
          </ac:grpSpMkLst>
        </pc:grpChg>
        <pc:grpChg chg="add mod">
          <ac:chgData name="Kulinich Bohdan" userId="48e65c9f34e137d0" providerId="LiveId" clId="{46A4BF1D-E465-5044-9E05-4C0A45DF63FB}" dt="2023-07-22T11:35:58.105" v="511" actId="167"/>
          <ac:grpSpMkLst>
            <pc:docMk/>
            <pc:sldMk cId="1399418514" sldId="295"/>
            <ac:grpSpMk id="43" creationId="{D71F1A15-3507-2466-9E5B-C0B69EA323CE}"/>
          </ac:grpSpMkLst>
        </pc:grpChg>
        <pc:grpChg chg="mod">
          <ac:chgData name="Kulinich Bohdan" userId="48e65c9f34e137d0" providerId="LiveId" clId="{46A4BF1D-E465-5044-9E05-4C0A45DF63FB}" dt="2023-07-20T15:48:13.359" v="148" actId="167"/>
          <ac:grpSpMkLst>
            <pc:docMk/>
            <pc:sldMk cId="1399418514" sldId="295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0T15:47:49.975" v="142" actId="1076"/>
          <ac:grpSpMkLst>
            <pc:docMk/>
            <pc:sldMk cId="1399418514" sldId="295"/>
            <ac:grpSpMk id="94" creationId="{A6E7BC31-E913-C056-808B-3F4E89BD16CE}"/>
          </ac:grpSpMkLst>
        </pc:grpChg>
        <pc:picChg chg="mod modVis">
          <ac:chgData name="Kulinich Bohdan" userId="48e65c9f34e137d0" providerId="LiveId" clId="{46A4BF1D-E465-5044-9E05-4C0A45DF63FB}" dt="2023-07-20T15:46:53.624" v="139" actId="14430"/>
          <ac:picMkLst>
            <pc:docMk/>
            <pc:sldMk cId="1399418514" sldId="295"/>
            <ac:picMk id="2" creationId="{6F38812E-2245-4C89-C7C6-1C6E4E0C47B3}"/>
          </ac:picMkLst>
        </pc:picChg>
        <pc:picChg chg="add mod">
          <ac:chgData name="Kulinich Bohdan" userId="48e65c9f34e137d0" providerId="LiveId" clId="{46A4BF1D-E465-5044-9E05-4C0A45DF63FB}" dt="2023-07-20T15:49:22.166" v="153"/>
          <ac:picMkLst>
            <pc:docMk/>
            <pc:sldMk cId="1399418514" sldId="295"/>
            <ac:picMk id="3" creationId="{F9E6C17F-FF59-4D63-9FA6-C0FAACDFE18B}"/>
          </ac:picMkLst>
        </pc:picChg>
        <pc:picChg chg="mod modVis">
          <ac:chgData name="Kulinich Bohdan" userId="48e65c9f34e137d0" providerId="LiveId" clId="{46A4BF1D-E465-5044-9E05-4C0A45DF63FB}" dt="2023-07-20T15:48:09.598" v="147" actId="14429"/>
          <ac:picMkLst>
            <pc:docMk/>
            <pc:sldMk cId="1399418514" sldId="295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0T15:56:11.251" v="177"/>
          <ac:picMkLst>
            <pc:docMk/>
            <pc:sldMk cId="1399418514" sldId="295"/>
            <ac:picMk id="18" creationId="{55DF2D82-ECFF-7E89-2D7C-1A788307F999}"/>
          </ac:picMkLst>
        </pc:picChg>
        <pc:picChg chg="mod modVis">
          <ac:chgData name="Kulinich Bohdan" userId="48e65c9f34e137d0" providerId="LiveId" clId="{46A4BF1D-E465-5044-9E05-4C0A45DF63FB}" dt="2023-07-22T11:35:49.800" v="509" actId="14430"/>
          <ac:picMkLst>
            <pc:docMk/>
            <pc:sldMk cId="1399418514" sldId="295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6:36.462" v="178"/>
          <ac:picMkLst>
            <pc:docMk/>
            <pc:sldMk cId="1399418514" sldId="295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0T15:56:43.306" v="179"/>
          <ac:picMkLst>
            <pc:docMk/>
            <pc:sldMk cId="1399418514" sldId="295"/>
            <ac:picMk id="117" creationId="{63E2D85E-F3F7-7DAE-E860-E806D9B4D6DB}"/>
          </ac:picMkLst>
        </pc:picChg>
        <pc:cxnChg chg="add del mod">
          <ac:chgData name="Kulinich Bohdan" userId="48e65c9f34e137d0" providerId="LiveId" clId="{46A4BF1D-E465-5044-9E05-4C0A45DF63FB}" dt="2023-07-22T11:19:06.817" v="281" actId="478"/>
          <ac:cxnSpMkLst>
            <pc:docMk/>
            <pc:sldMk cId="1399418514" sldId="295"/>
            <ac:cxnSpMk id="4" creationId="{A6A3DFA4-1B6D-9A0B-071C-44A7F00B2C72}"/>
          </ac:cxnSpMkLst>
        </pc:cxnChg>
        <pc:cxnChg chg="add mod topLvl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12" creationId="{1492401B-01D6-DDE6-793D-898F2710C3D0}"/>
          </ac:cxnSpMkLst>
        </pc:cxnChg>
        <pc:cxnChg chg="add mod topLvl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13" creationId="{08DE43D5-2CAD-EB7E-1C4B-EF520D9CCF10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5" creationId="{81465DC2-4BB0-5768-7A7C-05EBA30EDC6E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6" creationId="{133F7D13-282B-7672-CA9B-20479E30DE29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7" creationId="{550C4FB6-EB14-01F6-3C9A-E454A9C2865E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21" creationId="{94514538-6E93-BCA1-A139-B6EAAC4BDE36}"/>
          </ac:cxnSpMkLst>
        </pc:cxnChg>
        <pc:cxnChg chg="add mod">
          <ac:chgData name="Kulinich Bohdan" userId="48e65c9f34e137d0" providerId="LiveId" clId="{46A4BF1D-E465-5044-9E05-4C0A45DF63FB}" dt="2023-07-22T11:24:11.677" v="425" actId="164"/>
          <ac:cxnSpMkLst>
            <pc:docMk/>
            <pc:sldMk cId="1399418514" sldId="295"/>
            <ac:cxnSpMk id="29" creationId="{262403C6-5995-FA4C-FD4F-7F031FE06959}"/>
          </ac:cxnSpMkLst>
        </pc:cxnChg>
        <pc:cxnChg chg="add del mod">
          <ac:chgData name="Kulinich Bohdan" userId="48e65c9f34e137d0" providerId="LiveId" clId="{46A4BF1D-E465-5044-9E05-4C0A45DF63FB}" dt="2023-07-22T11:23:45.662" v="415" actId="478"/>
          <ac:cxnSpMkLst>
            <pc:docMk/>
            <pc:sldMk cId="1399418514" sldId="295"/>
            <ac:cxnSpMk id="31" creationId="{50DCD654-95AC-FBE0-B15D-D7B7181869CA}"/>
          </ac:cxnSpMkLst>
        </pc:cxnChg>
        <pc:cxnChg chg="add del mod">
          <ac:chgData name="Kulinich Bohdan" userId="48e65c9f34e137d0" providerId="LiveId" clId="{46A4BF1D-E465-5044-9E05-4C0A45DF63FB}" dt="2023-07-22T11:23:53.072" v="419" actId="478"/>
          <ac:cxnSpMkLst>
            <pc:docMk/>
            <pc:sldMk cId="1399418514" sldId="295"/>
            <ac:cxnSpMk id="32" creationId="{E72B9F68-5225-2351-44D0-DB5E5E9837F9}"/>
          </ac:cxnSpMkLst>
        </pc:cxnChg>
        <pc:cxnChg chg="add mod">
          <ac:chgData name="Kulinich Bohdan" userId="48e65c9f34e137d0" providerId="LiveId" clId="{46A4BF1D-E465-5044-9E05-4C0A45DF63FB}" dt="2023-07-22T11:24:11.677" v="425" actId="164"/>
          <ac:cxnSpMkLst>
            <pc:docMk/>
            <pc:sldMk cId="1399418514" sldId="295"/>
            <ac:cxnSpMk id="34" creationId="{8C0A2451-74AE-10A9-00DB-7C9AFD3D5639}"/>
          </ac:cxnSpMkLst>
        </pc:cxnChg>
        <pc:cxnChg chg="add mod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38" creationId="{DC12213B-4983-1C9E-977B-071F02A2F4D6}"/>
          </ac:cxnSpMkLst>
        </pc:cxnChg>
        <pc:cxnChg chg="mod">
          <ac:chgData name="Kulinich Bohdan" userId="48e65c9f34e137d0" providerId="LiveId" clId="{46A4BF1D-E465-5044-9E05-4C0A45DF63FB}" dt="2023-07-22T11:35:26.589" v="505"/>
          <ac:cxnSpMkLst>
            <pc:docMk/>
            <pc:sldMk cId="1399418514" sldId="295"/>
            <ac:cxnSpMk id="44" creationId="{C08F645A-792C-23BE-BECC-4B388E503B60}"/>
          </ac:cxnSpMkLst>
        </pc:cxnChg>
        <pc:cxnChg chg="mod">
          <ac:chgData name="Kulinich Bohdan" userId="48e65c9f34e137d0" providerId="LiveId" clId="{46A4BF1D-E465-5044-9E05-4C0A45DF63FB}" dt="2023-07-22T11:35:26.589" v="505"/>
          <ac:cxnSpMkLst>
            <pc:docMk/>
            <pc:sldMk cId="1399418514" sldId="295"/>
            <ac:cxnSpMk id="45" creationId="{76F60038-3C6E-B330-4BB4-E8715926FFFF}"/>
          </ac:cxnSpMkLst>
        </pc:cxnChg>
      </pc:sldChg>
      <pc:sldChg chg="add del setBg">
        <pc:chgData name="Kulinich Bohdan" userId="48e65c9f34e137d0" providerId="LiveId" clId="{46A4BF1D-E465-5044-9E05-4C0A45DF63FB}" dt="2023-07-20T15:34:09.451" v="92" actId="2696"/>
        <pc:sldMkLst>
          <pc:docMk/>
          <pc:sldMk cId="233950458" sldId="296"/>
        </pc:sldMkLst>
      </pc:sldChg>
      <pc:sldChg chg="addSp delSp modSp add mod setBg delAnim modAnim">
        <pc:chgData name="Kulinich Bohdan" userId="48e65c9f34e137d0" providerId="LiveId" clId="{46A4BF1D-E465-5044-9E05-4C0A45DF63FB}" dt="2023-07-22T17:20:34.998" v="1804" actId="207"/>
        <pc:sldMkLst>
          <pc:docMk/>
          <pc:sldMk cId="3729144160" sldId="296"/>
        </pc:sldMkLst>
        <pc:spChg chg="add mod modVis">
          <ac:chgData name="Kulinich Bohdan" userId="48e65c9f34e137d0" providerId="LiveId" clId="{46A4BF1D-E465-5044-9E05-4C0A45DF63FB}" dt="2023-07-22T14:55:13.898" v="1117" actId="14429"/>
          <ac:spMkLst>
            <pc:docMk/>
            <pc:sldMk cId="3729144160" sldId="296"/>
            <ac:spMk id="3" creationId="{755C54F3-4306-D083-B722-9C1BCD28DADF}"/>
          </ac:spMkLst>
        </pc:spChg>
        <pc:spChg chg="add mod modVis">
          <ac:chgData name="Kulinich Bohdan" userId="48e65c9f34e137d0" providerId="LiveId" clId="{46A4BF1D-E465-5044-9E05-4C0A45DF63FB}" dt="2023-07-22T14:55:15.406" v="1119" actId="14429"/>
          <ac:spMkLst>
            <pc:docMk/>
            <pc:sldMk cId="3729144160" sldId="296"/>
            <ac:spMk id="6" creationId="{AFAE4281-BC96-A2F8-2B43-7ACF15C72F7E}"/>
          </ac:spMkLst>
        </pc:spChg>
        <pc:spChg chg="add mod modVis">
          <ac:chgData name="Kulinich Bohdan" userId="48e65c9f34e137d0" providerId="LiveId" clId="{46A4BF1D-E465-5044-9E05-4C0A45DF63FB}" dt="2023-07-22T14:55:15.832" v="1120" actId="14429"/>
          <ac:spMkLst>
            <pc:docMk/>
            <pc:sldMk cId="3729144160" sldId="296"/>
            <ac:spMk id="10" creationId="{9167F3C3-F28C-B624-501E-7F8140ABF10E}"/>
          </ac:spMkLst>
        </pc:spChg>
        <pc:spChg chg="add mod modVis">
          <ac:chgData name="Kulinich Bohdan" userId="48e65c9f34e137d0" providerId="LiveId" clId="{46A4BF1D-E465-5044-9E05-4C0A45DF63FB}" dt="2023-07-22T14:55:16.339" v="1121" actId="14429"/>
          <ac:spMkLst>
            <pc:docMk/>
            <pc:sldMk cId="3729144160" sldId="296"/>
            <ac:spMk id="11" creationId="{E0137410-B447-384B-5817-BBFEC5B579F7}"/>
          </ac:spMkLst>
        </pc:spChg>
        <pc:spChg chg="add mod modVis">
          <ac:chgData name="Kulinich Bohdan" userId="48e65c9f34e137d0" providerId="LiveId" clId="{46A4BF1D-E465-5044-9E05-4C0A45DF63FB}" dt="2023-07-22T14:55:16.793" v="1122" actId="14429"/>
          <ac:spMkLst>
            <pc:docMk/>
            <pc:sldMk cId="3729144160" sldId="296"/>
            <ac:spMk id="12" creationId="{1D210F58-3916-C745-B894-F5B2714BAC68}"/>
          </ac:spMkLst>
        </pc:spChg>
        <pc:spChg chg="add mod">
          <ac:chgData name="Kulinich Bohdan" userId="48e65c9f34e137d0" providerId="LiveId" clId="{46A4BF1D-E465-5044-9E05-4C0A45DF63FB}" dt="2023-07-22T17:20:29.198" v="1803" actId="207"/>
          <ac:spMkLst>
            <pc:docMk/>
            <pc:sldMk cId="3729144160" sldId="296"/>
            <ac:spMk id="13" creationId="{3D1297C7-081C-1F34-8DB8-6A132F135DA0}"/>
          </ac:spMkLst>
        </pc:spChg>
        <pc:spChg chg="add del mod">
          <ac:chgData name="Kulinich Bohdan" userId="48e65c9f34e137d0" providerId="LiveId" clId="{46A4BF1D-E465-5044-9E05-4C0A45DF63FB}" dt="2023-07-22T14:45:49.768" v="896" actId="478"/>
          <ac:spMkLst>
            <pc:docMk/>
            <pc:sldMk cId="3729144160" sldId="296"/>
            <ac:spMk id="40" creationId="{D11F30CC-5F84-134E-80DC-C61554BF8891}"/>
          </ac:spMkLst>
        </pc:spChg>
        <pc:spChg chg="add del mod">
          <ac:chgData name="Kulinich Bohdan" userId="48e65c9f34e137d0" providerId="LiveId" clId="{46A4BF1D-E465-5044-9E05-4C0A45DF63FB}" dt="2023-07-22T14:45:47.518" v="895" actId="478"/>
          <ac:spMkLst>
            <pc:docMk/>
            <pc:sldMk cId="3729144160" sldId="296"/>
            <ac:spMk id="41" creationId="{C4F4E4BB-FE48-D12A-4F2F-FD2C72089B3B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2" creationId="{C871A254-B755-6BE9-48EC-2CC87BEDD77A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3" creationId="{DB5EF527-4647-0FB8-D3CF-0CE3D60EC41C}"/>
          </ac:spMkLst>
        </pc:spChg>
        <pc:spChg chg="add del mod">
          <ac:chgData name="Kulinich Bohdan" userId="48e65c9f34e137d0" providerId="LiveId" clId="{46A4BF1D-E465-5044-9E05-4C0A45DF63FB}" dt="2023-07-22T14:46:02.211" v="899" actId="478"/>
          <ac:spMkLst>
            <pc:docMk/>
            <pc:sldMk cId="3729144160" sldId="296"/>
            <ac:spMk id="44" creationId="{DAF4DA9A-9781-ABD3-0ECB-69F2AF3EBA34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7" creationId="{1E87FF9F-6EA6-F430-2EE0-47D218F0F0FE}"/>
          </ac:spMkLst>
        </pc:spChg>
        <pc:spChg chg="add del mod">
          <ac:chgData name="Kulinich Bohdan" userId="48e65c9f34e137d0" providerId="LiveId" clId="{46A4BF1D-E465-5044-9E05-4C0A45DF63FB}" dt="2023-07-22T14:45:51.772" v="897" actId="478"/>
          <ac:spMkLst>
            <pc:docMk/>
            <pc:sldMk cId="3729144160" sldId="296"/>
            <ac:spMk id="48" creationId="{2B60BB90-6D49-D3EC-1B13-7EA31036EE9E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9" creationId="{66561F78-6D4C-314F-4BEF-88E1453C162D}"/>
          </ac:spMkLst>
        </pc:spChg>
        <pc:spChg chg="add mod">
          <ac:chgData name="Kulinich Bohdan" userId="48e65c9f34e137d0" providerId="LiveId" clId="{46A4BF1D-E465-5044-9E05-4C0A45DF63FB}" dt="2023-07-22T14:46:19.656" v="907" actId="14100"/>
          <ac:spMkLst>
            <pc:docMk/>
            <pc:sldMk cId="3729144160" sldId="296"/>
            <ac:spMk id="50" creationId="{B4E41B86-557C-CD80-C922-0274A08CE77F}"/>
          </ac:spMkLst>
        </pc:spChg>
        <pc:spChg chg="add mod">
          <ac:chgData name="Kulinich Bohdan" userId="48e65c9f34e137d0" providerId="LiveId" clId="{46A4BF1D-E465-5044-9E05-4C0A45DF63FB}" dt="2023-07-22T14:47:17.502" v="929" actId="20577"/>
          <ac:spMkLst>
            <pc:docMk/>
            <pc:sldMk cId="3729144160" sldId="296"/>
            <ac:spMk id="51" creationId="{ABD66A2F-FE03-7295-1A2F-E83C17FA7FDD}"/>
          </ac:spMkLst>
        </pc:spChg>
        <pc:spChg chg="add mod">
          <ac:chgData name="Kulinich Bohdan" userId="48e65c9f34e137d0" providerId="LiveId" clId="{46A4BF1D-E465-5044-9E05-4C0A45DF63FB}" dt="2023-07-22T14:48:52.010" v="947" actId="20577"/>
          <ac:spMkLst>
            <pc:docMk/>
            <pc:sldMk cId="3729144160" sldId="296"/>
            <ac:spMk id="52" creationId="{81816E07-5043-FD66-A3D9-84A791293CED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61" creationId="{88B21DBC-B3CA-A050-AC24-6A1BEAF099A8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62" creationId="{BB7C97AD-23EF-0FD5-E6F6-AD3A8467C2F2}"/>
          </ac:spMkLst>
        </pc:spChg>
        <pc:spChg chg="add mod">
          <ac:chgData name="Kulinich Bohdan" userId="48e65c9f34e137d0" providerId="LiveId" clId="{46A4BF1D-E465-5044-9E05-4C0A45DF63FB}" dt="2023-07-22T15:05:39.185" v="1184" actId="14100"/>
          <ac:spMkLst>
            <pc:docMk/>
            <pc:sldMk cId="3729144160" sldId="296"/>
            <ac:spMk id="63" creationId="{BD2F50A1-ED87-64F9-162E-76B43EC5FB49}"/>
          </ac:spMkLst>
        </pc:spChg>
        <pc:spChg chg="add mod modVis">
          <ac:chgData name="Kulinich Bohdan" userId="48e65c9f34e137d0" providerId="LiveId" clId="{46A4BF1D-E465-5044-9E05-4C0A45DF63FB}" dt="2023-07-22T17:20:34.998" v="1804" actId="207"/>
          <ac:spMkLst>
            <pc:docMk/>
            <pc:sldMk cId="3729144160" sldId="296"/>
            <ac:spMk id="64" creationId="{E64E9FF7-B00A-C7C8-44A0-B548F6421F39}"/>
          </ac:spMkLst>
        </pc:spChg>
        <pc:grpChg chg="mod">
          <ac:chgData name="Kulinich Bohdan" userId="48e65c9f34e137d0" providerId="LiveId" clId="{46A4BF1D-E465-5044-9E05-4C0A45DF63FB}" dt="2023-07-22T14:55:33.227" v="1124" actId="166"/>
          <ac:grpSpMkLst>
            <pc:docMk/>
            <pc:sldMk cId="3729144160" sldId="296"/>
            <ac:grpSpMk id="87" creationId="{4D3A0D0E-2135-D2A8-88DB-F2A45F6C4B96}"/>
          </ac:grpSpMkLst>
        </pc:grpChg>
        <pc:picChg chg="mod modVis">
          <ac:chgData name="Kulinich Bohdan" userId="48e65c9f34e137d0" providerId="LiveId" clId="{46A4BF1D-E465-5044-9E05-4C0A45DF63FB}" dt="2023-07-22T16:54:57.736" v="1509" actId="14429"/>
          <ac:picMkLst>
            <pc:docMk/>
            <pc:sldMk cId="3729144160" sldId="296"/>
            <ac:picMk id="2" creationId="{6F38812E-2245-4C89-C7C6-1C6E4E0C47B3}"/>
          </ac:picMkLst>
        </pc:picChg>
        <pc:picChg chg="mod">
          <ac:chgData name="Kulinich Bohdan" userId="48e65c9f34e137d0" providerId="LiveId" clId="{46A4BF1D-E465-5044-9E05-4C0A45DF63FB}" dt="2023-07-20T15:56:53.467" v="180"/>
          <ac:picMkLst>
            <pc:docMk/>
            <pc:sldMk cId="3729144160" sldId="296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56:59.486" v="181"/>
          <ac:picMkLst>
            <pc:docMk/>
            <pc:sldMk cId="3729144160" sldId="296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7:09.687" v="182"/>
          <ac:picMkLst>
            <pc:docMk/>
            <pc:sldMk cId="3729144160" sldId="296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0T15:57:16.273" v="183"/>
          <ac:picMkLst>
            <pc:docMk/>
            <pc:sldMk cId="3729144160" sldId="296"/>
            <ac:picMk id="117" creationId="{63E2D85E-F3F7-7DAE-E860-E806D9B4D6DB}"/>
          </ac:picMkLst>
        </pc:picChg>
        <pc:cxnChg chg="add mod modVis">
          <ac:chgData name="Kulinich Bohdan" userId="48e65c9f34e137d0" providerId="LiveId" clId="{46A4BF1D-E465-5044-9E05-4C0A45DF63FB}" dt="2023-07-22T14:55:14.412" v="1118" actId="14429"/>
          <ac:cxnSpMkLst>
            <pc:docMk/>
            <pc:sldMk cId="3729144160" sldId="296"/>
            <ac:cxnSpMk id="4" creationId="{D89C241C-0425-7987-5434-5288878036C9}"/>
          </ac:cxnSpMkLst>
        </pc:cxnChg>
        <pc:cxnChg chg="add del mod">
          <ac:chgData name="Kulinich Bohdan" userId="48e65c9f34e137d0" providerId="LiveId" clId="{46A4BF1D-E465-5044-9E05-4C0A45DF63FB}" dt="2023-07-22T14:45:53.362" v="898" actId="478"/>
          <ac:cxnSpMkLst>
            <pc:docMk/>
            <pc:sldMk cId="3729144160" sldId="296"/>
            <ac:cxnSpMk id="14" creationId="{38C98413-6C83-441B-77B9-9DF0BCB2335D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16" creationId="{6CE542C4-3EA2-1638-6FAE-408B14BC45BD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21" creationId="{E7C66EF8-E96A-A379-76FB-D6B8826BCEF3}"/>
          </ac:cxnSpMkLst>
        </pc:cxnChg>
        <pc:cxnChg chg="add del mod">
          <ac:chgData name="Kulinich Bohdan" userId="48e65c9f34e137d0" providerId="LiveId" clId="{46A4BF1D-E465-5044-9E05-4C0A45DF63FB}" dt="2023-07-22T14:36:56.365" v="765" actId="478"/>
          <ac:cxnSpMkLst>
            <pc:docMk/>
            <pc:sldMk cId="3729144160" sldId="296"/>
            <ac:cxnSpMk id="24" creationId="{3B44535C-ABD5-3AD9-0FA9-1C05EAA20A65}"/>
          </ac:cxnSpMkLst>
        </pc:cxnChg>
        <pc:cxnChg chg="add del mod">
          <ac:chgData name="Kulinich Bohdan" userId="48e65c9f34e137d0" providerId="LiveId" clId="{46A4BF1D-E465-5044-9E05-4C0A45DF63FB}" dt="2023-07-22T14:46:02.211" v="899" actId="478"/>
          <ac:cxnSpMkLst>
            <pc:docMk/>
            <pc:sldMk cId="3729144160" sldId="296"/>
            <ac:cxnSpMk id="26" creationId="{1D3FB02E-8C9E-498C-48EB-CE79B26184EF}"/>
          </ac:cxnSpMkLst>
        </pc:cxnChg>
        <pc:cxnChg chg="add del mod">
          <ac:chgData name="Kulinich Bohdan" userId="48e65c9f34e137d0" providerId="LiveId" clId="{46A4BF1D-E465-5044-9E05-4C0A45DF63FB}" dt="2023-07-22T14:46:03.387" v="900" actId="478"/>
          <ac:cxnSpMkLst>
            <pc:docMk/>
            <pc:sldMk cId="3729144160" sldId="296"/>
            <ac:cxnSpMk id="28" creationId="{61FE719D-258D-3CF0-5393-5BBE516619D9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29" creationId="{F467812A-E707-BF26-C197-E35A2769EEB0}"/>
          </ac:cxnSpMkLst>
        </pc:cxnChg>
        <pc:cxnChg chg="add del mod">
          <ac:chgData name="Kulinich Bohdan" userId="48e65c9f34e137d0" providerId="LiveId" clId="{46A4BF1D-E465-5044-9E05-4C0A45DF63FB}" dt="2023-07-22T14:46:06.423" v="901" actId="478"/>
          <ac:cxnSpMkLst>
            <pc:docMk/>
            <pc:sldMk cId="3729144160" sldId="296"/>
            <ac:cxnSpMk id="31" creationId="{C7C71C5C-8AA4-32E0-D8C3-880309CD71AF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2" creationId="{F6FD5B76-7C86-4E95-FDC9-F9209C2F8DCA}"/>
          </ac:cxnSpMkLst>
        </pc:cxnChg>
        <pc:cxnChg chg="add del mod">
          <ac:chgData name="Kulinich Bohdan" userId="48e65c9f34e137d0" providerId="LiveId" clId="{46A4BF1D-E465-5044-9E05-4C0A45DF63FB}" dt="2023-07-22T14:46:08.378" v="902" actId="478"/>
          <ac:cxnSpMkLst>
            <pc:docMk/>
            <pc:sldMk cId="3729144160" sldId="296"/>
            <ac:cxnSpMk id="33" creationId="{B751F3F2-F6C1-51E7-D6E6-EB8ED6C3797B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4" creationId="{A4F6B482-BB69-9E85-6B35-99DCCA3DDD88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6" creationId="{48ECCE80-3E1A-52C7-CB08-8D61F8A7702A}"/>
          </ac:cxnSpMkLst>
        </pc:cxnChg>
        <pc:cxnChg chg="add del mod">
          <ac:chgData name="Kulinich Bohdan" userId="48e65c9f34e137d0" providerId="LiveId" clId="{46A4BF1D-E465-5044-9E05-4C0A45DF63FB}" dt="2023-07-22T14:40:09.487" v="841" actId="478"/>
          <ac:cxnSpMkLst>
            <pc:docMk/>
            <pc:sldMk cId="3729144160" sldId="296"/>
            <ac:cxnSpMk id="45" creationId="{E1A2119C-D0EC-EAD9-56DC-1F166C1B059E}"/>
          </ac:cxnSpMkLst>
        </pc:cxnChg>
        <pc:cxnChg chg="add del mod">
          <ac:chgData name="Kulinich Bohdan" userId="48e65c9f34e137d0" providerId="LiveId" clId="{46A4BF1D-E465-5044-9E05-4C0A45DF63FB}" dt="2023-07-22T14:40:11.354" v="843" actId="478"/>
          <ac:cxnSpMkLst>
            <pc:docMk/>
            <pc:sldMk cId="3729144160" sldId="296"/>
            <ac:cxnSpMk id="46" creationId="{93502A76-CA8F-21B6-62F9-5D714B917087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53" creationId="{F502462F-4ED6-7597-4E42-44F50C07B0F9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56" creationId="{C6C4B414-1E3F-DD0A-AA3B-88DC8F0D4C08}"/>
          </ac:cxnSpMkLst>
        </pc:cxnChg>
        <pc:cxnChg chg="add mod modVis">
          <ac:chgData name="Kulinich Bohdan" userId="48e65c9f34e137d0" providerId="LiveId" clId="{46A4BF1D-E465-5044-9E05-4C0A45DF63FB}" dt="2023-07-22T15:16:58.167" v="1449" actId="14429"/>
          <ac:cxnSpMkLst>
            <pc:docMk/>
            <pc:sldMk cId="3729144160" sldId="296"/>
            <ac:cxnSpMk id="59" creationId="{E99EB668-7B6F-47B3-A642-0C02937C3C2E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60" creationId="{1AFDB047-D1E0-41E2-9340-6CA7E383ED04}"/>
          </ac:cxnSpMkLst>
        </pc:cxnChg>
        <pc:cxnChg chg="add del mod">
          <ac:chgData name="Kulinich Bohdan" userId="48e65c9f34e137d0" providerId="LiveId" clId="{46A4BF1D-E465-5044-9E05-4C0A45DF63FB}" dt="2023-07-22T17:17:14.041" v="1763"/>
          <ac:cxnSpMkLst>
            <pc:docMk/>
            <pc:sldMk cId="3729144160" sldId="296"/>
            <ac:cxnSpMk id="65" creationId="{E40E577A-2192-FC9A-5BF9-56EA3340219F}"/>
          </ac:cxnSpMkLst>
        </pc:cxnChg>
      </pc:sldChg>
      <pc:sldChg chg="add del setBg">
        <pc:chgData name="Kulinich Bohdan" userId="48e65c9f34e137d0" providerId="LiveId" clId="{46A4BF1D-E465-5044-9E05-4C0A45DF63FB}" dt="2023-07-20T15:34:09.448" v="91" actId="2696"/>
        <pc:sldMkLst>
          <pc:docMk/>
          <pc:sldMk cId="667517525" sldId="297"/>
        </pc:sldMkLst>
      </pc:sldChg>
      <pc:sldChg chg="addSp delSp modSp add mod setBg delAnim modAnim">
        <pc:chgData name="Kulinich Bohdan" userId="48e65c9f34e137d0" providerId="LiveId" clId="{46A4BF1D-E465-5044-9E05-4C0A45DF63FB}" dt="2023-07-22T17:45:20.810" v="2239" actId="14429"/>
        <pc:sldMkLst>
          <pc:docMk/>
          <pc:sldMk cId="2463198223" sldId="297"/>
        </pc:sldMkLst>
        <pc:spChg chg="add mod">
          <ac:chgData name="Kulinich Bohdan" userId="48e65c9f34e137d0" providerId="LiveId" clId="{46A4BF1D-E465-5044-9E05-4C0A45DF63FB}" dt="2023-07-22T17:43:15.563" v="2220" actId="166"/>
          <ac:spMkLst>
            <pc:docMk/>
            <pc:sldMk cId="2463198223" sldId="297"/>
            <ac:spMk id="4" creationId="{DDE00EB1-69A7-2CC5-A178-A087D5546BE5}"/>
          </ac:spMkLst>
        </pc:spChg>
        <pc:spChg chg="add mod">
          <ac:chgData name="Kulinich Bohdan" userId="48e65c9f34e137d0" providerId="LiveId" clId="{46A4BF1D-E465-5044-9E05-4C0A45DF63FB}" dt="2023-07-22T17:16:42.680" v="1756" actId="164"/>
          <ac:spMkLst>
            <pc:docMk/>
            <pc:sldMk cId="2463198223" sldId="297"/>
            <ac:spMk id="6" creationId="{55609F37-C349-11A5-5230-A9AE7AC4AE11}"/>
          </ac:spMkLst>
        </pc:spChg>
        <pc:spChg chg="add del mod">
          <ac:chgData name="Kulinich Bohdan" userId="48e65c9f34e137d0" providerId="LiveId" clId="{46A4BF1D-E465-5044-9E05-4C0A45DF63FB}" dt="2023-07-22T17:13:21.108" v="1653" actId="478"/>
          <ac:spMkLst>
            <pc:docMk/>
            <pc:sldMk cId="2463198223" sldId="297"/>
            <ac:spMk id="50" creationId="{670798E6-CDFD-3180-12A9-9BB2E3AF9975}"/>
          </ac:spMkLst>
        </pc:spChg>
        <pc:spChg chg="add del mod">
          <ac:chgData name="Kulinich Bohdan" userId="48e65c9f34e137d0" providerId="LiveId" clId="{46A4BF1D-E465-5044-9E05-4C0A45DF63FB}" dt="2023-07-22T17:13:24.097" v="1655" actId="478"/>
          <ac:spMkLst>
            <pc:docMk/>
            <pc:sldMk cId="2463198223" sldId="297"/>
            <ac:spMk id="51" creationId="{336E432E-0230-FA3B-9992-F1A412AA684A}"/>
          </ac:spMkLst>
        </pc:spChg>
        <pc:spChg chg="add del mod">
          <ac:chgData name="Kulinich Bohdan" userId="48e65c9f34e137d0" providerId="LiveId" clId="{46A4BF1D-E465-5044-9E05-4C0A45DF63FB}" dt="2023-07-22T17:13:25.681" v="1656" actId="478"/>
          <ac:spMkLst>
            <pc:docMk/>
            <pc:sldMk cId="2463198223" sldId="297"/>
            <ac:spMk id="52" creationId="{3D165ED3-DC56-802E-087B-4CF85A6BEFB9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4" creationId="{334EB6EE-0102-9987-8376-981A7D237573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5" creationId="{B16D60E2-AE92-579C-59FD-E316458828B5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6" creationId="{9B2912C9-8E51-6476-56FA-76F50D816C80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58" creationId="{CC1C314C-38E6-B252-24C9-226EBC139F2E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59" creationId="{970A2878-1732-EA57-0883-6786F8E03767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60" creationId="{200A391C-8F49-4BA4-E809-263FDEAE0D7E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2" creationId="{4F6FB95F-8CA0-5032-99BC-4BAF90758083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3" creationId="{F17F22B4-8400-ABD3-9980-652A2553D00B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4" creationId="{88CFB4B9-25EA-716E-C66F-5DB7E3440843}"/>
          </ac:spMkLst>
        </pc:spChg>
        <pc:spChg chg="add del mod">
          <ac:chgData name="Kulinich Bohdan" userId="48e65c9f34e137d0" providerId="LiveId" clId="{46A4BF1D-E465-5044-9E05-4C0A45DF63FB}" dt="2023-07-22T17:11:03.567" v="1605" actId="478"/>
          <ac:spMkLst>
            <pc:docMk/>
            <pc:sldMk cId="2463198223" sldId="297"/>
            <ac:spMk id="65" creationId="{6B93A873-860F-66A1-00C0-F78E8037168E}"/>
          </ac:spMkLst>
        </pc:spChg>
        <pc:spChg chg="add mod">
          <ac:chgData name="Kulinich Bohdan" userId="48e65c9f34e137d0" providerId="LiveId" clId="{46A4BF1D-E465-5044-9E05-4C0A45DF63FB}" dt="2023-07-22T17:45:19.169" v="2238" actId="207"/>
          <ac:spMkLst>
            <pc:docMk/>
            <pc:sldMk cId="2463198223" sldId="297"/>
            <ac:spMk id="78" creationId="{3F1F150E-4EF7-C3FA-1A5D-6D8B75F0EF9B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1" creationId="{E67F4456-C23C-8D77-3B30-6B5B8B53BADA}"/>
          </ac:spMkLst>
        </pc:spChg>
        <pc:spChg chg="add del mod">
          <ac:chgData name="Kulinich Bohdan" userId="48e65c9f34e137d0" providerId="LiveId" clId="{46A4BF1D-E465-5044-9E05-4C0A45DF63FB}" dt="2023-07-22T17:19:41.619" v="1797" actId="478"/>
          <ac:spMkLst>
            <pc:docMk/>
            <pc:sldMk cId="2463198223" sldId="297"/>
            <ac:spMk id="92" creationId="{3406F24D-07C6-592E-0D93-7931DE316D52}"/>
          </ac:spMkLst>
        </pc:spChg>
        <pc:spChg chg="add del mod">
          <ac:chgData name="Kulinich Bohdan" userId="48e65c9f34e137d0" providerId="LiveId" clId="{46A4BF1D-E465-5044-9E05-4C0A45DF63FB}" dt="2023-07-22T17:21:49.065" v="1831" actId="478"/>
          <ac:spMkLst>
            <pc:docMk/>
            <pc:sldMk cId="2463198223" sldId="297"/>
            <ac:spMk id="93" creationId="{8C44F259-904E-1F38-B1AC-AF41D7619CD7}"/>
          </ac:spMkLst>
        </pc:spChg>
        <pc:spChg chg="add del mod">
          <ac:chgData name="Kulinich Bohdan" userId="48e65c9f34e137d0" providerId="LiveId" clId="{46A4BF1D-E465-5044-9E05-4C0A45DF63FB}" dt="2023-07-22T17:21:59.217" v="1836" actId="478"/>
          <ac:spMkLst>
            <pc:docMk/>
            <pc:sldMk cId="2463198223" sldId="297"/>
            <ac:spMk id="97" creationId="{5A9C9EBD-7D81-FFF0-417C-90E4BDDF3EC6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8" creationId="{9C26DE78-C1E0-A761-638B-709FDFFC5B75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9" creationId="{01EFA2C7-6E2E-FB9B-8033-D8399EE7C868}"/>
          </ac:spMkLst>
        </pc:spChg>
        <pc:spChg chg="add mod">
          <ac:chgData name="Kulinich Bohdan" userId="48e65c9f34e137d0" providerId="LiveId" clId="{46A4BF1D-E465-5044-9E05-4C0A45DF63FB}" dt="2023-07-22T17:23:10.934" v="1849" actId="20577"/>
          <ac:spMkLst>
            <pc:docMk/>
            <pc:sldMk cId="2463198223" sldId="297"/>
            <ac:spMk id="107" creationId="{A8E332F6-5890-07B6-D851-090986EE7866}"/>
          </ac:spMkLst>
        </pc:spChg>
        <pc:spChg chg="add del mod">
          <ac:chgData name="Kulinich Bohdan" userId="48e65c9f34e137d0" providerId="LiveId" clId="{46A4BF1D-E465-5044-9E05-4C0A45DF63FB}" dt="2023-07-22T17:31:12.992" v="1916" actId="478"/>
          <ac:spMkLst>
            <pc:docMk/>
            <pc:sldMk cId="2463198223" sldId="297"/>
            <ac:spMk id="112" creationId="{38FE6938-F591-1E2C-3BB6-9C396DDE3D5D}"/>
          </ac:spMkLst>
        </pc:spChg>
        <pc:spChg chg="add mod">
          <ac:chgData name="Kulinich Bohdan" userId="48e65c9f34e137d0" providerId="LiveId" clId="{46A4BF1D-E465-5044-9E05-4C0A45DF63FB}" dt="2023-07-22T17:30:45.257" v="1907" actId="14100"/>
          <ac:spMkLst>
            <pc:docMk/>
            <pc:sldMk cId="2463198223" sldId="297"/>
            <ac:spMk id="113" creationId="{8ECEF3E0-C00A-7EDE-D578-60CB6E40C9C8}"/>
          </ac:spMkLst>
        </pc:spChg>
        <pc:spChg chg="add mod">
          <ac:chgData name="Kulinich Bohdan" userId="48e65c9f34e137d0" providerId="LiveId" clId="{46A4BF1D-E465-5044-9E05-4C0A45DF63FB}" dt="2023-07-22T17:35:26.383" v="2046" actId="1076"/>
          <ac:spMkLst>
            <pc:docMk/>
            <pc:sldMk cId="2463198223" sldId="297"/>
            <ac:spMk id="114" creationId="{D21D6B95-62E8-B5B5-0ACC-4A300866FD05}"/>
          </ac:spMkLst>
        </pc:spChg>
        <pc:spChg chg="add mod">
          <ac:chgData name="Kulinich Bohdan" userId="48e65c9f34e137d0" providerId="LiveId" clId="{46A4BF1D-E465-5044-9E05-4C0A45DF63FB}" dt="2023-07-22T17:35:41.655" v="2048" actId="20577"/>
          <ac:spMkLst>
            <pc:docMk/>
            <pc:sldMk cId="2463198223" sldId="297"/>
            <ac:spMk id="115" creationId="{A1136B94-9FC5-3E08-BCAD-E9409BA44CA8}"/>
          </ac:spMkLst>
        </pc:spChg>
        <pc:spChg chg="add mod">
          <ac:chgData name="Kulinich Bohdan" userId="48e65c9f34e137d0" providerId="LiveId" clId="{46A4BF1D-E465-5044-9E05-4C0A45DF63FB}" dt="2023-07-22T17:35:08.783" v="2045" actId="20577"/>
          <ac:spMkLst>
            <pc:docMk/>
            <pc:sldMk cId="2463198223" sldId="297"/>
            <ac:spMk id="116" creationId="{73DDB8F1-AE67-817B-6396-218DA78D885C}"/>
          </ac:spMkLst>
        </pc:spChg>
        <pc:spChg chg="add mod">
          <ac:chgData name="Kulinich Bohdan" userId="48e65c9f34e137d0" providerId="LiveId" clId="{46A4BF1D-E465-5044-9E05-4C0A45DF63FB}" dt="2023-07-22T17:36:31.511" v="2095" actId="14100"/>
          <ac:spMkLst>
            <pc:docMk/>
            <pc:sldMk cId="2463198223" sldId="297"/>
            <ac:spMk id="118" creationId="{0E0B5440-7619-2520-79A0-1C387A8A0EC9}"/>
          </ac:spMkLst>
        </pc:spChg>
        <pc:spChg chg="add mod">
          <ac:chgData name="Kulinich Bohdan" userId="48e65c9f34e137d0" providerId="LiveId" clId="{46A4BF1D-E465-5044-9E05-4C0A45DF63FB}" dt="2023-07-22T17:38:13.820" v="2138" actId="1076"/>
          <ac:spMkLst>
            <pc:docMk/>
            <pc:sldMk cId="2463198223" sldId="297"/>
            <ac:spMk id="119" creationId="{CBE36833-216B-D724-DDEB-E1E56FC0BFF6}"/>
          </ac:spMkLst>
        </pc:spChg>
        <pc:spChg chg="mod">
          <ac:chgData name="Kulinich Bohdan" userId="48e65c9f34e137d0" providerId="LiveId" clId="{46A4BF1D-E465-5044-9E05-4C0A45DF63FB}" dt="2023-07-22T17:41:09.775" v="2170"/>
          <ac:spMkLst>
            <pc:docMk/>
            <pc:sldMk cId="2463198223" sldId="297"/>
            <ac:spMk id="121" creationId="{4DB81562-BBCE-F2FE-6DB2-B631D1E1832A}"/>
          </ac:spMkLst>
        </pc:spChg>
        <pc:spChg chg="mod">
          <ac:chgData name="Kulinich Bohdan" userId="48e65c9f34e137d0" providerId="LiveId" clId="{46A4BF1D-E465-5044-9E05-4C0A45DF63FB}" dt="2023-07-22T17:41:55.471" v="2186"/>
          <ac:spMkLst>
            <pc:docMk/>
            <pc:sldMk cId="2463198223" sldId="297"/>
            <ac:spMk id="165" creationId="{D46766C9-983F-9D14-9B1B-91D5E37286B1}"/>
          </ac:spMkLst>
        </pc:spChg>
        <pc:spChg chg="add mod">
          <ac:chgData name="Kulinich Bohdan" userId="48e65c9f34e137d0" providerId="LiveId" clId="{46A4BF1D-E465-5044-9E05-4C0A45DF63FB}" dt="2023-07-22T17:43:11.270" v="2219" actId="170"/>
          <ac:spMkLst>
            <pc:docMk/>
            <pc:sldMk cId="2463198223" sldId="297"/>
            <ac:spMk id="205" creationId="{4C0AEC07-D1BD-481D-ACDC-1522B9DC638E}"/>
          </ac:spMkLst>
        </pc:s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7" creationId="{AF9447A4-3BD2-BB21-2A86-17852E81E148}"/>
          </ac:grpSpMkLst>
        </pc:grpChg>
        <pc:grpChg chg="add del mod">
          <ac:chgData name="Kulinich Bohdan" userId="48e65c9f34e137d0" providerId="LiveId" clId="{46A4BF1D-E465-5044-9E05-4C0A45DF63FB}" dt="2023-07-22T17:11:46.435" v="1612" actId="165"/>
          <ac:grpSpMkLst>
            <pc:docMk/>
            <pc:sldMk cId="2463198223" sldId="297"/>
            <ac:grpSpMk id="10" creationId="{9733EC74-BB16-4991-7800-AFA6C08FB3E4}"/>
          </ac:grpSpMkLst>
        </pc:grpChg>
        <pc:grpChg chg="mod topLvl">
          <ac:chgData name="Kulinich Bohdan" userId="48e65c9f34e137d0" providerId="LiveId" clId="{46A4BF1D-E465-5044-9E05-4C0A45DF63FB}" dt="2023-07-22T17:16:33.555" v="1753" actId="164"/>
          <ac:grpSpMkLst>
            <pc:docMk/>
            <pc:sldMk cId="2463198223" sldId="297"/>
            <ac:grpSpMk id="11" creationId="{7DE28C14-5F75-2A8D-C486-7C98E4E1A0A7}"/>
          </ac:grpSpMkLst>
        </pc:grpChg>
        <pc:grpChg chg="add mod">
          <ac:chgData name="Kulinich Bohdan" userId="48e65c9f34e137d0" providerId="LiveId" clId="{46A4BF1D-E465-5044-9E05-4C0A45DF63FB}" dt="2023-07-22T17:11:58.462" v="1614" actId="338"/>
          <ac:grpSpMkLst>
            <pc:docMk/>
            <pc:sldMk cId="2463198223" sldId="297"/>
            <ac:grpSpMk id="66" creationId="{4507386F-0D53-54B7-5611-84D6467B9491}"/>
          </ac:grpSpMkLst>
        </pc:grpChg>
        <pc:grpChg chg="add mod">
          <ac:chgData name="Kulinich Bohdan" userId="48e65c9f34e137d0" providerId="LiveId" clId="{46A4BF1D-E465-5044-9E05-4C0A45DF63FB}" dt="2023-07-22T17:16:33.555" v="1753" actId="164"/>
          <ac:grpSpMkLst>
            <pc:docMk/>
            <pc:sldMk cId="2463198223" sldId="297"/>
            <ac:grpSpMk id="67" creationId="{6BFBE20C-315B-4216-5216-2CF3B86C7D50}"/>
          </ac:grpSpMkLst>
        </pc:grpChg>
        <pc:grpChg chg="add mod">
          <ac:chgData name="Kulinich Bohdan" userId="48e65c9f34e137d0" providerId="LiveId" clId="{46A4BF1D-E465-5044-9E05-4C0A45DF63FB}" dt="2023-07-22T17:16:42.680" v="1756" actId="164"/>
          <ac:grpSpMkLst>
            <pc:docMk/>
            <pc:sldMk cId="2463198223" sldId="297"/>
            <ac:grpSpMk id="75" creationId="{055D8676-37FC-AB15-54F1-49B5FEDAB3A9}"/>
          </ac:grpSpMkLst>
        </pc:grpChg>
        <pc:grpChg chg="add mod">
          <ac:chgData name="Kulinich Bohdan" userId="48e65c9f34e137d0" providerId="LiveId" clId="{46A4BF1D-E465-5044-9E05-4C0A45DF63FB}" dt="2023-07-22T17:16:46.449" v="1759" actId="167"/>
          <ac:grpSpMkLst>
            <pc:docMk/>
            <pc:sldMk cId="2463198223" sldId="297"/>
            <ac:grpSpMk id="76" creationId="{A436CBF8-8278-DC6B-7318-CEC817D8156F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94" creationId="{A6E7BC31-E913-C056-808B-3F4E89BD16CE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101" creationId="{B7C213E9-E3DB-49C0-C7D2-1493AC970CBA}"/>
          </ac:grpSpMkLst>
        </pc:grpChg>
        <pc:grpChg chg="add del mod">
          <ac:chgData name="Kulinich Bohdan" userId="48e65c9f34e137d0" providerId="LiveId" clId="{46A4BF1D-E465-5044-9E05-4C0A45DF63FB}" dt="2023-07-22T17:41:30.293" v="2184" actId="478"/>
          <ac:grpSpMkLst>
            <pc:docMk/>
            <pc:sldMk cId="2463198223" sldId="297"/>
            <ac:grpSpMk id="120" creationId="{4233669B-D817-6C5C-B00D-37CC2CEB74E6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2" creationId="{35F082AE-FD19-39DA-3208-F170675D04CC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3" creationId="{2A52F982-B9D2-55F2-88AC-FB1163E1DF86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124" creationId="{CB0CB2BE-4901-4ABE-A3CB-379604CF8447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6" creationId="{D5E1740C-03B6-6AEA-69C7-F7965C30CC74}"/>
          </ac:grpSpMkLst>
        </pc:grpChg>
        <pc:grpChg chg="add mod modVis">
          <ac:chgData name="Kulinich Bohdan" userId="48e65c9f34e137d0" providerId="LiveId" clId="{46A4BF1D-E465-5044-9E05-4C0A45DF63FB}" dt="2023-07-22T17:45:20.810" v="2239" actId="14429"/>
          <ac:grpSpMkLst>
            <pc:docMk/>
            <pc:sldMk cId="2463198223" sldId="297"/>
            <ac:grpSpMk id="164" creationId="{50B62DB1-5752-9E98-74BA-73174BC453B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6" creationId="{0C9E05B0-8C55-5D10-0B26-0F9950DEDBE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7" creationId="{93FD3D5C-AFA6-8241-CA27-FFF49EDD9C5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8" creationId="{4A2AB2D6-0691-1A31-787A-6AB57725BEF1}"/>
          </ac:grpSpMkLst>
        </pc:grpChg>
        <pc:picChg chg="mod modVis">
          <ac:chgData name="Kulinich Bohdan" userId="48e65c9f34e137d0" providerId="LiveId" clId="{46A4BF1D-E465-5044-9E05-4C0A45DF63FB}" dt="2023-07-20T15:49:43.372" v="156" actId="14430"/>
          <ac:picMkLst>
            <pc:docMk/>
            <pc:sldMk cId="2463198223" sldId="297"/>
            <ac:picMk id="2" creationId="{6F38812E-2245-4C89-C7C6-1C6E4E0C47B3}"/>
          </ac:picMkLst>
        </pc:picChg>
        <pc:picChg chg="add 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3" creationId="{76E2DCAB-0D07-76BF-9C4D-6B64F270AC37}"/>
          </ac:picMkLst>
        </pc:picChg>
        <pc:picChg chg="mod modVis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9" creationId="{C99319F8-9DF9-410D-30D4-279644E2B3CA}"/>
          </ac:picMkLst>
        </pc:picChg>
        <pc:picChg chg="mod modVis">
          <ac:chgData name="Kulinich Bohdan" userId="48e65c9f34e137d0" providerId="LiveId" clId="{46A4BF1D-E465-5044-9E05-4C0A45DF63FB}" dt="2023-07-20T15:49:39.705" v="154" actId="14430"/>
          <ac:picMkLst>
            <pc:docMk/>
            <pc:sldMk cId="2463198223" sldId="297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17" creationId="{63E2D85E-F3F7-7DAE-E860-E806D9B4D6DB}"/>
          </ac:picMkLst>
        </pc:pic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2" creationId="{2A036CC5-646B-1844-A304-456BEBAEA990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3" creationId="{9F9903A4-819C-B3EA-088B-E611A72DF242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4" creationId="{DFFE88E2-C9BA-699A-EEBB-8F41FCB6E42E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5" creationId="{44033F38-AF74-133E-1333-98808407F07D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6" creationId="{4CB93F6E-42E2-609C-A68D-44BFDC9ED9C8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7" creationId="{2E4D486D-3E27-750D-195B-EC1107761A72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1" creationId="{67CBC1C1-E7BF-5E90-C4CE-320B62C1F9C5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2" creationId="{14114422-7FD1-20DA-CD86-5A8EC3F2CCF4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3" creationId="{B17D9D9E-634C-D0D5-8F91-3CDBFFDB5F0E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4" creationId="{ACCD637D-2C81-50C2-19D2-BA778F10F4F1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5" creationId="{2BA5EEB9-303D-9FAE-77B5-632C74FBC9F5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6" creationId="{B4885170-E63C-83E8-3DAF-0CA1759E0E5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7" creationId="{B9C28F8F-BF25-34E6-B4B8-A927B870D1D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8" creationId="{3DF05882-E81E-4464-0EE2-1DEFD08F06B5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9" creationId="{89615371-124A-8CBD-D596-DB8DC9FB618F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0" creationId="{55CFEABD-18D4-A973-693C-A7131E8B4481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1" creationId="{4DDA8F03-26E9-FB7F-305A-2A4979C6844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2" creationId="{C2917EE8-939C-7D71-08CF-BE443887E0D9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3" creationId="{E2AB09E8-71EB-0D46-3A07-CC58651A43E3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4" creationId="{36C364AB-FF9A-AE36-E993-59F77C897148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5" creationId="{B338AB96-54CD-D663-9CDA-661CD7B2256D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6" creationId="{12133178-98D7-1C70-D9C8-417B723F4B5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7" creationId="{B8711A07-7226-7546-B874-A3F91DE17170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8" creationId="{39AE4E85-E247-AA41-7F23-61F94D68BB2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9" creationId="{144F3931-D2CE-7384-669D-C1FB54534BB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0" creationId="{05425F61-92BB-5E58-5B6A-BC6AAF17F6FC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1" creationId="{E6FEF849-96EF-6DA6-1CD2-A4ECDAD3D98D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2" creationId="{D89C8157-5AC5-1109-D372-0FF03DE27F4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3" creationId="{92569C38-4328-71F4-8806-FBA2FA85EE4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4" creationId="{8E1FEC8E-A1B0-65C9-75B0-837A3D786AF0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5" creationId="{C09C661F-8F22-6AB4-DC0D-FDF398A434FE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6" creationId="{FCF40D27-F1B8-2245-9A1A-2B9A46C7305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7" creationId="{9F39410C-59CC-285E-54AF-FB42DED8E5E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8" creationId="{61B8749D-9B41-E1E4-981F-A96C98798023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9" creationId="{E209EBCF-1664-9D48-EEB0-3EE024FF6174}"/>
          </ac:cxnSpMkLst>
        </pc:cxnChg>
        <pc:cxnChg chg="add del mod">
          <ac:chgData name="Kulinich Bohdan" userId="48e65c9f34e137d0" providerId="LiveId" clId="{46A4BF1D-E465-5044-9E05-4C0A45DF63FB}" dt="2023-07-22T17:16:17.432" v="1750" actId="478"/>
          <ac:cxnSpMkLst>
            <pc:docMk/>
            <pc:sldMk cId="2463198223" sldId="297"/>
            <ac:cxnSpMk id="53" creationId="{5ADAED10-9243-3B34-26DD-4287042E4DFA}"/>
          </ac:cxnSpMkLst>
        </pc:cxnChg>
        <pc:cxnChg chg="add del mod">
          <ac:chgData name="Kulinich Bohdan" userId="48e65c9f34e137d0" providerId="LiveId" clId="{46A4BF1D-E465-5044-9E05-4C0A45DF63FB}" dt="2023-07-22T17:16:21.081" v="1751" actId="478"/>
          <ac:cxnSpMkLst>
            <pc:docMk/>
            <pc:sldMk cId="2463198223" sldId="297"/>
            <ac:cxnSpMk id="57" creationId="{C1B42C52-5E76-90AF-DAB5-E9B8B33834D9}"/>
          </ac:cxnSpMkLst>
        </pc:cxnChg>
        <pc:cxnChg chg="add del mod">
          <ac:chgData name="Kulinich Bohdan" userId="48e65c9f34e137d0" providerId="LiveId" clId="{46A4BF1D-E465-5044-9E05-4C0A45DF63FB}" dt="2023-07-22T17:16:24.730" v="1752" actId="478"/>
          <ac:cxnSpMkLst>
            <pc:docMk/>
            <pc:sldMk cId="2463198223" sldId="297"/>
            <ac:cxnSpMk id="61" creationId="{5831BE0D-4FC6-7309-C51D-D19B06C18AFF}"/>
          </ac:cxnSpMkLst>
        </pc:cxnChg>
        <pc:cxnChg chg="add del mod">
          <ac:chgData name="Kulinich Bohdan" userId="48e65c9f34e137d0" providerId="LiveId" clId="{46A4BF1D-E465-5044-9E05-4C0A45DF63FB}" dt="2023-07-22T17:13:15.635" v="1652" actId="478"/>
          <ac:cxnSpMkLst>
            <pc:docMk/>
            <pc:sldMk cId="2463198223" sldId="297"/>
            <ac:cxnSpMk id="68" creationId="{E9360280-7AD9-DEBE-7D71-BC1098B5687A}"/>
          </ac:cxnSpMkLst>
        </pc:cxnChg>
        <pc:cxnChg chg="add mod">
          <ac:chgData name="Kulinich Bohdan" userId="48e65c9f34e137d0" providerId="LiveId" clId="{46A4BF1D-E465-5044-9E05-4C0A45DF63FB}" dt="2023-07-22T17:16:33.555" v="1753" actId="164"/>
          <ac:cxnSpMkLst>
            <pc:docMk/>
            <pc:sldMk cId="2463198223" sldId="297"/>
            <ac:cxnSpMk id="69" creationId="{FB84B6E3-6BA5-2838-74B6-22289B69203D}"/>
          </ac:cxnSpMkLst>
        </pc:cxnChg>
        <pc:cxnChg chg="add del mod">
          <ac:chgData name="Kulinich Bohdan" userId="48e65c9f34e137d0" providerId="LiveId" clId="{46A4BF1D-E465-5044-9E05-4C0A45DF63FB}" dt="2023-07-22T17:13:01.403" v="1650" actId="478"/>
          <ac:cxnSpMkLst>
            <pc:docMk/>
            <pc:sldMk cId="2463198223" sldId="297"/>
            <ac:cxnSpMk id="70" creationId="{83A9BA5E-1DEB-2AA4-6DAC-1FF4C4E15EF7}"/>
          </ac:cxnSpMkLst>
        </pc:cxnChg>
        <pc:cxnChg chg="add del mod">
          <ac:chgData name="Kulinich Bohdan" userId="48e65c9f34e137d0" providerId="LiveId" clId="{46A4BF1D-E465-5044-9E05-4C0A45DF63FB}" dt="2023-07-22T17:13:47.976" v="1666" actId="478"/>
          <ac:cxnSpMkLst>
            <pc:docMk/>
            <pc:sldMk cId="2463198223" sldId="297"/>
            <ac:cxnSpMk id="71" creationId="{A15A585E-1BDE-2A9E-73D0-5DBAC9708FE0}"/>
          </ac:cxnSpMkLst>
        </pc:cxnChg>
        <pc:cxnChg chg="add del mod">
          <ac:chgData name="Kulinich Bohdan" userId="48e65c9f34e137d0" providerId="LiveId" clId="{46A4BF1D-E465-5044-9E05-4C0A45DF63FB}" dt="2023-07-22T17:15:25.490" v="1746" actId="478"/>
          <ac:cxnSpMkLst>
            <pc:docMk/>
            <pc:sldMk cId="2463198223" sldId="297"/>
            <ac:cxnSpMk id="72" creationId="{F5EE394F-600D-1B76-9569-B7E1002C5862}"/>
          </ac:cxnSpMkLst>
        </pc:cxnChg>
        <pc:cxnChg chg="add del mod">
          <ac:chgData name="Kulinich Bohdan" userId="48e65c9f34e137d0" providerId="LiveId" clId="{46A4BF1D-E465-5044-9E05-4C0A45DF63FB}" dt="2023-07-22T17:13:49.539" v="1667" actId="478"/>
          <ac:cxnSpMkLst>
            <pc:docMk/>
            <pc:sldMk cId="2463198223" sldId="297"/>
            <ac:cxnSpMk id="73" creationId="{C5CB782B-0AA9-CA94-025B-466272BC2379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77" creationId="{1531FC8E-5437-5886-E44A-B59A9A5FED08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0" creationId="{30E7FCC8-717D-9A41-FE4D-D8DBB626C052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2" creationId="{C478FB67-54FB-D8E7-E2FC-A846789D7BEE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5" creationId="{570D0B00-9A19-B352-711F-36AFB891ECE0}"/>
          </ac:cxnSpMkLst>
        </pc:cxnChg>
        <pc:cxnChg chg="add mod">
          <ac:chgData name="Kulinich Bohdan" userId="48e65c9f34e137d0" providerId="LiveId" clId="{46A4BF1D-E465-5044-9E05-4C0A45DF63FB}" dt="2023-07-22T17:27:18.443" v="1853" actId="14100"/>
          <ac:cxnSpMkLst>
            <pc:docMk/>
            <pc:sldMk cId="2463198223" sldId="297"/>
            <ac:cxnSpMk id="100" creationId="{11605302-8909-C040-D929-01798203F85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28" creationId="{2EC03FF9-AEB7-E194-3A3A-8A10DD54776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29" creationId="{912574D5-9CFB-6286-C98A-48D5612E2F7E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0" creationId="{C63A81C5-D9EB-5018-BD16-32141DB87BA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1" creationId="{539B266B-1336-A2BC-A955-5F5A652C4DC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2" creationId="{22DEEE14-0943-F3B5-74CA-9B37CFE3BB86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3" creationId="{73636354-3C1E-4BDA-C534-14C57A23516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4" creationId="{FB52CAA3-B81C-3259-3380-DB0891BDB0B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5" creationId="{67815917-2CDA-4041-0127-C4B7AD0D0FB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6" creationId="{43BCEEEA-A484-C101-B3F9-E0A6A19089C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7" creationId="{51BCBF76-11D2-5BD9-43C7-6902C577239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8" creationId="{B5C04347-AC97-9F21-52D8-21780CFA1E4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9" creationId="{A9FEAE59-28B0-C77C-8276-776AFF4F9A8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0" creationId="{28C6DEA2-A6CA-B4DB-9D96-7D3F05BC1C8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1" creationId="{8C14D8D1-D42C-9CE2-D375-CAF84D2B0F9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2" creationId="{3B10BEE2-4801-18EA-A536-9BD2F4E9537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3" creationId="{8B76A676-AC54-FF9E-418E-3B1A5B85982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4" creationId="{CA7AA9B8-8EF1-49AB-1FF8-A906F73FD01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5" creationId="{942B095C-012E-4CDD-184F-6B176615092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6" creationId="{84AC6F0B-5CEA-C42B-3833-0C88AC11C18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7" creationId="{C88554A2-7E76-E518-8B91-F87F1866764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8" creationId="{0EA4EF62-A59A-27D9-9680-28C0D7F1724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9" creationId="{E39D72A8-A0E1-E42F-758F-5EE12A11A48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0" creationId="{E8894672-E6C6-0597-B115-EEC31C0E30B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1" creationId="{1D776858-A93B-3FE0-BBE5-B7A242F6EC1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2" creationId="{E54955E7-08C2-E2C3-8532-FEBAD647878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3" creationId="{9C830C52-7621-A2A7-5078-B7793B73402A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4" creationId="{82053E9B-385C-71C1-E3B0-ABB8A1B060DB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5" creationId="{625C2452-AB38-3498-98D8-BDF48A24AEB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6" creationId="{FF8D9D72-CFEF-DD14-B6A4-6AC21EAD2A5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7" creationId="{9AD9AFBB-226E-7891-3FFA-EE053DBE55A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8" creationId="{310D5659-59F7-9835-B8C3-47570521A0EB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9" creationId="{C2B8AD1A-57D9-8EF6-93A5-1B7714ADB76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0" creationId="{D4E51C9B-072A-A4E8-4B2D-A8D65447E86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1" creationId="{48804211-511F-1FF2-2CCB-E9D6291D53F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2" creationId="{EFFC15FB-AD05-0E48-56BA-B65ECC37F2C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3" creationId="{919723E4-1E6E-6DB4-1844-CBC1CA03C30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69" creationId="{F8E6B105-E67E-C4AB-5D28-38006947A84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0" creationId="{8C90DAC0-2292-4417-FC40-2D36DB62E65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1" creationId="{7906EE78-E84A-09F2-9D90-86C3ED528F9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2" creationId="{2E2DC774-BE4B-02C6-5EAF-6CE32866E618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3" creationId="{8DD70B3F-AA00-5E64-DE73-6D176C754242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4" creationId="{39264E88-960E-5A46-9530-6F9F2101854A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5" creationId="{98C03487-A4C2-0137-7C2C-E28BFC2BFDF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6" creationId="{70069DB6-C498-01BB-BDC1-DB02EF6BD5F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7" creationId="{5DBC055E-620A-FB13-5FDA-CC6FB97E055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8" creationId="{ACB5C465-F307-6EC7-CD41-429A3E2C1216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9" creationId="{032840AA-CB38-FE7F-A383-004AAAB4EC9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0" creationId="{2CB35911-10E2-8CF8-8197-51AD56D5272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1" creationId="{109B7454-C20E-B80E-2884-096031800BC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2" creationId="{5A63C372-6546-B8B4-6B9A-1BA251D8C482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3" creationId="{75877999-E166-6410-46BE-F667F4E6457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4" creationId="{65E78E2A-645F-5FE2-CE83-5CFA71F1A45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5" creationId="{09FB9CC5-A6B0-B4B7-EF3D-0C25DA1F0950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6" creationId="{71882893-989C-86D0-F20C-5D5AFAAA7926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7" creationId="{527A3F8E-63A8-5911-3CDA-EC31BD1D3B6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8" creationId="{4EB310E6-B206-9677-6433-181DD722749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9" creationId="{EF399300-C588-643E-DB08-DD8F618222F0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0" creationId="{81367E59-4F86-90FF-732B-74F86176A17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1" creationId="{D314964E-F8EA-5941-83DC-7EED148A7D0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2" creationId="{94139694-EED7-FDA9-8DA8-07D074B60289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3" creationId="{717B1599-A745-012D-7E02-76007EC8C85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4" creationId="{49A2B3CB-8A74-4277-4F49-17F55DD3204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5" creationId="{5DE27FA8-573A-AC3B-6C79-6D1C29BA3B54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6" creationId="{FC94B73A-F6B1-9FA3-4BD9-4D8FBB8E393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7" creationId="{B26903BC-F88A-58EC-BF31-B9A2D6A933D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8" creationId="{7FFA5257-A856-C3C8-3897-ABF3B39F693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9" creationId="{247E1F33-4E28-2224-C491-BAA0F984AC9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0" creationId="{484003BA-351A-57C0-B9F9-FD306EB1C509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1" creationId="{DB1E5A3E-0EDC-8775-DDCC-7621EA4E086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2" creationId="{DF869E17-87D7-CC82-5295-6BB43620A8BC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3" creationId="{1213706A-40AD-6EE5-6939-4305145A7BF3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4" creationId="{AB7E62C8-F5B1-3DD3-DA1E-76858C7A87C5}"/>
          </ac:cxnSpMkLst>
        </pc:cxnChg>
      </pc:sldChg>
      <pc:sldChg chg="add del setBg">
        <pc:chgData name="Kulinich Bohdan" userId="48e65c9f34e137d0" providerId="LiveId" clId="{46A4BF1D-E465-5044-9E05-4C0A45DF63FB}" dt="2023-07-20T15:34:09.447" v="90" actId="2696"/>
        <pc:sldMkLst>
          <pc:docMk/>
          <pc:sldMk cId="113169346" sldId="298"/>
        </pc:sldMkLst>
      </pc:sldChg>
      <pc:sldChg chg="addSp modSp add mod setBg modAnim">
        <pc:chgData name="Kulinich Bohdan" userId="48e65c9f34e137d0" providerId="LiveId" clId="{46A4BF1D-E465-5044-9E05-4C0A45DF63FB}" dt="2023-07-23T11:29:00.503" v="2286" actId="20577"/>
        <pc:sldMkLst>
          <pc:docMk/>
          <pc:sldMk cId="1108711924" sldId="298"/>
        </pc:sldMkLst>
        <pc:spChg chg="add mod">
          <ac:chgData name="Kulinich Bohdan" userId="48e65c9f34e137d0" providerId="LiveId" clId="{46A4BF1D-E465-5044-9E05-4C0A45DF63FB}" dt="2023-07-20T15:35:52.506" v="117"/>
          <ac:spMkLst>
            <pc:docMk/>
            <pc:sldMk cId="1108711924" sldId="298"/>
            <ac:spMk id="3" creationId="{408FEF95-C487-0F2C-7BD8-F02B0EEA65E1}"/>
          </ac:spMkLst>
        </pc:spChg>
        <pc:spChg chg="add mod">
          <ac:chgData name="Kulinich Bohdan" userId="48e65c9f34e137d0" providerId="LiveId" clId="{46A4BF1D-E465-5044-9E05-4C0A45DF63FB}" dt="2023-07-22T18:52:33.276" v="2245"/>
          <ac:spMkLst>
            <pc:docMk/>
            <pc:sldMk cId="1108711924" sldId="298"/>
            <ac:spMk id="4" creationId="{13E6589D-0FE6-98AD-CBBE-EBCD42117587}"/>
          </ac:spMkLst>
        </pc:spChg>
        <pc:spChg chg="add mod">
          <ac:chgData name="Kulinich Bohdan" userId="48e65c9f34e137d0" providerId="LiveId" clId="{46A4BF1D-E465-5044-9E05-4C0A45DF63FB}" dt="2023-07-20T15:35:52.506" v="117"/>
          <ac:spMkLst>
            <pc:docMk/>
            <pc:sldMk cId="1108711924" sldId="298"/>
            <ac:spMk id="6" creationId="{0A904547-4312-8F2A-5EBE-E6CA63195A44}"/>
          </ac:spMkLst>
        </pc:spChg>
        <pc:spChg chg="add mod">
          <ac:chgData name="Kulinich Bohdan" userId="48e65c9f34e137d0" providerId="LiveId" clId="{46A4BF1D-E465-5044-9E05-4C0A45DF63FB}" dt="2023-07-23T11:29:00.503" v="2286" actId="20577"/>
          <ac:spMkLst>
            <pc:docMk/>
            <pc:sldMk cId="1108711924" sldId="298"/>
            <ac:spMk id="10" creationId="{7E96C499-EE74-4173-608E-9DCF46EAB1E8}"/>
          </ac:spMkLst>
        </pc:spChg>
        <pc:grpChg chg="mod">
          <ac:chgData name="Kulinich Bohdan" userId="48e65c9f34e137d0" providerId="LiveId" clId="{46A4BF1D-E465-5044-9E05-4C0A45DF63FB}" dt="2023-07-20T15:51:04.282" v="175" actId="167"/>
          <ac:grpSpMkLst>
            <pc:docMk/>
            <pc:sldMk cId="1108711924" sldId="298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0T15:50:36.381" v="166" actId="1076"/>
          <ac:grpSpMkLst>
            <pc:docMk/>
            <pc:sldMk cId="1108711924" sldId="298"/>
            <ac:grpSpMk id="101" creationId="{B7C213E9-E3DB-49C0-C7D2-1493AC970CBA}"/>
          </ac:grpSpMkLst>
        </pc:grpChg>
        <pc:picChg chg="mod modVis">
          <ac:chgData name="Kulinich Bohdan" userId="48e65c9f34e137d0" providerId="LiveId" clId="{46A4BF1D-E465-5044-9E05-4C0A45DF63FB}" dt="2023-07-20T15:50:57.784" v="172" actId="14429"/>
          <ac:picMkLst>
            <pc:docMk/>
            <pc:sldMk cId="1108711924" sldId="298"/>
            <ac:picMk id="5" creationId="{E3702C73-2090-5CE0-0C2C-91D4FBB12D6E}"/>
          </ac:picMkLst>
        </pc:picChg>
        <pc:picChg chg="add mod">
          <ac:chgData name="Kulinich Bohdan" userId="48e65c9f34e137d0" providerId="LiveId" clId="{46A4BF1D-E465-5044-9E05-4C0A45DF63FB}" dt="2023-07-20T15:58:04.405" v="190"/>
          <ac:picMkLst>
            <pc:docMk/>
            <pc:sldMk cId="1108711924" sldId="298"/>
            <ac:picMk id="11" creationId="{97E5D9C6-A868-A6C7-48AC-564B923126C9}"/>
          </ac:picMkLst>
        </pc:picChg>
        <pc:picChg chg="mod">
          <ac:chgData name="Kulinich Bohdan" userId="48e65c9f34e137d0" providerId="LiveId" clId="{46A4BF1D-E465-5044-9E05-4C0A45DF63FB}" dt="2023-07-20T15:57:53.485" v="188"/>
          <ac:picMkLst>
            <pc:docMk/>
            <pc:sldMk cId="1108711924" sldId="298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57:59.188" v="189"/>
          <ac:picMkLst>
            <pc:docMk/>
            <pc:sldMk cId="1108711924" sldId="298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8:11.377" v="191"/>
          <ac:picMkLst>
            <pc:docMk/>
            <pc:sldMk cId="1108711924" sldId="298"/>
            <ac:picMk id="20" creationId="{0891605B-10E5-F589-F89F-1860E1F5E69D}"/>
          </ac:picMkLst>
        </pc:picChg>
        <pc:picChg chg="mod modVis">
          <ac:chgData name="Kulinich Bohdan" userId="48e65c9f34e137d0" providerId="LiveId" clId="{46A4BF1D-E465-5044-9E05-4C0A45DF63FB}" dt="2023-07-20T15:51:00.411" v="174" actId="14430"/>
          <ac:picMkLst>
            <pc:docMk/>
            <pc:sldMk cId="1108711924" sldId="298"/>
            <ac:picMk id="117" creationId="{63E2D85E-F3F7-7DAE-E860-E806D9B4D6DB}"/>
          </ac:picMkLst>
        </pc:picChg>
      </pc:sldChg>
    </pc:docChg>
  </pc:docChgLst>
  <pc:docChgLst>
    <pc:chgData name="Kulinich Bohdan" userId="48e65c9f34e137d0" providerId="LiveId" clId="{3574569C-31EA-1C4C-A048-4E49CFC6FD90}"/>
    <pc:docChg chg="modSld">
      <pc:chgData name="Kulinich Bohdan" userId="48e65c9f34e137d0" providerId="LiveId" clId="{3574569C-31EA-1C4C-A048-4E49CFC6FD90}" dt="2023-08-11T15:48:34.663" v="0"/>
      <pc:docMkLst>
        <pc:docMk/>
      </pc:docMkLst>
      <pc:sldChg chg="addSp modSp modAnim">
        <pc:chgData name="Kulinich Bohdan" userId="48e65c9f34e137d0" providerId="LiveId" clId="{3574569C-31EA-1C4C-A048-4E49CFC6FD90}" dt="2023-08-11T15:48:34.663" v="0"/>
        <pc:sldMkLst>
          <pc:docMk/>
          <pc:sldMk cId="3313802318" sldId="284"/>
        </pc:sldMkLst>
        <pc:spChg chg="add mod">
          <ac:chgData name="Kulinich Bohdan" userId="48e65c9f34e137d0" providerId="LiveId" clId="{3574569C-31EA-1C4C-A048-4E49CFC6FD90}" dt="2023-08-11T15:48:34.663" v="0"/>
          <ac:spMkLst>
            <pc:docMk/>
            <pc:sldMk cId="3313802318" sldId="284"/>
            <ac:spMk id="3" creationId="{F8AF4A8F-89E8-DDEE-0145-E580A995D686}"/>
          </ac:spMkLst>
        </pc:spChg>
      </pc:sldChg>
    </pc:docChg>
  </pc:docChgLst>
  <pc:docChgLst>
    <pc:chgData name="Kulinich Bohdan" userId="48e65c9f34e137d0" providerId="LiveId" clId="{25C7349A-2ED6-6141-AB36-68C039A9229A}"/>
    <pc:docChg chg="undo custSel modSld">
      <pc:chgData name="Kulinich Bohdan" userId="48e65c9f34e137d0" providerId="LiveId" clId="{25C7349A-2ED6-6141-AB36-68C039A9229A}" dt="2023-09-27T13:44:58.324" v="1074" actId="20577"/>
      <pc:docMkLst>
        <pc:docMk/>
      </pc:docMkLst>
      <pc:sldChg chg="modSp">
        <pc:chgData name="Kulinich Bohdan" userId="48e65c9f34e137d0" providerId="LiveId" clId="{25C7349A-2ED6-6141-AB36-68C039A9229A}" dt="2023-09-27T13:44:58.324" v="1074" actId="20577"/>
        <pc:sldMkLst>
          <pc:docMk/>
          <pc:sldMk cId="3313802318" sldId="284"/>
        </pc:sldMkLst>
        <pc:spChg chg="mod">
          <ac:chgData name="Kulinich Bohdan" userId="48e65c9f34e137d0" providerId="LiveId" clId="{25C7349A-2ED6-6141-AB36-68C039A9229A}" dt="2023-09-22T21:03:11.126" v="104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25C7349A-2ED6-6141-AB36-68C039A9229A}" dt="2023-09-27T13:44:58.324" v="1074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25C7349A-2ED6-6141-AB36-68C039A9229A}" dt="2023-09-22T19:31:22.223" v="385" actId="1037"/>
        <pc:sldMkLst>
          <pc:docMk/>
          <pc:sldMk cId="1399418514" sldId="295"/>
        </pc:sldMkLst>
        <pc:spChg chg="del">
          <ac:chgData name="Kulinich Bohdan" userId="48e65c9f34e137d0" providerId="LiveId" clId="{25C7349A-2ED6-6141-AB36-68C039A9229A}" dt="2023-09-22T18:04:31.318" v="3" actId="478"/>
          <ac:spMkLst>
            <pc:docMk/>
            <pc:sldMk cId="1399418514" sldId="295"/>
            <ac:spMk id="14" creationId="{5C99C593-FFF8-AE1F-1561-134C34BC7942}"/>
          </ac:spMkLst>
        </pc:spChg>
        <pc:spChg chg="mod">
          <ac:chgData name="Kulinich Bohdan" userId="48e65c9f34e137d0" providerId="LiveId" clId="{25C7349A-2ED6-6141-AB36-68C039A9229A}" dt="2023-09-22T19:31:22.223" v="385" actId="1037"/>
          <ac:spMkLst>
            <pc:docMk/>
            <pc:sldMk cId="1399418514" sldId="295"/>
            <ac:spMk id="22" creationId="{5A13F7F2-CEE4-1F6E-4691-B78889135062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3" creationId="{133C0213-1807-893D-BE11-AF7A438705E1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4" creationId="{952A117D-E52C-C1C6-B417-E1E0024044D3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5" creationId="{2E669E02-A44B-141F-B6DC-AB629AB39EC0}"/>
          </ac:spMkLst>
        </pc:spChg>
        <pc:spChg chg="del">
          <ac:chgData name="Kulinich Bohdan" userId="48e65c9f34e137d0" providerId="LiveId" clId="{25C7349A-2ED6-6141-AB36-68C039A9229A}" dt="2023-09-22T18:04:32.913" v="4" actId="478"/>
          <ac:spMkLst>
            <pc:docMk/>
            <pc:sldMk cId="1399418514" sldId="295"/>
            <ac:spMk id="26" creationId="{91EEA05D-3835-A42D-B91D-7DD1DBC2F2C8}"/>
          </ac:spMkLst>
        </pc:spChg>
        <pc:spChg chg="mod">
          <ac:chgData name="Kulinich Bohdan" userId="48e65c9f34e137d0" providerId="LiveId" clId="{25C7349A-2ED6-6141-AB36-68C039A9229A}" dt="2023-09-22T18:10:01.602" v="197" actId="20577"/>
          <ac:spMkLst>
            <pc:docMk/>
            <pc:sldMk cId="1399418514" sldId="295"/>
            <ac:spMk id="27" creationId="{04A9A5E5-BB52-5D37-C6D3-B258359904E2}"/>
          </ac:spMkLst>
        </pc:spChg>
        <pc:spChg chg="add mod">
          <ac:chgData name="Kulinich Bohdan" userId="48e65c9f34e137d0" providerId="LiveId" clId="{25C7349A-2ED6-6141-AB36-68C039A9229A}" dt="2023-09-22T18:07:39.054" v="79" actId="1037"/>
          <ac:spMkLst>
            <pc:docMk/>
            <pc:sldMk cId="1399418514" sldId="295"/>
            <ac:spMk id="32" creationId="{519E2FA2-90F5-72BB-2D20-8F7EA8EF4B58}"/>
          </ac:spMkLst>
        </pc:spChg>
        <pc:spChg chg="add mod">
          <ac:chgData name="Kulinich Bohdan" userId="48e65c9f34e137d0" providerId="LiveId" clId="{25C7349A-2ED6-6141-AB36-68C039A9229A}" dt="2023-09-22T18:07:47.655" v="84" actId="1038"/>
          <ac:spMkLst>
            <pc:docMk/>
            <pc:sldMk cId="1399418514" sldId="295"/>
            <ac:spMk id="33" creationId="{65602A86-BD5E-F16B-5C69-C292CE2CEFBE}"/>
          </ac:spMkLst>
        </pc:spChg>
        <pc:spChg chg="add mod">
          <ac:chgData name="Kulinich Bohdan" userId="48e65c9f34e137d0" providerId="LiveId" clId="{25C7349A-2ED6-6141-AB36-68C039A9229A}" dt="2023-09-22T19:10:54.714" v="330" actId="20577"/>
          <ac:spMkLst>
            <pc:docMk/>
            <pc:sldMk cId="1399418514" sldId="295"/>
            <ac:spMk id="35" creationId="{F1BF0081-9588-1E55-0C5F-2B383C7DE8EC}"/>
          </ac:spMkLst>
        </pc:spChg>
        <pc:spChg chg="add mod">
          <ac:chgData name="Kulinich Bohdan" userId="48e65c9f34e137d0" providerId="LiveId" clId="{25C7349A-2ED6-6141-AB36-68C039A9229A}" dt="2023-09-22T18:58:35.748" v="248" actId="1076"/>
          <ac:spMkLst>
            <pc:docMk/>
            <pc:sldMk cId="1399418514" sldId="295"/>
            <ac:spMk id="36" creationId="{7C15EBB9-FFE6-0CA7-E539-952496AA7635}"/>
          </ac:spMkLst>
        </pc:spChg>
        <pc:spChg chg="del">
          <ac:chgData name="Kulinich Bohdan" userId="48e65c9f34e137d0" providerId="LiveId" clId="{25C7349A-2ED6-6141-AB36-68C039A9229A}" dt="2023-09-22T18:04:43.897" v="12" actId="478"/>
          <ac:spMkLst>
            <pc:docMk/>
            <pc:sldMk cId="1399418514" sldId="295"/>
            <ac:spMk id="39" creationId="{C0A7CC1A-76A1-4B4C-03FF-574962E19F6B}"/>
          </ac:spMkLst>
        </pc:spChg>
        <pc:spChg chg="del">
          <ac:chgData name="Kulinich Bohdan" userId="48e65c9f34e137d0" providerId="LiveId" clId="{25C7349A-2ED6-6141-AB36-68C039A9229A}" dt="2023-09-22T18:04:42.457" v="11" actId="478"/>
          <ac:spMkLst>
            <pc:docMk/>
            <pc:sldMk cId="1399418514" sldId="295"/>
            <ac:spMk id="40" creationId="{1F8278A3-0BAB-B0AD-9822-9EBCC6D38F43}"/>
          </ac:spMkLst>
        </pc:spChg>
        <pc:spChg chg="del">
          <ac:chgData name="Kulinich Bohdan" userId="48e65c9f34e137d0" providerId="LiveId" clId="{25C7349A-2ED6-6141-AB36-68C039A9229A}" dt="2023-09-22T18:04:42.457" v="11" actId="478"/>
          <ac:spMkLst>
            <pc:docMk/>
            <pc:sldMk cId="1399418514" sldId="295"/>
            <ac:spMk id="41" creationId="{F98FA8C6-AC32-25E9-B62A-4A1543715CA9}"/>
          </ac:spMkLst>
        </pc:spChg>
        <pc:spChg chg="del">
          <ac:chgData name="Kulinich Bohdan" userId="48e65c9f34e137d0" providerId="LiveId" clId="{25C7349A-2ED6-6141-AB36-68C039A9229A}" dt="2023-09-22T18:04:36.010" v="5" actId="478"/>
          <ac:spMkLst>
            <pc:docMk/>
            <pc:sldMk cId="1399418514" sldId="295"/>
            <ac:spMk id="42" creationId="{29AEEB56-5B82-5476-BAB5-F4757C6A2E99}"/>
          </ac:spMkLst>
        </pc:spChg>
        <pc:spChg chg="add mod">
          <ac:chgData name="Kulinich Bohdan" userId="48e65c9f34e137d0" providerId="LiveId" clId="{25C7349A-2ED6-6141-AB36-68C039A9229A}" dt="2023-09-22T19:10:56.871" v="331" actId="20577"/>
          <ac:spMkLst>
            <pc:docMk/>
            <pc:sldMk cId="1399418514" sldId="295"/>
            <ac:spMk id="46" creationId="{D3406207-9AFA-75ED-AD94-E629DFEC07E1}"/>
          </ac:spMkLst>
        </pc:spChg>
        <pc:spChg chg="add mod">
          <ac:chgData name="Kulinich Bohdan" userId="48e65c9f34e137d0" providerId="LiveId" clId="{25C7349A-2ED6-6141-AB36-68C039A9229A}" dt="2023-09-22T19:00:17.005" v="329" actId="20577"/>
          <ac:spMkLst>
            <pc:docMk/>
            <pc:sldMk cId="1399418514" sldId="295"/>
            <ac:spMk id="47" creationId="{3E598984-FB4B-9ED7-DC14-E16DE19EB861}"/>
          </ac:spMkLst>
        </pc:spChg>
        <pc:grpChg chg="add mod">
          <ac:chgData name="Kulinich Bohdan" userId="48e65c9f34e137d0" providerId="LiveId" clId="{25C7349A-2ED6-6141-AB36-68C039A9229A}" dt="2023-09-22T18:07:19.166" v="74" actId="1076"/>
          <ac:grpSpMkLst>
            <pc:docMk/>
            <pc:sldMk cId="1399418514" sldId="295"/>
            <ac:grpSpMk id="4" creationId="{9BC9D73A-DA08-1F11-70D3-C7957F65DB24}"/>
          </ac:grpSpMkLst>
        </pc:grpChg>
        <pc:grpChg chg="del">
          <ac:chgData name="Kulinich Bohdan" userId="48e65c9f34e137d0" providerId="LiveId" clId="{25C7349A-2ED6-6141-AB36-68C039A9229A}" dt="2023-09-22T18:04:39.692" v="8" actId="478"/>
          <ac:grpSpMkLst>
            <pc:docMk/>
            <pc:sldMk cId="1399418514" sldId="295"/>
            <ac:grpSpMk id="37" creationId="{A6170903-71E9-F8B6-0557-DACCE9F76CA4}"/>
          </ac:grpSpMkLst>
        </pc:grpChg>
        <pc:grpChg chg="del">
          <ac:chgData name="Kulinich Bohdan" userId="48e65c9f34e137d0" providerId="LiveId" clId="{25C7349A-2ED6-6141-AB36-68C039A9229A}" dt="2023-09-22T18:04:40.282" v="9" actId="478"/>
          <ac:grpSpMkLst>
            <pc:docMk/>
            <pc:sldMk cId="1399418514" sldId="295"/>
            <ac:grpSpMk id="43" creationId="{D71F1A15-3507-2466-9E5B-C0B69EA323CE}"/>
          </ac:grpSpMkLst>
        </pc:grp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6" creationId="{29AF8653-8567-04AC-9403-228BC0028EEF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11" creationId="{B3194CA3-C1D9-2563-35B7-516FECE98700}"/>
          </ac:cxnSpMkLst>
        </pc:cxnChg>
        <pc:cxnChg chg="del">
          <ac:chgData name="Kulinich Bohdan" userId="48e65c9f34e137d0" providerId="LiveId" clId="{25C7349A-2ED6-6141-AB36-68C039A9229A}" dt="2023-09-22T18:04:40.921" v="10" actId="478"/>
          <ac:cxnSpMkLst>
            <pc:docMk/>
            <pc:sldMk cId="1399418514" sldId="295"/>
            <ac:cxnSpMk id="12" creationId="{1492401B-01D6-DDE6-793D-898F2710C3D0}"/>
          </ac:cxnSpMkLst>
        </pc:cxnChg>
        <pc:cxnChg chg="del">
          <ac:chgData name="Kulinich Bohdan" userId="48e65c9f34e137d0" providerId="LiveId" clId="{25C7349A-2ED6-6141-AB36-68C039A9229A}" dt="2023-09-22T18:04:39.054" v="7" actId="478"/>
          <ac:cxnSpMkLst>
            <pc:docMk/>
            <pc:sldMk cId="1399418514" sldId="295"/>
            <ac:cxnSpMk id="13" creationId="{08DE43D5-2CAD-EB7E-1C4B-EF520D9CCF10}"/>
          </ac:cxnSpMkLst>
        </pc:cxnChg>
        <pc:cxnChg chg="mod">
          <ac:chgData name="Kulinich Bohdan" userId="48e65c9f34e137d0" providerId="LiveId" clId="{25C7349A-2ED6-6141-AB36-68C039A9229A}" dt="2023-09-22T18:06:59.938" v="64" actId="1036"/>
          <ac:cxnSpMkLst>
            <pc:docMk/>
            <pc:sldMk cId="1399418514" sldId="295"/>
            <ac:cxnSpMk id="15" creationId="{81465DC2-4BB0-5768-7A7C-05EBA30EDC6E}"/>
          </ac:cxnSpMkLst>
        </pc:cxnChg>
        <pc:cxnChg chg="mod">
          <ac:chgData name="Kulinich Bohdan" userId="48e65c9f34e137d0" providerId="LiveId" clId="{25C7349A-2ED6-6141-AB36-68C039A9229A}" dt="2023-09-22T18:06:39.054" v="56" actId="1076"/>
          <ac:cxnSpMkLst>
            <pc:docMk/>
            <pc:sldMk cId="1399418514" sldId="295"/>
            <ac:cxnSpMk id="16" creationId="{133F7D13-282B-7672-CA9B-20479E30DE29}"/>
          </ac:cxnSpMkLst>
        </pc:cxnChg>
        <pc:cxnChg chg="mod">
          <ac:chgData name="Kulinich Bohdan" userId="48e65c9f34e137d0" providerId="LiveId" clId="{25C7349A-2ED6-6141-AB36-68C039A9229A}" dt="2023-09-22T18:06:31.779" v="54" actId="14100"/>
          <ac:cxnSpMkLst>
            <pc:docMk/>
            <pc:sldMk cId="1399418514" sldId="295"/>
            <ac:cxnSpMk id="17" creationId="{550C4FB6-EB14-01F6-3C9A-E454A9C2865E}"/>
          </ac:cxnSpMkLst>
        </pc:cxnChg>
        <pc:cxnChg chg="del mod">
          <ac:chgData name="Kulinich Bohdan" userId="48e65c9f34e137d0" providerId="LiveId" clId="{25C7349A-2ED6-6141-AB36-68C039A9229A}" dt="2023-09-22T18:06:33.881" v="55" actId="478"/>
          <ac:cxnSpMkLst>
            <pc:docMk/>
            <pc:sldMk cId="1399418514" sldId="295"/>
            <ac:cxnSpMk id="21" creationId="{94514538-6E93-BCA1-A139-B6EAAC4BDE36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28" creationId="{1C1EA897-2D67-F363-D713-3D016CAD0C52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31" creationId="{1CD8AD2B-9799-80B1-DDFE-F0C6ECB3BB53}"/>
          </ac:cxnSpMkLst>
        </pc:cxnChg>
        <pc:cxnChg chg="del">
          <ac:chgData name="Kulinich Bohdan" userId="48e65c9f34e137d0" providerId="LiveId" clId="{25C7349A-2ED6-6141-AB36-68C039A9229A}" dt="2023-09-22T18:04:38.197" v="6" actId="478"/>
          <ac:cxnSpMkLst>
            <pc:docMk/>
            <pc:sldMk cId="1399418514" sldId="295"/>
            <ac:cxnSpMk id="38" creationId="{DC12213B-4983-1C9E-977B-071F02A2F4D6}"/>
          </ac:cxnSpMkLst>
        </pc:cxnChg>
      </pc:sldChg>
      <pc:sldChg chg="addSp delSp modSp mod delAnim modAnim">
        <pc:chgData name="Kulinich Bohdan" userId="48e65c9f34e137d0" providerId="LiveId" clId="{25C7349A-2ED6-6141-AB36-68C039A9229A}" dt="2023-09-22T21:06:31.177" v="1047" actId="20577"/>
        <pc:sldMkLst>
          <pc:docMk/>
          <pc:sldMk cId="3729144160" sldId="296"/>
        </pc:sldMkLst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3" creationId="{755C54F3-4306-D083-B722-9C1BCD28DAD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" creationId="{AFAE4281-BC96-A2F8-2B43-7ACF15C72F7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0" creationId="{9167F3C3-F28C-B624-501E-7F8140ABF10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1" creationId="{E0137410-B447-384B-5817-BBFEC5B579F7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2" creationId="{1D210F58-3916-C745-B894-F5B2714BAC68}"/>
          </ac:spMkLst>
        </pc:spChg>
        <pc:spChg chg="mod">
          <ac:chgData name="Kulinich Bohdan" userId="48e65c9f34e137d0" providerId="LiveId" clId="{25C7349A-2ED6-6141-AB36-68C039A9229A}" dt="2023-09-22T21:06:31.177" v="1047" actId="20577"/>
          <ac:spMkLst>
            <pc:docMk/>
            <pc:sldMk cId="3729144160" sldId="296"/>
            <ac:spMk id="13" creationId="{3D1297C7-081C-1F34-8DB8-6A132F135DA0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15" creationId="{4233247B-0AE8-6B6F-BED2-CEFE1BB69323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17" creationId="{399A01C0-FB6C-9B30-BE49-373AA708DA8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2" creationId="{FE1495A4-715D-6654-86D3-A14682EBC919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3" creationId="{5F13364E-FDD9-3B30-A629-514827C29E5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4" creationId="{15157180-924F-1A90-394F-BCFD8F18CD63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0" creationId="{2C69CBF6-C708-3CA8-0BEB-91A1DA54231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1" creationId="{29BFA0F8-6753-8562-26AF-98A318215706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3" creationId="{67D63FF0-0BA3-B8AB-3251-E1B114C35088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5" creationId="{16A3C79E-2D7A-9F50-9986-E948CCD6F707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38" creationId="{46565C93-B8E7-0005-5BCE-88E14186CE41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39" creationId="{ABEF99C8-2536-86D9-E8EC-44990C4A8CBE}"/>
          </ac:spMkLst>
        </pc:spChg>
        <pc:spChg chg="add del mod">
          <ac:chgData name="Kulinich Bohdan" userId="48e65c9f34e137d0" providerId="LiveId" clId="{25C7349A-2ED6-6141-AB36-68C039A9229A}" dt="2023-09-22T19:57:16.132" v="413" actId="478"/>
          <ac:spMkLst>
            <pc:docMk/>
            <pc:sldMk cId="3729144160" sldId="296"/>
            <ac:spMk id="40" creationId="{83685826-B1A5-583B-0E1F-A34430266AA4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41" creationId="{AD716AC1-DFB0-CF7F-0596-58C41D1E0510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2" creationId="{C871A254-B755-6BE9-48EC-2CC87BEDD77A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3" creationId="{DB5EF527-4647-0FB8-D3CF-0CE3D60EC41C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44" creationId="{8BF0010C-8A4C-3CFB-707E-2E6640B14A59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7" creationId="{1E87FF9F-6EA6-F430-2EE0-47D218F0F0F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9" creationId="{66561F78-6D4C-314F-4BEF-88E1453C162D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0" creationId="{B4E41B86-557C-CD80-C922-0274A08CE77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1" creationId="{ABD66A2F-FE03-7295-1A2F-E83C17FA7FDD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2" creationId="{81816E07-5043-FD66-A3D9-84A791293CED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55" creationId="{10D5B4C0-5F86-BE27-7768-AE53E9AD64F0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57" creationId="{84F284E1-5DC7-43B5-C6EB-A8AEDF93B595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58" creationId="{725562B5-41AB-7376-19A4-474BF81523C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1" creationId="{88B21DBC-B3CA-A050-AC24-6A1BEAF099A8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2" creationId="{BB7C97AD-23EF-0FD5-E6F6-AD3A8467C2F2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3" creationId="{BD2F50A1-ED87-64F9-162E-76B43EC5FB49}"/>
          </ac:spMkLst>
        </pc:spChg>
        <pc:spChg chg="del mod">
          <ac:chgData name="Kulinich Bohdan" userId="48e65c9f34e137d0" providerId="LiveId" clId="{25C7349A-2ED6-6141-AB36-68C039A9229A}" dt="2023-09-22T19:25:35.055" v="333" actId="478"/>
          <ac:spMkLst>
            <pc:docMk/>
            <pc:sldMk cId="3729144160" sldId="296"/>
            <ac:spMk id="64" creationId="{E64E9FF7-B00A-C7C8-44A0-B548F6421F39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65" creationId="{B390DA2D-BA47-6DCF-B2E4-070D0AF9BB25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66" creationId="{B178A7C6-653C-3999-675F-675528D3C4A3}"/>
          </ac:spMkLst>
        </pc:spChg>
        <pc:spChg chg="add del mod">
          <ac:chgData name="Kulinich Bohdan" userId="48e65c9f34e137d0" providerId="LiveId" clId="{25C7349A-2ED6-6141-AB36-68C039A9229A}" dt="2023-09-22T19:56:51.672" v="409" actId="478"/>
          <ac:spMkLst>
            <pc:docMk/>
            <pc:sldMk cId="3729144160" sldId="296"/>
            <ac:spMk id="67" creationId="{0716EE66-52CC-773D-A64C-DD243A75F414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4" creationId="{7E5F267D-EDDF-E6DB-0FDA-3100024B1D49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5" creationId="{093CA2E3-B71A-ADCD-3153-BC4BB21F217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6" creationId="{1EAC31EA-502D-CBB2-E7A0-1D3BC8201FF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9" creationId="{1DCF16D0-F34D-4A3B-E69B-5797189AA16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91" creationId="{A97F1A03-A9BA-22BA-2199-CC34595C9E12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102" creationId="{B7B78480-AD0E-ABDD-AB7A-780D0369306B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104" creationId="{A5D93DEF-08C3-CFB5-BAFF-0D7DE4B85186}"/>
          </ac:spMkLst>
        </pc:spChg>
        <pc:spChg chg="add mod">
          <ac:chgData name="Kulinich Bohdan" userId="48e65c9f34e137d0" providerId="LiveId" clId="{25C7349A-2ED6-6141-AB36-68C039A9229A}" dt="2023-09-22T20:33:13.976" v="651" actId="20577"/>
          <ac:spMkLst>
            <pc:docMk/>
            <pc:sldMk cId="3729144160" sldId="296"/>
            <ac:spMk id="106" creationId="{0A2B9F3F-614F-CC72-9D7B-C0D9E6BC9852}"/>
          </ac:spMkLst>
        </pc:spChg>
        <pc:cxnChg chg="del mod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4" creationId="{D89C241C-0425-7987-5434-5288878036C9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14" creationId="{CBCD777C-830E-D6A1-6510-8140FE53649F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16" creationId="{6CE542C4-3EA2-1638-6FAE-408B14BC45BD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21" creationId="{E7C66EF8-E96A-A379-76FB-D6B8826BCEF3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5" creationId="{C3BF58B3-5A57-4ACF-E0D1-5F8987C0F42B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6" creationId="{EA66302A-518E-0502-73DE-B0B9AE660AF1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7" creationId="{75D2FBCE-1B25-C1A4-C87F-8C46B7511F94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8" creationId="{566F58F0-FD10-038E-5C11-EC5E978FA7EE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29" creationId="{F467812A-E707-BF26-C197-E35A2769EEB0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2" creationId="{F6FD5B76-7C86-4E95-FDC9-F9209C2F8DCA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4" creationId="{A4F6B482-BB69-9E85-6B35-99DCCA3DDD88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6" creationId="{48ECCE80-3E1A-52C7-CB08-8D61F8A7702A}"/>
          </ac:cxnSpMkLst>
        </pc:cxnChg>
        <pc:cxnChg chg="add del mod">
          <ac:chgData name="Kulinich Bohdan" userId="48e65c9f34e137d0" providerId="LiveId" clId="{25C7349A-2ED6-6141-AB36-68C039A9229A}" dt="2023-09-22T19:29:07.223" v="341" actId="478"/>
          <ac:cxnSpMkLst>
            <pc:docMk/>
            <pc:sldMk cId="3729144160" sldId="296"/>
            <ac:cxnSpMk id="37" creationId="{D413EFB1-55D4-9EB2-46D5-8620F0D85E08}"/>
          </ac:cxnSpMkLst>
        </pc:cxnChg>
        <pc:cxnChg chg="add del mod">
          <ac:chgData name="Kulinich Bohdan" userId="48e65c9f34e137d0" providerId="LiveId" clId="{25C7349A-2ED6-6141-AB36-68C039A9229A}" dt="2023-09-22T19:29:05.631" v="340" actId="478"/>
          <ac:cxnSpMkLst>
            <pc:docMk/>
            <pc:sldMk cId="3729144160" sldId="296"/>
            <ac:cxnSpMk id="45" creationId="{F97FBFBD-1BA9-C547-BA19-FD64E6767163}"/>
          </ac:cxnSpMkLst>
        </pc:cxnChg>
        <pc:cxnChg chg="add del mod">
          <ac:chgData name="Kulinich Bohdan" userId="48e65c9f34e137d0" providerId="LiveId" clId="{25C7349A-2ED6-6141-AB36-68C039A9229A}" dt="2023-09-22T19:29:03.153" v="339" actId="478"/>
          <ac:cxnSpMkLst>
            <pc:docMk/>
            <pc:sldMk cId="3729144160" sldId="296"/>
            <ac:cxnSpMk id="46" creationId="{C8FFC6BD-C2AA-BAB2-B11F-367B2916ECD7}"/>
          </ac:cxnSpMkLst>
        </pc:cxnChg>
        <pc:cxnChg chg="add del mod">
          <ac:chgData name="Kulinich Bohdan" userId="48e65c9f34e137d0" providerId="LiveId" clId="{25C7349A-2ED6-6141-AB36-68C039A9229A}" dt="2023-09-22T19:29:05.631" v="340" actId="478"/>
          <ac:cxnSpMkLst>
            <pc:docMk/>
            <pc:sldMk cId="3729144160" sldId="296"/>
            <ac:cxnSpMk id="48" creationId="{4F073DBA-0228-A7EB-1A3B-51DC14E29B99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3" creationId="{F502462F-4ED6-7597-4E42-44F50C07B0F9}"/>
          </ac:cxnSpMkLst>
        </pc:cxnChg>
        <pc:cxnChg chg="add del mod">
          <ac:chgData name="Kulinich Bohdan" userId="48e65c9f34e137d0" providerId="LiveId" clId="{25C7349A-2ED6-6141-AB36-68C039A9229A}" dt="2023-09-22T19:29:03.153" v="339" actId="478"/>
          <ac:cxnSpMkLst>
            <pc:docMk/>
            <pc:sldMk cId="3729144160" sldId="296"/>
            <ac:cxnSpMk id="54" creationId="{9BB9A196-4DF3-9ED4-8A87-09E54AC86680}"/>
          </ac:cxnSpMkLst>
        </pc:cxnChg>
        <pc:cxnChg chg="del mod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6" creationId="{C6C4B414-1E3F-DD0A-AA3B-88DC8F0D4C08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9" creationId="{E99EB668-7B6F-47B3-A642-0C02937C3C2E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60" creationId="{1AFDB047-D1E0-41E2-9340-6CA7E383ED04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68" creationId="{A86C689D-C3DE-9BEB-E865-42AF7882986A}"/>
          </ac:cxnSpMkLst>
        </pc:cxnChg>
        <pc:cxnChg chg="add del mod">
          <ac:chgData name="Kulinich Bohdan" userId="48e65c9f34e137d0" providerId="LiveId" clId="{25C7349A-2ED6-6141-AB36-68C039A9229A}" dt="2023-09-22T19:30:21.452" v="363" actId="478"/>
          <ac:cxnSpMkLst>
            <pc:docMk/>
            <pc:sldMk cId="3729144160" sldId="296"/>
            <ac:cxnSpMk id="70" creationId="{7E9CE310-F4F2-A6EA-E0AF-C08E401C3A44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74" creationId="{7C0A377B-6404-E6B5-82BC-037ADFA1EF83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77" creationId="{2E47E826-7FB0-E60C-A54A-FD2D4FB38142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80" creationId="{ADFF6C16-E9F4-E376-7E4C-A8CB4E295547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92" creationId="{0891457D-D780-0169-A15A-156C81D47BC5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97" creationId="{011CF575-F561-7B03-4939-200466F5C97E}"/>
          </ac:cxnSpMkLst>
        </pc:cxnChg>
      </pc:sldChg>
      <pc:sldChg chg="addSp delSp modSp mod setBg delAnim modAnim">
        <pc:chgData name="Kulinich Bohdan" userId="48e65c9f34e137d0" providerId="LiveId" clId="{25C7349A-2ED6-6141-AB36-68C039A9229A}" dt="2023-09-22T20:53:46.444" v="976" actId="14100"/>
        <pc:sldMkLst>
          <pc:docMk/>
          <pc:sldMk cId="2463198223" sldId="297"/>
        </pc:sldMkLst>
        <pc:spChg chg="mod">
          <ac:chgData name="Kulinich Bohdan" userId="48e65c9f34e137d0" providerId="LiveId" clId="{25C7349A-2ED6-6141-AB36-68C039A9229A}" dt="2023-09-22T20:53:46.444" v="976" actId="14100"/>
          <ac:spMkLst>
            <pc:docMk/>
            <pc:sldMk cId="2463198223" sldId="297"/>
            <ac:spMk id="4" creationId="{DDE00EB1-69A7-2CC5-A178-A087D5546BE5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64" creationId="{845D8B7F-B1DD-0A21-621D-A2A0059ECE6E}"/>
          </ac:spMkLst>
        </pc:spChg>
        <pc:spChg chg="add mod">
          <ac:chgData name="Kulinich Bohdan" userId="48e65c9f34e137d0" providerId="LiveId" clId="{25C7349A-2ED6-6141-AB36-68C039A9229A}" dt="2023-09-22T20:37:32.312" v="746" actId="1035"/>
          <ac:spMkLst>
            <pc:docMk/>
            <pc:sldMk cId="2463198223" sldId="297"/>
            <ac:spMk id="71" creationId="{30D437AD-5E9E-8A78-EDA2-434B9D86DCD4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72" creationId="{2167D2DF-6BBD-24DD-AD22-E6BFF04C76CB}"/>
          </ac:spMkLst>
        </pc:spChg>
        <pc:spChg chg="add mod">
          <ac:chgData name="Kulinich Bohdan" userId="48e65c9f34e137d0" providerId="LiveId" clId="{25C7349A-2ED6-6141-AB36-68C039A9229A}" dt="2023-09-22T20:37:30.402" v="744" actId="1038"/>
          <ac:spMkLst>
            <pc:docMk/>
            <pc:sldMk cId="2463198223" sldId="297"/>
            <ac:spMk id="73" creationId="{66F9DF20-917E-B44D-7F3B-A1F3FBB60EC3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74" creationId="{399DFEAD-3C81-EF41-3066-9652A24549FF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78" creationId="{3F1F150E-4EF7-C3FA-1A5D-6D8B75F0EF9B}"/>
          </ac:spMkLst>
        </pc:spChg>
        <pc:spChg chg="add mod">
          <ac:chgData name="Kulinich Bohdan" userId="48e65c9f34e137d0" providerId="LiveId" clId="{25C7349A-2ED6-6141-AB36-68C039A9229A}" dt="2023-09-22T20:37:26.913" v="741" actId="1036"/>
          <ac:spMkLst>
            <pc:docMk/>
            <pc:sldMk cId="2463198223" sldId="297"/>
            <ac:spMk id="79" creationId="{7FA7FC84-1FB4-1EA8-0429-A5BCDB60C608}"/>
          </ac:spMkLst>
        </pc:spChg>
        <pc:spChg chg="add del mod">
          <ac:chgData name="Kulinich Bohdan" userId="48e65c9f34e137d0" providerId="LiveId" clId="{25C7349A-2ED6-6141-AB36-68C039A9229A}" dt="2023-09-22T20:37:04.644" v="719" actId="478"/>
          <ac:spMkLst>
            <pc:docMk/>
            <pc:sldMk cId="2463198223" sldId="297"/>
            <ac:spMk id="81" creationId="{9C664808-665C-F8D6-9A22-747DFB1A2AD8}"/>
          </ac:spMkLst>
        </pc:spChg>
        <pc:spChg chg="add del mod">
          <ac:chgData name="Kulinich Bohdan" userId="48e65c9f34e137d0" providerId="LiveId" clId="{25C7349A-2ED6-6141-AB36-68C039A9229A}" dt="2023-09-22T20:37:02.572" v="718" actId="478"/>
          <ac:spMkLst>
            <pc:docMk/>
            <pc:sldMk cId="2463198223" sldId="297"/>
            <ac:spMk id="83" creationId="{E164FFE1-F264-64FF-CC75-24F399B9D765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84" creationId="{14C992D7-B189-0AEE-45A6-E24C582F428D}"/>
          </ac:spMkLst>
        </pc:spChg>
        <pc:spChg chg="add mod">
          <ac:chgData name="Kulinich Bohdan" userId="48e65c9f34e137d0" providerId="LiveId" clId="{25C7349A-2ED6-6141-AB36-68C039A9229A}" dt="2023-09-22T20:37:28.962" v="743" actId="1038"/>
          <ac:spMkLst>
            <pc:docMk/>
            <pc:sldMk cId="2463198223" sldId="297"/>
            <ac:spMk id="86" creationId="{4EC349F3-3814-D477-0E28-C768218B5710}"/>
          </ac:spMkLst>
        </pc:spChg>
        <pc:spChg chg="add mod">
          <ac:chgData name="Kulinich Bohdan" userId="48e65c9f34e137d0" providerId="LiveId" clId="{25C7349A-2ED6-6141-AB36-68C039A9229A}" dt="2023-09-22T20:37:59.661" v="759" actId="1037"/>
          <ac:spMkLst>
            <pc:docMk/>
            <pc:sldMk cId="2463198223" sldId="297"/>
            <ac:spMk id="89" creationId="{013D3E5B-10A2-7EEB-2A1B-9AB40AF3AEE0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1" creationId="{E67F4456-C23C-8D77-3B30-6B5B8B53BADA}"/>
          </ac:spMkLst>
        </pc:spChg>
        <pc:spChg chg="add mod">
          <ac:chgData name="Kulinich Bohdan" userId="48e65c9f34e137d0" providerId="LiveId" clId="{25C7349A-2ED6-6141-AB36-68C039A9229A}" dt="2023-09-22T20:47:39.838" v="921" actId="166"/>
          <ac:spMkLst>
            <pc:docMk/>
            <pc:sldMk cId="2463198223" sldId="297"/>
            <ac:spMk id="92" creationId="{0FD31A39-50DC-756D-B900-77AE26C5AC54}"/>
          </ac:spMkLst>
        </pc:spChg>
        <pc:spChg chg="add mod">
          <ac:chgData name="Kulinich Bohdan" userId="48e65c9f34e137d0" providerId="LiveId" clId="{25C7349A-2ED6-6141-AB36-68C039A9229A}" dt="2023-09-22T20:38:17.444" v="763" actId="1076"/>
          <ac:spMkLst>
            <pc:docMk/>
            <pc:sldMk cId="2463198223" sldId="297"/>
            <ac:spMk id="93" creationId="{DD5C462E-9C8F-F834-9C1D-8BDF7B96EC5F}"/>
          </ac:spMkLst>
        </pc:spChg>
        <pc:spChg chg="add mod">
          <ac:chgData name="Kulinich Bohdan" userId="48e65c9f34e137d0" providerId="LiveId" clId="{25C7349A-2ED6-6141-AB36-68C039A9229A}" dt="2023-09-22T20:39:40.878" v="790" actId="1076"/>
          <ac:spMkLst>
            <pc:docMk/>
            <pc:sldMk cId="2463198223" sldId="297"/>
            <ac:spMk id="97" creationId="{2B5993CB-3596-7751-50C2-92BB23A51514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8" creationId="{9C26DE78-C1E0-A761-638B-709FDFFC5B75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9" creationId="{01EFA2C7-6E2E-FB9B-8033-D8399EE7C868}"/>
          </ac:spMkLst>
        </pc:spChg>
        <pc:spChg chg="add mod">
          <ac:chgData name="Kulinich Bohdan" userId="48e65c9f34e137d0" providerId="LiveId" clId="{25C7349A-2ED6-6141-AB36-68C039A9229A}" dt="2023-09-22T20:38:44.695" v="774" actId="1037"/>
          <ac:spMkLst>
            <pc:docMk/>
            <pc:sldMk cId="2463198223" sldId="297"/>
            <ac:spMk id="102" creationId="{86F4401F-9143-1399-334B-2039611A8F17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07" creationId="{A8E332F6-5890-07B6-D851-090986EE7866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3" creationId="{8ECEF3E0-C00A-7EDE-D578-60CB6E40C9C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4" creationId="{D21D6B95-62E8-B5B5-0ACC-4A300866FD05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5" creationId="{A1136B94-9FC5-3E08-BCAD-E9409BA44CA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6" creationId="{73DDB8F1-AE67-817B-6396-218DA78D885C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8" creationId="{0E0B5440-7619-2520-79A0-1C387A8A0EC9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9" creationId="{CBE36833-216B-D724-DDEB-E1E56FC0BFF6}"/>
          </ac:spMkLst>
        </pc:spChg>
        <pc:spChg chg="add mod">
          <ac:chgData name="Kulinich Bohdan" userId="48e65c9f34e137d0" providerId="LiveId" clId="{25C7349A-2ED6-6141-AB36-68C039A9229A}" dt="2023-09-22T20:39:55.972" v="796" actId="1038"/>
          <ac:spMkLst>
            <pc:docMk/>
            <pc:sldMk cId="2463198223" sldId="297"/>
            <ac:spMk id="129" creationId="{C3124399-70C1-4B01-8446-679AB3DB86CD}"/>
          </ac:spMkLst>
        </pc:spChg>
        <pc:spChg chg="add mod">
          <ac:chgData name="Kulinich Bohdan" userId="48e65c9f34e137d0" providerId="LiveId" clId="{25C7349A-2ED6-6141-AB36-68C039A9229A}" dt="2023-09-22T20:47:25.495" v="920" actId="206"/>
          <ac:spMkLst>
            <pc:docMk/>
            <pc:sldMk cId="2463198223" sldId="297"/>
            <ac:spMk id="141" creationId="{3D432A6F-5801-180B-CF49-2F5FEC5E5F82}"/>
          </ac:spMkLst>
        </pc:spChg>
        <pc:spChg chg="add mod">
          <ac:chgData name="Kulinich Bohdan" userId="48e65c9f34e137d0" providerId="LiveId" clId="{25C7349A-2ED6-6141-AB36-68C039A9229A}" dt="2023-09-22T20:47:39.838" v="921" actId="166"/>
          <ac:spMkLst>
            <pc:docMk/>
            <pc:sldMk cId="2463198223" sldId="297"/>
            <ac:spMk id="149" creationId="{F633A7A1-4469-1C1C-D8FE-97526A9B3F2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205" creationId="{4C0AEC07-D1BD-481D-ACDC-1522B9DC638E}"/>
          </ac:spMkLst>
        </pc:spChg>
        <pc:grpChg chg="add mod">
          <ac:chgData name="Kulinich Bohdan" userId="48e65c9f34e137d0" providerId="LiveId" clId="{25C7349A-2ED6-6141-AB36-68C039A9229A}" dt="2023-09-22T20:37:20.171" v="726" actId="1076"/>
          <ac:grpSpMkLst>
            <pc:docMk/>
            <pc:sldMk cId="2463198223" sldId="297"/>
            <ac:grpSpMk id="51" creationId="{4A0B9600-8A78-FB5A-2CA1-81CD8CE1FF37}"/>
          </ac:grpSpMkLst>
        </pc:grpChg>
        <pc:grpChg chg="del">
          <ac:chgData name="Kulinich Bohdan" userId="48e65c9f34e137d0" providerId="LiveId" clId="{25C7349A-2ED6-6141-AB36-68C039A9229A}" dt="2023-09-22T20:05:53.528" v="617" actId="478"/>
          <ac:grpSpMkLst>
            <pc:docMk/>
            <pc:sldMk cId="2463198223" sldId="297"/>
            <ac:grpSpMk id="76" creationId="{A436CBF8-8278-DC6B-7318-CEC817D8156F}"/>
          </ac:grpSpMkLst>
        </pc:grpChg>
        <pc:grpChg chg="del">
          <ac:chgData name="Kulinich Bohdan" userId="48e65c9f34e137d0" providerId="LiveId" clId="{25C7349A-2ED6-6141-AB36-68C039A9229A}" dt="2023-09-22T20:05:51.820" v="616" actId="478"/>
          <ac:grpSpMkLst>
            <pc:docMk/>
            <pc:sldMk cId="2463198223" sldId="297"/>
            <ac:grpSpMk id="164" creationId="{50B62DB1-5752-9E98-74BA-73174BC453B4}"/>
          </ac:grpSpMkLst>
        </pc:grpChg>
        <pc:cxnChg chg="add del mod">
          <ac:chgData name="Kulinich Bohdan" userId="48e65c9f34e137d0" providerId="LiveId" clId="{25C7349A-2ED6-6141-AB36-68C039A9229A}" dt="2023-09-22T20:37:06.626" v="721" actId="478"/>
          <ac:cxnSpMkLst>
            <pc:docMk/>
            <pc:sldMk cId="2463198223" sldId="297"/>
            <ac:cxnSpMk id="10" creationId="{6398AC33-07AF-6116-7539-6E4118DA8126}"/>
          </ac:cxnSpMkLst>
        </pc:cxnChg>
        <pc:cxnChg chg="add del mod">
          <ac:chgData name="Kulinich Bohdan" userId="48e65c9f34e137d0" providerId="LiveId" clId="{25C7349A-2ED6-6141-AB36-68C039A9229A}" dt="2023-09-22T20:37:08.229" v="723" actId="478"/>
          <ac:cxnSpMkLst>
            <pc:docMk/>
            <pc:sldMk cId="2463198223" sldId="297"/>
            <ac:cxnSpMk id="50" creationId="{85EF85B8-F294-D70B-D5B9-AC6F99342237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2" creationId="{6EBDDA14-A981-7E44-E7E5-13A60FC01560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3" creationId="{99D4DFDC-4509-D0B3-77E4-CD8A72244A08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4" creationId="{000A18B3-AC6F-63A7-144A-5CB80F2E2453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5" creationId="{A5CD57A2-0247-0FEA-2F72-F50E77CA4DF5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6" creationId="{078537C1-ADFB-8CE3-456D-3DB0E3F6BB8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7" creationId="{3A95F70D-E778-6A27-CA4E-F01BAFA171EA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8" creationId="{06855101-DF24-0762-3D00-A603C80EACE3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9" creationId="{C598236A-3DBB-6240-A9F8-FAF3624D3E16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0" creationId="{56F335EA-8A14-3EEC-C3C1-EE483767C1B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1" creationId="{39533BDC-2E39-612F-2792-4D7CC08C6478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2" creationId="{900358C9-2DB4-E88B-29A6-01C5CB9DFED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3" creationId="{BEEAD147-2218-1639-D423-0EA5FB89FC6C}"/>
          </ac:cxnSpMkLst>
        </pc:cxnChg>
        <pc:cxnChg chg="add del mod">
          <ac:chgData name="Kulinich Bohdan" userId="48e65c9f34e137d0" providerId="LiveId" clId="{25C7349A-2ED6-6141-AB36-68C039A9229A}" dt="2023-09-22T20:37:09.048" v="724" actId="478"/>
          <ac:cxnSpMkLst>
            <pc:docMk/>
            <pc:sldMk cId="2463198223" sldId="297"/>
            <ac:cxnSpMk id="65" creationId="{792E4904-30F4-7A5A-6103-BF20302E58EF}"/>
          </ac:cxnSpMkLst>
        </pc:cxnChg>
        <pc:cxnChg chg="add del mod">
          <ac:chgData name="Kulinich Bohdan" userId="48e65c9f34e137d0" providerId="LiveId" clId="{25C7349A-2ED6-6141-AB36-68C039A9229A}" dt="2023-09-22T20:37:07.577" v="722" actId="478"/>
          <ac:cxnSpMkLst>
            <pc:docMk/>
            <pc:sldMk cId="2463198223" sldId="297"/>
            <ac:cxnSpMk id="66" creationId="{E54D72E0-ECEE-19FE-D513-5A99249381FA}"/>
          </ac:cxnSpMkLst>
        </pc:cxnChg>
        <pc:cxnChg chg="add del mod">
          <ac:chgData name="Kulinich Bohdan" userId="48e65c9f34e137d0" providerId="LiveId" clId="{25C7349A-2ED6-6141-AB36-68C039A9229A}" dt="2023-09-22T20:37:05.670" v="720" actId="478"/>
          <ac:cxnSpMkLst>
            <pc:docMk/>
            <pc:sldMk cId="2463198223" sldId="297"/>
            <ac:cxnSpMk id="68" creationId="{B58F1F97-412C-2D89-9D00-A88ABC914F28}"/>
          </ac:cxnSpMkLst>
        </pc:cxnChg>
        <pc:cxnChg chg="add del mod">
          <ac:chgData name="Kulinich Bohdan" userId="48e65c9f34e137d0" providerId="LiveId" clId="{25C7349A-2ED6-6141-AB36-68C039A9229A}" dt="2023-09-22T20:37:09.969" v="725" actId="478"/>
          <ac:cxnSpMkLst>
            <pc:docMk/>
            <pc:sldMk cId="2463198223" sldId="297"/>
            <ac:cxnSpMk id="70" creationId="{137F29D6-3D43-CFD7-E2AE-5D8006304869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77" creationId="{1531FC8E-5437-5886-E44A-B59A9A5FED08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0" creationId="{30E7FCC8-717D-9A41-FE4D-D8DBB626C052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2" creationId="{C478FB67-54FB-D8E7-E2FC-A846789D7BEE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5" creationId="{570D0B00-9A19-B352-711F-36AFB891ECE0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100" creationId="{11605302-8909-C040-D929-01798203F854}"/>
          </ac:cxnSpMkLst>
        </pc:cxnChg>
        <pc:cxnChg chg="add mod">
          <ac:chgData name="Kulinich Bohdan" userId="48e65c9f34e137d0" providerId="LiveId" clId="{25C7349A-2ED6-6141-AB36-68C039A9229A}" dt="2023-09-22T20:39:46.450" v="792" actId="14100"/>
          <ac:cxnSpMkLst>
            <pc:docMk/>
            <pc:sldMk cId="2463198223" sldId="297"/>
            <ac:cxnSpMk id="104" creationId="{B90B0CC9-C639-471D-93B1-191029915054}"/>
          </ac:cxnSpMkLst>
        </pc:cxnChg>
        <pc:cxnChg chg="add mod">
          <ac:chgData name="Kulinich Bohdan" userId="48e65c9f34e137d0" providerId="LiveId" clId="{25C7349A-2ED6-6141-AB36-68C039A9229A}" dt="2023-09-22T20:40:03.444" v="798" actId="208"/>
          <ac:cxnSpMkLst>
            <pc:docMk/>
            <pc:sldMk cId="2463198223" sldId="297"/>
            <ac:cxnSpMk id="110" creationId="{690FF116-410F-CFF9-EB59-A01A51EB4640}"/>
          </ac:cxnSpMkLst>
        </pc:cxnChg>
        <pc:cxnChg chg="add mod">
          <ac:chgData name="Kulinich Bohdan" userId="48e65c9f34e137d0" providerId="LiveId" clId="{25C7349A-2ED6-6141-AB36-68C039A9229A}" dt="2023-09-22T20:42:13.775" v="808" actId="14100"/>
          <ac:cxnSpMkLst>
            <pc:docMk/>
            <pc:sldMk cId="2463198223" sldId="297"/>
            <ac:cxnSpMk id="131" creationId="{649EC68D-61B8-3A31-7181-7F6117A52810}"/>
          </ac:cxnSpMkLst>
        </pc:cxnChg>
        <pc:cxnChg chg="add mod">
          <ac:chgData name="Kulinich Bohdan" userId="48e65c9f34e137d0" providerId="LiveId" clId="{25C7349A-2ED6-6141-AB36-68C039A9229A}" dt="2023-09-22T20:45:18.241" v="898" actId="14100"/>
          <ac:cxnSpMkLst>
            <pc:docMk/>
            <pc:sldMk cId="2463198223" sldId="297"/>
            <ac:cxnSpMk id="137" creationId="{781C58A3-1D86-0CB1-6449-23C2522F6EAB}"/>
          </ac:cxnSpMkLst>
        </pc:cxnChg>
        <pc:cxnChg chg="add mod">
          <ac:chgData name="Kulinich Bohdan" userId="48e65c9f34e137d0" providerId="LiveId" clId="{25C7349A-2ED6-6141-AB36-68C039A9229A}" dt="2023-09-22T20:45:29.862" v="901" actId="693"/>
          <ac:cxnSpMkLst>
            <pc:docMk/>
            <pc:sldMk cId="2463198223" sldId="297"/>
            <ac:cxnSpMk id="142" creationId="{CBF692D4-9C56-F7EA-F058-6D2965BC7887}"/>
          </ac:cxnSpMkLst>
        </pc:cxnChg>
        <pc:cxnChg chg="add mod">
          <ac:chgData name="Kulinich Bohdan" userId="48e65c9f34e137d0" providerId="LiveId" clId="{25C7349A-2ED6-6141-AB36-68C039A9229A}" dt="2023-09-22T20:45:24.388" v="899" actId="208"/>
          <ac:cxnSpMkLst>
            <pc:docMk/>
            <pc:sldMk cId="2463198223" sldId="297"/>
            <ac:cxnSpMk id="145" creationId="{4030F4AE-EFE5-1F22-6581-FDE7968BA649}"/>
          </ac:cxnSpMkLst>
        </pc:cxnChg>
        <pc:cxnChg chg="add mod">
          <ac:chgData name="Kulinich Bohdan" userId="48e65c9f34e137d0" providerId="LiveId" clId="{25C7349A-2ED6-6141-AB36-68C039A9229A}" dt="2023-09-22T20:47:43.468" v="922" actId="208"/>
          <ac:cxnSpMkLst>
            <pc:docMk/>
            <pc:sldMk cId="2463198223" sldId="297"/>
            <ac:cxnSpMk id="150" creationId="{E8451CF0-89D6-52BD-F92C-EF60FF36E499}"/>
          </ac:cxnSpMkLst>
        </pc:cxnChg>
      </pc:sldChg>
      <pc:sldChg chg="modSp">
        <pc:chgData name="Kulinich Bohdan" userId="48e65c9f34e137d0" providerId="LiveId" clId="{25C7349A-2ED6-6141-AB36-68C039A9229A}" dt="2023-09-27T13:42:01.068" v="1072" actId="20577"/>
        <pc:sldMkLst>
          <pc:docMk/>
          <pc:sldMk cId="1108711924" sldId="298"/>
        </pc:sldMkLst>
        <pc:spChg chg="mod">
          <ac:chgData name="Kulinich Bohdan" userId="48e65c9f34e137d0" providerId="LiveId" clId="{25C7349A-2ED6-6141-AB36-68C039A9229A}" dt="2023-09-22T21:02:04.031" v="994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25C7349A-2ED6-6141-AB36-68C039A9229A}" dt="2023-09-27T13:42:01.068" v="1072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34A08302-B3C9-3A44-A10E-5B2BA649755A}"/>
    <pc:docChg chg="undo custSel modSld">
      <pc:chgData name="Kulinich Bohdan" userId="48e65c9f34e137d0" providerId="LiveId" clId="{34A08302-B3C9-3A44-A10E-5B2BA649755A}" dt="2023-07-14T08:24:23.469" v="1393" actId="207"/>
      <pc:docMkLst>
        <pc:docMk/>
      </pc:docMkLst>
      <pc:sldChg chg="modSp mod">
        <pc:chgData name="Kulinich Bohdan" userId="48e65c9f34e137d0" providerId="LiveId" clId="{34A08302-B3C9-3A44-A10E-5B2BA649755A}" dt="2023-07-14T08:23:58.472" v="1390" actId="207"/>
        <pc:sldMkLst>
          <pc:docMk/>
          <pc:sldMk cId="3744922044" sldId="287"/>
        </pc:sldMkLst>
        <pc:spChg chg="mod">
          <ac:chgData name="Kulinich Bohdan" userId="48e65c9f34e137d0" providerId="LiveId" clId="{34A08302-B3C9-3A44-A10E-5B2BA649755A}" dt="2023-07-14T08:23:58.472" v="1390" actId="207"/>
          <ac:spMkLst>
            <pc:docMk/>
            <pc:sldMk cId="3744922044" sldId="287"/>
            <ac:spMk id="3" creationId="{6A5A58F5-CDEC-85EE-AF70-DB12F93F4886}"/>
          </ac:spMkLst>
        </pc:spChg>
      </pc:sldChg>
      <pc:sldChg chg="addSp delSp modSp mod">
        <pc:chgData name="Kulinich Bohdan" userId="48e65c9f34e137d0" providerId="LiveId" clId="{34A08302-B3C9-3A44-A10E-5B2BA649755A}" dt="2023-07-08T19:25:54.005" v="46" actId="1038"/>
        <pc:sldMkLst>
          <pc:docMk/>
          <pc:sldMk cId="3673138856" sldId="288"/>
        </pc:sldMkLst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5" creationId="{32ECE997-F133-DF3B-2166-EF55DD51D12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6" creationId="{14924D3F-BD3C-E1E1-11A6-464361794D6E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1" creationId="{657C8C7A-B79C-4AB6-7E2E-E280AB4AAFAB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2" creationId="{F28C33EE-80FD-D4A9-A991-0D7F8537758F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3" creationId="{14144307-7635-710C-DE73-4C67E9A0C5F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4" creationId="{2D6C6C62-3FBE-93EF-6BAB-E1904F2A8F56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5" creationId="{D6A4D216-C26B-ADF4-8B5F-2D678060AF72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6" creationId="{10EDCAE4-B087-3113-7696-A6052DB30B37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7" creationId="{A708A02C-09BA-6F14-4FD7-5F26B1CD94E3}"/>
          </ac:spMkLst>
        </pc:spChg>
        <pc:spChg chg="mod">
          <ac:chgData name="Kulinich Bohdan" userId="48e65c9f34e137d0" providerId="LiveId" clId="{34A08302-B3C9-3A44-A10E-5B2BA649755A}" dt="2023-07-08T19:23:21.261" v="29" actId="166"/>
          <ac:spMkLst>
            <pc:docMk/>
            <pc:sldMk cId="3673138856" sldId="288"/>
            <ac:spMk id="154" creationId="{4888BD2F-1111-699B-55B7-C91DB3500560}"/>
          </ac:spMkLst>
        </pc:spChg>
        <pc:spChg chg="mod">
          <ac:chgData name="Kulinich Bohdan" userId="48e65c9f34e137d0" providerId="LiveId" clId="{34A08302-B3C9-3A44-A10E-5B2BA649755A}" dt="2023-07-08T19:23:44.308" v="37" actId="166"/>
          <ac:spMkLst>
            <pc:docMk/>
            <pc:sldMk cId="3673138856" sldId="288"/>
            <ac:spMk id="155" creationId="{707FA4C9-E44D-F632-7630-32B71875B573}"/>
          </ac:spMkLst>
        </pc:spChg>
        <pc:spChg chg="mod">
          <ac:chgData name="Kulinich Bohdan" userId="48e65c9f34e137d0" providerId="LiveId" clId="{34A08302-B3C9-3A44-A10E-5B2BA649755A}" dt="2023-07-08T19:23:35.752" v="34" actId="166"/>
          <ac:spMkLst>
            <pc:docMk/>
            <pc:sldMk cId="3673138856" sldId="288"/>
            <ac:spMk id="156" creationId="{22A24287-5E7B-D868-ECA0-45065840F474}"/>
          </ac:spMkLst>
        </pc:spChg>
        <pc:spChg chg="mod">
          <ac:chgData name="Kulinich Bohdan" userId="48e65c9f34e137d0" providerId="LiveId" clId="{34A08302-B3C9-3A44-A10E-5B2BA649755A}" dt="2023-07-08T19:22:49.025" v="24" actId="1076"/>
          <ac:spMkLst>
            <pc:docMk/>
            <pc:sldMk cId="3673138856" sldId="288"/>
            <ac:spMk id="157" creationId="{0FDB559E-12C5-A5FE-AC68-C16A94381473}"/>
          </ac:spMkLst>
        </pc:spChg>
        <pc:spChg chg="mod modVis">
          <ac:chgData name="Kulinich Bohdan" userId="48e65c9f34e137d0" providerId="LiveId" clId="{34A08302-B3C9-3A44-A10E-5B2BA649755A}" dt="2023-07-08T19:23:25.825" v="32" actId="14429"/>
          <ac:spMkLst>
            <pc:docMk/>
            <pc:sldMk cId="3673138856" sldId="288"/>
            <ac:spMk id="158" creationId="{7D831064-DAB2-A742-9100-4E48C38115A2}"/>
          </ac:spMkLst>
        </pc:spChg>
        <pc:spChg chg="mod">
          <ac:chgData name="Kulinich Bohdan" userId="48e65c9f34e137d0" providerId="LiveId" clId="{34A08302-B3C9-3A44-A10E-5B2BA649755A}" dt="2023-07-08T19:22:46.181" v="23" actId="1076"/>
          <ac:spMkLst>
            <pc:docMk/>
            <pc:sldMk cId="3673138856" sldId="288"/>
            <ac:spMk id="159" creationId="{8D786759-BB11-38F8-3593-32221AB1F167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8" creationId="{1644E1A9-76F3-ADE2-6B7F-E02B1B744654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9" creationId="{47B750A7-2CB1-F4EB-CAB3-A4E6AB7A0556}"/>
          </ac:spMkLst>
        </pc:spChg>
        <pc:spChg chg="add mod">
          <ac:chgData name="Kulinich Bohdan" userId="48e65c9f34e137d0" providerId="LiveId" clId="{34A08302-B3C9-3A44-A10E-5B2BA649755A}" dt="2023-07-08T19:22:26.656" v="20" actId="207"/>
          <ac:spMkLst>
            <pc:docMk/>
            <pc:sldMk cId="3673138856" sldId="288"/>
            <ac:spMk id="185" creationId="{0177C48C-5CC4-F58D-8B25-0AD68E56D3C8}"/>
          </ac:spMkLst>
        </pc:spChg>
        <pc:spChg chg="add mod">
          <ac:chgData name="Kulinich Bohdan" userId="48e65c9f34e137d0" providerId="LiveId" clId="{34A08302-B3C9-3A44-A10E-5B2BA649755A}" dt="2023-07-08T19:22:21.582" v="19" actId="207"/>
          <ac:spMkLst>
            <pc:docMk/>
            <pc:sldMk cId="3673138856" sldId="288"/>
            <ac:spMk id="186" creationId="{66B06454-9197-2578-F54A-C1DB5CB97F56}"/>
          </ac:spMkLst>
        </pc:spChg>
        <pc:spChg chg="add del mod">
          <ac:chgData name="Kulinich Bohdan" userId="48e65c9f34e137d0" providerId="LiveId" clId="{34A08302-B3C9-3A44-A10E-5B2BA649755A}" dt="2023-07-08T19:24:44.487" v="40"/>
          <ac:spMkLst>
            <pc:docMk/>
            <pc:sldMk cId="3673138856" sldId="288"/>
            <ac:spMk id="188" creationId="{F15104B3-B497-B66D-F694-623D77B096E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89" creationId="{4A95EEEF-63C6-821C-0997-6EFC536D52C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90" creationId="{C31C6FFF-1E8A-A90D-B1DB-8F8813607249}"/>
          </ac:spMkLst>
        </pc:sp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8" creationId="{0E03B5EC-DD50-E6CB-8C37-91D49A1D2AAF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9" creationId="{4EF0FE61-C4D5-0EB8-E083-603E39A4F0B7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0" creationId="{3131FCAA-AE1E-1A0F-8E6A-81280374E84C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1" creationId="{B32881CE-BC3E-B2C9-BDE7-9A986511007A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2" creationId="{742824BA-854E-D78A-20F1-F8879DB59571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3" creationId="{8664F979-ED7B-AC9D-2658-8F534A2DC13D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4" creationId="{2C56C14C-A73A-272E-3C0D-CFCE66DBBB45}"/>
          </ac:cxnSpMkLst>
        </pc:cxnChg>
        <pc:cxnChg chg="mod">
          <ac:chgData name="Kulinich Bohdan" userId="48e65c9f34e137d0" providerId="LiveId" clId="{34A08302-B3C9-3A44-A10E-5B2BA649755A}" dt="2023-07-08T19:22:33.062" v="21" actId="14100"/>
          <ac:cxnSpMkLst>
            <pc:docMk/>
            <pc:sldMk cId="3673138856" sldId="288"/>
            <ac:cxnSpMk id="147" creationId="{8A1472F7-A5AF-1F61-8DD9-6FA655EA6E3C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8" creationId="{720B7D32-0D17-F509-7BB5-BB0D009ACAF7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9" creationId="{C66B1087-7251-AE5A-0888-55157D9B0F24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0" creationId="{F149AE65-45B4-B149-FF36-7DBB1DF7A0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1" creationId="{DE7C04EB-B326-C7CF-2D4A-1BFB676113EE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2" creationId="{269A46B8-647C-3E89-A9B1-109484EDBA6D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3" creationId="{6A9ACC59-93D4-27AC-17FA-52955926F246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4" creationId="{9CDF600A-4934-FE5C-9329-25A514ABDDC2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5" creationId="{BDDD9FC7-FBA9-C767-2378-8831E8B6532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6" creationId="{A1FECF86-1F11-DE10-95DB-A6FE34F2045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7" creationId="{8925265A-279F-C2E0-1727-430D31063488}"/>
          </ac:cxnSpMkLst>
        </pc:cxnChg>
        <pc:cxnChg chg="add mod modVis">
          <ac:chgData name="Kulinich Bohdan" userId="48e65c9f34e137d0" providerId="LiveId" clId="{34A08302-B3C9-3A44-A10E-5B2BA649755A}" dt="2023-07-08T19:23:22.817" v="30" actId="14429"/>
          <ac:cxnSpMkLst>
            <pc:docMk/>
            <pc:sldMk cId="3673138856" sldId="288"/>
            <ac:cxnSpMk id="180" creationId="{43387478-9CDD-B129-6BFC-FF1DD88727A7}"/>
          </ac:cxnSpMkLst>
        </pc:cxnChg>
        <pc:cxnChg chg="add mod">
          <ac:chgData name="Kulinich Bohdan" userId="48e65c9f34e137d0" providerId="LiveId" clId="{34A08302-B3C9-3A44-A10E-5B2BA649755A}" dt="2023-07-08T19:21:33.881" v="12" actId="208"/>
          <ac:cxnSpMkLst>
            <pc:docMk/>
            <pc:sldMk cId="3673138856" sldId="288"/>
            <ac:cxnSpMk id="181" creationId="{F87E83ED-BCD7-E0CD-9AAC-6DBC3752E9AE}"/>
          </ac:cxnSpMkLst>
        </pc:cxnChg>
        <pc:cxnChg chg="add mod modVis">
          <ac:chgData name="Kulinich Bohdan" userId="48e65c9f34e137d0" providerId="LiveId" clId="{34A08302-B3C9-3A44-A10E-5B2BA649755A}" dt="2023-07-08T19:23:45.550" v="38" actId="14429"/>
          <ac:cxnSpMkLst>
            <pc:docMk/>
            <pc:sldMk cId="3673138856" sldId="288"/>
            <ac:cxnSpMk id="182" creationId="{5046AEE5-248B-A4E0-96C6-112EB0AF0DBD}"/>
          </ac:cxnSpMkLst>
        </pc:cxnChg>
        <pc:cxnChg chg="add mod modVis">
          <ac:chgData name="Kulinich Bohdan" userId="48e65c9f34e137d0" providerId="LiveId" clId="{34A08302-B3C9-3A44-A10E-5B2BA649755A}" dt="2023-07-08T19:23:23.936" v="31" actId="14429"/>
          <ac:cxnSpMkLst>
            <pc:docMk/>
            <pc:sldMk cId="3673138856" sldId="288"/>
            <ac:cxnSpMk id="183" creationId="{6EE5E22E-2104-E147-F251-4F2F23163B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84" creationId="{3E282C02-2341-25E4-C68A-A32C4776ED9F}"/>
          </ac:cxnSpMkLst>
        </pc:cxnChg>
      </pc:sldChg>
      <pc:sldChg chg="addSp delSp modSp mod setBg addAnim delAnim">
        <pc:chgData name="Kulinich Bohdan" userId="48e65c9f34e137d0" providerId="LiveId" clId="{34A08302-B3C9-3A44-A10E-5B2BA649755A}" dt="2023-07-14T08:24:23.469" v="1393" actId="207"/>
        <pc:sldMkLst>
          <pc:docMk/>
          <pc:sldMk cId="3147096252" sldId="289"/>
        </pc:sldMkLst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0" creationId="{65F334A1-3ADA-38F3-F1E0-F6107E8FB522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1" creationId="{5DEA4EF8-FB72-5222-EA87-998739FA5933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2" creationId="{7E1E32F0-EE9C-968F-5D00-76AE613B71B7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3" creationId="{56753AD1-1BF8-E053-9379-448AF3ACBAEE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27" creationId="{7F216059-3879-B0EA-4506-CB959BB5EEA1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0" creationId="{ED9BAA4A-DA86-A7B6-0BFA-588F25BEEDC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1" creationId="{333FE932-0B61-71A9-E51C-4D7BA3570CAD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2" creationId="{5AB45086-C1D7-E29D-C534-0D170B93849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3" creationId="{66943BA4-4E3D-0C0C-3C64-B85F83EA3FE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4" creationId="{E888FC8E-6463-7393-6B9A-AF7A362C808B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5" creationId="{EA0BB7BC-971C-2847-82DC-8481519C672F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6" creationId="{27D2379A-DB87-D28F-9DCE-B9B8318154E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7" creationId="{44B4427D-9144-5A23-7024-4BF435F56A8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8" creationId="{0ECE24D5-9C00-AB76-38BD-AF96A6F1B2D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9" creationId="{592331AD-5620-0479-6AB0-BC4F091DE9E2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40" creationId="{0DB3B8E6-7CCB-D286-3F68-E12598C1C27D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1" creationId="{A6FCEBC3-80E0-DF16-B2F2-1697BBE07D68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2" creationId="{3DD3FC27-8D20-922C-516D-43B7256C01AA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3" creationId="{A7FAB315-A486-02B0-3573-D24D1D985A44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4" creationId="{7B5F8FC6-3175-13CA-ADF0-7273F26B6752}"/>
          </ac:spMkLst>
        </pc:s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14" creationId="{2EE045D8-7AA5-1519-96DD-41C70C5098D9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1" creationId="{5AC4D81C-34A3-4E9B-663A-C50B916EF742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4" creationId="{63458B00-3259-80D9-6472-5D66F1B74C06}"/>
          </ac:grpSpMkLst>
        </pc:grp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3" creationId="{1BC921A6-AAF8-D2B4-0330-67AF2EDA0D1F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4" creationId="{599811F1-080C-4209-A5AD-9D090FCAA7BA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6" creationId="{127D7B0B-2020-7EEE-2FEA-FDB58A552D1C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7" creationId="{209E1635-CDD2-CA17-8510-5AA888C90C82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8" creationId="{A7CAA6C0-EFFE-748A-1444-83913EF3CE9B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9" creationId="{CB85F8A3-C769-D9B5-A821-49A8B1C33FE6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8" creationId="{516A34A8-C7C8-EE91-FF35-E9AC61090FE5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9" creationId="{BE0CA96C-81E5-C5F3-B2DB-824CD8FEC6B5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12.149" v="1319" actId="207"/>
        <pc:sldMkLst>
          <pc:docMk/>
          <pc:sldMk cId="1249258237" sldId="290"/>
        </pc:sldMkLst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3" creationId="{BBEB55F9-53C9-1D4E-0163-33638F65DDA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0" creationId="{840DA448-B42B-7577-DF1A-85AA0668DC0E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1" creationId="{666C5A37-38AB-C046-6CC5-EBC8A47CE6A0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2" creationId="{1379610A-09A7-B7A2-E6E5-41460EF82489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3" creationId="{4CE8F0A5-CFD3-08AD-B7C7-75BAA36152C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5" creationId="{01791C43-BFA5-B48C-C2AD-DE8F0858EEE7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5" creationId="{D8461C56-ABB2-D0B6-4A62-1A2B594570AB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6" creationId="{F4D0855D-BDB0-71DA-2EAF-820D1CA60187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6" creationId="{FB066021-B58A-9C58-1DCB-95C5DCECA9A5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1" creationId="{7E28C113-4800-BDEA-79AB-2C62E29719C9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2" creationId="{87BD9D68-F4AF-8469-DA99-ACA5752DF919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2" creationId="{944CBB90-28C7-BC2B-C0C9-30FE7D1B1371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3" creationId="{732FF382-5DCA-E2FD-671E-EE1D9E8CAD4E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3" creationId="{C9CA2FCD-4272-EE2B-15D4-0EF431F1C39D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4" creationId="{CB3103FE-47FC-DB77-BA9C-888B5D47B904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5" creationId="{3A6F7546-635C-F29A-7947-73796FB78A2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5" creationId="{729D7E3C-231B-F5C4-D6B9-EFCA02F6F05A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6" creationId="{19304E39-1A27-7281-BDA0-0EACA540699A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6" creationId="{F9CBD3A6-19C4-2AF0-0449-C5B51431B352}"/>
          </ac:spMkLst>
        </pc:spChg>
        <pc:spChg chg="add mod">
          <ac:chgData name="Kulinich Bohdan" userId="48e65c9f34e137d0" providerId="LiveId" clId="{34A08302-B3C9-3A44-A10E-5B2BA649755A}" dt="2023-07-09T19:01:12.149" v="1319" actId="207"/>
          <ac:spMkLst>
            <pc:docMk/>
            <pc:sldMk cId="1249258237" sldId="290"/>
            <ac:spMk id="27" creationId="{1A87182C-9614-03D4-1F0A-D07CD117BB3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27" creationId="{C4D5F76D-E000-4D28-EA32-D4D961395BB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0" creationId="{27E1A0D0-7CB3-9E11-B2B9-3A1269AC3F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1" creationId="{E1150DE2-5F1B-D26B-9466-D79418F851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2" creationId="{EE56118A-1589-9D15-0E8E-DFF48AEC6B0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3" creationId="{013BB082-BD8C-8190-13BF-0EC0544B9B9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4" creationId="{AC3265BE-1F77-47B4-1804-CE20FC397D3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5" creationId="{9935C1F4-17B5-F0E5-9382-E8AC51C7BD6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6" creationId="{632A69A9-37F6-5D7C-8E8B-533B841B802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7" creationId="{662783CF-FCC9-8A25-09A9-4A59F983EFC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8" creationId="{21297185-E714-E229-16D1-9C5B58D96BBB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8" creationId="{E36AA38C-ADC2-C7FB-74DB-D9C23531E14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9" creationId="{A1C0A065-167A-DC23-7C8F-DF5425C5A793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9" creationId="{A8970A89-263D-8166-C40B-19DD83D337F1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0" creationId="{24B04A85-1EE5-8439-7789-876B8B4D663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0" creationId="{933EE470-3B1C-8A3E-1433-40C251656F04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1" creationId="{12E6B744-4D2B-7A92-09D6-ABF489CD9754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1" creationId="{EBC21206-10C1-9FCE-B116-58D7A777837D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2" creationId="{1A3401AC-B416-A9F3-8DDA-11FA0F0C3466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2" creationId="{AB181A4B-307F-38EC-B9FA-C8AD447177B7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3" creationId="{7D0730C0-E269-5056-E953-9D00670CD66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3" creationId="{D07AED19-405F-1E4B-7E25-DD066D91C9BB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4" creationId="{2DDA30F6-AC2E-AE54-36A0-91068D1CFA3F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4" creationId="{717224CA-F4E8-7251-7FD6-E75B54CA74DA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6" creationId="{CE9B1603-05C0-8BC7-9636-D09B8D98484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1" creationId="{28A4D2B9-B468-EFBE-5E83-0D3903AD2875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2" creationId="{7E6F130D-BE10-F33B-55A8-B9F605C0269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6" creationId="{318881E7-9F15-B99C-B402-2D415298EF5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9" creationId="{CB4A1265-B5E3-A2B5-70DF-07FE4C105F1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1" creationId="{51B11900-390A-09BD-C526-DA4BC47356E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2" creationId="{6613F436-8302-532D-C30E-8A1372A1347E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3" creationId="{4F123EEE-1406-B969-DC22-D8D3E0EB18BC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100" creationId="{A4CC30BF-9CA0-B7F0-5920-A6BAB091ED73}"/>
          </ac:spMkLst>
        </pc:spChg>
        <pc:spChg chg="add del mod">
          <ac:chgData name="Kulinich Bohdan" userId="48e65c9f34e137d0" providerId="LiveId" clId="{34A08302-B3C9-3A44-A10E-5B2BA649755A}" dt="2023-07-09T19:00:50.796" v="1316" actId="478"/>
          <ac:spMkLst>
            <pc:docMk/>
            <pc:sldMk cId="1249258237" sldId="290"/>
            <ac:spMk id="104" creationId="{05F16AE9-D75B-7B40-027A-BC983D605B36}"/>
          </ac:spMkLst>
        </pc:s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14" creationId="{4A10893A-28F3-A1AB-985A-D762830EEED9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1" creationId="{C810DCEF-DE7F-D909-4646-E0BF4763B38C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4" creationId="{83FF0BBF-3F3D-EF25-0E61-383F31E2BC7A}"/>
          </ac:grpSpMkLst>
        </pc:grpChg>
        <pc:grpChg chg="add mod">
          <ac:chgData name="Kulinich Bohdan" userId="48e65c9f34e137d0" providerId="LiveId" clId="{34A08302-B3C9-3A44-A10E-5B2BA649755A}" dt="2023-07-09T12:56:48.944" v="76" actId="164"/>
          <ac:grpSpMkLst>
            <pc:docMk/>
            <pc:sldMk cId="1249258237" sldId="290"/>
            <ac:grpSpMk id="59" creationId="{BF1E49E6-2479-8639-FA06-C1E8793B5A99}"/>
          </ac:grpSpMkLst>
        </pc:grpChg>
        <pc:grpChg chg="add mod">
          <ac:chgData name="Kulinich Bohdan" userId="48e65c9f34e137d0" providerId="LiveId" clId="{34A08302-B3C9-3A44-A10E-5B2BA649755A}" dt="2023-07-09T13:03:11.378" v="169" actId="164"/>
          <ac:grpSpMkLst>
            <pc:docMk/>
            <pc:sldMk cId="1249258237" sldId="290"/>
            <ac:grpSpMk id="80" creationId="{309679A8-DEF7-7A03-6BBE-BB3696E5F83A}"/>
          </ac:grpSpMkLst>
        </pc:grpChg>
        <pc:grpChg chg="add del mod">
          <ac:chgData name="Kulinich Bohdan" userId="48e65c9f34e137d0" providerId="LiveId" clId="{34A08302-B3C9-3A44-A10E-5B2BA649755A}" dt="2023-07-09T19:00:50.796" v="1316" actId="478"/>
          <ac:grpSpMkLst>
            <pc:docMk/>
            <pc:sldMk cId="1249258237" sldId="290"/>
            <ac:grpSpMk id="102" creationId="{DF463B9F-C4B4-C59D-E9A8-FC0A4131174A}"/>
          </ac:grpSpMkLst>
        </pc:grp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3" creationId="{88DFC3EB-EA73-DC9F-8404-6F7ACA3E721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4" creationId="{0CC10B2C-1EAA-8927-7849-48264933589C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4" creationId="{AF264A29-F3AB-CF0B-4561-267BA0DD9B07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6" creationId="{4A8FCD72-0AAC-1869-81FC-770006862EE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6" creationId="{D7C6C521-6B70-52FF-8E7C-7D05ABDBF2DE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7" creationId="{63B023E8-F9A4-5BCC-E25B-95C797FB0960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7" creationId="{FD2245A9-C77F-ABB0-1927-28E5DC8D5E40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8" creationId="{4FCB2685-4715-B8A5-5F9C-13177486B00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8" creationId="{BED62DC4-9DBA-EFE5-3337-72425AB6F4E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9" creationId="{5C699F63-C4AB-6C6D-7CD8-A430BDEB55CA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9" creationId="{D5D33343-E948-D627-1178-E246645CCC77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0" creationId="{97BCC455-8470-EBFB-65ED-051E985323E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1" creationId="{BA38B3B4-7D00-F019-8A75-6B2071074E4C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2" creationId="{A57220B2-6E8A-D09F-D1EE-2ACE8B4A825D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3" creationId="{E556E3BE-3AB8-AACD-CEAF-F2BB66B2AF9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4" creationId="{A18E7336-207F-7CD7-241A-0E450C9F691E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8" creationId="{2F6F9758-704F-9FC4-6C80-6084DB629534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8" creationId="{413E4159-80D4-2440-6305-AB2C0EE6ED7D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9" creationId="{77569F52-0486-2CBF-C059-F8EBC9E8569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9" creationId="{7FFD2B6D-3639-F746-064B-29CA0822F127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0" creationId="{337D2BC1-A635-AD34-A86D-0E078E5B2E4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1" creationId="{2BADB083-8A72-499A-2611-CF546366D2C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2" creationId="{04AE8A12-A3AD-D306-DCA3-85B5B7F0A97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3" creationId="{8C8E9681-EC5B-F40A-6E2D-C7D21A5B5E32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4" creationId="{41827EEE-F966-03B3-9735-BE13937A4256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5" creationId="{F694A8B4-0206-FDE7-6141-05E29D79A899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6" creationId="{0F2FB5ED-7A5D-46FE-8E0C-DAF51931ED8A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7" creationId="{02A47FB1-E9B8-EC66-3B53-67F16F66FDB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5" creationId="{35286868-86BE-4429-A120-7F3C4EED844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9" creationId="{AE78E8D0-8A47-0D11-2884-DF46D76630D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2" creationId="{B2EAEF52-1BFF-8A24-4DDB-88ADCB38CE0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6" creationId="{D0FBE82E-3D47-1368-B684-D16571BEA4C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7" creationId="{157B515E-F746-04A0-564A-FF23CC71406A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8" creationId="{E433920B-A5E2-B413-311F-1A2A9A0AB6D5}"/>
          </ac:cxnSpMkLst>
        </pc:cxnChg>
        <pc:cxnChg chg="add del mod">
          <ac:chgData name="Kulinich Bohdan" userId="48e65c9f34e137d0" providerId="LiveId" clId="{34A08302-B3C9-3A44-A10E-5B2BA649755A}" dt="2023-07-09T12:56:56.477" v="78" actId="478"/>
          <ac:cxnSpMkLst>
            <pc:docMk/>
            <pc:sldMk cId="1249258237" sldId="290"/>
            <ac:cxnSpMk id="60" creationId="{FCEF2BF7-BF8B-16E4-A53B-E87FCF0366D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1" creationId="{C9978286-0EBC-AF6A-9F41-7DD16905E4A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3" creationId="{F15843AC-2C3B-78B7-1930-CF84E0934DBB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4" creationId="{82A8FADB-0457-88EF-3397-6BD3565A2B2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5" creationId="{90A8D3DA-6D50-0A90-FD0E-7EE9DCD7F8E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8" creationId="{5F1802C3-6520-4BAB-FD57-7F8E3B447324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2" creationId="{C8339BF7-B92E-902E-FBB6-BBCB676869F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4" creationId="{F2823F52-5866-7380-ABF5-D276E28549F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8" creationId="{95FADF16-287C-050F-F23C-0D0EFB209173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34.965" v="1323" actId="207"/>
        <pc:sldMkLst>
          <pc:docMk/>
          <pc:sldMk cId="3039299516" sldId="291"/>
        </pc:sldMkLst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" creationId="{EBF1821C-0353-A7C3-0B3E-C1251163FE9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7" creationId="{25311E9E-A92E-1452-D66E-50916349EA43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8" creationId="{2A9E7CF8-CC80-8414-0F17-FF69632F74F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9" creationId="{C3CE23F9-E13E-A4DB-9CBF-C30551C6740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0" creationId="{B56815B5-DCA8-3D44-62FB-96DB96FC5D66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1" creationId="{DB827AB6-C7C8-B6BF-3050-F2808C64703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2" creationId="{D9F1B2D7-77F0-B655-8CFB-2D3F1D92F4A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3" creationId="{F10CF03A-7E34-D07A-178E-F2DAD566B5A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4" creationId="{DC734224-1437-B644-1A18-3C664B92EF7F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1" creationId="{19788A79-38CA-F570-73FD-7DF5DF1720A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2" creationId="{C6055973-C25E-12DE-4E86-7A3B7B04A6A3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3" creationId="{788737D1-F6F5-A216-A9D4-2E8C702C5AE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4" creationId="{7C5B69A3-C519-9DCD-C743-CA49D37B93DB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5" creationId="{055B8F3F-804A-0878-6CB7-895B7DC09EE6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6" creationId="{40C6748F-EC9C-3820-DE9D-878FBC9C9192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7" creationId="{DC432286-B3E9-0698-0F76-101174421831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8" creationId="{43451A27-29D5-8499-7AF4-ACECCDC6B579}"/>
          </ac:spMkLst>
        </pc:spChg>
        <pc:spChg chg="add mod">
          <ac:chgData name="Kulinich Bohdan" userId="48e65c9f34e137d0" providerId="LiveId" clId="{34A08302-B3C9-3A44-A10E-5B2BA649755A}" dt="2023-07-09T19:01:34.965" v="1323" actId="207"/>
          <ac:spMkLst>
            <pc:docMk/>
            <pc:sldMk cId="3039299516" sldId="291"/>
            <ac:spMk id="51" creationId="{15EF1373-F1F1-7587-6D49-522094A590DF}"/>
          </ac:spMkLst>
        </pc:spChg>
        <pc:grpChg chg="add 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3" creationId="{A90954FE-B0AE-F322-D787-515640AE1CFF}"/>
          </ac:grpSpMkLst>
        </pc:grpChg>
        <pc:grpChg chg="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6" creationId="{87533624-6D82-ECF4-5C2C-B36F27FC29FC}"/>
          </ac:grpSpMkLst>
        </pc:grpChg>
        <pc:grpChg chg="add del mod">
          <ac:chgData name="Kulinich Bohdan" userId="48e65c9f34e137d0" providerId="LiveId" clId="{34A08302-B3C9-3A44-A10E-5B2BA649755A}" dt="2023-07-09T18:17:54.961" v="765" actId="165"/>
          <ac:grpSpMkLst>
            <pc:docMk/>
            <pc:sldMk cId="3039299516" sldId="291"/>
            <ac:grpSpMk id="14" creationId="{65B4E02D-1941-05CF-B567-C883DD58FA28}"/>
          </ac:grpSpMkLst>
        </pc:grp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3" creationId="{97BDDDA6-2676-7296-E965-E5DBA7D22153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6" creationId="{202794FB-887F-2EE6-CB84-3BCC26B1F3D7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8" creationId="{CE2B33E9-5FC3-A0BD-5A8A-021B38D1225E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1" creationId="{E7B4C747-F51E-736D-C116-6F0B5A5113F0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3" creationId="{12367BC8-68E9-7D3C-FE14-7CEB6218FD47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5" creationId="{88F0CAEA-6E14-197F-BD5E-78A7D22C3A59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6" creationId="{8D55FBDE-6C17-BF18-BC88-56886B3021AE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1" creationId="{EF8A0DB4-E4D3-7088-0CDD-EBED8CB6FE74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2" creationId="{C0366FCF-F897-2190-1BD8-A1C1E4E94CC9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3" creationId="{ABC39399-6762-D146-57D0-4041A7D33DD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4" creationId="{1A7531FA-EEB5-8CE6-B0CA-87478628BA1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5" creationId="{6F1C96E5-22CC-5249-D92C-1417FD7602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6" creationId="{582A011D-B6E5-9338-8DE8-C7E84B807B90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7" creationId="{8F7FEC89-044D-B0DB-3D24-4C70F734A008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8" creationId="{E39C3DF4-C61B-12F8-89B1-DB60A4BC5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9" creationId="{581CE8B2-5E65-6FFF-9291-10C12EE557AE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0" creationId="{33ACEAC4-4DC9-D60B-CF6B-02C7BA0A604A}"/>
          </ac:cxnSpMkLst>
        </pc:cxnChg>
        <pc:cxnChg chg="add del mod">
          <ac:chgData name="Kulinich Bohdan" userId="48e65c9f34e137d0" providerId="LiveId" clId="{34A08302-B3C9-3A44-A10E-5B2BA649755A}" dt="2023-07-09T18:19:14.708" v="777" actId="478"/>
          <ac:cxnSpMkLst>
            <pc:docMk/>
            <pc:sldMk cId="3039299516" sldId="291"/>
            <ac:cxnSpMk id="30" creationId="{85B36B30-849D-C371-96A6-A17CC475BC3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1" creationId="{50BDD82D-A97F-738D-BC0D-9D40E2B303E1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2" creationId="{CAB8901D-500E-19A6-D4AB-903BD9278B6D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3" creationId="{983D1E46-4CCF-02E6-6100-BF627D3304C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4" creationId="{27BB581D-F6FB-8934-66E7-5A3D0743D1CD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5" creationId="{2D1EDF6F-2D7C-3EB3-3DAC-2F66FE749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6" creationId="{57947F52-932E-65D0-A42A-89BF4604AB36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7" creationId="{82486358-458D-3DF2-AFDA-6085D31FD222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8" creationId="{C89404F4-FCA3-77A0-7A30-8B260816C941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9" creationId="{A4572A07-CD33-F41A-6E3F-FF14C181C0CC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0" creationId="{E84A13D3-9BB9-3067-0F6E-5B1CDA243807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9" creationId="{DA960DE1-9764-00E2-D0B0-CCE579C867DF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50" creationId="{FFB0112A-9D71-47E8-5273-2E59AAB156DF}"/>
          </ac:cxnSpMkLst>
        </pc:cxnChg>
      </pc:sldChg>
      <pc:sldChg chg="addSp modSp mod modAnim">
        <pc:chgData name="Kulinich Bohdan" userId="48e65c9f34e137d0" providerId="LiveId" clId="{34A08302-B3C9-3A44-A10E-5B2BA649755A}" dt="2023-07-09T18:51:25.356" v="1245" actId="20577"/>
        <pc:sldMkLst>
          <pc:docMk/>
          <pc:sldMk cId="2899697382" sldId="292"/>
        </pc:sldMkLst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3" creationId="{2061F19D-033D-BBC8-C108-4327DC6727D2}"/>
          </ac:spMkLst>
        </pc:spChg>
        <pc:spChg chg="add mod">
          <ac:chgData name="Kulinich Bohdan" userId="48e65c9f34e137d0" providerId="LiveId" clId="{34A08302-B3C9-3A44-A10E-5B2BA649755A}" dt="2023-07-09T18:45:00.018" v="1149" actId="20577"/>
          <ac:spMkLst>
            <pc:docMk/>
            <pc:sldMk cId="2899697382" sldId="292"/>
            <ac:spMk id="4" creationId="{2D0313B0-48C3-A838-EDD7-9294E8B68ACF}"/>
          </ac:spMkLst>
        </pc:spChg>
        <pc:spChg chg="add mod">
          <ac:chgData name="Kulinich Bohdan" userId="48e65c9f34e137d0" providerId="LiveId" clId="{34A08302-B3C9-3A44-A10E-5B2BA649755A}" dt="2023-07-09T18:51:25.356" v="1245" actId="20577"/>
          <ac:spMkLst>
            <pc:docMk/>
            <pc:sldMk cId="2899697382" sldId="292"/>
            <ac:spMk id="6" creationId="{2A49CD21-FCEA-9A7C-ECCB-412E45230F63}"/>
          </ac:spMkLst>
        </pc:spChg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7" creationId="{86256C96-6A11-2F4D-3D5D-9EFE71AC406A}"/>
          </ac:spMkLst>
        </pc:spChg>
        <pc:spChg chg="add mod">
          <ac:chgData name="Kulinich Bohdan" userId="48e65c9f34e137d0" providerId="LiveId" clId="{34A08302-B3C9-3A44-A10E-5B2BA649755A}" dt="2023-07-09T18:43:53.310" v="1102" actId="20577"/>
          <ac:spMkLst>
            <pc:docMk/>
            <pc:sldMk cId="2899697382" sldId="292"/>
            <ac:spMk id="8" creationId="{A656564B-A38F-70AA-8C8C-DF14F3CE0DE1}"/>
          </ac:spMkLst>
        </pc:spChg>
      </pc:sldChg>
      <pc:sldChg chg="addSp modSp modAnim">
        <pc:chgData name="Kulinich Bohdan" userId="48e65c9f34e137d0" providerId="LiveId" clId="{34A08302-B3C9-3A44-A10E-5B2BA649755A}" dt="2023-07-12T16:44:14.250" v="1389" actId="20577"/>
        <pc:sldMkLst>
          <pc:docMk/>
          <pc:sldMk cId="2684905751" sldId="293"/>
        </pc:sldMkLst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3" creationId="{FF857611-5062-AA25-EE03-AE1337C59B96}"/>
          </ac:spMkLst>
        </pc:spChg>
        <pc:spChg chg="add mod">
          <ac:chgData name="Kulinich Bohdan" userId="48e65c9f34e137d0" providerId="LiveId" clId="{34A08302-B3C9-3A44-A10E-5B2BA649755A}" dt="2023-07-12T16:44:08.457" v="1385" actId="20577"/>
          <ac:spMkLst>
            <pc:docMk/>
            <pc:sldMk cId="2684905751" sldId="293"/>
            <ac:spMk id="4" creationId="{FD7CEF13-8C78-5F14-0C55-D2D8FF8A0732}"/>
          </ac:spMkLst>
        </pc:spChg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6" creationId="{22A52EA8-A68D-CBF8-FCE2-F9B0066A2BD6}"/>
          </ac:spMkLst>
        </pc:spChg>
        <pc:spChg chg="add mod">
          <ac:chgData name="Kulinich Bohdan" userId="48e65c9f34e137d0" providerId="LiveId" clId="{34A08302-B3C9-3A44-A10E-5B2BA649755A}" dt="2023-07-12T16:44:14.250" v="1389" actId="20577"/>
          <ac:spMkLst>
            <pc:docMk/>
            <pc:sldMk cId="2684905751" sldId="293"/>
            <ac:spMk id="7" creationId="{09851921-47B6-A08E-7436-CFEE73CB70A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3740C-ED9E-0887-DEDD-ABA06711A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429702-D673-E9D5-313E-962A0FA40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3CF6C-6F2D-7ED0-02FA-DAE7ADBFD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27.09.2023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CA54-9E96-3469-121E-9D17C4F24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C8C91-6FBF-17BB-7EF3-F0C71AA88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00387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92894-4582-1F0C-F2F0-69C06A26D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74088B-9F01-6E1B-974D-2D26D7EC4C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2A409-2436-1972-29DD-8EB2A3E44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27.09.2023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1925C-3633-F50D-8FCC-78032D70C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81DB1-81D5-CA99-2509-1BA3446DD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46495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9EF619-3141-B942-7C8D-28BA78ED06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EDD1C3-D784-289E-9BE4-D9AD80385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67866-DD96-8194-1A5C-915F83F67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27.09.2023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C9C17-55C5-FA33-AA67-3E8B6A755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6C8E3-F14F-2D81-B48D-27D06DA64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21609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9F539-AA4A-52FD-6A30-B072D533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095DE-AA05-208B-68F0-874770FF0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37A4B-AF9D-B2DB-B66B-0A1FBA294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27.09.2023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07F6F-E44F-5F69-08D6-B460BE523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43C1D-426F-CF4D-8A3E-D24B383AB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2574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70B98-DD62-DE53-1021-E260843E5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8253C-4F05-49EF-C6FD-74232784C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BAAC2-2848-82B9-679E-ED94BB3AD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27.09.2023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B3E17-8E6C-63CA-868C-1C07AD82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C7FE8-B060-586A-6322-13950E2E3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34074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C49E0-7F67-7283-AD18-99BF1A24A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E41EF-0D29-2045-8017-68561E2D4A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0B6F0-4D94-244A-4812-FA822E9B6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D2C6C6-A7C5-8275-2EBB-D60AFB721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27.09.2023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7301E-856C-1010-F7C2-392FEB49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FB9E3-326E-4C3E-4695-EEBA07AB0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46712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B76B1-2C43-0DCE-920F-5AFE55095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02E54-C40F-F57C-813E-F992D58CA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A7544-554D-AE33-E229-1AE8FD17F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4DA6B8-021E-096C-8D49-3DBF44859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9B78F6-A2A4-CFD2-88B8-E295805B39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25BD29-5449-DA33-60C9-535BC3A68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27.09.2023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301285-2CA4-5C7E-2F61-10F4801E5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540CC-F2C9-F232-1D9A-559F39902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414632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5D8C0-B497-4281-91C9-26555C426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1479E5-6706-3A9B-A50E-BC99EA0D6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27.09.2023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193AA1-5FCB-DAB9-4C15-B3509E664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CB48AE-3006-2421-D025-953E98F5F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73982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CDD5A6-11E1-810A-EE44-D69477E97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27.09.2023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293B61-6737-2549-1D91-4E2B423F0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0BA64-49CC-FEB8-B564-4DC5FBF4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28412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9824E-68E1-A647-943D-63DCDEB04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B9B68-35C3-2AD0-550A-9C929B53A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1499AA-93C9-F158-7CB2-E1690A786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9CF6D-BD24-CCDD-8885-65262A9E7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27.09.2023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0E29C-DC09-AB80-28CA-3B56B2774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F1A5D-6169-FEAE-89C6-3107993DB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198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95272-C14B-4403-D4D7-D8B83DE7E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1960F0-6DB1-CB2B-F037-60ACC46B4E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FDFCFA-420F-7920-6249-672A122DA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BC916D-D4D8-DD68-EB91-695A78DDE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27.09.2023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F8F1F-D72A-2498-DB91-B32DA9D68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8F195D-A6CD-5E06-5AAE-0DD1BC67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799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4A2EDB-7598-D811-E26C-000FDD645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3744D-1CEA-64EE-5CAD-3D9774587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FE36E-0BE5-F7EF-10DA-6047343A3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98F83-996D-D44A-885F-79E4279BD203}" type="datetimeFigureOut">
              <a:rPr lang="en-UA" smtClean="0"/>
              <a:t>27.09.2023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A9BBF-EA31-B2D9-5764-73EE7280D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EA6E5-4E3A-2023-9972-266485B30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84523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6.xml"/><Relationship Id="rId18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17" Type="http://schemas.openxmlformats.org/officeDocument/2006/relationships/slide" Target="slide5.xml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5" Type="http://schemas.openxmlformats.org/officeDocument/2006/relationships/slide" Target="slide3.xml"/><Relationship Id="rId10" Type="http://schemas.openxmlformats.org/officeDocument/2006/relationships/slide" Target="slide4.xml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7.png"/><Relationship Id="rId21" Type="http://schemas.openxmlformats.org/officeDocument/2006/relationships/image" Target="../media/image21.png"/><Relationship Id="rId7" Type="http://schemas.openxmlformats.org/officeDocument/2006/relationships/image" Target="../media/image4.png"/><Relationship Id="rId12" Type="http://schemas.openxmlformats.org/officeDocument/2006/relationships/slide" Target="slide5.xml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24" Type="http://schemas.openxmlformats.org/officeDocument/2006/relationships/image" Target="../media/image24.png"/><Relationship Id="rId5" Type="http://schemas.openxmlformats.org/officeDocument/2006/relationships/image" Target="../media/image9.png"/><Relationship Id="rId15" Type="http://schemas.openxmlformats.org/officeDocument/2006/relationships/image" Target="../media/image14.png"/><Relationship Id="rId23" Type="http://schemas.openxmlformats.org/officeDocument/2006/relationships/image" Target="../media/image23.png"/><Relationship Id="rId10" Type="http://schemas.openxmlformats.org/officeDocument/2006/relationships/slide" Target="slide3.xml"/><Relationship Id="rId19" Type="http://schemas.openxmlformats.org/officeDocument/2006/relationships/image" Target="../media/image19.png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slide" Target="slide6.xml"/><Relationship Id="rId22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6.xml"/><Relationship Id="rId18" Type="http://schemas.openxmlformats.org/officeDocument/2006/relationships/image" Target="../media/image27.png"/><Relationship Id="rId3" Type="http://schemas.openxmlformats.org/officeDocument/2006/relationships/image" Target="../media/image8.png"/><Relationship Id="rId21" Type="http://schemas.openxmlformats.org/officeDocument/2006/relationships/image" Target="../media/image30.png"/><Relationship Id="rId7" Type="http://schemas.openxmlformats.org/officeDocument/2006/relationships/slide" Target="slide7.xml"/><Relationship Id="rId12" Type="http://schemas.openxmlformats.org/officeDocument/2006/relationships/image" Target="../media/image13.png"/><Relationship Id="rId17" Type="http://schemas.openxmlformats.org/officeDocument/2006/relationships/image" Target="../media/image6.png"/><Relationship Id="rId25" Type="http://schemas.openxmlformats.org/officeDocument/2006/relationships/image" Target="../media/image34.png"/><Relationship Id="rId2" Type="http://schemas.openxmlformats.org/officeDocument/2006/relationships/image" Target="../media/image7.png"/><Relationship Id="rId16" Type="http://schemas.openxmlformats.org/officeDocument/2006/relationships/image" Target="../media/image26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slide" Target="slide4.xml"/><Relationship Id="rId24" Type="http://schemas.openxmlformats.org/officeDocument/2006/relationships/image" Target="../media/image33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23" Type="http://schemas.openxmlformats.org/officeDocument/2006/relationships/image" Target="../media/image32.png"/><Relationship Id="rId10" Type="http://schemas.openxmlformats.org/officeDocument/2006/relationships/image" Target="../media/image12.png"/><Relationship Id="rId19" Type="http://schemas.openxmlformats.org/officeDocument/2006/relationships/image" Target="../media/image28.png"/><Relationship Id="rId4" Type="http://schemas.openxmlformats.org/officeDocument/2006/relationships/image" Target="../media/image9.png"/><Relationship Id="rId9" Type="http://schemas.openxmlformats.org/officeDocument/2006/relationships/slide" Target="slide3.xml"/><Relationship Id="rId14" Type="http://schemas.openxmlformats.org/officeDocument/2006/relationships/image" Target="../media/image14.png"/><Relationship Id="rId22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4.xml"/><Relationship Id="rId18" Type="http://schemas.openxmlformats.org/officeDocument/2006/relationships/image" Target="../media/image36.png"/><Relationship Id="rId26" Type="http://schemas.openxmlformats.org/officeDocument/2006/relationships/image" Target="../media/image44.png"/><Relationship Id="rId3" Type="http://schemas.openxmlformats.org/officeDocument/2006/relationships/image" Target="../media/image14.png"/><Relationship Id="rId21" Type="http://schemas.openxmlformats.org/officeDocument/2006/relationships/image" Target="../media/image39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2" Type="http://schemas.openxmlformats.org/officeDocument/2006/relationships/slide" Target="slide7.xml"/><Relationship Id="rId16" Type="http://schemas.openxmlformats.org/officeDocument/2006/relationships/image" Target="../media/image8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42.png"/><Relationship Id="rId5" Type="http://schemas.openxmlformats.org/officeDocument/2006/relationships/image" Target="../media/image15.png"/><Relationship Id="rId15" Type="http://schemas.openxmlformats.org/officeDocument/2006/relationships/slide" Target="slide5.xml"/><Relationship Id="rId23" Type="http://schemas.openxmlformats.org/officeDocument/2006/relationships/image" Target="../media/image41.png"/><Relationship Id="rId10" Type="http://schemas.openxmlformats.org/officeDocument/2006/relationships/image" Target="../media/image4.png"/><Relationship Id="rId19" Type="http://schemas.openxmlformats.org/officeDocument/2006/relationships/image" Target="../media/image37.png"/><Relationship Id="rId4" Type="http://schemas.openxmlformats.org/officeDocument/2006/relationships/slide" Target="slide3.xml"/><Relationship Id="rId9" Type="http://schemas.openxmlformats.org/officeDocument/2006/relationships/image" Target="../media/image10.png"/><Relationship Id="rId14" Type="http://schemas.openxmlformats.org/officeDocument/2006/relationships/image" Target="../media/image13.png"/><Relationship Id="rId22" Type="http://schemas.openxmlformats.org/officeDocument/2006/relationships/image" Target="../media/image40.png"/><Relationship Id="rId27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6.xml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2" Type="http://schemas.openxmlformats.org/officeDocument/2006/relationships/image" Target="../media/image6.png"/><Relationship Id="rId16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4.xml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slide" Target="slide3.xml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D639A1-0DBF-E97C-9854-513A1DA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629536"/>
            <a:ext cx="5036282" cy="62284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3813541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7400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5036282" y="2455079"/>
            <a:ext cx="68509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Я повільно ходжу, але ніколи не ходжу назад.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158854" y="5684142"/>
            <a:ext cx="5036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Авраам Лінкольн 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9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138536" y="2422810"/>
            <a:ext cx="8120269" cy="2012379"/>
          </a:xfrm>
          <a:prstGeom prst="roundRect">
            <a:avLst>
              <a:gd name="adj" fmla="val 1057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Розвʼязування типових завдань. Самостійна робота «Паралельність прямої і площини. Паралельність площин»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</a:t>
            </a:r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</a:t>
            </a:r>
            <a:endParaRPr lang="uk-UA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27.09.2023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AF4A8F-89E8-DDEE-0145-E580A995D686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680399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8899017" y="1119246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8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0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3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15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10" name="Picture 9">
            <a:hlinkClick r:id="rId17" action="ppaction://hlinksldjump"/>
            <a:extLst>
              <a:ext uri="{FF2B5EF4-FFF2-40B4-BE49-F238E27FC236}">
                <a16:creationId xmlns:a16="http://schemas.microsoft.com/office/drawing/2014/main" id="{F86B2067-2145-6D96-311B-68A71E7BBC19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70" y="3156236"/>
            <a:ext cx="569111" cy="569111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99B5F3B-73FD-6570-3E5F-2A920D45DA80}"/>
              </a:ext>
            </a:extLst>
          </p:cNvPr>
          <p:cNvSpPr/>
          <p:nvPr/>
        </p:nvSpPr>
        <p:spPr>
          <a:xfrm>
            <a:off x="4270664" y="5308029"/>
            <a:ext cx="4690518" cy="582042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САМОСТІЙНА РОБОТА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Picture 13" descr="A white line on a black background&#10;&#10;Description automatically generated">
            <a:extLst>
              <a:ext uri="{FF2B5EF4-FFF2-40B4-BE49-F238E27FC236}">
                <a16:creationId xmlns:a16="http://schemas.microsoft.com/office/drawing/2014/main" id="{D9164DA4-538B-BB34-225D-E1558CA4645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60592" y="3038210"/>
            <a:ext cx="2310661" cy="231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258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85127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71025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8899017" y="2046234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8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10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 hidden="1">
            <a:hlinkClick r:id="rId12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4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2" action="ppaction://hlinksldjump"/>
            <a:extLst>
              <a:ext uri="{FF2B5EF4-FFF2-40B4-BE49-F238E27FC236}">
                <a16:creationId xmlns:a16="http://schemas.microsoft.com/office/drawing/2014/main" id="{F9E6C17F-FF59-4D63-9FA6-C0FAACDFE18B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70" y="3156236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04A9A5E5-BB52-5D37-C6D3-B258359904E2}"/>
                  </a:ext>
                </a:extLst>
              </p:cNvPr>
              <p:cNvSpPr/>
              <p:nvPr/>
            </p:nvSpPr>
            <p:spPr>
              <a:xfrm>
                <a:off x="1215736" y="92765"/>
                <a:ext cx="10883501" cy="1004822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Чотирикутник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𝐵𝑀𝑁𝐶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перетинає паралелограм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 прямій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𝐵𝐶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04A9A5E5-BB52-5D37-C6D3-B258359904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736" y="92765"/>
                <a:ext cx="10883501" cy="1004822"/>
              </a:xfrm>
              <a:prstGeom prst="roundRect">
                <a:avLst>
                  <a:gd name="adj" fmla="val 3670"/>
                </a:avLst>
              </a:prstGeom>
              <a:blipFill>
                <a:blip r:embed="rId17"/>
                <a:stretch>
                  <a:fillRect l="-1049" t="-5000" r="-1049" b="-137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9BC9D73A-DA08-1F11-70D3-C7957F65DB24}"/>
              </a:ext>
            </a:extLst>
          </p:cNvPr>
          <p:cNvGrpSpPr/>
          <p:nvPr/>
        </p:nvGrpSpPr>
        <p:grpSpPr>
          <a:xfrm>
            <a:off x="1996249" y="4062906"/>
            <a:ext cx="3846732" cy="1478455"/>
            <a:chOff x="1881948" y="3156236"/>
            <a:chExt cx="4632629" cy="178050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1465DC2-4BB0-5768-7A7C-05EBA30EDC6E}"/>
                </a:ext>
              </a:extLst>
            </p:cNvPr>
            <p:cNvCxnSpPr>
              <a:cxnSpLocks/>
            </p:cNvCxnSpPr>
            <p:nvPr/>
          </p:nvCxnSpPr>
          <p:spPr>
            <a:xfrm>
              <a:off x="1881948" y="3172865"/>
              <a:ext cx="3377825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33F7D13-282B-7672-CA9B-20479E30DE29}"/>
                </a:ext>
              </a:extLst>
            </p:cNvPr>
            <p:cNvCxnSpPr>
              <a:cxnSpLocks/>
            </p:cNvCxnSpPr>
            <p:nvPr/>
          </p:nvCxnSpPr>
          <p:spPr>
            <a:xfrm>
              <a:off x="3136752" y="4936743"/>
              <a:ext cx="3377825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50C4FB6-EB14-01F6-3C9A-E454A9C2865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81948" y="3156236"/>
              <a:ext cx="1240824" cy="1780507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A13F7F2-CEE4-1F6E-4691-B78889135062}"/>
                  </a:ext>
                </a:extLst>
              </p:cNvPr>
              <p:cNvSpPr txBox="1"/>
              <p:nvPr/>
            </p:nvSpPr>
            <p:spPr>
              <a:xfrm>
                <a:off x="2657609" y="5414428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A13F7F2-CEE4-1F6E-4691-B788891350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7609" y="5414428"/>
                <a:ext cx="436945" cy="523220"/>
              </a:xfrm>
              <a:prstGeom prst="rect">
                <a:avLst/>
              </a:prstGeom>
              <a:blipFill>
                <a:blip r:embed="rId18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33C0213-1807-893D-BE11-AF7A438705E1}"/>
                  </a:ext>
                </a:extLst>
              </p:cNvPr>
              <p:cNvSpPr txBox="1"/>
              <p:nvPr/>
            </p:nvSpPr>
            <p:spPr>
              <a:xfrm>
                <a:off x="1593301" y="368042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33C0213-1807-893D-BE11-AF7A438705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301" y="3680427"/>
                <a:ext cx="436945" cy="523220"/>
              </a:xfrm>
              <a:prstGeom prst="rect">
                <a:avLst/>
              </a:prstGeom>
              <a:blipFill>
                <a:blip r:embed="rId19"/>
                <a:stretch>
                  <a:fillRect l="-5714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52A117D-E52C-C1C6-B417-E1E0024044D3}"/>
                  </a:ext>
                </a:extLst>
              </p:cNvPr>
              <p:cNvSpPr txBox="1"/>
              <p:nvPr/>
            </p:nvSpPr>
            <p:spPr>
              <a:xfrm>
                <a:off x="4804516" y="368042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52A117D-E52C-C1C6-B417-E1E0024044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4516" y="3680427"/>
                <a:ext cx="436945" cy="523220"/>
              </a:xfrm>
              <a:prstGeom prst="rect">
                <a:avLst/>
              </a:prstGeom>
              <a:blipFill>
                <a:blip r:embed="rId20"/>
                <a:stretch>
                  <a:fillRect l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E669E02-A44B-141F-B6DC-AB629AB39EC0}"/>
                  </a:ext>
                </a:extLst>
              </p:cNvPr>
              <p:cNvSpPr txBox="1"/>
              <p:nvPr/>
            </p:nvSpPr>
            <p:spPr>
              <a:xfrm>
                <a:off x="5816569" y="5414428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E669E02-A44B-141F-B6DC-AB629AB39E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569" y="5414428"/>
                <a:ext cx="436945" cy="523220"/>
              </a:xfrm>
              <a:prstGeom prst="rect">
                <a:avLst/>
              </a:prstGeom>
              <a:blipFill>
                <a:blip r:embed="rId21"/>
                <a:stretch>
                  <a:fillRect l="-5556" r="-555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9AF8653-8567-04AC-9403-228BC0028EEF}"/>
              </a:ext>
            </a:extLst>
          </p:cNvPr>
          <p:cNvCxnSpPr>
            <a:cxnSpLocks/>
          </p:cNvCxnSpPr>
          <p:nvPr/>
        </p:nvCxnSpPr>
        <p:spPr>
          <a:xfrm>
            <a:off x="1996249" y="2250080"/>
            <a:ext cx="0" cy="182747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3194CA3-C1D9-2563-35B7-516FECE98700}"/>
              </a:ext>
            </a:extLst>
          </p:cNvPr>
          <p:cNvCxnSpPr>
            <a:cxnSpLocks/>
          </p:cNvCxnSpPr>
          <p:nvPr/>
        </p:nvCxnSpPr>
        <p:spPr>
          <a:xfrm>
            <a:off x="4812128" y="2233745"/>
            <a:ext cx="0" cy="182747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C1EA897-2D67-F363-D713-3D016CAD0C52}"/>
              </a:ext>
            </a:extLst>
          </p:cNvPr>
          <p:cNvCxnSpPr>
            <a:cxnSpLocks/>
          </p:cNvCxnSpPr>
          <p:nvPr/>
        </p:nvCxnSpPr>
        <p:spPr>
          <a:xfrm>
            <a:off x="2006821" y="2243745"/>
            <a:ext cx="2804798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CD8AD2B-9799-80B1-DDFE-F0C6ECB3BB53}"/>
              </a:ext>
            </a:extLst>
          </p:cNvPr>
          <p:cNvCxnSpPr>
            <a:cxnSpLocks/>
          </p:cNvCxnSpPr>
          <p:nvPr/>
        </p:nvCxnSpPr>
        <p:spPr>
          <a:xfrm flipH="1" flipV="1">
            <a:off x="4807750" y="4053925"/>
            <a:ext cx="1030326" cy="1478455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19E2FA2-90F5-72BB-2D20-8F7EA8EF4B58}"/>
                  </a:ext>
                </a:extLst>
              </p:cNvPr>
              <p:cNvSpPr txBox="1"/>
              <p:nvPr/>
            </p:nvSpPr>
            <p:spPr>
              <a:xfrm>
                <a:off x="1548913" y="183754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19E2FA2-90F5-72BB-2D20-8F7EA8EF4B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913" y="1837540"/>
                <a:ext cx="436945" cy="523220"/>
              </a:xfrm>
              <a:prstGeom prst="rect">
                <a:avLst/>
              </a:prstGeom>
              <a:blipFill>
                <a:blip r:embed="rId22"/>
                <a:stretch>
                  <a:fillRect l="-5556" r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5602A86-BD5E-F16B-5C69-C292CE2CEFBE}"/>
                  </a:ext>
                </a:extLst>
              </p:cNvPr>
              <p:cNvSpPr txBox="1"/>
              <p:nvPr/>
            </p:nvSpPr>
            <p:spPr>
              <a:xfrm>
                <a:off x="4808826" y="183430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5602A86-BD5E-F16B-5C69-C292CE2CEF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826" y="1834303"/>
                <a:ext cx="436945" cy="523220"/>
              </a:xfrm>
              <a:prstGeom prst="rect">
                <a:avLst/>
              </a:prstGeom>
              <a:blipFill>
                <a:blip r:embed="rId23"/>
                <a:stretch>
                  <a:fillRect l="-5556" r="-8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F1BF0081-9588-1E55-0C5F-2B383C7DE8EC}"/>
              </a:ext>
            </a:extLst>
          </p:cNvPr>
          <p:cNvSpPr/>
          <p:nvPr/>
        </p:nvSpPr>
        <p:spPr>
          <a:xfrm>
            <a:off x="5813841" y="1305681"/>
            <a:ext cx="642257" cy="919188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7C15EBB9-FFE6-0CA7-E539-952496AA7635}"/>
                  </a:ext>
                </a:extLst>
              </p:cNvPr>
              <p:cNvSpPr/>
              <p:nvPr/>
            </p:nvSpPr>
            <p:spPr>
              <a:xfrm>
                <a:off x="6330361" y="1305683"/>
                <a:ext cx="5764834" cy="919188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Яким є взаємне розміщення прямих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</m:oMath>
                </a14:m>
                <a:r>
                  <a:rPr lang="en-UA" sz="2800" i="1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</a:t>
                </a:r>
                <a:r>
                  <a:rPr lang="uk-UA" sz="2800" i="1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𝐷𝑁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</a:t>
                </a:r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7C15EBB9-FFE6-0CA7-E539-952496AA76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0361" y="1305683"/>
                <a:ext cx="5764834" cy="919188"/>
              </a:xfrm>
              <a:prstGeom prst="roundRect">
                <a:avLst>
                  <a:gd name="adj" fmla="val 7356"/>
                </a:avLst>
              </a:prstGeom>
              <a:blipFill>
                <a:blip r:embed="rId24"/>
                <a:stretch>
                  <a:fillRect l="-1535" t="-8108" r="-1754" b="-1891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D3406207-9AFA-75ED-AD94-E629DFEC07E1}"/>
              </a:ext>
            </a:extLst>
          </p:cNvPr>
          <p:cNvSpPr/>
          <p:nvPr/>
        </p:nvSpPr>
        <p:spPr>
          <a:xfrm>
            <a:off x="5817883" y="2436530"/>
            <a:ext cx="642257" cy="1405169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3E598984-FB4B-9ED7-DC14-E16DE19EB861}"/>
                  </a:ext>
                </a:extLst>
              </p:cNvPr>
              <p:cNvSpPr/>
              <p:nvPr/>
            </p:nvSpPr>
            <p:spPr>
              <a:xfrm>
                <a:off x="6334403" y="2436532"/>
                <a:ext cx="5764834" cy="1405169"/>
              </a:xfrm>
              <a:prstGeom prst="roundRect">
                <a:avLst>
                  <a:gd name="adj" fmla="val 449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Яким є взаємне розміщення прямої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𝐴𝐷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площини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𝐵𝑀𝑁𝐶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 Відповідь поясніть.</a:t>
                </a:r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3E598984-FB4B-9ED7-DC14-E16DE19EB8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4403" y="2436532"/>
                <a:ext cx="5764834" cy="1405169"/>
              </a:xfrm>
              <a:prstGeom prst="roundRect">
                <a:avLst>
                  <a:gd name="adj" fmla="val 4496"/>
                </a:avLst>
              </a:prstGeom>
              <a:blipFill>
                <a:blip r:embed="rId25"/>
                <a:stretch>
                  <a:fillRect l="-1754" t="-2679" r="-1535" b="-10714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9418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2" grpId="0"/>
      <p:bldP spid="23" grpId="0"/>
      <p:bldP spid="24" grpId="0"/>
      <p:bldP spid="25" grpId="0"/>
      <p:bldP spid="32" grpId="0"/>
      <p:bldP spid="33" grpId="0"/>
      <p:bldP spid="35" grpId="0" animBg="1"/>
      <p:bldP spid="36" grpId="0" animBg="1"/>
      <p:bldP spid="46" grpId="0" animBg="1"/>
      <p:bldP spid="4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71025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7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9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1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3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3D1297C7-081C-1F34-8DB8-6A132F135DA0}"/>
                  </a:ext>
                </a:extLst>
              </p:cNvPr>
              <p:cNvSpPr/>
              <p:nvPr/>
            </p:nvSpPr>
            <p:spPr>
              <a:xfrm>
                <a:off x="4031673" y="92765"/>
                <a:ext cx="8067564" cy="770352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A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en-UA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A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A" sz="2800" i="1" dirty="0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𝐴𝐷</m:t>
                    </m:r>
                    <m:r>
                      <a:rPr lang="en-UA" sz="2800" i="1" dirty="0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∩</m:t>
                    </m:r>
                    <m:r>
                      <a:rPr lang="en-US" sz="2800" b="0" i="1" dirty="0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𝐵𝐶</m:t>
                    </m:r>
                    <m:r>
                      <a:rPr lang="en-US" sz="2800" b="0" i="1" dirty="0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en-US" sz="2800" b="0" i="1" dirty="0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𝑂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endParaRPr lang="en-UA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3D1297C7-081C-1F34-8DB8-6A132F135D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673" y="92765"/>
                <a:ext cx="8067564" cy="770352"/>
              </a:xfrm>
              <a:prstGeom prst="roundRect">
                <a:avLst>
                  <a:gd name="adj" fmla="val 3670"/>
                </a:avLst>
              </a:prstGeom>
              <a:blipFill>
                <a:blip r:embed="rId16"/>
                <a:stretch>
                  <a:fillRect b="-483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sp>
        <p:nvSpPr>
          <p:cNvPr id="39" name="Arc 38">
            <a:extLst>
              <a:ext uri="{FF2B5EF4-FFF2-40B4-BE49-F238E27FC236}">
                <a16:creationId xmlns:a16="http://schemas.microsoft.com/office/drawing/2014/main" id="{ABEF99C8-2536-86D9-E8EC-44990C4A8CBE}"/>
              </a:ext>
            </a:extLst>
          </p:cNvPr>
          <p:cNvSpPr/>
          <p:nvPr/>
        </p:nvSpPr>
        <p:spPr>
          <a:xfrm>
            <a:off x="1168235" y="4297704"/>
            <a:ext cx="5225144" cy="1847022"/>
          </a:xfrm>
          <a:custGeom>
            <a:avLst/>
            <a:gdLst>
              <a:gd name="connsiteX0" fmla="*/ 767056 w 5225144"/>
              <a:gd name="connsiteY0" fmla="*/ 269836 h 1847022"/>
              <a:gd name="connsiteX1" fmla="*/ 2936643 w 5225144"/>
              <a:gd name="connsiteY1" fmla="*/ 7132 h 1847022"/>
              <a:gd name="connsiteX2" fmla="*/ 4460974 w 5225144"/>
              <a:gd name="connsiteY2" fmla="*/ 1576165 h 1847022"/>
              <a:gd name="connsiteX3" fmla="*/ 2289497 w 5225144"/>
              <a:gd name="connsiteY3" fmla="*/ 1839933 h 1847022"/>
              <a:gd name="connsiteX4" fmla="*/ 761281 w 5225144"/>
              <a:gd name="connsiteY4" fmla="*/ 271880 h 1847022"/>
              <a:gd name="connsiteX5" fmla="*/ 1359865 w 5225144"/>
              <a:gd name="connsiteY5" fmla="*/ 482574 h 1847022"/>
              <a:gd name="connsiteX6" fmla="*/ 1976962 w 5225144"/>
              <a:gd name="connsiteY6" fmla="*/ 699784 h 1847022"/>
              <a:gd name="connsiteX7" fmla="*/ 2612572 w 5225144"/>
              <a:gd name="connsiteY7" fmla="*/ 923511 h 1847022"/>
              <a:gd name="connsiteX8" fmla="*/ 2015855 w 5225144"/>
              <a:gd name="connsiteY8" fmla="*/ 712156 h 1847022"/>
              <a:gd name="connsiteX9" fmla="*/ 1456049 w 5225144"/>
              <a:gd name="connsiteY9" fmla="*/ 513875 h 1847022"/>
              <a:gd name="connsiteX10" fmla="*/ 767056 w 5225144"/>
              <a:gd name="connsiteY10" fmla="*/ 269836 h 1847022"/>
              <a:gd name="connsiteX0" fmla="*/ 767056 w 5225144"/>
              <a:gd name="connsiteY0" fmla="*/ 269836 h 1847022"/>
              <a:gd name="connsiteX1" fmla="*/ 2936643 w 5225144"/>
              <a:gd name="connsiteY1" fmla="*/ 7132 h 1847022"/>
              <a:gd name="connsiteX2" fmla="*/ 4460974 w 5225144"/>
              <a:gd name="connsiteY2" fmla="*/ 1576165 h 1847022"/>
              <a:gd name="connsiteX3" fmla="*/ 2289497 w 5225144"/>
              <a:gd name="connsiteY3" fmla="*/ 1839933 h 1847022"/>
              <a:gd name="connsiteX4" fmla="*/ 761281 w 5225144"/>
              <a:gd name="connsiteY4" fmla="*/ 271880 h 1847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5144" h="1847022" stroke="0" extrusionOk="0">
                <a:moveTo>
                  <a:pt x="767056" y="269836"/>
                </a:moveTo>
                <a:cubicBezTo>
                  <a:pt x="1393339" y="-84026"/>
                  <a:pt x="2081384" y="-42089"/>
                  <a:pt x="2936643" y="7132"/>
                </a:cubicBezTo>
                <a:cubicBezTo>
                  <a:pt x="5105511" y="250962"/>
                  <a:pt x="5998541" y="1207140"/>
                  <a:pt x="4460974" y="1576165"/>
                </a:cubicBezTo>
                <a:cubicBezTo>
                  <a:pt x="3903699" y="1699022"/>
                  <a:pt x="3061183" y="1689122"/>
                  <a:pt x="2289497" y="1839933"/>
                </a:cubicBezTo>
                <a:cubicBezTo>
                  <a:pt x="-121487" y="1684115"/>
                  <a:pt x="-785933" y="1115342"/>
                  <a:pt x="761281" y="271880"/>
                </a:cubicBezTo>
                <a:cubicBezTo>
                  <a:pt x="1013533" y="341212"/>
                  <a:pt x="1067538" y="402516"/>
                  <a:pt x="1359865" y="482574"/>
                </a:cubicBezTo>
                <a:cubicBezTo>
                  <a:pt x="1652192" y="562632"/>
                  <a:pt x="1677258" y="572046"/>
                  <a:pt x="1976962" y="699784"/>
                </a:cubicBezTo>
                <a:cubicBezTo>
                  <a:pt x="2276666" y="827523"/>
                  <a:pt x="2338586" y="862374"/>
                  <a:pt x="2612572" y="923511"/>
                </a:cubicBezTo>
                <a:cubicBezTo>
                  <a:pt x="2348656" y="830277"/>
                  <a:pt x="2200053" y="754958"/>
                  <a:pt x="2015855" y="712156"/>
                </a:cubicBezTo>
                <a:cubicBezTo>
                  <a:pt x="1831657" y="669354"/>
                  <a:pt x="1627987" y="605791"/>
                  <a:pt x="1456049" y="513875"/>
                </a:cubicBezTo>
                <a:cubicBezTo>
                  <a:pt x="1284111" y="421959"/>
                  <a:pt x="923705" y="338061"/>
                  <a:pt x="767056" y="269836"/>
                </a:cubicBezTo>
                <a:close/>
              </a:path>
              <a:path w="5225144" h="1847022" fill="none" extrusionOk="0">
                <a:moveTo>
                  <a:pt x="767056" y="269836"/>
                </a:moveTo>
                <a:cubicBezTo>
                  <a:pt x="1229280" y="143020"/>
                  <a:pt x="2063919" y="-40255"/>
                  <a:pt x="2936643" y="7132"/>
                </a:cubicBezTo>
                <a:cubicBezTo>
                  <a:pt x="5351413" y="-21401"/>
                  <a:pt x="6029321" y="952081"/>
                  <a:pt x="4460974" y="1576165"/>
                </a:cubicBezTo>
                <a:cubicBezTo>
                  <a:pt x="3862746" y="1583505"/>
                  <a:pt x="3114229" y="1838891"/>
                  <a:pt x="2289497" y="1839933"/>
                </a:cubicBezTo>
                <a:cubicBezTo>
                  <a:pt x="-153070" y="1675055"/>
                  <a:pt x="-922560" y="800696"/>
                  <a:pt x="761281" y="271880"/>
                </a:cubicBezTo>
              </a:path>
              <a:path w="5225144" h="1847022" fill="none" stroke="0" extrusionOk="0">
                <a:moveTo>
                  <a:pt x="767056" y="269836"/>
                </a:moveTo>
                <a:cubicBezTo>
                  <a:pt x="1358480" y="163571"/>
                  <a:pt x="2121407" y="-87419"/>
                  <a:pt x="2936643" y="7132"/>
                </a:cubicBezTo>
                <a:cubicBezTo>
                  <a:pt x="5050980" y="290814"/>
                  <a:pt x="6195069" y="955916"/>
                  <a:pt x="4460974" y="1576165"/>
                </a:cubicBezTo>
                <a:cubicBezTo>
                  <a:pt x="3891821" y="1660625"/>
                  <a:pt x="2981654" y="1777644"/>
                  <a:pt x="2289497" y="1839933"/>
                </a:cubicBezTo>
                <a:cubicBezTo>
                  <a:pt x="-91761" y="1768582"/>
                  <a:pt x="-793398" y="618775"/>
                  <a:pt x="761281" y="271880"/>
                </a:cubicBezTo>
              </a:path>
            </a:pathLst>
          </a:custGeom>
          <a:ln w="28575" cap="rnd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834375569">
                  <a:prstGeom prst="arc">
                    <a:avLst>
                      <a:gd name="adj1" fmla="val 11970237"/>
                      <a:gd name="adj2" fmla="val 1196348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6" name="Arc 65">
            <a:extLst>
              <a:ext uri="{FF2B5EF4-FFF2-40B4-BE49-F238E27FC236}">
                <a16:creationId xmlns:a16="http://schemas.microsoft.com/office/drawing/2014/main" id="{B178A7C6-653C-3999-675F-675528D3C4A3}"/>
              </a:ext>
            </a:extLst>
          </p:cNvPr>
          <p:cNvSpPr/>
          <p:nvPr/>
        </p:nvSpPr>
        <p:spPr>
          <a:xfrm>
            <a:off x="1665288" y="1696689"/>
            <a:ext cx="4268187" cy="1318020"/>
          </a:xfrm>
          <a:custGeom>
            <a:avLst/>
            <a:gdLst>
              <a:gd name="connsiteX0" fmla="*/ 741229 w 4268187"/>
              <a:gd name="connsiteY0" fmla="*/ 159718 h 1318020"/>
              <a:gd name="connsiteX1" fmla="*/ 2367842 w 4268187"/>
              <a:gd name="connsiteY1" fmla="*/ 3965 h 1318020"/>
              <a:gd name="connsiteX2" fmla="*/ 3534213 w 4268187"/>
              <a:gd name="connsiteY2" fmla="*/ 1156364 h 1318020"/>
              <a:gd name="connsiteX3" fmla="*/ 1902442 w 4268187"/>
              <a:gd name="connsiteY3" fmla="*/ 1314126 h 1318020"/>
              <a:gd name="connsiteX4" fmla="*/ 726688 w 4268187"/>
              <a:gd name="connsiteY4" fmla="*/ 163621 h 1318020"/>
              <a:gd name="connsiteX5" fmla="*/ 1181749 w 4268187"/>
              <a:gd name="connsiteY5" fmla="*/ 323797 h 1318020"/>
              <a:gd name="connsiteX6" fmla="*/ 1650885 w 4268187"/>
              <a:gd name="connsiteY6" fmla="*/ 488926 h 1318020"/>
              <a:gd name="connsiteX7" fmla="*/ 2134094 w 4268187"/>
              <a:gd name="connsiteY7" fmla="*/ 659010 h 1318020"/>
              <a:gd name="connsiteX8" fmla="*/ 1683734 w 4268187"/>
              <a:gd name="connsiteY8" fmla="*/ 497572 h 1318020"/>
              <a:gd name="connsiteX9" fmla="*/ 1261232 w 4268187"/>
              <a:gd name="connsiteY9" fmla="*/ 346120 h 1318020"/>
              <a:gd name="connsiteX10" fmla="*/ 741229 w 4268187"/>
              <a:gd name="connsiteY10" fmla="*/ 159718 h 1318020"/>
              <a:gd name="connsiteX0" fmla="*/ 741229 w 4268187"/>
              <a:gd name="connsiteY0" fmla="*/ 159718 h 1318020"/>
              <a:gd name="connsiteX1" fmla="*/ 2367842 w 4268187"/>
              <a:gd name="connsiteY1" fmla="*/ 3965 h 1318020"/>
              <a:gd name="connsiteX2" fmla="*/ 3534213 w 4268187"/>
              <a:gd name="connsiteY2" fmla="*/ 1156364 h 1318020"/>
              <a:gd name="connsiteX3" fmla="*/ 1902442 w 4268187"/>
              <a:gd name="connsiteY3" fmla="*/ 1314126 h 1318020"/>
              <a:gd name="connsiteX4" fmla="*/ 726688 w 4268187"/>
              <a:gd name="connsiteY4" fmla="*/ 163621 h 1318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68187" h="1318020" stroke="0" extrusionOk="0">
                <a:moveTo>
                  <a:pt x="741229" y="159718"/>
                </a:moveTo>
                <a:cubicBezTo>
                  <a:pt x="1237110" y="-87665"/>
                  <a:pt x="1718232" y="-31149"/>
                  <a:pt x="2367842" y="3965"/>
                </a:cubicBezTo>
                <a:cubicBezTo>
                  <a:pt x="4219940" y="101408"/>
                  <a:pt x="4940305" y="995950"/>
                  <a:pt x="3534213" y="1156364"/>
                </a:cubicBezTo>
                <a:cubicBezTo>
                  <a:pt x="3091694" y="1236688"/>
                  <a:pt x="2485781" y="1281745"/>
                  <a:pt x="1902442" y="1314126"/>
                </a:cubicBezTo>
                <a:cubicBezTo>
                  <a:pt x="-170159" y="1197909"/>
                  <a:pt x="-675899" y="679752"/>
                  <a:pt x="726688" y="163621"/>
                </a:cubicBezTo>
                <a:cubicBezTo>
                  <a:pt x="849150" y="230446"/>
                  <a:pt x="1011462" y="275202"/>
                  <a:pt x="1181749" y="323797"/>
                </a:cubicBezTo>
                <a:cubicBezTo>
                  <a:pt x="1352036" y="372392"/>
                  <a:pt x="1554501" y="440483"/>
                  <a:pt x="1650885" y="488926"/>
                </a:cubicBezTo>
                <a:cubicBezTo>
                  <a:pt x="1747269" y="537370"/>
                  <a:pt x="1994899" y="618356"/>
                  <a:pt x="2134094" y="659010"/>
                </a:cubicBezTo>
                <a:cubicBezTo>
                  <a:pt x="2008590" y="606842"/>
                  <a:pt x="1875845" y="572878"/>
                  <a:pt x="1683734" y="497572"/>
                </a:cubicBezTo>
                <a:cubicBezTo>
                  <a:pt x="1491623" y="422266"/>
                  <a:pt x="1414321" y="418971"/>
                  <a:pt x="1261232" y="346120"/>
                </a:cubicBezTo>
                <a:cubicBezTo>
                  <a:pt x="1108143" y="273269"/>
                  <a:pt x="958314" y="226039"/>
                  <a:pt x="741229" y="159718"/>
                </a:cubicBezTo>
                <a:close/>
              </a:path>
              <a:path w="4268187" h="1318020" fill="none" extrusionOk="0">
                <a:moveTo>
                  <a:pt x="741229" y="159718"/>
                </a:moveTo>
                <a:cubicBezTo>
                  <a:pt x="1098453" y="103401"/>
                  <a:pt x="1646582" y="-37805"/>
                  <a:pt x="2367842" y="3965"/>
                </a:cubicBezTo>
                <a:cubicBezTo>
                  <a:pt x="4433320" y="-36816"/>
                  <a:pt x="5004224" y="615584"/>
                  <a:pt x="3534213" y="1156364"/>
                </a:cubicBezTo>
                <a:cubicBezTo>
                  <a:pt x="3068977" y="1165217"/>
                  <a:pt x="2561012" y="1234657"/>
                  <a:pt x="1902442" y="1314126"/>
                </a:cubicBezTo>
                <a:cubicBezTo>
                  <a:pt x="-17233" y="1233918"/>
                  <a:pt x="-697973" y="538865"/>
                  <a:pt x="726688" y="163621"/>
                </a:cubicBezTo>
              </a:path>
              <a:path w="4268187" h="1318020" fill="none" stroke="0" extrusionOk="0">
                <a:moveTo>
                  <a:pt x="741229" y="159718"/>
                </a:moveTo>
                <a:cubicBezTo>
                  <a:pt x="1202918" y="97739"/>
                  <a:pt x="1751199" y="-118544"/>
                  <a:pt x="2367842" y="3965"/>
                </a:cubicBezTo>
                <a:cubicBezTo>
                  <a:pt x="4167338" y="288761"/>
                  <a:pt x="5007949" y="752479"/>
                  <a:pt x="3534213" y="1156364"/>
                </a:cubicBezTo>
                <a:cubicBezTo>
                  <a:pt x="3085536" y="1233290"/>
                  <a:pt x="2435863" y="1281762"/>
                  <a:pt x="1902442" y="1314126"/>
                </a:cubicBezTo>
                <a:cubicBezTo>
                  <a:pt x="-179075" y="1276483"/>
                  <a:pt x="-679131" y="452770"/>
                  <a:pt x="726688" y="163621"/>
                </a:cubicBezTo>
              </a:path>
            </a:pathLst>
          </a:custGeom>
          <a:ln w="28575" cap="rnd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834375569">
                  <a:prstGeom prst="arc">
                    <a:avLst>
                      <a:gd name="adj1" fmla="val 11983257"/>
                      <a:gd name="adj2" fmla="val 1196348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86C689D-C3DE-9BEB-E865-42AF7882986A}"/>
              </a:ext>
            </a:extLst>
          </p:cNvPr>
          <p:cNvCxnSpPr>
            <a:cxnSpLocks/>
          </p:cNvCxnSpPr>
          <p:nvPr/>
        </p:nvCxnSpPr>
        <p:spPr>
          <a:xfrm>
            <a:off x="3081996" y="2123943"/>
            <a:ext cx="1923536" cy="19705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7C0A377B-6404-E6B5-82BC-037ADFA1EF83}"/>
              </a:ext>
            </a:extLst>
          </p:cNvPr>
          <p:cNvCxnSpPr>
            <a:cxnSpLocks/>
          </p:cNvCxnSpPr>
          <p:nvPr/>
        </p:nvCxnSpPr>
        <p:spPr>
          <a:xfrm>
            <a:off x="2376097" y="5104953"/>
            <a:ext cx="3048000" cy="31224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2E47E826-7FB0-E60C-A54A-FD2D4FB38142}"/>
              </a:ext>
            </a:extLst>
          </p:cNvPr>
          <p:cNvCxnSpPr>
            <a:cxnSpLocks/>
          </p:cNvCxnSpPr>
          <p:nvPr/>
        </p:nvCxnSpPr>
        <p:spPr>
          <a:xfrm flipV="1">
            <a:off x="4429536" y="2320993"/>
            <a:ext cx="575996" cy="609846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ADFF6C16-E9F4-E376-7E4C-A8CB4E295547}"/>
              </a:ext>
            </a:extLst>
          </p:cNvPr>
          <p:cNvCxnSpPr>
            <a:cxnSpLocks/>
          </p:cNvCxnSpPr>
          <p:nvPr/>
        </p:nvCxnSpPr>
        <p:spPr>
          <a:xfrm flipH="1" flipV="1">
            <a:off x="3081995" y="2121301"/>
            <a:ext cx="634866" cy="893408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7E5F267D-EDDF-E6DB-0FDA-3100024B1D49}"/>
                  </a:ext>
                </a:extLst>
              </p:cNvPr>
              <p:cNvSpPr txBox="1"/>
              <p:nvPr/>
            </p:nvSpPr>
            <p:spPr>
              <a:xfrm>
                <a:off x="1954471" y="4964315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7E5F267D-EDDF-E6DB-0FDA-3100024B1D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4471" y="4964315"/>
                <a:ext cx="436945" cy="523220"/>
              </a:xfrm>
              <a:prstGeom prst="rect">
                <a:avLst/>
              </a:prstGeom>
              <a:blipFill>
                <a:blip r:embed="rId18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093CA2E3-B71A-ADCD-3153-BC4BB21F2177}"/>
                  </a:ext>
                </a:extLst>
              </p:cNvPr>
              <p:cNvSpPr txBox="1"/>
              <p:nvPr/>
            </p:nvSpPr>
            <p:spPr>
              <a:xfrm>
                <a:off x="5368510" y="529622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093CA2E3-B71A-ADCD-3153-BC4BB21F2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8510" y="5296223"/>
                <a:ext cx="436945" cy="523220"/>
              </a:xfrm>
              <a:prstGeom prst="rect">
                <a:avLst/>
              </a:prstGeom>
              <a:blipFill>
                <a:blip r:embed="rId19"/>
                <a:stretch>
                  <a:fillRect l="-5714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1EAC31EA-502D-CBB2-E7A0-1D3BC8201FF7}"/>
                  </a:ext>
                </a:extLst>
              </p:cNvPr>
              <p:cNvSpPr txBox="1"/>
              <p:nvPr/>
            </p:nvSpPr>
            <p:spPr>
              <a:xfrm>
                <a:off x="2679817" y="1804272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1EAC31EA-502D-CBB2-E7A0-1D3BC8201F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9817" y="1804272"/>
                <a:ext cx="436945" cy="523220"/>
              </a:xfrm>
              <a:prstGeom prst="rect">
                <a:avLst/>
              </a:prstGeom>
              <a:blipFill>
                <a:blip r:embed="rId20"/>
                <a:stretch>
                  <a:fillRect l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1DCF16D0-F34D-4A3B-E69B-5797189AA167}"/>
                  </a:ext>
                </a:extLst>
              </p:cNvPr>
              <p:cNvSpPr txBox="1"/>
              <p:nvPr/>
            </p:nvSpPr>
            <p:spPr>
              <a:xfrm>
                <a:off x="5015923" y="206424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1DCF16D0-F34D-4A3B-E69B-5797189AA1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923" y="2064247"/>
                <a:ext cx="436945" cy="523220"/>
              </a:xfrm>
              <a:prstGeom prst="rect">
                <a:avLst/>
              </a:prstGeom>
              <a:blipFill>
                <a:blip r:embed="rId21"/>
                <a:stretch>
                  <a:fillRect l="-8571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A97F1A03-A9BA-22BA-2199-CC34595C9E12}"/>
                  </a:ext>
                </a:extLst>
              </p:cNvPr>
              <p:cNvSpPr txBox="1"/>
              <p:nvPr/>
            </p:nvSpPr>
            <p:spPr>
              <a:xfrm>
                <a:off x="3448838" y="313298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A97F1A03-A9BA-22BA-2199-CC34595C9E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8838" y="3132986"/>
                <a:ext cx="436945" cy="523220"/>
              </a:xfrm>
              <a:prstGeom prst="rect">
                <a:avLst/>
              </a:prstGeom>
              <a:blipFill>
                <a:blip r:embed="rId22"/>
                <a:stretch>
                  <a:fillRect l="-5714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0891457D-D780-0169-A15A-156C81D47BC5}"/>
              </a:ext>
            </a:extLst>
          </p:cNvPr>
          <p:cNvCxnSpPr>
            <a:cxnSpLocks/>
          </p:cNvCxnSpPr>
          <p:nvPr/>
        </p:nvCxnSpPr>
        <p:spPr>
          <a:xfrm flipV="1">
            <a:off x="2376096" y="2930838"/>
            <a:ext cx="2053440" cy="2174115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011CF575-F561-7B03-4939-200466F5C97E}"/>
              </a:ext>
            </a:extLst>
          </p:cNvPr>
          <p:cNvCxnSpPr>
            <a:cxnSpLocks/>
          </p:cNvCxnSpPr>
          <p:nvPr/>
        </p:nvCxnSpPr>
        <p:spPr>
          <a:xfrm flipH="1" flipV="1">
            <a:off x="3711226" y="3006779"/>
            <a:ext cx="1712871" cy="2410416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B7B78480-AD0E-ABDD-AB7A-780D0369306B}"/>
                  </a:ext>
                </a:extLst>
              </p:cNvPr>
              <p:cNvSpPr txBox="1"/>
              <p:nvPr/>
            </p:nvSpPr>
            <p:spPr>
              <a:xfrm>
                <a:off x="1692401" y="210269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B7B78480-AD0E-ABDD-AB7A-780D036930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2401" y="2102696"/>
                <a:ext cx="436945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A5D93DEF-08C3-CFB5-BAFF-0D7DE4B85186}"/>
                  </a:ext>
                </a:extLst>
              </p:cNvPr>
              <p:cNvSpPr txBox="1"/>
              <p:nvPr/>
            </p:nvSpPr>
            <p:spPr>
              <a:xfrm>
                <a:off x="1300809" y="4814936"/>
                <a:ext cx="5146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A5D93DEF-08C3-CFB5-BAFF-0D7DE4B851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0809" y="4814936"/>
                <a:ext cx="514648" cy="523220"/>
              </a:xfrm>
              <a:prstGeom prst="rect">
                <a:avLst/>
              </a:prstGeom>
              <a:blipFill>
                <a:blip r:embed="rId24"/>
                <a:stretch>
                  <a:fillRect l="-4762"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Rounded Rectangle 105">
                <a:extLst>
                  <a:ext uri="{FF2B5EF4-FFF2-40B4-BE49-F238E27FC236}">
                    <a16:creationId xmlns:a16="http://schemas.microsoft.com/office/drawing/2014/main" id="{0A2B9F3F-614F-CC72-9D7B-C0D9E6BC9852}"/>
                  </a:ext>
                </a:extLst>
              </p:cNvPr>
              <p:cNvSpPr/>
              <p:nvPr/>
            </p:nvSpPr>
            <p:spPr>
              <a:xfrm>
                <a:off x="6909938" y="1056177"/>
                <a:ext cx="5185257" cy="1318020"/>
              </a:xfrm>
              <a:prstGeom prst="roundRect">
                <a:avLst>
                  <a:gd name="adj" fmla="val 4255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𝐴𝑂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відомо, 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𝐶𝐷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=3 </m:t>
                    </m:r>
                    <m:r>
                      <m:rPr>
                        <m:nor/>
                      </m:rPr>
                      <a:rPr lang="uk-UA" sz="2800" b="0" i="0" smtClean="0">
                        <a:solidFill>
                          <a:srgbClr val="4F6D7A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см</m:t>
                    </m:r>
                  </m:oMath>
                </a14:m>
                <a:r>
                  <a:rPr lang="en-US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=6 </m:t>
                    </m:r>
                    <m:r>
                      <m:rPr>
                        <m:nor/>
                      </m:rPr>
                      <a:rPr lang="uk-UA" sz="2800" b="0" i="0" smtClean="0">
                        <a:solidFill>
                          <a:srgbClr val="4F6D7A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см</m:t>
                    </m:r>
                  </m:oMath>
                </a14:m>
                <a:r>
                  <a:rPr lang="en-US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𝑂𝐷</m:t>
                    </m:r>
                    <m:r>
                      <a:rPr lang="en-US" sz="2800" b="0" i="1" dirty="0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=7 </m:t>
                    </m:r>
                    <m:r>
                      <m:rPr>
                        <m:nor/>
                      </m:rPr>
                      <a:rPr lang="uk-UA" sz="2800" b="0" i="0" dirty="0" smtClean="0">
                        <a:solidFill>
                          <a:srgbClr val="4F6D7A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см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6" name="Rounded Rectangle 105">
                <a:extLst>
                  <a:ext uri="{FF2B5EF4-FFF2-40B4-BE49-F238E27FC236}">
                    <a16:creationId xmlns:a16="http://schemas.microsoft.com/office/drawing/2014/main" id="{0A2B9F3F-614F-CC72-9D7B-C0D9E6BC98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9938" y="1056177"/>
                <a:ext cx="5185257" cy="1318020"/>
              </a:xfrm>
              <a:prstGeom prst="roundRect">
                <a:avLst>
                  <a:gd name="adj" fmla="val 4255"/>
                </a:avLst>
              </a:prstGeom>
              <a:blipFill>
                <a:blip r:embed="rId25"/>
                <a:stretch>
                  <a:fillRect l="-1951" t="-7547" r="-1951" b="-15094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91441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9" grpId="0" animBg="1"/>
      <p:bldP spid="66" grpId="0" animBg="1"/>
      <p:bldP spid="84" grpId="0"/>
      <p:bldP spid="85" grpId="0"/>
      <p:bldP spid="86" grpId="0"/>
      <p:bldP spid="89" grpId="0"/>
      <p:bldP spid="91" grpId="0"/>
      <p:bldP spid="102" grpId="0"/>
      <p:bldP spid="104" grpId="0"/>
      <p:bldP spid="10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riangle 140">
            <a:extLst>
              <a:ext uri="{FF2B5EF4-FFF2-40B4-BE49-F238E27FC236}">
                <a16:creationId xmlns:a16="http://schemas.microsoft.com/office/drawing/2014/main" id="{3D432A6F-5801-180B-CF49-2F5FEC5E5F82}"/>
              </a:ext>
            </a:extLst>
          </p:cNvPr>
          <p:cNvSpPr/>
          <p:nvPr/>
        </p:nvSpPr>
        <p:spPr>
          <a:xfrm>
            <a:off x="3181237" y="2179449"/>
            <a:ext cx="2721815" cy="1913892"/>
          </a:xfrm>
          <a:custGeom>
            <a:avLst/>
            <a:gdLst>
              <a:gd name="connsiteX0" fmla="*/ 0 w 1193114"/>
              <a:gd name="connsiteY0" fmla="*/ 1003009 h 1003009"/>
              <a:gd name="connsiteX1" fmla="*/ 596557 w 1193114"/>
              <a:gd name="connsiteY1" fmla="*/ 0 h 1003009"/>
              <a:gd name="connsiteX2" fmla="*/ 1193114 w 1193114"/>
              <a:gd name="connsiteY2" fmla="*/ 1003009 h 1003009"/>
              <a:gd name="connsiteX3" fmla="*/ 0 w 1193114"/>
              <a:gd name="connsiteY3" fmla="*/ 1003009 h 1003009"/>
              <a:gd name="connsiteX0" fmla="*/ 138695 w 1331809"/>
              <a:gd name="connsiteY0" fmla="*/ 1100047 h 1100047"/>
              <a:gd name="connsiteX1" fmla="*/ 0 w 1331809"/>
              <a:gd name="connsiteY1" fmla="*/ 0 h 1100047"/>
              <a:gd name="connsiteX2" fmla="*/ 1331809 w 1331809"/>
              <a:gd name="connsiteY2" fmla="*/ 1100047 h 1100047"/>
              <a:gd name="connsiteX3" fmla="*/ 138695 w 1331809"/>
              <a:gd name="connsiteY3" fmla="*/ 1100047 h 1100047"/>
              <a:gd name="connsiteX0" fmla="*/ 138695 w 2701543"/>
              <a:gd name="connsiteY0" fmla="*/ 1100047 h 1917408"/>
              <a:gd name="connsiteX1" fmla="*/ 0 w 2701543"/>
              <a:gd name="connsiteY1" fmla="*/ 0 h 1917408"/>
              <a:gd name="connsiteX2" fmla="*/ 2701543 w 2701543"/>
              <a:gd name="connsiteY2" fmla="*/ 1917408 h 1917408"/>
              <a:gd name="connsiteX3" fmla="*/ 138695 w 2701543"/>
              <a:gd name="connsiteY3" fmla="*/ 1100047 h 1917408"/>
              <a:gd name="connsiteX0" fmla="*/ 948593 w 2701543"/>
              <a:gd name="connsiteY0" fmla="*/ 1249337 h 1917408"/>
              <a:gd name="connsiteX1" fmla="*/ 0 w 2701543"/>
              <a:gd name="connsiteY1" fmla="*/ 0 h 1917408"/>
              <a:gd name="connsiteX2" fmla="*/ 2701543 w 2701543"/>
              <a:gd name="connsiteY2" fmla="*/ 1917408 h 1917408"/>
              <a:gd name="connsiteX3" fmla="*/ 948593 w 2701543"/>
              <a:gd name="connsiteY3" fmla="*/ 1249337 h 1917408"/>
              <a:gd name="connsiteX0" fmla="*/ 979416 w 2732366"/>
              <a:gd name="connsiteY0" fmla="*/ 1249337 h 1917408"/>
              <a:gd name="connsiteX1" fmla="*/ 0 w 2732366"/>
              <a:gd name="connsiteY1" fmla="*/ 0 h 1917408"/>
              <a:gd name="connsiteX2" fmla="*/ 2732366 w 2732366"/>
              <a:gd name="connsiteY2" fmla="*/ 1917408 h 1917408"/>
              <a:gd name="connsiteX3" fmla="*/ 979416 w 2732366"/>
              <a:gd name="connsiteY3" fmla="*/ 1249337 h 1917408"/>
              <a:gd name="connsiteX0" fmla="*/ 982841 w 2732366"/>
              <a:gd name="connsiteY0" fmla="*/ 1252761 h 1917408"/>
              <a:gd name="connsiteX1" fmla="*/ 0 w 2732366"/>
              <a:gd name="connsiteY1" fmla="*/ 0 h 1917408"/>
              <a:gd name="connsiteX2" fmla="*/ 2732366 w 2732366"/>
              <a:gd name="connsiteY2" fmla="*/ 1917408 h 1917408"/>
              <a:gd name="connsiteX3" fmla="*/ 982841 w 2732366"/>
              <a:gd name="connsiteY3" fmla="*/ 1252761 h 1917408"/>
              <a:gd name="connsiteX0" fmla="*/ 610047 w 2732366"/>
              <a:gd name="connsiteY0" fmla="*/ 763909 h 1917408"/>
              <a:gd name="connsiteX1" fmla="*/ 0 w 2732366"/>
              <a:gd name="connsiteY1" fmla="*/ 0 h 1917408"/>
              <a:gd name="connsiteX2" fmla="*/ 2732366 w 2732366"/>
              <a:gd name="connsiteY2" fmla="*/ 1917408 h 1917408"/>
              <a:gd name="connsiteX3" fmla="*/ 610047 w 2732366"/>
              <a:gd name="connsiteY3" fmla="*/ 763909 h 1917408"/>
              <a:gd name="connsiteX0" fmla="*/ 606530 w 2728849"/>
              <a:gd name="connsiteY0" fmla="*/ 774460 h 1927959"/>
              <a:gd name="connsiteX1" fmla="*/ 0 w 2728849"/>
              <a:gd name="connsiteY1" fmla="*/ 0 h 1927959"/>
              <a:gd name="connsiteX2" fmla="*/ 2728849 w 2728849"/>
              <a:gd name="connsiteY2" fmla="*/ 1927959 h 1927959"/>
              <a:gd name="connsiteX3" fmla="*/ 606530 w 2728849"/>
              <a:gd name="connsiteY3" fmla="*/ 774460 h 1927959"/>
              <a:gd name="connsiteX0" fmla="*/ 599496 w 2721815"/>
              <a:gd name="connsiteY0" fmla="*/ 760393 h 1913892"/>
              <a:gd name="connsiteX1" fmla="*/ 0 w 2721815"/>
              <a:gd name="connsiteY1" fmla="*/ 0 h 1913892"/>
              <a:gd name="connsiteX2" fmla="*/ 2721815 w 2721815"/>
              <a:gd name="connsiteY2" fmla="*/ 1913892 h 1913892"/>
              <a:gd name="connsiteX3" fmla="*/ 599496 w 2721815"/>
              <a:gd name="connsiteY3" fmla="*/ 760393 h 1913892"/>
              <a:gd name="connsiteX0" fmla="*/ 599496 w 2721815"/>
              <a:gd name="connsiteY0" fmla="*/ 760393 h 1913892"/>
              <a:gd name="connsiteX1" fmla="*/ 0 w 2721815"/>
              <a:gd name="connsiteY1" fmla="*/ 0 h 1913892"/>
              <a:gd name="connsiteX2" fmla="*/ 2721815 w 2721815"/>
              <a:gd name="connsiteY2" fmla="*/ 1913892 h 1913892"/>
              <a:gd name="connsiteX3" fmla="*/ 1689701 w 2721815"/>
              <a:gd name="connsiteY3" fmla="*/ 1516837 h 1913892"/>
              <a:gd name="connsiteX4" fmla="*/ 599496 w 2721815"/>
              <a:gd name="connsiteY4" fmla="*/ 760393 h 1913892"/>
              <a:gd name="connsiteX0" fmla="*/ 599496 w 2721815"/>
              <a:gd name="connsiteY0" fmla="*/ 760393 h 1913892"/>
              <a:gd name="connsiteX1" fmla="*/ 0 w 2721815"/>
              <a:gd name="connsiteY1" fmla="*/ 0 h 1913892"/>
              <a:gd name="connsiteX2" fmla="*/ 2721815 w 2721815"/>
              <a:gd name="connsiteY2" fmla="*/ 1913892 h 1913892"/>
              <a:gd name="connsiteX3" fmla="*/ 1689701 w 2721815"/>
              <a:gd name="connsiteY3" fmla="*/ 1516837 h 1913892"/>
              <a:gd name="connsiteX4" fmla="*/ 599496 w 2721815"/>
              <a:gd name="connsiteY4" fmla="*/ 760393 h 1913892"/>
              <a:gd name="connsiteX0" fmla="*/ 599496 w 2721815"/>
              <a:gd name="connsiteY0" fmla="*/ 760393 h 1913892"/>
              <a:gd name="connsiteX1" fmla="*/ 0 w 2721815"/>
              <a:gd name="connsiteY1" fmla="*/ 0 h 1913892"/>
              <a:gd name="connsiteX2" fmla="*/ 2721815 w 2721815"/>
              <a:gd name="connsiteY2" fmla="*/ 1913892 h 1913892"/>
              <a:gd name="connsiteX3" fmla="*/ 1689701 w 2721815"/>
              <a:gd name="connsiteY3" fmla="*/ 1516837 h 1913892"/>
              <a:gd name="connsiteX4" fmla="*/ 599496 w 2721815"/>
              <a:gd name="connsiteY4" fmla="*/ 760393 h 1913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1815" h="1913892">
                <a:moveTo>
                  <a:pt x="599496" y="760393"/>
                </a:moveTo>
                <a:lnTo>
                  <a:pt x="0" y="0"/>
                </a:lnTo>
                <a:lnTo>
                  <a:pt x="2721815" y="1913892"/>
                </a:lnTo>
                <a:cubicBezTo>
                  <a:pt x="2410602" y="1781540"/>
                  <a:pt x="2148625" y="1708976"/>
                  <a:pt x="1689701" y="1516837"/>
                </a:cubicBezTo>
                <a:lnTo>
                  <a:pt x="599496" y="760393"/>
                </a:lnTo>
                <a:close/>
              </a:path>
            </a:pathLst>
          </a:custGeom>
          <a:solidFill>
            <a:srgbClr val="FFFF00">
              <a:alpha val="4645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0" name="Picture 19" hidden="1">
            <a:hlinkClick r:id="rId2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4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71025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4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3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5" action="ppaction://hlinksldjump"/>
            <a:extLst>
              <a:ext uri="{FF2B5EF4-FFF2-40B4-BE49-F238E27FC236}">
                <a16:creationId xmlns:a16="http://schemas.microsoft.com/office/drawing/2014/main" id="{76E2DCAB-0D07-76BF-9C4D-6B64F270AC3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90670" y="3156236"/>
            <a:ext cx="569111" cy="569111"/>
          </a:xfrm>
          <a:prstGeom prst="rect">
            <a:avLst/>
          </a:prstGeom>
        </p:spPr>
      </p:pic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680398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DDE00EB1-69A7-2CC5-A178-A087D5546BE5}"/>
                  </a:ext>
                </a:extLst>
              </p:cNvPr>
              <p:cNvSpPr/>
              <p:nvPr/>
            </p:nvSpPr>
            <p:spPr>
              <a:xfrm>
                <a:off x="6479791" y="92764"/>
                <a:ext cx="5619446" cy="144599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b="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 переріз куба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b="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що проходить через точки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</m:oMath>
                </a14:m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DDE00EB1-69A7-2CC5-A178-A087D5546B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791" y="92764"/>
                <a:ext cx="5619446" cy="1445990"/>
              </a:xfrm>
              <a:prstGeom prst="roundRect">
                <a:avLst>
                  <a:gd name="adj" fmla="val 3670"/>
                </a:avLst>
              </a:prstGeom>
              <a:blipFill>
                <a:blip r:embed="rId17"/>
                <a:stretch>
                  <a:fillRect l="-2032" t="-1754" r="-2032" b="-96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" name="Group 50">
            <a:extLst>
              <a:ext uri="{FF2B5EF4-FFF2-40B4-BE49-F238E27FC236}">
                <a16:creationId xmlns:a16="http://schemas.microsoft.com/office/drawing/2014/main" id="{4A0B9600-8A78-FB5A-2CA1-81CD8CE1FF37}"/>
              </a:ext>
            </a:extLst>
          </p:cNvPr>
          <p:cNvGrpSpPr/>
          <p:nvPr/>
        </p:nvGrpSpPr>
        <p:grpSpPr>
          <a:xfrm>
            <a:off x="2185390" y="2196069"/>
            <a:ext cx="3686961" cy="3402981"/>
            <a:chOff x="1870286" y="3339732"/>
            <a:chExt cx="3372106" cy="3112377"/>
          </a:xfrm>
        </p:grpSpPr>
        <p:cxnSp>
          <p:nvCxnSpPr>
            <p:cNvPr id="52" name="Пряма сполучна лінія 42">
              <a:extLst>
                <a:ext uri="{FF2B5EF4-FFF2-40B4-BE49-F238E27FC236}">
                  <a16:creationId xmlns:a16="http://schemas.microsoft.com/office/drawing/2014/main" id="{6EBDDA14-A981-7E44-E7E5-13A60FC015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70286" y="4009002"/>
              <a:ext cx="0" cy="244310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 сполучна лінія 25">
              <a:extLst>
                <a:ext uri="{FF2B5EF4-FFF2-40B4-BE49-F238E27FC236}">
                  <a16:creationId xmlns:a16="http://schemas.microsoft.com/office/drawing/2014/main" id="{99D4DFDC-4509-D0B3-77E4-CD8A72244A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0287" y="5782839"/>
              <a:ext cx="925686" cy="66927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 сполучна лінія 28">
              <a:extLst>
                <a:ext uri="{FF2B5EF4-FFF2-40B4-BE49-F238E27FC236}">
                  <a16:creationId xmlns:a16="http://schemas.microsoft.com/office/drawing/2014/main" id="{000A18B3-AC6F-63A7-144A-5CB80F2E24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95974" y="5782839"/>
              <a:ext cx="2446418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 сполучна лінія 31">
              <a:extLst>
                <a:ext uri="{FF2B5EF4-FFF2-40B4-BE49-F238E27FC236}">
                  <a16:creationId xmlns:a16="http://schemas.microsoft.com/office/drawing/2014/main" id="{A5CD57A2-0247-0FEA-2F72-F50E77CA4D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95973" y="3339732"/>
              <a:ext cx="0" cy="2443108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 сполучна лінія 32">
              <a:extLst>
                <a:ext uri="{FF2B5EF4-FFF2-40B4-BE49-F238E27FC236}">
                  <a16:creationId xmlns:a16="http://schemas.microsoft.com/office/drawing/2014/main" id="{078537C1-ADFB-8CE3-456D-3DB0E3F6BB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0286" y="6452109"/>
              <a:ext cx="244641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 сполучна лінія 34">
              <a:extLst>
                <a:ext uri="{FF2B5EF4-FFF2-40B4-BE49-F238E27FC236}">
                  <a16:creationId xmlns:a16="http://schemas.microsoft.com/office/drawing/2014/main" id="{3A95F70D-E778-6A27-CA4E-F01BAFA171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16704" y="5782839"/>
              <a:ext cx="925688" cy="66927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 сполучна лінія 37">
              <a:extLst>
                <a:ext uri="{FF2B5EF4-FFF2-40B4-BE49-F238E27FC236}">
                  <a16:creationId xmlns:a16="http://schemas.microsoft.com/office/drawing/2014/main" id="{06855101-DF24-0762-3D00-A603C80EAC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95974" y="3339732"/>
              <a:ext cx="244641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 сполучна лінія 38">
              <a:extLst>
                <a:ext uri="{FF2B5EF4-FFF2-40B4-BE49-F238E27FC236}">
                  <a16:creationId xmlns:a16="http://schemas.microsoft.com/office/drawing/2014/main" id="{C598236A-3DBB-6240-A9F8-FAF3624D3E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0286" y="4009002"/>
              <a:ext cx="244641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 сполучна лінія 39">
              <a:extLst>
                <a:ext uri="{FF2B5EF4-FFF2-40B4-BE49-F238E27FC236}">
                  <a16:creationId xmlns:a16="http://schemas.microsoft.com/office/drawing/2014/main" id="{56F335EA-8A14-3EEC-C3C1-EE483767C1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0287" y="3339732"/>
              <a:ext cx="925686" cy="66927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 сполучна лінія 40">
              <a:extLst>
                <a:ext uri="{FF2B5EF4-FFF2-40B4-BE49-F238E27FC236}">
                  <a16:creationId xmlns:a16="http://schemas.microsoft.com/office/drawing/2014/main" id="{39533BDC-2E39-612F-2792-4D7CC08C647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16704" y="3339732"/>
              <a:ext cx="925688" cy="66927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 сполучна лінія 41">
              <a:extLst>
                <a:ext uri="{FF2B5EF4-FFF2-40B4-BE49-F238E27FC236}">
                  <a16:creationId xmlns:a16="http://schemas.microsoft.com/office/drawing/2014/main" id="{900358C9-2DB4-E88B-29A6-01C5CB9DFE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42392" y="3339732"/>
              <a:ext cx="0" cy="244310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сполучна лінія 43">
              <a:extLst>
                <a:ext uri="{FF2B5EF4-FFF2-40B4-BE49-F238E27FC236}">
                  <a16:creationId xmlns:a16="http://schemas.microsoft.com/office/drawing/2014/main" id="{BEEAD147-2218-1639-D423-0EA5FB89FC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16704" y="4009002"/>
              <a:ext cx="0" cy="244175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45D8B7F-B1DD-0A21-621D-A2A0059ECE6E}"/>
                  </a:ext>
                </a:extLst>
              </p:cNvPr>
              <p:cNvSpPr txBox="1"/>
              <p:nvPr/>
            </p:nvSpPr>
            <p:spPr>
              <a:xfrm>
                <a:off x="1739902" y="5541899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45D8B7F-B1DD-0A21-621D-A2A0059ECE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902" y="5541899"/>
                <a:ext cx="436945" cy="584775"/>
              </a:xfrm>
              <a:prstGeom prst="rect">
                <a:avLst/>
              </a:prstGeom>
              <a:blipFill>
                <a:blip r:embed="rId18"/>
                <a:stretch>
                  <a:fillRect l="-11111" r="-111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30D437AD-5E9E-8A78-EDA2-434B9D86DCD4}"/>
                  </a:ext>
                </a:extLst>
              </p:cNvPr>
              <p:cNvSpPr txBox="1"/>
              <p:nvPr/>
            </p:nvSpPr>
            <p:spPr>
              <a:xfrm>
                <a:off x="2875649" y="1608519"/>
                <a:ext cx="6404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30D437AD-5E9E-8A78-EDA2-434B9D86DC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5649" y="1608519"/>
                <a:ext cx="640472" cy="584775"/>
              </a:xfrm>
              <a:prstGeom prst="rect">
                <a:avLst/>
              </a:prstGeom>
              <a:blipFill>
                <a:blip r:embed="rId19"/>
                <a:stretch>
                  <a:fillRect l="-3922"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2167D2DF-6BBD-24DD-AD22-E6BFF04C76CB}"/>
                  </a:ext>
                </a:extLst>
              </p:cNvPr>
              <p:cNvSpPr txBox="1"/>
              <p:nvPr/>
            </p:nvSpPr>
            <p:spPr>
              <a:xfrm>
                <a:off x="5871961" y="4616370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2167D2DF-6BBD-24DD-AD22-E6BFF04C76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1961" y="4616370"/>
                <a:ext cx="436945" cy="584775"/>
              </a:xfrm>
              <a:prstGeom prst="rect">
                <a:avLst/>
              </a:prstGeom>
              <a:blipFill>
                <a:blip r:embed="rId20"/>
                <a:stretch>
                  <a:fillRect l="-11429" r="-1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66F9DF20-917E-B44D-7F3B-A1F3FBB60EC3}"/>
                  </a:ext>
                </a:extLst>
              </p:cNvPr>
              <p:cNvSpPr txBox="1"/>
              <p:nvPr/>
            </p:nvSpPr>
            <p:spPr>
              <a:xfrm>
                <a:off x="5839319" y="1768161"/>
                <a:ext cx="6404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66F9DF20-917E-B44D-7F3B-A1F3FBB60E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9319" y="1768161"/>
                <a:ext cx="640472" cy="584775"/>
              </a:xfrm>
              <a:prstGeom prst="rect">
                <a:avLst/>
              </a:prstGeom>
              <a:blipFill>
                <a:blip r:embed="rId21"/>
                <a:stretch>
                  <a:fillRect l="-3846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399DFEAD-3C81-EF41-3066-9652A24549FF}"/>
                  </a:ext>
                </a:extLst>
              </p:cNvPr>
              <p:cNvSpPr txBox="1"/>
              <p:nvPr/>
            </p:nvSpPr>
            <p:spPr>
              <a:xfrm>
                <a:off x="4686852" y="5553147"/>
                <a:ext cx="6404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399DFEAD-3C81-EF41-3066-9652A24549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852" y="5553147"/>
                <a:ext cx="640472" cy="58477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7FA7FC84-1FB4-1EA8-0429-A5BCDB60C608}"/>
                  </a:ext>
                </a:extLst>
              </p:cNvPr>
              <p:cNvSpPr txBox="1"/>
              <p:nvPr/>
            </p:nvSpPr>
            <p:spPr>
              <a:xfrm>
                <a:off x="1563679" y="2436676"/>
                <a:ext cx="6404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7FA7FC84-1FB4-1EA8-0429-A5BCDB60C6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3679" y="2436676"/>
                <a:ext cx="640472" cy="584775"/>
              </a:xfrm>
              <a:prstGeom prst="rect">
                <a:avLst/>
              </a:prstGeom>
              <a:blipFill>
                <a:blip r:embed="rId23"/>
                <a:stretch>
                  <a:fillRect l="-5882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4C992D7-B189-0AEE-45A6-E24C582F428D}"/>
                  </a:ext>
                </a:extLst>
              </p:cNvPr>
              <p:cNvSpPr txBox="1"/>
              <p:nvPr/>
            </p:nvSpPr>
            <p:spPr>
              <a:xfrm>
                <a:off x="2610995" y="4346790"/>
                <a:ext cx="6404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4C992D7-B189-0AEE-45A6-E24C582F42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0995" y="4346790"/>
                <a:ext cx="640472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4EC349F3-3814-D477-0E28-C768218B5710}"/>
                  </a:ext>
                </a:extLst>
              </p:cNvPr>
              <p:cNvSpPr txBox="1"/>
              <p:nvPr/>
            </p:nvSpPr>
            <p:spPr>
              <a:xfrm>
                <a:off x="4804481" y="2755786"/>
                <a:ext cx="76001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4EC349F3-3814-D477-0E28-C768218B57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4481" y="2755786"/>
                <a:ext cx="760018" cy="584775"/>
              </a:xfrm>
              <a:prstGeom prst="rect">
                <a:avLst/>
              </a:prstGeom>
              <a:blipFill>
                <a:blip r:embed="rId25"/>
                <a:stretch>
                  <a:fillRect b="-20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Oval 88">
            <a:extLst>
              <a:ext uri="{FF2B5EF4-FFF2-40B4-BE49-F238E27FC236}">
                <a16:creationId xmlns:a16="http://schemas.microsoft.com/office/drawing/2014/main" id="{013D3E5B-10A2-7EEB-2A1B-9AB40AF3AEE0}"/>
              </a:ext>
            </a:extLst>
          </p:cNvPr>
          <p:cNvSpPr/>
          <p:nvPr/>
        </p:nvSpPr>
        <p:spPr>
          <a:xfrm>
            <a:off x="3132115" y="2121487"/>
            <a:ext cx="151483" cy="151483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DD5C462E-9C8F-F834-9C1D-8BDF7B96EC5F}"/>
              </a:ext>
            </a:extLst>
          </p:cNvPr>
          <p:cNvSpPr/>
          <p:nvPr/>
        </p:nvSpPr>
        <p:spPr>
          <a:xfrm>
            <a:off x="5796219" y="3999105"/>
            <a:ext cx="151483" cy="151483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2B5993CB-3596-7751-50C2-92BB23A51514}"/>
                  </a:ext>
                </a:extLst>
              </p:cNvPr>
              <p:cNvSpPr txBox="1"/>
              <p:nvPr/>
            </p:nvSpPr>
            <p:spPr>
              <a:xfrm>
                <a:off x="5875069" y="3565813"/>
                <a:ext cx="5185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2B5993CB-3596-7751-50C2-92BB23A515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5069" y="3565813"/>
                <a:ext cx="518542" cy="584775"/>
              </a:xfrm>
              <a:prstGeom prst="rect">
                <a:avLst/>
              </a:prstGeom>
              <a:blipFill>
                <a:blip r:embed="rId26"/>
                <a:stretch>
                  <a:fillRect l="-9524" r="-952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6F4401F-9143-1399-334B-2039611A8F17}"/>
                  </a:ext>
                </a:extLst>
              </p:cNvPr>
              <p:cNvSpPr txBox="1"/>
              <p:nvPr/>
            </p:nvSpPr>
            <p:spPr>
              <a:xfrm>
                <a:off x="4842965" y="3779886"/>
                <a:ext cx="5185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86F4401F-9143-1399-334B-2039611A8F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2965" y="3779886"/>
                <a:ext cx="518542" cy="584775"/>
              </a:xfrm>
              <a:prstGeom prst="rect">
                <a:avLst/>
              </a:prstGeom>
              <a:blipFill>
                <a:blip r:embed="rId27"/>
                <a:stretch>
                  <a:fillRect l="-7143" r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4" name="Пряма сполучна лінія 32">
            <a:extLst>
              <a:ext uri="{FF2B5EF4-FFF2-40B4-BE49-F238E27FC236}">
                <a16:creationId xmlns:a16="http://schemas.microsoft.com/office/drawing/2014/main" id="{B90B0CC9-C639-471D-93B1-191029915054}"/>
              </a:ext>
            </a:extLst>
          </p:cNvPr>
          <p:cNvCxnSpPr>
            <a:cxnSpLocks/>
          </p:cNvCxnSpPr>
          <p:nvPr/>
        </p:nvCxnSpPr>
        <p:spPr>
          <a:xfrm flipH="1" flipV="1">
            <a:off x="3938966" y="3340561"/>
            <a:ext cx="2220589" cy="85304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 сполучна лінія 40">
            <a:extLst>
              <a:ext uri="{FF2B5EF4-FFF2-40B4-BE49-F238E27FC236}">
                <a16:creationId xmlns:a16="http://schemas.microsoft.com/office/drawing/2014/main" id="{690FF116-410F-CFF9-EB59-A01A51EB4640}"/>
              </a:ext>
            </a:extLst>
          </p:cNvPr>
          <p:cNvCxnSpPr>
            <a:cxnSpLocks/>
          </p:cNvCxnSpPr>
          <p:nvPr/>
        </p:nvCxnSpPr>
        <p:spPr>
          <a:xfrm flipH="1">
            <a:off x="3784023" y="2926352"/>
            <a:ext cx="1082014" cy="78229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Oval 128">
            <a:extLst>
              <a:ext uri="{FF2B5EF4-FFF2-40B4-BE49-F238E27FC236}">
                <a16:creationId xmlns:a16="http://schemas.microsoft.com/office/drawing/2014/main" id="{C3124399-70C1-4B01-8446-679AB3DB86CD}"/>
              </a:ext>
            </a:extLst>
          </p:cNvPr>
          <p:cNvSpPr/>
          <p:nvPr/>
        </p:nvSpPr>
        <p:spPr>
          <a:xfrm>
            <a:off x="4083985" y="3353258"/>
            <a:ext cx="151483" cy="151483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cxnSp>
        <p:nvCxnSpPr>
          <p:cNvPr id="131" name="Пряма сполучна лінія 40">
            <a:extLst>
              <a:ext uri="{FF2B5EF4-FFF2-40B4-BE49-F238E27FC236}">
                <a16:creationId xmlns:a16="http://schemas.microsoft.com/office/drawing/2014/main" id="{649EC68D-61B8-3A31-7181-7F6117A52810}"/>
              </a:ext>
            </a:extLst>
          </p:cNvPr>
          <p:cNvCxnSpPr>
            <a:cxnSpLocks/>
          </p:cNvCxnSpPr>
          <p:nvPr/>
        </p:nvCxnSpPr>
        <p:spPr>
          <a:xfrm>
            <a:off x="3140530" y="2107429"/>
            <a:ext cx="1392789" cy="182274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 сполучна лінія 40">
            <a:extLst>
              <a:ext uri="{FF2B5EF4-FFF2-40B4-BE49-F238E27FC236}">
                <a16:creationId xmlns:a16="http://schemas.microsoft.com/office/drawing/2014/main" id="{781C58A3-1D86-0CB1-6449-23C2522F6EAB}"/>
              </a:ext>
            </a:extLst>
          </p:cNvPr>
          <p:cNvCxnSpPr>
            <a:cxnSpLocks/>
          </p:cNvCxnSpPr>
          <p:nvPr/>
        </p:nvCxnSpPr>
        <p:spPr>
          <a:xfrm>
            <a:off x="5893654" y="4093341"/>
            <a:ext cx="499957" cy="35118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Пряма сполучна лінія 40">
            <a:extLst>
              <a:ext uri="{FF2B5EF4-FFF2-40B4-BE49-F238E27FC236}">
                <a16:creationId xmlns:a16="http://schemas.microsoft.com/office/drawing/2014/main" id="{CBF692D4-9C56-F7EA-F058-6D2965BC7887}"/>
              </a:ext>
            </a:extLst>
          </p:cNvPr>
          <p:cNvCxnSpPr>
            <a:cxnSpLocks/>
            <a:stCxn id="71" idx="2"/>
          </p:cNvCxnSpPr>
          <p:nvPr/>
        </p:nvCxnSpPr>
        <p:spPr>
          <a:xfrm>
            <a:off x="3195885" y="2193294"/>
            <a:ext cx="2676075" cy="1883987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 сполучна лінія 40">
            <a:extLst>
              <a:ext uri="{FF2B5EF4-FFF2-40B4-BE49-F238E27FC236}">
                <a16:creationId xmlns:a16="http://schemas.microsoft.com/office/drawing/2014/main" id="{4030F4AE-EFE5-1F22-6581-FDE7968BA649}"/>
              </a:ext>
            </a:extLst>
          </p:cNvPr>
          <p:cNvCxnSpPr>
            <a:cxnSpLocks/>
          </p:cNvCxnSpPr>
          <p:nvPr/>
        </p:nvCxnSpPr>
        <p:spPr>
          <a:xfrm>
            <a:off x="3069562" y="2107909"/>
            <a:ext cx="138294" cy="9714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 сполучна лінія 40">
            <a:extLst>
              <a:ext uri="{FF2B5EF4-FFF2-40B4-BE49-F238E27FC236}">
                <a16:creationId xmlns:a16="http://schemas.microsoft.com/office/drawing/2014/main" id="{E8451CF0-89D6-52BD-F92C-EF60FF36E499}"/>
              </a:ext>
            </a:extLst>
          </p:cNvPr>
          <p:cNvCxnSpPr>
            <a:cxnSpLocks/>
          </p:cNvCxnSpPr>
          <p:nvPr/>
        </p:nvCxnSpPr>
        <p:spPr>
          <a:xfrm>
            <a:off x="3755623" y="2937389"/>
            <a:ext cx="1118183" cy="76438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0FD31A39-50DC-756D-B900-77AE26C5AC54}"/>
              </a:ext>
            </a:extLst>
          </p:cNvPr>
          <p:cNvSpPr/>
          <p:nvPr/>
        </p:nvSpPr>
        <p:spPr>
          <a:xfrm>
            <a:off x="4784489" y="3603636"/>
            <a:ext cx="151483" cy="151483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F633A7A1-4469-1C1C-D8FE-97526A9B3F28}"/>
              </a:ext>
            </a:extLst>
          </p:cNvPr>
          <p:cNvSpPr/>
          <p:nvPr/>
        </p:nvSpPr>
        <p:spPr>
          <a:xfrm>
            <a:off x="3679882" y="2850610"/>
            <a:ext cx="151483" cy="151483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</p:spTree>
    <p:extLst>
      <p:ext uri="{BB962C8B-B14F-4D97-AF65-F5344CB8AC3E}">
        <p14:creationId xmlns:p14="http://schemas.microsoft.com/office/powerpoint/2010/main" val="24631982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  <p:bldP spid="4" grpId="0" animBg="1"/>
      <p:bldP spid="129" grpId="0" animBg="1"/>
      <p:bldP spid="14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1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71025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8899017" y="4719858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" action="ppaction://noaction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9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9" name="Picture 18">
            <a:hlinkClick r:id="rId11" action="ppaction://hlinksldjump"/>
            <a:extLst>
              <a:ext uri="{FF2B5EF4-FFF2-40B4-BE49-F238E27FC236}">
                <a16:creationId xmlns:a16="http://schemas.microsoft.com/office/drawing/2014/main" id="{C99319F8-9DF9-410D-30D4-279644E2B3CA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20" name="Picture 19">
            <a:hlinkClick r:id="rId13" action="ppaction://hlinksldjump"/>
            <a:extLst>
              <a:ext uri="{FF2B5EF4-FFF2-40B4-BE49-F238E27FC236}">
                <a16:creationId xmlns:a16="http://schemas.microsoft.com/office/drawing/2014/main" id="{0891605B-10E5-F589-F89F-1860E1F5E69D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08FEF95-C487-0F2C-7BD8-F02B0EEA65E1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3E6589D-0FE6-98AD-CBBE-EBCD42117587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§5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5.29; 5.31; 5.37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A904547-4312-8F2A-5EBE-E6CA63195A44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E96C499-EE74-4173-608E-9DCF46EAB1E8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§4, п.30-31</a:t>
            </a:r>
          </a:p>
          <a:p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30.16, 31.11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Picture 10">
            <a:hlinkClick r:id="rId16" action="ppaction://hlinksldjump"/>
            <a:extLst>
              <a:ext uri="{FF2B5EF4-FFF2-40B4-BE49-F238E27FC236}">
                <a16:creationId xmlns:a16="http://schemas.microsoft.com/office/drawing/2014/main" id="{97E5D9C6-A868-A6C7-48AC-564B923126C9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156236"/>
            <a:ext cx="569111" cy="56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711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2082</TotalTime>
  <Words>200</Words>
  <Application>Microsoft Macintosh PowerPoint</Application>
  <PresentationFormat>Widescreen</PresentationFormat>
  <Paragraphs>48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Kulinich Bohdan</dc:creator>
  <cp:lastModifiedBy>Kulinich Bohdan</cp:lastModifiedBy>
  <cp:revision>1</cp:revision>
  <dcterms:created xsi:type="dcterms:W3CDTF">2023-07-08T18:58:06Z</dcterms:created>
  <dcterms:modified xsi:type="dcterms:W3CDTF">2023-09-27T13:45:01Z</dcterms:modified>
</cp:coreProperties>
</file>