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9" r:id="rId2"/>
    <p:sldId id="284" r:id="rId3"/>
    <p:sldId id="287" r:id="rId4"/>
    <p:sldId id="288" r:id="rId5"/>
    <p:sldId id="289" r:id="rId6"/>
    <p:sldId id="290" r:id="rId7"/>
    <p:sldId id="291" r:id="rId8"/>
    <p:sldId id="292" r:id="rId9"/>
    <p:sldId id="293" r:id="rId10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4651"/>
    <a:srgbClr val="56667A"/>
    <a:srgbClr val="34526E"/>
    <a:srgbClr val="FF6700"/>
    <a:srgbClr val="3A6EA5"/>
    <a:srgbClr val="4F6D7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D16376-B06A-794B-B7CA-84063A00488A}" v="1639" dt="2023-09-24T17:27:13.5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4"/>
    <p:restoredTop sz="95866"/>
  </p:normalViewPr>
  <p:slideViewPr>
    <p:cSldViewPr snapToGrid="0">
      <p:cViewPr varScale="1">
        <p:scale>
          <a:sx n="125" d="100"/>
          <a:sy n="125" d="100"/>
        </p:scale>
        <p:origin x="1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6FC6F622-0AD6-4E42-8BC4-254B67DB1B8F}"/>
    <pc:docChg chg="undo custSel addSld delSld modSld">
      <pc:chgData name="Kulinich Bohdan" userId="48e65c9f34e137d0" providerId="LiveId" clId="{6FC6F622-0AD6-4E42-8BC4-254B67DB1B8F}" dt="2023-09-05T18:01:53.685" v="3200" actId="20577"/>
      <pc:docMkLst>
        <pc:docMk/>
      </pc:docMkLst>
      <pc:sldChg chg="modSp mod">
        <pc:chgData name="Kulinich Bohdan" userId="48e65c9f34e137d0" providerId="LiveId" clId="{6FC6F622-0AD6-4E42-8BC4-254B67DB1B8F}" dt="2023-09-05T18:01:53.685" v="3200" actId="20577"/>
        <pc:sldMkLst>
          <pc:docMk/>
          <pc:sldMk cId="3313802318" sldId="284"/>
        </pc:sldMkLst>
        <pc:spChg chg="mod">
          <ac:chgData name="Kulinich Bohdan" userId="48e65c9f34e137d0" providerId="LiveId" clId="{6FC6F622-0AD6-4E42-8BC4-254B67DB1B8F}" dt="2023-09-05T17:59:44.173" v="3198" actId="14100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6FC6F622-0AD6-4E42-8BC4-254B67DB1B8F}" dt="2023-09-05T18:01:53.685" v="320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6FC6F622-0AD6-4E42-8BC4-254B67DB1B8F}" dt="2023-09-02T13:22:09.869" v="3162" actId="14100"/>
        <pc:sldMkLst>
          <pc:docMk/>
          <pc:sldMk cId="3744922044" sldId="287"/>
        </pc:sldMkLst>
        <pc:spChg chg="mod">
          <ac:chgData name="Kulinich Bohdan" userId="48e65c9f34e137d0" providerId="LiveId" clId="{6FC6F622-0AD6-4E42-8BC4-254B67DB1B8F}" dt="2023-09-02T13:21:53.484" v="3160" actId="207"/>
          <ac:spMkLst>
            <pc:docMk/>
            <pc:sldMk cId="3744922044" sldId="287"/>
            <ac:spMk id="3" creationId="{6A5A58F5-CDEC-85EE-AF70-DB12F93F4886}"/>
          </ac:spMkLst>
        </pc:spChg>
        <pc:spChg chg="mod">
          <ac:chgData name="Kulinich Bohdan" userId="48e65c9f34e137d0" providerId="LiveId" clId="{6FC6F622-0AD6-4E42-8BC4-254B67DB1B8F}" dt="2023-08-29T13:57:01.712" v="252" actId="207"/>
          <ac:spMkLst>
            <pc:docMk/>
            <pc:sldMk cId="3744922044" sldId="287"/>
            <ac:spMk id="6" creationId="{45DCD819-23BC-22C2-B103-AA07A7D326D5}"/>
          </ac:spMkLst>
        </pc:spChg>
        <pc:spChg chg="add mod">
          <ac:chgData name="Kulinich Bohdan" userId="48e65c9f34e137d0" providerId="LiveId" clId="{6FC6F622-0AD6-4E42-8BC4-254B67DB1B8F}" dt="2023-09-02T13:21:38.913" v="3156" actId="14100"/>
          <ac:spMkLst>
            <pc:docMk/>
            <pc:sldMk cId="3744922044" sldId="287"/>
            <ac:spMk id="8" creationId="{FD8FDDBC-0A27-01B7-4C6B-CA1838D8C4FD}"/>
          </ac:spMkLst>
        </pc:spChg>
        <pc:spChg chg="add mod">
          <ac:chgData name="Kulinich Bohdan" userId="48e65c9f34e137d0" providerId="LiveId" clId="{6FC6F622-0AD6-4E42-8BC4-254B67DB1B8F}" dt="2023-09-02T13:21:59.080" v="3161" actId="207"/>
          <ac:spMkLst>
            <pc:docMk/>
            <pc:sldMk cId="3744922044" sldId="287"/>
            <ac:spMk id="9" creationId="{8296BB0E-6E74-F97A-7522-DF3A003103EC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15" creationId="{C6C0A170-099B-C0AE-4835-859966F045FB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16" creationId="{F92D24E2-A3B2-76E6-788C-8AC72ABEFB8F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21" creationId="{A2DBCB1A-C9A5-D7E3-D86E-D1F119742910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22" creationId="{BC840E28-D674-6FCB-B982-96BCC5502FFE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24" creationId="{B5782D5D-6BE5-39DF-96AD-F13EEA5AB3EE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25" creationId="{50D643CE-739A-03C3-538C-013878855E6E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30" creationId="{4A0D2B1E-A712-71DC-6528-D3D9B7C13331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31" creationId="{C3D961A9-CC16-73F0-3070-FDDB8BEBFF7B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32" creationId="{20998A28-3505-7005-261F-5628D57E4D75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33" creationId="{3594688D-7AD2-B135-4431-B8A65EBE72DF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34" creationId="{3EE31CAA-647E-A25B-D7CE-6BCFD75FBCBB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35" creationId="{62F352F0-A385-D395-26CE-FF783BC6F744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36" creationId="{105B6C12-48E9-D9AD-C2E7-BEB7A019054E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37" creationId="{5DADF24B-E621-E5A5-3184-15AEE60146E4}"/>
          </ac:spMkLst>
        </pc:spChg>
        <pc:spChg chg="del mod topLvl">
          <ac:chgData name="Kulinich Bohdan" userId="48e65c9f34e137d0" providerId="LiveId" clId="{6FC6F622-0AD6-4E42-8BC4-254B67DB1B8F}" dt="2023-08-29T08:00:25.095" v="41" actId="478"/>
          <ac:spMkLst>
            <pc:docMk/>
            <pc:sldMk cId="3744922044" sldId="287"/>
            <ac:spMk id="58" creationId="{C0824EC7-5746-475A-0784-9DA541BCE15C}"/>
          </ac:spMkLst>
        </pc:spChg>
        <pc:spChg chg="mod topLvl">
          <ac:chgData name="Kulinich Bohdan" userId="48e65c9f34e137d0" providerId="LiveId" clId="{6FC6F622-0AD6-4E42-8BC4-254B67DB1B8F}" dt="2023-08-29T19:11:35.547" v="615" actId="1037"/>
          <ac:spMkLst>
            <pc:docMk/>
            <pc:sldMk cId="3744922044" sldId="287"/>
            <ac:spMk id="59" creationId="{EA3585D2-56E2-6C45-489A-A7B84C78C723}"/>
          </ac:spMkLst>
        </pc:spChg>
        <pc:spChg chg="mod">
          <ac:chgData name="Kulinich Bohdan" userId="48e65c9f34e137d0" providerId="LiveId" clId="{6FC6F622-0AD6-4E42-8BC4-254B67DB1B8F}" dt="2023-08-29T08:00:45.763" v="51"/>
          <ac:spMkLst>
            <pc:docMk/>
            <pc:sldMk cId="3744922044" sldId="287"/>
            <ac:spMk id="61" creationId="{F94F3951-A82B-4C00-9CE4-34F2631DC815}"/>
          </ac:spMkLst>
        </pc:spChg>
        <pc:spChg chg="mod">
          <ac:chgData name="Kulinich Bohdan" userId="48e65c9f34e137d0" providerId="LiveId" clId="{6FC6F622-0AD6-4E42-8BC4-254B67DB1B8F}" dt="2023-08-29T08:00:45.763" v="51"/>
          <ac:spMkLst>
            <pc:docMk/>
            <pc:sldMk cId="3744922044" sldId="287"/>
            <ac:spMk id="62" creationId="{0BEA61BC-0362-4C44-00D4-7C5AA209219C}"/>
          </ac:spMkLst>
        </pc:spChg>
        <pc:spChg chg="add del mod">
          <ac:chgData name="Kulinich Bohdan" userId="48e65c9f34e137d0" providerId="LiveId" clId="{6FC6F622-0AD6-4E42-8BC4-254B67DB1B8F}" dt="2023-08-29T19:10:44.471" v="596" actId="478"/>
          <ac:spMkLst>
            <pc:docMk/>
            <pc:sldMk cId="3744922044" sldId="287"/>
            <ac:spMk id="63" creationId="{0773C622-9EDA-C21C-F1C3-711C5AEC08D7}"/>
          </ac:spMkLst>
        </pc:spChg>
        <pc:spChg chg="add mod">
          <ac:chgData name="Kulinich Bohdan" userId="48e65c9f34e137d0" providerId="LiveId" clId="{6FC6F622-0AD6-4E42-8BC4-254B67DB1B8F}" dt="2023-08-29T19:11:35.547" v="615" actId="1037"/>
          <ac:spMkLst>
            <pc:docMk/>
            <pc:sldMk cId="3744922044" sldId="287"/>
            <ac:spMk id="64" creationId="{8E2EF555-ACBB-1695-12A1-E3D657AC233E}"/>
          </ac:spMkLst>
        </pc:spChg>
        <pc:spChg chg="add mod">
          <ac:chgData name="Kulinich Bohdan" userId="48e65c9f34e137d0" providerId="LiveId" clId="{6FC6F622-0AD6-4E42-8BC4-254B67DB1B8F}" dt="2023-08-29T19:11:35.547" v="615" actId="1037"/>
          <ac:spMkLst>
            <pc:docMk/>
            <pc:sldMk cId="3744922044" sldId="287"/>
            <ac:spMk id="65" creationId="{622491EF-0A3A-37A6-F8AB-010C4E254AFC}"/>
          </ac:spMkLst>
        </pc:spChg>
        <pc:spChg chg="add del mod">
          <ac:chgData name="Kulinich Bohdan" userId="48e65c9f34e137d0" providerId="LiveId" clId="{6FC6F622-0AD6-4E42-8BC4-254B67DB1B8F}" dt="2023-08-29T19:13:02.841" v="695" actId="478"/>
          <ac:spMkLst>
            <pc:docMk/>
            <pc:sldMk cId="3744922044" sldId="287"/>
            <ac:spMk id="66" creationId="{DC1DD391-59E9-866C-96A7-D474AA1C34BF}"/>
          </ac:spMkLst>
        </pc:spChg>
        <pc:spChg chg="add del mod">
          <ac:chgData name="Kulinich Bohdan" userId="48e65c9f34e137d0" providerId="LiveId" clId="{6FC6F622-0AD6-4E42-8BC4-254B67DB1B8F}" dt="2023-08-29T19:13:02.841" v="695" actId="478"/>
          <ac:spMkLst>
            <pc:docMk/>
            <pc:sldMk cId="3744922044" sldId="287"/>
            <ac:spMk id="67" creationId="{E4681283-5B01-388C-EC5F-F313995D0CF9}"/>
          </ac:spMkLst>
        </pc:spChg>
        <pc:spChg chg="add del mod">
          <ac:chgData name="Kulinich Bohdan" userId="48e65c9f34e137d0" providerId="LiveId" clId="{6FC6F622-0AD6-4E42-8BC4-254B67DB1B8F}" dt="2023-08-29T19:13:02.841" v="695" actId="478"/>
          <ac:spMkLst>
            <pc:docMk/>
            <pc:sldMk cId="3744922044" sldId="287"/>
            <ac:spMk id="68" creationId="{C3B4873D-B52B-5963-F812-3B6D179EB2DA}"/>
          </ac:spMkLst>
        </pc:spChg>
        <pc:spChg chg="add del mod">
          <ac:chgData name="Kulinich Bohdan" userId="48e65c9f34e137d0" providerId="LiveId" clId="{6FC6F622-0AD6-4E42-8BC4-254B67DB1B8F}" dt="2023-08-29T19:13:02.841" v="695" actId="478"/>
          <ac:spMkLst>
            <pc:docMk/>
            <pc:sldMk cId="3744922044" sldId="287"/>
            <ac:spMk id="69" creationId="{10B77AE5-1E89-7A46-C935-B8539275478A}"/>
          </ac:spMkLst>
        </pc:spChg>
        <pc:spChg chg="add mod">
          <ac:chgData name="Kulinich Bohdan" userId="48e65c9f34e137d0" providerId="LiveId" clId="{6FC6F622-0AD6-4E42-8BC4-254B67DB1B8F}" dt="2023-09-02T13:22:09.869" v="3162" actId="14100"/>
          <ac:spMkLst>
            <pc:docMk/>
            <pc:sldMk cId="3744922044" sldId="287"/>
            <ac:spMk id="70" creationId="{7AD49519-61B2-0F6A-5740-8460D1F5482B}"/>
          </ac:spMkLst>
        </pc:spChg>
        <pc:spChg chg="add mod modVis">
          <ac:chgData name="Kulinich Bohdan" userId="48e65c9f34e137d0" providerId="LiveId" clId="{6FC6F622-0AD6-4E42-8BC4-254B67DB1B8F}" dt="2023-08-29T14:00:03.855" v="291" actId="14430"/>
          <ac:spMkLst>
            <pc:docMk/>
            <pc:sldMk cId="3744922044" sldId="287"/>
            <ac:spMk id="71" creationId="{DD688AB9-6F8D-E7F1-4C27-4CC99C882C53}"/>
          </ac:spMkLst>
        </pc:spChg>
        <pc:spChg chg="add mod">
          <ac:chgData name="Kulinich Bohdan" userId="48e65c9f34e137d0" providerId="LiveId" clId="{6FC6F622-0AD6-4E42-8BC4-254B67DB1B8F}" dt="2023-08-29T19:11:50.921" v="626" actId="1037"/>
          <ac:spMkLst>
            <pc:docMk/>
            <pc:sldMk cId="3744922044" sldId="287"/>
            <ac:spMk id="79" creationId="{02865A71-A991-3AFE-D486-A0D15060E94D}"/>
          </ac:spMkLst>
        </pc:spChg>
        <pc:spChg chg="add mod">
          <ac:chgData name="Kulinich Bohdan" userId="48e65c9f34e137d0" providerId="LiveId" clId="{6FC6F622-0AD6-4E42-8BC4-254B67DB1B8F}" dt="2023-08-29T19:11:58.211" v="630" actId="1076"/>
          <ac:spMkLst>
            <pc:docMk/>
            <pc:sldMk cId="3744922044" sldId="287"/>
            <ac:spMk id="80" creationId="{B6B5BABE-616C-9D69-9957-924882D1AD73}"/>
          </ac:spMkLst>
        </pc:spChg>
        <pc:spChg chg="add mod">
          <ac:chgData name="Kulinich Bohdan" userId="48e65c9f34e137d0" providerId="LiveId" clId="{6FC6F622-0AD6-4E42-8BC4-254B67DB1B8F}" dt="2023-08-29T19:13:23.432" v="701" actId="20577"/>
          <ac:spMkLst>
            <pc:docMk/>
            <pc:sldMk cId="3744922044" sldId="287"/>
            <ac:spMk id="81" creationId="{EE02D173-B73D-30AD-5AAF-67F8408DFA96}"/>
          </ac:spMkLst>
        </pc:spChg>
        <pc:spChg chg="add mod">
          <ac:chgData name="Kulinich Bohdan" userId="48e65c9f34e137d0" providerId="LiveId" clId="{6FC6F622-0AD6-4E42-8BC4-254B67DB1B8F}" dt="2023-08-29T19:13:28.125" v="703" actId="20577"/>
          <ac:spMkLst>
            <pc:docMk/>
            <pc:sldMk cId="3744922044" sldId="287"/>
            <ac:spMk id="82" creationId="{0D299A8A-9ECF-B62D-067F-291DF590A9AB}"/>
          </ac:spMkLst>
        </pc:spChg>
        <pc:spChg chg="add mod">
          <ac:chgData name="Kulinich Bohdan" userId="48e65c9f34e137d0" providerId="LiveId" clId="{6FC6F622-0AD6-4E42-8BC4-254B67DB1B8F}" dt="2023-08-29T19:13:25.841" v="702" actId="20577"/>
          <ac:spMkLst>
            <pc:docMk/>
            <pc:sldMk cId="3744922044" sldId="287"/>
            <ac:spMk id="86" creationId="{C07B1A2C-6D7C-0A52-EBC8-F4006E4AE04B}"/>
          </ac:spMkLst>
        </pc:spChg>
        <pc:spChg chg="add mod">
          <ac:chgData name="Kulinich Bohdan" userId="48e65c9f34e137d0" providerId="LiveId" clId="{6FC6F622-0AD6-4E42-8BC4-254B67DB1B8F}" dt="2023-08-29T19:13:30.155" v="704" actId="20577"/>
          <ac:spMkLst>
            <pc:docMk/>
            <pc:sldMk cId="3744922044" sldId="287"/>
            <ac:spMk id="112" creationId="{731CDFFA-2859-EB88-DCD9-98CF5A94E82F}"/>
          </ac:spMkLst>
        </pc:spChg>
        <pc:spChg chg="add mod">
          <ac:chgData name="Kulinich Bohdan" userId="48e65c9f34e137d0" providerId="LiveId" clId="{6FC6F622-0AD6-4E42-8BC4-254B67DB1B8F}" dt="2023-08-29T19:13:32.452" v="705" actId="20577"/>
          <ac:spMkLst>
            <pc:docMk/>
            <pc:sldMk cId="3744922044" sldId="287"/>
            <ac:spMk id="113" creationId="{0CF32819-9DC2-6126-9A96-8804982D363F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138" creationId="{629C0890-1505-48E6-8237-75115DAD0359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39" creationId="{1C604C30-9215-F8AF-1A69-0C591DF0FCFD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83" creationId="{D0A8D502-EFD7-35DD-8179-25E6747032A8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1" creationId="{06316D89-34BD-6CB1-5B87-702A426D9188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2" creationId="{1D62D877-C99B-757D-06D6-FE2DE84620FB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3" creationId="{02D1330A-FEE3-9250-5540-A5ECCE7C6C16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4" creationId="{CDD7675D-FF6F-AED9-4E45-60A0ABA66DD5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5" creationId="{CBEFAB2F-0E46-28BE-90E9-85E22F0A8357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6" creationId="{AA21DD12-7B4A-1D61-D5D4-CA9BF0361BA8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7" creationId="{BF467CF1-5677-3424-037B-38312678D551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8" creationId="{464A3ED7-E9E6-6D62-1B0A-E343B7FF0E94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9" creationId="{A8288AE6-4C0D-79ED-3B6F-A638C47A8F95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200" creationId="{63B56E92-0CBA-1C0B-19C9-7FC6FBC3BDA5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201" creationId="{310DA2D2-B534-81B1-7EA0-A559371EBD91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202" creationId="{072A63B3-B819-607E-1A30-989835AB236E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203" creationId="{FEB8F3E8-249F-1993-59A3-B379445B8CA4}"/>
          </ac:spMkLst>
        </pc:spChg>
        <pc:spChg chg="add mod">
          <ac:chgData name="Kulinich Bohdan" userId="48e65c9f34e137d0" providerId="LiveId" clId="{6FC6F622-0AD6-4E42-8BC4-254B67DB1B8F}" dt="2023-08-29T15:17:32.291" v="365" actId="14100"/>
          <ac:spMkLst>
            <pc:docMk/>
            <pc:sldMk cId="3744922044" sldId="287"/>
            <ac:spMk id="206" creationId="{E0CCD64C-9E94-D03C-41B9-7124A55E9B52}"/>
          </ac:spMkLst>
        </pc:spChg>
        <pc:spChg chg="add mod">
          <ac:chgData name="Kulinich Bohdan" userId="48e65c9f34e137d0" providerId="LiveId" clId="{6FC6F622-0AD6-4E42-8BC4-254B67DB1B8F}" dt="2023-08-29T14:11:39.389" v="329" actId="14100"/>
          <ac:spMkLst>
            <pc:docMk/>
            <pc:sldMk cId="3744922044" sldId="287"/>
            <ac:spMk id="207" creationId="{194A5776-04C8-E3F1-D341-857B1FE55F18}"/>
          </ac:spMkLst>
        </pc:spChg>
        <pc:spChg chg="add del mod">
          <ac:chgData name="Kulinich Bohdan" userId="48e65c9f34e137d0" providerId="LiveId" clId="{6FC6F622-0AD6-4E42-8BC4-254B67DB1B8F}" dt="2023-08-29T14:10:45.473" v="314" actId="478"/>
          <ac:spMkLst>
            <pc:docMk/>
            <pc:sldMk cId="3744922044" sldId="287"/>
            <ac:spMk id="209" creationId="{9E8B6808-E59F-E74B-C7C4-D88E2A3945FE}"/>
          </ac:spMkLst>
        </pc:spChg>
        <pc:spChg chg="add del mod">
          <ac:chgData name="Kulinich Bohdan" userId="48e65c9f34e137d0" providerId="LiveId" clId="{6FC6F622-0AD6-4E42-8BC4-254B67DB1B8F}" dt="2023-08-29T14:10:48.375" v="316" actId="478"/>
          <ac:spMkLst>
            <pc:docMk/>
            <pc:sldMk cId="3744922044" sldId="287"/>
            <ac:spMk id="210" creationId="{F74C21D9-7B0A-407E-548A-BC1493F37BA5}"/>
          </ac:spMkLst>
        </pc:spChg>
        <pc:spChg chg="add del mod">
          <ac:chgData name="Kulinich Bohdan" userId="48e65c9f34e137d0" providerId="LiveId" clId="{6FC6F622-0AD6-4E42-8BC4-254B67DB1B8F}" dt="2023-08-29T14:10:50.658" v="317" actId="478"/>
          <ac:spMkLst>
            <pc:docMk/>
            <pc:sldMk cId="3744922044" sldId="287"/>
            <ac:spMk id="211" creationId="{BCFF2665-9F3C-80B9-9E99-F76ADC734CF0}"/>
          </ac:spMkLst>
        </pc:spChg>
        <pc:spChg chg="add del mod">
          <ac:chgData name="Kulinich Bohdan" userId="48e65c9f34e137d0" providerId="LiveId" clId="{6FC6F622-0AD6-4E42-8BC4-254B67DB1B8F}" dt="2023-08-29T14:10:41.811" v="312" actId="478"/>
          <ac:spMkLst>
            <pc:docMk/>
            <pc:sldMk cId="3744922044" sldId="287"/>
            <ac:spMk id="212" creationId="{72E26423-8A9C-D5A5-2DA8-6C4503AC42BC}"/>
          </ac:spMkLst>
        </pc:spChg>
        <pc:spChg chg="add del mod">
          <ac:chgData name="Kulinich Bohdan" userId="48e65c9f34e137d0" providerId="LiveId" clId="{6FC6F622-0AD6-4E42-8BC4-254B67DB1B8F}" dt="2023-08-29T14:10:43.818" v="313" actId="478"/>
          <ac:spMkLst>
            <pc:docMk/>
            <pc:sldMk cId="3744922044" sldId="287"/>
            <ac:spMk id="213" creationId="{4ABBD9B9-FC3C-59E0-EAE3-7E5EC61032D2}"/>
          </ac:spMkLst>
        </pc:spChg>
        <pc:spChg chg="add del mod">
          <ac:chgData name="Kulinich Bohdan" userId="48e65c9f34e137d0" providerId="LiveId" clId="{6FC6F622-0AD6-4E42-8BC4-254B67DB1B8F}" dt="2023-08-29T14:10:47.203" v="315" actId="478"/>
          <ac:spMkLst>
            <pc:docMk/>
            <pc:sldMk cId="3744922044" sldId="287"/>
            <ac:spMk id="214" creationId="{6B73DDD6-D1CB-2939-DE2A-758300854A44}"/>
          </ac:spMkLst>
        </pc:spChg>
        <pc:spChg chg="add mod">
          <ac:chgData name="Kulinich Bohdan" userId="48e65c9f34e137d0" providerId="LiveId" clId="{6FC6F622-0AD6-4E42-8BC4-254B67DB1B8F}" dt="2023-08-29T15:16:54.639" v="352" actId="1076"/>
          <ac:spMkLst>
            <pc:docMk/>
            <pc:sldMk cId="3744922044" sldId="287"/>
            <ac:spMk id="223" creationId="{AC7A70B9-062B-8B22-8507-9338ADBD382C}"/>
          </ac:spMkLst>
        </pc:spChg>
        <pc:spChg chg="add mod">
          <ac:chgData name="Kulinich Bohdan" userId="48e65c9f34e137d0" providerId="LiveId" clId="{6FC6F622-0AD6-4E42-8BC4-254B67DB1B8F}" dt="2023-08-29T15:17:03.016" v="356" actId="20577"/>
          <ac:spMkLst>
            <pc:docMk/>
            <pc:sldMk cId="3744922044" sldId="287"/>
            <ac:spMk id="224" creationId="{08D0A683-3E1C-4237-4436-6FB11FA9EBD9}"/>
          </ac:spMkLst>
        </pc:spChg>
        <pc:spChg chg="add mod">
          <ac:chgData name="Kulinich Bohdan" userId="48e65c9f34e137d0" providerId="LiveId" clId="{6FC6F622-0AD6-4E42-8BC4-254B67DB1B8F}" dt="2023-08-29T15:17:11.616" v="361" actId="1038"/>
          <ac:spMkLst>
            <pc:docMk/>
            <pc:sldMk cId="3744922044" sldId="287"/>
            <ac:spMk id="225" creationId="{77366F69-3086-B836-9101-86472886B56B}"/>
          </ac:spMkLst>
        </pc:spChg>
        <pc:spChg chg="add mod">
          <ac:chgData name="Kulinich Bohdan" userId="48e65c9f34e137d0" providerId="LiveId" clId="{6FC6F622-0AD6-4E42-8BC4-254B67DB1B8F}" dt="2023-08-29T15:17:43.337" v="367" actId="1076"/>
          <ac:spMkLst>
            <pc:docMk/>
            <pc:sldMk cId="3744922044" sldId="287"/>
            <ac:spMk id="226" creationId="{72573076-EC58-60AB-DE4C-00C4CDB2486A}"/>
          </ac:spMkLst>
        </pc:spChg>
        <pc:spChg chg="add mod">
          <ac:chgData name="Kulinich Bohdan" userId="48e65c9f34e137d0" providerId="LiveId" clId="{6FC6F622-0AD6-4E42-8BC4-254B67DB1B8F}" dt="2023-08-29T15:18:05.097" v="377" actId="1076"/>
          <ac:spMkLst>
            <pc:docMk/>
            <pc:sldMk cId="3744922044" sldId="287"/>
            <ac:spMk id="227" creationId="{A890B653-F0D8-46D2-1173-A29FAF243C81}"/>
          </ac:spMkLst>
        </pc:spChg>
        <pc:spChg chg="add mod">
          <ac:chgData name="Kulinich Bohdan" userId="48e65c9f34e137d0" providerId="LiveId" clId="{6FC6F622-0AD6-4E42-8BC4-254B67DB1B8F}" dt="2023-08-29T15:18:13.308" v="381" actId="1076"/>
          <ac:spMkLst>
            <pc:docMk/>
            <pc:sldMk cId="3744922044" sldId="287"/>
            <ac:spMk id="228" creationId="{0DD0DEA0-38E6-23E6-44D5-0F8C038BE25E}"/>
          </ac:spMkLst>
        </pc:spChg>
        <pc:spChg chg="add mod">
          <ac:chgData name="Kulinich Bohdan" userId="48e65c9f34e137d0" providerId="LiveId" clId="{6FC6F622-0AD6-4E42-8BC4-254B67DB1B8F}" dt="2023-08-29T15:20:43.698" v="440" actId="1037"/>
          <ac:spMkLst>
            <pc:docMk/>
            <pc:sldMk cId="3744922044" sldId="287"/>
            <ac:spMk id="229" creationId="{EF09029D-8430-E74F-B911-23D60B037416}"/>
          </ac:spMkLst>
        </pc:spChg>
        <pc:spChg chg="add mod">
          <ac:chgData name="Kulinich Bohdan" userId="48e65c9f34e137d0" providerId="LiveId" clId="{6FC6F622-0AD6-4E42-8BC4-254B67DB1B8F}" dt="2023-08-29T15:19:11.123" v="408" actId="207"/>
          <ac:spMkLst>
            <pc:docMk/>
            <pc:sldMk cId="3744922044" sldId="287"/>
            <ac:spMk id="230" creationId="{82B30683-C47E-529F-758E-1374CEC6E773}"/>
          </ac:spMkLst>
        </pc:spChg>
        <pc:spChg chg="add mod">
          <ac:chgData name="Kulinich Bohdan" userId="48e65c9f34e137d0" providerId="LiveId" clId="{6FC6F622-0AD6-4E42-8BC4-254B67DB1B8F}" dt="2023-08-29T15:25:55.967" v="475" actId="207"/>
          <ac:spMkLst>
            <pc:docMk/>
            <pc:sldMk cId="3744922044" sldId="287"/>
            <ac:spMk id="231" creationId="{566459F0-70EB-3B8D-FB22-02C3637A8F70}"/>
          </ac:spMkLst>
        </pc:spChg>
        <pc:spChg chg="add mod">
          <ac:chgData name="Kulinich Bohdan" userId="48e65c9f34e137d0" providerId="LiveId" clId="{6FC6F622-0AD6-4E42-8BC4-254B67DB1B8F}" dt="2023-08-29T20:00:25.489" v="706" actId="20577"/>
          <ac:spMkLst>
            <pc:docMk/>
            <pc:sldMk cId="3744922044" sldId="287"/>
            <ac:spMk id="232" creationId="{EC67DBB8-61B2-1902-04F4-D6EC3910C941}"/>
          </ac:spMkLst>
        </pc:spChg>
        <pc:spChg chg="add mod">
          <ac:chgData name="Kulinich Bohdan" userId="48e65c9f34e137d0" providerId="LiveId" clId="{6FC6F622-0AD6-4E42-8BC4-254B67DB1B8F}" dt="2023-08-29T15:25:38.859" v="474" actId="20577"/>
          <ac:spMkLst>
            <pc:docMk/>
            <pc:sldMk cId="3744922044" sldId="287"/>
            <ac:spMk id="233" creationId="{1B6AA123-A1D8-2143-8098-C7474F82FA6E}"/>
          </ac:spMkLst>
        </pc:spChg>
        <pc:spChg chg="mod">
          <ac:chgData name="Kulinich Bohdan" userId="48e65c9f34e137d0" providerId="LiveId" clId="{6FC6F622-0AD6-4E42-8BC4-254B67DB1B8F}" dt="2023-08-29T15:26:47.044" v="479"/>
          <ac:spMkLst>
            <pc:docMk/>
            <pc:sldMk cId="3744922044" sldId="287"/>
            <ac:spMk id="238" creationId="{CCB1BE0F-6BAD-8AB9-9CA9-3F8D19F17CE9}"/>
          </ac:spMkLst>
        </pc:spChg>
        <pc:spChg chg="mod">
          <ac:chgData name="Kulinich Bohdan" userId="48e65c9f34e137d0" providerId="LiveId" clId="{6FC6F622-0AD6-4E42-8BC4-254B67DB1B8F}" dt="2023-08-29T15:26:47.044" v="479"/>
          <ac:spMkLst>
            <pc:docMk/>
            <pc:sldMk cId="3744922044" sldId="287"/>
            <ac:spMk id="239" creationId="{ADA61E80-1EE5-F194-28AA-86212B2903AC}"/>
          </ac:spMkLst>
        </pc:spChg>
        <pc:spChg chg="mod">
          <ac:chgData name="Kulinich Bohdan" userId="48e65c9f34e137d0" providerId="LiveId" clId="{6FC6F622-0AD6-4E42-8BC4-254B67DB1B8F}" dt="2023-08-29T15:27:00" v="483"/>
          <ac:spMkLst>
            <pc:docMk/>
            <pc:sldMk cId="3744922044" sldId="287"/>
            <ac:spMk id="249" creationId="{48E484BB-AF6A-4CDD-86F6-CC54CB04D1B8}"/>
          </ac:spMkLst>
        </pc:spChg>
        <pc:spChg chg="mod">
          <ac:chgData name="Kulinich Bohdan" userId="48e65c9f34e137d0" providerId="LiveId" clId="{6FC6F622-0AD6-4E42-8BC4-254B67DB1B8F}" dt="2023-08-29T15:27:00" v="483"/>
          <ac:spMkLst>
            <pc:docMk/>
            <pc:sldMk cId="3744922044" sldId="287"/>
            <ac:spMk id="250" creationId="{FBF69F82-2D84-F9EC-A095-D7150C2EAFAE}"/>
          </ac:spMkLst>
        </pc:spChg>
        <pc:spChg chg="add mod">
          <ac:chgData name="Kulinich Bohdan" userId="48e65c9f34e137d0" providerId="LiveId" clId="{6FC6F622-0AD6-4E42-8BC4-254B67DB1B8F}" dt="2023-08-29T15:27:13.847" v="485" actId="1076"/>
          <ac:spMkLst>
            <pc:docMk/>
            <pc:sldMk cId="3744922044" sldId="287"/>
            <ac:spMk id="256" creationId="{824B7735-E358-DD44-F819-FDB5E79E5635}"/>
          </ac:spMkLst>
        </pc:spChg>
        <pc:spChg chg="add mod">
          <ac:chgData name="Kulinich Bohdan" userId="48e65c9f34e137d0" providerId="LiveId" clId="{6FC6F622-0AD6-4E42-8BC4-254B67DB1B8F}" dt="2023-08-29T15:27:13.847" v="485" actId="1076"/>
          <ac:spMkLst>
            <pc:docMk/>
            <pc:sldMk cId="3744922044" sldId="287"/>
            <ac:spMk id="257" creationId="{C96F60FD-8D99-1F3C-DF69-D2FF98644EC8}"/>
          </ac:spMkLst>
        </pc:spChg>
        <pc:spChg chg="add mod">
          <ac:chgData name="Kulinich Bohdan" userId="48e65c9f34e137d0" providerId="LiveId" clId="{6FC6F622-0AD6-4E42-8BC4-254B67DB1B8F}" dt="2023-08-29T15:27:13.847" v="485" actId="1076"/>
          <ac:spMkLst>
            <pc:docMk/>
            <pc:sldMk cId="3744922044" sldId="287"/>
            <ac:spMk id="258" creationId="{7126767B-8DFB-54FF-089D-6274A80B67D5}"/>
          </ac:spMkLst>
        </pc:spChg>
        <pc:spChg chg="add mod">
          <ac:chgData name="Kulinich Bohdan" userId="48e65c9f34e137d0" providerId="LiveId" clId="{6FC6F622-0AD6-4E42-8BC4-254B67DB1B8F}" dt="2023-08-29T15:27:13.847" v="485" actId="1076"/>
          <ac:spMkLst>
            <pc:docMk/>
            <pc:sldMk cId="3744922044" sldId="287"/>
            <ac:spMk id="259" creationId="{EBA21791-5706-667F-34B2-9FD92AEC4455}"/>
          </ac:spMkLst>
        </pc:spChg>
        <pc:spChg chg="add mod">
          <ac:chgData name="Kulinich Bohdan" userId="48e65c9f34e137d0" providerId="LiveId" clId="{6FC6F622-0AD6-4E42-8BC4-254B67DB1B8F}" dt="2023-08-29T15:27:13.847" v="485" actId="1076"/>
          <ac:spMkLst>
            <pc:docMk/>
            <pc:sldMk cId="3744922044" sldId="287"/>
            <ac:spMk id="260" creationId="{326B9FA7-7B4C-F3F1-F104-2691014418C7}"/>
          </ac:spMkLst>
        </pc:spChg>
        <pc:spChg chg="add mod">
          <ac:chgData name="Kulinich Bohdan" userId="48e65c9f34e137d0" providerId="LiveId" clId="{6FC6F622-0AD6-4E42-8BC4-254B67DB1B8F}" dt="2023-08-29T15:27:13.847" v="485" actId="1076"/>
          <ac:spMkLst>
            <pc:docMk/>
            <pc:sldMk cId="3744922044" sldId="287"/>
            <ac:spMk id="261" creationId="{ECB14E7E-46F1-A1AE-9FCC-D327630B32E6}"/>
          </ac:spMkLst>
        </pc:spChg>
        <pc:spChg chg="add mod">
          <ac:chgData name="Kulinich Bohdan" userId="48e65c9f34e137d0" providerId="LiveId" clId="{6FC6F622-0AD6-4E42-8BC4-254B67DB1B8F}" dt="2023-08-29T15:27:43.148" v="494" actId="1037"/>
          <ac:spMkLst>
            <pc:docMk/>
            <pc:sldMk cId="3744922044" sldId="287"/>
            <ac:spMk id="262" creationId="{CBE4D336-A02C-A44F-C534-FE2551FC02EF}"/>
          </ac:spMkLst>
        </pc:spChg>
        <pc:spChg chg="add mod">
          <ac:chgData name="Kulinich Bohdan" userId="48e65c9f34e137d0" providerId="LiveId" clId="{6FC6F622-0AD6-4E42-8BC4-254B67DB1B8F}" dt="2023-08-30T09:35:02.416" v="712" actId="20577"/>
          <ac:spMkLst>
            <pc:docMk/>
            <pc:sldMk cId="3744922044" sldId="287"/>
            <ac:spMk id="263" creationId="{729E61C5-E993-1C0E-F12E-0492605D31AA}"/>
          </ac:spMkLst>
        </pc:spChg>
        <pc:spChg chg="add mod">
          <ac:chgData name="Kulinich Bohdan" userId="48e65c9f34e137d0" providerId="LiveId" clId="{6FC6F622-0AD6-4E42-8BC4-254B67DB1B8F}" dt="2023-08-29T15:27:43.148" v="494" actId="1037"/>
          <ac:spMkLst>
            <pc:docMk/>
            <pc:sldMk cId="3744922044" sldId="287"/>
            <ac:spMk id="264" creationId="{5B15BA03-CC6E-0899-3F56-533E67703B77}"/>
          </ac:spMkLst>
        </pc:spChg>
        <pc:spChg chg="add mod">
          <ac:chgData name="Kulinich Bohdan" userId="48e65c9f34e137d0" providerId="LiveId" clId="{6FC6F622-0AD6-4E42-8BC4-254B67DB1B8F}" dt="2023-08-30T09:34:19.284" v="711" actId="20577"/>
          <ac:spMkLst>
            <pc:docMk/>
            <pc:sldMk cId="3744922044" sldId="287"/>
            <ac:spMk id="265" creationId="{A321369D-4BD8-B035-D6FD-9245D85ED44C}"/>
          </ac:spMkLst>
        </pc:spChg>
        <pc:spChg chg="add mod">
          <ac:chgData name="Kulinich Bohdan" userId="48e65c9f34e137d0" providerId="LiveId" clId="{6FC6F622-0AD6-4E42-8BC4-254B67DB1B8F}" dt="2023-08-30T09:34:16.658" v="710" actId="14100"/>
          <ac:spMkLst>
            <pc:docMk/>
            <pc:sldMk cId="3744922044" sldId="287"/>
            <ac:spMk id="266" creationId="{8BDC5DF5-07A7-01D2-CFD4-1C341F657F36}"/>
          </ac:spMkLst>
        </pc:spChg>
        <pc:grpChg chg="del">
          <ac:chgData name="Kulinich Bohdan" userId="48e65c9f34e137d0" providerId="LiveId" clId="{6FC6F622-0AD6-4E42-8BC4-254B67DB1B8F}" dt="2023-08-29T07:52:22.162" v="2" actId="478"/>
          <ac:grpSpMkLst>
            <pc:docMk/>
            <pc:sldMk cId="3744922044" sldId="287"/>
            <ac:grpSpMk id="38" creationId="{EC219ABA-1464-B828-136C-1BEB93801070}"/>
          </ac:grpSpMkLst>
        </pc:grpChg>
        <pc:grpChg chg="add del mod">
          <ac:chgData name="Kulinich Bohdan" userId="48e65c9f34e137d0" providerId="LiveId" clId="{6FC6F622-0AD6-4E42-8BC4-254B67DB1B8F}" dt="2023-08-29T19:04:13.976" v="507" actId="165"/>
          <ac:grpSpMkLst>
            <pc:docMk/>
            <pc:sldMk cId="3744922044" sldId="287"/>
            <ac:grpSpMk id="49" creationId="{61DB0453-542C-48F6-692C-6212405CF6AF}"/>
          </ac:grpSpMkLst>
        </pc:grpChg>
        <pc:grpChg chg="add del mod">
          <ac:chgData name="Kulinich Bohdan" userId="48e65c9f34e137d0" providerId="LiveId" clId="{6FC6F622-0AD6-4E42-8BC4-254B67DB1B8F}" dt="2023-08-29T19:13:02.841" v="695" actId="478"/>
          <ac:grpSpMkLst>
            <pc:docMk/>
            <pc:sldMk cId="3744922044" sldId="287"/>
            <ac:grpSpMk id="50" creationId="{FF47DF68-96FB-F7E9-933C-7CFBE3730820}"/>
          </ac:grpSpMkLst>
        </pc:grpChg>
        <pc:grpChg chg="add del mod">
          <ac:chgData name="Kulinich Bohdan" userId="48e65c9f34e137d0" providerId="LiveId" clId="{6FC6F622-0AD6-4E42-8BC4-254B67DB1B8F}" dt="2023-08-29T08:00:22.811" v="40" actId="165"/>
          <ac:grpSpMkLst>
            <pc:docMk/>
            <pc:sldMk cId="3744922044" sldId="287"/>
            <ac:grpSpMk id="57" creationId="{B8417775-D911-D3DF-F58D-C161D670C5DD}"/>
          </ac:grpSpMkLst>
        </pc:grpChg>
        <pc:grpChg chg="add mod">
          <ac:chgData name="Kulinich Bohdan" userId="48e65c9f34e137d0" providerId="LiveId" clId="{6FC6F622-0AD6-4E42-8BC4-254B67DB1B8F}" dt="2023-08-29T19:11:35.547" v="615" actId="1037"/>
          <ac:grpSpMkLst>
            <pc:docMk/>
            <pc:sldMk cId="3744922044" sldId="287"/>
            <ac:grpSpMk id="60" creationId="{98A14660-BC76-A3DB-0F39-EA5950860B4C}"/>
          </ac:grpSpMkLst>
        </pc:grpChg>
        <pc:grpChg chg="add del mod">
          <ac:chgData name="Kulinich Bohdan" userId="48e65c9f34e137d0" providerId="LiveId" clId="{6FC6F622-0AD6-4E42-8BC4-254B67DB1B8F}" dt="2023-08-29T08:00:47.007" v="52" actId="478"/>
          <ac:grpSpMkLst>
            <pc:docMk/>
            <pc:sldMk cId="3744922044" sldId="287"/>
            <ac:grpSpMk id="60" creationId="{C263DEEF-2275-317F-89D1-72458E8A7C9D}"/>
          </ac:grpSpMkLst>
        </pc:grpChg>
        <pc:grpChg chg="add mod">
          <ac:chgData name="Kulinich Bohdan" userId="48e65c9f34e137d0" providerId="LiveId" clId="{6FC6F622-0AD6-4E42-8BC4-254B67DB1B8F}" dt="2023-08-29T19:13:16.881" v="699" actId="1076"/>
          <ac:grpSpMkLst>
            <pc:docMk/>
            <pc:sldMk cId="3744922044" sldId="287"/>
            <ac:grpSpMk id="89" creationId="{16CB39E9-444A-BBCC-1811-973C925E617B}"/>
          </ac:grpSpMkLst>
        </pc:grpChg>
        <pc:grpChg chg="del">
          <ac:chgData name="Kulinich Bohdan" userId="48e65c9f34e137d0" providerId="LiveId" clId="{6FC6F622-0AD6-4E42-8BC4-254B67DB1B8F}" dt="2023-08-29T07:52:25.892" v="3" actId="478"/>
          <ac:grpSpMkLst>
            <pc:docMk/>
            <pc:sldMk cId="3744922044" sldId="287"/>
            <ac:grpSpMk id="140" creationId="{AF913019-A85B-5563-DFB2-342876CC8ADF}"/>
          </ac:grpSpMkLst>
        </pc:grpChg>
        <pc:grpChg chg="add mod">
          <ac:chgData name="Kulinich Bohdan" userId="48e65c9f34e137d0" providerId="LiveId" clId="{6FC6F622-0AD6-4E42-8BC4-254B67DB1B8F}" dt="2023-08-29T14:12:25.318" v="343" actId="1038"/>
          <ac:grpSpMkLst>
            <pc:docMk/>
            <pc:sldMk cId="3744922044" sldId="287"/>
            <ac:grpSpMk id="219" creationId="{9B124593-45AC-AD67-4E47-9E96EBFD5FB6}"/>
          </ac:grpSpMkLst>
        </pc:grpChg>
        <pc:grpChg chg="add del mod">
          <ac:chgData name="Kulinich Bohdan" userId="48e65c9f34e137d0" providerId="LiveId" clId="{6FC6F622-0AD6-4E42-8BC4-254B67DB1B8F}" dt="2023-08-29T15:26:52.483" v="482"/>
          <ac:grpSpMkLst>
            <pc:docMk/>
            <pc:sldMk cId="3744922044" sldId="287"/>
            <ac:grpSpMk id="234" creationId="{8FECB1EB-C65B-0A2C-AD86-53D671DD913E}"/>
          </ac:grpSpMkLst>
        </pc:grpChg>
        <pc:grpChg chg="add mod">
          <ac:chgData name="Kulinich Bohdan" userId="48e65c9f34e137d0" providerId="LiveId" clId="{6FC6F622-0AD6-4E42-8BC4-254B67DB1B8F}" dt="2023-08-29T15:27:13.847" v="485" actId="1076"/>
          <ac:grpSpMkLst>
            <pc:docMk/>
            <pc:sldMk cId="3744922044" sldId="287"/>
            <ac:grpSpMk id="245" creationId="{360A5DCF-B439-E89F-67BF-7BF17376B9F6}"/>
          </ac:grpSpMkLst>
        </pc:grpChg>
        <pc:cxnChg chg="del">
          <ac:chgData name="Kulinich Bohdan" userId="48e65c9f34e137d0" providerId="LiveId" clId="{6FC6F622-0AD6-4E42-8BC4-254B67DB1B8F}" dt="2023-08-29T07:52:22.162" v="2" actId="478"/>
          <ac:cxnSpMkLst>
            <pc:docMk/>
            <pc:sldMk cId="3744922044" sldId="287"/>
            <ac:cxnSpMk id="8" creationId="{60FE01F0-DD18-EEA5-B4BA-49CB74EF4EEA}"/>
          </ac:cxnSpMkLst>
        </pc:cxnChg>
        <pc:cxnChg chg="add del mod">
          <ac:chgData name="Kulinich Bohdan" userId="48e65c9f34e137d0" providerId="LiveId" clId="{6FC6F622-0AD6-4E42-8BC4-254B67DB1B8F}" dt="2023-08-29T19:06:55.771" v="524" actId="478"/>
          <ac:cxnSpMkLst>
            <pc:docMk/>
            <pc:sldMk cId="3744922044" sldId="287"/>
            <ac:cxnSpMk id="8" creationId="{B815480C-628D-0E98-38E5-1CF2E28BB865}"/>
          </ac:cxnSpMkLst>
        </pc:cxnChg>
        <pc:cxnChg chg="del">
          <ac:chgData name="Kulinich Bohdan" userId="48e65c9f34e137d0" providerId="LiveId" clId="{6FC6F622-0AD6-4E42-8BC4-254B67DB1B8F}" dt="2023-08-29T07:52:22.162" v="2" actId="478"/>
          <ac:cxnSpMkLst>
            <pc:docMk/>
            <pc:sldMk cId="3744922044" sldId="287"/>
            <ac:cxnSpMk id="9" creationId="{480576D8-D347-7554-0641-97EEDEE78D0C}"/>
          </ac:cxnSpMkLst>
        </pc:cxnChg>
        <pc:cxnChg chg="add del mod">
          <ac:chgData name="Kulinich Bohdan" userId="48e65c9f34e137d0" providerId="LiveId" clId="{6FC6F622-0AD6-4E42-8BC4-254B67DB1B8F}" dt="2023-08-29T19:07:58.008" v="541" actId="478"/>
          <ac:cxnSpMkLst>
            <pc:docMk/>
            <pc:sldMk cId="3744922044" sldId="287"/>
            <ac:cxnSpMk id="9" creationId="{92615880-2CC6-420F-6B6F-45EC63019655}"/>
          </ac:cxnSpMkLst>
        </pc:cxnChg>
        <pc:cxnChg chg="del">
          <ac:chgData name="Kulinich Bohdan" userId="48e65c9f34e137d0" providerId="LiveId" clId="{6FC6F622-0AD6-4E42-8BC4-254B67DB1B8F}" dt="2023-08-29T07:52:22.162" v="2" actId="478"/>
          <ac:cxnSpMkLst>
            <pc:docMk/>
            <pc:sldMk cId="3744922044" sldId="287"/>
            <ac:cxnSpMk id="10" creationId="{09AD2112-DD6B-5313-5D18-6FEEC271B2C9}"/>
          </ac:cxnSpMkLst>
        </pc:cxnChg>
        <pc:cxnChg chg="del">
          <ac:chgData name="Kulinich Bohdan" userId="48e65c9f34e137d0" providerId="LiveId" clId="{6FC6F622-0AD6-4E42-8BC4-254B67DB1B8F}" dt="2023-08-29T07:52:22.162" v="2" actId="478"/>
          <ac:cxnSpMkLst>
            <pc:docMk/>
            <pc:sldMk cId="3744922044" sldId="287"/>
            <ac:cxnSpMk id="11" creationId="{6CD2E703-5636-D4A0-CC3D-BB853F650C6D}"/>
          </ac:cxnSpMkLst>
        </pc:cxnChg>
        <pc:cxnChg chg="del">
          <ac:chgData name="Kulinich Bohdan" userId="48e65c9f34e137d0" providerId="LiveId" clId="{6FC6F622-0AD6-4E42-8BC4-254B67DB1B8F}" dt="2023-08-29T07:52:22.162" v="2" actId="478"/>
          <ac:cxnSpMkLst>
            <pc:docMk/>
            <pc:sldMk cId="3744922044" sldId="287"/>
            <ac:cxnSpMk id="12" creationId="{DEEB95D1-1E7E-F7FC-FDCB-E4A0214CD2B2}"/>
          </ac:cxnSpMkLst>
        </pc:cxnChg>
        <pc:cxnChg chg="del">
          <ac:chgData name="Kulinich Bohdan" userId="48e65c9f34e137d0" providerId="LiveId" clId="{6FC6F622-0AD6-4E42-8BC4-254B67DB1B8F}" dt="2023-08-29T07:52:22.162" v="2" actId="478"/>
          <ac:cxnSpMkLst>
            <pc:docMk/>
            <pc:sldMk cId="3744922044" sldId="287"/>
            <ac:cxnSpMk id="13" creationId="{54C34A22-1CE0-61E7-409E-9EEA1664A6C7}"/>
          </ac:cxnSpMkLst>
        </pc:cxnChg>
        <pc:cxnChg chg="del">
          <ac:chgData name="Kulinich Bohdan" userId="48e65c9f34e137d0" providerId="LiveId" clId="{6FC6F622-0AD6-4E42-8BC4-254B67DB1B8F}" dt="2023-08-29T07:52:22.162" v="2" actId="478"/>
          <ac:cxnSpMkLst>
            <pc:docMk/>
            <pc:sldMk cId="3744922044" sldId="287"/>
            <ac:cxnSpMk id="14" creationId="{6AED36CC-D100-9AA4-264F-207AB8863142}"/>
          </ac:cxnSpMkLst>
        </pc:cxnChg>
        <pc:cxnChg chg="add del mod">
          <ac:chgData name="Kulinich Bohdan" userId="48e65c9f34e137d0" providerId="LiveId" clId="{6FC6F622-0AD6-4E42-8BC4-254B67DB1B8F}" dt="2023-08-29T19:07:55.283" v="539" actId="478"/>
          <ac:cxnSpMkLst>
            <pc:docMk/>
            <pc:sldMk cId="3744922044" sldId="287"/>
            <ac:cxnSpMk id="21" creationId="{CFAF4C12-2BC3-1111-2872-98BA51AE122D}"/>
          </ac:cxnSpMkLst>
        </pc:cxnChg>
        <pc:cxnChg chg="add del mod topLvl">
          <ac:chgData name="Kulinich Bohdan" userId="48e65c9f34e137d0" providerId="LiveId" clId="{6FC6F622-0AD6-4E42-8BC4-254B67DB1B8F}" dt="2023-08-29T19:10:45.323" v="597" actId="478"/>
          <ac:cxnSpMkLst>
            <pc:docMk/>
            <pc:sldMk cId="3744922044" sldId="287"/>
            <ac:cxnSpMk id="23" creationId="{BF2A697D-BC96-3C94-38D6-5E9DC3A9DD68}"/>
          </ac:cxnSpMkLst>
        </pc:cxnChg>
        <pc:cxnChg chg="add del mod topLvl">
          <ac:chgData name="Kulinich Bohdan" userId="48e65c9f34e137d0" providerId="LiveId" clId="{6FC6F622-0AD6-4E42-8BC4-254B67DB1B8F}" dt="2023-08-29T19:05:54.799" v="511" actId="478"/>
          <ac:cxnSpMkLst>
            <pc:docMk/>
            <pc:sldMk cId="3744922044" sldId="287"/>
            <ac:cxnSpMk id="26" creationId="{B1AAF536-06F5-DAA3-2850-6C1762ABA7E4}"/>
          </ac:cxnSpMkLst>
        </pc:cxnChg>
        <pc:cxnChg chg="add del mod topLvl">
          <ac:chgData name="Kulinich Bohdan" userId="48e65c9f34e137d0" providerId="LiveId" clId="{6FC6F622-0AD6-4E42-8BC4-254B67DB1B8F}" dt="2023-08-29T19:10:46.535" v="599" actId="478"/>
          <ac:cxnSpMkLst>
            <pc:docMk/>
            <pc:sldMk cId="3744922044" sldId="287"/>
            <ac:cxnSpMk id="27" creationId="{2B4BDB0E-BE63-C170-A31D-D440F6432F7F}"/>
          </ac:cxnSpMkLst>
        </pc:cxnChg>
        <pc:cxnChg chg="add del mod topLvl">
          <ac:chgData name="Kulinich Bohdan" userId="48e65c9f34e137d0" providerId="LiveId" clId="{6FC6F622-0AD6-4E42-8BC4-254B67DB1B8F}" dt="2023-08-29T19:10:43.542" v="595" actId="478"/>
          <ac:cxnSpMkLst>
            <pc:docMk/>
            <pc:sldMk cId="3744922044" sldId="287"/>
            <ac:cxnSpMk id="28" creationId="{3A51738A-488F-687F-D362-CB4E26AFE6C2}"/>
          </ac:cxnSpMkLst>
        </pc:cxnChg>
        <pc:cxnChg chg="add del mod topLvl">
          <ac:chgData name="Kulinich Bohdan" userId="48e65c9f34e137d0" providerId="LiveId" clId="{6FC6F622-0AD6-4E42-8BC4-254B67DB1B8F}" dt="2023-08-29T19:10:43.092" v="594" actId="478"/>
          <ac:cxnSpMkLst>
            <pc:docMk/>
            <pc:sldMk cId="3744922044" sldId="287"/>
            <ac:cxnSpMk id="29" creationId="{A6EEADE0-AC18-9E36-C6BE-3EA01D740119}"/>
          </ac:cxnSpMkLst>
        </pc:cxnChg>
        <pc:cxnChg chg="add del mod">
          <ac:chgData name="Kulinich Bohdan" userId="48e65c9f34e137d0" providerId="LiveId" clId="{6FC6F622-0AD6-4E42-8BC4-254B67DB1B8F}" dt="2023-08-29T19:07:56.698" v="540" actId="478"/>
          <ac:cxnSpMkLst>
            <pc:docMk/>
            <pc:sldMk cId="3744922044" sldId="287"/>
            <ac:cxnSpMk id="33" creationId="{BA9EF11D-A653-DFEF-176F-A2BE8AF718E7}"/>
          </ac:cxnSpMkLst>
        </pc:cxnChg>
        <pc:cxnChg chg="add del mod">
          <ac:chgData name="Kulinich Bohdan" userId="48e65c9f34e137d0" providerId="LiveId" clId="{6FC6F622-0AD6-4E42-8BC4-254B67DB1B8F}" dt="2023-08-29T19:10:42.256" v="593" actId="478"/>
          <ac:cxnSpMkLst>
            <pc:docMk/>
            <pc:sldMk cId="3744922044" sldId="287"/>
            <ac:cxnSpMk id="37" creationId="{AD85DE99-0DCE-53AA-3317-FF110266CBF0}"/>
          </ac:cxnSpMkLst>
        </pc:cxnChg>
        <pc:cxnChg chg="add del mod">
          <ac:chgData name="Kulinich Bohdan" userId="48e65c9f34e137d0" providerId="LiveId" clId="{6FC6F622-0AD6-4E42-8BC4-254B67DB1B8F}" dt="2023-08-29T19:10:39.914" v="591" actId="478"/>
          <ac:cxnSpMkLst>
            <pc:docMk/>
            <pc:sldMk cId="3744922044" sldId="287"/>
            <ac:cxnSpMk id="38" creationId="{339788A1-CAC5-435D-18A9-DBD27331B85B}"/>
          </ac:cxnSpMkLst>
        </pc:cxnChg>
        <pc:cxnChg chg="add del mod topLvl">
          <ac:chgData name="Kulinich Bohdan" userId="48e65c9f34e137d0" providerId="LiveId" clId="{6FC6F622-0AD6-4E42-8BC4-254B67DB1B8F}" dt="2023-08-29T19:10:46.123" v="598" actId="478"/>
          <ac:cxnSpMkLst>
            <pc:docMk/>
            <pc:sldMk cId="3744922044" sldId="287"/>
            <ac:cxnSpMk id="41" creationId="{0EB4E4C2-52AB-2F88-9FAC-F7E2BFCC89FE}"/>
          </ac:cxnSpMkLst>
        </pc:cxnChg>
        <pc:cxnChg chg="add del mod">
          <ac:chgData name="Kulinich Bohdan" userId="48e65c9f34e137d0" providerId="LiveId" clId="{6FC6F622-0AD6-4E42-8BC4-254B67DB1B8F}" dt="2023-08-29T19:10:41.501" v="592" actId="478"/>
          <ac:cxnSpMkLst>
            <pc:docMk/>
            <pc:sldMk cId="3744922044" sldId="287"/>
            <ac:cxnSpMk id="48" creationId="{9FE84803-DD5E-ECFF-4E90-DF7D492B527A}"/>
          </ac:cxnSpMkLst>
        </pc:cxnChg>
        <pc:cxnChg chg="mod">
          <ac:chgData name="Kulinich Bohdan" userId="48e65c9f34e137d0" providerId="LiveId" clId="{6FC6F622-0AD6-4E42-8BC4-254B67DB1B8F}" dt="2023-08-29T07:55:48.851" v="23"/>
          <ac:cxnSpMkLst>
            <pc:docMk/>
            <pc:sldMk cId="3744922044" sldId="287"/>
            <ac:cxnSpMk id="51" creationId="{BA59962A-7668-C621-08AB-332C58C3DEFF}"/>
          </ac:cxnSpMkLst>
        </pc:cxnChg>
        <pc:cxnChg chg="mod">
          <ac:chgData name="Kulinich Bohdan" userId="48e65c9f34e137d0" providerId="LiveId" clId="{6FC6F622-0AD6-4E42-8BC4-254B67DB1B8F}" dt="2023-08-29T07:55:48.851" v="23"/>
          <ac:cxnSpMkLst>
            <pc:docMk/>
            <pc:sldMk cId="3744922044" sldId="287"/>
            <ac:cxnSpMk id="52" creationId="{92698C69-9208-97B3-010E-E6E8E52F4F78}"/>
          </ac:cxnSpMkLst>
        </pc:cxnChg>
        <pc:cxnChg chg="mod">
          <ac:chgData name="Kulinich Bohdan" userId="48e65c9f34e137d0" providerId="LiveId" clId="{6FC6F622-0AD6-4E42-8BC4-254B67DB1B8F}" dt="2023-08-29T07:55:48.851" v="23"/>
          <ac:cxnSpMkLst>
            <pc:docMk/>
            <pc:sldMk cId="3744922044" sldId="287"/>
            <ac:cxnSpMk id="53" creationId="{6BED0501-E2BC-212B-4FCD-3356C1A309B5}"/>
          </ac:cxnSpMkLst>
        </pc:cxnChg>
        <pc:cxnChg chg="mod">
          <ac:chgData name="Kulinich Bohdan" userId="48e65c9f34e137d0" providerId="LiveId" clId="{6FC6F622-0AD6-4E42-8BC4-254B67DB1B8F}" dt="2023-08-29T07:55:48.851" v="23"/>
          <ac:cxnSpMkLst>
            <pc:docMk/>
            <pc:sldMk cId="3744922044" sldId="287"/>
            <ac:cxnSpMk id="54" creationId="{F563BB8E-78CB-C5AE-445D-683F78C95893}"/>
          </ac:cxnSpMkLst>
        </pc:cxnChg>
        <pc:cxnChg chg="mod">
          <ac:chgData name="Kulinich Bohdan" userId="48e65c9f34e137d0" providerId="LiveId" clId="{6FC6F622-0AD6-4E42-8BC4-254B67DB1B8F}" dt="2023-08-29T07:55:48.851" v="23"/>
          <ac:cxnSpMkLst>
            <pc:docMk/>
            <pc:sldMk cId="3744922044" sldId="287"/>
            <ac:cxnSpMk id="55" creationId="{1A70DA6C-2FA1-B65F-5503-D0A819569C19}"/>
          </ac:cxnSpMkLst>
        </pc:cxnChg>
        <pc:cxnChg chg="mod">
          <ac:chgData name="Kulinich Bohdan" userId="48e65c9f34e137d0" providerId="LiveId" clId="{6FC6F622-0AD6-4E42-8BC4-254B67DB1B8F}" dt="2023-08-29T07:55:48.851" v="23"/>
          <ac:cxnSpMkLst>
            <pc:docMk/>
            <pc:sldMk cId="3744922044" sldId="287"/>
            <ac:cxnSpMk id="56" creationId="{4F68BAB7-BBD8-492B-768C-0024BD327918}"/>
          </ac:cxnSpMkLst>
        </pc:cxnChg>
        <pc:cxnChg chg="mod">
          <ac:chgData name="Kulinich Bohdan" userId="48e65c9f34e137d0" providerId="LiveId" clId="{6FC6F622-0AD6-4E42-8BC4-254B67DB1B8F}" dt="2023-08-29T19:10:47.666" v="600"/>
          <ac:cxnSpMkLst>
            <pc:docMk/>
            <pc:sldMk cId="3744922044" sldId="287"/>
            <ac:cxnSpMk id="61" creationId="{56B87C20-42B9-1D94-FABF-9BC3EDBE3759}"/>
          </ac:cxnSpMkLst>
        </pc:cxnChg>
        <pc:cxnChg chg="mod">
          <ac:chgData name="Kulinich Bohdan" userId="48e65c9f34e137d0" providerId="LiveId" clId="{6FC6F622-0AD6-4E42-8BC4-254B67DB1B8F}" dt="2023-08-29T19:10:47.666" v="600"/>
          <ac:cxnSpMkLst>
            <pc:docMk/>
            <pc:sldMk cId="3744922044" sldId="287"/>
            <ac:cxnSpMk id="62" creationId="{E41C9614-F1CC-6FAD-FD57-61E3D16B10A9}"/>
          </ac:cxnSpMkLst>
        </pc:cxnChg>
        <pc:cxnChg chg="add mod">
          <ac:chgData name="Kulinich Bohdan" userId="48e65c9f34e137d0" providerId="LiveId" clId="{6FC6F622-0AD6-4E42-8BC4-254B67DB1B8F}" dt="2023-08-29T14:10:57.660" v="318" actId="164"/>
          <ac:cxnSpMkLst>
            <pc:docMk/>
            <pc:sldMk cId="3744922044" sldId="287"/>
            <ac:cxnSpMk id="72" creationId="{6EC4C16A-A5AD-8D9C-9334-CFDFF2D5971B}"/>
          </ac:cxnSpMkLst>
        </pc:cxnChg>
        <pc:cxnChg chg="mod">
          <ac:chgData name="Kulinich Bohdan" userId="48e65c9f34e137d0" providerId="LiveId" clId="{6FC6F622-0AD6-4E42-8BC4-254B67DB1B8F}" dt="2023-08-29T19:10:47.666" v="600"/>
          <ac:cxnSpMkLst>
            <pc:docMk/>
            <pc:sldMk cId="3744922044" sldId="287"/>
            <ac:cxnSpMk id="73" creationId="{10E5E0E5-D1B2-A820-E23F-90BE069E4E34}"/>
          </ac:cxnSpMkLst>
        </pc:cxnChg>
        <pc:cxnChg chg="mod">
          <ac:chgData name="Kulinich Bohdan" userId="48e65c9f34e137d0" providerId="LiveId" clId="{6FC6F622-0AD6-4E42-8BC4-254B67DB1B8F}" dt="2023-08-29T19:10:47.666" v="600"/>
          <ac:cxnSpMkLst>
            <pc:docMk/>
            <pc:sldMk cId="3744922044" sldId="287"/>
            <ac:cxnSpMk id="74" creationId="{30C4CE00-E2D5-1753-7BB8-A548D6C7833F}"/>
          </ac:cxnSpMkLst>
        </pc:cxnChg>
        <pc:cxnChg chg="mod">
          <ac:chgData name="Kulinich Bohdan" userId="48e65c9f34e137d0" providerId="LiveId" clId="{6FC6F622-0AD6-4E42-8BC4-254B67DB1B8F}" dt="2023-08-29T19:10:47.666" v="600"/>
          <ac:cxnSpMkLst>
            <pc:docMk/>
            <pc:sldMk cId="3744922044" sldId="287"/>
            <ac:cxnSpMk id="75" creationId="{81D7FAE9-34A6-B9FC-AB50-05FE9AD81454}"/>
          </ac:cxnSpMkLst>
        </pc:cxnChg>
        <pc:cxnChg chg="mod">
          <ac:chgData name="Kulinich Bohdan" userId="48e65c9f34e137d0" providerId="LiveId" clId="{6FC6F622-0AD6-4E42-8BC4-254B67DB1B8F}" dt="2023-08-29T19:10:47.666" v="600"/>
          <ac:cxnSpMkLst>
            <pc:docMk/>
            <pc:sldMk cId="3744922044" sldId="287"/>
            <ac:cxnSpMk id="76" creationId="{1184F979-73E3-D930-BEF9-644894DD6A21}"/>
          </ac:cxnSpMkLst>
        </pc:cxnChg>
        <pc:cxnChg chg="mod">
          <ac:chgData name="Kulinich Bohdan" userId="48e65c9f34e137d0" providerId="LiveId" clId="{6FC6F622-0AD6-4E42-8BC4-254B67DB1B8F}" dt="2023-08-29T19:10:47.666" v="600"/>
          <ac:cxnSpMkLst>
            <pc:docMk/>
            <pc:sldMk cId="3744922044" sldId="287"/>
            <ac:cxnSpMk id="77" creationId="{06C316E6-85A8-72DA-0126-57FB29BC829D}"/>
          </ac:cxnSpMkLst>
        </pc:cxnChg>
        <pc:cxnChg chg="mod">
          <ac:chgData name="Kulinich Bohdan" userId="48e65c9f34e137d0" providerId="LiveId" clId="{6FC6F622-0AD6-4E42-8BC4-254B67DB1B8F}" dt="2023-08-29T19:10:47.666" v="600"/>
          <ac:cxnSpMkLst>
            <pc:docMk/>
            <pc:sldMk cId="3744922044" sldId="287"/>
            <ac:cxnSpMk id="78" creationId="{E0EC92D0-EA17-5530-FFED-43CB37540859}"/>
          </ac:cxnSpMkLst>
        </pc:cxnChg>
        <pc:cxnChg chg="mod">
          <ac:chgData name="Kulinich Bohdan" userId="48e65c9f34e137d0" providerId="LiveId" clId="{6FC6F622-0AD6-4E42-8BC4-254B67DB1B8F}" dt="2023-08-29T19:13:06.775" v="696"/>
          <ac:cxnSpMkLst>
            <pc:docMk/>
            <pc:sldMk cId="3744922044" sldId="287"/>
            <ac:cxnSpMk id="91" creationId="{0FFFB1D0-2413-52A8-204E-478FDA1EEC23}"/>
          </ac:cxnSpMkLst>
        </pc:cxnChg>
        <pc:cxnChg chg="mod">
          <ac:chgData name="Kulinich Bohdan" userId="48e65c9f34e137d0" providerId="LiveId" clId="{6FC6F622-0AD6-4E42-8BC4-254B67DB1B8F}" dt="2023-08-29T19:13:06.775" v="696"/>
          <ac:cxnSpMkLst>
            <pc:docMk/>
            <pc:sldMk cId="3744922044" sldId="287"/>
            <ac:cxnSpMk id="92" creationId="{F1FB09D1-DD30-E15E-BAC0-E20D117830B5}"/>
          </ac:cxnSpMkLst>
        </pc:cxnChg>
        <pc:cxnChg chg="mod">
          <ac:chgData name="Kulinich Bohdan" userId="48e65c9f34e137d0" providerId="LiveId" clId="{6FC6F622-0AD6-4E42-8BC4-254B67DB1B8F}" dt="2023-08-29T19:13:06.775" v="696"/>
          <ac:cxnSpMkLst>
            <pc:docMk/>
            <pc:sldMk cId="3744922044" sldId="287"/>
            <ac:cxnSpMk id="93" creationId="{9174D936-5EE7-F7BB-AAE7-01ECE8AEDB23}"/>
          </ac:cxnSpMkLst>
        </pc:cxnChg>
        <pc:cxnChg chg="mod">
          <ac:chgData name="Kulinich Bohdan" userId="48e65c9f34e137d0" providerId="LiveId" clId="{6FC6F622-0AD6-4E42-8BC4-254B67DB1B8F}" dt="2023-08-29T19:13:06.775" v="696"/>
          <ac:cxnSpMkLst>
            <pc:docMk/>
            <pc:sldMk cId="3744922044" sldId="287"/>
            <ac:cxnSpMk id="100" creationId="{96CD5811-CBB8-FEA9-2313-28B22993C5C6}"/>
          </ac:cxnSpMkLst>
        </pc:cxnChg>
        <pc:cxnChg chg="mod">
          <ac:chgData name="Kulinich Bohdan" userId="48e65c9f34e137d0" providerId="LiveId" clId="{6FC6F622-0AD6-4E42-8BC4-254B67DB1B8F}" dt="2023-08-29T19:13:06.775" v="696"/>
          <ac:cxnSpMkLst>
            <pc:docMk/>
            <pc:sldMk cId="3744922044" sldId="287"/>
            <ac:cxnSpMk id="102" creationId="{76BE412A-ABDB-0FFD-F774-3761F89A97CE}"/>
          </ac:cxnSpMkLst>
        </pc:cxnChg>
        <pc:cxnChg chg="mod">
          <ac:chgData name="Kulinich Bohdan" userId="48e65c9f34e137d0" providerId="LiveId" clId="{6FC6F622-0AD6-4E42-8BC4-254B67DB1B8F}" dt="2023-08-29T19:13:06.775" v="696"/>
          <ac:cxnSpMkLst>
            <pc:docMk/>
            <pc:sldMk cId="3744922044" sldId="287"/>
            <ac:cxnSpMk id="104" creationId="{21C0D138-E86F-2384-4B82-B0C269983A92}"/>
          </ac:cxnSpMkLst>
        </pc:cxnChg>
        <pc:cxnChg chg="mod">
          <ac:chgData name="Kulinich Bohdan" userId="48e65c9f34e137d0" providerId="LiveId" clId="{6FC6F622-0AD6-4E42-8BC4-254B67DB1B8F}" dt="2023-08-29T19:13:06.775" v="696"/>
          <ac:cxnSpMkLst>
            <pc:docMk/>
            <pc:sldMk cId="3744922044" sldId="287"/>
            <ac:cxnSpMk id="110" creationId="{90060E12-3BB0-7A4D-298F-F67C6DAA3B56}"/>
          </ac:cxnSpMkLst>
        </pc:cxnChg>
        <pc:cxnChg chg="mod">
          <ac:chgData name="Kulinich Bohdan" userId="48e65c9f34e137d0" providerId="LiveId" clId="{6FC6F622-0AD6-4E42-8BC4-254B67DB1B8F}" dt="2023-08-29T19:13:06.775" v="696"/>
          <ac:cxnSpMkLst>
            <pc:docMk/>
            <pc:sldMk cId="3744922044" sldId="287"/>
            <ac:cxnSpMk id="111" creationId="{A3442DF6-B538-93AA-7264-ECF20D4388AF}"/>
          </ac:cxnSpMkLst>
        </pc:cxnChg>
        <pc:cxnChg chg="del">
          <ac:chgData name="Kulinich Bohdan" userId="48e65c9f34e137d0" providerId="LiveId" clId="{6FC6F622-0AD6-4E42-8BC4-254B67DB1B8F}" dt="2023-08-29T07:52:25.892" v="3" actId="478"/>
          <ac:cxnSpMkLst>
            <pc:docMk/>
            <pc:sldMk cId="3744922044" sldId="287"/>
            <ac:cxnSpMk id="184" creationId="{E7EB4753-2A62-FAFE-1BB8-C324C790646E}"/>
          </ac:cxnSpMkLst>
        </pc:cxnChg>
        <pc:cxnChg chg="del">
          <ac:chgData name="Kulinich Bohdan" userId="48e65c9f34e137d0" providerId="LiveId" clId="{6FC6F622-0AD6-4E42-8BC4-254B67DB1B8F}" dt="2023-08-29T07:52:25.892" v="3" actId="478"/>
          <ac:cxnSpMkLst>
            <pc:docMk/>
            <pc:sldMk cId="3744922044" sldId="287"/>
            <ac:cxnSpMk id="185" creationId="{4F9691D8-A11B-1CFE-DFEC-C509859A92B3}"/>
          </ac:cxnSpMkLst>
        </pc:cxnChg>
        <pc:cxnChg chg="del">
          <ac:chgData name="Kulinich Bohdan" userId="48e65c9f34e137d0" providerId="LiveId" clId="{6FC6F622-0AD6-4E42-8BC4-254B67DB1B8F}" dt="2023-08-29T07:52:25.892" v="3" actId="478"/>
          <ac:cxnSpMkLst>
            <pc:docMk/>
            <pc:sldMk cId="3744922044" sldId="287"/>
            <ac:cxnSpMk id="186" creationId="{C5C4E12F-B292-4108-FA07-EDA785E9E2EA}"/>
          </ac:cxnSpMkLst>
        </pc:cxnChg>
        <pc:cxnChg chg="del">
          <ac:chgData name="Kulinich Bohdan" userId="48e65c9f34e137d0" providerId="LiveId" clId="{6FC6F622-0AD6-4E42-8BC4-254B67DB1B8F}" dt="2023-08-29T07:52:25.892" v="3" actId="478"/>
          <ac:cxnSpMkLst>
            <pc:docMk/>
            <pc:sldMk cId="3744922044" sldId="287"/>
            <ac:cxnSpMk id="187" creationId="{0BDD911C-9B32-E476-8DBC-B60A6BA957A8}"/>
          </ac:cxnSpMkLst>
        </pc:cxnChg>
        <pc:cxnChg chg="del">
          <ac:chgData name="Kulinich Bohdan" userId="48e65c9f34e137d0" providerId="LiveId" clId="{6FC6F622-0AD6-4E42-8BC4-254B67DB1B8F}" dt="2023-08-29T07:52:25.892" v="3" actId="478"/>
          <ac:cxnSpMkLst>
            <pc:docMk/>
            <pc:sldMk cId="3744922044" sldId="287"/>
            <ac:cxnSpMk id="188" creationId="{B8186888-31E2-E201-A7FE-A95A41B52859}"/>
          </ac:cxnSpMkLst>
        </pc:cxnChg>
        <pc:cxnChg chg="del">
          <ac:chgData name="Kulinich Bohdan" userId="48e65c9f34e137d0" providerId="LiveId" clId="{6FC6F622-0AD6-4E42-8BC4-254B67DB1B8F}" dt="2023-08-29T07:52:25.892" v="3" actId="478"/>
          <ac:cxnSpMkLst>
            <pc:docMk/>
            <pc:sldMk cId="3744922044" sldId="287"/>
            <ac:cxnSpMk id="189" creationId="{BBB65D53-B878-FE78-35D0-42523AF35F94}"/>
          </ac:cxnSpMkLst>
        </pc:cxnChg>
        <pc:cxnChg chg="del">
          <ac:chgData name="Kulinich Bohdan" userId="48e65c9f34e137d0" providerId="LiveId" clId="{6FC6F622-0AD6-4E42-8BC4-254B67DB1B8F}" dt="2023-08-29T07:52:25.892" v="3" actId="478"/>
          <ac:cxnSpMkLst>
            <pc:docMk/>
            <pc:sldMk cId="3744922044" sldId="287"/>
            <ac:cxnSpMk id="190" creationId="{2723FE91-F758-BC39-0D30-E4328BBF336C}"/>
          </ac:cxnSpMkLst>
        </pc:cxnChg>
        <pc:cxnChg chg="add mod">
          <ac:chgData name="Kulinich Bohdan" userId="48e65c9f34e137d0" providerId="LiveId" clId="{6FC6F622-0AD6-4E42-8BC4-254B67DB1B8F}" dt="2023-08-29T14:10:57.660" v="318" actId="164"/>
          <ac:cxnSpMkLst>
            <pc:docMk/>
            <pc:sldMk cId="3744922044" sldId="287"/>
            <ac:cxnSpMk id="204" creationId="{BE70763D-9C21-63E2-5477-C0537E62D0DF}"/>
          </ac:cxnSpMkLst>
        </pc:cxnChg>
        <pc:cxnChg chg="add mod">
          <ac:chgData name="Kulinich Bohdan" userId="48e65c9f34e137d0" providerId="LiveId" clId="{6FC6F622-0AD6-4E42-8BC4-254B67DB1B8F}" dt="2023-08-29T15:26:05.304" v="477" actId="208"/>
          <ac:cxnSpMkLst>
            <pc:docMk/>
            <pc:sldMk cId="3744922044" sldId="287"/>
            <ac:cxnSpMk id="205" creationId="{636591E2-7B12-76EF-5CBE-FDB59C78296A}"/>
          </ac:cxnSpMkLst>
        </pc:cxnChg>
        <pc:cxnChg chg="add mod">
          <ac:chgData name="Kulinich Bohdan" userId="48e65c9f34e137d0" providerId="LiveId" clId="{6FC6F622-0AD6-4E42-8BC4-254B67DB1B8F}" dt="2023-08-29T15:26:07.532" v="478" actId="208"/>
          <ac:cxnSpMkLst>
            <pc:docMk/>
            <pc:sldMk cId="3744922044" sldId="287"/>
            <ac:cxnSpMk id="208" creationId="{E4B158A5-2DA0-2784-10F5-BA1B6575252C}"/>
          </ac:cxnSpMkLst>
        </pc:cxnChg>
        <pc:cxnChg chg="add mod">
          <ac:chgData name="Kulinich Bohdan" userId="48e65c9f34e137d0" providerId="LiveId" clId="{6FC6F622-0AD6-4E42-8BC4-254B67DB1B8F}" dt="2023-08-29T14:10:57.660" v="318" actId="164"/>
          <ac:cxnSpMkLst>
            <pc:docMk/>
            <pc:sldMk cId="3744922044" sldId="287"/>
            <ac:cxnSpMk id="215" creationId="{064E48E0-BE17-BB75-E8D2-935BA064BE6A}"/>
          </ac:cxnSpMkLst>
        </pc:cxnChg>
        <pc:cxnChg chg="add mod">
          <ac:chgData name="Kulinich Bohdan" userId="48e65c9f34e137d0" providerId="LiveId" clId="{6FC6F622-0AD6-4E42-8BC4-254B67DB1B8F}" dt="2023-08-29T14:10:57.660" v="318" actId="164"/>
          <ac:cxnSpMkLst>
            <pc:docMk/>
            <pc:sldMk cId="3744922044" sldId="287"/>
            <ac:cxnSpMk id="216" creationId="{FA673ED2-0900-4ADF-49EA-CAAA4A736E0C}"/>
          </ac:cxnSpMkLst>
        </pc:cxnChg>
        <pc:cxnChg chg="add mod">
          <ac:chgData name="Kulinich Bohdan" userId="48e65c9f34e137d0" providerId="LiveId" clId="{6FC6F622-0AD6-4E42-8BC4-254B67DB1B8F}" dt="2023-08-29T14:10:57.660" v="318" actId="164"/>
          <ac:cxnSpMkLst>
            <pc:docMk/>
            <pc:sldMk cId="3744922044" sldId="287"/>
            <ac:cxnSpMk id="217" creationId="{B2CE3E41-7E2D-A28F-A2EB-E175C1DA3AAB}"/>
          </ac:cxnSpMkLst>
        </pc:cxnChg>
        <pc:cxnChg chg="add mod">
          <ac:chgData name="Kulinich Bohdan" userId="48e65c9f34e137d0" providerId="LiveId" clId="{6FC6F622-0AD6-4E42-8BC4-254B67DB1B8F}" dt="2023-08-29T14:10:57.660" v="318" actId="164"/>
          <ac:cxnSpMkLst>
            <pc:docMk/>
            <pc:sldMk cId="3744922044" sldId="287"/>
            <ac:cxnSpMk id="218" creationId="{EC1A8D53-9621-065E-9C1E-80914590E006}"/>
          </ac:cxnSpMkLst>
        </pc:cxnChg>
        <pc:cxnChg chg="add mod">
          <ac:chgData name="Kulinich Bohdan" userId="48e65c9f34e137d0" providerId="LiveId" clId="{6FC6F622-0AD6-4E42-8BC4-254B67DB1B8F}" dt="2023-08-29T14:12:52.238" v="348" actId="14100"/>
          <ac:cxnSpMkLst>
            <pc:docMk/>
            <pc:sldMk cId="3744922044" sldId="287"/>
            <ac:cxnSpMk id="220" creationId="{AC16413A-C998-A284-207D-A270C78A717F}"/>
          </ac:cxnSpMkLst>
        </pc:cxnChg>
        <pc:cxnChg chg="mod">
          <ac:chgData name="Kulinich Bohdan" userId="48e65c9f34e137d0" providerId="LiveId" clId="{6FC6F622-0AD6-4E42-8BC4-254B67DB1B8F}" dt="2023-08-29T15:26:47.044" v="479"/>
          <ac:cxnSpMkLst>
            <pc:docMk/>
            <pc:sldMk cId="3744922044" sldId="287"/>
            <ac:cxnSpMk id="235" creationId="{A61E3AD6-02EC-5118-B1ED-35A4C1786DC2}"/>
          </ac:cxnSpMkLst>
        </pc:cxnChg>
        <pc:cxnChg chg="mod">
          <ac:chgData name="Kulinich Bohdan" userId="48e65c9f34e137d0" providerId="LiveId" clId="{6FC6F622-0AD6-4E42-8BC4-254B67DB1B8F}" dt="2023-08-29T15:26:47.044" v="479"/>
          <ac:cxnSpMkLst>
            <pc:docMk/>
            <pc:sldMk cId="3744922044" sldId="287"/>
            <ac:cxnSpMk id="236" creationId="{A0936D52-D563-73C6-15E4-CE2C83FF6939}"/>
          </ac:cxnSpMkLst>
        </pc:cxnChg>
        <pc:cxnChg chg="mod">
          <ac:chgData name="Kulinich Bohdan" userId="48e65c9f34e137d0" providerId="LiveId" clId="{6FC6F622-0AD6-4E42-8BC4-254B67DB1B8F}" dt="2023-08-29T15:26:47.044" v="479"/>
          <ac:cxnSpMkLst>
            <pc:docMk/>
            <pc:sldMk cId="3744922044" sldId="287"/>
            <ac:cxnSpMk id="237" creationId="{D6891BF2-9728-3F25-1CB2-9B0AD703DC36}"/>
          </ac:cxnSpMkLst>
        </pc:cxnChg>
        <pc:cxnChg chg="mod">
          <ac:chgData name="Kulinich Bohdan" userId="48e65c9f34e137d0" providerId="LiveId" clId="{6FC6F622-0AD6-4E42-8BC4-254B67DB1B8F}" dt="2023-08-29T15:26:47.044" v="479"/>
          <ac:cxnSpMkLst>
            <pc:docMk/>
            <pc:sldMk cId="3744922044" sldId="287"/>
            <ac:cxnSpMk id="240" creationId="{76C4AC87-29E5-42E2-C3DE-0A3859369CFE}"/>
          </ac:cxnSpMkLst>
        </pc:cxnChg>
        <pc:cxnChg chg="mod">
          <ac:chgData name="Kulinich Bohdan" userId="48e65c9f34e137d0" providerId="LiveId" clId="{6FC6F622-0AD6-4E42-8BC4-254B67DB1B8F}" dt="2023-08-29T15:26:47.044" v="479"/>
          <ac:cxnSpMkLst>
            <pc:docMk/>
            <pc:sldMk cId="3744922044" sldId="287"/>
            <ac:cxnSpMk id="241" creationId="{354260F3-4225-B197-4E06-DC63C687B06F}"/>
          </ac:cxnSpMkLst>
        </pc:cxnChg>
        <pc:cxnChg chg="mod">
          <ac:chgData name="Kulinich Bohdan" userId="48e65c9f34e137d0" providerId="LiveId" clId="{6FC6F622-0AD6-4E42-8BC4-254B67DB1B8F}" dt="2023-08-29T15:26:47.044" v="479"/>
          <ac:cxnSpMkLst>
            <pc:docMk/>
            <pc:sldMk cId="3744922044" sldId="287"/>
            <ac:cxnSpMk id="242" creationId="{1299DA8A-8912-935A-DA1D-998BCF5EE94C}"/>
          </ac:cxnSpMkLst>
        </pc:cxnChg>
        <pc:cxnChg chg="mod">
          <ac:chgData name="Kulinich Bohdan" userId="48e65c9f34e137d0" providerId="LiveId" clId="{6FC6F622-0AD6-4E42-8BC4-254B67DB1B8F}" dt="2023-08-29T15:26:47.044" v="479"/>
          <ac:cxnSpMkLst>
            <pc:docMk/>
            <pc:sldMk cId="3744922044" sldId="287"/>
            <ac:cxnSpMk id="243" creationId="{8FF2FC5B-55E5-470F-05EF-08A8352F8622}"/>
          </ac:cxnSpMkLst>
        </pc:cxnChg>
        <pc:cxnChg chg="mod">
          <ac:chgData name="Kulinich Bohdan" userId="48e65c9f34e137d0" providerId="LiveId" clId="{6FC6F622-0AD6-4E42-8BC4-254B67DB1B8F}" dt="2023-08-29T15:26:47.044" v="479"/>
          <ac:cxnSpMkLst>
            <pc:docMk/>
            <pc:sldMk cId="3744922044" sldId="287"/>
            <ac:cxnSpMk id="244" creationId="{F0F91545-3FD8-B0A9-634F-D627B29127F7}"/>
          </ac:cxnSpMkLst>
        </pc:cxnChg>
        <pc:cxnChg chg="mod">
          <ac:chgData name="Kulinich Bohdan" userId="48e65c9f34e137d0" providerId="LiveId" clId="{6FC6F622-0AD6-4E42-8BC4-254B67DB1B8F}" dt="2023-08-29T15:27:00" v="483"/>
          <ac:cxnSpMkLst>
            <pc:docMk/>
            <pc:sldMk cId="3744922044" sldId="287"/>
            <ac:cxnSpMk id="246" creationId="{6FD74637-082E-DD3B-70A1-8755B48F6E78}"/>
          </ac:cxnSpMkLst>
        </pc:cxnChg>
        <pc:cxnChg chg="mod">
          <ac:chgData name="Kulinich Bohdan" userId="48e65c9f34e137d0" providerId="LiveId" clId="{6FC6F622-0AD6-4E42-8BC4-254B67DB1B8F}" dt="2023-08-29T15:27:00" v="483"/>
          <ac:cxnSpMkLst>
            <pc:docMk/>
            <pc:sldMk cId="3744922044" sldId="287"/>
            <ac:cxnSpMk id="247" creationId="{EE51D632-9C6F-1CC5-96A7-9C2348B11D8B}"/>
          </ac:cxnSpMkLst>
        </pc:cxnChg>
        <pc:cxnChg chg="mod">
          <ac:chgData name="Kulinich Bohdan" userId="48e65c9f34e137d0" providerId="LiveId" clId="{6FC6F622-0AD6-4E42-8BC4-254B67DB1B8F}" dt="2023-08-29T15:27:00" v="483"/>
          <ac:cxnSpMkLst>
            <pc:docMk/>
            <pc:sldMk cId="3744922044" sldId="287"/>
            <ac:cxnSpMk id="248" creationId="{3E373ED2-A7FF-AFF5-D1B1-6F0ADC695071}"/>
          </ac:cxnSpMkLst>
        </pc:cxnChg>
        <pc:cxnChg chg="mod">
          <ac:chgData name="Kulinich Bohdan" userId="48e65c9f34e137d0" providerId="LiveId" clId="{6FC6F622-0AD6-4E42-8BC4-254B67DB1B8F}" dt="2023-08-29T15:27:00" v="483"/>
          <ac:cxnSpMkLst>
            <pc:docMk/>
            <pc:sldMk cId="3744922044" sldId="287"/>
            <ac:cxnSpMk id="251" creationId="{E5E8DAE0-415B-2A7A-49DB-2D1D4E510CDD}"/>
          </ac:cxnSpMkLst>
        </pc:cxnChg>
        <pc:cxnChg chg="mod">
          <ac:chgData name="Kulinich Bohdan" userId="48e65c9f34e137d0" providerId="LiveId" clId="{6FC6F622-0AD6-4E42-8BC4-254B67DB1B8F}" dt="2023-08-29T15:27:00" v="483"/>
          <ac:cxnSpMkLst>
            <pc:docMk/>
            <pc:sldMk cId="3744922044" sldId="287"/>
            <ac:cxnSpMk id="252" creationId="{38FB0C55-6EBE-36D2-57BD-8444CA891EAC}"/>
          </ac:cxnSpMkLst>
        </pc:cxnChg>
        <pc:cxnChg chg="mod">
          <ac:chgData name="Kulinich Bohdan" userId="48e65c9f34e137d0" providerId="LiveId" clId="{6FC6F622-0AD6-4E42-8BC4-254B67DB1B8F}" dt="2023-08-29T15:27:00" v="483"/>
          <ac:cxnSpMkLst>
            <pc:docMk/>
            <pc:sldMk cId="3744922044" sldId="287"/>
            <ac:cxnSpMk id="253" creationId="{58F6B9FF-0AD0-21FA-01BC-A6D4A8D67DD2}"/>
          </ac:cxnSpMkLst>
        </pc:cxnChg>
        <pc:cxnChg chg="mod">
          <ac:chgData name="Kulinich Bohdan" userId="48e65c9f34e137d0" providerId="LiveId" clId="{6FC6F622-0AD6-4E42-8BC4-254B67DB1B8F}" dt="2023-08-29T15:27:00" v="483"/>
          <ac:cxnSpMkLst>
            <pc:docMk/>
            <pc:sldMk cId="3744922044" sldId="287"/>
            <ac:cxnSpMk id="254" creationId="{587287C5-CC6C-2127-63FC-A976D4A0B6F3}"/>
          </ac:cxnSpMkLst>
        </pc:cxnChg>
        <pc:cxnChg chg="mod">
          <ac:chgData name="Kulinich Bohdan" userId="48e65c9f34e137d0" providerId="LiveId" clId="{6FC6F622-0AD6-4E42-8BC4-254B67DB1B8F}" dt="2023-08-29T15:27:00" v="483"/>
          <ac:cxnSpMkLst>
            <pc:docMk/>
            <pc:sldMk cId="3744922044" sldId="287"/>
            <ac:cxnSpMk id="255" creationId="{8311AAAB-1E10-1971-7704-9747DCA9BE73}"/>
          </ac:cxnSpMkLst>
        </pc:cxnChg>
      </pc:sldChg>
      <pc:sldChg chg="addSp delSp modSp mod delAnim modAnim">
        <pc:chgData name="Kulinich Bohdan" userId="48e65c9f34e137d0" providerId="LiveId" clId="{6FC6F622-0AD6-4E42-8BC4-254B67DB1B8F}" dt="2023-09-02T12:43:54.158" v="2539" actId="207"/>
        <pc:sldMkLst>
          <pc:docMk/>
          <pc:sldMk cId="3673138856" sldId="288"/>
        </pc:sldMkLst>
        <pc:spChg chg="mod">
          <ac:chgData name="Kulinich Bohdan" userId="48e65c9f34e137d0" providerId="LiveId" clId="{6FC6F622-0AD6-4E42-8BC4-254B67DB1B8F}" dt="2023-09-02T12:43:46.068" v="2538" actId="207"/>
          <ac:spMkLst>
            <pc:docMk/>
            <pc:sldMk cId="3673138856" sldId="288"/>
            <ac:spMk id="3" creationId="{43056ED0-E9F0-480B-9B5A-F4A262DB7B64}"/>
          </ac:spMkLst>
        </pc:spChg>
        <pc:spChg chg="mod">
          <ac:chgData name="Kulinich Bohdan" userId="48e65c9f34e137d0" providerId="LiveId" clId="{6FC6F622-0AD6-4E42-8BC4-254B67DB1B8F}" dt="2023-08-30T17:51:17.623" v="719" actId="207"/>
          <ac:spMkLst>
            <pc:docMk/>
            <pc:sldMk cId="3673138856" sldId="288"/>
            <ac:spMk id="4" creationId="{30B33D27-178B-0805-D222-555AF1416905}"/>
          </ac:spMkLst>
        </pc:spChg>
        <pc:spChg chg="mod">
          <ac:chgData name="Kulinich Bohdan" userId="48e65c9f34e137d0" providerId="LiveId" clId="{6FC6F622-0AD6-4E42-8BC4-254B67DB1B8F}" dt="2023-08-30T17:57:53.644" v="833" actId="207"/>
          <ac:spMkLst>
            <pc:docMk/>
            <pc:sldMk cId="3673138856" sldId="288"/>
            <ac:spMk id="6" creationId="{1FED82BE-F31A-CFA7-0A33-43B910AE8467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15" creationId="{32ECE997-F133-DF3B-2166-EF55DD51D129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16" creationId="{14924D3F-BD3C-E1E1-11A6-464361794D6E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1" creationId="{657C8C7A-B79C-4AB6-7E2E-E280AB4AAFAB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2" creationId="{F28C33EE-80FD-D4A9-A991-0D7F8537758F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3" creationId="{14144307-7635-710C-DE73-4C67E9A0C5F9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4" creationId="{2D6C6C62-3FBE-93EF-6BAB-E1904F2A8F56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5" creationId="{D6A4D216-C26B-ADF4-8B5F-2D678060AF72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6" creationId="{10EDCAE4-B087-3113-7696-A6052DB30B37}"/>
          </ac:spMkLst>
        </pc:spChg>
        <pc:spChg chg="add del mod">
          <ac:chgData name="Kulinich Bohdan" userId="48e65c9f34e137d0" providerId="LiveId" clId="{6FC6F622-0AD6-4E42-8BC4-254B67DB1B8F}" dt="2023-08-29T19:10:14.245" v="584" actId="478"/>
          <ac:spMkLst>
            <pc:docMk/>
            <pc:sldMk cId="3673138856" sldId="288"/>
            <ac:spMk id="26" creationId="{26694E43-819A-734B-07FF-6C85E3EB66AD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7" creationId="{A708A02C-09BA-6F14-4FD7-5F26B1CD94E3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8" creationId="{C157E12A-37A7-AE98-90DC-78DA82E23284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9" creationId="{EAC7E529-1042-710A-C24C-64FC834D3D74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30" creationId="{BDA239FC-0E55-E12A-9107-DF10F3FA43EB}"/>
          </ac:spMkLst>
        </pc:spChg>
        <pc:spChg chg="add del mod">
          <ac:chgData name="Kulinich Bohdan" userId="48e65c9f34e137d0" providerId="LiveId" clId="{6FC6F622-0AD6-4E42-8BC4-254B67DB1B8F}" dt="2023-08-29T19:10:17.670" v="587" actId="478"/>
          <ac:spMkLst>
            <pc:docMk/>
            <pc:sldMk cId="3673138856" sldId="288"/>
            <ac:spMk id="31" creationId="{713C2C32-7C68-D555-591C-F1E6EEFC3393}"/>
          </ac:spMkLst>
        </pc:spChg>
        <pc:spChg chg="del">
          <ac:chgData name="Kulinich Bohdan" userId="48e65c9f34e137d0" providerId="LiveId" clId="{6FC6F622-0AD6-4E42-8BC4-254B67DB1B8F}" dt="2023-08-29T14:10:11.339" v="308" actId="478"/>
          <ac:spMkLst>
            <pc:docMk/>
            <pc:sldMk cId="3673138856" sldId="288"/>
            <ac:spMk id="31" creationId="{B62463A1-D602-1179-BC50-F68E210115E5}"/>
          </ac:spMkLst>
        </pc:spChg>
        <pc:spChg chg="add del mod">
          <ac:chgData name="Kulinich Bohdan" userId="48e65c9f34e137d0" providerId="LiveId" clId="{6FC6F622-0AD6-4E42-8BC4-254B67DB1B8F}" dt="2023-08-29T19:10:09.383" v="580" actId="478"/>
          <ac:spMkLst>
            <pc:docMk/>
            <pc:sldMk cId="3673138856" sldId="288"/>
            <ac:spMk id="32" creationId="{A6305098-F4B1-BFA1-4B5D-B8702C22567A}"/>
          </ac:spMkLst>
        </pc:spChg>
        <pc:spChg chg="del">
          <ac:chgData name="Kulinich Bohdan" userId="48e65c9f34e137d0" providerId="LiveId" clId="{6FC6F622-0AD6-4E42-8BC4-254B67DB1B8F}" dt="2023-08-29T14:10:14.610" v="310" actId="478"/>
          <ac:spMkLst>
            <pc:docMk/>
            <pc:sldMk cId="3673138856" sldId="288"/>
            <ac:spMk id="32" creationId="{D996D6D7-8B97-B0E1-33D5-4B5776298AFC}"/>
          </ac:spMkLst>
        </pc:spChg>
        <pc:spChg chg="add del mod">
          <ac:chgData name="Kulinich Bohdan" userId="48e65c9f34e137d0" providerId="LiveId" clId="{6FC6F622-0AD6-4E42-8BC4-254B67DB1B8F}" dt="2023-08-29T19:10:00.742" v="571" actId="478"/>
          <ac:spMkLst>
            <pc:docMk/>
            <pc:sldMk cId="3673138856" sldId="288"/>
            <ac:spMk id="33" creationId="{1427889E-5C86-8F79-3A40-90313F9D8686}"/>
          </ac:spMkLst>
        </pc:spChg>
        <pc:spChg chg="add del mod">
          <ac:chgData name="Kulinich Bohdan" userId="48e65c9f34e137d0" providerId="LiveId" clId="{6FC6F622-0AD6-4E42-8BC4-254B67DB1B8F}" dt="2023-08-29T19:10:18.635" v="588" actId="478"/>
          <ac:spMkLst>
            <pc:docMk/>
            <pc:sldMk cId="3673138856" sldId="288"/>
            <ac:spMk id="35" creationId="{256022A5-0E3E-DCEE-9C6B-C5B09516DDFC}"/>
          </ac:spMkLst>
        </pc:spChg>
        <pc:spChg chg="add mod">
          <ac:chgData name="Kulinich Bohdan" userId="48e65c9f34e137d0" providerId="LiveId" clId="{6FC6F622-0AD6-4E42-8BC4-254B67DB1B8F}" dt="2023-08-30T17:55:17.120" v="793" actId="1037"/>
          <ac:spMkLst>
            <pc:docMk/>
            <pc:sldMk cId="3673138856" sldId="288"/>
            <ac:spMk id="40" creationId="{A687C620-92E0-C1B7-A694-4A2ABD090F76}"/>
          </ac:spMkLst>
        </pc:spChg>
        <pc:spChg chg="add mod">
          <ac:chgData name="Kulinich Bohdan" userId="48e65c9f34e137d0" providerId="LiveId" clId="{6FC6F622-0AD6-4E42-8BC4-254B67DB1B8F}" dt="2023-08-30T17:55:17.120" v="793" actId="1037"/>
          <ac:spMkLst>
            <pc:docMk/>
            <pc:sldMk cId="3673138856" sldId="288"/>
            <ac:spMk id="41" creationId="{B638F72C-BBED-09FD-DF86-84C97262212E}"/>
          </ac:spMkLst>
        </pc:spChg>
        <pc:spChg chg="add mod">
          <ac:chgData name="Kulinich Bohdan" userId="48e65c9f34e137d0" providerId="LiveId" clId="{6FC6F622-0AD6-4E42-8BC4-254B67DB1B8F}" dt="2023-08-30T17:55:17.120" v="793" actId="1037"/>
          <ac:spMkLst>
            <pc:docMk/>
            <pc:sldMk cId="3673138856" sldId="288"/>
            <ac:spMk id="42" creationId="{182F49A7-52AD-9399-C116-5C0B331872C5}"/>
          </ac:spMkLst>
        </pc:spChg>
        <pc:spChg chg="add mod">
          <ac:chgData name="Kulinich Bohdan" userId="48e65c9f34e137d0" providerId="LiveId" clId="{6FC6F622-0AD6-4E42-8BC4-254B67DB1B8F}" dt="2023-08-30T17:56:04.431" v="810" actId="1038"/>
          <ac:spMkLst>
            <pc:docMk/>
            <pc:sldMk cId="3673138856" sldId="288"/>
            <ac:spMk id="52" creationId="{C552174F-EEE4-4175-5D6F-08A1BAA837EA}"/>
          </ac:spMkLst>
        </pc:spChg>
        <pc:spChg chg="add mod">
          <ac:chgData name="Kulinich Bohdan" userId="48e65c9f34e137d0" providerId="LiveId" clId="{6FC6F622-0AD6-4E42-8BC4-254B67DB1B8F}" dt="2023-08-30T17:55:17.120" v="793" actId="1037"/>
          <ac:spMkLst>
            <pc:docMk/>
            <pc:sldMk cId="3673138856" sldId="288"/>
            <ac:spMk id="53" creationId="{537C1E7B-91FA-F1DF-B06C-C31FAAD8E0D1}"/>
          </ac:spMkLst>
        </pc:spChg>
        <pc:spChg chg="add mod">
          <ac:chgData name="Kulinich Bohdan" userId="48e65c9f34e137d0" providerId="LiveId" clId="{6FC6F622-0AD6-4E42-8BC4-254B67DB1B8F}" dt="2023-08-30T17:57:33.405" v="829" actId="1038"/>
          <ac:spMkLst>
            <pc:docMk/>
            <pc:sldMk cId="3673138856" sldId="288"/>
            <ac:spMk id="54" creationId="{FABE4D55-DBE1-0A18-E1C7-344A2C0BF17D}"/>
          </ac:spMkLst>
        </pc:spChg>
        <pc:spChg chg="add mod">
          <ac:chgData name="Kulinich Bohdan" userId="48e65c9f34e137d0" providerId="LiveId" clId="{6FC6F622-0AD6-4E42-8BC4-254B67DB1B8F}" dt="2023-08-30T17:57:33.405" v="829" actId="1038"/>
          <ac:spMkLst>
            <pc:docMk/>
            <pc:sldMk cId="3673138856" sldId="288"/>
            <ac:spMk id="55" creationId="{CB2535FC-7E18-A281-6196-438533CDF534}"/>
          </ac:spMkLst>
        </pc:spChg>
        <pc:spChg chg="add mod">
          <ac:chgData name="Kulinich Bohdan" userId="48e65c9f34e137d0" providerId="LiveId" clId="{6FC6F622-0AD6-4E42-8BC4-254B67DB1B8F}" dt="2023-08-30T17:57:33.405" v="829" actId="1038"/>
          <ac:spMkLst>
            <pc:docMk/>
            <pc:sldMk cId="3673138856" sldId="288"/>
            <ac:spMk id="56" creationId="{C298ECCF-22BF-6CDD-D80A-1A5BBA2B16C6}"/>
          </ac:spMkLst>
        </pc:spChg>
        <pc:spChg chg="add mod">
          <ac:chgData name="Kulinich Bohdan" userId="48e65c9f34e137d0" providerId="LiveId" clId="{6FC6F622-0AD6-4E42-8BC4-254B67DB1B8F}" dt="2023-08-30T17:57:42.711" v="832" actId="1038"/>
          <ac:spMkLst>
            <pc:docMk/>
            <pc:sldMk cId="3673138856" sldId="288"/>
            <ac:spMk id="66" creationId="{1D4E5FC9-32E8-0ABE-DDFD-57EF1ECA9E30}"/>
          </ac:spMkLst>
        </pc:spChg>
        <pc:spChg chg="add mod">
          <ac:chgData name="Kulinich Bohdan" userId="48e65c9f34e137d0" providerId="LiveId" clId="{6FC6F622-0AD6-4E42-8BC4-254B67DB1B8F}" dt="2023-08-30T17:57:33.405" v="829" actId="1038"/>
          <ac:spMkLst>
            <pc:docMk/>
            <pc:sldMk cId="3673138856" sldId="288"/>
            <ac:spMk id="67" creationId="{5F742CD1-2EAD-EA0C-4AD7-802CDEB2D79C}"/>
          </ac:spMkLst>
        </pc:spChg>
        <pc:spChg chg="add mod">
          <ac:chgData name="Kulinich Bohdan" userId="48e65c9f34e137d0" providerId="LiveId" clId="{6FC6F622-0AD6-4E42-8BC4-254B67DB1B8F}" dt="2023-08-30T17:56:01.036" v="806" actId="1076"/>
          <ac:spMkLst>
            <pc:docMk/>
            <pc:sldMk cId="3673138856" sldId="288"/>
            <ac:spMk id="68" creationId="{CFFB6B29-BA58-6AD5-CD50-8E1F8D0A7FFA}"/>
          </ac:spMkLst>
        </pc:spChg>
        <pc:spChg chg="add del mod">
          <ac:chgData name="Kulinich Bohdan" userId="48e65c9f34e137d0" providerId="LiveId" clId="{6FC6F622-0AD6-4E42-8BC4-254B67DB1B8F}" dt="2023-08-30T17:51:51.839" v="728" actId="478"/>
          <ac:spMkLst>
            <pc:docMk/>
            <pc:sldMk cId="3673138856" sldId="288"/>
            <ac:spMk id="69" creationId="{69FC39EB-0B34-53D8-5582-37C02EE59159}"/>
          </ac:spMkLst>
        </pc:spChg>
        <pc:spChg chg="add mod">
          <ac:chgData name="Kulinich Bohdan" userId="48e65c9f34e137d0" providerId="LiveId" clId="{6FC6F622-0AD6-4E42-8BC4-254B67DB1B8F}" dt="2023-08-30T17:56:01.036" v="806" actId="1076"/>
          <ac:spMkLst>
            <pc:docMk/>
            <pc:sldMk cId="3673138856" sldId="288"/>
            <ac:spMk id="70" creationId="{E4573ADA-E0DB-896C-1057-ABE6F57D1B3F}"/>
          </ac:spMkLst>
        </pc:spChg>
        <pc:spChg chg="add mod">
          <ac:chgData name="Kulinich Bohdan" userId="48e65c9f34e137d0" providerId="LiveId" clId="{6FC6F622-0AD6-4E42-8BC4-254B67DB1B8F}" dt="2023-08-30T17:56:01.036" v="806" actId="1076"/>
          <ac:spMkLst>
            <pc:docMk/>
            <pc:sldMk cId="3673138856" sldId="288"/>
            <ac:spMk id="71" creationId="{6058B006-DF88-48CB-B939-8B2E07CBE9D3}"/>
          </ac:spMkLst>
        </pc:spChg>
        <pc:spChg chg="add mod">
          <ac:chgData name="Kulinich Bohdan" userId="48e65c9f34e137d0" providerId="LiveId" clId="{6FC6F622-0AD6-4E42-8BC4-254B67DB1B8F}" dt="2023-08-30T17:56:01.036" v="806" actId="1076"/>
          <ac:spMkLst>
            <pc:docMk/>
            <pc:sldMk cId="3673138856" sldId="288"/>
            <ac:spMk id="72" creationId="{31A1AED2-058C-92AA-4296-0191A68C973C}"/>
          </ac:spMkLst>
        </pc:spChg>
        <pc:spChg chg="add mod">
          <ac:chgData name="Kulinich Bohdan" userId="48e65c9f34e137d0" providerId="LiveId" clId="{6FC6F622-0AD6-4E42-8BC4-254B67DB1B8F}" dt="2023-08-30T17:55:55.289" v="805" actId="14100"/>
          <ac:spMkLst>
            <pc:docMk/>
            <pc:sldMk cId="3673138856" sldId="288"/>
            <ac:spMk id="73" creationId="{62908E57-7183-0C3C-304F-94652BAE043D}"/>
          </ac:spMkLst>
        </pc:spChg>
        <pc:spChg chg="add mod">
          <ac:chgData name="Kulinich Bohdan" userId="48e65c9f34e137d0" providerId="LiveId" clId="{6FC6F622-0AD6-4E42-8BC4-254B67DB1B8F}" dt="2023-08-30T17:55:55.289" v="805" actId="14100"/>
          <ac:spMkLst>
            <pc:docMk/>
            <pc:sldMk cId="3673138856" sldId="288"/>
            <ac:spMk id="74" creationId="{A30248DD-E418-82A5-521E-794F20F9F188}"/>
          </ac:spMkLst>
        </pc:spChg>
        <pc:spChg chg="add mod">
          <ac:chgData name="Kulinich Bohdan" userId="48e65c9f34e137d0" providerId="LiveId" clId="{6FC6F622-0AD6-4E42-8BC4-254B67DB1B8F}" dt="2023-08-30T17:55:55.289" v="805" actId="14100"/>
          <ac:spMkLst>
            <pc:docMk/>
            <pc:sldMk cId="3673138856" sldId="288"/>
            <ac:spMk id="75" creationId="{E7C9E63D-27EA-6CC0-8C68-3E458C124DA3}"/>
          </ac:spMkLst>
        </pc:spChg>
        <pc:spChg chg="add mod">
          <ac:chgData name="Kulinich Bohdan" userId="48e65c9f34e137d0" providerId="LiveId" clId="{6FC6F622-0AD6-4E42-8BC4-254B67DB1B8F}" dt="2023-08-30T17:55:55.289" v="805" actId="14100"/>
          <ac:spMkLst>
            <pc:docMk/>
            <pc:sldMk cId="3673138856" sldId="288"/>
            <ac:spMk id="76" creationId="{82BDE301-A0D8-5A40-DB8F-AF124C9656B6}"/>
          </ac:spMkLst>
        </pc:spChg>
        <pc:spChg chg="add mod">
          <ac:chgData name="Kulinich Bohdan" userId="48e65c9f34e137d0" providerId="LiveId" clId="{6FC6F622-0AD6-4E42-8BC4-254B67DB1B8F}" dt="2023-08-30T17:58:11.295" v="836"/>
          <ac:spMkLst>
            <pc:docMk/>
            <pc:sldMk cId="3673138856" sldId="288"/>
            <ac:spMk id="77" creationId="{2ACEF0BF-C30D-6DE9-EAB3-270337E9ABE9}"/>
          </ac:spMkLst>
        </pc:spChg>
        <pc:spChg chg="add mod">
          <ac:chgData name="Kulinich Bohdan" userId="48e65c9f34e137d0" providerId="LiveId" clId="{6FC6F622-0AD6-4E42-8BC4-254B67DB1B8F}" dt="2023-08-30T17:58:21.454" v="838"/>
          <ac:spMkLst>
            <pc:docMk/>
            <pc:sldMk cId="3673138856" sldId="288"/>
            <ac:spMk id="78" creationId="{6D3E8672-83C5-9F58-4822-05E6E15490FC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78" creationId="{940CBE61-E629-DED6-C29F-3FE4E6CE5E30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79" creationId="{40A09FBF-6E9F-A125-F453-7E13E7110277}"/>
          </ac:spMkLst>
        </pc:spChg>
        <pc:spChg chg="add mod">
          <ac:chgData name="Kulinich Bohdan" userId="48e65c9f34e137d0" providerId="LiveId" clId="{6FC6F622-0AD6-4E42-8BC4-254B67DB1B8F}" dt="2023-08-30T17:58:32.470" v="840"/>
          <ac:spMkLst>
            <pc:docMk/>
            <pc:sldMk cId="3673138856" sldId="288"/>
            <ac:spMk id="79" creationId="{D9DF75D6-5B32-3871-4481-5716D295E77C}"/>
          </ac:spMkLst>
        </pc:spChg>
        <pc:spChg chg="add mod">
          <ac:chgData name="Kulinich Bohdan" userId="48e65c9f34e137d0" providerId="LiveId" clId="{6FC6F622-0AD6-4E42-8BC4-254B67DB1B8F}" dt="2023-08-30T17:58:42.704" v="842"/>
          <ac:spMkLst>
            <pc:docMk/>
            <pc:sldMk cId="3673138856" sldId="288"/>
            <ac:spMk id="80" creationId="{913983A9-D8E8-00B3-5CD9-4DE5CE6CF5F4}"/>
          </ac:spMkLst>
        </pc:spChg>
        <pc:spChg chg="add mod">
          <ac:chgData name="Kulinich Bohdan" userId="48e65c9f34e137d0" providerId="LiveId" clId="{6FC6F622-0AD6-4E42-8BC4-254B67DB1B8F}" dt="2023-08-30T17:57:26.463" v="813" actId="1076"/>
          <ac:spMkLst>
            <pc:docMk/>
            <pc:sldMk cId="3673138856" sldId="288"/>
            <ac:spMk id="81" creationId="{06609F08-A17E-093A-DFF3-7DEFD3F8DE23}"/>
          </ac:spMkLst>
        </pc:spChg>
        <pc:spChg chg="add mod">
          <ac:chgData name="Kulinich Bohdan" userId="48e65c9f34e137d0" providerId="LiveId" clId="{6FC6F622-0AD6-4E42-8BC4-254B67DB1B8F}" dt="2023-08-30T17:57:26.463" v="813" actId="1076"/>
          <ac:spMkLst>
            <pc:docMk/>
            <pc:sldMk cId="3673138856" sldId="288"/>
            <ac:spMk id="82" creationId="{E8DDAC87-86A3-D828-757F-AEE1C85740F5}"/>
          </ac:spMkLst>
        </pc:spChg>
        <pc:spChg chg="add mod">
          <ac:chgData name="Kulinich Bohdan" userId="48e65c9f34e137d0" providerId="LiveId" clId="{6FC6F622-0AD6-4E42-8BC4-254B67DB1B8F}" dt="2023-08-30T17:57:26.463" v="813" actId="1076"/>
          <ac:spMkLst>
            <pc:docMk/>
            <pc:sldMk cId="3673138856" sldId="288"/>
            <ac:spMk id="86" creationId="{02143D37-D2E4-85A9-CFE2-F93E1177631A}"/>
          </ac:spMkLst>
        </pc:spChg>
        <pc:spChg chg="add mod">
          <ac:chgData name="Kulinich Bohdan" userId="48e65c9f34e137d0" providerId="LiveId" clId="{6FC6F622-0AD6-4E42-8BC4-254B67DB1B8F}" dt="2023-08-30T17:57:26.463" v="813" actId="1076"/>
          <ac:spMkLst>
            <pc:docMk/>
            <pc:sldMk cId="3673138856" sldId="288"/>
            <ac:spMk id="89" creationId="{397C6420-6B68-46E3-B765-E24E1E680ABC}"/>
          </ac:spMkLst>
        </pc:spChg>
        <pc:spChg chg="add mod">
          <ac:chgData name="Kulinich Bohdan" userId="48e65c9f34e137d0" providerId="LiveId" clId="{6FC6F622-0AD6-4E42-8BC4-254B67DB1B8F}" dt="2023-08-30T18:04:10.615" v="946" actId="1076"/>
          <ac:spMkLst>
            <pc:docMk/>
            <pc:sldMk cId="3673138856" sldId="288"/>
            <ac:spMk id="91" creationId="{32B78E1A-AB45-0981-30CB-1F341FB42B34}"/>
          </ac:spMkLst>
        </pc:spChg>
        <pc:spChg chg="add mod">
          <ac:chgData name="Kulinich Bohdan" userId="48e65c9f34e137d0" providerId="LiveId" clId="{6FC6F622-0AD6-4E42-8BC4-254B67DB1B8F}" dt="2023-08-30T18:06:21.485" v="976" actId="14100"/>
          <ac:spMkLst>
            <pc:docMk/>
            <pc:sldMk cId="3673138856" sldId="288"/>
            <ac:spMk id="92" creationId="{2F4C3869-0A76-F457-3191-8F677DA41A85}"/>
          </ac:spMkLst>
        </pc:spChg>
        <pc:spChg chg="add mod">
          <ac:chgData name="Kulinich Bohdan" userId="48e65c9f34e137d0" providerId="LiveId" clId="{6FC6F622-0AD6-4E42-8BC4-254B67DB1B8F}" dt="2023-08-30T18:04:17.509" v="948" actId="1076"/>
          <ac:spMkLst>
            <pc:docMk/>
            <pc:sldMk cId="3673138856" sldId="288"/>
            <ac:spMk id="93" creationId="{A59282FB-9785-DD33-0BCE-DA740769C748}"/>
          </ac:spMkLst>
        </pc:spChg>
        <pc:spChg chg="add mod">
          <ac:chgData name="Kulinich Bohdan" userId="48e65c9f34e137d0" providerId="LiveId" clId="{6FC6F622-0AD6-4E42-8BC4-254B67DB1B8F}" dt="2023-08-30T18:04:17.509" v="948" actId="1076"/>
          <ac:spMkLst>
            <pc:docMk/>
            <pc:sldMk cId="3673138856" sldId="288"/>
            <ac:spMk id="100" creationId="{29AF69D9-F98A-1ADB-0935-D865EE9192DB}"/>
          </ac:spMkLst>
        </pc:spChg>
        <pc:spChg chg="add mod">
          <ac:chgData name="Kulinich Bohdan" userId="48e65c9f34e137d0" providerId="LiveId" clId="{6FC6F622-0AD6-4E42-8BC4-254B67DB1B8F}" dt="2023-08-30T18:05:36.143" v="975" actId="2711"/>
          <ac:spMkLst>
            <pc:docMk/>
            <pc:sldMk cId="3673138856" sldId="288"/>
            <ac:spMk id="102" creationId="{E8515BB8-59D0-FED2-FDD4-9F5A68497584}"/>
          </ac:spMkLst>
        </pc:spChg>
        <pc:spChg chg="add mod">
          <ac:chgData name="Kulinich Bohdan" userId="48e65c9f34e137d0" providerId="LiveId" clId="{6FC6F622-0AD6-4E42-8BC4-254B67DB1B8F}" dt="2023-08-30T18:06:52.023" v="986" actId="14100"/>
          <ac:spMkLst>
            <pc:docMk/>
            <pc:sldMk cId="3673138856" sldId="288"/>
            <ac:spMk id="104" creationId="{AE0C3FC2-7E8C-E3AC-BFAC-F3E109F982DB}"/>
          </ac:spMkLst>
        </pc:spChg>
        <pc:spChg chg="add mod">
          <ac:chgData name="Kulinich Bohdan" userId="48e65c9f34e137d0" providerId="LiveId" clId="{6FC6F622-0AD6-4E42-8BC4-254B67DB1B8F}" dt="2023-08-30T18:06:52.023" v="986" actId="14100"/>
          <ac:spMkLst>
            <pc:docMk/>
            <pc:sldMk cId="3673138856" sldId="288"/>
            <ac:spMk id="110" creationId="{90C14910-41AA-DA0F-53E7-EB1F02DA9A8C}"/>
          </ac:spMkLst>
        </pc:spChg>
        <pc:spChg chg="add mod">
          <ac:chgData name="Kulinich Bohdan" userId="48e65c9f34e137d0" providerId="LiveId" clId="{6FC6F622-0AD6-4E42-8BC4-254B67DB1B8F}" dt="2023-08-30T18:06:52.023" v="986" actId="14100"/>
          <ac:spMkLst>
            <pc:docMk/>
            <pc:sldMk cId="3673138856" sldId="288"/>
            <ac:spMk id="111" creationId="{98073A19-61B6-470B-D307-5ECFE3A9B818}"/>
          </ac:spMkLst>
        </pc:spChg>
        <pc:spChg chg="add mod">
          <ac:chgData name="Kulinich Bohdan" userId="48e65c9f34e137d0" providerId="LiveId" clId="{6FC6F622-0AD6-4E42-8BC4-254B67DB1B8F}" dt="2023-09-02T12:43:54.158" v="2539" actId="207"/>
          <ac:spMkLst>
            <pc:docMk/>
            <pc:sldMk cId="3673138856" sldId="288"/>
            <ac:spMk id="112" creationId="{A8EA24FE-F338-F13E-1175-555EDF690859}"/>
          </ac:spMkLst>
        </pc:spChg>
        <pc:spChg chg="add mod">
          <ac:chgData name="Kulinich Bohdan" userId="48e65c9f34e137d0" providerId="LiveId" clId="{6FC6F622-0AD6-4E42-8BC4-254B67DB1B8F}" dt="2023-09-02T12:43:54.158" v="2539" actId="207"/>
          <ac:spMkLst>
            <pc:docMk/>
            <pc:sldMk cId="3673138856" sldId="288"/>
            <ac:spMk id="113" creationId="{805E6984-4EB8-ADE3-11F3-5B81621C233D}"/>
          </ac:spMkLst>
        </pc:spChg>
        <pc:spChg chg="add mod">
          <ac:chgData name="Kulinich Bohdan" userId="48e65c9f34e137d0" providerId="LiveId" clId="{6FC6F622-0AD6-4E42-8BC4-254B67DB1B8F}" dt="2023-09-02T12:43:54.158" v="2539" actId="207"/>
          <ac:spMkLst>
            <pc:docMk/>
            <pc:sldMk cId="3673138856" sldId="288"/>
            <ac:spMk id="114" creationId="{C8020AF2-EE7A-4843-F850-65B21AF369DB}"/>
          </ac:spMkLst>
        </pc:spChg>
        <pc:spChg chg="add mod">
          <ac:chgData name="Kulinich Bohdan" userId="48e65c9f34e137d0" providerId="LiveId" clId="{6FC6F622-0AD6-4E42-8BC4-254B67DB1B8F}" dt="2023-09-02T12:43:54.158" v="2539" actId="207"/>
          <ac:spMkLst>
            <pc:docMk/>
            <pc:sldMk cId="3673138856" sldId="288"/>
            <ac:spMk id="115" creationId="{70D32B28-996C-82A8-6B1C-66D3906867AD}"/>
          </ac:spMkLst>
        </pc:spChg>
        <pc:spChg chg="add mod">
          <ac:chgData name="Kulinich Bohdan" userId="48e65c9f34e137d0" providerId="LiveId" clId="{6FC6F622-0AD6-4E42-8BC4-254B67DB1B8F}" dt="2023-09-02T12:43:54.158" v="2539" actId="207"/>
          <ac:spMkLst>
            <pc:docMk/>
            <pc:sldMk cId="3673138856" sldId="288"/>
            <ac:spMk id="116" creationId="{DE120E17-EDAB-C122-BAC5-A7A0146FF4E0}"/>
          </ac:spMkLst>
        </pc:spChg>
        <pc:spChg chg="add mod">
          <ac:chgData name="Kulinich Bohdan" userId="48e65c9f34e137d0" providerId="LiveId" clId="{6FC6F622-0AD6-4E42-8BC4-254B67DB1B8F}" dt="2023-08-30T18:07:33.580" v="989" actId="1076"/>
          <ac:spMkLst>
            <pc:docMk/>
            <pc:sldMk cId="3673138856" sldId="288"/>
            <ac:spMk id="118" creationId="{C7F59E77-03C6-0186-4AEF-B6E134108449}"/>
          </ac:spMkLst>
        </pc:spChg>
        <pc:spChg chg="add mod">
          <ac:chgData name="Kulinich Bohdan" userId="48e65c9f34e137d0" providerId="LiveId" clId="{6FC6F622-0AD6-4E42-8BC4-254B67DB1B8F}" dt="2023-08-30T18:07:33.580" v="989" actId="1076"/>
          <ac:spMkLst>
            <pc:docMk/>
            <pc:sldMk cId="3673138856" sldId="288"/>
            <ac:spMk id="119" creationId="{10E205AF-019B-27DE-31A6-B69D00E0869C}"/>
          </ac:spMkLst>
        </pc:spChg>
        <pc:spChg chg="add mod">
          <ac:chgData name="Kulinich Bohdan" userId="48e65c9f34e137d0" providerId="LiveId" clId="{6FC6F622-0AD6-4E42-8BC4-254B67DB1B8F}" dt="2023-08-30T18:07:33.580" v="989" actId="1076"/>
          <ac:spMkLst>
            <pc:docMk/>
            <pc:sldMk cId="3673138856" sldId="288"/>
            <ac:spMk id="120" creationId="{37A11050-922B-7E1F-3ADF-1B37B89DC058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46" creationId="{0E4B43C6-E0F7-2114-D922-8506306AFB9A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54" creationId="{4888BD2F-1111-699B-55B7-C91DB3500560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55" creationId="{707FA4C9-E44D-F632-7630-32B71875B573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56" creationId="{22A24287-5E7B-D868-ECA0-45065840F474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57" creationId="{0FDB559E-12C5-A5FE-AC68-C16A94381473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58" creationId="{7D831064-DAB2-A742-9100-4E48C38115A2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59" creationId="{8D786759-BB11-38F8-3593-32221AB1F167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60" creationId="{3F3A4CA8-0FA8-BFD6-510A-BE687C97FD7F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61" creationId="{22391DCC-6295-66DF-5BFD-705C90275317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62" creationId="{A806AC03-4C00-448F-65F6-2D883A2FB91C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63" creationId="{E3EB4C20-A0D5-D9F8-91A3-B85FE7532771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64" creationId="{47160FF6-8C79-C089-9BE5-7596EF6DDC9E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65" creationId="{D2A0E687-1CF3-249E-DC6B-CC78494A84CA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66" creationId="{9796371F-50AD-9D5D-2CFB-5B455F02C9F2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178" creationId="{1644E1A9-76F3-ADE2-6B7F-E02B1B744654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179" creationId="{47B750A7-2CB1-F4EB-CAB3-A4E6AB7A0556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85" creationId="{0177C48C-5CC4-F58D-8B25-0AD68E56D3C8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86" creationId="{66B06454-9197-2578-F54A-C1DB5CB97F56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189" creationId="{4A95EEEF-63C6-821C-0997-6EFC536D52C6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90" creationId="{C31C6FFF-1E8A-A90D-B1DB-8F8813607249}"/>
          </ac:spMkLst>
        </pc:spChg>
        <pc:grpChg chg="add del mod">
          <ac:chgData name="Kulinich Bohdan" userId="48e65c9f34e137d0" providerId="LiveId" clId="{6FC6F622-0AD6-4E42-8BC4-254B67DB1B8F}" dt="2023-08-29T19:10:05.493" v="576" actId="478"/>
          <ac:grpSpMkLst>
            <pc:docMk/>
            <pc:sldMk cId="3673138856" sldId="288"/>
            <ac:grpSpMk id="8" creationId="{8F423F34-BC29-682A-B39C-7A19BBA17C68}"/>
          </ac:grpSpMkLst>
        </pc:grpChg>
        <pc:grpChg chg="del">
          <ac:chgData name="Kulinich Bohdan" userId="48e65c9f34e137d0" providerId="LiveId" clId="{6FC6F622-0AD6-4E42-8BC4-254B67DB1B8F}" dt="2023-08-29T14:10:12.466" v="309" actId="478"/>
          <ac:grpSpMkLst>
            <pc:docMk/>
            <pc:sldMk cId="3673138856" sldId="288"/>
            <ac:grpSpMk id="33" creationId="{DB4C06C4-3C94-198B-8103-2FB1110A4D49}"/>
          </ac:grpSpMkLst>
        </pc:grpChg>
        <pc:grpChg chg="add del mod">
          <ac:chgData name="Kulinich Bohdan" userId="48e65c9f34e137d0" providerId="LiveId" clId="{6FC6F622-0AD6-4E42-8BC4-254B67DB1B8F}" dt="2023-08-30T17:50:20.990" v="713" actId="478"/>
          <ac:grpSpMkLst>
            <pc:docMk/>
            <pc:sldMk cId="3673138856" sldId="288"/>
            <ac:grpSpMk id="38" creationId="{A6E9113B-694D-4C83-B834-BE059101DDB1}"/>
          </ac:grpSpMkLst>
        </pc:grpChg>
        <pc:grpChg chg="add mod">
          <ac:chgData name="Kulinich Bohdan" userId="48e65c9f34e137d0" providerId="LiveId" clId="{6FC6F622-0AD6-4E42-8BC4-254B67DB1B8F}" dt="2023-08-30T17:55:17.120" v="793" actId="1037"/>
          <ac:grpSpMkLst>
            <pc:docMk/>
            <pc:sldMk cId="3673138856" sldId="288"/>
            <ac:grpSpMk id="43" creationId="{7CA69772-521D-D595-992D-7AD7AB2C4D01}"/>
          </ac:grpSpMkLst>
        </pc:grpChg>
        <pc:grpChg chg="add mod">
          <ac:chgData name="Kulinich Bohdan" userId="48e65c9f34e137d0" providerId="LiveId" clId="{6FC6F622-0AD6-4E42-8BC4-254B67DB1B8F}" dt="2023-08-30T17:57:33.405" v="829" actId="1038"/>
          <ac:grpSpMkLst>
            <pc:docMk/>
            <pc:sldMk cId="3673138856" sldId="288"/>
            <ac:grpSpMk id="57" creationId="{668790D5-5A5B-4D8C-FBAE-932BEBAA852C}"/>
          </ac:grpSpMkLst>
        </pc:grpChg>
        <pc:grpChg chg="add del">
          <ac:chgData name="Kulinich Bohdan" userId="48e65c9f34e137d0" providerId="LiveId" clId="{6FC6F622-0AD6-4E42-8BC4-254B67DB1B8F}" dt="2023-08-29T14:10:00.823" v="306" actId="478"/>
          <ac:grpSpMkLst>
            <pc:docMk/>
            <pc:sldMk cId="3673138856" sldId="288"/>
            <ac:grpSpMk id="80" creationId="{8E17850E-F173-C4BC-217C-5FCC97A52D3B}"/>
          </ac:grpSpMkLst>
        </pc:grpChg>
        <pc:cxnChg chg="add del">
          <ac:chgData name="Kulinich Bohdan" userId="48e65c9f34e137d0" providerId="LiveId" clId="{6FC6F622-0AD6-4E42-8BC4-254B67DB1B8F}" dt="2023-08-29T14:09:58.310" v="305" actId="478"/>
          <ac:cxnSpMkLst>
            <pc:docMk/>
            <pc:sldMk cId="3673138856" sldId="288"/>
            <ac:cxnSpMk id="7" creationId="{45247843-AE8E-DD0E-7020-82AFD4055310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8" creationId="{0E03B5EC-DD50-E6CB-8C37-91D49A1D2AAF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9" creationId="{4EF0FE61-C4D5-0EB8-E083-603E39A4F0B7}"/>
          </ac:cxnSpMkLst>
        </pc:cxnChg>
        <pc:cxnChg chg="mod">
          <ac:chgData name="Kulinich Bohdan" userId="48e65c9f34e137d0" providerId="LiveId" clId="{6FC6F622-0AD6-4E42-8BC4-254B67DB1B8F}" dt="2023-08-29T19:09:58.223" v="570" actId="208"/>
          <ac:cxnSpMkLst>
            <pc:docMk/>
            <pc:sldMk cId="3673138856" sldId="288"/>
            <ac:cxnSpMk id="9" creationId="{EF42A7C5-E5F8-7275-99AF-F6B04CA70D6D}"/>
          </ac:cxnSpMkLst>
        </pc:cxnChg>
        <pc:cxnChg chg="mod">
          <ac:chgData name="Kulinich Bohdan" userId="48e65c9f34e137d0" providerId="LiveId" clId="{6FC6F622-0AD6-4E42-8BC4-254B67DB1B8F}" dt="2023-08-29T19:09:58.223" v="570" actId="208"/>
          <ac:cxnSpMkLst>
            <pc:docMk/>
            <pc:sldMk cId="3673138856" sldId="288"/>
            <ac:cxnSpMk id="10" creationId="{23C1466D-55E5-DF96-C6EB-BD6A5C37CB20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0" creationId="{3131FCAA-AE1E-1A0F-8E6A-81280374E84C}"/>
          </ac:cxnSpMkLst>
        </pc:cxnChg>
        <pc:cxnChg chg="add del mod">
          <ac:chgData name="Kulinich Bohdan" userId="48e65c9f34e137d0" providerId="LiveId" clId="{6FC6F622-0AD6-4E42-8BC4-254B67DB1B8F}" dt="2023-08-29T19:10:06.335" v="577" actId="478"/>
          <ac:cxnSpMkLst>
            <pc:docMk/>
            <pc:sldMk cId="3673138856" sldId="288"/>
            <ac:cxnSpMk id="11" creationId="{28A704A7-505C-DDC9-2587-6B32445BC589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1" creationId="{B32881CE-BC3E-B2C9-BDE7-9A986511007A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2" creationId="{742824BA-854E-D78A-20F1-F8879DB59571}"/>
          </ac:cxnSpMkLst>
        </pc:cxnChg>
        <pc:cxnChg chg="add del mod">
          <ac:chgData name="Kulinich Bohdan" userId="48e65c9f34e137d0" providerId="LiveId" clId="{6FC6F622-0AD6-4E42-8BC4-254B67DB1B8F}" dt="2023-08-29T19:10:04.638" v="575" actId="478"/>
          <ac:cxnSpMkLst>
            <pc:docMk/>
            <pc:sldMk cId="3673138856" sldId="288"/>
            <ac:cxnSpMk id="12" creationId="{F57034DC-6D1A-E31E-56EC-E951E37F0AD4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3" creationId="{8664F979-ED7B-AC9D-2658-8F534A2DC13D}"/>
          </ac:cxnSpMkLst>
        </pc:cxnChg>
        <pc:cxnChg chg="add del mod">
          <ac:chgData name="Kulinich Bohdan" userId="48e65c9f34e137d0" providerId="LiveId" clId="{6FC6F622-0AD6-4E42-8BC4-254B67DB1B8F}" dt="2023-08-29T19:10:15.084" v="585" actId="478"/>
          <ac:cxnSpMkLst>
            <pc:docMk/>
            <pc:sldMk cId="3673138856" sldId="288"/>
            <ac:cxnSpMk id="13" creationId="{B96A703B-9D3E-AC91-71AE-19014A875624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4" creationId="{2C56C14C-A73A-272E-3C0D-CFCE66DBBB45}"/>
          </ac:cxnSpMkLst>
        </pc:cxnChg>
        <pc:cxnChg chg="add del mod">
          <ac:chgData name="Kulinich Bohdan" userId="48e65c9f34e137d0" providerId="LiveId" clId="{6FC6F622-0AD6-4E42-8BC4-254B67DB1B8F}" dt="2023-08-29T19:10:36.519" v="590" actId="164"/>
          <ac:cxnSpMkLst>
            <pc:docMk/>
            <pc:sldMk cId="3673138856" sldId="288"/>
            <ac:cxnSpMk id="14" creationId="{EFCF1835-0D86-4F71-720A-BBD90271DC96}"/>
          </ac:cxnSpMkLst>
        </pc:cxnChg>
        <pc:cxnChg chg="add mod">
          <ac:chgData name="Kulinich Bohdan" userId="48e65c9f34e137d0" providerId="LiveId" clId="{6FC6F622-0AD6-4E42-8BC4-254B67DB1B8F}" dt="2023-08-29T19:10:36.519" v="590" actId="164"/>
          <ac:cxnSpMkLst>
            <pc:docMk/>
            <pc:sldMk cId="3673138856" sldId="288"/>
            <ac:cxnSpMk id="15" creationId="{1A139727-D558-97B3-7AF3-E0E6225F4B6F}"/>
          </ac:cxnSpMkLst>
        </pc:cxnChg>
        <pc:cxnChg chg="add mod">
          <ac:chgData name="Kulinich Bohdan" userId="48e65c9f34e137d0" providerId="LiveId" clId="{6FC6F622-0AD6-4E42-8BC4-254B67DB1B8F}" dt="2023-08-29T19:10:36.519" v="590" actId="164"/>
          <ac:cxnSpMkLst>
            <pc:docMk/>
            <pc:sldMk cId="3673138856" sldId="288"/>
            <ac:cxnSpMk id="16" creationId="{B004A0D2-B9B4-5427-8F1B-CCA0EDC4C07B}"/>
          </ac:cxnSpMkLst>
        </pc:cxnChg>
        <pc:cxnChg chg="add mod">
          <ac:chgData name="Kulinich Bohdan" userId="48e65c9f34e137d0" providerId="LiveId" clId="{6FC6F622-0AD6-4E42-8BC4-254B67DB1B8F}" dt="2023-08-29T19:10:36.519" v="590" actId="164"/>
          <ac:cxnSpMkLst>
            <pc:docMk/>
            <pc:sldMk cId="3673138856" sldId="288"/>
            <ac:cxnSpMk id="21" creationId="{880F7638-6D10-C828-DD2C-98B4F1577C40}"/>
          </ac:cxnSpMkLst>
        </pc:cxnChg>
        <pc:cxnChg chg="add mod">
          <ac:chgData name="Kulinich Bohdan" userId="48e65c9f34e137d0" providerId="LiveId" clId="{6FC6F622-0AD6-4E42-8BC4-254B67DB1B8F}" dt="2023-08-29T19:10:36.519" v="590" actId="164"/>
          <ac:cxnSpMkLst>
            <pc:docMk/>
            <pc:sldMk cId="3673138856" sldId="288"/>
            <ac:cxnSpMk id="22" creationId="{BCBEFE10-11E8-0AB9-9F57-74917AE61E4B}"/>
          </ac:cxnSpMkLst>
        </pc:cxnChg>
        <pc:cxnChg chg="add mod">
          <ac:chgData name="Kulinich Bohdan" userId="48e65c9f34e137d0" providerId="LiveId" clId="{6FC6F622-0AD6-4E42-8BC4-254B67DB1B8F}" dt="2023-08-29T19:10:36.519" v="590" actId="164"/>
          <ac:cxnSpMkLst>
            <pc:docMk/>
            <pc:sldMk cId="3673138856" sldId="288"/>
            <ac:cxnSpMk id="23" creationId="{61569555-EFF8-1664-8F09-37AA7E844301}"/>
          </ac:cxnSpMkLst>
        </pc:cxnChg>
        <pc:cxnChg chg="add mod">
          <ac:chgData name="Kulinich Bohdan" userId="48e65c9f34e137d0" providerId="LiveId" clId="{6FC6F622-0AD6-4E42-8BC4-254B67DB1B8F}" dt="2023-08-29T19:10:36.519" v="590" actId="164"/>
          <ac:cxnSpMkLst>
            <pc:docMk/>
            <pc:sldMk cId="3673138856" sldId="288"/>
            <ac:cxnSpMk id="24" creationId="{A3A484AC-BFAE-AF25-9EE5-0811D72694C0}"/>
          </ac:cxnSpMkLst>
        </pc:cxnChg>
        <pc:cxnChg chg="add mod">
          <ac:chgData name="Kulinich Bohdan" userId="48e65c9f34e137d0" providerId="LiveId" clId="{6FC6F622-0AD6-4E42-8BC4-254B67DB1B8F}" dt="2023-08-29T19:10:36.519" v="590" actId="164"/>
          <ac:cxnSpMkLst>
            <pc:docMk/>
            <pc:sldMk cId="3673138856" sldId="288"/>
            <ac:cxnSpMk id="25" creationId="{CC56D23B-7CD7-C13B-9830-8141A687E3B0}"/>
          </ac:cxnSpMkLst>
        </pc:cxnChg>
        <pc:cxnChg chg="add del mod">
          <ac:chgData name="Kulinich Bohdan" userId="48e65c9f34e137d0" providerId="LiveId" clId="{6FC6F622-0AD6-4E42-8BC4-254B67DB1B8F}" dt="2023-08-29T19:10:07.602" v="578" actId="478"/>
          <ac:cxnSpMkLst>
            <pc:docMk/>
            <pc:sldMk cId="3673138856" sldId="288"/>
            <ac:cxnSpMk id="27" creationId="{FEC6BCC9-0BA7-6C22-4328-A8E4D80898B5}"/>
          </ac:cxnSpMkLst>
        </pc:cxnChg>
        <pc:cxnChg chg="add del mod">
          <ac:chgData name="Kulinich Bohdan" userId="48e65c9f34e137d0" providerId="LiveId" clId="{6FC6F622-0AD6-4E42-8BC4-254B67DB1B8F}" dt="2023-08-29T19:10:16.400" v="586" actId="478"/>
          <ac:cxnSpMkLst>
            <pc:docMk/>
            <pc:sldMk cId="3673138856" sldId="288"/>
            <ac:cxnSpMk id="28" creationId="{04D646F6-11A6-42A5-0228-F8CF0EDD60DB}"/>
          </ac:cxnSpMkLst>
        </pc:cxnChg>
        <pc:cxnChg chg="add del mod">
          <ac:chgData name="Kulinich Bohdan" userId="48e65c9f34e137d0" providerId="LiveId" clId="{6FC6F622-0AD6-4E42-8BC4-254B67DB1B8F}" dt="2023-08-29T19:10:03.018" v="573" actId="478"/>
          <ac:cxnSpMkLst>
            <pc:docMk/>
            <pc:sldMk cId="3673138856" sldId="288"/>
            <ac:cxnSpMk id="29" creationId="{2FDDD5EA-8F18-185C-BC89-CD1869F46C68}"/>
          </ac:cxnSpMkLst>
        </pc:cxnChg>
        <pc:cxnChg chg="add del mod">
          <ac:chgData name="Kulinich Bohdan" userId="48e65c9f34e137d0" providerId="LiveId" clId="{6FC6F622-0AD6-4E42-8BC4-254B67DB1B8F}" dt="2023-08-29T19:10:08.526" v="579" actId="478"/>
          <ac:cxnSpMkLst>
            <pc:docMk/>
            <pc:sldMk cId="3673138856" sldId="288"/>
            <ac:cxnSpMk id="30" creationId="{302D210D-2662-6355-3BA7-79DC5C986C6E}"/>
          </ac:cxnSpMkLst>
        </pc:cxnChg>
        <pc:cxnChg chg="add del mod">
          <ac:chgData name="Kulinich Bohdan" userId="48e65c9f34e137d0" providerId="LiveId" clId="{6FC6F622-0AD6-4E42-8BC4-254B67DB1B8F}" dt="2023-08-29T19:10:10.230" v="581" actId="478"/>
          <ac:cxnSpMkLst>
            <pc:docMk/>
            <pc:sldMk cId="3673138856" sldId="288"/>
            <ac:cxnSpMk id="34" creationId="{6D0BFFF3-0FB1-BEEC-A3EB-52952D801CAA}"/>
          </ac:cxnSpMkLst>
        </pc:cxnChg>
        <pc:cxnChg chg="add del mod">
          <ac:chgData name="Kulinich Bohdan" userId="48e65c9f34e137d0" providerId="LiveId" clId="{6FC6F622-0AD6-4E42-8BC4-254B67DB1B8F}" dt="2023-08-29T19:10:03.882" v="574" actId="478"/>
          <ac:cxnSpMkLst>
            <pc:docMk/>
            <pc:sldMk cId="3673138856" sldId="288"/>
            <ac:cxnSpMk id="36" creationId="{E98E29C3-1C51-4CBA-45BA-EEA769AFDAFD}"/>
          </ac:cxnSpMkLst>
        </pc:cxnChg>
        <pc:cxnChg chg="add del mod">
          <ac:chgData name="Kulinich Bohdan" userId="48e65c9f34e137d0" providerId="LiveId" clId="{6FC6F622-0AD6-4E42-8BC4-254B67DB1B8F}" dt="2023-08-29T19:10:01.985" v="572" actId="478"/>
          <ac:cxnSpMkLst>
            <pc:docMk/>
            <pc:sldMk cId="3673138856" sldId="288"/>
            <ac:cxnSpMk id="37" creationId="{31FF9829-C2ED-C65E-1E1A-49F3410780B3}"/>
          </ac:cxnSpMkLst>
        </pc:cxnChg>
        <pc:cxnChg chg="add mod">
          <ac:chgData name="Kulinich Bohdan" userId="48e65c9f34e137d0" providerId="LiveId" clId="{6FC6F622-0AD6-4E42-8BC4-254B67DB1B8F}" dt="2023-08-30T17:50:31.234" v="714"/>
          <ac:cxnSpMkLst>
            <pc:docMk/>
            <pc:sldMk cId="3673138856" sldId="288"/>
            <ac:cxnSpMk id="39" creationId="{BDD0C868-AE0F-AD4E-45D0-8874CDC909F9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44" creationId="{9B0D87F2-2465-8525-2E04-91F8CF42B41F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45" creationId="{340ED296-882F-F44B-8884-661D3067D315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46" creationId="{3942AE22-1980-2098-7909-B6C656E8ADC7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47" creationId="{B3741EBF-9832-0A46-B48A-D411E2C264C9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48" creationId="{008609F5-25AC-2628-0759-F384E340C295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49" creationId="{92E696A5-D89F-59CE-484B-AFB2413E9AAB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50" creationId="{9F2939F2-57E0-559B-EF1F-6B05306C6E24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51" creationId="{16F39E3F-D145-818F-710E-B640AA73447F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58" creationId="{992EB790-93E6-0C42-BCED-4C8F3032B674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59" creationId="{EE2E40B0-66DB-38B4-0EE0-23EAAB150D70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60" creationId="{920C9EC6-48E1-9B26-2536-7E7CAA5DD83E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61" creationId="{DCC95726-ACD8-C1C9-2262-A0335286F86F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62" creationId="{81A9F68E-547D-7DD8-BFE1-A1C06408D30A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63" creationId="{C63CCB34-141B-0F7A-11F4-3D3F8F5A26A6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64" creationId="{65C55750-8455-D22E-285D-2B2F3DD8ED8E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65" creationId="{3B7DF3A8-4ED8-C929-A72B-0C57B8F0CEAE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47" creationId="{8A1472F7-A5AF-1F61-8DD9-6FA655EA6E3C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48" creationId="{72996616-65E2-456B-359A-0D74336F4BED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49" creationId="{B503F0CC-4FC9-CB13-C308-120AEC1AB297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50" creationId="{0A13DD84-C874-210E-EEB3-A677D8E19816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51" creationId="{53DD1186-9FB4-4AD7-1637-48BE665E8BC1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52" creationId="{ED48ED39-8E9D-F2D1-84F7-2DA7114288E8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53" creationId="{7DE2B3B5-9832-D069-8917-B8BE9A1D3D65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68" creationId="{720B7D32-0D17-F509-7BB5-BB0D009ACAF7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69" creationId="{C66B1087-7251-AE5A-0888-55157D9B0F24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70" creationId="{F149AE65-45B4-B149-FF36-7DBB1DF7A0EB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71" creationId="{DE7C04EB-B326-C7CF-2D4A-1BFB676113EE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72" creationId="{269A46B8-647C-3E89-A9B1-109484EDBA6D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80" creationId="{43387478-9CDD-B129-6BFC-FF1DD88727A7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81" creationId="{F87E83ED-BCD7-E0CD-9AAC-6DBC3752E9AE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82" creationId="{5046AEE5-248B-A4E0-96C6-112EB0AF0DBD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83" creationId="{6EE5E22E-2104-E147-F251-4F2F23163BEB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84" creationId="{3E282C02-2341-25E4-C68A-A32C4776ED9F}"/>
          </ac:cxnSpMkLst>
        </pc:cxnChg>
      </pc:sldChg>
      <pc:sldChg chg="addSp delSp modSp mod setBg addAnim delAnim modAnim">
        <pc:chgData name="Kulinich Bohdan" userId="48e65c9f34e137d0" providerId="LiveId" clId="{6FC6F622-0AD6-4E42-8BC4-254B67DB1B8F}" dt="2023-09-02T12:44:14.038" v="2541"/>
        <pc:sldMkLst>
          <pc:docMk/>
          <pc:sldMk cId="3147096252" sldId="289"/>
        </pc:sldMkLst>
        <pc:spChg chg="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10" creationId="{65F334A1-3ADA-38F3-F1E0-F6107E8FB522}"/>
          </ac:spMkLst>
        </pc:spChg>
        <pc:spChg chg="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11" creationId="{5DEA4EF8-FB72-5222-EA87-998739FA5933}"/>
          </ac:spMkLst>
        </pc:spChg>
        <pc:spChg chg="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12" creationId="{7E1E32F0-EE9C-968F-5D00-76AE613B71B7}"/>
          </ac:spMkLst>
        </pc:spChg>
        <pc:spChg chg="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13" creationId="{56753AD1-1BF8-E053-9379-448AF3ACBAEE}"/>
          </ac:spMkLst>
        </pc:spChg>
        <pc:spChg chg="del mod topLvl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22" creationId="{BAE78ECB-4145-5247-3160-7D670F38ECAE}"/>
          </ac:spMkLst>
        </pc:spChg>
        <pc:spChg chg="del mod topLvl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23" creationId="{C5E9481F-4387-D892-A10B-D9E7DD2A7298}"/>
          </ac:spMkLst>
        </pc:spChg>
        <pc:spChg chg="del mod">
          <ac:chgData name="Kulinich Bohdan" userId="48e65c9f34e137d0" providerId="LiveId" clId="{6FC6F622-0AD6-4E42-8BC4-254B67DB1B8F}" dt="2023-09-01T17:21:16.876" v="1557" actId="478"/>
          <ac:spMkLst>
            <pc:docMk/>
            <pc:sldMk cId="3147096252" sldId="289"/>
            <ac:spMk id="27" creationId="{7F216059-3879-B0EA-4506-CB959BB5EEA1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0" creationId="{ED9BAA4A-DA86-A7B6-0BFA-588F25BEEDC6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1" creationId="{333FE932-0B61-71A9-E51C-4D7BA3570CAD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2" creationId="{5AB45086-C1D7-E29D-C534-0D170B93849E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3" creationId="{66943BA4-4E3D-0C0C-3C64-B85F83EA3FE3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4" creationId="{E888FC8E-6463-7393-6B9A-AF7A362C808B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5" creationId="{EA0BB7BC-971C-2847-82DC-8481519C672F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6" creationId="{27D2379A-DB87-D28F-9DCE-B9B8318154E6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7" creationId="{44B4427D-9144-5A23-7024-4BF435F56A8E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8" creationId="{0ECE24D5-9C00-AB76-38BD-AF96A6F1B2D3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9" creationId="{592331AD-5620-0479-6AB0-BC4F091DE9E2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40" creationId="{0DB3B8E6-7CCB-D286-3F68-E12598C1C27D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41" creationId="{A6FCEBC3-80E0-DF16-B2F2-1697BBE07D68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42" creationId="{3DD3FC27-8D20-922C-516D-43B7256C01AA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43" creationId="{A7FAB315-A486-02B0-3573-D24D1D985A44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44" creationId="{7B5F8FC6-3175-13CA-ADF0-7273F26B6752}"/>
          </ac:spMkLst>
        </pc:spChg>
        <pc:spChg chg="add 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67" creationId="{7A4084D8-D9B3-0964-9818-8FBFCC3F2313}"/>
          </ac:spMkLst>
        </pc:spChg>
        <pc:spChg chg="add 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68" creationId="{A21DFE6D-9BAE-BB8A-3905-BC58B364BBE7}"/>
          </ac:spMkLst>
        </pc:spChg>
        <pc:spChg chg="add 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69" creationId="{FEACCFCA-BCF5-FA09-03F5-7E7328658DFF}"/>
          </ac:spMkLst>
        </pc:spChg>
        <pc:spChg chg="add 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70" creationId="{6F831141-2242-8B24-C992-6565BA293803}"/>
          </ac:spMkLst>
        </pc:spChg>
        <pc:spChg chg="add 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71" creationId="{DA41AFC7-9BBB-AC20-148A-F4CBB9E7679C}"/>
          </ac:spMkLst>
        </pc:spChg>
        <pc:spChg chg="add 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72" creationId="{7D2F2329-F46B-1F78-0A68-DEE559D12F1D}"/>
          </ac:spMkLst>
        </pc:spChg>
        <pc:spChg chg="add del mod">
          <ac:chgData name="Kulinich Bohdan" userId="48e65c9f34e137d0" providerId="LiveId" clId="{6FC6F622-0AD6-4E42-8BC4-254B67DB1B8F}" dt="2023-09-01T17:13:44.096" v="1491" actId="478"/>
          <ac:spMkLst>
            <pc:docMk/>
            <pc:sldMk cId="3147096252" sldId="289"/>
            <ac:spMk id="73" creationId="{A7AC756C-0ED5-3D9E-8DDB-0ACC1A3200DE}"/>
          </ac:spMkLst>
        </pc:spChg>
        <pc:spChg chg="add del mod">
          <ac:chgData name="Kulinich Bohdan" userId="48e65c9f34e137d0" providerId="LiveId" clId="{6FC6F622-0AD6-4E42-8BC4-254B67DB1B8F}" dt="2023-09-01T17:15:46.559" v="1513" actId="478"/>
          <ac:spMkLst>
            <pc:docMk/>
            <pc:sldMk cId="3147096252" sldId="289"/>
            <ac:spMk id="74" creationId="{E70F6A37-0140-C600-9AF8-73E5684D615D}"/>
          </ac:spMkLst>
        </pc:spChg>
        <pc:spChg chg="add del mod">
          <ac:chgData name="Kulinich Bohdan" userId="48e65c9f34e137d0" providerId="LiveId" clId="{6FC6F622-0AD6-4E42-8BC4-254B67DB1B8F}" dt="2023-09-01T17:21:27.676" v="1559" actId="478"/>
          <ac:spMkLst>
            <pc:docMk/>
            <pc:sldMk cId="3147096252" sldId="289"/>
            <ac:spMk id="89" creationId="{79652B76-6625-D8EF-A106-4A5BECCCC916}"/>
          </ac:spMkLst>
        </pc:spChg>
        <pc:spChg chg="add del mod">
          <ac:chgData name="Kulinich Bohdan" userId="48e65c9f34e137d0" providerId="LiveId" clId="{6FC6F622-0AD6-4E42-8BC4-254B67DB1B8F}" dt="2023-09-01T17:21:27.676" v="1559" actId="478"/>
          <ac:spMkLst>
            <pc:docMk/>
            <pc:sldMk cId="3147096252" sldId="289"/>
            <ac:spMk id="91" creationId="{FAF503B3-A938-1188-79C3-6CA4AEB8ABB7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11" creationId="{6A876231-4E5D-5429-8348-D9C82B03C898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12" creationId="{19407237-6C11-316C-83D4-A997B81F4BFF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13" creationId="{236191DA-C515-7498-D495-ACF99613A674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14" creationId="{874CE7E7-176F-AFE9-7305-94FC7DCAE747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15" creationId="{1169FBBF-1BB7-531A-1DF1-20C920F28E87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21" creationId="{64306D12-6AFD-D0E2-BADC-547E7398EC10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22" creationId="{6E261C2B-B48F-DA2C-E11D-68FEE2BAD7D7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23" creationId="{5242DFD8-5572-718B-C9A6-0DBE71FD0971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26" creationId="{59D5C23B-9DF9-52B9-BDE3-305D7A9FF576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28" creationId="{2A2A7101-163E-A9BE-ACD6-75F92FF16FA8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29" creationId="{1454267C-F4AB-54DA-F904-0237C3286480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30" creationId="{2981EE4E-DD4C-EBD6-A923-2C9D85C7ABC3}"/>
          </ac:spMkLst>
        </pc:spChg>
        <pc:spChg chg="add mod">
          <ac:chgData name="Kulinich Bohdan" userId="48e65c9f34e137d0" providerId="LiveId" clId="{6FC6F622-0AD6-4E42-8BC4-254B67DB1B8F}" dt="2023-09-01T17:21:41.140" v="1562" actId="207"/>
          <ac:spMkLst>
            <pc:docMk/>
            <pc:sldMk cId="3147096252" sldId="289"/>
            <ac:spMk id="131" creationId="{7FE4974D-477C-7117-1046-216EB367CE5A}"/>
          </ac:spMkLst>
        </pc:spChg>
        <pc:grpChg chg="del">
          <ac:chgData name="Kulinich Bohdan" userId="48e65c9f34e137d0" providerId="LiveId" clId="{6FC6F622-0AD6-4E42-8BC4-254B67DB1B8F}" dt="2023-08-30T19:13:10.883" v="1016" actId="478"/>
          <ac:grpSpMkLst>
            <pc:docMk/>
            <pc:sldMk cId="3147096252" sldId="289"/>
            <ac:grpSpMk id="14" creationId="{2EE045D8-7AA5-1519-96DD-41C70C5098D9}"/>
          </ac:grpSpMkLst>
        </pc:grpChg>
        <pc:grpChg chg="del mod">
          <ac:chgData name="Kulinich Bohdan" userId="48e65c9f34e137d0" providerId="LiveId" clId="{6FC6F622-0AD6-4E42-8BC4-254B67DB1B8F}" dt="2023-08-30T19:13:25.273" v="1020" actId="165"/>
          <ac:grpSpMkLst>
            <pc:docMk/>
            <pc:sldMk cId="3147096252" sldId="289"/>
            <ac:grpSpMk id="21" creationId="{5AC4D81C-34A3-4E9B-663A-C50B916EF742}"/>
          </ac:grpSpMkLst>
        </pc:grpChg>
        <pc:grpChg chg="del">
          <ac:chgData name="Kulinich Bohdan" userId="48e65c9f34e137d0" providerId="LiveId" clId="{6FC6F622-0AD6-4E42-8BC4-254B67DB1B8F}" dt="2023-08-30T19:13:17.466" v="1017" actId="478"/>
          <ac:grpSpMkLst>
            <pc:docMk/>
            <pc:sldMk cId="3147096252" sldId="289"/>
            <ac:grpSpMk id="24" creationId="{63458B00-3259-80D9-6472-5D66F1B74C06}"/>
          </ac:grpSpMkLst>
        </pc:grpChg>
        <pc:cxnChg chg="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3" creationId="{1BC921A6-AAF8-D2B4-0330-67AF2EDA0D1F}"/>
          </ac:cxnSpMkLst>
        </pc:cxnChg>
        <pc:cxnChg chg="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4" creationId="{599811F1-080C-4209-A5AD-9D090FCAA7BA}"/>
          </ac:cxnSpMkLst>
        </pc:cxnChg>
        <pc:cxnChg chg="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6" creationId="{127D7B0B-2020-7EEE-2FEA-FDB58A552D1C}"/>
          </ac:cxnSpMkLst>
        </pc:cxnChg>
        <pc:cxnChg chg="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7" creationId="{209E1635-CDD2-CA17-8510-5AA888C90C82}"/>
          </ac:cxnSpMkLst>
        </pc:cxnChg>
        <pc:cxnChg chg="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8" creationId="{A7CAA6C0-EFFE-748A-1444-83913EF3CE9B}"/>
          </ac:cxnSpMkLst>
        </pc:cxnChg>
        <pc:cxnChg chg="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9" creationId="{CB85F8A3-C769-D9B5-A821-49A8B1C33FE6}"/>
          </ac:cxnSpMkLst>
        </pc:cxnChg>
        <pc:cxnChg chg="del">
          <ac:chgData name="Kulinich Bohdan" userId="48e65c9f34e137d0" providerId="LiveId" clId="{6FC6F622-0AD6-4E42-8BC4-254B67DB1B8F}" dt="2023-08-30T19:12:55.309" v="1013" actId="478"/>
          <ac:cxnSpMkLst>
            <pc:docMk/>
            <pc:sldMk cId="3147096252" sldId="289"/>
            <ac:cxnSpMk id="28" creationId="{516A34A8-C7C8-EE91-FF35-E9AC61090FE5}"/>
          </ac:cxnSpMkLst>
        </pc:cxnChg>
        <pc:cxnChg chg="del">
          <ac:chgData name="Kulinich Bohdan" userId="48e65c9f34e137d0" providerId="LiveId" clId="{6FC6F622-0AD6-4E42-8BC4-254B67DB1B8F}" dt="2023-08-30T19:12:53.342" v="1012" actId="478"/>
          <ac:cxnSpMkLst>
            <pc:docMk/>
            <pc:sldMk cId="3147096252" sldId="289"/>
            <ac:cxnSpMk id="29" creationId="{BE0CA96C-81E5-C5F3-B2DB-824CD8FEC6B5}"/>
          </ac:cxnSpMkLst>
        </pc:cxnChg>
        <pc:cxnChg chg="add del mod">
          <ac:chgData name="Kulinich Bohdan" userId="48e65c9f34e137d0" providerId="LiveId" clId="{6FC6F622-0AD6-4E42-8BC4-254B67DB1B8F}" dt="2023-08-30T20:33:32.742" v="1078" actId="478"/>
          <ac:cxnSpMkLst>
            <pc:docMk/>
            <pc:sldMk cId="3147096252" sldId="289"/>
            <ac:cxnSpMk id="51" creationId="{41C301DA-0B68-8A14-AC11-6598D549CEB0}"/>
          </ac:cxnSpMkLst>
        </pc:cxnChg>
        <pc:cxnChg chg="add 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52" creationId="{0770844A-622F-6A58-D594-B351094BFAF6}"/>
          </ac:cxnSpMkLst>
        </pc:cxnChg>
        <pc:cxnChg chg="add del mod">
          <ac:chgData name="Kulinich Bohdan" userId="48e65c9f34e137d0" providerId="LiveId" clId="{6FC6F622-0AD6-4E42-8BC4-254B67DB1B8F}" dt="2023-08-30T20:33:23.335" v="1077" actId="478"/>
          <ac:cxnSpMkLst>
            <pc:docMk/>
            <pc:sldMk cId="3147096252" sldId="289"/>
            <ac:cxnSpMk id="53" creationId="{E29ACC9B-C7D6-C393-D39E-6DBA432A8FD4}"/>
          </ac:cxnSpMkLst>
        </pc:cxnChg>
        <pc:cxnChg chg="add 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56" creationId="{5B01F56B-F344-F11A-8B6D-328105521B63}"/>
          </ac:cxnSpMkLst>
        </pc:cxnChg>
        <pc:cxnChg chg="add 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57" creationId="{2D805F31-2ACA-3621-9CCD-3BC0BDAEB11A}"/>
          </ac:cxnSpMkLst>
        </pc:cxnChg>
        <pc:cxnChg chg="add 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58" creationId="{D7BA0470-C7CB-AE33-2D75-C1C970907828}"/>
          </ac:cxnSpMkLst>
        </pc:cxnChg>
        <pc:cxnChg chg="add del mod">
          <ac:chgData name="Kulinich Bohdan" userId="48e65c9f34e137d0" providerId="LiveId" clId="{6FC6F622-0AD6-4E42-8BC4-254B67DB1B8F}" dt="2023-09-01T17:21:24.957" v="1558" actId="478"/>
          <ac:cxnSpMkLst>
            <pc:docMk/>
            <pc:sldMk cId="3147096252" sldId="289"/>
            <ac:cxnSpMk id="75" creationId="{96C801FF-5D7C-F232-880D-9DA40A2BD0A5}"/>
          </ac:cxnSpMkLst>
        </pc:cxnChg>
        <pc:cxnChg chg="add del mod">
          <ac:chgData name="Kulinich Bohdan" userId="48e65c9f34e137d0" providerId="LiveId" clId="{6FC6F622-0AD6-4E42-8BC4-254B67DB1B8F}" dt="2023-09-01T17:21:24.957" v="1558" actId="478"/>
          <ac:cxnSpMkLst>
            <pc:docMk/>
            <pc:sldMk cId="3147096252" sldId="289"/>
            <ac:cxnSpMk id="78" creationId="{C0B26886-E547-0A0C-812B-96AEADFB1D92}"/>
          </ac:cxnSpMkLst>
        </pc:cxnChg>
        <pc:cxnChg chg="add del mod">
          <ac:chgData name="Kulinich Bohdan" userId="48e65c9f34e137d0" providerId="LiveId" clId="{6FC6F622-0AD6-4E42-8BC4-254B67DB1B8F}" dt="2023-09-01T17:21:24.957" v="1558" actId="478"/>
          <ac:cxnSpMkLst>
            <pc:docMk/>
            <pc:sldMk cId="3147096252" sldId="289"/>
            <ac:cxnSpMk id="81" creationId="{C01671EB-18AF-2200-DAC3-004BC77E3329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92" creationId="{C9711503-7C7A-FF5F-6BE1-A7B8F6158D49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93" creationId="{041433FE-ACD0-4773-2C68-DC36364267C1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100" creationId="{282F5D5D-C73A-D7EE-6C65-5C0A59D38C19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102" creationId="{B3528C71-1FF5-CB2A-DE5E-D5C51C21F17C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104" creationId="{5EA06F48-BDDE-A19C-E66F-A4B87D4F049F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110" creationId="{95EFC005-4C47-E3F1-5D29-7F3E0BC3DEA1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116" creationId="{5DB62964-5F65-03F8-9AA1-F120B7F714B3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118" creationId="{DC7565F1-661D-796A-2932-C20C31646895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119" creationId="{BDDB7653-128B-1B33-3BBE-2E68146D1374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120" creationId="{6E869841-8EBA-B18A-CD88-D67B80277AA7}"/>
          </ac:cxnSpMkLst>
        </pc:cxnChg>
      </pc:sldChg>
      <pc:sldChg chg="addSp delSp modSp mod setBg delAnim modAnim">
        <pc:chgData name="Kulinich Bohdan" userId="48e65c9f34e137d0" providerId="LiveId" clId="{6FC6F622-0AD6-4E42-8BC4-254B67DB1B8F}" dt="2023-09-02T09:20:25.687" v="2019" actId="14429"/>
        <pc:sldMkLst>
          <pc:docMk/>
          <pc:sldMk cId="1249258237" sldId="290"/>
        </pc:sldMkLst>
        <pc:spChg chg="add del mod">
          <ac:chgData name="Kulinich Bohdan" userId="48e65c9f34e137d0" providerId="LiveId" clId="{6FC6F622-0AD6-4E42-8BC4-254B67DB1B8F}" dt="2023-09-01T17:21:51.048" v="1564" actId="478"/>
          <ac:spMkLst>
            <pc:docMk/>
            <pc:sldMk cId="1249258237" sldId="290"/>
            <ac:spMk id="10" creationId="{59C32813-0197-F2AE-7B10-134B9BD0AE64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11" creationId="{DE20F655-B2FE-F068-BE6B-714BEC3B896F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12" creationId="{3122DDB5-752E-58CB-A0CB-23432E77385E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13" creationId="{8D67C560-71F5-D8A6-BDE7-DF0FB16350AE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14" creationId="{26D83D11-9BDB-B19E-FD8B-0084A9955AD2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23" creationId="{5544D99F-1159-A5A3-C47B-DB9CE60E5704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24" creationId="{95FD49E7-99A8-8892-93AE-F4D365A1483A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25" creationId="{7CC57E45-A775-14A9-43A8-A177708589B9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26" creationId="{9F2F0000-912F-048E-3511-4B380FDD1BA7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27" creationId="{1A87182C-9614-03D4-1F0A-D07CD117BB3A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38" creationId="{E36AA38C-ADC2-C7FB-74DB-D9C23531E141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39" creationId="{A1C0A065-167A-DC23-7C8F-DF5425C5A793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40" creationId="{933EE470-3B1C-8A3E-1433-40C251656F04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41" creationId="{12E6B744-4D2B-7A92-09D6-ABF489CD9754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42" creationId="{1A3401AC-B416-A9F3-8DDA-11FA0F0C3466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43" creationId="{D07AED19-405F-1E4B-7E25-DD066D91C9BB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44" creationId="{717224CA-F4E8-7251-7FD6-E75B54CA74DA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45" creationId="{4DD6DB12-4FB3-7AB2-CA17-F1EBC7FD7074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46" creationId="{CE9B1603-05C0-8BC7-9636-D09B8D984843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47" creationId="{2498E29B-BF4C-217F-749E-04FB6512D871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48" creationId="{34E0957C-84B0-8898-BEC1-BEE57A6F829E}"/>
          </ac:spMkLst>
        </pc:spChg>
        <pc:spChg chg="add mod">
          <ac:chgData name="Kulinich Bohdan" userId="48e65c9f34e137d0" providerId="LiveId" clId="{6FC6F622-0AD6-4E42-8BC4-254B67DB1B8F}" dt="2023-09-01T17:50:51.242" v="1986" actId="14100"/>
          <ac:spMkLst>
            <pc:docMk/>
            <pc:sldMk cId="1249258237" sldId="290"/>
            <ac:spMk id="49" creationId="{400C49AB-9B8B-3DCD-ACB2-0E147CE2E232}"/>
          </ac:spMkLst>
        </pc:spChg>
        <pc:spChg chg="add mod">
          <ac:chgData name="Kulinich Bohdan" userId="48e65c9f34e137d0" providerId="LiveId" clId="{6FC6F622-0AD6-4E42-8BC4-254B67DB1B8F}" dt="2023-09-01T17:22:00.823" v="1575" actId="1036"/>
          <ac:spMkLst>
            <pc:docMk/>
            <pc:sldMk cId="1249258237" sldId="290"/>
            <ac:spMk id="53" creationId="{56310FD0-0A47-6BAC-FFDF-C5461AB09FCC}"/>
          </ac:spMkLst>
        </pc:spChg>
        <pc:spChg chg="add mod">
          <ac:chgData name="Kulinich Bohdan" userId="48e65c9f34e137d0" providerId="LiveId" clId="{6FC6F622-0AD6-4E42-8BC4-254B67DB1B8F}" dt="2023-09-01T17:22:00.823" v="1575" actId="1036"/>
          <ac:spMkLst>
            <pc:docMk/>
            <pc:sldMk cId="1249258237" sldId="290"/>
            <ac:spMk id="54" creationId="{37BB9C65-2826-5BB3-8752-CBCA976C242A}"/>
          </ac:spMkLst>
        </pc:spChg>
        <pc:spChg chg="add mod">
          <ac:chgData name="Kulinich Bohdan" userId="48e65c9f34e137d0" providerId="LiveId" clId="{6FC6F622-0AD6-4E42-8BC4-254B67DB1B8F}" dt="2023-09-01T17:28:13.055" v="1652" actId="14100"/>
          <ac:spMkLst>
            <pc:docMk/>
            <pc:sldMk cId="1249258237" sldId="290"/>
            <ac:spMk id="55" creationId="{FBA57379-D8DB-A086-7DC9-91DF60539C62}"/>
          </ac:spMkLst>
        </pc:spChg>
        <pc:spChg chg="add mod modVis">
          <ac:chgData name="Kulinich Bohdan" userId="48e65c9f34e137d0" providerId="LiveId" clId="{6FC6F622-0AD6-4E42-8BC4-254B67DB1B8F}" dt="2023-09-01T20:37:36.382" v="1989" actId="14429"/>
          <ac:spMkLst>
            <pc:docMk/>
            <pc:sldMk cId="1249258237" sldId="290"/>
            <ac:spMk id="56" creationId="{FEDF102F-4A04-8E0C-8F7A-9BDD969774DB}"/>
          </ac:spMkLst>
        </pc:spChg>
        <pc:spChg chg="add mod">
          <ac:chgData name="Kulinich Bohdan" userId="48e65c9f34e137d0" providerId="LiveId" clId="{6FC6F622-0AD6-4E42-8BC4-254B67DB1B8F}" dt="2023-09-01T17:30:55.991" v="1663" actId="1076"/>
          <ac:spMkLst>
            <pc:docMk/>
            <pc:sldMk cId="1249258237" sldId="290"/>
            <ac:spMk id="57" creationId="{4CB7B93C-4705-57C9-7A74-E50544777285}"/>
          </ac:spMkLst>
        </pc:spChg>
        <pc:spChg chg="add mod">
          <ac:chgData name="Kulinich Bohdan" userId="48e65c9f34e137d0" providerId="LiveId" clId="{6FC6F622-0AD6-4E42-8BC4-254B67DB1B8F}" dt="2023-09-01T17:31:06.121" v="1666" actId="1076"/>
          <ac:spMkLst>
            <pc:docMk/>
            <pc:sldMk cId="1249258237" sldId="290"/>
            <ac:spMk id="58" creationId="{23F511C1-AC14-F0A0-7554-52A4F0A9ADED}"/>
          </ac:spMkLst>
        </pc:spChg>
        <pc:spChg chg="add mod">
          <ac:chgData name="Kulinich Bohdan" userId="48e65c9f34e137d0" providerId="LiveId" clId="{6FC6F622-0AD6-4E42-8BC4-254B67DB1B8F}" dt="2023-09-01T17:31:13.717" v="1670" actId="1076"/>
          <ac:spMkLst>
            <pc:docMk/>
            <pc:sldMk cId="1249258237" sldId="290"/>
            <ac:spMk id="59" creationId="{89335D2D-8AEB-AC74-C2F4-CA1655EFE385}"/>
          </ac:spMkLst>
        </pc:spChg>
        <pc:spChg chg="add mod">
          <ac:chgData name="Kulinich Bohdan" userId="48e65c9f34e137d0" providerId="LiveId" clId="{6FC6F622-0AD6-4E42-8BC4-254B67DB1B8F}" dt="2023-09-01T20:39:20.371" v="1995" actId="166"/>
          <ac:spMkLst>
            <pc:docMk/>
            <pc:sldMk cId="1249258237" sldId="290"/>
            <ac:spMk id="60" creationId="{5A71683A-8D13-BBE9-C67E-B9C2B655CB4A}"/>
          </ac:spMkLst>
        </pc:spChg>
        <pc:spChg chg="add mod">
          <ac:chgData name="Kulinich Bohdan" userId="48e65c9f34e137d0" providerId="LiveId" clId="{6FC6F622-0AD6-4E42-8BC4-254B67DB1B8F}" dt="2023-09-01T20:39:20.371" v="1995" actId="166"/>
          <ac:spMkLst>
            <pc:docMk/>
            <pc:sldMk cId="1249258237" sldId="290"/>
            <ac:spMk id="61" creationId="{518777F9-BED7-10F0-60D5-AB69BD5A3B7D}"/>
          </ac:spMkLst>
        </pc:spChg>
        <pc:spChg chg="add mod">
          <ac:chgData name="Kulinich Bohdan" userId="48e65c9f34e137d0" providerId="LiveId" clId="{6FC6F622-0AD6-4E42-8BC4-254B67DB1B8F}" dt="2023-09-01T17:34:28.528" v="1737" actId="1037"/>
          <ac:spMkLst>
            <pc:docMk/>
            <pc:sldMk cId="1249258237" sldId="290"/>
            <ac:spMk id="62" creationId="{748EA34D-04DB-577C-75D9-BB82C87642D4}"/>
          </ac:spMkLst>
        </pc:spChg>
        <pc:spChg chg="add mod">
          <ac:chgData name="Kulinich Bohdan" userId="48e65c9f34e137d0" providerId="LiveId" clId="{6FC6F622-0AD6-4E42-8BC4-254B67DB1B8F}" dt="2023-09-01T17:38:14.825" v="1753" actId="1076"/>
          <ac:spMkLst>
            <pc:docMk/>
            <pc:sldMk cId="1249258237" sldId="290"/>
            <ac:spMk id="63" creationId="{B6036801-C787-AC6B-2E6C-9FE2A48C9BAC}"/>
          </ac:spMkLst>
        </pc:spChg>
        <pc:spChg chg="add mod">
          <ac:chgData name="Kulinich Bohdan" userId="48e65c9f34e137d0" providerId="LiveId" clId="{6FC6F622-0AD6-4E42-8BC4-254B67DB1B8F}" dt="2023-09-01T17:47:59.752" v="1922" actId="166"/>
          <ac:spMkLst>
            <pc:docMk/>
            <pc:sldMk cId="1249258237" sldId="290"/>
            <ac:spMk id="64" creationId="{D34FF7C3-95FE-D7C3-B6C3-F4AFC0CA2C19}"/>
          </ac:spMkLst>
        </pc:spChg>
        <pc:spChg chg="add mod">
          <ac:chgData name="Kulinich Bohdan" userId="48e65c9f34e137d0" providerId="LiveId" clId="{6FC6F622-0AD6-4E42-8BC4-254B67DB1B8F}" dt="2023-09-01T17:38:33.370" v="1767" actId="1037"/>
          <ac:spMkLst>
            <pc:docMk/>
            <pc:sldMk cId="1249258237" sldId="290"/>
            <ac:spMk id="66" creationId="{AC292B2F-C8E2-DAA1-F6F3-5C661388CEAA}"/>
          </ac:spMkLst>
        </pc:spChg>
        <pc:spChg chg="add mod">
          <ac:chgData name="Kulinich Bohdan" userId="48e65c9f34e137d0" providerId="LiveId" clId="{6FC6F622-0AD6-4E42-8BC4-254B67DB1B8F}" dt="2023-09-01T17:47:59.752" v="1922" actId="166"/>
          <ac:spMkLst>
            <pc:docMk/>
            <pc:sldMk cId="1249258237" sldId="290"/>
            <ac:spMk id="67" creationId="{A8CBEBF8-9F0C-F942-9097-472F20C66EA9}"/>
          </ac:spMkLst>
        </pc:spChg>
        <pc:spChg chg="add mod">
          <ac:chgData name="Kulinich Bohdan" userId="48e65c9f34e137d0" providerId="LiveId" clId="{6FC6F622-0AD6-4E42-8BC4-254B67DB1B8F}" dt="2023-09-01T17:39:11.949" v="1770" actId="1076"/>
          <ac:spMkLst>
            <pc:docMk/>
            <pc:sldMk cId="1249258237" sldId="290"/>
            <ac:spMk id="68" creationId="{F834C718-3286-C213-3C59-8EA21409A5AC}"/>
          </ac:spMkLst>
        </pc:spChg>
        <pc:spChg chg="add mod">
          <ac:chgData name="Kulinich Bohdan" userId="48e65c9f34e137d0" providerId="LiveId" clId="{6FC6F622-0AD6-4E42-8BC4-254B67DB1B8F}" dt="2023-09-01T20:39:20.371" v="1995" actId="166"/>
          <ac:spMkLst>
            <pc:docMk/>
            <pc:sldMk cId="1249258237" sldId="290"/>
            <ac:spMk id="82" creationId="{A9A36E33-CC13-BBE0-D712-F74C9D587082}"/>
          </ac:spMkLst>
        </pc:spChg>
        <pc:spChg chg="add mod">
          <ac:chgData name="Kulinich Bohdan" userId="48e65c9f34e137d0" providerId="LiveId" clId="{6FC6F622-0AD6-4E42-8BC4-254B67DB1B8F}" dt="2023-09-01T20:39:20.371" v="1995" actId="166"/>
          <ac:spMkLst>
            <pc:docMk/>
            <pc:sldMk cId="1249258237" sldId="290"/>
            <ac:spMk id="86" creationId="{0EE18AC8-1D56-A364-B8F7-68D27FFD7486}"/>
          </ac:spMkLst>
        </pc:spChg>
        <pc:spChg chg="add mod">
          <ac:chgData name="Kulinich Bohdan" userId="48e65c9f34e137d0" providerId="LiveId" clId="{6FC6F622-0AD6-4E42-8BC4-254B67DB1B8F}" dt="2023-09-01T20:39:20.371" v="1995" actId="166"/>
          <ac:spMkLst>
            <pc:docMk/>
            <pc:sldMk cId="1249258237" sldId="290"/>
            <ac:spMk id="89" creationId="{021C00B1-04A1-D89A-3877-3CCADFAD5F66}"/>
          </ac:spMkLst>
        </pc:spChg>
        <pc:spChg chg="add mod">
          <ac:chgData name="Kulinich Bohdan" userId="48e65c9f34e137d0" providerId="LiveId" clId="{6FC6F622-0AD6-4E42-8BC4-254B67DB1B8F}" dt="2023-09-01T20:39:20.371" v="1995" actId="166"/>
          <ac:spMkLst>
            <pc:docMk/>
            <pc:sldMk cId="1249258237" sldId="290"/>
            <ac:spMk id="91" creationId="{FDFC72D7-D315-40AE-36C8-B2B51CF62817}"/>
          </ac:spMkLst>
        </pc:spChg>
        <pc:spChg chg="add mod modVis">
          <ac:chgData name="Kulinich Bohdan" userId="48e65c9f34e137d0" providerId="LiveId" clId="{6FC6F622-0AD6-4E42-8BC4-254B67DB1B8F}" dt="2023-09-02T09:20:25.687" v="2019" actId="14429"/>
          <ac:spMkLst>
            <pc:docMk/>
            <pc:sldMk cId="1249258237" sldId="290"/>
            <ac:spMk id="92" creationId="{7010B9F9-65ED-8310-C756-3DE9A26A8C13}"/>
          </ac:spMkLst>
        </pc:spChg>
        <pc:grpChg chg="add mod">
          <ac:chgData name="Kulinich Bohdan" userId="48e65c9f34e137d0" providerId="LiveId" clId="{6FC6F622-0AD6-4E42-8BC4-254B67DB1B8F}" dt="2023-09-01T17:42:26.836" v="1818" actId="164"/>
          <ac:grpSpMkLst>
            <pc:docMk/>
            <pc:sldMk cId="1249258237" sldId="290"/>
            <ac:grpSpMk id="78" creationId="{AB4FE69E-C2BF-3588-9BAB-1A8C0256B0FD}"/>
          </ac:grpSpMkLst>
        </pc:grpChg>
        <pc:grpChg chg="add mod">
          <ac:chgData name="Kulinich Bohdan" userId="48e65c9f34e137d0" providerId="LiveId" clId="{6FC6F622-0AD6-4E42-8BC4-254B67DB1B8F}" dt="2023-09-01T17:42:35.429" v="1824" actId="1037"/>
          <ac:grpSpMkLst>
            <pc:docMk/>
            <pc:sldMk cId="1249258237" sldId="290"/>
            <ac:grpSpMk id="79" creationId="{B132DE20-6DCC-75A2-3302-30AE01E53A39}"/>
          </ac:grpSpMkLst>
        </pc:grpChg>
        <pc:grpChg chg="mod">
          <ac:chgData name="Kulinich Bohdan" userId="48e65c9f34e137d0" providerId="LiveId" clId="{6FC6F622-0AD6-4E42-8BC4-254B67DB1B8F}" dt="2023-09-01T20:39:24.308" v="1996" actId="166"/>
          <ac:grpSpMkLst>
            <pc:docMk/>
            <pc:sldMk cId="1249258237" sldId="290"/>
            <ac:grpSpMk id="87" creationId="{4D3A0D0E-2135-D2A8-88DB-F2A45F6C4B96}"/>
          </ac:grpSpMkLst>
        </pc:grp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3" creationId="{DC7773D4-33D2-2F2F-9EB2-3DB43F87AAAA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4" creationId="{354ECCCB-59AF-DD56-8FC1-1613096C5618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6" creationId="{C8F19CDB-CD19-606B-DE4D-C5972908084F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7" creationId="{13D1D7DD-07CE-E500-E1FC-E0CBDB98109B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8" creationId="{6ACD51BE-E3F1-E9BC-3BFD-9880861D3A0B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9" creationId="{2B7B5E18-9240-60F2-632C-1B80E14B5591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15" creationId="{3B52F306-941C-FBE8-D6A5-24FF66B6646D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16" creationId="{26C5DA77-2567-10C4-5E8F-DB864BCB126D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21" creationId="{85016445-D7ED-3C69-155F-C5A774898776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22" creationId="{C26332ED-658F-07D0-B909-795C54034110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28" creationId="{2F6F9758-704F-9FC4-6C80-6084DB629534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29" creationId="{7FFD2B6D-3639-F746-064B-29CA0822F127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30" creationId="{337D2BC1-A635-AD34-A86D-0E078E5B2E45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31" creationId="{2BADB083-8A72-499A-2611-CF546366D2C5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32" creationId="{04AE8A12-A3AD-D306-DCA3-85B5B7F0A971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33" creationId="{8C8E9681-EC5B-F40A-6E2D-C7D21A5B5E32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34" creationId="{41827EEE-F966-03B3-9735-BE13937A4256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35" creationId="{F694A8B4-0206-FDE7-6141-05E29D79A899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36" creationId="{0F2FB5ED-7A5D-46FE-8E0C-DAF51931ED8A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37" creationId="{02A47FB1-E9B8-EC66-3B53-67F16F66FDBD}"/>
          </ac:cxnSpMkLst>
        </pc:cxnChg>
        <pc:cxnChg chg="add mod">
          <ac:chgData name="Kulinich Bohdan" userId="48e65c9f34e137d0" providerId="LiveId" clId="{6FC6F622-0AD6-4E42-8BC4-254B67DB1B8F}" dt="2023-09-01T17:22:00.823" v="1575" actId="1036"/>
          <ac:cxnSpMkLst>
            <pc:docMk/>
            <pc:sldMk cId="1249258237" sldId="290"/>
            <ac:cxnSpMk id="50" creationId="{F36A2875-C75A-C4E6-A61A-48D4A4CCAB3E}"/>
          </ac:cxnSpMkLst>
        </pc:cxnChg>
        <pc:cxnChg chg="add mod">
          <ac:chgData name="Kulinich Bohdan" userId="48e65c9f34e137d0" providerId="LiveId" clId="{6FC6F622-0AD6-4E42-8BC4-254B67DB1B8F}" dt="2023-09-01T17:22:00.823" v="1575" actId="1036"/>
          <ac:cxnSpMkLst>
            <pc:docMk/>
            <pc:sldMk cId="1249258237" sldId="290"/>
            <ac:cxnSpMk id="51" creationId="{940A23DE-7BE3-5D94-FC56-2144321FAE07}"/>
          </ac:cxnSpMkLst>
        </pc:cxnChg>
        <pc:cxnChg chg="add mod">
          <ac:chgData name="Kulinich Bohdan" userId="48e65c9f34e137d0" providerId="LiveId" clId="{6FC6F622-0AD6-4E42-8BC4-254B67DB1B8F}" dt="2023-09-01T17:22:00.823" v="1575" actId="1036"/>
          <ac:cxnSpMkLst>
            <pc:docMk/>
            <pc:sldMk cId="1249258237" sldId="290"/>
            <ac:cxnSpMk id="52" creationId="{FB676B14-8895-AAE6-096F-B52280E2C8F8}"/>
          </ac:cxnSpMkLst>
        </pc:cxnChg>
        <pc:cxnChg chg="add mod">
          <ac:chgData name="Kulinich Bohdan" userId="48e65c9f34e137d0" providerId="LiveId" clId="{6FC6F622-0AD6-4E42-8BC4-254B67DB1B8F}" dt="2023-09-01T17:38:05.371" v="1752" actId="1036"/>
          <ac:cxnSpMkLst>
            <pc:docMk/>
            <pc:sldMk cId="1249258237" sldId="290"/>
            <ac:cxnSpMk id="65" creationId="{7B3ACC49-C44B-0830-FAA3-8DEE4F56ABB2}"/>
          </ac:cxnSpMkLst>
        </pc:cxnChg>
        <pc:cxnChg chg="add mod">
          <ac:chgData name="Kulinich Bohdan" userId="48e65c9f34e137d0" providerId="LiveId" clId="{6FC6F622-0AD6-4E42-8BC4-254B67DB1B8F}" dt="2023-09-01T17:41:40.026" v="1798" actId="1038"/>
          <ac:cxnSpMkLst>
            <pc:docMk/>
            <pc:sldMk cId="1249258237" sldId="290"/>
            <ac:cxnSpMk id="69" creationId="{339BFB5C-025E-DDC1-B884-E1411A004798}"/>
          </ac:cxnSpMkLst>
        </pc:cxnChg>
        <pc:cxnChg chg="add mod">
          <ac:chgData name="Kulinich Bohdan" userId="48e65c9f34e137d0" providerId="LiveId" clId="{6FC6F622-0AD6-4E42-8BC4-254B67DB1B8F}" dt="2023-09-01T17:41:47.396" v="1800" actId="1076"/>
          <ac:cxnSpMkLst>
            <pc:docMk/>
            <pc:sldMk cId="1249258237" sldId="290"/>
            <ac:cxnSpMk id="72" creationId="{1F0151C5-D303-74E4-6216-3AABA31E2306}"/>
          </ac:cxnSpMkLst>
        </pc:cxnChg>
        <pc:cxnChg chg="add mod">
          <ac:chgData name="Kulinich Bohdan" userId="48e65c9f34e137d0" providerId="LiveId" clId="{6FC6F622-0AD6-4E42-8BC4-254B67DB1B8F}" dt="2023-09-01T17:42:26.836" v="1818" actId="164"/>
          <ac:cxnSpMkLst>
            <pc:docMk/>
            <pc:sldMk cId="1249258237" sldId="290"/>
            <ac:cxnSpMk id="73" creationId="{7E3E3E0A-09BD-A667-EEF1-0F0080200359}"/>
          </ac:cxnSpMkLst>
        </pc:cxnChg>
        <pc:cxnChg chg="add mod">
          <ac:chgData name="Kulinich Bohdan" userId="48e65c9f34e137d0" providerId="LiveId" clId="{6FC6F622-0AD6-4E42-8BC4-254B67DB1B8F}" dt="2023-09-01T17:42:26.836" v="1818" actId="164"/>
          <ac:cxnSpMkLst>
            <pc:docMk/>
            <pc:sldMk cId="1249258237" sldId="290"/>
            <ac:cxnSpMk id="77" creationId="{BD48A55E-0A8B-7D3B-70BD-DD1B856AF824}"/>
          </ac:cxnSpMkLst>
        </pc:cxnChg>
        <pc:cxnChg chg="mod">
          <ac:chgData name="Kulinich Bohdan" userId="48e65c9f34e137d0" providerId="LiveId" clId="{6FC6F622-0AD6-4E42-8BC4-254B67DB1B8F}" dt="2023-09-01T17:42:31.979" v="1819"/>
          <ac:cxnSpMkLst>
            <pc:docMk/>
            <pc:sldMk cId="1249258237" sldId="290"/>
            <ac:cxnSpMk id="80" creationId="{E29EE741-C9CE-6E99-9889-D068DCD7F9E0}"/>
          </ac:cxnSpMkLst>
        </pc:cxnChg>
        <pc:cxnChg chg="mod">
          <ac:chgData name="Kulinich Bohdan" userId="48e65c9f34e137d0" providerId="LiveId" clId="{6FC6F622-0AD6-4E42-8BC4-254B67DB1B8F}" dt="2023-09-01T17:42:31.979" v="1819"/>
          <ac:cxnSpMkLst>
            <pc:docMk/>
            <pc:sldMk cId="1249258237" sldId="290"/>
            <ac:cxnSpMk id="81" creationId="{5F05DD2B-7D27-3282-1583-44A354AE160E}"/>
          </ac:cxnSpMkLst>
        </pc:cxnChg>
      </pc:sldChg>
      <pc:sldChg chg="addSp delSp modSp mod setBg modAnim">
        <pc:chgData name="Kulinich Bohdan" userId="48e65c9f34e137d0" providerId="LiveId" clId="{6FC6F622-0AD6-4E42-8BC4-254B67DB1B8F}" dt="2023-09-02T12:40:57.881" v="2537" actId="20577"/>
        <pc:sldMkLst>
          <pc:docMk/>
          <pc:sldMk cId="3039299516" sldId="291"/>
        </pc:sldMkLst>
        <pc:spChg chg="add mod">
          <ac:chgData name="Kulinich Bohdan" userId="48e65c9f34e137d0" providerId="LiveId" clId="{6FC6F622-0AD6-4E42-8BC4-254B67DB1B8F}" dt="2023-09-02T09:38:32.912" v="2116" actId="1076"/>
          <ac:spMkLst>
            <pc:docMk/>
            <pc:sldMk cId="3039299516" sldId="291"/>
            <ac:spMk id="15" creationId="{9C54D010-F128-CBFE-66A0-1791D7DFF337}"/>
          </ac:spMkLst>
        </pc:spChg>
        <pc:spChg chg="add del mod">
          <ac:chgData name="Kulinich Bohdan" userId="48e65c9f34e137d0" providerId="LiveId" clId="{6FC6F622-0AD6-4E42-8BC4-254B67DB1B8F}" dt="2023-09-02T09:33:36.432" v="2039" actId="478"/>
          <ac:spMkLst>
            <pc:docMk/>
            <pc:sldMk cId="3039299516" sldId="291"/>
            <ac:spMk id="16" creationId="{A5B8380E-2AC4-6DAE-7549-AC4BFEEC967C}"/>
          </ac:spMkLst>
        </pc:spChg>
        <pc:spChg chg="add del mod modVis">
          <ac:chgData name="Kulinich Bohdan" userId="48e65c9f34e137d0" providerId="LiveId" clId="{6FC6F622-0AD6-4E42-8BC4-254B67DB1B8F}" dt="2023-09-02T09:34:35.015" v="2059" actId="478"/>
          <ac:spMkLst>
            <pc:docMk/>
            <pc:sldMk cId="3039299516" sldId="291"/>
            <ac:spMk id="21" creationId="{EFEB44E4-C1E4-5B8F-87AE-00AD6081BDA5}"/>
          </ac:spMkLst>
        </pc:spChg>
        <pc:spChg chg="add mod">
          <ac:chgData name="Kulinich Bohdan" userId="48e65c9f34e137d0" providerId="LiveId" clId="{6FC6F622-0AD6-4E42-8BC4-254B67DB1B8F}" dt="2023-09-02T09:38:32.912" v="2116" actId="1076"/>
          <ac:spMkLst>
            <pc:docMk/>
            <pc:sldMk cId="3039299516" sldId="291"/>
            <ac:spMk id="22" creationId="{4BDEA80F-1062-3080-4F30-C9FB5BB43887}"/>
          </ac:spMkLst>
        </pc:spChg>
        <pc:spChg chg="add mod">
          <ac:chgData name="Kulinich Bohdan" userId="48e65c9f34e137d0" providerId="LiveId" clId="{6FC6F622-0AD6-4E42-8BC4-254B67DB1B8F}" dt="2023-09-02T09:38:32.912" v="2116" actId="1076"/>
          <ac:spMkLst>
            <pc:docMk/>
            <pc:sldMk cId="3039299516" sldId="291"/>
            <ac:spMk id="23" creationId="{925B5E73-2A75-9506-E51E-E53170E775F8}"/>
          </ac:spMkLst>
        </pc:spChg>
        <pc:spChg chg="add mod">
          <ac:chgData name="Kulinich Bohdan" userId="48e65c9f34e137d0" providerId="LiveId" clId="{6FC6F622-0AD6-4E42-8BC4-254B67DB1B8F}" dt="2023-09-02T09:38:32.912" v="2116" actId="1076"/>
          <ac:spMkLst>
            <pc:docMk/>
            <pc:sldMk cId="3039299516" sldId="291"/>
            <ac:spMk id="26" creationId="{8D25A7B6-02BC-A167-FA17-8919650C7F7C}"/>
          </ac:spMkLst>
        </pc:spChg>
        <pc:spChg chg="mod">
          <ac:chgData name="Kulinich Bohdan" userId="48e65c9f34e137d0" providerId="LiveId" clId="{6FC6F622-0AD6-4E42-8BC4-254B67DB1B8F}" dt="2023-09-02T09:49:32.562" v="2285" actId="14100"/>
          <ac:spMkLst>
            <pc:docMk/>
            <pc:sldMk cId="3039299516" sldId="291"/>
            <ac:spMk id="51" creationId="{15EF1373-F1F1-7587-6D49-522094A590DF}"/>
          </ac:spMkLst>
        </pc:spChg>
        <pc:spChg chg="add mod">
          <ac:chgData name="Kulinich Bohdan" userId="48e65c9f34e137d0" providerId="LiveId" clId="{6FC6F622-0AD6-4E42-8BC4-254B67DB1B8F}" dt="2023-09-02T09:38:32.912" v="2116" actId="1076"/>
          <ac:spMkLst>
            <pc:docMk/>
            <pc:sldMk cId="3039299516" sldId="291"/>
            <ac:spMk id="53" creationId="{4B945D10-FD2E-802E-0C71-5F914DA7898A}"/>
          </ac:spMkLst>
        </pc:spChg>
        <pc:spChg chg="add del mod">
          <ac:chgData name="Kulinich Bohdan" userId="48e65c9f34e137d0" providerId="LiveId" clId="{6FC6F622-0AD6-4E42-8BC4-254B67DB1B8F}" dt="2023-09-02T09:36:07.235" v="2076" actId="478"/>
          <ac:spMkLst>
            <pc:docMk/>
            <pc:sldMk cId="3039299516" sldId="291"/>
            <ac:spMk id="54" creationId="{E6820989-8143-5908-0C40-6CBBB79A8411}"/>
          </ac:spMkLst>
        </pc:spChg>
        <pc:spChg chg="add mod">
          <ac:chgData name="Kulinich Bohdan" userId="48e65c9f34e137d0" providerId="LiveId" clId="{6FC6F622-0AD6-4E42-8BC4-254B67DB1B8F}" dt="2023-09-02T09:38:32.912" v="2116" actId="1076"/>
          <ac:spMkLst>
            <pc:docMk/>
            <pc:sldMk cId="3039299516" sldId="291"/>
            <ac:spMk id="55" creationId="{B7EA3098-C34D-375A-9A08-C7528C25A799}"/>
          </ac:spMkLst>
        </pc:spChg>
        <pc:spChg chg="add mod">
          <ac:chgData name="Kulinich Bohdan" userId="48e65c9f34e137d0" providerId="LiveId" clId="{6FC6F622-0AD6-4E42-8BC4-254B67DB1B8F}" dt="2023-09-02T09:38:32.912" v="2116" actId="1076"/>
          <ac:spMkLst>
            <pc:docMk/>
            <pc:sldMk cId="3039299516" sldId="291"/>
            <ac:spMk id="56" creationId="{279ADF53-B1E7-C3AC-4C88-C9C880D3B871}"/>
          </ac:spMkLst>
        </pc:spChg>
        <pc:spChg chg="add mod">
          <ac:chgData name="Kulinich Bohdan" userId="48e65c9f34e137d0" providerId="LiveId" clId="{6FC6F622-0AD6-4E42-8BC4-254B67DB1B8F}" dt="2023-09-02T09:38:32.912" v="2116" actId="1076"/>
          <ac:spMkLst>
            <pc:docMk/>
            <pc:sldMk cId="3039299516" sldId="291"/>
            <ac:spMk id="57" creationId="{B3597BCB-AB08-9100-E27F-4C93B8D52B61}"/>
          </ac:spMkLst>
        </pc:spChg>
        <pc:spChg chg="add mod">
          <ac:chgData name="Kulinich Bohdan" userId="48e65c9f34e137d0" providerId="LiveId" clId="{6FC6F622-0AD6-4E42-8BC4-254B67DB1B8F}" dt="2023-09-02T09:52:28.101" v="2426" actId="14100"/>
          <ac:spMkLst>
            <pc:docMk/>
            <pc:sldMk cId="3039299516" sldId="291"/>
            <ac:spMk id="58" creationId="{A8299B88-E7C4-01A4-AE36-44529012035E}"/>
          </ac:spMkLst>
        </pc:spChg>
        <pc:spChg chg="add mod">
          <ac:chgData name="Kulinich Bohdan" userId="48e65c9f34e137d0" providerId="LiveId" clId="{6FC6F622-0AD6-4E42-8BC4-254B67DB1B8F}" dt="2023-09-02T09:52:28.101" v="2426" actId="14100"/>
          <ac:spMkLst>
            <pc:docMk/>
            <pc:sldMk cId="3039299516" sldId="291"/>
            <ac:spMk id="59" creationId="{DDD0F483-E303-F9B6-E365-8750F73FB93D}"/>
          </ac:spMkLst>
        </pc:spChg>
        <pc:spChg chg="add mod">
          <ac:chgData name="Kulinich Bohdan" userId="48e65c9f34e137d0" providerId="LiveId" clId="{6FC6F622-0AD6-4E42-8BC4-254B67DB1B8F}" dt="2023-09-02T09:57:21.730" v="2441" actId="1076"/>
          <ac:spMkLst>
            <pc:docMk/>
            <pc:sldMk cId="3039299516" sldId="291"/>
            <ac:spMk id="62" creationId="{85AFB862-A463-8AC8-3A80-D7CEC0CCE5FF}"/>
          </ac:spMkLst>
        </pc:spChg>
        <pc:spChg chg="add mod">
          <ac:chgData name="Kulinich Bohdan" userId="48e65c9f34e137d0" providerId="LiveId" clId="{6FC6F622-0AD6-4E42-8BC4-254B67DB1B8F}" dt="2023-09-02T09:57:33.067" v="2445" actId="1038"/>
          <ac:spMkLst>
            <pc:docMk/>
            <pc:sldMk cId="3039299516" sldId="291"/>
            <ac:spMk id="63" creationId="{EC88BAF9-8D4C-8384-7566-2A5D39B3AED8}"/>
          </ac:spMkLst>
        </pc:spChg>
        <pc:spChg chg="add mod">
          <ac:chgData name="Kulinich Bohdan" userId="48e65c9f34e137d0" providerId="LiveId" clId="{6FC6F622-0AD6-4E42-8BC4-254B67DB1B8F}" dt="2023-09-02T09:58:28.942" v="2453" actId="20577"/>
          <ac:spMkLst>
            <pc:docMk/>
            <pc:sldMk cId="3039299516" sldId="291"/>
            <ac:spMk id="64" creationId="{ABCD5903-0248-0E86-8BD7-4A8A1964D6A3}"/>
          </ac:spMkLst>
        </pc:spChg>
        <pc:spChg chg="add mod">
          <ac:chgData name="Kulinich Bohdan" userId="48e65c9f34e137d0" providerId="LiveId" clId="{6FC6F622-0AD6-4E42-8BC4-254B67DB1B8F}" dt="2023-09-02T12:40:57.881" v="2537" actId="20577"/>
          <ac:spMkLst>
            <pc:docMk/>
            <pc:sldMk cId="3039299516" sldId="291"/>
            <ac:spMk id="65" creationId="{A27756A1-11C2-20BE-0163-1DE466B85ECB}"/>
          </ac:spMkLst>
        </pc:spChg>
        <pc:grpChg chg="del">
          <ac:chgData name="Kulinich Bohdan" userId="48e65c9f34e137d0" providerId="LiveId" clId="{6FC6F622-0AD6-4E42-8BC4-254B67DB1B8F}" dt="2023-09-02T09:15:44.182" v="2007" actId="478"/>
          <ac:grpSpMkLst>
            <pc:docMk/>
            <pc:sldMk cId="3039299516" sldId="291"/>
            <ac:grpSpMk id="3" creationId="{A90954FE-B0AE-F322-D787-515640AE1CFF}"/>
          </ac:grpSpMkLst>
        </pc:grpChg>
        <pc:grpChg chg="add del mod">
          <ac:chgData name="Kulinich Bohdan" userId="48e65c9f34e137d0" providerId="LiveId" clId="{6FC6F622-0AD6-4E42-8BC4-254B67DB1B8F}" dt="2023-09-02T09:20:42.772" v="2022" actId="478"/>
          <ac:grpSpMkLst>
            <pc:docMk/>
            <pc:sldMk cId="3039299516" sldId="291"/>
            <ac:grpSpMk id="32" creationId="{5FB2456F-2EFE-64E3-50BE-559C3A1B488E}"/>
          </ac:grpSpMkLst>
        </pc:grpChg>
        <pc:picChg chg="mod modVis">
          <ac:chgData name="Kulinich Bohdan" userId="48e65c9f34e137d0" providerId="LiveId" clId="{6FC6F622-0AD6-4E42-8BC4-254B67DB1B8F}" dt="2023-09-02T09:33:40.525" v="2042" actId="14430"/>
          <ac:picMkLst>
            <pc:docMk/>
            <pc:sldMk cId="3039299516" sldId="291"/>
            <ac:picMk id="20" creationId="{0891605B-10E5-F589-F89F-1860E1F5E69D}"/>
          </ac:picMkLst>
        </pc:picChg>
        <pc:cxnChg chg="add mod">
          <ac:chgData name="Kulinich Bohdan" userId="48e65c9f34e137d0" providerId="LiveId" clId="{6FC6F622-0AD6-4E42-8BC4-254B67DB1B8F}" dt="2023-09-02T09:38:32.912" v="2116" actId="1076"/>
          <ac:cxnSpMkLst>
            <pc:docMk/>
            <pc:sldMk cId="3039299516" sldId="291"/>
            <ac:cxnSpMk id="4" creationId="{4175F7F5-D4C0-1621-BBE7-C157867BEB7A}"/>
          </ac:cxnSpMkLst>
        </pc:cxnChg>
        <pc:cxnChg chg="add del mod">
          <ac:chgData name="Kulinich Bohdan" userId="48e65c9f34e137d0" providerId="LiveId" clId="{6FC6F622-0AD6-4E42-8BC4-254B67DB1B8F}" dt="2023-09-02T09:20:46.814" v="2023" actId="478"/>
          <ac:cxnSpMkLst>
            <pc:docMk/>
            <pc:sldMk cId="3039299516" sldId="291"/>
            <ac:cxnSpMk id="29" creationId="{B3083CCF-3821-3752-579E-F3C272F96788}"/>
          </ac:cxnSpMkLst>
        </pc:cxnChg>
        <pc:cxnChg chg="mod">
          <ac:chgData name="Kulinich Bohdan" userId="48e65c9f34e137d0" providerId="LiveId" clId="{6FC6F622-0AD6-4E42-8BC4-254B67DB1B8F}" dt="2023-09-02T09:20:27.490" v="2020"/>
          <ac:cxnSpMkLst>
            <pc:docMk/>
            <pc:sldMk cId="3039299516" sldId="291"/>
            <ac:cxnSpMk id="33" creationId="{F0D76B02-7F2A-8F73-F543-41241C3191DA}"/>
          </ac:cxnSpMkLst>
        </pc:cxnChg>
        <pc:cxnChg chg="mod">
          <ac:chgData name="Kulinich Bohdan" userId="48e65c9f34e137d0" providerId="LiveId" clId="{6FC6F622-0AD6-4E42-8BC4-254B67DB1B8F}" dt="2023-09-02T09:20:27.490" v="2020"/>
          <ac:cxnSpMkLst>
            <pc:docMk/>
            <pc:sldMk cId="3039299516" sldId="291"/>
            <ac:cxnSpMk id="36" creationId="{36DF6CB8-CCBE-87C7-9C91-3E6FD30F92B7}"/>
          </ac:cxnSpMkLst>
        </pc:cxnChg>
        <pc:cxnChg chg="add mod">
          <ac:chgData name="Kulinich Bohdan" userId="48e65c9f34e137d0" providerId="LiveId" clId="{6FC6F622-0AD6-4E42-8BC4-254B67DB1B8F}" dt="2023-09-02T09:38:32.912" v="2116" actId="1076"/>
          <ac:cxnSpMkLst>
            <pc:docMk/>
            <pc:sldMk cId="3039299516" sldId="291"/>
            <ac:cxnSpMk id="41" creationId="{801E0E1C-30C2-16D3-1538-07627B952B77}"/>
          </ac:cxnSpMkLst>
        </pc:cxnChg>
        <pc:cxnChg chg="add mod">
          <ac:chgData name="Kulinich Bohdan" userId="48e65c9f34e137d0" providerId="LiveId" clId="{6FC6F622-0AD6-4E42-8BC4-254B67DB1B8F}" dt="2023-09-02T09:38:32.912" v="2116" actId="1076"/>
          <ac:cxnSpMkLst>
            <pc:docMk/>
            <pc:sldMk cId="3039299516" sldId="291"/>
            <ac:cxnSpMk id="44" creationId="{B2B13815-9E47-4AE9-4715-7EBB1F4C9E69}"/>
          </ac:cxnSpMkLst>
        </pc:cxnChg>
        <pc:cxnChg chg="add mod">
          <ac:chgData name="Kulinich Bohdan" userId="48e65c9f34e137d0" providerId="LiveId" clId="{6FC6F622-0AD6-4E42-8BC4-254B67DB1B8F}" dt="2023-09-02T09:58:05.316" v="2448" actId="208"/>
          <ac:cxnSpMkLst>
            <pc:docMk/>
            <pc:sldMk cId="3039299516" sldId="291"/>
            <ac:cxnSpMk id="60" creationId="{F31A7044-DE86-CB64-8740-7590A2616FC7}"/>
          </ac:cxnSpMkLst>
        </pc:cxnChg>
      </pc:sldChg>
      <pc:sldChg chg="modSp mod">
        <pc:chgData name="Kulinich Bohdan" userId="48e65c9f34e137d0" providerId="LiveId" clId="{6FC6F622-0AD6-4E42-8BC4-254B67DB1B8F}" dt="2023-09-02T12:53:49.845" v="3010" actId="14100"/>
        <pc:sldMkLst>
          <pc:docMk/>
          <pc:sldMk cId="2899697382" sldId="292"/>
        </pc:sldMkLst>
        <pc:spChg chg="mod">
          <ac:chgData name="Kulinich Bohdan" userId="48e65c9f34e137d0" providerId="LiveId" clId="{6FC6F622-0AD6-4E42-8BC4-254B67DB1B8F}" dt="2023-09-02T12:46:29.584" v="2599" actId="20577"/>
          <ac:spMkLst>
            <pc:docMk/>
            <pc:sldMk cId="2899697382" sldId="292"/>
            <ac:spMk id="3" creationId="{2061F19D-033D-BBC8-C108-4327DC6727D2}"/>
          </ac:spMkLst>
        </pc:spChg>
        <pc:spChg chg="mod">
          <ac:chgData name="Kulinich Bohdan" userId="48e65c9f34e137d0" providerId="LiveId" clId="{6FC6F622-0AD6-4E42-8BC4-254B67DB1B8F}" dt="2023-09-02T12:51:54.188" v="2951" actId="20577"/>
          <ac:spMkLst>
            <pc:docMk/>
            <pc:sldMk cId="2899697382" sldId="292"/>
            <ac:spMk id="4" creationId="{2D0313B0-48C3-A838-EDD7-9294E8B68ACF}"/>
          </ac:spMkLst>
        </pc:spChg>
        <pc:spChg chg="mod">
          <ac:chgData name="Kulinich Bohdan" userId="48e65c9f34e137d0" providerId="LiveId" clId="{6FC6F622-0AD6-4E42-8BC4-254B67DB1B8F}" dt="2023-09-02T12:53:41.393" v="3008" actId="14100"/>
          <ac:spMkLst>
            <pc:docMk/>
            <pc:sldMk cId="2899697382" sldId="292"/>
            <ac:spMk id="6" creationId="{2A49CD21-FCEA-9A7C-ECCB-412E45230F63}"/>
          </ac:spMkLst>
        </pc:spChg>
        <pc:spChg chg="mod">
          <ac:chgData name="Kulinich Bohdan" userId="48e65c9f34e137d0" providerId="LiveId" clId="{6FC6F622-0AD6-4E42-8BC4-254B67DB1B8F}" dt="2023-09-02T12:53:49.845" v="3010" actId="14100"/>
          <ac:spMkLst>
            <pc:docMk/>
            <pc:sldMk cId="2899697382" sldId="292"/>
            <ac:spMk id="7" creationId="{86256C96-6A11-2F4D-3D5D-9EFE71AC406A}"/>
          </ac:spMkLst>
        </pc:spChg>
        <pc:spChg chg="mod">
          <ac:chgData name="Kulinich Bohdan" userId="48e65c9f34e137d0" providerId="LiveId" clId="{6FC6F622-0AD6-4E42-8BC4-254B67DB1B8F}" dt="2023-09-02T12:53:46.716" v="3009" actId="14100"/>
          <ac:spMkLst>
            <pc:docMk/>
            <pc:sldMk cId="2899697382" sldId="292"/>
            <ac:spMk id="8" creationId="{A656564B-A38F-70AA-8C8C-DF14F3CE0DE1}"/>
          </ac:spMkLst>
        </pc:spChg>
      </pc:sldChg>
      <pc:sldChg chg="modSp">
        <pc:chgData name="Kulinich Bohdan" userId="48e65c9f34e137d0" providerId="LiveId" clId="{6FC6F622-0AD6-4E42-8BC4-254B67DB1B8F}" dt="2023-09-05T17:55:29.566" v="3192" actId="20577"/>
        <pc:sldMkLst>
          <pc:docMk/>
          <pc:sldMk cId="2684905751" sldId="293"/>
        </pc:sldMkLst>
        <pc:spChg chg="mod">
          <ac:chgData name="Kulinich Bohdan" userId="48e65c9f34e137d0" providerId="LiveId" clId="{6FC6F622-0AD6-4E42-8BC4-254B67DB1B8F}" dt="2023-09-02T12:59:46.498" v="3047" actId="20577"/>
          <ac:spMkLst>
            <pc:docMk/>
            <pc:sldMk cId="2684905751" sldId="293"/>
            <ac:spMk id="4" creationId="{FD7CEF13-8C78-5F14-0C55-D2D8FF8A0732}"/>
          </ac:spMkLst>
        </pc:spChg>
        <pc:spChg chg="mod">
          <ac:chgData name="Kulinich Bohdan" userId="48e65c9f34e137d0" providerId="LiveId" clId="{6FC6F622-0AD6-4E42-8BC4-254B67DB1B8F}" dt="2023-09-05T17:55:29.566" v="3192" actId="20577"/>
          <ac:spMkLst>
            <pc:docMk/>
            <pc:sldMk cId="2684905751" sldId="293"/>
            <ac:spMk id="7" creationId="{09851921-47B6-A08E-7436-CFEE73CB70A1}"/>
          </ac:spMkLst>
        </pc:spChg>
      </pc:sldChg>
      <pc:sldChg chg="del">
        <pc:chgData name="Kulinich Bohdan" userId="48e65c9f34e137d0" providerId="LiveId" clId="{6FC6F622-0AD6-4E42-8BC4-254B67DB1B8F}" dt="2023-08-29T07:48:10.103" v="1" actId="2696"/>
        <pc:sldMkLst>
          <pc:docMk/>
          <pc:sldMk cId="236195004" sldId="294"/>
        </pc:sldMkLst>
      </pc:sldChg>
      <pc:sldChg chg="add">
        <pc:chgData name="Kulinich Bohdan" userId="48e65c9f34e137d0" providerId="LiveId" clId="{6FC6F622-0AD6-4E42-8BC4-254B67DB1B8F}" dt="2023-08-29T07:48:07.959" v="0"/>
        <pc:sldMkLst>
          <pc:docMk/>
          <pc:sldMk cId="3472797702" sldId="299"/>
        </pc:sldMkLst>
      </pc:sldChg>
    </pc:docChg>
  </pc:docChgLst>
  <pc:docChgLst>
    <pc:chgData name="Kulinich Bohdan" userId="48e65c9f34e137d0" providerId="LiveId" clId="{99D16376-B06A-794B-B7CA-84063A00488A}"/>
    <pc:docChg chg="undo custSel modSld">
      <pc:chgData name="Kulinich Bohdan" userId="48e65c9f34e137d0" providerId="LiveId" clId="{99D16376-B06A-794B-B7CA-84063A00488A}" dt="2023-09-24T17:27:13.531" v="2953" actId="20577"/>
      <pc:docMkLst>
        <pc:docMk/>
      </pc:docMkLst>
      <pc:sldChg chg="modSp mod modAnim">
        <pc:chgData name="Kulinich Bohdan" userId="48e65c9f34e137d0" providerId="LiveId" clId="{99D16376-B06A-794B-B7CA-84063A00488A}" dt="2023-09-17T18:13:20.878" v="29" actId="20577"/>
        <pc:sldMkLst>
          <pc:docMk/>
          <pc:sldMk cId="3313802318" sldId="284"/>
        </pc:sldMkLst>
        <pc:spChg chg="mod">
          <ac:chgData name="Kulinich Bohdan" userId="48e65c9f34e137d0" providerId="LiveId" clId="{99D16376-B06A-794B-B7CA-84063A00488A}" dt="2023-09-17T18:13:19.313" v="28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9D16376-B06A-794B-B7CA-84063A00488A}" dt="2023-09-17T18:12:01.626" v="1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modAnim">
        <pc:chgData name="Kulinich Bohdan" userId="48e65c9f34e137d0" providerId="LiveId" clId="{99D16376-B06A-794B-B7CA-84063A00488A}" dt="2023-09-24T17:25:23.650" v="2915" actId="14100"/>
        <pc:sldMkLst>
          <pc:docMk/>
          <pc:sldMk cId="3744922044" sldId="287"/>
        </pc:sldMkLst>
        <pc:spChg chg="mod">
          <ac:chgData name="Kulinich Bohdan" userId="48e65c9f34e137d0" providerId="LiveId" clId="{99D16376-B06A-794B-B7CA-84063A00488A}" dt="2023-09-17T19:20:41.316" v="720" actId="1038"/>
          <ac:spMkLst>
            <pc:docMk/>
            <pc:sldMk cId="3744922044" sldId="287"/>
            <ac:spMk id="3" creationId="{6A5A58F5-CDEC-85EE-AF70-DB12F93F4886}"/>
          </ac:spMkLst>
        </pc:spChg>
        <pc:spChg chg="del">
          <ac:chgData name="Kulinich Bohdan" userId="48e65c9f34e137d0" providerId="LiveId" clId="{99D16376-B06A-794B-B7CA-84063A00488A}" dt="2023-09-17T18:13:30.429" v="32" actId="478"/>
          <ac:spMkLst>
            <pc:docMk/>
            <pc:sldMk cId="3744922044" sldId="287"/>
            <ac:spMk id="8" creationId="{FD8FDDBC-0A27-01B7-4C6B-CA1838D8C4FD}"/>
          </ac:spMkLst>
        </pc:spChg>
        <pc:spChg chg="del">
          <ac:chgData name="Kulinich Bohdan" userId="48e65c9f34e137d0" providerId="LiveId" clId="{99D16376-B06A-794B-B7CA-84063A00488A}" dt="2023-09-17T18:13:38.366" v="34" actId="478"/>
          <ac:spMkLst>
            <pc:docMk/>
            <pc:sldMk cId="3744922044" sldId="287"/>
            <ac:spMk id="9" creationId="{8296BB0E-6E74-F97A-7522-DF3A003103EC}"/>
          </ac:spMkLst>
        </pc:spChg>
        <pc:spChg chg="add mod">
          <ac:chgData name="Kulinich Bohdan" userId="48e65c9f34e137d0" providerId="LiveId" clId="{99D16376-B06A-794B-B7CA-84063A00488A}" dt="2023-09-17T18:52:07.831" v="395" actId="1038"/>
          <ac:spMkLst>
            <pc:docMk/>
            <pc:sldMk cId="3744922044" sldId="287"/>
            <ac:spMk id="26" creationId="{90D10382-26C0-82EB-3CE6-96D29F5EF1F9}"/>
          </ac:spMkLst>
        </pc:spChg>
        <pc:spChg chg="add del mod">
          <ac:chgData name="Kulinich Bohdan" userId="48e65c9f34e137d0" providerId="LiveId" clId="{99D16376-B06A-794B-B7CA-84063A00488A}" dt="2023-09-17T18:32:20.502" v="43" actId="478"/>
          <ac:spMkLst>
            <pc:docMk/>
            <pc:sldMk cId="3744922044" sldId="287"/>
            <ac:spMk id="27" creationId="{4AC1D1E3-BA7B-0323-91D4-D0697D596D15}"/>
          </ac:spMkLst>
        </pc:spChg>
        <pc:spChg chg="add del mod">
          <ac:chgData name="Kulinich Bohdan" userId="48e65c9f34e137d0" providerId="LiveId" clId="{99D16376-B06A-794B-B7CA-84063A00488A}" dt="2023-09-17T18:32:18.554" v="42" actId="478"/>
          <ac:spMkLst>
            <pc:docMk/>
            <pc:sldMk cId="3744922044" sldId="287"/>
            <ac:spMk id="28" creationId="{B7C2729A-5F4B-226C-0287-DE4B5EE52AE9}"/>
          </ac:spMkLst>
        </pc:spChg>
        <pc:spChg chg="add del mod">
          <ac:chgData name="Kulinich Bohdan" userId="48e65c9f34e137d0" providerId="LiveId" clId="{99D16376-B06A-794B-B7CA-84063A00488A}" dt="2023-09-17T18:32:30.175" v="48" actId="478"/>
          <ac:spMkLst>
            <pc:docMk/>
            <pc:sldMk cId="3744922044" sldId="287"/>
            <ac:spMk id="29" creationId="{3C7E8F0F-7068-4B94-D858-34A8AC4254F2}"/>
          </ac:spMkLst>
        </pc:spChg>
        <pc:spChg chg="add del mod">
          <ac:chgData name="Kulinich Bohdan" userId="48e65c9f34e137d0" providerId="LiveId" clId="{99D16376-B06A-794B-B7CA-84063A00488A}" dt="2023-09-17T18:32:28.226" v="47" actId="478"/>
          <ac:spMkLst>
            <pc:docMk/>
            <pc:sldMk cId="3744922044" sldId="287"/>
            <ac:spMk id="30" creationId="{4B9798DB-5E1E-35D8-B707-48DD6AFED47F}"/>
          </ac:spMkLst>
        </pc:spChg>
        <pc:spChg chg="add del mod">
          <ac:chgData name="Kulinich Bohdan" userId="48e65c9f34e137d0" providerId="LiveId" clId="{99D16376-B06A-794B-B7CA-84063A00488A}" dt="2023-09-17T18:32:24.601" v="45" actId="478"/>
          <ac:spMkLst>
            <pc:docMk/>
            <pc:sldMk cId="3744922044" sldId="287"/>
            <ac:spMk id="31" creationId="{EA354EB0-37B3-08E5-1395-A7003B4DBBB7}"/>
          </ac:spMkLst>
        </pc:spChg>
        <pc:spChg chg="add del mod">
          <ac:chgData name="Kulinich Bohdan" userId="48e65c9f34e137d0" providerId="LiveId" clId="{99D16376-B06A-794B-B7CA-84063A00488A}" dt="2023-09-17T18:32:22.755" v="44" actId="478"/>
          <ac:spMkLst>
            <pc:docMk/>
            <pc:sldMk cId="3744922044" sldId="287"/>
            <ac:spMk id="32" creationId="{27882F4B-6C75-20AD-DEF2-9F21583F39EB}"/>
          </ac:spMkLst>
        </pc:spChg>
        <pc:spChg chg="add del mod">
          <ac:chgData name="Kulinich Bohdan" userId="48e65c9f34e137d0" providerId="LiveId" clId="{99D16376-B06A-794B-B7CA-84063A00488A}" dt="2023-09-17T18:32:26.181" v="46" actId="478"/>
          <ac:spMkLst>
            <pc:docMk/>
            <pc:sldMk cId="3744922044" sldId="287"/>
            <ac:spMk id="33" creationId="{922E91ED-6015-4894-9E19-34024CB6D70F}"/>
          </ac:spMkLst>
        </pc:spChg>
        <pc:spChg chg="add mod">
          <ac:chgData name="Kulinich Bohdan" userId="48e65c9f34e137d0" providerId="LiveId" clId="{99D16376-B06A-794B-B7CA-84063A00488A}" dt="2023-09-17T18:52:07.831" v="395" actId="1038"/>
          <ac:spMkLst>
            <pc:docMk/>
            <pc:sldMk cId="3744922044" sldId="287"/>
            <ac:spMk id="35" creationId="{6A17806B-8DC8-2F0D-1AFC-2FFE9EC1DD4F}"/>
          </ac:spMkLst>
        </pc:spChg>
        <pc:spChg chg="add mod">
          <ac:chgData name="Kulinich Bohdan" userId="48e65c9f34e137d0" providerId="LiveId" clId="{99D16376-B06A-794B-B7CA-84063A00488A}" dt="2023-09-17T18:52:07.831" v="395" actId="1038"/>
          <ac:spMkLst>
            <pc:docMk/>
            <pc:sldMk cId="3744922044" sldId="287"/>
            <ac:spMk id="36" creationId="{B15E83B5-037C-26B1-9BD0-95109CA66206}"/>
          </ac:spMkLst>
        </pc:spChg>
        <pc:spChg chg="add mod">
          <ac:chgData name="Kulinich Bohdan" userId="48e65c9f34e137d0" providerId="LiveId" clId="{99D16376-B06A-794B-B7CA-84063A00488A}" dt="2023-09-17T18:52:07.831" v="395" actId="1038"/>
          <ac:spMkLst>
            <pc:docMk/>
            <pc:sldMk cId="3744922044" sldId="287"/>
            <ac:spMk id="37" creationId="{4CBFE96F-7B62-5C44-5912-C86974D67D3E}"/>
          </ac:spMkLst>
        </pc:spChg>
        <pc:spChg chg="add mod">
          <ac:chgData name="Kulinich Bohdan" userId="48e65c9f34e137d0" providerId="LiveId" clId="{99D16376-B06A-794B-B7CA-84063A00488A}" dt="2023-09-17T18:52:07.831" v="395" actId="1038"/>
          <ac:spMkLst>
            <pc:docMk/>
            <pc:sldMk cId="3744922044" sldId="287"/>
            <ac:spMk id="38" creationId="{77F127BB-B92A-2F72-584F-C2E4D62FFC59}"/>
          </ac:spMkLst>
        </pc:spChg>
        <pc:spChg chg="add mod">
          <ac:chgData name="Kulinich Bohdan" userId="48e65c9f34e137d0" providerId="LiveId" clId="{99D16376-B06A-794B-B7CA-84063A00488A}" dt="2023-09-17T18:52:07.831" v="395" actId="1038"/>
          <ac:spMkLst>
            <pc:docMk/>
            <pc:sldMk cId="3744922044" sldId="287"/>
            <ac:spMk id="39" creationId="{ADC6A123-F560-0C0D-182B-6F75094141BA}"/>
          </ac:spMkLst>
        </pc:spChg>
        <pc:spChg chg="add mod">
          <ac:chgData name="Kulinich Bohdan" userId="48e65c9f34e137d0" providerId="LiveId" clId="{99D16376-B06A-794B-B7CA-84063A00488A}" dt="2023-09-17T18:52:07.831" v="395" actId="1038"/>
          <ac:spMkLst>
            <pc:docMk/>
            <pc:sldMk cId="3744922044" sldId="287"/>
            <ac:spMk id="40" creationId="{0DAE6381-3DCE-D4AD-AB65-6F612FD0EFF6}"/>
          </ac:spMkLst>
        </pc:spChg>
        <pc:spChg chg="add mod">
          <ac:chgData name="Kulinich Bohdan" userId="48e65c9f34e137d0" providerId="LiveId" clId="{99D16376-B06A-794B-B7CA-84063A00488A}" dt="2023-09-17T18:52:07.831" v="395" actId="1038"/>
          <ac:spMkLst>
            <pc:docMk/>
            <pc:sldMk cId="3744922044" sldId="287"/>
            <ac:spMk id="41" creationId="{07AC7224-A366-4FF5-034A-6330C651E78E}"/>
          </ac:spMkLst>
        </pc:spChg>
        <pc:spChg chg="add mod">
          <ac:chgData name="Kulinich Bohdan" userId="48e65c9f34e137d0" providerId="LiveId" clId="{99D16376-B06A-794B-B7CA-84063A00488A}" dt="2023-09-17T18:52:07.831" v="395" actId="1038"/>
          <ac:spMkLst>
            <pc:docMk/>
            <pc:sldMk cId="3744922044" sldId="287"/>
            <ac:spMk id="42" creationId="{880E7E1F-7683-D5EE-EE89-985A3438314A}"/>
          </ac:spMkLst>
        </pc:spChg>
        <pc:spChg chg="add mod">
          <ac:chgData name="Kulinich Bohdan" userId="48e65c9f34e137d0" providerId="LiveId" clId="{99D16376-B06A-794B-B7CA-84063A00488A}" dt="2023-09-17T18:52:07.831" v="395" actId="1038"/>
          <ac:spMkLst>
            <pc:docMk/>
            <pc:sldMk cId="3744922044" sldId="287"/>
            <ac:spMk id="43" creationId="{7E43D1DB-92EE-1C90-2B52-4FBFA597631B}"/>
          </ac:spMkLst>
        </pc:spChg>
        <pc:spChg chg="add mod">
          <ac:chgData name="Kulinich Bohdan" userId="48e65c9f34e137d0" providerId="LiveId" clId="{99D16376-B06A-794B-B7CA-84063A00488A}" dt="2023-09-17T18:52:07.831" v="395" actId="1038"/>
          <ac:spMkLst>
            <pc:docMk/>
            <pc:sldMk cId="3744922044" sldId="287"/>
            <ac:spMk id="44" creationId="{E148B696-00C1-CCC8-54DC-287847C0EDD6}"/>
          </ac:spMkLst>
        </pc:spChg>
        <pc:spChg chg="add mod">
          <ac:chgData name="Kulinich Bohdan" userId="48e65c9f34e137d0" providerId="LiveId" clId="{99D16376-B06A-794B-B7CA-84063A00488A}" dt="2023-09-17T18:52:16.809" v="422" actId="1038"/>
          <ac:spMkLst>
            <pc:docMk/>
            <pc:sldMk cId="3744922044" sldId="287"/>
            <ac:spMk id="58" creationId="{E2F4012F-145E-8B66-878B-C28DF595FCED}"/>
          </ac:spMkLst>
        </pc:spChg>
        <pc:spChg chg="del">
          <ac:chgData name="Kulinich Bohdan" userId="48e65c9f34e137d0" providerId="LiveId" clId="{99D16376-B06A-794B-B7CA-84063A00488A}" dt="2023-09-17T18:31:11.742" v="37" actId="478"/>
          <ac:spMkLst>
            <pc:docMk/>
            <pc:sldMk cId="3744922044" sldId="287"/>
            <ac:spMk id="59" creationId="{EA3585D2-56E2-6C45-489A-A7B84C78C723}"/>
          </ac:spMkLst>
        </pc:spChg>
        <pc:spChg chg="add mod">
          <ac:chgData name="Kulinich Bohdan" userId="48e65c9f34e137d0" providerId="LiveId" clId="{99D16376-B06A-794B-B7CA-84063A00488A}" dt="2023-09-17T18:52:16.809" v="422" actId="1038"/>
          <ac:spMkLst>
            <pc:docMk/>
            <pc:sldMk cId="3744922044" sldId="287"/>
            <ac:spMk id="63" creationId="{BA298089-263D-A17C-70AF-C71C76748F7B}"/>
          </ac:spMkLst>
        </pc:spChg>
        <pc:spChg chg="del">
          <ac:chgData name="Kulinich Bohdan" userId="48e65c9f34e137d0" providerId="LiveId" clId="{99D16376-B06A-794B-B7CA-84063A00488A}" dt="2023-09-17T18:31:11.742" v="37" actId="478"/>
          <ac:spMkLst>
            <pc:docMk/>
            <pc:sldMk cId="3744922044" sldId="287"/>
            <ac:spMk id="64" creationId="{8E2EF555-ACBB-1695-12A1-E3D657AC233E}"/>
          </ac:spMkLst>
        </pc:spChg>
        <pc:spChg chg="del">
          <ac:chgData name="Kulinich Bohdan" userId="48e65c9f34e137d0" providerId="LiveId" clId="{99D16376-B06A-794B-B7CA-84063A00488A}" dt="2023-09-17T18:31:11.742" v="37" actId="478"/>
          <ac:spMkLst>
            <pc:docMk/>
            <pc:sldMk cId="3744922044" sldId="287"/>
            <ac:spMk id="65" creationId="{622491EF-0A3A-37A6-F8AB-010C4E254AFC}"/>
          </ac:spMkLst>
        </pc:spChg>
        <pc:spChg chg="add mod">
          <ac:chgData name="Kulinich Bohdan" userId="48e65c9f34e137d0" providerId="LiveId" clId="{99D16376-B06A-794B-B7CA-84063A00488A}" dt="2023-09-17T18:52:16.809" v="422" actId="1038"/>
          <ac:spMkLst>
            <pc:docMk/>
            <pc:sldMk cId="3744922044" sldId="287"/>
            <ac:spMk id="66" creationId="{E8144C8C-E8D8-B5DA-EBDD-0C1548EF0AAC}"/>
          </ac:spMkLst>
        </pc:spChg>
        <pc:spChg chg="add mod">
          <ac:chgData name="Kulinich Bohdan" userId="48e65c9f34e137d0" providerId="LiveId" clId="{99D16376-B06A-794B-B7CA-84063A00488A}" dt="2023-09-17T18:52:16.809" v="422" actId="1038"/>
          <ac:spMkLst>
            <pc:docMk/>
            <pc:sldMk cId="3744922044" sldId="287"/>
            <ac:spMk id="67" creationId="{8B921B13-C85E-77CC-36DD-E4854C23B5B1}"/>
          </ac:spMkLst>
        </pc:spChg>
        <pc:spChg chg="add mod">
          <ac:chgData name="Kulinich Bohdan" userId="48e65c9f34e137d0" providerId="LiveId" clId="{99D16376-B06A-794B-B7CA-84063A00488A}" dt="2023-09-17T18:52:16.809" v="422" actId="1038"/>
          <ac:spMkLst>
            <pc:docMk/>
            <pc:sldMk cId="3744922044" sldId="287"/>
            <ac:spMk id="68" creationId="{EEFA591D-C911-AE7C-EA03-0B04BB5A55E8}"/>
          </ac:spMkLst>
        </pc:spChg>
        <pc:spChg chg="add mod">
          <ac:chgData name="Kulinich Bohdan" userId="48e65c9f34e137d0" providerId="LiveId" clId="{99D16376-B06A-794B-B7CA-84063A00488A}" dt="2023-09-17T18:52:16.809" v="422" actId="1038"/>
          <ac:spMkLst>
            <pc:docMk/>
            <pc:sldMk cId="3744922044" sldId="287"/>
            <ac:spMk id="69" creationId="{55AB7A44-8A01-A97F-87A8-3D568C693FE1}"/>
          </ac:spMkLst>
        </pc:spChg>
        <pc:spChg chg="add del mod">
          <ac:chgData name="Kulinich Bohdan" userId="48e65c9f34e137d0" providerId="LiveId" clId="{99D16376-B06A-794B-B7CA-84063A00488A}" dt="2023-09-24T17:25:23.650" v="2915" actId="14100"/>
          <ac:spMkLst>
            <pc:docMk/>
            <pc:sldMk cId="3744922044" sldId="287"/>
            <ac:spMk id="70" creationId="{7AD49519-61B2-0F6A-5740-8460D1F5482B}"/>
          </ac:spMkLst>
        </pc:spChg>
        <pc:spChg chg="del">
          <ac:chgData name="Kulinich Bohdan" userId="48e65c9f34e137d0" providerId="LiveId" clId="{99D16376-B06A-794B-B7CA-84063A00488A}" dt="2023-09-17T18:31:11.742" v="37" actId="478"/>
          <ac:spMkLst>
            <pc:docMk/>
            <pc:sldMk cId="3744922044" sldId="287"/>
            <ac:spMk id="79" creationId="{02865A71-A991-3AFE-D486-A0D15060E94D}"/>
          </ac:spMkLst>
        </pc:spChg>
        <pc:spChg chg="del mod">
          <ac:chgData name="Kulinich Bohdan" userId="48e65c9f34e137d0" providerId="LiveId" clId="{99D16376-B06A-794B-B7CA-84063A00488A}" dt="2023-09-17T18:32:06.017" v="39" actId="478"/>
          <ac:spMkLst>
            <pc:docMk/>
            <pc:sldMk cId="3744922044" sldId="287"/>
            <ac:spMk id="80" creationId="{B6B5BABE-616C-9D69-9957-924882D1AD73}"/>
          </ac:spMkLst>
        </pc:spChg>
        <pc:spChg chg="del">
          <ac:chgData name="Kulinich Bohdan" userId="48e65c9f34e137d0" providerId="LiveId" clId="{99D16376-B06A-794B-B7CA-84063A00488A}" dt="2023-09-17T18:31:04.509" v="35" actId="478"/>
          <ac:spMkLst>
            <pc:docMk/>
            <pc:sldMk cId="3744922044" sldId="287"/>
            <ac:spMk id="81" creationId="{EE02D173-B73D-30AD-5AAF-67F8408DFA96}"/>
          </ac:spMkLst>
        </pc:spChg>
        <pc:spChg chg="del">
          <ac:chgData name="Kulinich Bohdan" userId="48e65c9f34e137d0" providerId="LiveId" clId="{99D16376-B06A-794B-B7CA-84063A00488A}" dt="2023-09-17T18:31:04.509" v="35" actId="478"/>
          <ac:spMkLst>
            <pc:docMk/>
            <pc:sldMk cId="3744922044" sldId="287"/>
            <ac:spMk id="82" creationId="{0D299A8A-9ECF-B62D-067F-291DF590A9AB}"/>
          </ac:spMkLst>
        </pc:spChg>
        <pc:spChg chg="del">
          <ac:chgData name="Kulinich Bohdan" userId="48e65c9f34e137d0" providerId="LiveId" clId="{99D16376-B06A-794B-B7CA-84063A00488A}" dt="2023-09-17T18:31:04.509" v="35" actId="478"/>
          <ac:spMkLst>
            <pc:docMk/>
            <pc:sldMk cId="3744922044" sldId="287"/>
            <ac:spMk id="86" creationId="{C07B1A2C-6D7C-0A52-EBC8-F4006E4AE04B}"/>
          </ac:spMkLst>
        </pc:spChg>
        <pc:spChg chg="del">
          <ac:chgData name="Kulinich Bohdan" userId="48e65c9f34e137d0" providerId="LiveId" clId="{99D16376-B06A-794B-B7CA-84063A00488A}" dt="2023-09-17T18:31:04.509" v="35" actId="478"/>
          <ac:spMkLst>
            <pc:docMk/>
            <pc:sldMk cId="3744922044" sldId="287"/>
            <ac:spMk id="112" creationId="{731CDFFA-2859-EB88-DCD9-98CF5A94E82F}"/>
          </ac:spMkLst>
        </pc:spChg>
        <pc:spChg chg="del">
          <ac:chgData name="Kulinich Bohdan" userId="48e65c9f34e137d0" providerId="LiveId" clId="{99D16376-B06A-794B-B7CA-84063A00488A}" dt="2023-09-17T18:31:04.509" v="35" actId="478"/>
          <ac:spMkLst>
            <pc:docMk/>
            <pc:sldMk cId="3744922044" sldId="287"/>
            <ac:spMk id="113" creationId="{0CF32819-9DC2-6126-9A96-8804982D363F}"/>
          </ac:spMkLst>
        </pc:spChg>
        <pc:spChg chg="add mod">
          <ac:chgData name="Kulinich Bohdan" userId="48e65c9f34e137d0" providerId="LiveId" clId="{99D16376-B06A-794B-B7CA-84063A00488A}" dt="2023-09-17T18:52:16.809" v="422" actId="1038"/>
          <ac:spMkLst>
            <pc:docMk/>
            <pc:sldMk cId="3744922044" sldId="287"/>
            <ac:spMk id="114" creationId="{D28C8566-60A6-24A5-5E20-F0F6F42BE205}"/>
          </ac:spMkLst>
        </pc:spChg>
        <pc:spChg chg="add mod">
          <ac:chgData name="Kulinich Bohdan" userId="48e65c9f34e137d0" providerId="LiveId" clId="{99D16376-B06A-794B-B7CA-84063A00488A}" dt="2023-09-17T18:52:16.809" v="422" actId="1038"/>
          <ac:spMkLst>
            <pc:docMk/>
            <pc:sldMk cId="3744922044" sldId="287"/>
            <ac:spMk id="115" creationId="{DA965869-9ADE-CC0A-092F-40A3E2C3D659}"/>
          </ac:spMkLst>
        </pc:spChg>
        <pc:spChg chg="add mod">
          <ac:chgData name="Kulinich Bohdan" userId="48e65c9f34e137d0" providerId="LiveId" clId="{99D16376-B06A-794B-B7CA-84063A00488A}" dt="2023-09-17T18:52:16.809" v="422" actId="1038"/>
          <ac:spMkLst>
            <pc:docMk/>
            <pc:sldMk cId="3744922044" sldId="287"/>
            <ac:spMk id="116" creationId="{A6CF1319-53B9-5F44-58E0-296110552703}"/>
          </ac:spMkLst>
        </pc:spChg>
        <pc:spChg chg="add mod">
          <ac:chgData name="Kulinich Bohdan" userId="48e65c9f34e137d0" providerId="LiveId" clId="{99D16376-B06A-794B-B7CA-84063A00488A}" dt="2023-09-17T18:52:16.809" v="422" actId="1038"/>
          <ac:spMkLst>
            <pc:docMk/>
            <pc:sldMk cId="3744922044" sldId="287"/>
            <ac:spMk id="118" creationId="{12D2113B-F701-7E5B-F455-0B51A1C22A8B}"/>
          </ac:spMkLst>
        </pc:spChg>
        <pc:spChg chg="add mod">
          <ac:chgData name="Kulinich Bohdan" userId="48e65c9f34e137d0" providerId="LiveId" clId="{99D16376-B06A-794B-B7CA-84063A00488A}" dt="2023-09-17T18:52:16.809" v="422" actId="1038"/>
          <ac:spMkLst>
            <pc:docMk/>
            <pc:sldMk cId="3744922044" sldId="287"/>
            <ac:spMk id="119" creationId="{02062E72-B8B5-EA85-F240-61A810B050C3}"/>
          </ac:spMkLst>
        </pc:spChg>
        <pc:spChg chg="add mod">
          <ac:chgData name="Kulinich Bohdan" userId="48e65c9f34e137d0" providerId="LiveId" clId="{99D16376-B06A-794B-B7CA-84063A00488A}" dt="2023-09-17T18:52:07.831" v="395" actId="1038"/>
          <ac:spMkLst>
            <pc:docMk/>
            <pc:sldMk cId="3744922044" sldId="287"/>
            <ac:spMk id="120" creationId="{8B6581E2-AF91-C941-F82E-BE0D83EB123F}"/>
          </ac:spMkLst>
        </pc:spChg>
        <pc:spChg chg="add mod">
          <ac:chgData name="Kulinich Bohdan" userId="48e65c9f34e137d0" providerId="LiveId" clId="{99D16376-B06A-794B-B7CA-84063A00488A}" dt="2023-09-17T18:52:16.809" v="422" actId="1038"/>
          <ac:spMkLst>
            <pc:docMk/>
            <pc:sldMk cId="3744922044" sldId="287"/>
            <ac:spMk id="121" creationId="{53F2B12F-D5F9-CB8E-6B1A-CE5906C83425}"/>
          </ac:spMkLst>
        </pc:spChg>
        <pc:spChg chg="del">
          <ac:chgData name="Kulinich Bohdan" userId="48e65c9f34e137d0" providerId="LiveId" clId="{99D16376-B06A-794B-B7CA-84063A00488A}" dt="2023-09-17T18:13:34.754" v="33" actId="478"/>
          <ac:spMkLst>
            <pc:docMk/>
            <pc:sldMk cId="3744922044" sldId="287"/>
            <ac:spMk id="223" creationId="{AC7A70B9-062B-8B22-8507-9338ADBD382C}"/>
          </ac:spMkLst>
        </pc:spChg>
        <pc:spChg chg="del">
          <ac:chgData name="Kulinich Bohdan" userId="48e65c9f34e137d0" providerId="LiveId" clId="{99D16376-B06A-794B-B7CA-84063A00488A}" dt="2023-09-17T18:13:34.754" v="33" actId="478"/>
          <ac:spMkLst>
            <pc:docMk/>
            <pc:sldMk cId="3744922044" sldId="287"/>
            <ac:spMk id="224" creationId="{08D0A683-3E1C-4237-4436-6FB11FA9EBD9}"/>
          </ac:spMkLst>
        </pc:spChg>
        <pc:spChg chg="del">
          <ac:chgData name="Kulinich Bohdan" userId="48e65c9f34e137d0" providerId="LiveId" clId="{99D16376-B06A-794B-B7CA-84063A00488A}" dt="2023-09-17T18:13:34.754" v="33" actId="478"/>
          <ac:spMkLst>
            <pc:docMk/>
            <pc:sldMk cId="3744922044" sldId="287"/>
            <ac:spMk id="225" creationId="{77366F69-3086-B836-9101-86472886B56B}"/>
          </ac:spMkLst>
        </pc:spChg>
        <pc:spChg chg="del">
          <ac:chgData name="Kulinich Bohdan" userId="48e65c9f34e137d0" providerId="LiveId" clId="{99D16376-B06A-794B-B7CA-84063A00488A}" dt="2023-09-17T18:13:34.754" v="33" actId="478"/>
          <ac:spMkLst>
            <pc:docMk/>
            <pc:sldMk cId="3744922044" sldId="287"/>
            <ac:spMk id="226" creationId="{72573076-EC58-60AB-DE4C-00C4CDB2486A}"/>
          </ac:spMkLst>
        </pc:spChg>
        <pc:spChg chg="del">
          <ac:chgData name="Kulinich Bohdan" userId="48e65c9f34e137d0" providerId="LiveId" clId="{99D16376-B06A-794B-B7CA-84063A00488A}" dt="2023-09-17T18:13:34.754" v="33" actId="478"/>
          <ac:spMkLst>
            <pc:docMk/>
            <pc:sldMk cId="3744922044" sldId="287"/>
            <ac:spMk id="227" creationId="{A890B653-F0D8-46D2-1173-A29FAF243C81}"/>
          </ac:spMkLst>
        </pc:spChg>
        <pc:spChg chg="del">
          <ac:chgData name="Kulinich Bohdan" userId="48e65c9f34e137d0" providerId="LiveId" clId="{99D16376-B06A-794B-B7CA-84063A00488A}" dt="2023-09-17T18:13:34.754" v="33" actId="478"/>
          <ac:spMkLst>
            <pc:docMk/>
            <pc:sldMk cId="3744922044" sldId="287"/>
            <ac:spMk id="228" creationId="{0DD0DEA0-38E6-23E6-44D5-0F8C038BE25E}"/>
          </ac:spMkLst>
        </pc:spChg>
        <pc:spChg chg="del">
          <ac:chgData name="Kulinich Bohdan" userId="48e65c9f34e137d0" providerId="LiveId" clId="{99D16376-B06A-794B-B7CA-84063A00488A}" dt="2023-09-17T18:13:34.754" v="33" actId="478"/>
          <ac:spMkLst>
            <pc:docMk/>
            <pc:sldMk cId="3744922044" sldId="287"/>
            <ac:spMk id="229" creationId="{EF09029D-8430-E74F-B911-23D60B037416}"/>
          </ac:spMkLst>
        </pc:spChg>
        <pc:spChg chg="del">
          <ac:chgData name="Kulinich Bohdan" userId="48e65c9f34e137d0" providerId="LiveId" clId="{99D16376-B06A-794B-B7CA-84063A00488A}" dt="2023-09-17T18:13:34.754" v="33" actId="478"/>
          <ac:spMkLst>
            <pc:docMk/>
            <pc:sldMk cId="3744922044" sldId="287"/>
            <ac:spMk id="230" creationId="{82B30683-C47E-529F-758E-1374CEC6E773}"/>
          </ac:spMkLst>
        </pc:spChg>
        <pc:spChg chg="del">
          <ac:chgData name="Kulinich Bohdan" userId="48e65c9f34e137d0" providerId="LiveId" clId="{99D16376-B06A-794B-B7CA-84063A00488A}" dt="2023-09-17T18:13:34.754" v="33" actId="478"/>
          <ac:spMkLst>
            <pc:docMk/>
            <pc:sldMk cId="3744922044" sldId="287"/>
            <ac:spMk id="231" creationId="{566459F0-70EB-3B8D-FB22-02C3637A8F70}"/>
          </ac:spMkLst>
        </pc:spChg>
        <pc:spChg chg="del">
          <ac:chgData name="Kulinich Bohdan" userId="48e65c9f34e137d0" providerId="LiveId" clId="{99D16376-B06A-794B-B7CA-84063A00488A}" dt="2023-09-17T18:13:34.754" v="33" actId="478"/>
          <ac:spMkLst>
            <pc:docMk/>
            <pc:sldMk cId="3744922044" sldId="287"/>
            <ac:spMk id="232" creationId="{EC67DBB8-61B2-1902-04F4-D6EC3910C941}"/>
          </ac:spMkLst>
        </pc:spChg>
        <pc:spChg chg="del">
          <ac:chgData name="Kulinich Bohdan" userId="48e65c9f34e137d0" providerId="LiveId" clId="{99D16376-B06A-794B-B7CA-84063A00488A}" dt="2023-09-17T18:13:34.754" v="33" actId="478"/>
          <ac:spMkLst>
            <pc:docMk/>
            <pc:sldMk cId="3744922044" sldId="287"/>
            <ac:spMk id="233" creationId="{1B6AA123-A1D8-2143-8098-C7474F82FA6E}"/>
          </ac:spMkLst>
        </pc:spChg>
        <pc:spChg chg="add mod">
          <ac:chgData name="Kulinich Bohdan" userId="48e65c9f34e137d0" providerId="LiveId" clId="{99D16376-B06A-794B-B7CA-84063A00488A}" dt="2023-09-17T19:28:14.975" v="851" actId="1038"/>
          <ac:spMkLst>
            <pc:docMk/>
            <pc:sldMk cId="3744922044" sldId="287"/>
            <ac:spMk id="243" creationId="{CE3AAA22-E61B-CDF8-552B-A7BD6F272FE9}"/>
          </ac:spMkLst>
        </pc:spChg>
        <pc:spChg chg="add mod">
          <ac:chgData name="Kulinich Bohdan" userId="48e65c9f34e137d0" providerId="LiveId" clId="{99D16376-B06A-794B-B7CA-84063A00488A}" dt="2023-09-17T19:28:14.975" v="851" actId="1038"/>
          <ac:spMkLst>
            <pc:docMk/>
            <pc:sldMk cId="3744922044" sldId="287"/>
            <ac:spMk id="244" creationId="{84B097E7-0EF3-C300-6F48-4E848D987C3C}"/>
          </ac:spMkLst>
        </pc:spChg>
        <pc:spChg chg="del">
          <ac:chgData name="Kulinich Bohdan" userId="48e65c9f34e137d0" providerId="LiveId" clId="{99D16376-B06A-794B-B7CA-84063A00488A}" dt="2023-09-17T18:13:38.366" v="34" actId="478"/>
          <ac:spMkLst>
            <pc:docMk/>
            <pc:sldMk cId="3744922044" sldId="287"/>
            <ac:spMk id="256" creationId="{824B7735-E358-DD44-F819-FDB5E79E5635}"/>
          </ac:spMkLst>
        </pc:spChg>
        <pc:spChg chg="del">
          <ac:chgData name="Kulinich Bohdan" userId="48e65c9f34e137d0" providerId="LiveId" clId="{99D16376-B06A-794B-B7CA-84063A00488A}" dt="2023-09-17T18:13:38.366" v="34" actId="478"/>
          <ac:spMkLst>
            <pc:docMk/>
            <pc:sldMk cId="3744922044" sldId="287"/>
            <ac:spMk id="257" creationId="{C96F60FD-8D99-1F3C-DF69-D2FF98644EC8}"/>
          </ac:spMkLst>
        </pc:spChg>
        <pc:spChg chg="del">
          <ac:chgData name="Kulinich Bohdan" userId="48e65c9f34e137d0" providerId="LiveId" clId="{99D16376-B06A-794B-B7CA-84063A00488A}" dt="2023-09-17T18:13:38.366" v="34" actId="478"/>
          <ac:spMkLst>
            <pc:docMk/>
            <pc:sldMk cId="3744922044" sldId="287"/>
            <ac:spMk id="258" creationId="{7126767B-8DFB-54FF-089D-6274A80B67D5}"/>
          </ac:spMkLst>
        </pc:spChg>
        <pc:spChg chg="del">
          <ac:chgData name="Kulinich Bohdan" userId="48e65c9f34e137d0" providerId="LiveId" clId="{99D16376-B06A-794B-B7CA-84063A00488A}" dt="2023-09-17T18:13:38.366" v="34" actId="478"/>
          <ac:spMkLst>
            <pc:docMk/>
            <pc:sldMk cId="3744922044" sldId="287"/>
            <ac:spMk id="259" creationId="{EBA21791-5706-667F-34B2-9FD92AEC4455}"/>
          </ac:spMkLst>
        </pc:spChg>
        <pc:spChg chg="del">
          <ac:chgData name="Kulinich Bohdan" userId="48e65c9f34e137d0" providerId="LiveId" clId="{99D16376-B06A-794B-B7CA-84063A00488A}" dt="2023-09-17T18:13:38.366" v="34" actId="478"/>
          <ac:spMkLst>
            <pc:docMk/>
            <pc:sldMk cId="3744922044" sldId="287"/>
            <ac:spMk id="260" creationId="{326B9FA7-7B4C-F3F1-F104-2691014418C7}"/>
          </ac:spMkLst>
        </pc:spChg>
        <pc:spChg chg="del">
          <ac:chgData name="Kulinich Bohdan" userId="48e65c9f34e137d0" providerId="LiveId" clId="{99D16376-B06A-794B-B7CA-84063A00488A}" dt="2023-09-17T18:13:38.366" v="34" actId="478"/>
          <ac:spMkLst>
            <pc:docMk/>
            <pc:sldMk cId="3744922044" sldId="287"/>
            <ac:spMk id="261" creationId="{ECB14E7E-46F1-A1AE-9FCC-D327630B32E6}"/>
          </ac:spMkLst>
        </pc:spChg>
        <pc:spChg chg="del">
          <ac:chgData name="Kulinich Bohdan" userId="48e65c9f34e137d0" providerId="LiveId" clId="{99D16376-B06A-794B-B7CA-84063A00488A}" dt="2023-09-17T18:13:38.366" v="34" actId="478"/>
          <ac:spMkLst>
            <pc:docMk/>
            <pc:sldMk cId="3744922044" sldId="287"/>
            <ac:spMk id="262" creationId="{CBE4D336-A02C-A44F-C534-FE2551FC02EF}"/>
          </ac:spMkLst>
        </pc:spChg>
        <pc:spChg chg="del">
          <ac:chgData name="Kulinich Bohdan" userId="48e65c9f34e137d0" providerId="LiveId" clId="{99D16376-B06A-794B-B7CA-84063A00488A}" dt="2023-09-17T18:13:38.366" v="34" actId="478"/>
          <ac:spMkLst>
            <pc:docMk/>
            <pc:sldMk cId="3744922044" sldId="287"/>
            <ac:spMk id="263" creationId="{729E61C5-E993-1C0E-F12E-0492605D31AA}"/>
          </ac:spMkLst>
        </pc:spChg>
        <pc:spChg chg="del">
          <ac:chgData name="Kulinich Bohdan" userId="48e65c9f34e137d0" providerId="LiveId" clId="{99D16376-B06A-794B-B7CA-84063A00488A}" dt="2023-09-17T18:13:38.366" v="34" actId="478"/>
          <ac:spMkLst>
            <pc:docMk/>
            <pc:sldMk cId="3744922044" sldId="287"/>
            <ac:spMk id="264" creationId="{5B15BA03-CC6E-0899-3F56-533E67703B77}"/>
          </ac:spMkLst>
        </pc:spChg>
        <pc:spChg chg="del">
          <ac:chgData name="Kulinich Bohdan" userId="48e65c9f34e137d0" providerId="LiveId" clId="{99D16376-B06A-794B-B7CA-84063A00488A}" dt="2023-09-17T18:13:38.366" v="34" actId="478"/>
          <ac:spMkLst>
            <pc:docMk/>
            <pc:sldMk cId="3744922044" sldId="287"/>
            <ac:spMk id="265" creationId="{A321369D-4BD8-B035-D6FD-9245D85ED44C}"/>
          </ac:spMkLst>
        </pc:spChg>
        <pc:spChg chg="del">
          <ac:chgData name="Kulinich Bohdan" userId="48e65c9f34e137d0" providerId="LiveId" clId="{99D16376-B06A-794B-B7CA-84063A00488A}" dt="2023-09-17T18:13:38.366" v="34" actId="478"/>
          <ac:spMkLst>
            <pc:docMk/>
            <pc:sldMk cId="3744922044" sldId="287"/>
            <ac:spMk id="266" creationId="{8BDC5DF5-07A7-01D2-CFD4-1C341F657F36}"/>
          </ac:spMkLst>
        </pc:spChg>
        <pc:spChg chg="add mod">
          <ac:chgData name="Kulinich Bohdan" userId="48e65c9f34e137d0" providerId="LiveId" clId="{99D16376-B06A-794B-B7CA-84063A00488A}" dt="2023-09-17T19:28:14.975" v="851" actId="1038"/>
          <ac:spMkLst>
            <pc:docMk/>
            <pc:sldMk cId="3744922044" sldId="287"/>
            <ac:spMk id="267" creationId="{15B48678-386C-4563-51EC-E2E99BB52012}"/>
          </ac:spMkLst>
        </pc:spChg>
        <pc:spChg chg="add mod">
          <ac:chgData name="Kulinich Bohdan" userId="48e65c9f34e137d0" providerId="LiveId" clId="{99D16376-B06A-794B-B7CA-84063A00488A}" dt="2023-09-17T19:28:14.975" v="851" actId="1038"/>
          <ac:spMkLst>
            <pc:docMk/>
            <pc:sldMk cId="3744922044" sldId="287"/>
            <ac:spMk id="268" creationId="{9D34C01A-8155-67EF-70E4-38F4AC4C554C}"/>
          </ac:spMkLst>
        </pc:spChg>
        <pc:spChg chg="add mod">
          <ac:chgData name="Kulinich Bohdan" userId="48e65c9f34e137d0" providerId="LiveId" clId="{99D16376-B06A-794B-B7CA-84063A00488A}" dt="2023-09-17T19:28:14.975" v="851" actId="1038"/>
          <ac:spMkLst>
            <pc:docMk/>
            <pc:sldMk cId="3744922044" sldId="287"/>
            <ac:spMk id="269" creationId="{91BCC34B-B865-8623-CD36-2D66D4093D55}"/>
          </ac:spMkLst>
        </pc:spChg>
        <pc:spChg chg="add mod">
          <ac:chgData name="Kulinich Bohdan" userId="48e65c9f34e137d0" providerId="LiveId" clId="{99D16376-B06A-794B-B7CA-84063A00488A}" dt="2023-09-17T19:28:14.975" v="851" actId="1038"/>
          <ac:spMkLst>
            <pc:docMk/>
            <pc:sldMk cId="3744922044" sldId="287"/>
            <ac:spMk id="270" creationId="{01DCC88C-D3F8-8F7A-7942-68B9300E70BD}"/>
          </ac:spMkLst>
        </pc:spChg>
        <pc:spChg chg="add mod">
          <ac:chgData name="Kulinich Bohdan" userId="48e65c9f34e137d0" providerId="LiveId" clId="{99D16376-B06A-794B-B7CA-84063A00488A}" dt="2023-09-17T19:23:21.334" v="799" actId="1038"/>
          <ac:spMkLst>
            <pc:docMk/>
            <pc:sldMk cId="3744922044" sldId="287"/>
            <ac:spMk id="271" creationId="{5D3C6701-D4D3-2F4F-3157-DDA039FC2D00}"/>
          </ac:spMkLst>
        </pc:spChg>
        <pc:spChg chg="add mod">
          <ac:chgData name="Kulinich Bohdan" userId="48e65c9f34e137d0" providerId="LiveId" clId="{99D16376-B06A-794B-B7CA-84063A00488A}" dt="2023-09-17T19:23:21.334" v="799" actId="1038"/>
          <ac:spMkLst>
            <pc:docMk/>
            <pc:sldMk cId="3744922044" sldId="287"/>
            <ac:spMk id="272" creationId="{3685627B-A1B2-194E-35FC-EB5239512375}"/>
          </ac:spMkLst>
        </pc:spChg>
        <pc:spChg chg="add mod">
          <ac:chgData name="Kulinich Bohdan" userId="48e65c9f34e137d0" providerId="LiveId" clId="{99D16376-B06A-794B-B7CA-84063A00488A}" dt="2023-09-17T19:23:21.334" v="799" actId="1038"/>
          <ac:spMkLst>
            <pc:docMk/>
            <pc:sldMk cId="3744922044" sldId="287"/>
            <ac:spMk id="273" creationId="{49861243-1EBB-5A49-35DB-EDC323E7D77B}"/>
          </ac:spMkLst>
        </pc:spChg>
        <pc:spChg chg="add mod">
          <ac:chgData name="Kulinich Bohdan" userId="48e65c9f34e137d0" providerId="LiveId" clId="{99D16376-B06A-794B-B7CA-84063A00488A}" dt="2023-09-17T19:23:21.334" v="799" actId="1038"/>
          <ac:spMkLst>
            <pc:docMk/>
            <pc:sldMk cId="3744922044" sldId="287"/>
            <ac:spMk id="274" creationId="{5BC5C55F-2702-66CA-82E1-53B899FDC456}"/>
          </ac:spMkLst>
        </pc:spChg>
        <pc:spChg chg="add mod">
          <ac:chgData name="Kulinich Bohdan" userId="48e65c9f34e137d0" providerId="LiveId" clId="{99D16376-B06A-794B-B7CA-84063A00488A}" dt="2023-09-17T19:27:44.434" v="847" actId="1036"/>
          <ac:spMkLst>
            <pc:docMk/>
            <pc:sldMk cId="3744922044" sldId="287"/>
            <ac:spMk id="283" creationId="{307E4B71-6CD7-152B-47AD-0BA559EE9709}"/>
          </ac:spMkLst>
        </pc:spChg>
        <pc:spChg chg="add mod">
          <ac:chgData name="Kulinich Bohdan" userId="48e65c9f34e137d0" providerId="LiveId" clId="{99D16376-B06A-794B-B7CA-84063A00488A}" dt="2023-09-17T19:23:21.334" v="799" actId="1038"/>
          <ac:spMkLst>
            <pc:docMk/>
            <pc:sldMk cId="3744922044" sldId="287"/>
            <ac:spMk id="284" creationId="{2336C311-70C9-D29C-3790-56008B29B3E5}"/>
          </ac:spMkLst>
        </pc:spChg>
        <pc:spChg chg="add mod">
          <ac:chgData name="Kulinich Bohdan" userId="48e65c9f34e137d0" providerId="LiveId" clId="{99D16376-B06A-794B-B7CA-84063A00488A}" dt="2023-09-17T19:23:21.334" v="799" actId="1038"/>
          <ac:spMkLst>
            <pc:docMk/>
            <pc:sldMk cId="3744922044" sldId="287"/>
            <ac:spMk id="285" creationId="{624B0D4B-3893-00CF-52D4-6DBD8532D2AC}"/>
          </ac:spMkLst>
        </pc:spChg>
        <pc:spChg chg="add mod">
          <ac:chgData name="Kulinich Bohdan" userId="48e65c9f34e137d0" providerId="LiveId" clId="{99D16376-B06A-794B-B7CA-84063A00488A}" dt="2023-09-17T19:23:21.334" v="799" actId="1038"/>
          <ac:spMkLst>
            <pc:docMk/>
            <pc:sldMk cId="3744922044" sldId="287"/>
            <ac:spMk id="286" creationId="{574A7083-2E35-CCD8-145A-FE806B6E78FE}"/>
          </ac:spMkLst>
        </pc:spChg>
        <pc:spChg chg="add mod">
          <ac:chgData name="Kulinich Bohdan" userId="48e65c9f34e137d0" providerId="LiveId" clId="{99D16376-B06A-794B-B7CA-84063A00488A}" dt="2023-09-17T19:23:12.976" v="786" actId="1076"/>
          <ac:spMkLst>
            <pc:docMk/>
            <pc:sldMk cId="3744922044" sldId="287"/>
            <ac:spMk id="287" creationId="{52B977AE-DBA1-7BCA-4763-5B9FBF784754}"/>
          </ac:spMkLst>
        </pc:spChg>
        <pc:grpChg chg="add mod">
          <ac:chgData name="Kulinich Bohdan" userId="48e65c9f34e137d0" providerId="LiveId" clId="{99D16376-B06A-794B-B7CA-84063A00488A}" dt="2023-09-17T18:52:07.831" v="395" actId="1038"/>
          <ac:grpSpMkLst>
            <pc:docMk/>
            <pc:sldMk cId="3744922044" sldId="287"/>
            <ac:grpSpMk id="34" creationId="{B9D25018-23F8-54AD-35AA-3C7FF73E8CFF}"/>
          </ac:grpSpMkLst>
        </pc:grpChg>
        <pc:grpChg chg="add mod">
          <ac:chgData name="Kulinich Bohdan" userId="48e65c9f34e137d0" providerId="LiveId" clId="{99D16376-B06A-794B-B7CA-84063A00488A}" dt="2023-09-17T18:52:16.809" v="422" actId="1038"/>
          <ac:grpSpMkLst>
            <pc:docMk/>
            <pc:sldMk cId="3744922044" sldId="287"/>
            <ac:grpSpMk id="45" creationId="{2A491269-AFC8-C39D-4E9C-5D6AEABC14C2}"/>
          </ac:grpSpMkLst>
        </pc:grpChg>
        <pc:grpChg chg="del">
          <ac:chgData name="Kulinich Bohdan" userId="48e65c9f34e137d0" providerId="LiveId" clId="{99D16376-B06A-794B-B7CA-84063A00488A}" dt="2023-09-17T18:31:11.742" v="37" actId="478"/>
          <ac:grpSpMkLst>
            <pc:docMk/>
            <pc:sldMk cId="3744922044" sldId="287"/>
            <ac:grpSpMk id="60" creationId="{98A14660-BC76-A3DB-0F39-EA5950860B4C}"/>
          </ac:grpSpMkLst>
        </pc:grpChg>
        <pc:grpChg chg="del">
          <ac:chgData name="Kulinich Bohdan" userId="48e65c9f34e137d0" providerId="LiveId" clId="{99D16376-B06A-794B-B7CA-84063A00488A}" dt="2023-09-17T18:31:04.509" v="35" actId="478"/>
          <ac:grpSpMkLst>
            <pc:docMk/>
            <pc:sldMk cId="3744922044" sldId="287"/>
            <ac:grpSpMk id="89" creationId="{16CB39E9-444A-BBCC-1811-973C925E617B}"/>
          </ac:grpSpMkLst>
        </pc:grpChg>
        <pc:grpChg chg="del">
          <ac:chgData name="Kulinich Bohdan" userId="48e65c9f34e137d0" providerId="LiveId" clId="{99D16376-B06A-794B-B7CA-84063A00488A}" dt="2023-09-17T18:13:34.754" v="33" actId="478"/>
          <ac:grpSpMkLst>
            <pc:docMk/>
            <pc:sldMk cId="3744922044" sldId="287"/>
            <ac:grpSpMk id="219" creationId="{9B124593-45AC-AD67-4E47-9E96EBFD5FB6}"/>
          </ac:grpSpMkLst>
        </pc:grpChg>
        <pc:grpChg chg="add del mod">
          <ac:chgData name="Kulinich Bohdan" userId="48e65c9f34e137d0" providerId="LiveId" clId="{99D16376-B06A-794B-B7CA-84063A00488A}" dt="2023-09-17T19:24:17.805" v="800" actId="165"/>
          <ac:grpSpMkLst>
            <pc:docMk/>
            <pc:sldMk cId="3744922044" sldId="287"/>
            <ac:grpSpMk id="242" creationId="{F5CD8993-EB08-2ECB-3828-6440C5A6EBC0}"/>
          </ac:grpSpMkLst>
        </pc:grpChg>
        <pc:grpChg chg="del">
          <ac:chgData name="Kulinich Bohdan" userId="48e65c9f34e137d0" providerId="LiveId" clId="{99D16376-B06A-794B-B7CA-84063A00488A}" dt="2023-09-17T18:13:38.366" v="34" actId="478"/>
          <ac:grpSpMkLst>
            <pc:docMk/>
            <pc:sldMk cId="3744922044" sldId="287"/>
            <ac:grpSpMk id="245" creationId="{360A5DCF-B439-E89F-67BF-7BF17376B9F6}"/>
          </ac:grpSpMkLst>
        </pc:grpChg>
        <pc:cxnChg chg="add mod">
          <ac:chgData name="Kulinich Bohdan" userId="48e65c9f34e137d0" providerId="LiveId" clId="{99D16376-B06A-794B-B7CA-84063A00488A}" dt="2023-09-17T18:32:35.248" v="49" actId="164"/>
          <ac:cxnSpMkLst>
            <pc:docMk/>
            <pc:sldMk cId="3744922044" sldId="287"/>
            <ac:cxnSpMk id="10" creationId="{F0EE9E87-5ED9-1221-A308-C2ACDD392961}"/>
          </ac:cxnSpMkLst>
        </pc:cxnChg>
        <pc:cxnChg chg="add mod">
          <ac:chgData name="Kulinich Bohdan" userId="48e65c9f34e137d0" providerId="LiveId" clId="{99D16376-B06A-794B-B7CA-84063A00488A}" dt="2023-09-17T18:32:35.248" v="49" actId="164"/>
          <ac:cxnSpMkLst>
            <pc:docMk/>
            <pc:sldMk cId="3744922044" sldId="287"/>
            <ac:cxnSpMk id="11" creationId="{176237C3-AFE2-77AF-3BBD-F2382F61D682}"/>
          </ac:cxnSpMkLst>
        </pc:cxnChg>
        <pc:cxnChg chg="add mod">
          <ac:chgData name="Kulinich Bohdan" userId="48e65c9f34e137d0" providerId="LiveId" clId="{99D16376-B06A-794B-B7CA-84063A00488A}" dt="2023-09-17T18:32:35.248" v="49" actId="164"/>
          <ac:cxnSpMkLst>
            <pc:docMk/>
            <pc:sldMk cId="3744922044" sldId="287"/>
            <ac:cxnSpMk id="12" creationId="{5EFC13F0-7856-F909-AF5A-A0E44E01027D}"/>
          </ac:cxnSpMkLst>
        </pc:cxnChg>
        <pc:cxnChg chg="add mod">
          <ac:chgData name="Kulinich Bohdan" userId="48e65c9f34e137d0" providerId="LiveId" clId="{99D16376-B06A-794B-B7CA-84063A00488A}" dt="2023-09-17T18:32:35.248" v="49" actId="164"/>
          <ac:cxnSpMkLst>
            <pc:docMk/>
            <pc:sldMk cId="3744922044" sldId="287"/>
            <ac:cxnSpMk id="13" creationId="{5D782340-A8EE-064B-6903-6F693BE28951}"/>
          </ac:cxnSpMkLst>
        </pc:cxnChg>
        <pc:cxnChg chg="add mod">
          <ac:chgData name="Kulinich Bohdan" userId="48e65c9f34e137d0" providerId="LiveId" clId="{99D16376-B06A-794B-B7CA-84063A00488A}" dt="2023-09-17T18:32:35.248" v="49" actId="164"/>
          <ac:cxnSpMkLst>
            <pc:docMk/>
            <pc:sldMk cId="3744922044" sldId="287"/>
            <ac:cxnSpMk id="14" creationId="{3CE0F321-6999-C797-375C-1C162D06C1B2}"/>
          </ac:cxnSpMkLst>
        </pc:cxnChg>
        <pc:cxnChg chg="add mod">
          <ac:chgData name="Kulinich Bohdan" userId="48e65c9f34e137d0" providerId="LiveId" clId="{99D16376-B06A-794B-B7CA-84063A00488A}" dt="2023-09-17T18:32:35.248" v="49" actId="164"/>
          <ac:cxnSpMkLst>
            <pc:docMk/>
            <pc:sldMk cId="3744922044" sldId="287"/>
            <ac:cxnSpMk id="15" creationId="{4DC22B2C-3DAB-5E11-A68F-0AA2AA629FEA}"/>
          </ac:cxnSpMkLst>
        </pc:cxnChg>
        <pc:cxnChg chg="add mod">
          <ac:chgData name="Kulinich Bohdan" userId="48e65c9f34e137d0" providerId="LiveId" clId="{99D16376-B06A-794B-B7CA-84063A00488A}" dt="2023-09-17T18:32:35.248" v="49" actId="164"/>
          <ac:cxnSpMkLst>
            <pc:docMk/>
            <pc:sldMk cId="3744922044" sldId="287"/>
            <ac:cxnSpMk id="16" creationId="{B4811787-040D-02C5-0BCA-92033E2755AD}"/>
          </ac:cxnSpMkLst>
        </pc:cxnChg>
        <pc:cxnChg chg="add mod">
          <ac:chgData name="Kulinich Bohdan" userId="48e65c9f34e137d0" providerId="LiveId" clId="{99D16376-B06A-794B-B7CA-84063A00488A}" dt="2023-09-17T18:32:35.248" v="49" actId="164"/>
          <ac:cxnSpMkLst>
            <pc:docMk/>
            <pc:sldMk cId="3744922044" sldId="287"/>
            <ac:cxnSpMk id="21" creationId="{2948D890-B207-65C1-2C2E-06B7ADAD9A7D}"/>
          </ac:cxnSpMkLst>
        </pc:cxnChg>
        <pc:cxnChg chg="add mod">
          <ac:chgData name="Kulinich Bohdan" userId="48e65c9f34e137d0" providerId="LiveId" clId="{99D16376-B06A-794B-B7CA-84063A00488A}" dt="2023-09-17T18:32:35.248" v="49" actId="164"/>
          <ac:cxnSpMkLst>
            <pc:docMk/>
            <pc:sldMk cId="3744922044" sldId="287"/>
            <ac:cxnSpMk id="22" creationId="{555C2CC0-804F-D13F-281B-15288FD89C8E}"/>
          </ac:cxnSpMkLst>
        </pc:cxnChg>
        <pc:cxnChg chg="add mod">
          <ac:chgData name="Kulinich Bohdan" userId="48e65c9f34e137d0" providerId="LiveId" clId="{99D16376-B06A-794B-B7CA-84063A00488A}" dt="2023-09-17T18:32:35.248" v="49" actId="164"/>
          <ac:cxnSpMkLst>
            <pc:docMk/>
            <pc:sldMk cId="3744922044" sldId="287"/>
            <ac:cxnSpMk id="23" creationId="{3444B2F4-F392-3785-5B04-58BE5D5326F7}"/>
          </ac:cxnSpMkLst>
        </pc:cxnChg>
        <pc:cxnChg chg="add mod">
          <ac:chgData name="Kulinich Bohdan" userId="48e65c9f34e137d0" providerId="LiveId" clId="{99D16376-B06A-794B-B7CA-84063A00488A}" dt="2023-09-17T18:32:35.248" v="49" actId="164"/>
          <ac:cxnSpMkLst>
            <pc:docMk/>
            <pc:sldMk cId="3744922044" sldId="287"/>
            <ac:cxnSpMk id="24" creationId="{9D987EA0-F045-18B7-917F-0E1AD18F8028}"/>
          </ac:cxnSpMkLst>
        </pc:cxnChg>
        <pc:cxnChg chg="add mod">
          <ac:chgData name="Kulinich Bohdan" userId="48e65c9f34e137d0" providerId="LiveId" clId="{99D16376-B06A-794B-B7CA-84063A00488A}" dt="2023-09-17T18:32:35.248" v="49" actId="164"/>
          <ac:cxnSpMkLst>
            <pc:docMk/>
            <pc:sldMk cId="3744922044" sldId="287"/>
            <ac:cxnSpMk id="25" creationId="{BDB69ABF-326D-B61B-10A4-E25A6E1A6553}"/>
          </ac:cxnSpMkLst>
        </pc:cxnChg>
        <pc:cxnChg chg="mod">
          <ac:chgData name="Kulinich Bohdan" userId="48e65c9f34e137d0" providerId="LiveId" clId="{99D16376-B06A-794B-B7CA-84063A00488A}" dt="2023-09-17T18:45:51.159" v="313"/>
          <ac:cxnSpMkLst>
            <pc:docMk/>
            <pc:sldMk cId="3744922044" sldId="287"/>
            <ac:cxnSpMk id="46" creationId="{8092B28A-998D-C790-C7EC-DB7A14083244}"/>
          </ac:cxnSpMkLst>
        </pc:cxnChg>
        <pc:cxnChg chg="mod">
          <ac:chgData name="Kulinich Bohdan" userId="48e65c9f34e137d0" providerId="LiveId" clId="{99D16376-B06A-794B-B7CA-84063A00488A}" dt="2023-09-17T18:45:51.159" v="313"/>
          <ac:cxnSpMkLst>
            <pc:docMk/>
            <pc:sldMk cId="3744922044" sldId="287"/>
            <ac:cxnSpMk id="47" creationId="{57696E1C-D459-D188-CB1B-91A8A642214E}"/>
          </ac:cxnSpMkLst>
        </pc:cxnChg>
        <pc:cxnChg chg="mod">
          <ac:chgData name="Kulinich Bohdan" userId="48e65c9f34e137d0" providerId="LiveId" clId="{99D16376-B06A-794B-B7CA-84063A00488A}" dt="2023-09-17T18:45:51.159" v="313"/>
          <ac:cxnSpMkLst>
            <pc:docMk/>
            <pc:sldMk cId="3744922044" sldId="287"/>
            <ac:cxnSpMk id="48" creationId="{2E17BCF6-7BEA-887E-E4B6-7E1798295C8D}"/>
          </ac:cxnSpMkLst>
        </pc:cxnChg>
        <pc:cxnChg chg="mod">
          <ac:chgData name="Kulinich Bohdan" userId="48e65c9f34e137d0" providerId="LiveId" clId="{99D16376-B06A-794B-B7CA-84063A00488A}" dt="2023-09-17T18:45:51.159" v="313"/>
          <ac:cxnSpMkLst>
            <pc:docMk/>
            <pc:sldMk cId="3744922044" sldId="287"/>
            <ac:cxnSpMk id="49" creationId="{CFD062E0-06BE-27B6-357D-13B75F13C927}"/>
          </ac:cxnSpMkLst>
        </pc:cxnChg>
        <pc:cxnChg chg="mod">
          <ac:chgData name="Kulinich Bohdan" userId="48e65c9f34e137d0" providerId="LiveId" clId="{99D16376-B06A-794B-B7CA-84063A00488A}" dt="2023-09-17T18:45:51.159" v="313"/>
          <ac:cxnSpMkLst>
            <pc:docMk/>
            <pc:sldMk cId="3744922044" sldId="287"/>
            <ac:cxnSpMk id="50" creationId="{45F56903-51D6-492E-54B3-1AEB0BC35DCA}"/>
          </ac:cxnSpMkLst>
        </pc:cxnChg>
        <pc:cxnChg chg="mod">
          <ac:chgData name="Kulinich Bohdan" userId="48e65c9f34e137d0" providerId="LiveId" clId="{99D16376-B06A-794B-B7CA-84063A00488A}" dt="2023-09-17T18:45:51.159" v="313"/>
          <ac:cxnSpMkLst>
            <pc:docMk/>
            <pc:sldMk cId="3744922044" sldId="287"/>
            <ac:cxnSpMk id="51" creationId="{667C36C3-E3EB-8EF0-D882-2FB519755BFB}"/>
          </ac:cxnSpMkLst>
        </pc:cxnChg>
        <pc:cxnChg chg="mod">
          <ac:chgData name="Kulinich Bohdan" userId="48e65c9f34e137d0" providerId="LiveId" clId="{99D16376-B06A-794B-B7CA-84063A00488A}" dt="2023-09-17T18:45:51.159" v="313"/>
          <ac:cxnSpMkLst>
            <pc:docMk/>
            <pc:sldMk cId="3744922044" sldId="287"/>
            <ac:cxnSpMk id="52" creationId="{BB0E8455-328E-A281-7C65-578B842E447C}"/>
          </ac:cxnSpMkLst>
        </pc:cxnChg>
        <pc:cxnChg chg="mod">
          <ac:chgData name="Kulinich Bohdan" userId="48e65c9f34e137d0" providerId="LiveId" clId="{99D16376-B06A-794B-B7CA-84063A00488A}" dt="2023-09-17T18:45:51.159" v="313"/>
          <ac:cxnSpMkLst>
            <pc:docMk/>
            <pc:sldMk cId="3744922044" sldId="287"/>
            <ac:cxnSpMk id="53" creationId="{84F86AFF-0453-334F-C553-9C0CC0B65E69}"/>
          </ac:cxnSpMkLst>
        </pc:cxnChg>
        <pc:cxnChg chg="mod">
          <ac:chgData name="Kulinich Bohdan" userId="48e65c9f34e137d0" providerId="LiveId" clId="{99D16376-B06A-794B-B7CA-84063A00488A}" dt="2023-09-17T18:45:51.159" v="313"/>
          <ac:cxnSpMkLst>
            <pc:docMk/>
            <pc:sldMk cId="3744922044" sldId="287"/>
            <ac:cxnSpMk id="54" creationId="{85E53819-CB40-6B30-CA6F-729E99CD9C6E}"/>
          </ac:cxnSpMkLst>
        </pc:cxnChg>
        <pc:cxnChg chg="mod">
          <ac:chgData name="Kulinich Bohdan" userId="48e65c9f34e137d0" providerId="LiveId" clId="{99D16376-B06A-794B-B7CA-84063A00488A}" dt="2023-09-17T18:45:51.159" v="313"/>
          <ac:cxnSpMkLst>
            <pc:docMk/>
            <pc:sldMk cId="3744922044" sldId="287"/>
            <ac:cxnSpMk id="55" creationId="{930CAD5C-9657-E26B-BDF3-491F8AAFE33C}"/>
          </ac:cxnSpMkLst>
        </pc:cxnChg>
        <pc:cxnChg chg="mod">
          <ac:chgData name="Kulinich Bohdan" userId="48e65c9f34e137d0" providerId="LiveId" clId="{99D16376-B06A-794B-B7CA-84063A00488A}" dt="2023-09-17T18:45:51.159" v="313"/>
          <ac:cxnSpMkLst>
            <pc:docMk/>
            <pc:sldMk cId="3744922044" sldId="287"/>
            <ac:cxnSpMk id="56" creationId="{97371E68-4BA8-A79D-CA1E-2A98817A43FD}"/>
          </ac:cxnSpMkLst>
        </pc:cxnChg>
        <pc:cxnChg chg="mod">
          <ac:chgData name="Kulinich Bohdan" userId="48e65c9f34e137d0" providerId="LiveId" clId="{99D16376-B06A-794B-B7CA-84063A00488A}" dt="2023-09-17T18:45:51.159" v="313"/>
          <ac:cxnSpMkLst>
            <pc:docMk/>
            <pc:sldMk cId="3744922044" sldId="287"/>
            <ac:cxnSpMk id="57" creationId="{C47ABC07-9367-D288-1424-F453D20BBB4B}"/>
          </ac:cxnSpMkLst>
        </pc:cxnChg>
        <pc:cxnChg chg="add mod">
          <ac:chgData name="Kulinich Bohdan" userId="48e65c9f34e137d0" providerId="LiveId" clId="{99D16376-B06A-794B-B7CA-84063A00488A}" dt="2023-09-17T19:28:14.975" v="851" actId="1038"/>
          <ac:cxnSpMkLst>
            <pc:docMk/>
            <pc:sldMk cId="3744922044" sldId="287"/>
            <ac:cxnSpMk id="122" creationId="{61F3FC83-139D-3956-2EF7-C3BA372A46CF}"/>
          </ac:cxnSpMkLst>
        </pc:cxnChg>
        <pc:cxnChg chg="add mod">
          <ac:chgData name="Kulinich Bohdan" userId="48e65c9f34e137d0" providerId="LiveId" clId="{99D16376-B06A-794B-B7CA-84063A00488A}" dt="2023-09-17T19:28:14.975" v="851" actId="1038"/>
          <ac:cxnSpMkLst>
            <pc:docMk/>
            <pc:sldMk cId="3744922044" sldId="287"/>
            <ac:cxnSpMk id="126" creationId="{41EFD056-C144-EFE7-F339-DD4B82839232}"/>
          </ac:cxnSpMkLst>
        </pc:cxnChg>
        <pc:cxnChg chg="add mod">
          <ac:chgData name="Kulinich Bohdan" userId="48e65c9f34e137d0" providerId="LiveId" clId="{99D16376-B06A-794B-B7CA-84063A00488A}" dt="2023-09-17T19:28:14.975" v="851" actId="1038"/>
          <ac:cxnSpMkLst>
            <pc:docMk/>
            <pc:sldMk cId="3744922044" sldId="287"/>
            <ac:cxnSpMk id="192" creationId="{F1BCF5B6-C067-8E8D-4711-550158F3E78A}"/>
          </ac:cxnSpMkLst>
        </pc:cxnChg>
        <pc:cxnChg chg="add mod">
          <ac:chgData name="Kulinich Bohdan" userId="48e65c9f34e137d0" providerId="LiveId" clId="{99D16376-B06A-794B-B7CA-84063A00488A}" dt="2023-09-17T19:28:14.975" v="851" actId="1038"/>
          <ac:cxnSpMkLst>
            <pc:docMk/>
            <pc:sldMk cId="3744922044" sldId="287"/>
            <ac:cxnSpMk id="195" creationId="{08E525EB-54EE-A0E3-483D-0B55E0E756CA}"/>
          </ac:cxnSpMkLst>
        </pc:cxnChg>
        <pc:cxnChg chg="add mod">
          <ac:chgData name="Kulinich Bohdan" userId="48e65c9f34e137d0" providerId="LiveId" clId="{99D16376-B06A-794B-B7CA-84063A00488A}" dt="2023-09-17T19:28:14.975" v="851" actId="1038"/>
          <ac:cxnSpMkLst>
            <pc:docMk/>
            <pc:sldMk cId="3744922044" sldId="287"/>
            <ac:cxnSpMk id="196" creationId="{90FA90C9-B91E-C80F-51B6-3AB698DFCF4B}"/>
          </ac:cxnSpMkLst>
        </pc:cxnChg>
        <pc:cxnChg chg="add mod">
          <ac:chgData name="Kulinich Bohdan" userId="48e65c9f34e137d0" providerId="LiveId" clId="{99D16376-B06A-794B-B7CA-84063A00488A}" dt="2023-09-17T19:28:14.975" v="851" actId="1038"/>
          <ac:cxnSpMkLst>
            <pc:docMk/>
            <pc:sldMk cId="3744922044" sldId="287"/>
            <ac:cxnSpMk id="200" creationId="{85A71E12-1351-5F21-BD63-5576D17AD869}"/>
          </ac:cxnSpMkLst>
        </pc:cxnChg>
        <pc:cxnChg chg="add mod">
          <ac:chgData name="Kulinich Bohdan" userId="48e65c9f34e137d0" providerId="LiveId" clId="{99D16376-B06A-794B-B7CA-84063A00488A}" dt="2023-09-17T19:28:14.975" v="851" actId="1038"/>
          <ac:cxnSpMkLst>
            <pc:docMk/>
            <pc:sldMk cId="3744922044" sldId="287"/>
            <ac:cxnSpMk id="210" creationId="{D6D4A5BC-BA0F-2641-1B02-EA97B08B4495}"/>
          </ac:cxnSpMkLst>
        </pc:cxnChg>
        <pc:cxnChg chg="add mod">
          <ac:chgData name="Kulinich Bohdan" userId="48e65c9f34e137d0" providerId="LiveId" clId="{99D16376-B06A-794B-B7CA-84063A00488A}" dt="2023-09-17T19:28:14.975" v="851" actId="1038"/>
          <ac:cxnSpMkLst>
            <pc:docMk/>
            <pc:sldMk cId="3744922044" sldId="287"/>
            <ac:cxnSpMk id="211" creationId="{74F641C2-24D4-7487-E8D4-D1A880BA105B}"/>
          </ac:cxnSpMkLst>
        </pc:cxnChg>
        <pc:cxnChg chg="add mod">
          <ac:chgData name="Kulinich Bohdan" userId="48e65c9f34e137d0" providerId="LiveId" clId="{99D16376-B06A-794B-B7CA-84063A00488A}" dt="2023-09-17T19:28:14.975" v="851" actId="1038"/>
          <ac:cxnSpMkLst>
            <pc:docMk/>
            <pc:sldMk cId="3744922044" sldId="287"/>
            <ac:cxnSpMk id="212" creationId="{2D5158E3-CE09-AD49-E79E-C81ED1CE5FC6}"/>
          </ac:cxnSpMkLst>
        </pc:cxnChg>
        <pc:cxnChg chg="mod">
          <ac:chgData name="Kulinich Bohdan" userId="48e65c9f34e137d0" providerId="LiveId" clId="{99D16376-B06A-794B-B7CA-84063A00488A}" dt="2023-09-17T18:51:57.299" v="384" actId="1036"/>
          <ac:cxnSpMkLst>
            <pc:docMk/>
            <pc:sldMk cId="3744922044" sldId="287"/>
            <ac:cxnSpMk id="220" creationId="{AC16413A-C998-A284-207D-A270C78A717F}"/>
          </ac:cxnSpMkLst>
        </pc:cxnChg>
        <pc:cxnChg chg="add mod">
          <ac:chgData name="Kulinich Bohdan" userId="48e65c9f34e137d0" providerId="LiveId" clId="{99D16376-B06A-794B-B7CA-84063A00488A}" dt="2023-09-17T19:28:14.975" v="851" actId="1038"/>
          <ac:cxnSpMkLst>
            <pc:docMk/>
            <pc:sldMk cId="3744922044" sldId="287"/>
            <ac:cxnSpMk id="222" creationId="{A90ABA08-F418-1A9B-7F09-04010D883AE6}"/>
          </ac:cxnSpMkLst>
        </pc:cxnChg>
        <pc:cxnChg chg="add mod topLvl">
          <ac:chgData name="Kulinich Bohdan" userId="48e65c9f34e137d0" providerId="LiveId" clId="{99D16376-B06A-794B-B7CA-84063A00488A}" dt="2023-09-17T19:24:17.805" v="800" actId="165"/>
          <ac:cxnSpMkLst>
            <pc:docMk/>
            <pc:sldMk cId="3744922044" sldId="287"/>
            <ac:cxnSpMk id="236" creationId="{27B01772-0037-7F0E-47F0-35BB16D0DA11}"/>
          </ac:cxnSpMkLst>
        </pc:cxnChg>
        <pc:cxnChg chg="add mod topLvl">
          <ac:chgData name="Kulinich Bohdan" userId="48e65c9f34e137d0" providerId="LiveId" clId="{99D16376-B06A-794B-B7CA-84063A00488A}" dt="2023-09-17T19:24:17.805" v="800" actId="165"/>
          <ac:cxnSpMkLst>
            <pc:docMk/>
            <pc:sldMk cId="3744922044" sldId="287"/>
            <ac:cxnSpMk id="237" creationId="{DC337C7B-077D-304D-E6AB-374324A90B36}"/>
          </ac:cxnSpMkLst>
        </pc:cxnChg>
        <pc:cxnChg chg="add mod topLvl">
          <ac:chgData name="Kulinich Bohdan" userId="48e65c9f34e137d0" providerId="LiveId" clId="{99D16376-B06A-794B-B7CA-84063A00488A}" dt="2023-09-17T19:24:17.805" v="800" actId="165"/>
          <ac:cxnSpMkLst>
            <pc:docMk/>
            <pc:sldMk cId="3744922044" sldId="287"/>
            <ac:cxnSpMk id="238" creationId="{38B2A7F6-B350-A6F7-D1CE-699965F81C66}"/>
          </ac:cxnSpMkLst>
        </pc:cxnChg>
        <pc:cxnChg chg="add mod topLvl">
          <ac:chgData name="Kulinich Bohdan" userId="48e65c9f34e137d0" providerId="LiveId" clId="{99D16376-B06A-794B-B7CA-84063A00488A}" dt="2023-09-17T19:24:17.805" v="800" actId="165"/>
          <ac:cxnSpMkLst>
            <pc:docMk/>
            <pc:sldMk cId="3744922044" sldId="287"/>
            <ac:cxnSpMk id="239" creationId="{89E12414-1E77-7CE3-8B75-C547A4D673C8}"/>
          </ac:cxnSpMkLst>
        </pc:cxnChg>
        <pc:cxnChg chg="add mod topLvl">
          <ac:chgData name="Kulinich Bohdan" userId="48e65c9f34e137d0" providerId="LiveId" clId="{99D16376-B06A-794B-B7CA-84063A00488A}" dt="2023-09-17T19:24:17.805" v="800" actId="165"/>
          <ac:cxnSpMkLst>
            <pc:docMk/>
            <pc:sldMk cId="3744922044" sldId="287"/>
            <ac:cxnSpMk id="240" creationId="{59894107-BBEC-846A-8226-CA3527141F29}"/>
          </ac:cxnSpMkLst>
        </pc:cxnChg>
        <pc:cxnChg chg="add mod topLvl">
          <ac:chgData name="Kulinich Bohdan" userId="48e65c9f34e137d0" providerId="LiveId" clId="{99D16376-B06A-794B-B7CA-84063A00488A}" dt="2023-09-17T19:24:17.805" v="800" actId="165"/>
          <ac:cxnSpMkLst>
            <pc:docMk/>
            <pc:sldMk cId="3744922044" sldId="287"/>
            <ac:cxnSpMk id="241" creationId="{8A9FE5B0-8F8E-0073-3552-544976C21F8F}"/>
          </ac:cxnSpMkLst>
        </pc:cxnChg>
        <pc:cxnChg chg="add mod">
          <ac:chgData name="Kulinich Bohdan" userId="48e65c9f34e137d0" providerId="LiveId" clId="{99D16376-B06A-794B-B7CA-84063A00488A}" dt="2023-09-17T19:24:45.519" v="807" actId="693"/>
          <ac:cxnSpMkLst>
            <pc:docMk/>
            <pc:sldMk cId="3744922044" sldId="287"/>
            <ac:cxnSpMk id="275" creationId="{F349CA1C-3871-A43A-E8A3-22C422B28F6F}"/>
          </ac:cxnSpMkLst>
        </pc:cxnChg>
        <pc:cxnChg chg="add mod">
          <ac:chgData name="Kulinich Bohdan" userId="48e65c9f34e137d0" providerId="LiveId" clId="{99D16376-B06A-794B-B7CA-84063A00488A}" dt="2023-09-17T19:24:41.875" v="806" actId="14100"/>
          <ac:cxnSpMkLst>
            <pc:docMk/>
            <pc:sldMk cId="3744922044" sldId="287"/>
            <ac:cxnSpMk id="276" creationId="{9DFB4B84-C68C-D52C-8A0A-0DAA2B9CD460}"/>
          </ac:cxnSpMkLst>
        </pc:cxnChg>
        <pc:cxnChg chg="add mod">
          <ac:chgData name="Kulinich Bohdan" userId="48e65c9f34e137d0" providerId="LiveId" clId="{99D16376-B06A-794B-B7CA-84063A00488A}" dt="2023-09-17T19:23:21.334" v="799" actId="1038"/>
          <ac:cxnSpMkLst>
            <pc:docMk/>
            <pc:sldMk cId="3744922044" sldId="287"/>
            <ac:cxnSpMk id="277" creationId="{611A7013-210A-0BB2-8608-301632CB061F}"/>
          </ac:cxnSpMkLst>
        </pc:cxnChg>
        <pc:cxnChg chg="add del mod">
          <ac:chgData name="Kulinich Bohdan" userId="48e65c9f34e137d0" providerId="LiveId" clId="{99D16376-B06A-794B-B7CA-84063A00488A}" dt="2023-09-17T19:24:59.135" v="809" actId="478"/>
          <ac:cxnSpMkLst>
            <pc:docMk/>
            <pc:sldMk cId="3744922044" sldId="287"/>
            <ac:cxnSpMk id="293" creationId="{AFA924D1-4CA2-C1BB-9F64-DA30CCDD025B}"/>
          </ac:cxnSpMkLst>
        </pc:cxnChg>
        <pc:cxnChg chg="add mod">
          <ac:chgData name="Kulinich Bohdan" userId="48e65c9f34e137d0" providerId="LiveId" clId="{99D16376-B06A-794B-B7CA-84063A00488A}" dt="2023-09-17T19:25:13.520" v="813" actId="1076"/>
          <ac:cxnSpMkLst>
            <pc:docMk/>
            <pc:sldMk cId="3744922044" sldId="287"/>
            <ac:cxnSpMk id="294" creationId="{B572DB6C-8644-4DDC-381A-1D86DCAAB706}"/>
          </ac:cxnSpMkLst>
        </pc:cxnChg>
        <pc:cxnChg chg="add mod">
          <ac:chgData name="Kulinich Bohdan" userId="48e65c9f34e137d0" providerId="LiveId" clId="{99D16376-B06A-794B-B7CA-84063A00488A}" dt="2023-09-17T19:25:17.925" v="815" actId="1076"/>
          <ac:cxnSpMkLst>
            <pc:docMk/>
            <pc:sldMk cId="3744922044" sldId="287"/>
            <ac:cxnSpMk id="296" creationId="{D7B06F7F-6947-DBE2-26C7-D83DE35182A3}"/>
          </ac:cxnSpMkLst>
        </pc:cxnChg>
        <pc:cxnChg chg="add mod">
          <ac:chgData name="Kulinich Bohdan" userId="48e65c9f34e137d0" providerId="LiveId" clId="{99D16376-B06A-794B-B7CA-84063A00488A}" dt="2023-09-17T19:25:38.572" v="823" actId="1076"/>
          <ac:cxnSpMkLst>
            <pc:docMk/>
            <pc:sldMk cId="3744922044" sldId="287"/>
            <ac:cxnSpMk id="297" creationId="{205F127A-AE96-8706-3D16-593D39BB0AC8}"/>
          </ac:cxnSpMkLst>
        </pc:cxnChg>
        <pc:cxnChg chg="add mod">
          <ac:chgData name="Kulinich Bohdan" userId="48e65c9f34e137d0" providerId="LiveId" clId="{99D16376-B06A-794B-B7CA-84063A00488A}" dt="2023-09-17T19:25:38.572" v="823" actId="1076"/>
          <ac:cxnSpMkLst>
            <pc:docMk/>
            <pc:sldMk cId="3744922044" sldId="287"/>
            <ac:cxnSpMk id="299" creationId="{F446FCC1-61C3-A22F-92A3-1F9C0921569D}"/>
          </ac:cxnSpMkLst>
        </pc:cxnChg>
        <pc:cxnChg chg="add mod">
          <ac:chgData name="Kulinich Bohdan" userId="48e65c9f34e137d0" providerId="LiveId" clId="{99D16376-B06A-794B-B7CA-84063A00488A}" dt="2023-09-17T19:25:43.369" v="825" actId="1076"/>
          <ac:cxnSpMkLst>
            <pc:docMk/>
            <pc:sldMk cId="3744922044" sldId="287"/>
            <ac:cxnSpMk id="300" creationId="{E47CFAD0-A1DB-58AC-75DD-00AB7D6F5966}"/>
          </ac:cxnSpMkLst>
        </pc:cxnChg>
        <pc:cxnChg chg="add mod">
          <ac:chgData name="Kulinich Bohdan" userId="48e65c9f34e137d0" providerId="LiveId" clId="{99D16376-B06A-794B-B7CA-84063A00488A}" dt="2023-09-17T19:25:43.369" v="825" actId="1076"/>
          <ac:cxnSpMkLst>
            <pc:docMk/>
            <pc:sldMk cId="3744922044" sldId="287"/>
            <ac:cxnSpMk id="301" creationId="{C45E7F09-0913-53FC-0B4A-F124154F06BA}"/>
          </ac:cxnSpMkLst>
        </pc:cxnChg>
        <pc:cxnChg chg="add mod">
          <ac:chgData name="Kulinich Bohdan" userId="48e65c9f34e137d0" providerId="LiveId" clId="{99D16376-B06A-794B-B7CA-84063A00488A}" dt="2023-09-17T19:26:16.275" v="837" actId="1036"/>
          <ac:cxnSpMkLst>
            <pc:docMk/>
            <pc:sldMk cId="3744922044" sldId="287"/>
            <ac:cxnSpMk id="302" creationId="{5E8BD7B7-2F95-B204-9949-70B739085423}"/>
          </ac:cxnSpMkLst>
        </pc:cxnChg>
        <pc:cxnChg chg="add mod">
          <ac:chgData name="Kulinich Bohdan" userId="48e65c9f34e137d0" providerId="LiveId" clId="{99D16376-B06A-794B-B7CA-84063A00488A}" dt="2023-09-17T19:26:16.275" v="837" actId="1036"/>
          <ac:cxnSpMkLst>
            <pc:docMk/>
            <pc:sldMk cId="3744922044" sldId="287"/>
            <ac:cxnSpMk id="304" creationId="{073B3D5E-08BD-5665-12CD-A93B2691E6EF}"/>
          </ac:cxnSpMkLst>
        </pc:cxnChg>
        <pc:cxnChg chg="add mod">
          <ac:chgData name="Kulinich Bohdan" userId="48e65c9f34e137d0" providerId="LiveId" clId="{99D16376-B06A-794B-B7CA-84063A00488A}" dt="2023-09-17T19:26:16.275" v="837" actId="1036"/>
          <ac:cxnSpMkLst>
            <pc:docMk/>
            <pc:sldMk cId="3744922044" sldId="287"/>
            <ac:cxnSpMk id="305" creationId="{1FBFA195-4DDA-EF1D-4F7E-37FA6A6776C6}"/>
          </ac:cxnSpMkLst>
        </pc:cxnChg>
        <pc:cxnChg chg="add mod">
          <ac:chgData name="Kulinich Bohdan" userId="48e65c9f34e137d0" providerId="LiveId" clId="{99D16376-B06A-794B-B7CA-84063A00488A}" dt="2023-09-17T19:26:21.800" v="839" actId="1076"/>
          <ac:cxnSpMkLst>
            <pc:docMk/>
            <pc:sldMk cId="3744922044" sldId="287"/>
            <ac:cxnSpMk id="306" creationId="{195559A5-8D1F-8A84-8CCF-2B4BA1051E98}"/>
          </ac:cxnSpMkLst>
        </pc:cxnChg>
        <pc:cxnChg chg="add mod">
          <ac:chgData name="Kulinich Bohdan" userId="48e65c9f34e137d0" providerId="LiveId" clId="{99D16376-B06A-794B-B7CA-84063A00488A}" dt="2023-09-17T19:26:21.800" v="839" actId="1076"/>
          <ac:cxnSpMkLst>
            <pc:docMk/>
            <pc:sldMk cId="3744922044" sldId="287"/>
            <ac:cxnSpMk id="307" creationId="{0272A541-0DFE-FF97-8EFD-A0224F4058D3}"/>
          </ac:cxnSpMkLst>
        </pc:cxnChg>
        <pc:cxnChg chg="add mod">
          <ac:chgData name="Kulinich Bohdan" userId="48e65c9f34e137d0" providerId="LiveId" clId="{99D16376-B06A-794B-B7CA-84063A00488A}" dt="2023-09-17T19:26:21.800" v="839" actId="1076"/>
          <ac:cxnSpMkLst>
            <pc:docMk/>
            <pc:sldMk cId="3744922044" sldId="287"/>
            <ac:cxnSpMk id="308" creationId="{B115C670-C2BB-AA11-CC71-682DDD0FE5BB}"/>
          </ac:cxnSpMkLst>
        </pc:cxnChg>
      </pc:sldChg>
      <pc:sldChg chg="addSp delSp modSp mod modAnim">
        <pc:chgData name="Kulinich Bohdan" userId="48e65c9f34e137d0" providerId="LiveId" clId="{99D16376-B06A-794B-B7CA-84063A00488A}" dt="2023-09-18T19:11:14.957" v="1329" actId="1036"/>
        <pc:sldMkLst>
          <pc:docMk/>
          <pc:sldMk cId="3673138856" sldId="288"/>
        </pc:sldMkLst>
        <pc:spChg chg="mod">
          <ac:chgData name="Kulinich Bohdan" userId="48e65c9f34e137d0" providerId="LiveId" clId="{99D16376-B06A-794B-B7CA-84063A00488A}" dt="2023-09-18T18:27:17.654" v="931" actId="1076"/>
          <ac:spMkLst>
            <pc:docMk/>
            <pc:sldMk cId="3673138856" sldId="288"/>
            <ac:spMk id="6" creationId="{1FED82BE-F31A-CFA7-0A33-43B910AE8467}"/>
          </ac:spMkLst>
        </pc:spChg>
        <pc:spChg chg="add mod">
          <ac:chgData name="Kulinich Bohdan" userId="48e65c9f34e137d0" providerId="LiveId" clId="{99D16376-B06A-794B-B7CA-84063A00488A}" dt="2023-09-18T18:27:10.635" v="930" actId="1076"/>
          <ac:spMkLst>
            <pc:docMk/>
            <pc:sldMk cId="3673138856" sldId="288"/>
            <ac:spMk id="8" creationId="{34E851B1-73F3-CBFE-B75F-20659B7393E5}"/>
          </ac:spMkLst>
        </pc:spChg>
        <pc:spChg chg="add mod">
          <ac:chgData name="Kulinich Bohdan" userId="48e65c9f34e137d0" providerId="LiveId" clId="{99D16376-B06A-794B-B7CA-84063A00488A}" dt="2023-09-18T18:27:10.635" v="930" actId="1076"/>
          <ac:spMkLst>
            <pc:docMk/>
            <pc:sldMk cId="3673138856" sldId="288"/>
            <ac:spMk id="9" creationId="{0214702A-E941-DD75-5426-86E18BCC64A0}"/>
          </ac:spMkLst>
        </pc:spChg>
        <pc:spChg chg="add mod">
          <ac:chgData name="Kulinich Bohdan" userId="48e65c9f34e137d0" providerId="LiveId" clId="{99D16376-B06A-794B-B7CA-84063A00488A}" dt="2023-09-18T18:27:10.635" v="930" actId="1076"/>
          <ac:spMkLst>
            <pc:docMk/>
            <pc:sldMk cId="3673138856" sldId="288"/>
            <ac:spMk id="10" creationId="{76700FB7-8A96-9C90-1497-77278050B37A}"/>
          </ac:spMkLst>
        </pc:spChg>
        <pc:spChg chg="add mod">
          <ac:chgData name="Kulinich Bohdan" userId="48e65c9f34e137d0" providerId="LiveId" clId="{99D16376-B06A-794B-B7CA-84063A00488A}" dt="2023-09-18T18:27:10.635" v="930" actId="1076"/>
          <ac:spMkLst>
            <pc:docMk/>
            <pc:sldMk cId="3673138856" sldId="288"/>
            <ac:spMk id="11" creationId="{8BD7BF91-6E8B-BE9A-4964-9DA8F6DB136F}"/>
          </ac:spMkLst>
        </pc:spChg>
        <pc:spChg chg="add mod">
          <ac:chgData name="Kulinich Bohdan" userId="48e65c9f34e137d0" providerId="LiveId" clId="{99D16376-B06A-794B-B7CA-84063A00488A}" dt="2023-09-18T18:27:17.654" v="931" actId="1076"/>
          <ac:spMkLst>
            <pc:docMk/>
            <pc:sldMk cId="3673138856" sldId="288"/>
            <ac:spMk id="12" creationId="{8DE7131E-08B8-A85C-0EA7-2138B95B0218}"/>
          </ac:spMkLst>
        </pc:spChg>
        <pc:spChg chg="add mod">
          <ac:chgData name="Kulinich Bohdan" userId="48e65c9f34e137d0" providerId="LiveId" clId="{99D16376-B06A-794B-B7CA-84063A00488A}" dt="2023-09-18T18:27:17.654" v="931" actId="1076"/>
          <ac:spMkLst>
            <pc:docMk/>
            <pc:sldMk cId="3673138856" sldId="288"/>
            <ac:spMk id="13" creationId="{615E58D2-4A89-6952-E43B-AD41C5C4A6AD}"/>
          </ac:spMkLst>
        </pc:spChg>
        <pc:spChg chg="add mod">
          <ac:chgData name="Kulinich Bohdan" userId="48e65c9f34e137d0" providerId="LiveId" clId="{99D16376-B06A-794B-B7CA-84063A00488A}" dt="2023-09-18T18:27:17.654" v="931" actId="1076"/>
          <ac:spMkLst>
            <pc:docMk/>
            <pc:sldMk cId="3673138856" sldId="288"/>
            <ac:spMk id="14" creationId="{2567C2CE-1A6D-4788-D72A-04821E767BEA}"/>
          </ac:spMkLst>
        </pc:spChg>
        <pc:spChg chg="add mod">
          <ac:chgData name="Kulinich Bohdan" userId="48e65c9f34e137d0" providerId="LiveId" clId="{99D16376-B06A-794B-B7CA-84063A00488A}" dt="2023-09-18T18:27:17.654" v="931" actId="1076"/>
          <ac:spMkLst>
            <pc:docMk/>
            <pc:sldMk cId="3673138856" sldId="288"/>
            <ac:spMk id="15" creationId="{78ED33D9-417C-4DFA-9068-8CE00CE06EF8}"/>
          </ac:spMkLst>
        </pc:spChg>
        <pc:spChg chg="add mod">
          <ac:chgData name="Kulinich Bohdan" userId="48e65c9f34e137d0" providerId="LiveId" clId="{99D16376-B06A-794B-B7CA-84063A00488A}" dt="2023-09-18T18:27:17.654" v="931" actId="1076"/>
          <ac:spMkLst>
            <pc:docMk/>
            <pc:sldMk cId="3673138856" sldId="288"/>
            <ac:spMk id="16" creationId="{22194158-1BE4-983F-0598-AE4C63B48EA3}"/>
          </ac:spMkLst>
        </pc:spChg>
        <pc:spChg chg="add mod">
          <ac:chgData name="Kulinich Bohdan" userId="48e65c9f34e137d0" providerId="LiveId" clId="{99D16376-B06A-794B-B7CA-84063A00488A}" dt="2023-09-18T18:27:17.654" v="931" actId="1076"/>
          <ac:spMkLst>
            <pc:docMk/>
            <pc:sldMk cId="3673138856" sldId="288"/>
            <ac:spMk id="21" creationId="{C351C5A6-5C5F-34F7-401F-7F0127756F2E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22" creationId="{86D0694D-E1FA-25F7-1D19-81105001ECF8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36" creationId="{BDA63420-83F7-C7F3-B050-A629CE257166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37" creationId="{BBA8F97F-7E13-9531-8A57-E624AA76560A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38" creationId="{53732A3C-18D2-D0AD-E065-160B405AAE20}"/>
          </ac:spMkLst>
        </pc:spChg>
        <pc:spChg chg="del">
          <ac:chgData name="Kulinich Bohdan" userId="48e65c9f34e137d0" providerId="LiveId" clId="{99D16376-B06A-794B-B7CA-84063A00488A}" dt="2023-09-18T16:06:18.610" v="917" actId="478"/>
          <ac:spMkLst>
            <pc:docMk/>
            <pc:sldMk cId="3673138856" sldId="288"/>
            <ac:spMk id="40" creationId="{A687C620-92E0-C1B7-A694-4A2ABD090F76}"/>
          </ac:spMkLst>
        </pc:spChg>
        <pc:spChg chg="del">
          <ac:chgData name="Kulinich Bohdan" userId="48e65c9f34e137d0" providerId="LiveId" clId="{99D16376-B06A-794B-B7CA-84063A00488A}" dt="2023-09-18T16:06:22.674" v="919" actId="478"/>
          <ac:spMkLst>
            <pc:docMk/>
            <pc:sldMk cId="3673138856" sldId="288"/>
            <ac:spMk id="41" creationId="{B638F72C-BBED-09FD-DF86-84C97262212E}"/>
          </ac:spMkLst>
        </pc:spChg>
        <pc:spChg chg="del">
          <ac:chgData name="Kulinich Bohdan" userId="48e65c9f34e137d0" providerId="LiveId" clId="{99D16376-B06A-794B-B7CA-84063A00488A}" dt="2023-09-18T16:06:20.780" v="918" actId="478"/>
          <ac:spMkLst>
            <pc:docMk/>
            <pc:sldMk cId="3673138856" sldId="288"/>
            <ac:spMk id="42" creationId="{182F49A7-52AD-9399-C116-5C0B331872C5}"/>
          </ac:spMkLst>
        </pc:spChg>
        <pc:spChg chg="del">
          <ac:chgData name="Kulinich Bohdan" userId="48e65c9f34e137d0" providerId="LiveId" clId="{99D16376-B06A-794B-B7CA-84063A00488A}" dt="2023-09-18T16:06:25.300" v="921" actId="478"/>
          <ac:spMkLst>
            <pc:docMk/>
            <pc:sldMk cId="3673138856" sldId="288"/>
            <ac:spMk id="52" creationId="{C552174F-EEE4-4175-5D6F-08A1BAA837EA}"/>
          </ac:spMkLst>
        </pc:spChg>
        <pc:spChg chg="del">
          <ac:chgData name="Kulinich Bohdan" userId="48e65c9f34e137d0" providerId="LiveId" clId="{99D16376-B06A-794B-B7CA-84063A00488A}" dt="2023-09-18T16:06:23.944" v="920" actId="478"/>
          <ac:spMkLst>
            <pc:docMk/>
            <pc:sldMk cId="3673138856" sldId="288"/>
            <ac:spMk id="53" creationId="{537C1E7B-91FA-F1DF-B06C-C31FAAD8E0D1}"/>
          </ac:spMkLst>
        </pc:spChg>
        <pc:spChg chg="del">
          <ac:chgData name="Kulinich Bohdan" userId="48e65c9f34e137d0" providerId="LiveId" clId="{99D16376-B06A-794B-B7CA-84063A00488A}" dt="2023-09-18T16:06:35.200" v="925" actId="478"/>
          <ac:spMkLst>
            <pc:docMk/>
            <pc:sldMk cId="3673138856" sldId="288"/>
            <ac:spMk id="54" creationId="{FABE4D55-DBE1-0A18-E1C7-344A2C0BF17D}"/>
          </ac:spMkLst>
        </pc:spChg>
        <pc:spChg chg="del">
          <ac:chgData name="Kulinich Bohdan" userId="48e65c9f34e137d0" providerId="LiveId" clId="{99D16376-B06A-794B-B7CA-84063A00488A}" dt="2023-09-18T16:06:33.197" v="924" actId="478"/>
          <ac:spMkLst>
            <pc:docMk/>
            <pc:sldMk cId="3673138856" sldId="288"/>
            <ac:spMk id="55" creationId="{CB2535FC-7E18-A281-6196-438533CDF534}"/>
          </ac:spMkLst>
        </pc:spChg>
        <pc:spChg chg="del">
          <ac:chgData name="Kulinich Bohdan" userId="48e65c9f34e137d0" providerId="LiveId" clId="{99D16376-B06A-794B-B7CA-84063A00488A}" dt="2023-09-18T16:06:31.354" v="923" actId="478"/>
          <ac:spMkLst>
            <pc:docMk/>
            <pc:sldMk cId="3673138856" sldId="288"/>
            <ac:spMk id="56" creationId="{C298ECCF-22BF-6CDD-D80A-1A5BBA2B16C6}"/>
          </ac:spMkLst>
        </pc:spChg>
        <pc:spChg chg="del">
          <ac:chgData name="Kulinich Bohdan" userId="48e65c9f34e137d0" providerId="LiveId" clId="{99D16376-B06A-794B-B7CA-84063A00488A}" dt="2023-09-18T16:06:36.529" v="926" actId="478"/>
          <ac:spMkLst>
            <pc:docMk/>
            <pc:sldMk cId="3673138856" sldId="288"/>
            <ac:spMk id="66" creationId="{1D4E5FC9-32E8-0ABE-DDFD-57EF1ECA9E30}"/>
          </ac:spMkLst>
        </pc:spChg>
        <pc:spChg chg="del">
          <ac:chgData name="Kulinich Bohdan" userId="48e65c9f34e137d0" providerId="LiveId" clId="{99D16376-B06A-794B-B7CA-84063A00488A}" dt="2023-09-18T16:06:38.430" v="927" actId="478"/>
          <ac:spMkLst>
            <pc:docMk/>
            <pc:sldMk cId="3673138856" sldId="288"/>
            <ac:spMk id="67" creationId="{5F742CD1-2EAD-EA0C-4AD7-802CDEB2D79C}"/>
          </ac:spMkLst>
        </pc:spChg>
        <pc:spChg chg="mod">
          <ac:chgData name="Kulinich Bohdan" userId="48e65c9f34e137d0" providerId="LiveId" clId="{99D16376-B06A-794B-B7CA-84063A00488A}" dt="2023-09-18T18:27:10.635" v="930" actId="1076"/>
          <ac:spMkLst>
            <pc:docMk/>
            <pc:sldMk cId="3673138856" sldId="288"/>
            <ac:spMk id="68" creationId="{CFFB6B29-BA58-6AD5-CD50-8E1F8D0A7FFA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69" creationId="{B40D33E4-7A10-920A-2FB4-ECD7B8B5BB2B}"/>
          </ac:spMkLst>
        </pc:spChg>
        <pc:spChg chg="del">
          <ac:chgData name="Kulinich Bohdan" userId="48e65c9f34e137d0" providerId="LiveId" clId="{99D16376-B06A-794B-B7CA-84063A00488A}" dt="2023-09-18T16:02:40.239" v="881" actId="478"/>
          <ac:spMkLst>
            <pc:docMk/>
            <pc:sldMk cId="3673138856" sldId="288"/>
            <ac:spMk id="70" creationId="{E4573ADA-E0DB-896C-1057-ABE6F57D1B3F}"/>
          </ac:spMkLst>
        </pc:spChg>
        <pc:spChg chg="del">
          <ac:chgData name="Kulinich Bohdan" userId="48e65c9f34e137d0" providerId="LiveId" clId="{99D16376-B06A-794B-B7CA-84063A00488A}" dt="2023-09-18T16:02:40.239" v="881" actId="478"/>
          <ac:spMkLst>
            <pc:docMk/>
            <pc:sldMk cId="3673138856" sldId="288"/>
            <ac:spMk id="71" creationId="{6058B006-DF88-48CB-B939-8B2E07CBE9D3}"/>
          </ac:spMkLst>
        </pc:spChg>
        <pc:spChg chg="del">
          <ac:chgData name="Kulinich Bohdan" userId="48e65c9f34e137d0" providerId="LiveId" clId="{99D16376-B06A-794B-B7CA-84063A00488A}" dt="2023-09-18T16:02:40.239" v="881" actId="478"/>
          <ac:spMkLst>
            <pc:docMk/>
            <pc:sldMk cId="3673138856" sldId="288"/>
            <ac:spMk id="72" creationId="{31A1AED2-058C-92AA-4296-0191A68C973C}"/>
          </ac:spMkLst>
        </pc:spChg>
        <pc:spChg chg="mod">
          <ac:chgData name="Kulinich Bohdan" userId="48e65c9f34e137d0" providerId="LiveId" clId="{99D16376-B06A-794B-B7CA-84063A00488A}" dt="2023-09-18T18:27:10.635" v="930" actId="1076"/>
          <ac:spMkLst>
            <pc:docMk/>
            <pc:sldMk cId="3673138856" sldId="288"/>
            <ac:spMk id="73" creationId="{62908E57-7183-0C3C-304F-94652BAE043D}"/>
          </ac:spMkLst>
        </pc:spChg>
        <pc:spChg chg="del">
          <ac:chgData name="Kulinich Bohdan" userId="48e65c9f34e137d0" providerId="LiveId" clId="{99D16376-B06A-794B-B7CA-84063A00488A}" dt="2023-09-18T16:02:40.239" v="881" actId="478"/>
          <ac:spMkLst>
            <pc:docMk/>
            <pc:sldMk cId="3673138856" sldId="288"/>
            <ac:spMk id="74" creationId="{A30248DD-E418-82A5-521E-794F20F9F188}"/>
          </ac:spMkLst>
        </pc:spChg>
        <pc:spChg chg="del">
          <ac:chgData name="Kulinich Bohdan" userId="48e65c9f34e137d0" providerId="LiveId" clId="{99D16376-B06A-794B-B7CA-84063A00488A}" dt="2023-09-18T16:02:40.239" v="881" actId="478"/>
          <ac:spMkLst>
            <pc:docMk/>
            <pc:sldMk cId="3673138856" sldId="288"/>
            <ac:spMk id="75" creationId="{E7C9E63D-27EA-6CC0-8C68-3E458C124DA3}"/>
          </ac:spMkLst>
        </pc:spChg>
        <pc:spChg chg="del">
          <ac:chgData name="Kulinich Bohdan" userId="48e65c9f34e137d0" providerId="LiveId" clId="{99D16376-B06A-794B-B7CA-84063A00488A}" dt="2023-09-18T16:02:40.239" v="881" actId="478"/>
          <ac:spMkLst>
            <pc:docMk/>
            <pc:sldMk cId="3673138856" sldId="288"/>
            <ac:spMk id="76" creationId="{82BDE301-A0D8-5A40-DB8F-AF124C9656B6}"/>
          </ac:spMkLst>
        </pc:spChg>
        <pc:spChg chg="del">
          <ac:chgData name="Kulinich Bohdan" userId="48e65c9f34e137d0" providerId="LiveId" clId="{99D16376-B06A-794B-B7CA-84063A00488A}" dt="2023-09-18T16:03:49.811" v="904" actId="478"/>
          <ac:spMkLst>
            <pc:docMk/>
            <pc:sldMk cId="3673138856" sldId="288"/>
            <ac:spMk id="77" creationId="{2ACEF0BF-C30D-6DE9-EAB3-270337E9ABE9}"/>
          </ac:spMkLst>
        </pc:spChg>
        <pc:spChg chg="del">
          <ac:chgData name="Kulinich Bohdan" userId="48e65c9f34e137d0" providerId="LiveId" clId="{99D16376-B06A-794B-B7CA-84063A00488A}" dt="2023-09-18T16:03:49.811" v="904" actId="478"/>
          <ac:spMkLst>
            <pc:docMk/>
            <pc:sldMk cId="3673138856" sldId="288"/>
            <ac:spMk id="78" creationId="{6D3E8672-83C5-9F58-4822-05E6E15490FC}"/>
          </ac:spMkLst>
        </pc:spChg>
        <pc:spChg chg="del">
          <ac:chgData name="Kulinich Bohdan" userId="48e65c9f34e137d0" providerId="LiveId" clId="{99D16376-B06A-794B-B7CA-84063A00488A}" dt="2023-09-18T16:03:49.811" v="904" actId="478"/>
          <ac:spMkLst>
            <pc:docMk/>
            <pc:sldMk cId="3673138856" sldId="288"/>
            <ac:spMk id="79" creationId="{D9DF75D6-5B32-3871-4481-5716D295E77C}"/>
          </ac:spMkLst>
        </pc:spChg>
        <pc:spChg chg="del">
          <ac:chgData name="Kulinich Bohdan" userId="48e65c9f34e137d0" providerId="LiveId" clId="{99D16376-B06A-794B-B7CA-84063A00488A}" dt="2023-09-18T16:03:49.811" v="904" actId="478"/>
          <ac:spMkLst>
            <pc:docMk/>
            <pc:sldMk cId="3673138856" sldId="288"/>
            <ac:spMk id="80" creationId="{913983A9-D8E8-00B3-5CD9-4DE5CE6CF5F4}"/>
          </ac:spMkLst>
        </pc:spChg>
        <pc:spChg chg="del">
          <ac:chgData name="Kulinich Bohdan" userId="48e65c9f34e137d0" providerId="LiveId" clId="{99D16376-B06A-794B-B7CA-84063A00488A}" dt="2023-09-18T16:03:49.811" v="904" actId="478"/>
          <ac:spMkLst>
            <pc:docMk/>
            <pc:sldMk cId="3673138856" sldId="288"/>
            <ac:spMk id="81" creationId="{06609F08-A17E-093A-DFF3-7DEFD3F8DE23}"/>
          </ac:spMkLst>
        </pc:spChg>
        <pc:spChg chg="del">
          <ac:chgData name="Kulinich Bohdan" userId="48e65c9f34e137d0" providerId="LiveId" clId="{99D16376-B06A-794B-B7CA-84063A00488A}" dt="2023-09-18T16:03:49.811" v="904" actId="478"/>
          <ac:spMkLst>
            <pc:docMk/>
            <pc:sldMk cId="3673138856" sldId="288"/>
            <ac:spMk id="82" creationId="{E8DDAC87-86A3-D828-757F-AEE1C85740F5}"/>
          </ac:spMkLst>
        </pc:spChg>
        <pc:spChg chg="del">
          <ac:chgData name="Kulinich Bohdan" userId="48e65c9f34e137d0" providerId="LiveId" clId="{99D16376-B06A-794B-B7CA-84063A00488A}" dt="2023-09-18T16:03:49.811" v="904" actId="478"/>
          <ac:spMkLst>
            <pc:docMk/>
            <pc:sldMk cId="3673138856" sldId="288"/>
            <ac:spMk id="86" creationId="{02143D37-D2E4-85A9-CFE2-F93E1177631A}"/>
          </ac:spMkLst>
        </pc:spChg>
        <pc:spChg chg="del">
          <ac:chgData name="Kulinich Bohdan" userId="48e65c9f34e137d0" providerId="LiveId" clId="{99D16376-B06A-794B-B7CA-84063A00488A}" dt="2023-09-18T16:03:49.811" v="904" actId="478"/>
          <ac:spMkLst>
            <pc:docMk/>
            <pc:sldMk cId="3673138856" sldId="288"/>
            <ac:spMk id="89" creationId="{397C6420-6B68-46E3-B765-E24E1E680ABC}"/>
          </ac:spMkLst>
        </pc:spChg>
        <pc:spChg chg="del">
          <ac:chgData name="Kulinich Bohdan" userId="48e65c9f34e137d0" providerId="LiveId" clId="{99D16376-B06A-794B-B7CA-84063A00488A}" dt="2023-09-18T18:29:20.576" v="937" actId="478"/>
          <ac:spMkLst>
            <pc:docMk/>
            <pc:sldMk cId="3673138856" sldId="288"/>
            <ac:spMk id="91" creationId="{32B78E1A-AB45-0981-30CB-1F341FB42B34}"/>
          </ac:spMkLst>
        </pc:spChg>
        <pc:spChg chg="del">
          <ac:chgData name="Kulinich Bohdan" userId="48e65c9f34e137d0" providerId="LiveId" clId="{99D16376-B06A-794B-B7CA-84063A00488A}" dt="2023-09-18T18:29:20.576" v="937" actId="478"/>
          <ac:spMkLst>
            <pc:docMk/>
            <pc:sldMk cId="3673138856" sldId="288"/>
            <ac:spMk id="92" creationId="{2F4C3869-0A76-F457-3191-8F677DA41A85}"/>
          </ac:spMkLst>
        </pc:spChg>
        <pc:spChg chg="del">
          <ac:chgData name="Kulinich Bohdan" userId="48e65c9f34e137d0" providerId="LiveId" clId="{99D16376-B06A-794B-B7CA-84063A00488A}" dt="2023-09-18T18:29:20.576" v="937" actId="478"/>
          <ac:spMkLst>
            <pc:docMk/>
            <pc:sldMk cId="3673138856" sldId="288"/>
            <ac:spMk id="93" creationId="{A59282FB-9785-DD33-0BCE-DA740769C748}"/>
          </ac:spMkLst>
        </pc:spChg>
        <pc:spChg chg="del">
          <ac:chgData name="Kulinich Bohdan" userId="48e65c9f34e137d0" providerId="LiveId" clId="{99D16376-B06A-794B-B7CA-84063A00488A}" dt="2023-09-18T18:29:20.576" v="937" actId="478"/>
          <ac:spMkLst>
            <pc:docMk/>
            <pc:sldMk cId="3673138856" sldId="288"/>
            <ac:spMk id="100" creationId="{29AF69D9-F98A-1ADB-0935-D865EE9192DB}"/>
          </ac:spMkLst>
        </pc:spChg>
        <pc:spChg chg="del">
          <ac:chgData name="Kulinich Bohdan" userId="48e65c9f34e137d0" providerId="LiveId" clId="{99D16376-B06A-794B-B7CA-84063A00488A}" dt="2023-09-18T18:29:20.576" v="937" actId="478"/>
          <ac:spMkLst>
            <pc:docMk/>
            <pc:sldMk cId="3673138856" sldId="288"/>
            <ac:spMk id="102" creationId="{E8515BB8-59D0-FED2-FDD4-9F5A68497584}"/>
          </ac:spMkLst>
        </pc:spChg>
        <pc:spChg chg="del">
          <ac:chgData name="Kulinich Bohdan" userId="48e65c9f34e137d0" providerId="LiveId" clId="{99D16376-B06A-794B-B7CA-84063A00488A}" dt="2023-09-18T18:29:04.247" v="932" actId="478"/>
          <ac:spMkLst>
            <pc:docMk/>
            <pc:sldMk cId="3673138856" sldId="288"/>
            <ac:spMk id="104" creationId="{AE0C3FC2-7E8C-E3AC-BFAC-F3E109F982DB}"/>
          </ac:spMkLst>
        </pc:spChg>
        <pc:spChg chg="del">
          <ac:chgData name="Kulinich Bohdan" userId="48e65c9f34e137d0" providerId="LiveId" clId="{99D16376-B06A-794B-B7CA-84063A00488A}" dt="2023-09-18T18:29:04.247" v="932" actId="478"/>
          <ac:spMkLst>
            <pc:docMk/>
            <pc:sldMk cId="3673138856" sldId="288"/>
            <ac:spMk id="110" creationId="{90C14910-41AA-DA0F-53E7-EB1F02DA9A8C}"/>
          </ac:spMkLst>
        </pc:spChg>
        <pc:spChg chg="mod">
          <ac:chgData name="Kulinich Bohdan" userId="48e65c9f34e137d0" providerId="LiveId" clId="{99D16376-B06A-794B-B7CA-84063A00488A}" dt="2023-09-18T19:09:48.320" v="1129" actId="14100"/>
          <ac:spMkLst>
            <pc:docMk/>
            <pc:sldMk cId="3673138856" sldId="288"/>
            <ac:spMk id="111" creationId="{98073A19-61B6-470B-D307-5ECFE3A9B818}"/>
          </ac:spMkLst>
        </pc:spChg>
        <pc:spChg chg="del">
          <ac:chgData name="Kulinich Bohdan" userId="48e65c9f34e137d0" providerId="LiveId" clId="{99D16376-B06A-794B-B7CA-84063A00488A}" dt="2023-09-18T19:07:02.343" v="1065" actId="478"/>
          <ac:spMkLst>
            <pc:docMk/>
            <pc:sldMk cId="3673138856" sldId="288"/>
            <ac:spMk id="112" creationId="{A8EA24FE-F338-F13E-1175-555EDF690859}"/>
          </ac:spMkLst>
        </pc:spChg>
        <pc:spChg chg="del">
          <ac:chgData name="Kulinich Bohdan" userId="48e65c9f34e137d0" providerId="LiveId" clId="{99D16376-B06A-794B-B7CA-84063A00488A}" dt="2023-09-18T19:07:02.343" v="1065" actId="478"/>
          <ac:spMkLst>
            <pc:docMk/>
            <pc:sldMk cId="3673138856" sldId="288"/>
            <ac:spMk id="113" creationId="{805E6984-4EB8-ADE3-11F3-5B81621C233D}"/>
          </ac:spMkLst>
        </pc:spChg>
        <pc:spChg chg="del">
          <ac:chgData name="Kulinich Bohdan" userId="48e65c9f34e137d0" providerId="LiveId" clId="{99D16376-B06A-794B-B7CA-84063A00488A}" dt="2023-09-18T19:07:02.343" v="1065" actId="478"/>
          <ac:spMkLst>
            <pc:docMk/>
            <pc:sldMk cId="3673138856" sldId="288"/>
            <ac:spMk id="114" creationId="{C8020AF2-EE7A-4843-F850-65B21AF369DB}"/>
          </ac:spMkLst>
        </pc:spChg>
        <pc:spChg chg="del">
          <ac:chgData name="Kulinich Bohdan" userId="48e65c9f34e137d0" providerId="LiveId" clId="{99D16376-B06A-794B-B7CA-84063A00488A}" dt="2023-09-18T19:07:02.343" v="1065" actId="478"/>
          <ac:spMkLst>
            <pc:docMk/>
            <pc:sldMk cId="3673138856" sldId="288"/>
            <ac:spMk id="115" creationId="{70D32B28-996C-82A8-6B1C-66D3906867AD}"/>
          </ac:spMkLst>
        </pc:spChg>
        <pc:spChg chg="del">
          <ac:chgData name="Kulinich Bohdan" userId="48e65c9f34e137d0" providerId="LiveId" clId="{99D16376-B06A-794B-B7CA-84063A00488A}" dt="2023-09-18T19:07:02.343" v="1065" actId="478"/>
          <ac:spMkLst>
            <pc:docMk/>
            <pc:sldMk cId="3673138856" sldId="288"/>
            <ac:spMk id="116" creationId="{DE120E17-EDAB-C122-BAC5-A7A0146FF4E0}"/>
          </ac:spMkLst>
        </pc:spChg>
        <pc:spChg chg="del">
          <ac:chgData name="Kulinich Bohdan" userId="48e65c9f34e137d0" providerId="LiveId" clId="{99D16376-B06A-794B-B7CA-84063A00488A}" dt="2023-09-18T18:29:07.070" v="933" actId="478"/>
          <ac:spMkLst>
            <pc:docMk/>
            <pc:sldMk cId="3673138856" sldId="288"/>
            <ac:spMk id="118" creationId="{C7F59E77-03C6-0186-4AEF-B6E134108449}"/>
          </ac:spMkLst>
        </pc:spChg>
        <pc:spChg chg="del">
          <ac:chgData name="Kulinich Bohdan" userId="48e65c9f34e137d0" providerId="LiveId" clId="{99D16376-B06A-794B-B7CA-84063A00488A}" dt="2023-09-18T18:29:07.070" v="933" actId="478"/>
          <ac:spMkLst>
            <pc:docMk/>
            <pc:sldMk cId="3673138856" sldId="288"/>
            <ac:spMk id="119" creationId="{10E205AF-019B-27DE-31A6-B69D00E0869C}"/>
          </ac:spMkLst>
        </pc:spChg>
        <pc:spChg chg="mod">
          <ac:chgData name="Kulinich Bohdan" userId="48e65c9f34e137d0" providerId="LiveId" clId="{99D16376-B06A-794B-B7CA-84063A00488A}" dt="2023-09-18T19:09:48.320" v="1129" actId="14100"/>
          <ac:spMkLst>
            <pc:docMk/>
            <pc:sldMk cId="3673138856" sldId="288"/>
            <ac:spMk id="120" creationId="{37A11050-922B-7E1F-3ADF-1B37B89DC058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121" creationId="{90B673B5-3E4A-7E7A-440A-78BD4F0E054B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122" creationId="{66578276-D612-4FE6-8067-BB5C99EA3FA9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123" creationId="{E12DB7B3-89E7-882B-A2AB-F48AFCFC523D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126" creationId="{AB615A3C-5942-372E-AF89-F5DF6FD1EC84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128" creationId="{197AE7CD-2E90-1B1A-3616-CFDE13D025DA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129" creationId="{146E948A-8793-F243-0FAE-50F2B635C064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130" creationId="{2C6C5FD8-4D41-83F4-6603-64DAB6DF0519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131" creationId="{2D937448-8F92-63FF-AEBF-11B3BD890255}"/>
          </ac:spMkLst>
        </pc:spChg>
        <pc:spChg chg="add mod">
          <ac:chgData name="Kulinich Bohdan" userId="48e65c9f34e137d0" providerId="LiveId" clId="{99D16376-B06A-794B-B7CA-84063A00488A}" dt="2023-09-18T19:09:57.085" v="1130" actId="1076"/>
          <ac:spMkLst>
            <pc:docMk/>
            <pc:sldMk cId="3673138856" sldId="288"/>
            <ac:spMk id="132" creationId="{3B023ADC-BCF7-758F-E8C2-D33EE8E9C786}"/>
          </ac:spMkLst>
        </pc:spChg>
        <pc:spChg chg="add mod">
          <ac:chgData name="Kulinich Bohdan" userId="48e65c9f34e137d0" providerId="LiveId" clId="{99D16376-B06A-794B-B7CA-84063A00488A}" dt="2023-09-18T19:09:57.085" v="1130" actId="1076"/>
          <ac:spMkLst>
            <pc:docMk/>
            <pc:sldMk cId="3673138856" sldId="288"/>
            <ac:spMk id="134" creationId="{31264E21-03B9-E1ED-86E3-A106DE8C7E56}"/>
          </ac:spMkLst>
        </pc:spChg>
        <pc:spChg chg="add mod">
          <ac:chgData name="Kulinich Bohdan" userId="48e65c9f34e137d0" providerId="LiveId" clId="{99D16376-B06A-794B-B7CA-84063A00488A}" dt="2023-09-18T19:09:57.085" v="1130" actId="1076"/>
          <ac:spMkLst>
            <pc:docMk/>
            <pc:sldMk cId="3673138856" sldId="288"/>
            <ac:spMk id="135" creationId="{A1B2237B-B10F-2CBD-E4BD-F605AF3AEE43}"/>
          </ac:spMkLst>
        </pc:spChg>
        <pc:spChg chg="add mod">
          <ac:chgData name="Kulinich Bohdan" userId="48e65c9f34e137d0" providerId="LiveId" clId="{99D16376-B06A-794B-B7CA-84063A00488A}" dt="2023-09-18T19:09:57.085" v="1130" actId="1076"/>
          <ac:spMkLst>
            <pc:docMk/>
            <pc:sldMk cId="3673138856" sldId="288"/>
            <ac:spMk id="136" creationId="{1BE64DA9-3463-E356-6DEB-267164BF44D7}"/>
          </ac:spMkLst>
        </pc:spChg>
        <pc:spChg chg="add mod">
          <ac:chgData name="Kulinich Bohdan" userId="48e65c9f34e137d0" providerId="LiveId" clId="{99D16376-B06A-794B-B7CA-84063A00488A}" dt="2023-09-18T19:09:57.085" v="1130" actId="1076"/>
          <ac:spMkLst>
            <pc:docMk/>
            <pc:sldMk cId="3673138856" sldId="288"/>
            <ac:spMk id="139" creationId="{6E34E469-2C10-EAB9-CB75-B1B3F36A3BB8}"/>
          </ac:spMkLst>
        </pc:spChg>
        <pc:spChg chg="add mod">
          <ac:chgData name="Kulinich Bohdan" userId="48e65c9f34e137d0" providerId="LiveId" clId="{99D16376-B06A-794B-B7CA-84063A00488A}" dt="2023-09-18T19:09:57.085" v="1130" actId="1076"/>
          <ac:spMkLst>
            <pc:docMk/>
            <pc:sldMk cId="3673138856" sldId="288"/>
            <ac:spMk id="140" creationId="{F1F7054C-63F8-FC9D-AEF6-09E90C24ABE5}"/>
          </ac:spMkLst>
        </pc:spChg>
        <pc:spChg chg="add mod">
          <ac:chgData name="Kulinich Bohdan" userId="48e65c9f34e137d0" providerId="LiveId" clId="{99D16376-B06A-794B-B7CA-84063A00488A}" dt="2023-09-18T19:09:57.085" v="1130" actId="1076"/>
          <ac:spMkLst>
            <pc:docMk/>
            <pc:sldMk cId="3673138856" sldId="288"/>
            <ac:spMk id="141" creationId="{D30F8F1E-FE7E-8376-2DB3-F8646903AC62}"/>
          </ac:spMkLst>
        </pc:spChg>
        <pc:spChg chg="add mod">
          <ac:chgData name="Kulinich Bohdan" userId="48e65c9f34e137d0" providerId="LiveId" clId="{99D16376-B06A-794B-B7CA-84063A00488A}" dt="2023-09-18T19:09:57.085" v="1130" actId="1076"/>
          <ac:spMkLst>
            <pc:docMk/>
            <pc:sldMk cId="3673138856" sldId="288"/>
            <ac:spMk id="143" creationId="{488F3F31-63EC-1063-FD5C-CDC58C9B7F97}"/>
          </ac:spMkLst>
        </pc:spChg>
        <pc:spChg chg="add mod">
          <ac:chgData name="Kulinich Bohdan" userId="48e65c9f34e137d0" providerId="LiveId" clId="{99D16376-B06A-794B-B7CA-84063A00488A}" dt="2023-09-18T19:09:57.085" v="1130" actId="1076"/>
          <ac:spMkLst>
            <pc:docMk/>
            <pc:sldMk cId="3673138856" sldId="288"/>
            <ac:spMk id="144" creationId="{52BD19DF-82DA-A993-A355-A63372876BF3}"/>
          </ac:spMkLst>
        </pc:spChg>
        <pc:spChg chg="add mod">
          <ac:chgData name="Kulinich Bohdan" userId="48e65c9f34e137d0" providerId="LiveId" clId="{99D16376-B06A-794B-B7CA-84063A00488A}" dt="2023-09-18T19:09:57.085" v="1130" actId="1076"/>
          <ac:spMkLst>
            <pc:docMk/>
            <pc:sldMk cId="3673138856" sldId="288"/>
            <ac:spMk id="145" creationId="{9D4376B4-98DC-284D-60BD-88966C66928B}"/>
          </ac:spMkLst>
        </pc:spChg>
        <pc:spChg chg="add mod">
          <ac:chgData name="Kulinich Bohdan" userId="48e65c9f34e137d0" providerId="LiveId" clId="{99D16376-B06A-794B-B7CA-84063A00488A}" dt="2023-09-18T19:09:57.085" v="1130" actId="1076"/>
          <ac:spMkLst>
            <pc:docMk/>
            <pc:sldMk cId="3673138856" sldId="288"/>
            <ac:spMk id="146" creationId="{7D8A8CA8-3A64-C80A-983F-EA0BC55E8E7B}"/>
          </ac:spMkLst>
        </pc:spChg>
        <pc:spChg chg="add mod">
          <ac:chgData name="Kulinich Bohdan" userId="48e65c9f34e137d0" providerId="LiveId" clId="{99D16376-B06A-794B-B7CA-84063A00488A}" dt="2023-09-18T19:09:57.085" v="1130" actId="1076"/>
          <ac:spMkLst>
            <pc:docMk/>
            <pc:sldMk cId="3673138856" sldId="288"/>
            <ac:spMk id="147" creationId="{9E173B94-9646-E451-3F39-795230F8D385}"/>
          </ac:spMkLst>
        </pc:spChg>
        <pc:spChg chg="add mod">
          <ac:chgData name="Kulinich Bohdan" userId="48e65c9f34e137d0" providerId="LiveId" clId="{99D16376-B06A-794B-B7CA-84063A00488A}" dt="2023-09-18T19:11:14.957" v="1329" actId="1036"/>
          <ac:spMkLst>
            <pc:docMk/>
            <pc:sldMk cId="3673138856" sldId="288"/>
            <ac:spMk id="148" creationId="{CC9DA094-4E07-8035-769F-80847ADB91CD}"/>
          </ac:spMkLst>
        </pc:spChg>
        <pc:grpChg chg="add del mod">
          <ac:chgData name="Kulinich Bohdan" userId="48e65c9f34e137d0" providerId="LiveId" clId="{99D16376-B06A-794B-B7CA-84063A00488A}" dt="2023-09-18T18:27:04.645" v="929"/>
          <ac:grpSpMkLst>
            <pc:docMk/>
            <pc:sldMk cId="3673138856" sldId="288"/>
            <ac:grpSpMk id="23" creationId="{65F5B33B-3666-9B93-B030-7B8A8664FE0B}"/>
          </ac:grpSpMkLst>
        </pc:grpChg>
        <pc:grpChg chg="del">
          <ac:chgData name="Kulinich Bohdan" userId="48e65c9f34e137d0" providerId="LiveId" clId="{99D16376-B06A-794B-B7CA-84063A00488A}" dt="2023-09-18T16:06:15.566" v="916" actId="478"/>
          <ac:grpSpMkLst>
            <pc:docMk/>
            <pc:sldMk cId="3673138856" sldId="288"/>
            <ac:grpSpMk id="43" creationId="{7CA69772-521D-D595-992D-7AD7AB2C4D01}"/>
          </ac:grpSpMkLst>
        </pc:grpChg>
        <pc:grpChg chg="del">
          <ac:chgData name="Kulinich Bohdan" userId="48e65c9f34e137d0" providerId="LiveId" clId="{99D16376-B06A-794B-B7CA-84063A00488A}" dt="2023-09-18T16:06:27.470" v="922" actId="478"/>
          <ac:grpSpMkLst>
            <pc:docMk/>
            <pc:sldMk cId="3673138856" sldId="288"/>
            <ac:grpSpMk id="57" creationId="{668790D5-5A5B-4D8C-FBAE-932BEBAA852C}"/>
          </ac:grpSpMkLst>
        </pc:grpChg>
        <pc:cxnChg chg="mod">
          <ac:chgData name="Kulinich Bohdan" userId="48e65c9f34e137d0" providerId="LiveId" clId="{99D16376-B06A-794B-B7CA-84063A00488A}" dt="2023-09-18T18:27:02.238" v="928"/>
          <ac:cxnSpMkLst>
            <pc:docMk/>
            <pc:sldMk cId="3673138856" sldId="288"/>
            <ac:cxnSpMk id="24" creationId="{268968FC-D2DB-6408-6EBC-12885A1B64F4}"/>
          </ac:cxnSpMkLst>
        </pc:cxnChg>
        <pc:cxnChg chg="mod">
          <ac:chgData name="Kulinich Bohdan" userId="48e65c9f34e137d0" providerId="LiveId" clId="{99D16376-B06A-794B-B7CA-84063A00488A}" dt="2023-09-18T18:27:02.238" v="928"/>
          <ac:cxnSpMkLst>
            <pc:docMk/>
            <pc:sldMk cId="3673138856" sldId="288"/>
            <ac:cxnSpMk id="25" creationId="{8DD55694-93EC-0401-59EA-6B5C3171E416}"/>
          </ac:cxnSpMkLst>
        </pc:cxnChg>
        <pc:cxnChg chg="mod">
          <ac:chgData name="Kulinich Bohdan" userId="48e65c9f34e137d0" providerId="LiveId" clId="{99D16376-B06A-794B-B7CA-84063A00488A}" dt="2023-09-18T18:27:02.238" v="928"/>
          <ac:cxnSpMkLst>
            <pc:docMk/>
            <pc:sldMk cId="3673138856" sldId="288"/>
            <ac:cxnSpMk id="26" creationId="{61023DCF-6E73-9B91-01E0-5C389742B030}"/>
          </ac:cxnSpMkLst>
        </pc:cxnChg>
        <pc:cxnChg chg="mod">
          <ac:chgData name="Kulinich Bohdan" userId="48e65c9f34e137d0" providerId="LiveId" clId="{99D16376-B06A-794B-B7CA-84063A00488A}" dt="2023-09-18T18:27:02.238" v="928"/>
          <ac:cxnSpMkLst>
            <pc:docMk/>
            <pc:sldMk cId="3673138856" sldId="288"/>
            <ac:cxnSpMk id="27" creationId="{B179DDAD-4198-E4E6-8E04-8E03BD7C677F}"/>
          </ac:cxnSpMkLst>
        </pc:cxnChg>
        <pc:cxnChg chg="mod">
          <ac:chgData name="Kulinich Bohdan" userId="48e65c9f34e137d0" providerId="LiveId" clId="{99D16376-B06A-794B-B7CA-84063A00488A}" dt="2023-09-18T18:27:02.238" v="928"/>
          <ac:cxnSpMkLst>
            <pc:docMk/>
            <pc:sldMk cId="3673138856" sldId="288"/>
            <ac:cxnSpMk id="28" creationId="{09695EDA-5445-F6C8-F58A-65A3B28AEA44}"/>
          </ac:cxnSpMkLst>
        </pc:cxnChg>
        <pc:cxnChg chg="mod">
          <ac:chgData name="Kulinich Bohdan" userId="48e65c9f34e137d0" providerId="LiveId" clId="{99D16376-B06A-794B-B7CA-84063A00488A}" dt="2023-09-18T18:27:02.238" v="928"/>
          <ac:cxnSpMkLst>
            <pc:docMk/>
            <pc:sldMk cId="3673138856" sldId="288"/>
            <ac:cxnSpMk id="29" creationId="{DBA6DDE1-FB3B-6BBC-24A6-5ED4A5245B33}"/>
          </ac:cxnSpMkLst>
        </pc:cxnChg>
        <pc:cxnChg chg="mod">
          <ac:chgData name="Kulinich Bohdan" userId="48e65c9f34e137d0" providerId="LiveId" clId="{99D16376-B06A-794B-B7CA-84063A00488A}" dt="2023-09-18T18:27:02.238" v="928"/>
          <ac:cxnSpMkLst>
            <pc:docMk/>
            <pc:sldMk cId="3673138856" sldId="288"/>
            <ac:cxnSpMk id="30" creationId="{9C3BCCC9-73DF-6010-2F45-C150723E9B25}"/>
          </ac:cxnSpMkLst>
        </pc:cxnChg>
        <pc:cxnChg chg="mod">
          <ac:chgData name="Kulinich Bohdan" userId="48e65c9f34e137d0" providerId="LiveId" clId="{99D16376-B06A-794B-B7CA-84063A00488A}" dt="2023-09-18T18:27:02.238" v="928"/>
          <ac:cxnSpMkLst>
            <pc:docMk/>
            <pc:sldMk cId="3673138856" sldId="288"/>
            <ac:cxnSpMk id="31" creationId="{CAC83955-F3FD-0740-EE44-396285D4B896}"/>
          </ac:cxnSpMkLst>
        </pc:cxnChg>
        <pc:cxnChg chg="mod">
          <ac:chgData name="Kulinich Bohdan" userId="48e65c9f34e137d0" providerId="LiveId" clId="{99D16376-B06A-794B-B7CA-84063A00488A}" dt="2023-09-18T18:27:02.238" v="928"/>
          <ac:cxnSpMkLst>
            <pc:docMk/>
            <pc:sldMk cId="3673138856" sldId="288"/>
            <ac:cxnSpMk id="32" creationId="{7F9C1E90-88E0-9F76-54EF-F427249E53DF}"/>
          </ac:cxnSpMkLst>
        </pc:cxnChg>
        <pc:cxnChg chg="mod">
          <ac:chgData name="Kulinich Bohdan" userId="48e65c9f34e137d0" providerId="LiveId" clId="{99D16376-B06A-794B-B7CA-84063A00488A}" dt="2023-09-18T18:27:02.238" v="928"/>
          <ac:cxnSpMkLst>
            <pc:docMk/>
            <pc:sldMk cId="3673138856" sldId="288"/>
            <ac:cxnSpMk id="33" creationId="{46AAB9AE-DE3E-4689-D89D-BA35DE2B9C99}"/>
          </ac:cxnSpMkLst>
        </pc:cxnChg>
        <pc:cxnChg chg="mod">
          <ac:chgData name="Kulinich Bohdan" userId="48e65c9f34e137d0" providerId="LiveId" clId="{99D16376-B06A-794B-B7CA-84063A00488A}" dt="2023-09-18T18:27:02.238" v="928"/>
          <ac:cxnSpMkLst>
            <pc:docMk/>
            <pc:sldMk cId="3673138856" sldId="288"/>
            <ac:cxnSpMk id="34" creationId="{31A26B47-08B6-9786-EDB5-E69DD2A29450}"/>
          </ac:cxnSpMkLst>
        </pc:cxnChg>
        <pc:cxnChg chg="mod">
          <ac:chgData name="Kulinich Bohdan" userId="48e65c9f34e137d0" providerId="LiveId" clId="{99D16376-B06A-794B-B7CA-84063A00488A}" dt="2023-09-18T18:27:02.238" v="928"/>
          <ac:cxnSpMkLst>
            <pc:docMk/>
            <pc:sldMk cId="3673138856" sldId="288"/>
            <ac:cxnSpMk id="35" creationId="{7792383B-3343-EE75-63A1-D41DE25F8443}"/>
          </ac:cxnSpMkLst>
        </pc:cxnChg>
        <pc:cxnChg chg="mod">
          <ac:chgData name="Kulinich Bohdan" userId="48e65c9f34e137d0" providerId="LiveId" clId="{99D16376-B06A-794B-B7CA-84063A00488A}" dt="2023-09-18T19:11:09.793" v="1316" actId="1035"/>
          <ac:cxnSpMkLst>
            <pc:docMk/>
            <pc:sldMk cId="3673138856" sldId="288"/>
            <ac:cxnSpMk id="39" creationId="{BDD0C868-AE0F-AD4E-45D0-8874CDC909F9}"/>
          </ac:cxnSpMkLst>
        </pc:cxnChg>
        <pc:cxnChg chg="add mod">
          <ac:chgData name="Kulinich Bohdan" userId="48e65c9f34e137d0" providerId="LiveId" clId="{99D16376-B06A-794B-B7CA-84063A00488A}" dt="2023-09-18T19:09:57.085" v="1130" actId="1076"/>
          <ac:cxnSpMkLst>
            <pc:docMk/>
            <pc:sldMk cId="3673138856" sldId="288"/>
            <ac:cxnSpMk id="133" creationId="{1F311282-8ADD-2E86-46AE-85DEB1BDC400}"/>
          </ac:cxnSpMkLst>
        </pc:cxnChg>
        <pc:cxnChg chg="add mod">
          <ac:chgData name="Kulinich Bohdan" userId="48e65c9f34e137d0" providerId="LiveId" clId="{99D16376-B06A-794B-B7CA-84063A00488A}" dt="2023-09-18T19:09:57.085" v="1130" actId="1076"/>
          <ac:cxnSpMkLst>
            <pc:docMk/>
            <pc:sldMk cId="3673138856" sldId="288"/>
            <ac:cxnSpMk id="142" creationId="{36DFF23F-89D0-03B9-DBE2-DB223AAFF1A6}"/>
          </ac:cxnSpMkLst>
        </pc:cxnChg>
      </pc:sldChg>
      <pc:sldChg chg="addSp delSp modSp mod modAnim">
        <pc:chgData name="Kulinich Bohdan" userId="48e65c9f34e137d0" providerId="LiveId" clId="{99D16376-B06A-794B-B7CA-84063A00488A}" dt="2023-09-18T20:09:03.171" v="1949"/>
        <pc:sldMkLst>
          <pc:docMk/>
          <pc:sldMk cId="3147096252" sldId="289"/>
        </pc:sldMkLst>
        <pc:spChg chg="add mod">
          <ac:chgData name="Kulinich Bohdan" userId="48e65c9f34e137d0" providerId="LiveId" clId="{99D16376-B06A-794B-B7CA-84063A00488A}" dt="2023-09-18T20:06:32.571" v="1808" actId="14100"/>
          <ac:spMkLst>
            <pc:docMk/>
            <pc:sldMk cId="3147096252" sldId="289"/>
            <ac:spMk id="3" creationId="{1DE1574F-081B-3FA5-3D71-2BCFFAA5F982}"/>
          </ac:spMkLst>
        </pc:spChg>
        <pc:spChg chg="add mod">
          <ac:chgData name="Kulinich Bohdan" userId="48e65c9f34e137d0" providerId="LiveId" clId="{99D16376-B06A-794B-B7CA-84063A00488A}" dt="2023-09-18T20:06:32.571" v="1808" actId="14100"/>
          <ac:spMkLst>
            <pc:docMk/>
            <pc:sldMk cId="3147096252" sldId="289"/>
            <ac:spMk id="4" creationId="{ADBEC9BD-57DA-B8C9-44E7-A8AB17429AF3}"/>
          </ac:spMkLst>
        </pc:spChg>
        <pc:spChg chg="add mod">
          <ac:chgData name="Kulinich Bohdan" userId="48e65c9f34e137d0" providerId="LiveId" clId="{99D16376-B06A-794B-B7CA-84063A00488A}" dt="2023-09-18T20:06:56.979" v="1905" actId="1076"/>
          <ac:spMkLst>
            <pc:docMk/>
            <pc:sldMk cId="3147096252" sldId="289"/>
            <ac:spMk id="6" creationId="{5B6E9D4D-0F41-6F9A-E1F0-EB1F366F3206}"/>
          </ac:spMkLst>
        </pc:spChg>
        <pc:spChg chg="add mod">
          <ac:chgData name="Kulinich Bohdan" userId="48e65c9f34e137d0" providerId="LiveId" clId="{99D16376-B06A-794B-B7CA-84063A00488A}" dt="2023-09-18T20:06:56.979" v="1905" actId="1076"/>
          <ac:spMkLst>
            <pc:docMk/>
            <pc:sldMk cId="3147096252" sldId="289"/>
            <ac:spMk id="7" creationId="{ECF322E5-ED5C-6F56-547B-A687AB6FFE98}"/>
          </ac:spMkLst>
        </pc:spChg>
        <pc:spChg chg="add mod">
          <ac:chgData name="Kulinich Bohdan" userId="48e65c9f34e137d0" providerId="LiveId" clId="{99D16376-B06A-794B-B7CA-84063A00488A}" dt="2023-09-18T20:07:27.210" v="1908" actId="14100"/>
          <ac:spMkLst>
            <pc:docMk/>
            <pc:sldMk cId="3147096252" sldId="289"/>
            <ac:spMk id="8" creationId="{D208F5D9-CF2D-CDEA-8561-39BFEE030E45}"/>
          </ac:spMkLst>
        </pc:spChg>
        <pc:spChg chg="add mod">
          <ac:chgData name="Kulinich Bohdan" userId="48e65c9f34e137d0" providerId="LiveId" clId="{99D16376-B06A-794B-B7CA-84063A00488A}" dt="2023-09-18T20:07:27.210" v="1908" actId="14100"/>
          <ac:spMkLst>
            <pc:docMk/>
            <pc:sldMk cId="3147096252" sldId="289"/>
            <ac:spMk id="9" creationId="{0CAC59DF-B7B4-87CC-16EC-043B487AF8A1}"/>
          </ac:spMkLst>
        </pc:spChg>
        <pc:spChg chg="del">
          <ac:chgData name="Kulinich Bohdan" userId="48e65c9f34e137d0" providerId="LiveId" clId="{99D16376-B06A-794B-B7CA-84063A00488A}" dt="2023-09-18T19:56:25.940" v="1330" actId="478"/>
          <ac:spMkLst>
            <pc:docMk/>
            <pc:sldMk cId="3147096252" sldId="289"/>
            <ac:spMk id="111" creationId="{6A876231-4E5D-5429-8348-D9C82B03C898}"/>
          </ac:spMkLst>
        </pc:spChg>
        <pc:spChg chg="del">
          <ac:chgData name="Kulinich Bohdan" userId="48e65c9f34e137d0" providerId="LiveId" clId="{99D16376-B06A-794B-B7CA-84063A00488A}" dt="2023-09-18T19:56:25.940" v="1330" actId="478"/>
          <ac:spMkLst>
            <pc:docMk/>
            <pc:sldMk cId="3147096252" sldId="289"/>
            <ac:spMk id="112" creationId="{19407237-6C11-316C-83D4-A997B81F4BFF}"/>
          </ac:spMkLst>
        </pc:spChg>
        <pc:spChg chg="del">
          <ac:chgData name="Kulinich Bohdan" userId="48e65c9f34e137d0" providerId="LiveId" clId="{99D16376-B06A-794B-B7CA-84063A00488A}" dt="2023-09-18T19:56:25.940" v="1330" actId="478"/>
          <ac:spMkLst>
            <pc:docMk/>
            <pc:sldMk cId="3147096252" sldId="289"/>
            <ac:spMk id="113" creationId="{236191DA-C515-7498-D495-ACF99613A674}"/>
          </ac:spMkLst>
        </pc:spChg>
        <pc:spChg chg="del">
          <ac:chgData name="Kulinich Bohdan" userId="48e65c9f34e137d0" providerId="LiveId" clId="{99D16376-B06A-794B-B7CA-84063A00488A}" dt="2023-09-18T19:56:25.940" v="1330" actId="478"/>
          <ac:spMkLst>
            <pc:docMk/>
            <pc:sldMk cId="3147096252" sldId="289"/>
            <ac:spMk id="114" creationId="{874CE7E7-176F-AFE9-7305-94FC7DCAE747}"/>
          </ac:spMkLst>
        </pc:spChg>
        <pc:spChg chg="del">
          <ac:chgData name="Kulinich Bohdan" userId="48e65c9f34e137d0" providerId="LiveId" clId="{99D16376-B06A-794B-B7CA-84063A00488A}" dt="2023-09-18T19:56:25.940" v="1330" actId="478"/>
          <ac:spMkLst>
            <pc:docMk/>
            <pc:sldMk cId="3147096252" sldId="289"/>
            <ac:spMk id="115" creationId="{1169FBBF-1BB7-531A-1DF1-20C920F28E87}"/>
          </ac:spMkLst>
        </pc:spChg>
        <pc:spChg chg="del">
          <ac:chgData name="Kulinich Bohdan" userId="48e65c9f34e137d0" providerId="LiveId" clId="{99D16376-B06A-794B-B7CA-84063A00488A}" dt="2023-09-18T19:56:25.940" v="1330" actId="478"/>
          <ac:spMkLst>
            <pc:docMk/>
            <pc:sldMk cId="3147096252" sldId="289"/>
            <ac:spMk id="121" creationId="{64306D12-6AFD-D0E2-BADC-547E7398EC10}"/>
          </ac:spMkLst>
        </pc:spChg>
        <pc:spChg chg="del">
          <ac:chgData name="Kulinich Bohdan" userId="48e65c9f34e137d0" providerId="LiveId" clId="{99D16376-B06A-794B-B7CA-84063A00488A}" dt="2023-09-18T19:56:25.940" v="1330" actId="478"/>
          <ac:spMkLst>
            <pc:docMk/>
            <pc:sldMk cId="3147096252" sldId="289"/>
            <ac:spMk id="122" creationId="{6E261C2B-B48F-DA2C-E11D-68FEE2BAD7D7}"/>
          </ac:spMkLst>
        </pc:spChg>
        <pc:spChg chg="del">
          <ac:chgData name="Kulinich Bohdan" userId="48e65c9f34e137d0" providerId="LiveId" clId="{99D16376-B06A-794B-B7CA-84063A00488A}" dt="2023-09-18T19:56:25.940" v="1330" actId="478"/>
          <ac:spMkLst>
            <pc:docMk/>
            <pc:sldMk cId="3147096252" sldId="289"/>
            <ac:spMk id="123" creationId="{5242DFD8-5572-718B-C9A6-0DBE71FD0971}"/>
          </ac:spMkLst>
        </pc:spChg>
        <pc:spChg chg="del">
          <ac:chgData name="Kulinich Bohdan" userId="48e65c9f34e137d0" providerId="LiveId" clId="{99D16376-B06A-794B-B7CA-84063A00488A}" dt="2023-09-18T19:56:25.940" v="1330" actId="478"/>
          <ac:spMkLst>
            <pc:docMk/>
            <pc:sldMk cId="3147096252" sldId="289"/>
            <ac:spMk id="126" creationId="{59D5C23B-9DF9-52B9-BDE3-305D7A9FF576}"/>
          </ac:spMkLst>
        </pc:spChg>
        <pc:spChg chg="del">
          <ac:chgData name="Kulinich Bohdan" userId="48e65c9f34e137d0" providerId="LiveId" clId="{99D16376-B06A-794B-B7CA-84063A00488A}" dt="2023-09-18T19:56:25.940" v="1330" actId="478"/>
          <ac:spMkLst>
            <pc:docMk/>
            <pc:sldMk cId="3147096252" sldId="289"/>
            <ac:spMk id="128" creationId="{2A2A7101-163E-A9BE-ACD6-75F92FF16FA8}"/>
          </ac:spMkLst>
        </pc:spChg>
        <pc:spChg chg="del">
          <ac:chgData name="Kulinich Bohdan" userId="48e65c9f34e137d0" providerId="LiveId" clId="{99D16376-B06A-794B-B7CA-84063A00488A}" dt="2023-09-18T19:56:25.940" v="1330" actId="478"/>
          <ac:spMkLst>
            <pc:docMk/>
            <pc:sldMk cId="3147096252" sldId="289"/>
            <ac:spMk id="129" creationId="{1454267C-F4AB-54DA-F904-0237C3286480}"/>
          </ac:spMkLst>
        </pc:spChg>
        <pc:spChg chg="del">
          <ac:chgData name="Kulinich Bohdan" userId="48e65c9f34e137d0" providerId="LiveId" clId="{99D16376-B06A-794B-B7CA-84063A00488A}" dt="2023-09-18T19:56:25.940" v="1330" actId="478"/>
          <ac:spMkLst>
            <pc:docMk/>
            <pc:sldMk cId="3147096252" sldId="289"/>
            <ac:spMk id="130" creationId="{2981EE4E-DD4C-EBD6-A923-2C9D85C7ABC3}"/>
          </ac:spMkLst>
        </pc:spChg>
        <pc:spChg chg="mod">
          <ac:chgData name="Kulinich Bohdan" userId="48e65c9f34e137d0" providerId="LiveId" clId="{99D16376-B06A-794B-B7CA-84063A00488A}" dt="2023-09-18T19:56:56.847" v="1395" actId="1038"/>
          <ac:spMkLst>
            <pc:docMk/>
            <pc:sldMk cId="3147096252" sldId="289"/>
            <ac:spMk id="131" creationId="{7FE4974D-477C-7117-1046-216EB367CE5A}"/>
          </ac:spMkLst>
        </pc:spChg>
        <pc:cxnChg chg="del">
          <ac:chgData name="Kulinich Bohdan" userId="48e65c9f34e137d0" providerId="LiveId" clId="{99D16376-B06A-794B-B7CA-84063A00488A}" dt="2023-09-18T19:56:25.940" v="1330" actId="478"/>
          <ac:cxnSpMkLst>
            <pc:docMk/>
            <pc:sldMk cId="3147096252" sldId="289"/>
            <ac:cxnSpMk id="92" creationId="{C9711503-7C7A-FF5F-6BE1-A7B8F6158D49}"/>
          </ac:cxnSpMkLst>
        </pc:cxnChg>
        <pc:cxnChg chg="del">
          <ac:chgData name="Kulinich Bohdan" userId="48e65c9f34e137d0" providerId="LiveId" clId="{99D16376-B06A-794B-B7CA-84063A00488A}" dt="2023-09-18T19:56:25.940" v="1330" actId="478"/>
          <ac:cxnSpMkLst>
            <pc:docMk/>
            <pc:sldMk cId="3147096252" sldId="289"/>
            <ac:cxnSpMk id="93" creationId="{041433FE-ACD0-4773-2C68-DC36364267C1}"/>
          </ac:cxnSpMkLst>
        </pc:cxnChg>
        <pc:cxnChg chg="del">
          <ac:chgData name="Kulinich Bohdan" userId="48e65c9f34e137d0" providerId="LiveId" clId="{99D16376-B06A-794B-B7CA-84063A00488A}" dt="2023-09-18T19:56:25.940" v="1330" actId="478"/>
          <ac:cxnSpMkLst>
            <pc:docMk/>
            <pc:sldMk cId="3147096252" sldId="289"/>
            <ac:cxnSpMk id="100" creationId="{282F5D5D-C73A-D7EE-6C65-5C0A59D38C19}"/>
          </ac:cxnSpMkLst>
        </pc:cxnChg>
        <pc:cxnChg chg="del">
          <ac:chgData name="Kulinich Bohdan" userId="48e65c9f34e137d0" providerId="LiveId" clId="{99D16376-B06A-794B-B7CA-84063A00488A}" dt="2023-09-18T19:56:25.940" v="1330" actId="478"/>
          <ac:cxnSpMkLst>
            <pc:docMk/>
            <pc:sldMk cId="3147096252" sldId="289"/>
            <ac:cxnSpMk id="102" creationId="{B3528C71-1FF5-CB2A-DE5E-D5C51C21F17C}"/>
          </ac:cxnSpMkLst>
        </pc:cxnChg>
        <pc:cxnChg chg="del">
          <ac:chgData name="Kulinich Bohdan" userId="48e65c9f34e137d0" providerId="LiveId" clId="{99D16376-B06A-794B-B7CA-84063A00488A}" dt="2023-09-18T19:56:25.940" v="1330" actId="478"/>
          <ac:cxnSpMkLst>
            <pc:docMk/>
            <pc:sldMk cId="3147096252" sldId="289"/>
            <ac:cxnSpMk id="104" creationId="{5EA06F48-BDDE-A19C-E66F-A4B87D4F049F}"/>
          </ac:cxnSpMkLst>
        </pc:cxnChg>
        <pc:cxnChg chg="del">
          <ac:chgData name="Kulinich Bohdan" userId="48e65c9f34e137d0" providerId="LiveId" clId="{99D16376-B06A-794B-B7CA-84063A00488A}" dt="2023-09-18T19:56:25.940" v="1330" actId="478"/>
          <ac:cxnSpMkLst>
            <pc:docMk/>
            <pc:sldMk cId="3147096252" sldId="289"/>
            <ac:cxnSpMk id="110" creationId="{95EFC005-4C47-E3F1-5D29-7F3E0BC3DEA1}"/>
          </ac:cxnSpMkLst>
        </pc:cxnChg>
        <pc:cxnChg chg="del">
          <ac:chgData name="Kulinich Bohdan" userId="48e65c9f34e137d0" providerId="LiveId" clId="{99D16376-B06A-794B-B7CA-84063A00488A}" dt="2023-09-18T19:56:25.940" v="1330" actId="478"/>
          <ac:cxnSpMkLst>
            <pc:docMk/>
            <pc:sldMk cId="3147096252" sldId="289"/>
            <ac:cxnSpMk id="116" creationId="{5DB62964-5F65-03F8-9AA1-F120B7F714B3}"/>
          </ac:cxnSpMkLst>
        </pc:cxnChg>
        <pc:cxnChg chg="del">
          <ac:chgData name="Kulinich Bohdan" userId="48e65c9f34e137d0" providerId="LiveId" clId="{99D16376-B06A-794B-B7CA-84063A00488A}" dt="2023-09-18T19:56:25.940" v="1330" actId="478"/>
          <ac:cxnSpMkLst>
            <pc:docMk/>
            <pc:sldMk cId="3147096252" sldId="289"/>
            <ac:cxnSpMk id="118" creationId="{DC7565F1-661D-796A-2932-C20C31646895}"/>
          </ac:cxnSpMkLst>
        </pc:cxnChg>
        <pc:cxnChg chg="del">
          <ac:chgData name="Kulinich Bohdan" userId="48e65c9f34e137d0" providerId="LiveId" clId="{99D16376-B06A-794B-B7CA-84063A00488A}" dt="2023-09-18T19:56:25.940" v="1330" actId="478"/>
          <ac:cxnSpMkLst>
            <pc:docMk/>
            <pc:sldMk cId="3147096252" sldId="289"/>
            <ac:cxnSpMk id="119" creationId="{BDDB7653-128B-1B33-3BBE-2E68146D1374}"/>
          </ac:cxnSpMkLst>
        </pc:cxnChg>
        <pc:cxnChg chg="del">
          <ac:chgData name="Kulinich Bohdan" userId="48e65c9f34e137d0" providerId="LiveId" clId="{99D16376-B06A-794B-B7CA-84063A00488A}" dt="2023-09-18T19:56:25.940" v="1330" actId="478"/>
          <ac:cxnSpMkLst>
            <pc:docMk/>
            <pc:sldMk cId="3147096252" sldId="289"/>
            <ac:cxnSpMk id="120" creationId="{6E869841-8EBA-B18A-CD88-D67B80277AA7}"/>
          </ac:cxnSpMkLst>
        </pc:cxnChg>
      </pc:sldChg>
      <pc:sldChg chg="addSp delSp modSp mod delAnim modAnim">
        <pc:chgData name="Kulinich Bohdan" userId="48e65c9f34e137d0" providerId="LiveId" clId="{99D16376-B06A-794B-B7CA-84063A00488A}" dt="2023-09-18T21:20:47.644" v="2423" actId="1037"/>
        <pc:sldMkLst>
          <pc:docMk/>
          <pc:sldMk cId="1249258237" sldId="290"/>
        </pc:sldMkLst>
        <pc:spChg chg="add mod">
          <ac:chgData name="Kulinich Bohdan" userId="48e65c9f34e137d0" providerId="LiveId" clId="{99D16376-B06A-794B-B7CA-84063A00488A}" dt="2023-09-18T21:18:48.144" v="2325" actId="1076"/>
          <ac:spMkLst>
            <pc:docMk/>
            <pc:sldMk cId="1249258237" sldId="290"/>
            <ac:spMk id="21" creationId="{E3A6CF87-714C-5D44-75F6-95655BFD4EBC}"/>
          </ac:spMkLst>
        </pc:spChg>
        <pc:spChg chg="add del mod">
          <ac:chgData name="Kulinich Bohdan" userId="48e65c9f34e137d0" providerId="LiveId" clId="{99D16376-B06A-794B-B7CA-84063A00488A}" dt="2023-09-18T21:08:16.508" v="1954" actId="478"/>
          <ac:spMkLst>
            <pc:docMk/>
            <pc:sldMk cId="1249258237" sldId="290"/>
            <ac:spMk id="22" creationId="{319087F2-98C2-3CCC-98C9-D73B4FEEA42D}"/>
          </ac:spMkLst>
        </pc:spChg>
        <pc:spChg chg="add del mod">
          <ac:chgData name="Kulinich Bohdan" userId="48e65c9f34e137d0" providerId="LiveId" clId="{99D16376-B06A-794B-B7CA-84063A00488A}" dt="2023-09-18T21:08:18.810" v="1956" actId="478"/>
          <ac:spMkLst>
            <pc:docMk/>
            <pc:sldMk cId="1249258237" sldId="290"/>
            <ac:spMk id="23" creationId="{74977BB4-879B-F9BC-9790-EA77E5F54752}"/>
          </ac:spMkLst>
        </pc:spChg>
        <pc:spChg chg="add del mod">
          <ac:chgData name="Kulinich Bohdan" userId="48e65c9f34e137d0" providerId="LiveId" clId="{99D16376-B06A-794B-B7CA-84063A00488A}" dt="2023-09-18T21:08:17.537" v="1955" actId="478"/>
          <ac:spMkLst>
            <pc:docMk/>
            <pc:sldMk cId="1249258237" sldId="290"/>
            <ac:spMk id="24" creationId="{960CCA19-E5F0-E26F-6E58-B60AC84CFA92}"/>
          </ac:spMkLst>
        </pc:spChg>
        <pc:spChg chg="add del mod">
          <ac:chgData name="Kulinich Bohdan" userId="48e65c9f34e137d0" providerId="LiveId" clId="{99D16376-B06A-794B-B7CA-84063A00488A}" dt="2023-09-18T21:08:26.150" v="1960" actId="478"/>
          <ac:spMkLst>
            <pc:docMk/>
            <pc:sldMk cId="1249258237" sldId="290"/>
            <ac:spMk id="25" creationId="{B84D3754-81E4-A8CC-368E-261792FB98D6}"/>
          </ac:spMkLst>
        </pc:spChg>
        <pc:spChg chg="add del mod">
          <ac:chgData name="Kulinich Bohdan" userId="48e65c9f34e137d0" providerId="LiveId" clId="{99D16376-B06A-794B-B7CA-84063A00488A}" dt="2023-09-18T21:08:26.150" v="1960" actId="478"/>
          <ac:spMkLst>
            <pc:docMk/>
            <pc:sldMk cId="1249258237" sldId="290"/>
            <ac:spMk id="26" creationId="{96D56B23-014F-D594-2545-C5126FA40AD1}"/>
          </ac:spMkLst>
        </pc:spChg>
        <pc:spChg chg="add del mod">
          <ac:chgData name="Kulinich Bohdan" userId="48e65c9f34e137d0" providerId="LiveId" clId="{99D16376-B06A-794B-B7CA-84063A00488A}" dt="2023-09-18T21:08:24.334" v="1959" actId="478"/>
          <ac:spMkLst>
            <pc:docMk/>
            <pc:sldMk cId="1249258237" sldId="290"/>
            <ac:spMk id="27" creationId="{EDCBFD7D-6F7A-C742-9519-2DA9F03B8108}"/>
          </ac:spMkLst>
        </pc:spChg>
        <pc:spChg chg="add del mod">
          <ac:chgData name="Kulinich Bohdan" userId="48e65c9f34e137d0" providerId="LiveId" clId="{99D16376-B06A-794B-B7CA-84063A00488A}" dt="2023-09-18T21:08:14.242" v="1953" actId="478"/>
          <ac:spMkLst>
            <pc:docMk/>
            <pc:sldMk cId="1249258237" sldId="290"/>
            <ac:spMk id="28" creationId="{58824048-665E-EDF9-1B7B-724EA6B25D6F}"/>
          </ac:spMkLst>
        </pc:spChg>
        <pc:spChg chg="add del mod">
          <ac:chgData name="Kulinich Bohdan" userId="48e65c9f34e137d0" providerId="LiveId" clId="{99D16376-B06A-794B-B7CA-84063A00488A}" dt="2023-09-18T21:08:20.620" v="1957" actId="478"/>
          <ac:spMkLst>
            <pc:docMk/>
            <pc:sldMk cId="1249258237" sldId="290"/>
            <ac:spMk id="29" creationId="{58A29D5E-FC9E-19AE-FC2E-50392D5DDBE1}"/>
          </ac:spMkLst>
        </pc:spChg>
        <pc:spChg chg="add mod">
          <ac:chgData name="Kulinich Bohdan" userId="48e65c9f34e137d0" providerId="LiveId" clId="{99D16376-B06A-794B-B7CA-84063A00488A}" dt="2023-09-18T21:18:48.144" v="2325" actId="1076"/>
          <ac:spMkLst>
            <pc:docMk/>
            <pc:sldMk cId="1249258237" sldId="290"/>
            <ac:spMk id="47" creationId="{4C24EFD7-E595-C06E-FF4E-8DBD7043BACD}"/>
          </ac:spMkLst>
        </pc:spChg>
        <pc:spChg chg="add mod">
          <ac:chgData name="Kulinich Bohdan" userId="48e65c9f34e137d0" providerId="LiveId" clId="{99D16376-B06A-794B-B7CA-84063A00488A}" dt="2023-09-18T21:18:48.144" v="2325" actId="1076"/>
          <ac:spMkLst>
            <pc:docMk/>
            <pc:sldMk cId="1249258237" sldId="290"/>
            <ac:spMk id="48" creationId="{3F3A64DE-5369-783B-7DC2-57D48CD791C9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49" creationId="{400C49AB-9B8B-3DCD-ACB2-0E147CE2E232}"/>
          </ac:spMkLst>
        </pc:spChg>
        <pc:spChg chg="add mod">
          <ac:chgData name="Kulinich Bohdan" userId="48e65c9f34e137d0" providerId="LiveId" clId="{99D16376-B06A-794B-B7CA-84063A00488A}" dt="2023-09-18T21:18:48.144" v="2325" actId="1076"/>
          <ac:spMkLst>
            <pc:docMk/>
            <pc:sldMk cId="1249258237" sldId="290"/>
            <ac:spMk id="49" creationId="{5BD83D60-3EC5-AA91-5900-E82A1F91AB7E}"/>
          </ac:spMkLst>
        </pc:spChg>
        <pc:spChg chg="add mod">
          <ac:chgData name="Kulinich Bohdan" userId="48e65c9f34e137d0" providerId="LiveId" clId="{99D16376-B06A-794B-B7CA-84063A00488A}" dt="2023-09-18T21:18:48.144" v="2325" actId="1076"/>
          <ac:spMkLst>
            <pc:docMk/>
            <pc:sldMk cId="1249258237" sldId="290"/>
            <ac:spMk id="50" creationId="{DB894A6E-42D4-81EA-F729-96F738E22A59}"/>
          </ac:spMkLst>
        </pc:spChg>
        <pc:spChg chg="add mod">
          <ac:chgData name="Kulinich Bohdan" userId="48e65c9f34e137d0" providerId="LiveId" clId="{99D16376-B06A-794B-B7CA-84063A00488A}" dt="2023-09-18T21:18:48.144" v="2325" actId="1076"/>
          <ac:spMkLst>
            <pc:docMk/>
            <pc:sldMk cId="1249258237" sldId="290"/>
            <ac:spMk id="51" creationId="{9E65B4F9-D5D4-D80D-DBEA-82B70FA0D89C}"/>
          </ac:spMkLst>
        </pc:spChg>
        <pc:spChg chg="add mod modVis">
          <ac:chgData name="Kulinich Bohdan" userId="48e65c9f34e137d0" providerId="LiveId" clId="{99D16376-B06A-794B-B7CA-84063A00488A}" dt="2023-09-18T21:18:48.144" v="2325" actId="1076"/>
          <ac:spMkLst>
            <pc:docMk/>
            <pc:sldMk cId="1249258237" sldId="290"/>
            <ac:spMk id="52" creationId="{9834B7A1-BFCE-E5D4-25FA-FF2C16BA828B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53" creationId="{56310FD0-0A47-6BAC-FFDF-C5461AB09FCC}"/>
          </ac:spMkLst>
        </pc:spChg>
        <pc:spChg chg="add del mod">
          <ac:chgData name="Kulinich Bohdan" userId="48e65c9f34e137d0" providerId="LiveId" clId="{99D16376-B06A-794B-B7CA-84063A00488A}" dt="2023-09-18T21:14:45.114" v="2264" actId="478"/>
          <ac:spMkLst>
            <pc:docMk/>
            <pc:sldMk cId="1249258237" sldId="290"/>
            <ac:spMk id="53" creationId="{FBC4696D-6B19-4796-48B6-526E47B83C83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54" creationId="{37BB9C65-2826-5BB3-8752-CBCA976C242A}"/>
          </ac:spMkLst>
        </pc:spChg>
        <pc:spChg chg="add mod modVis">
          <ac:chgData name="Kulinich Bohdan" userId="48e65c9f34e137d0" providerId="LiveId" clId="{99D16376-B06A-794B-B7CA-84063A00488A}" dt="2023-09-18T21:18:48.144" v="2325" actId="1076"/>
          <ac:spMkLst>
            <pc:docMk/>
            <pc:sldMk cId="1249258237" sldId="290"/>
            <ac:spMk id="54" creationId="{6029BDC9-BAAF-5A62-D5D8-04D746EA7FCF}"/>
          </ac:spMkLst>
        </pc:spChg>
        <pc:spChg chg="add mod">
          <ac:chgData name="Kulinich Bohdan" userId="48e65c9f34e137d0" providerId="LiveId" clId="{99D16376-B06A-794B-B7CA-84063A00488A}" dt="2023-09-18T21:18:48.144" v="2325" actId="1076"/>
          <ac:spMkLst>
            <pc:docMk/>
            <pc:sldMk cId="1249258237" sldId="290"/>
            <ac:spMk id="55" creationId="{28ED496E-DD71-A569-BF3C-C2748FB80206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55" creationId="{FBA57379-D8DB-A086-7DC9-91DF60539C62}"/>
          </ac:spMkLst>
        </pc:spChg>
        <pc:spChg chg="add mod">
          <ac:chgData name="Kulinich Bohdan" userId="48e65c9f34e137d0" providerId="LiveId" clId="{99D16376-B06A-794B-B7CA-84063A00488A}" dt="2023-09-18T21:18:48.144" v="2325" actId="1076"/>
          <ac:spMkLst>
            <pc:docMk/>
            <pc:sldMk cId="1249258237" sldId="290"/>
            <ac:spMk id="56" creationId="{261AD5BE-6DD5-801B-1E29-5DAE0757F1A0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56" creationId="{FEDF102F-4A04-8E0C-8F7A-9BDD969774DB}"/>
          </ac:spMkLst>
        </pc:spChg>
        <pc:spChg chg="add mod">
          <ac:chgData name="Kulinich Bohdan" userId="48e65c9f34e137d0" providerId="LiveId" clId="{99D16376-B06A-794B-B7CA-84063A00488A}" dt="2023-09-18T21:20:47.644" v="2423" actId="1037"/>
          <ac:spMkLst>
            <pc:docMk/>
            <pc:sldMk cId="1249258237" sldId="290"/>
            <ac:spMk id="57" creationId="{065B5977-D25C-BAF0-CB8B-0CA94B770A4C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57" creationId="{4CB7B93C-4705-57C9-7A74-E50544777285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58" creationId="{23F511C1-AC14-F0A0-7554-52A4F0A9ADED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59" creationId="{89335D2D-8AEB-AC74-C2F4-CA1655EFE385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60" creationId="{5A71683A-8D13-BBE9-C67E-B9C2B655CB4A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61" creationId="{518777F9-BED7-10F0-60D5-AB69BD5A3B7D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62" creationId="{748EA34D-04DB-577C-75D9-BB82C87642D4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63" creationId="{B6036801-C787-AC6B-2E6C-9FE2A48C9BAC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64" creationId="{D34FF7C3-95FE-D7C3-B6C3-F4AFC0CA2C19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66" creationId="{AC292B2F-C8E2-DAA1-F6F3-5C661388CEAA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67" creationId="{A8CBEBF8-9F0C-F942-9097-472F20C66EA9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68" creationId="{F834C718-3286-C213-3C59-8EA21409A5AC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82" creationId="{A9A36E33-CC13-BBE0-D712-F74C9D587082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86" creationId="{0EE18AC8-1D56-A364-B8F7-68D27FFD7486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89" creationId="{021C00B1-04A1-D89A-3877-3CCADFAD5F66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91" creationId="{FDFC72D7-D315-40AE-36C8-B2B51CF62817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92" creationId="{7010B9F9-65ED-8310-C756-3DE9A26A8C13}"/>
          </ac:spMkLst>
        </pc:spChg>
        <pc:grpChg chg="add mod">
          <ac:chgData name="Kulinich Bohdan" userId="48e65c9f34e137d0" providerId="LiveId" clId="{99D16376-B06A-794B-B7CA-84063A00488A}" dt="2023-09-18T21:18:48.144" v="2325" actId="1076"/>
          <ac:grpSpMkLst>
            <pc:docMk/>
            <pc:sldMk cId="1249258237" sldId="290"/>
            <ac:grpSpMk id="3" creationId="{5D88E8E3-B7B3-0859-807D-0E8B41097838}"/>
          </ac:grpSpMkLst>
        </pc:grpChg>
        <pc:grpChg chg="del">
          <ac:chgData name="Kulinich Bohdan" userId="48e65c9f34e137d0" providerId="LiveId" clId="{99D16376-B06A-794B-B7CA-84063A00488A}" dt="2023-09-18T20:14:26.497" v="1950" actId="478"/>
          <ac:grpSpMkLst>
            <pc:docMk/>
            <pc:sldMk cId="1249258237" sldId="290"/>
            <ac:grpSpMk id="78" creationId="{AB4FE69E-C2BF-3588-9BAB-1A8C0256B0FD}"/>
          </ac:grpSpMkLst>
        </pc:grpChg>
        <pc:grpChg chg="del">
          <ac:chgData name="Kulinich Bohdan" userId="48e65c9f34e137d0" providerId="LiveId" clId="{99D16376-B06A-794B-B7CA-84063A00488A}" dt="2023-09-18T20:14:26.497" v="1950" actId="478"/>
          <ac:grpSpMkLst>
            <pc:docMk/>
            <pc:sldMk cId="1249258237" sldId="290"/>
            <ac:grpSpMk id="79" creationId="{B132DE20-6DCC-75A2-3302-30AE01E53A39}"/>
          </ac:grpSpMkLst>
        </pc:grpChg>
        <pc:cxnChg chg="mod">
          <ac:chgData name="Kulinich Bohdan" userId="48e65c9f34e137d0" providerId="LiveId" clId="{99D16376-B06A-794B-B7CA-84063A00488A}" dt="2023-09-18T21:08:09.708" v="1951"/>
          <ac:cxnSpMkLst>
            <pc:docMk/>
            <pc:sldMk cId="1249258237" sldId="290"/>
            <ac:cxnSpMk id="4" creationId="{A1965A23-2A6B-FB1D-0C6E-CFC0EDAB6729}"/>
          </ac:cxnSpMkLst>
        </pc:cxnChg>
        <pc:cxnChg chg="mod">
          <ac:chgData name="Kulinich Bohdan" userId="48e65c9f34e137d0" providerId="LiveId" clId="{99D16376-B06A-794B-B7CA-84063A00488A}" dt="2023-09-18T21:08:09.708" v="1951"/>
          <ac:cxnSpMkLst>
            <pc:docMk/>
            <pc:sldMk cId="1249258237" sldId="290"/>
            <ac:cxnSpMk id="6" creationId="{0F5FC361-116A-1D07-E6D3-7915806DAE32}"/>
          </ac:cxnSpMkLst>
        </pc:cxnChg>
        <pc:cxnChg chg="mod">
          <ac:chgData name="Kulinich Bohdan" userId="48e65c9f34e137d0" providerId="LiveId" clId="{99D16376-B06A-794B-B7CA-84063A00488A}" dt="2023-09-18T21:08:09.708" v="1951"/>
          <ac:cxnSpMkLst>
            <pc:docMk/>
            <pc:sldMk cId="1249258237" sldId="290"/>
            <ac:cxnSpMk id="7" creationId="{B7D12A08-032E-082A-54FE-2E388FDD550A}"/>
          </ac:cxnSpMkLst>
        </pc:cxnChg>
        <pc:cxnChg chg="mod">
          <ac:chgData name="Kulinich Bohdan" userId="48e65c9f34e137d0" providerId="LiveId" clId="{99D16376-B06A-794B-B7CA-84063A00488A}" dt="2023-09-18T21:08:09.708" v="1951"/>
          <ac:cxnSpMkLst>
            <pc:docMk/>
            <pc:sldMk cId="1249258237" sldId="290"/>
            <ac:cxnSpMk id="8" creationId="{523AEC89-7913-7BAC-5EBD-B32E6BF62790}"/>
          </ac:cxnSpMkLst>
        </pc:cxnChg>
        <pc:cxnChg chg="mod">
          <ac:chgData name="Kulinich Bohdan" userId="48e65c9f34e137d0" providerId="LiveId" clId="{99D16376-B06A-794B-B7CA-84063A00488A}" dt="2023-09-18T21:08:09.708" v="1951"/>
          <ac:cxnSpMkLst>
            <pc:docMk/>
            <pc:sldMk cId="1249258237" sldId="290"/>
            <ac:cxnSpMk id="9" creationId="{BF37A8D5-E3DE-01A9-24A7-7CB26A623603}"/>
          </ac:cxnSpMkLst>
        </pc:cxnChg>
        <pc:cxnChg chg="mod">
          <ac:chgData name="Kulinich Bohdan" userId="48e65c9f34e137d0" providerId="LiveId" clId="{99D16376-B06A-794B-B7CA-84063A00488A}" dt="2023-09-18T21:08:09.708" v="1951"/>
          <ac:cxnSpMkLst>
            <pc:docMk/>
            <pc:sldMk cId="1249258237" sldId="290"/>
            <ac:cxnSpMk id="10" creationId="{6D899BB1-962D-371A-99BE-52910E2E3A94}"/>
          </ac:cxnSpMkLst>
        </pc:cxnChg>
        <pc:cxnChg chg="mod">
          <ac:chgData name="Kulinich Bohdan" userId="48e65c9f34e137d0" providerId="LiveId" clId="{99D16376-B06A-794B-B7CA-84063A00488A}" dt="2023-09-18T21:08:09.708" v="1951"/>
          <ac:cxnSpMkLst>
            <pc:docMk/>
            <pc:sldMk cId="1249258237" sldId="290"/>
            <ac:cxnSpMk id="11" creationId="{08D76F9C-9D06-693D-FB00-4477569EA680}"/>
          </ac:cxnSpMkLst>
        </pc:cxnChg>
        <pc:cxnChg chg="mod">
          <ac:chgData name="Kulinich Bohdan" userId="48e65c9f34e137d0" providerId="LiveId" clId="{99D16376-B06A-794B-B7CA-84063A00488A}" dt="2023-09-18T21:08:09.708" v="1951"/>
          <ac:cxnSpMkLst>
            <pc:docMk/>
            <pc:sldMk cId="1249258237" sldId="290"/>
            <ac:cxnSpMk id="12" creationId="{F7BEFF29-9C03-97DB-B295-F14A33047CCC}"/>
          </ac:cxnSpMkLst>
        </pc:cxnChg>
        <pc:cxnChg chg="mod">
          <ac:chgData name="Kulinich Bohdan" userId="48e65c9f34e137d0" providerId="LiveId" clId="{99D16376-B06A-794B-B7CA-84063A00488A}" dt="2023-09-18T21:08:09.708" v="1951"/>
          <ac:cxnSpMkLst>
            <pc:docMk/>
            <pc:sldMk cId="1249258237" sldId="290"/>
            <ac:cxnSpMk id="13" creationId="{66431B04-450A-8183-5ED5-819AA4C1E643}"/>
          </ac:cxnSpMkLst>
        </pc:cxnChg>
        <pc:cxnChg chg="mod">
          <ac:chgData name="Kulinich Bohdan" userId="48e65c9f34e137d0" providerId="LiveId" clId="{99D16376-B06A-794B-B7CA-84063A00488A}" dt="2023-09-18T21:08:09.708" v="1951"/>
          <ac:cxnSpMkLst>
            <pc:docMk/>
            <pc:sldMk cId="1249258237" sldId="290"/>
            <ac:cxnSpMk id="14" creationId="{03709422-BCF3-AFC6-7C28-955860C72663}"/>
          </ac:cxnSpMkLst>
        </pc:cxnChg>
        <pc:cxnChg chg="mod">
          <ac:chgData name="Kulinich Bohdan" userId="48e65c9f34e137d0" providerId="LiveId" clId="{99D16376-B06A-794B-B7CA-84063A00488A}" dt="2023-09-18T21:08:09.708" v="1951"/>
          <ac:cxnSpMkLst>
            <pc:docMk/>
            <pc:sldMk cId="1249258237" sldId="290"/>
            <ac:cxnSpMk id="15" creationId="{52E57667-B89D-0D08-92FF-A81F564E32C2}"/>
          </ac:cxnSpMkLst>
        </pc:cxnChg>
        <pc:cxnChg chg="mod">
          <ac:chgData name="Kulinich Bohdan" userId="48e65c9f34e137d0" providerId="LiveId" clId="{99D16376-B06A-794B-B7CA-84063A00488A}" dt="2023-09-18T21:08:09.708" v="1951"/>
          <ac:cxnSpMkLst>
            <pc:docMk/>
            <pc:sldMk cId="1249258237" sldId="290"/>
            <ac:cxnSpMk id="16" creationId="{D93D58DF-22A1-0349-9FFF-2598258DAAEB}"/>
          </ac:cxnSpMkLst>
        </pc:cxnChg>
        <pc:cxnChg chg="add mod">
          <ac:chgData name="Kulinich Bohdan" userId="48e65c9f34e137d0" providerId="LiveId" clId="{99D16376-B06A-794B-B7CA-84063A00488A}" dt="2023-09-18T21:18:48.144" v="2325" actId="1076"/>
          <ac:cxnSpMkLst>
            <pc:docMk/>
            <pc:sldMk cId="1249258237" sldId="290"/>
            <ac:cxnSpMk id="30" creationId="{3BFAE376-CD6E-63C6-4423-BCB65ED69839}"/>
          </ac:cxnSpMkLst>
        </pc:cxnChg>
        <pc:cxnChg chg="add mod">
          <ac:chgData name="Kulinich Bohdan" userId="48e65c9f34e137d0" providerId="LiveId" clId="{99D16376-B06A-794B-B7CA-84063A00488A}" dt="2023-09-18T21:18:48.144" v="2325" actId="1076"/>
          <ac:cxnSpMkLst>
            <pc:docMk/>
            <pc:sldMk cId="1249258237" sldId="290"/>
            <ac:cxnSpMk id="33" creationId="{CDB494CD-0315-C5F9-AA37-7EBCAC8EC008}"/>
          </ac:cxnSpMkLst>
        </pc:cxnChg>
        <pc:cxnChg chg="add mod">
          <ac:chgData name="Kulinich Bohdan" userId="48e65c9f34e137d0" providerId="LiveId" clId="{99D16376-B06A-794B-B7CA-84063A00488A}" dt="2023-09-18T21:18:48.144" v="2325" actId="1076"/>
          <ac:cxnSpMkLst>
            <pc:docMk/>
            <pc:sldMk cId="1249258237" sldId="290"/>
            <ac:cxnSpMk id="37" creationId="{2CD559F6-D63C-7E87-DD1F-316F6020E914}"/>
          </ac:cxnSpMkLst>
        </pc:cxnChg>
        <pc:cxnChg chg="add mod">
          <ac:chgData name="Kulinich Bohdan" userId="48e65c9f34e137d0" providerId="LiveId" clId="{99D16376-B06A-794B-B7CA-84063A00488A}" dt="2023-09-18T21:18:48.144" v="2325" actId="1076"/>
          <ac:cxnSpMkLst>
            <pc:docMk/>
            <pc:sldMk cId="1249258237" sldId="290"/>
            <ac:cxnSpMk id="40" creationId="{3A40FABF-4A88-4315-DD9B-68053D645422}"/>
          </ac:cxnSpMkLst>
        </pc:cxnChg>
        <pc:cxnChg chg="add mod">
          <ac:chgData name="Kulinich Bohdan" userId="48e65c9f34e137d0" providerId="LiveId" clId="{99D16376-B06A-794B-B7CA-84063A00488A}" dt="2023-09-18T21:18:48.144" v="2325" actId="1076"/>
          <ac:cxnSpMkLst>
            <pc:docMk/>
            <pc:sldMk cId="1249258237" sldId="290"/>
            <ac:cxnSpMk id="41" creationId="{1A7F74B1-10C5-95BF-6FFF-1F33FC0DFB97}"/>
          </ac:cxnSpMkLst>
        </pc:cxnChg>
        <pc:cxnChg chg="add mod">
          <ac:chgData name="Kulinich Bohdan" userId="48e65c9f34e137d0" providerId="LiveId" clId="{99D16376-B06A-794B-B7CA-84063A00488A}" dt="2023-09-18T21:18:48.144" v="2325" actId="1076"/>
          <ac:cxnSpMkLst>
            <pc:docMk/>
            <pc:sldMk cId="1249258237" sldId="290"/>
            <ac:cxnSpMk id="44" creationId="{AD7B1C94-733D-9EBE-04D8-7F4A99631416}"/>
          </ac:cxnSpMkLst>
        </pc:cxnChg>
        <pc:cxnChg chg="del">
          <ac:chgData name="Kulinich Bohdan" userId="48e65c9f34e137d0" providerId="LiveId" clId="{99D16376-B06A-794B-B7CA-84063A00488A}" dt="2023-09-18T20:14:26.497" v="1950" actId="478"/>
          <ac:cxnSpMkLst>
            <pc:docMk/>
            <pc:sldMk cId="1249258237" sldId="290"/>
            <ac:cxnSpMk id="50" creationId="{F36A2875-C75A-C4E6-A61A-48D4A4CCAB3E}"/>
          </ac:cxnSpMkLst>
        </pc:cxnChg>
        <pc:cxnChg chg="del">
          <ac:chgData name="Kulinich Bohdan" userId="48e65c9f34e137d0" providerId="LiveId" clId="{99D16376-B06A-794B-B7CA-84063A00488A}" dt="2023-09-18T20:14:26.497" v="1950" actId="478"/>
          <ac:cxnSpMkLst>
            <pc:docMk/>
            <pc:sldMk cId="1249258237" sldId="290"/>
            <ac:cxnSpMk id="51" creationId="{940A23DE-7BE3-5D94-FC56-2144321FAE07}"/>
          </ac:cxnSpMkLst>
        </pc:cxnChg>
        <pc:cxnChg chg="del">
          <ac:chgData name="Kulinich Bohdan" userId="48e65c9f34e137d0" providerId="LiveId" clId="{99D16376-B06A-794B-B7CA-84063A00488A}" dt="2023-09-18T20:14:26.497" v="1950" actId="478"/>
          <ac:cxnSpMkLst>
            <pc:docMk/>
            <pc:sldMk cId="1249258237" sldId="290"/>
            <ac:cxnSpMk id="52" creationId="{FB676B14-8895-AAE6-096F-B52280E2C8F8}"/>
          </ac:cxnSpMkLst>
        </pc:cxnChg>
        <pc:cxnChg chg="del">
          <ac:chgData name="Kulinich Bohdan" userId="48e65c9f34e137d0" providerId="LiveId" clId="{99D16376-B06A-794B-B7CA-84063A00488A}" dt="2023-09-18T20:14:26.497" v="1950" actId="478"/>
          <ac:cxnSpMkLst>
            <pc:docMk/>
            <pc:sldMk cId="1249258237" sldId="290"/>
            <ac:cxnSpMk id="65" creationId="{7B3ACC49-C44B-0830-FAA3-8DEE4F56ABB2}"/>
          </ac:cxnSpMkLst>
        </pc:cxnChg>
        <pc:cxnChg chg="del">
          <ac:chgData name="Kulinich Bohdan" userId="48e65c9f34e137d0" providerId="LiveId" clId="{99D16376-B06A-794B-B7CA-84063A00488A}" dt="2023-09-18T20:14:26.497" v="1950" actId="478"/>
          <ac:cxnSpMkLst>
            <pc:docMk/>
            <pc:sldMk cId="1249258237" sldId="290"/>
            <ac:cxnSpMk id="69" creationId="{339BFB5C-025E-DDC1-B884-E1411A004798}"/>
          </ac:cxnSpMkLst>
        </pc:cxnChg>
        <pc:cxnChg chg="del">
          <ac:chgData name="Kulinich Bohdan" userId="48e65c9f34e137d0" providerId="LiveId" clId="{99D16376-B06A-794B-B7CA-84063A00488A}" dt="2023-09-18T20:14:26.497" v="1950" actId="478"/>
          <ac:cxnSpMkLst>
            <pc:docMk/>
            <pc:sldMk cId="1249258237" sldId="290"/>
            <ac:cxnSpMk id="72" creationId="{1F0151C5-D303-74E4-6216-3AABA31E2306}"/>
          </ac:cxnSpMkLst>
        </pc:cxnChg>
      </pc:sldChg>
      <pc:sldChg chg="addSp delSp modSp mod setBg delAnim modAnim">
        <pc:chgData name="Kulinich Bohdan" userId="48e65c9f34e137d0" providerId="LiveId" clId="{99D16376-B06A-794B-B7CA-84063A00488A}" dt="2023-09-19T20:12:30.657" v="2799" actId="20577"/>
        <pc:sldMkLst>
          <pc:docMk/>
          <pc:sldMk cId="3039299516" sldId="291"/>
        </pc:sldMkLst>
        <pc:spChg chg="add mod">
          <ac:chgData name="Kulinich Bohdan" userId="48e65c9f34e137d0" providerId="LiveId" clId="{99D16376-B06A-794B-B7CA-84063A00488A}" dt="2023-09-19T18:35:38.365" v="2472" actId="1035"/>
          <ac:spMkLst>
            <pc:docMk/>
            <pc:sldMk cId="3039299516" sldId="291"/>
            <ac:spMk id="3" creationId="{21996378-26A4-56A0-F0D2-9F28E2C1B9B2}"/>
          </ac:spMkLst>
        </pc:spChg>
        <pc:spChg chg="add del mod">
          <ac:chgData name="Kulinich Bohdan" userId="48e65c9f34e137d0" providerId="LiveId" clId="{99D16376-B06A-794B-B7CA-84063A00488A}" dt="2023-09-19T18:35:00.880" v="2454" actId="478"/>
          <ac:spMkLst>
            <pc:docMk/>
            <pc:sldMk cId="3039299516" sldId="291"/>
            <ac:spMk id="6" creationId="{0B4E1C66-3CF6-A023-7BC3-2CF0DDD62EBC}"/>
          </ac:spMkLst>
        </pc:spChg>
        <pc:spChg chg="add mod">
          <ac:chgData name="Kulinich Bohdan" userId="48e65c9f34e137d0" providerId="LiveId" clId="{99D16376-B06A-794B-B7CA-84063A00488A}" dt="2023-09-19T18:35:38.365" v="2472" actId="1035"/>
          <ac:spMkLst>
            <pc:docMk/>
            <pc:sldMk cId="3039299516" sldId="291"/>
            <ac:spMk id="7" creationId="{57BFC00E-838D-4C64-01C0-281CC0015C7A}"/>
          </ac:spMkLst>
        </pc:spChg>
        <pc:spChg chg="add mod">
          <ac:chgData name="Kulinich Bohdan" userId="48e65c9f34e137d0" providerId="LiveId" clId="{99D16376-B06A-794B-B7CA-84063A00488A}" dt="2023-09-19T18:36:28.895" v="2490" actId="1076"/>
          <ac:spMkLst>
            <pc:docMk/>
            <pc:sldMk cId="3039299516" sldId="291"/>
            <ac:spMk id="8" creationId="{8DC2DD6F-1A88-70F6-474E-A06340E88ED1}"/>
          </ac:spMkLst>
        </pc:spChg>
        <pc:spChg chg="add mod">
          <ac:chgData name="Kulinich Bohdan" userId="48e65c9f34e137d0" providerId="LiveId" clId="{99D16376-B06A-794B-B7CA-84063A00488A}" dt="2023-09-19T18:37:22.589" v="2512" actId="1076"/>
          <ac:spMkLst>
            <pc:docMk/>
            <pc:sldMk cId="3039299516" sldId="291"/>
            <ac:spMk id="9" creationId="{78718571-F0E3-55A5-DD7D-1B8ADE1899B1}"/>
          </ac:spMkLst>
        </pc:spChg>
        <pc:spChg chg="mod">
          <ac:chgData name="Kulinich Bohdan" userId="48e65c9f34e137d0" providerId="LiveId" clId="{99D16376-B06A-794B-B7CA-84063A00488A}" dt="2023-09-19T18:35:38.365" v="2472" actId="1035"/>
          <ac:spMkLst>
            <pc:docMk/>
            <pc:sldMk cId="3039299516" sldId="291"/>
            <ac:spMk id="15" creationId="{9C54D010-F128-CBFE-66A0-1791D7DFF337}"/>
          </ac:spMkLst>
        </pc:spChg>
        <pc:spChg chg="mod">
          <ac:chgData name="Kulinich Bohdan" userId="48e65c9f34e137d0" providerId="LiveId" clId="{99D16376-B06A-794B-B7CA-84063A00488A}" dt="2023-09-19T18:35:38.365" v="2472" actId="1035"/>
          <ac:spMkLst>
            <pc:docMk/>
            <pc:sldMk cId="3039299516" sldId="291"/>
            <ac:spMk id="22" creationId="{4BDEA80F-1062-3080-4F30-C9FB5BB43887}"/>
          </ac:spMkLst>
        </pc:spChg>
        <pc:spChg chg="mod">
          <ac:chgData name="Kulinich Bohdan" userId="48e65c9f34e137d0" providerId="LiveId" clId="{99D16376-B06A-794B-B7CA-84063A00488A}" dt="2023-09-19T18:40:15.098" v="2544" actId="1035"/>
          <ac:spMkLst>
            <pc:docMk/>
            <pc:sldMk cId="3039299516" sldId="291"/>
            <ac:spMk id="23" creationId="{925B5E73-2A75-9506-E51E-E53170E775F8}"/>
          </ac:spMkLst>
        </pc:spChg>
        <pc:spChg chg="del mod">
          <ac:chgData name="Kulinich Bohdan" userId="48e65c9f34e137d0" providerId="LiveId" clId="{99D16376-B06A-794B-B7CA-84063A00488A}" dt="2023-09-19T18:37:13.655" v="2510" actId="478"/>
          <ac:spMkLst>
            <pc:docMk/>
            <pc:sldMk cId="3039299516" sldId="291"/>
            <ac:spMk id="26" creationId="{8D25A7B6-02BC-A167-FA17-8919650C7F7C}"/>
          </ac:spMkLst>
        </pc:spChg>
        <pc:spChg chg="add mod">
          <ac:chgData name="Kulinich Bohdan" userId="48e65c9f34e137d0" providerId="LiveId" clId="{99D16376-B06A-794B-B7CA-84063A00488A}" dt="2023-09-19T18:40:32.188" v="2546" actId="1076"/>
          <ac:spMkLst>
            <pc:docMk/>
            <pc:sldMk cId="3039299516" sldId="291"/>
            <ac:spMk id="34" creationId="{E4A0E1F9-2EBC-2449-8CE1-94199E59ED57}"/>
          </ac:spMkLst>
        </pc:spChg>
        <pc:spChg chg="add mod">
          <ac:chgData name="Kulinich Bohdan" userId="48e65c9f34e137d0" providerId="LiveId" clId="{99D16376-B06A-794B-B7CA-84063A00488A}" dt="2023-09-19T18:40:37.745" v="2549" actId="1036"/>
          <ac:spMkLst>
            <pc:docMk/>
            <pc:sldMk cId="3039299516" sldId="291"/>
            <ac:spMk id="35" creationId="{0C00B648-2BA2-ACD1-5E70-FEDCF4C405A9}"/>
          </ac:spMkLst>
        </pc:spChg>
        <pc:spChg chg="add mod">
          <ac:chgData name="Kulinich Bohdan" userId="48e65c9f34e137d0" providerId="LiveId" clId="{99D16376-B06A-794B-B7CA-84063A00488A}" dt="2023-09-19T18:40:53.277" v="2551" actId="1076"/>
          <ac:spMkLst>
            <pc:docMk/>
            <pc:sldMk cId="3039299516" sldId="291"/>
            <ac:spMk id="36" creationId="{31B14D99-BE34-1DCD-5679-6E76C662FEC1}"/>
          </ac:spMkLst>
        </pc:spChg>
        <pc:spChg chg="add mod">
          <ac:chgData name="Kulinich Bohdan" userId="48e65c9f34e137d0" providerId="LiveId" clId="{99D16376-B06A-794B-B7CA-84063A00488A}" dt="2023-09-19T18:41:25.457" v="2564" actId="1035"/>
          <ac:spMkLst>
            <pc:docMk/>
            <pc:sldMk cId="3039299516" sldId="291"/>
            <ac:spMk id="37" creationId="{8FF5D3C8-38F3-F1AB-5B6D-A79F8A2CF38C}"/>
          </ac:spMkLst>
        </pc:spChg>
        <pc:spChg chg="add mod">
          <ac:chgData name="Kulinich Bohdan" userId="48e65c9f34e137d0" providerId="LiveId" clId="{99D16376-B06A-794B-B7CA-84063A00488A}" dt="2023-09-19T18:41:31.801" v="2568" actId="20577"/>
          <ac:spMkLst>
            <pc:docMk/>
            <pc:sldMk cId="3039299516" sldId="291"/>
            <ac:spMk id="38" creationId="{527613A9-09DD-7E34-1936-02A7150718C1}"/>
          </ac:spMkLst>
        </pc:spChg>
        <pc:spChg chg="add mod">
          <ac:chgData name="Kulinich Bohdan" userId="48e65c9f34e137d0" providerId="LiveId" clId="{99D16376-B06A-794B-B7CA-84063A00488A}" dt="2023-09-19T18:51:23.833" v="2721" actId="1035"/>
          <ac:spMkLst>
            <pc:docMk/>
            <pc:sldMk cId="3039299516" sldId="291"/>
            <ac:spMk id="39" creationId="{48471563-9E52-F056-C974-8366940E1815}"/>
          </ac:spMkLst>
        </pc:spChg>
        <pc:spChg chg="add del mod">
          <ac:chgData name="Kulinich Bohdan" userId="48e65c9f34e137d0" providerId="LiveId" clId="{99D16376-B06A-794B-B7CA-84063A00488A}" dt="2023-09-19T18:51:32.298" v="2723" actId="478"/>
          <ac:spMkLst>
            <pc:docMk/>
            <pc:sldMk cId="3039299516" sldId="291"/>
            <ac:spMk id="40" creationId="{C641E253-DBEC-17C1-CEBC-9E48D8AAF01E}"/>
          </ac:spMkLst>
        </pc:spChg>
        <pc:spChg chg="add del mod">
          <ac:chgData name="Kulinich Bohdan" userId="48e65c9f34e137d0" providerId="LiveId" clId="{99D16376-B06A-794B-B7CA-84063A00488A}" dt="2023-09-19T18:53:02.576" v="2786" actId="478"/>
          <ac:spMkLst>
            <pc:docMk/>
            <pc:sldMk cId="3039299516" sldId="291"/>
            <ac:spMk id="42" creationId="{23C50D27-7C86-8A60-1AE1-DDE6A536C5A7}"/>
          </ac:spMkLst>
        </pc:spChg>
        <pc:spChg chg="add mod">
          <ac:chgData name="Kulinich Bohdan" userId="48e65c9f34e137d0" providerId="LiveId" clId="{99D16376-B06A-794B-B7CA-84063A00488A}" dt="2023-09-19T18:52:53.879" v="2784" actId="1076"/>
          <ac:spMkLst>
            <pc:docMk/>
            <pc:sldMk cId="3039299516" sldId="291"/>
            <ac:spMk id="43" creationId="{07EA3179-8EE0-2F19-7DF8-A5FA78AFAC0C}"/>
          </ac:spMkLst>
        </pc:spChg>
        <pc:spChg chg="add mod">
          <ac:chgData name="Kulinich Bohdan" userId="48e65c9f34e137d0" providerId="LiveId" clId="{99D16376-B06A-794B-B7CA-84063A00488A}" dt="2023-09-19T18:53:08.634" v="2788" actId="20577"/>
          <ac:spMkLst>
            <pc:docMk/>
            <pc:sldMk cId="3039299516" sldId="291"/>
            <ac:spMk id="45" creationId="{8A91B8CC-52D2-9872-B0E6-41E7E1BD51A8}"/>
          </ac:spMkLst>
        </pc:spChg>
        <pc:spChg chg="mod">
          <ac:chgData name="Kulinich Bohdan" userId="48e65c9f34e137d0" providerId="LiveId" clId="{99D16376-B06A-794B-B7CA-84063A00488A}" dt="2023-09-19T20:12:30.657" v="2799" actId="20577"/>
          <ac:spMkLst>
            <pc:docMk/>
            <pc:sldMk cId="3039299516" sldId="291"/>
            <ac:spMk id="51" creationId="{15EF1373-F1F1-7587-6D49-522094A590DF}"/>
          </ac:spMkLst>
        </pc:spChg>
        <pc:spChg chg="mod">
          <ac:chgData name="Kulinich Bohdan" userId="48e65c9f34e137d0" providerId="LiveId" clId="{99D16376-B06A-794B-B7CA-84063A00488A}" dt="2023-09-19T18:35:38.365" v="2472" actId="1035"/>
          <ac:spMkLst>
            <pc:docMk/>
            <pc:sldMk cId="3039299516" sldId="291"/>
            <ac:spMk id="53" creationId="{4B945D10-FD2E-802E-0C71-5F914DA7898A}"/>
          </ac:spMkLst>
        </pc:spChg>
        <pc:spChg chg="mod">
          <ac:chgData name="Kulinich Bohdan" userId="48e65c9f34e137d0" providerId="LiveId" clId="{99D16376-B06A-794B-B7CA-84063A00488A}" dt="2023-09-19T18:35:38.365" v="2472" actId="1035"/>
          <ac:spMkLst>
            <pc:docMk/>
            <pc:sldMk cId="3039299516" sldId="291"/>
            <ac:spMk id="55" creationId="{B7EA3098-C34D-375A-9A08-C7528C25A799}"/>
          </ac:spMkLst>
        </pc:spChg>
        <pc:spChg chg="mod">
          <ac:chgData name="Kulinich Bohdan" userId="48e65c9f34e137d0" providerId="LiveId" clId="{99D16376-B06A-794B-B7CA-84063A00488A}" dt="2023-09-19T18:41:04.551" v="2554" actId="1035"/>
          <ac:spMkLst>
            <pc:docMk/>
            <pc:sldMk cId="3039299516" sldId="291"/>
            <ac:spMk id="56" creationId="{279ADF53-B1E7-C3AC-4C88-C9C880D3B871}"/>
          </ac:spMkLst>
        </pc:spChg>
        <pc:spChg chg="mod">
          <ac:chgData name="Kulinich Bohdan" userId="48e65c9f34e137d0" providerId="LiveId" clId="{99D16376-B06A-794B-B7CA-84063A00488A}" dt="2023-09-19T18:35:38.365" v="2472" actId="1035"/>
          <ac:spMkLst>
            <pc:docMk/>
            <pc:sldMk cId="3039299516" sldId="291"/>
            <ac:spMk id="57" creationId="{B3597BCB-AB08-9100-E27F-4C93B8D52B61}"/>
          </ac:spMkLst>
        </pc:spChg>
        <pc:spChg chg="del">
          <ac:chgData name="Kulinich Bohdan" userId="48e65c9f34e137d0" providerId="LiveId" clId="{99D16376-B06A-794B-B7CA-84063A00488A}" dt="2023-09-19T18:12:57.990" v="2424" actId="478"/>
          <ac:spMkLst>
            <pc:docMk/>
            <pc:sldMk cId="3039299516" sldId="291"/>
            <ac:spMk id="58" creationId="{A8299B88-E7C4-01A4-AE36-44529012035E}"/>
          </ac:spMkLst>
        </pc:spChg>
        <pc:spChg chg="del">
          <ac:chgData name="Kulinich Bohdan" userId="48e65c9f34e137d0" providerId="LiveId" clId="{99D16376-B06A-794B-B7CA-84063A00488A}" dt="2023-09-19T18:12:57.990" v="2424" actId="478"/>
          <ac:spMkLst>
            <pc:docMk/>
            <pc:sldMk cId="3039299516" sldId="291"/>
            <ac:spMk id="59" creationId="{DDD0F483-E303-F9B6-E365-8750F73FB93D}"/>
          </ac:spMkLst>
        </pc:spChg>
        <pc:spChg chg="mod">
          <ac:chgData name="Kulinich Bohdan" userId="48e65c9f34e137d0" providerId="LiveId" clId="{99D16376-B06A-794B-B7CA-84063A00488A}" dt="2023-09-19T18:35:38.365" v="2472" actId="1035"/>
          <ac:spMkLst>
            <pc:docMk/>
            <pc:sldMk cId="3039299516" sldId="291"/>
            <ac:spMk id="62" creationId="{85AFB862-A463-8AC8-3A80-D7CEC0CCE5FF}"/>
          </ac:spMkLst>
        </pc:spChg>
        <pc:spChg chg="mod">
          <ac:chgData name="Kulinich Bohdan" userId="48e65c9f34e137d0" providerId="LiveId" clId="{99D16376-B06A-794B-B7CA-84063A00488A}" dt="2023-09-19T18:35:38.365" v="2472" actId="1035"/>
          <ac:spMkLst>
            <pc:docMk/>
            <pc:sldMk cId="3039299516" sldId="291"/>
            <ac:spMk id="63" creationId="{EC88BAF9-8D4C-8384-7566-2A5D39B3AED8}"/>
          </ac:spMkLst>
        </pc:spChg>
        <pc:spChg chg="del">
          <ac:chgData name="Kulinich Bohdan" userId="48e65c9f34e137d0" providerId="LiveId" clId="{99D16376-B06A-794B-B7CA-84063A00488A}" dt="2023-09-19T18:12:57.990" v="2424" actId="478"/>
          <ac:spMkLst>
            <pc:docMk/>
            <pc:sldMk cId="3039299516" sldId="291"/>
            <ac:spMk id="64" creationId="{ABCD5903-0248-0E86-8BD7-4A8A1964D6A3}"/>
          </ac:spMkLst>
        </pc:spChg>
        <pc:spChg chg="del">
          <ac:chgData name="Kulinich Bohdan" userId="48e65c9f34e137d0" providerId="LiveId" clId="{99D16376-B06A-794B-B7CA-84063A00488A}" dt="2023-09-19T18:12:57.990" v="2424" actId="478"/>
          <ac:spMkLst>
            <pc:docMk/>
            <pc:sldMk cId="3039299516" sldId="291"/>
            <ac:spMk id="65" creationId="{A27756A1-11C2-20BE-0163-1DE466B85ECB}"/>
          </ac:spMkLst>
        </pc:spChg>
        <pc:cxnChg chg="mod">
          <ac:chgData name="Kulinich Bohdan" userId="48e65c9f34e137d0" providerId="LiveId" clId="{99D16376-B06A-794B-B7CA-84063A00488A}" dt="2023-09-19T18:35:38.365" v="2472" actId="1035"/>
          <ac:cxnSpMkLst>
            <pc:docMk/>
            <pc:sldMk cId="3039299516" sldId="291"/>
            <ac:cxnSpMk id="4" creationId="{4175F7F5-D4C0-1621-BBE7-C157867BEB7A}"/>
          </ac:cxnSpMkLst>
        </pc:cxnChg>
        <pc:cxnChg chg="add mod">
          <ac:chgData name="Kulinich Bohdan" userId="48e65c9f34e137d0" providerId="LiveId" clId="{99D16376-B06A-794B-B7CA-84063A00488A}" dt="2023-09-19T18:39:40.102" v="2535" actId="208"/>
          <ac:cxnSpMkLst>
            <pc:docMk/>
            <pc:sldMk cId="3039299516" sldId="291"/>
            <ac:cxnSpMk id="10" creationId="{AA221ECE-EC16-3DCC-5381-654F98CF1172}"/>
          </ac:cxnSpMkLst>
        </pc:cxnChg>
        <pc:cxnChg chg="add mod">
          <ac:chgData name="Kulinich Bohdan" userId="48e65c9f34e137d0" providerId="LiveId" clId="{99D16376-B06A-794B-B7CA-84063A00488A}" dt="2023-09-19T18:39:47.887" v="2536" actId="693"/>
          <ac:cxnSpMkLst>
            <pc:docMk/>
            <pc:sldMk cId="3039299516" sldId="291"/>
            <ac:cxnSpMk id="11" creationId="{3F192B3F-0E6B-6C9C-BC0C-CB7F9194A02C}"/>
          </ac:cxnSpMkLst>
        </pc:cxnChg>
        <pc:cxnChg chg="add mod">
          <ac:chgData name="Kulinich Bohdan" userId="48e65c9f34e137d0" providerId="LiveId" clId="{99D16376-B06A-794B-B7CA-84063A00488A}" dt="2023-09-19T18:39:47.887" v="2536" actId="693"/>
          <ac:cxnSpMkLst>
            <pc:docMk/>
            <pc:sldMk cId="3039299516" sldId="291"/>
            <ac:cxnSpMk id="27" creationId="{38D2DB01-61F6-906B-704F-E19337F3C5A3}"/>
          </ac:cxnSpMkLst>
        </pc:cxnChg>
        <pc:cxnChg chg="add mod">
          <ac:chgData name="Kulinich Bohdan" userId="48e65c9f34e137d0" providerId="LiveId" clId="{99D16376-B06A-794B-B7CA-84063A00488A}" dt="2023-09-19T18:39:40.102" v="2535" actId="208"/>
          <ac:cxnSpMkLst>
            <pc:docMk/>
            <pc:sldMk cId="3039299516" sldId="291"/>
            <ac:cxnSpMk id="31" creationId="{59A14465-E913-39B9-7CA7-63E3E075F3D8}"/>
          </ac:cxnSpMkLst>
        </pc:cxnChg>
        <pc:cxnChg chg="mod">
          <ac:chgData name="Kulinich Bohdan" userId="48e65c9f34e137d0" providerId="LiveId" clId="{99D16376-B06A-794B-B7CA-84063A00488A}" dt="2023-09-19T18:35:38.365" v="2472" actId="1035"/>
          <ac:cxnSpMkLst>
            <pc:docMk/>
            <pc:sldMk cId="3039299516" sldId="291"/>
            <ac:cxnSpMk id="41" creationId="{801E0E1C-30C2-16D3-1538-07627B952B77}"/>
          </ac:cxnSpMkLst>
        </pc:cxnChg>
        <pc:cxnChg chg="mod">
          <ac:chgData name="Kulinich Bohdan" userId="48e65c9f34e137d0" providerId="LiveId" clId="{99D16376-B06A-794B-B7CA-84063A00488A}" dt="2023-09-19T18:35:38.365" v="2472" actId="1035"/>
          <ac:cxnSpMkLst>
            <pc:docMk/>
            <pc:sldMk cId="3039299516" sldId="291"/>
            <ac:cxnSpMk id="44" creationId="{B2B13815-9E47-4AE9-4715-7EBB1F4C9E69}"/>
          </ac:cxnSpMkLst>
        </pc:cxnChg>
        <pc:cxnChg chg="mod">
          <ac:chgData name="Kulinich Bohdan" userId="48e65c9f34e137d0" providerId="LiveId" clId="{99D16376-B06A-794B-B7CA-84063A00488A}" dt="2023-09-19T18:37:37.879" v="2513" actId="208"/>
          <ac:cxnSpMkLst>
            <pc:docMk/>
            <pc:sldMk cId="3039299516" sldId="291"/>
            <ac:cxnSpMk id="60" creationId="{F31A7044-DE86-CB64-8740-7590A2616FC7}"/>
          </ac:cxnSpMkLst>
        </pc:cxnChg>
      </pc:sldChg>
      <pc:sldChg chg="modSp">
        <pc:chgData name="Kulinich Bohdan" userId="48e65c9f34e137d0" providerId="LiveId" clId="{99D16376-B06A-794B-B7CA-84063A00488A}" dt="2023-09-19T21:15:02.261" v="2809"/>
        <pc:sldMkLst>
          <pc:docMk/>
          <pc:sldMk cId="2899697382" sldId="292"/>
        </pc:sldMkLst>
        <pc:spChg chg="mod">
          <ac:chgData name="Kulinich Bohdan" userId="48e65c9f34e137d0" providerId="LiveId" clId="{99D16376-B06A-794B-B7CA-84063A00488A}" dt="2023-09-19T21:13:44.873" v="2805"/>
          <ac:spMkLst>
            <pc:docMk/>
            <pc:sldMk cId="2899697382" sldId="292"/>
            <ac:spMk id="3" creationId="{2061F19D-033D-BBC8-C108-4327DC6727D2}"/>
          </ac:spMkLst>
        </pc:spChg>
        <pc:spChg chg="mod">
          <ac:chgData name="Kulinich Bohdan" userId="48e65c9f34e137d0" providerId="LiveId" clId="{99D16376-B06A-794B-B7CA-84063A00488A}" dt="2023-09-19T21:14:08.547" v="2807"/>
          <ac:spMkLst>
            <pc:docMk/>
            <pc:sldMk cId="2899697382" sldId="292"/>
            <ac:spMk id="4" creationId="{2D0313B0-48C3-A838-EDD7-9294E8B68ACF}"/>
          </ac:spMkLst>
        </pc:spChg>
        <pc:spChg chg="mod">
          <ac:chgData name="Kulinich Bohdan" userId="48e65c9f34e137d0" providerId="LiveId" clId="{99D16376-B06A-794B-B7CA-84063A00488A}" dt="2023-09-19T21:15:02.261" v="2809"/>
          <ac:spMkLst>
            <pc:docMk/>
            <pc:sldMk cId="2899697382" sldId="292"/>
            <ac:spMk id="6" creationId="{2A49CD21-FCEA-9A7C-ECCB-412E45230F63}"/>
          </ac:spMkLst>
        </pc:spChg>
        <pc:spChg chg="mod">
          <ac:chgData name="Kulinich Bohdan" userId="48e65c9f34e137d0" providerId="LiveId" clId="{99D16376-B06A-794B-B7CA-84063A00488A}" dt="2023-09-19T21:13:53.647" v="2806"/>
          <ac:spMkLst>
            <pc:docMk/>
            <pc:sldMk cId="2899697382" sldId="292"/>
            <ac:spMk id="7" creationId="{86256C96-6A11-2F4D-3D5D-9EFE71AC406A}"/>
          </ac:spMkLst>
        </pc:spChg>
        <pc:spChg chg="mod">
          <ac:chgData name="Kulinich Bohdan" userId="48e65c9f34e137d0" providerId="LiveId" clId="{99D16376-B06A-794B-B7CA-84063A00488A}" dt="2023-09-19T21:14:17.506" v="2808"/>
          <ac:spMkLst>
            <pc:docMk/>
            <pc:sldMk cId="2899697382" sldId="292"/>
            <ac:spMk id="8" creationId="{A656564B-A38F-70AA-8C8C-DF14F3CE0DE1}"/>
          </ac:spMkLst>
        </pc:spChg>
      </pc:sldChg>
      <pc:sldChg chg="modSp">
        <pc:chgData name="Kulinich Bohdan" userId="48e65c9f34e137d0" providerId="LiveId" clId="{99D16376-B06A-794B-B7CA-84063A00488A}" dt="2023-09-24T17:27:13.531" v="2953" actId="20577"/>
        <pc:sldMkLst>
          <pc:docMk/>
          <pc:sldMk cId="2684905751" sldId="293"/>
        </pc:sldMkLst>
        <pc:spChg chg="mod">
          <ac:chgData name="Kulinich Bohdan" userId="48e65c9f34e137d0" providerId="LiveId" clId="{99D16376-B06A-794B-B7CA-84063A00488A}" dt="2023-09-19T21:21:21.155" v="2871" actId="20577"/>
          <ac:spMkLst>
            <pc:docMk/>
            <pc:sldMk cId="2684905751" sldId="293"/>
            <ac:spMk id="4" creationId="{FD7CEF13-8C78-5F14-0C55-D2D8FF8A0732}"/>
          </ac:spMkLst>
        </pc:spChg>
        <pc:spChg chg="mod">
          <ac:chgData name="Kulinich Bohdan" userId="48e65c9f34e137d0" providerId="LiveId" clId="{99D16376-B06A-794B-B7CA-84063A00488A}" dt="2023-09-24T17:27:13.531" v="2953" actId="20577"/>
          <ac:spMkLst>
            <pc:docMk/>
            <pc:sldMk cId="2684905751" sldId="293"/>
            <ac:spMk id="7" creationId="{09851921-47B6-A08E-7436-CFEE73CB70A1}"/>
          </ac:spMkLst>
        </pc:spChg>
      </pc:sldChg>
      <pc:sldChg chg="modSp mod">
        <pc:chgData name="Kulinich Bohdan" userId="48e65c9f34e137d0" providerId="LiveId" clId="{99D16376-B06A-794B-B7CA-84063A00488A}" dt="2023-09-19T21:39:14.610" v="2909" actId="1036"/>
        <pc:sldMkLst>
          <pc:docMk/>
          <pc:sldMk cId="3472797702" sldId="299"/>
        </pc:sldMkLst>
        <pc:spChg chg="mod modVis">
          <ac:chgData name="Kulinich Bohdan" userId="48e65c9f34e137d0" providerId="LiveId" clId="{99D16376-B06A-794B-B7CA-84063A00488A}" dt="2023-09-19T21:38:35.465" v="2874" actId="14429"/>
          <ac:spMkLst>
            <pc:docMk/>
            <pc:sldMk cId="3472797702" sldId="299"/>
            <ac:spMk id="6" creationId="{FD0D8298-23E7-70F1-0304-830F58997F3C}"/>
          </ac:spMkLst>
        </pc:spChg>
        <pc:spChg chg="mod">
          <ac:chgData name="Kulinich Bohdan" userId="48e65c9f34e137d0" providerId="LiveId" clId="{99D16376-B06A-794B-B7CA-84063A00488A}" dt="2023-09-19T21:38:53.566" v="2876"/>
          <ac:spMkLst>
            <pc:docMk/>
            <pc:sldMk cId="3472797702" sldId="299"/>
            <ac:spMk id="11" creationId="{1AB27005-A200-A9B5-8D38-C999F5F8744D}"/>
          </ac:spMkLst>
        </pc:spChg>
        <pc:spChg chg="mod">
          <ac:chgData name="Kulinich Bohdan" userId="48e65c9f34e137d0" providerId="LiveId" clId="{99D16376-B06A-794B-B7CA-84063A00488A}" dt="2023-09-19T21:39:14.610" v="2909" actId="1036"/>
          <ac:spMkLst>
            <pc:docMk/>
            <pc:sldMk cId="3472797702" sldId="299"/>
            <ac:spMk id="12" creationId="{1D0DF7A3-C89C-3009-F215-C12CA62E7791}"/>
          </ac:spMkLst>
        </pc:spChg>
        <pc:picChg chg="mod">
          <ac:chgData name="Kulinich Bohdan" userId="48e65c9f34e137d0" providerId="LiveId" clId="{99D16376-B06A-794B-B7CA-84063A00488A}" dt="2023-09-19T21:39:12.101" v="2905" actId="1036"/>
          <ac:picMkLst>
            <pc:docMk/>
            <pc:sldMk cId="3472797702" sldId="299"/>
            <ac:picMk id="10" creationId="{3E346A3B-83A2-741D-456F-20E08EA7789C}"/>
          </ac:picMkLst>
        </pc:picChg>
        <pc:picChg chg="mod">
          <ac:chgData name="Kulinich Bohdan" userId="48e65c9f34e137d0" providerId="LiveId" clId="{99D16376-B06A-794B-B7CA-84063A00488A}" dt="2023-09-19T21:38:32.447" v="2873" actId="14826"/>
          <ac:picMkLst>
            <pc:docMk/>
            <pc:sldMk cId="3472797702" sldId="299"/>
            <ac:picMk id="13" creationId="{B9D639A1-0DBF-E97C-9854-513A1DAAE089}"/>
          </ac:picMkLst>
        </pc:picChg>
      </pc:sldChg>
    </pc:docChg>
  </pc:docChgLst>
  <pc:docChgLst>
    <pc:chgData name="Kulinich Bohdan" userId="48e65c9f34e137d0" providerId="LiveId" clId="{4FC5DCB2-FAA6-894D-AEDF-7CC5F28E1B71}"/>
    <pc:docChg chg="modSld">
      <pc:chgData name="Kulinich Bohdan" userId="48e65c9f34e137d0" providerId="LiveId" clId="{4FC5DCB2-FAA6-894D-AEDF-7CC5F28E1B71}" dt="2023-08-11T15:47:58.363" v="0"/>
      <pc:docMkLst>
        <pc:docMk/>
      </pc:docMkLst>
      <pc:sldChg chg="addSp modSp modAnim">
        <pc:chgData name="Kulinich Bohdan" userId="48e65c9f34e137d0" providerId="LiveId" clId="{4FC5DCB2-FAA6-894D-AEDF-7CC5F28E1B71}" dt="2023-08-11T15:47:58.363" v="0"/>
        <pc:sldMkLst>
          <pc:docMk/>
          <pc:sldMk cId="3313802318" sldId="284"/>
        </pc:sldMkLst>
        <pc:spChg chg="add mod">
          <ac:chgData name="Kulinich Bohdan" userId="48e65c9f34e137d0" providerId="LiveId" clId="{4FC5DCB2-FAA6-894D-AEDF-7CC5F28E1B71}" dt="2023-08-11T15:47:58.363" v="0"/>
          <ac:spMkLst>
            <pc:docMk/>
            <pc:sldMk cId="3313802318" sldId="284"/>
            <ac:spMk id="3" creationId="{0B6FA68A-CD41-8F5E-8CE2-93BF45305747}"/>
          </ac:spMkLst>
        </pc:spChg>
      </pc:sldChg>
    </pc:docChg>
  </pc:docChgLst>
  <pc:docChgLst>
    <pc:chgData name="Kulinich Bohdan" userId="48e65c9f34e137d0" providerId="LiveId" clId="{34A08302-B3C9-3A44-A10E-5B2BA649755A}"/>
    <pc:docChg chg="undo custSel modSld">
      <pc:chgData name="Kulinich Bohdan" userId="48e65c9f34e137d0" providerId="LiveId" clId="{34A08302-B3C9-3A44-A10E-5B2BA649755A}" dt="2023-07-14T08:24:23.469" v="1393" actId="207"/>
      <pc:docMkLst>
        <pc:docMk/>
      </pc:docMkLst>
      <pc:sldChg chg="modSp mod">
        <pc:chgData name="Kulinich Bohdan" userId="48e65c9f34e137d0" providerId="LiveId" clId="{34A08302-B3C9-3A44-A10E-5B2BA649755A}" dt="2023-07-14T08:23:58.472" v="1390" actId="207"/>
        <pc:sldMkLst>
          <pc:docMk/>
          <pc:sldMk cId="3744922044" sldId="287"/>
        </pc:sldMkLst>
        <pc:spChg chg="mod">
          <ac:chgData name="Kulinich Bohdan" userId="48e65c9f34e137d0" providerId="LiveId" clId="{34A08302-B3C9-3A44-A10E-5B2BA649755A}" dt="2023-07-14T08:23:58.472" v="1390" actId="207"/>
          <ac:spMkLst>
            <pc:docMk/>
            <pc:sldMk cId="3744922044" sldId="287"/>
            <ac:spMk id="3" creationId="{6A5A58F5-CDEC-85EE-AF70-DB12F93F4886}"/>
          </ac:spMkLst>
        </pc:spChg>
      </pc:sldChg>
      <pc:sldChg chg="addSp delSp modSp mod">
        <pc:chgData name="Kulinich Bohdan" userId="48e65c9f34e137d0" providerId="LiveId" clId="{34A08302-B3C9-3A44-A10E-5B2BA649755A}" dt="2023-07-08T19:25:54.005" v="46" actId="1038"/>
        <pc:sldMkLst>
          <pc:docMk/>
          <pc:sldMk cId="3673138856" sldId="288"/>
        </pc:sldMkLst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5" creationId="{32ECE997-F133-DF3B-2166-EF55DD51D129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6" creationId="{14924D3F-BD3C-E1E1-11A6-464361794D6E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1" creationId="{657C8C7A-B79C-4AB6-7E2E-E280AB4AAFAB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2" creationId="{F28C33EE-80FD-D4A9-A991-0D7F8537758F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3" creationId="{14144307-7635-710C-DE73-4C67E9A0C5F9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4" creationId="{2D6C6C62-3FBE-93EF-6BAB-E1904F2A8F56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5" creationId="{D6A4D216-C26B-ADF4-8B5F-2D678060AF72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6" creationId="{10EDCAE4-B087-3113-7696-A6052DB30B37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7" creationId="{A708A02C-09BA-6F14-4FD7-5F26B1CD94E3}"/>
          </ac:spMkLst>
        </pc:spChg>
        <pc:spChg chg="mod">
          <ac:chgData name="Kulinich Bohdan" userId="48e65c9f34e137d0" providerId="LiveId" clId="{34A08302-B3C9-3A44-A10E-5B2BA649755A}" dt="2023-07-08T19:23:21.261" v="29" actId="166"/>
          <ac:spMkLst>
            <pc:docMk/>
            <pc:sldMk cId="3673138856" sldId="288"/>
            <ac:spMk id="154" creationId="{4888BD2F-1111-699B-55B7-C91DB3500560}"/>
          </ac:spMkLst>
        </pc:spChg>
        <pc:spChg chg="mod">
          <ac:chgData name="Kulinich Bohdan" userId="48e65c9f34e137d0" providerId="LiveId" clId="{34A08302-B3C9-3A44-A10E-5B2BA649755A}" dt="2023-07-08T19:23:44.308" v="37" actId="166"/>
          <ac:spMkLst>
            <pc:docMk/>
            <pc:sldMk cId="3673138856" sldId="288"/>
            <ac:spMk id="155" creationId="{707FA4C9-E44D-F632-7630-32B71875B573}"/>
          </ac:spMkLst>
        </pc:spChg>
        <pc:spChg chg="mod">
          <ac:chgData name="Kulinich Bohdan" userId="48e65c9f34e137d0" providerId="LiveId" clId="{34A08302-B3C9-3A44-A10E-5B2BA649755A}" dt="2023-07-08T19:23:35.752" v="34" actId="166"/>
          <ac:spMkLst>
            <pc:docMk/>
            <pc:sldMk cId="3673138856" sldId="288"/>
            <ac:spMk id="156" creationId="{22A24287-5E7B-D868-ECA0-45065840F474}"/>
          </ac:spMkLst>
        </pc:spChg>
        <pc:spChg chg="mod">
          <ac:chgData name="Kulinich Bohdan" userId="48e65c9f34e137d0" providerId="LiveId" clId="{34A08302-B3C9-3A44-A10E-5B2BA649755A}" dt="2023-07-08T19:22:49.025" v="24" actId="1076"/>
          <ac:spMkLst>
            <pc:docMk/>
            <pc:sldMk cId="3673138856" sldId="288"/>
            <ac:spMk id="157" creationId="{0FDB559E-12C5-A5FE-AC68-C16A94381473}"/>
          </ac:spMkLst>
        </pc:spChg>
        <pc:spChg chg="mod modVis">
          <ac:chgData name="Kulinich Bohdan" userId="48e65c9f34e137d0" providerId="LiveId" clId="{34A08302-B3C9-3A44-A10E-5B2BA649755A}" dt="2023-07-08T19:23:25.825" v="32" actId="14429"/>
          <ac:spMkLst>
            <pc:docMk/>
            <pc:sldMk cId="3673138856" sldId="288"/>
            <ac:spMk id="158" creationId="{7D831064-DAB2-A742-9100-4E48C38115A2}"/>
          </ac:spMkLst>
        </pc:spChg>
        <pc:spChg chg="mod">
          <ac:chgData name="Kulinich Bohdan" userId="48e65c9f34e137d0" providerId="LiveId" clId="{34A08302-B3C9-3A44-A10E-5B2BA649755A}" dt="2023-07-08T19:22:46.181" v="23" actId="1076"/>
          <ac:spMkLst>
            <pc:docMk/>
            <pc:sldMk cId="3673138856" sldId="288"/>
            <ac:spMk id="159" creationId="{8D786759-BB11-38F8-3593-32221AB1F167}"/>
          </ac:spMkLst>
        </pc:spChg>
        <pc:spChg chg="add 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78" creationId="{1644E1A9-76F3-ADE2-6B7F-E02B1B744654}"/>
          </ac:spMkLst>
        </pc:spChg>
        <pc:spChg chg="add 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79" creationId="{47B750A7-2CB1-F4EB-CAB3-A4E6AB7A0556}"/>
          </ac:spMkLst>
        </pc:spChg>
        <pc:spChg chg="add mod">
          <ac:chgData name="Kulinich Bohdan" userId="48e65c9f34e137d0" providerId="LiveId" clId="{34A08302-B3C9-3A44-A10E-5B2BA649755A}" dt="2023-07-08T19:22:26.656" v="20" actId="207"/>
          <ac:spMkLst>
            <pc:docMk/>
            <pc:sldMk cId="3673138856" sldId="288"/>
            <ac:spMk id="185" creationId="{0177C48C-5CC4-F58D-8B25-0AD68E56D3C8}"/>
          </ac:spMkLst>
        </pc:spChg>
        <pc:spChg chg="add mod">
          <ac:chgData name="Kulinich Bohdan" userId="48e65c9f34e137d0" providerId="LiveId" clId="{34A08302-B3C9-3A44-A10E-5B2BA649755A}" dt="2023-07-08T19:22:21.582" v="19" actId="207"/>
          <ac:spMkLst>
            <pc:docMk/>
            <pc:sldMk cId="3673138856" sldId="288"/>
            <ac:spMk id="186" creationId="{66B06454-9197-2578-F54A-C1DB5CB97F56}"/>
          </ac:spMkLst>
        </pc:spChg>
        <pc:spChg chg="add del mod">
          <ac:chgData name="Kulinich Bohdan" userId="48e65c9f34e137d0" providerId="LiveId" clId="{34A08302-B3C9-3A44-A10E-5B2BA649755A}" dt="2023-07-08T19:24:44.487" v="40"/>
          <ac:spMkLst>
            <pc:docMk/>
            <pc:sldMk cId="3673138856" sldId="288"/>
            <ac:spMk id="188" creationId="{F15104B3-B497-B66D-F694-623D77B096E6}"/>
          </ac:spMkLst>
        </pc:spChg>
        <pc:spChg chg="add mod">
          <ac:chgData name="Kulinich Bohdan" userId="48e65c9f34e137d0" providerId="LiveId" clId="{34A08302-B3C9-3A44-A10E-5B2BA649755A}" dt="2023-07-08T19:24:54.089" v="41"/>
          <ac:spMkLst>
            <pc:docMk/>
            <pc:sldMk cId="3673138856" sldId="288"/>
            <ac:spMk id="189" creationId="{4A95EEEF-63C6-821C-0997-6EFC536D52C6}"/>
          </ac:spMkLst>
        </pc:spChg>
        <pc:spChg chg="add mod">
          <ac:chgData name="Kulinich Bohdan" userId="48e65c9f34e137d0" providerId="LiveId" clId="{34A08302-B3C9-3A44-A10E-5B2BA649755A}" dt="2023-07-08T19:24:54.089" v="41"/>
          <ac:spMkLst>
            <pc:docMk/>
            <pc:sldMk cId="3673138856" sldId="288"/>
            <ac:spMk id="190" creationId="{C31C6FFF-1E8A-A90D-B1DB-8F8813607249}"/>
          </ac:spMkLst>
        </pc:sp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8" creationId="{0E03B5EC-DD50-E6CB-8C37-91D49A1D2AAF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9" creationId="{4EF0FE61-C4D5-0EB8-E083-603E39A4F0B7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0" creationId="{3131FCAA-AE1E-1A0F-8E6A-81280374E84C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1" creationId="{B32881CE-BC3E-B2C9-BDE7-9A986511007A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2" creationId="{742824BA-854E-D78A-20F1-F8879DB59571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3" creationId="{8664F979-ED7B-AC9D-2658-8F534A2DC13D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4" creationId="{2C56C14C-A73A-272E-3C0D-CFCE66DBBB45}"/>
          </ac:cxnSpMkLst>
        </pc:cxnChg>
        <pc:cxnChg chg="mod">
          <ac:chgData name="Kulinich Bohdan" userId="48e65c9f34e137d0" providerId="LiveId" clId="{34A08302-B3C9-3A44-A10E-5B2BA649755A}" dt="2023-07-08T19:22:33.062" v="21" actId="14100"/>
          <ac:cxnSpMkLst>
            <pc:docMk/>
            <pc:sldMk cId="3673138856" sldId="288"/>
            <ac:cxnSpMk id="147" creationId="{8A1472F7-A5AF-1F61-8DD9-6FA655EA6E3C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68" creationId="{720B7D32-0D17-F509-7BB5-BB0D009ACAF7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69" creationId="{C66B1087-7251-AE5A-0888-55157D9B0F24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0" creationId="{F149AE65-45B4-B149-FF36-7DBB1DF7A0EB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1" creationId="{DE7C04EB-B326-C7CF-2D4A-1BFB676113EE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2" creationId="{269A46B8-647C-3E89-A9B1-109484EDBA6D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3" creationId="{6A9ACC59-93D4-27AC-17FA-52955926F246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4" creationId="{9CDF600A-4934-FE5C-9329-25A514ABDDC2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5" creationId="{BDDD9FC7-FBA9-C767-2378-8831E8B6532F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6" creationId="{A1FECF86-1F11-DE10-95DB-A6FE34F2045F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7" creationId="{8925265A-279F-C2E0-1727-430D31063488}"/>
          </ac:cxnSpMkLst>
        </pc:cxnChg>
        <pc:cxnChg chg="add mod modVis">
          <ac:chgData name="Kulinich Bohdan" userId="48e65c9f34e137d0" providerId="LiveId" clId="{34A08302-B3C9-3A44-A10E-5B2BA649755A}" dt="2023-07-08T19:23:22.817" v="30" actId="14429"/>
          <ac:cxnSpMkLst>
            <pc:docMk/>
            <pc:sldMk cId="3673138856" sldId="288"/>
            <ac:cxnSpMk id="180" creationId="{43387478-9CDD-B129-6BFC-FF1DD88727A7}"/>
          </ac:cxnSpMkLst>
        </pc:cxnChg>
        <pc:cxnChg chg="add mod">
          <ac:chgData name="Kulinich Bohdan" userId="48e65c9f34e137d0" providerId="LiveId" clId="{34A08302-B3C9-3A44-A10E-5B2BA649755A}" dt="2023-07-08T19:21:33.881" v="12" actId="208"/>
          <ac:cxnSpMkLst>
            <pc:docMk/>
            <pc:sldMk cId="3673138856" sldId="288"/>
            <ac:cxnSpMk id="181" creationId="{F87E83ED-BCD7-E0CD-9AAC-6DBC3752E9AE}"/>
          </ac:cxnSpMkLst>
        </pc:cxnChg>
        <pc:cxnChg chg="add mod modVis">
          <ac:chgData name="Kulinich Bohdan" userId="48e65c9f34e137d0" providerId="LiveId" clId="{34A08302-B3C9-3A44-A10E-5B2BA649755A}" dt="2023-07-08T19:23:45.550" v="38" actId="14429"/>
          <ac:cxnSpMkLst>
            <pc:docMk/>
            <pc:sldMk cId="3673138856" sldId="288"/>
            <ac:cxnSpMk id="182" creationId="{5046AEE5-248B-A4E0-96C6-112EB0AF0DBD}"/>
          </ac:cxnSpMkLst>
        </pc:cxnChg>
        <pc:cxnChg chg="add mod modVis">
          <ac:chgData name="Kulinich Bohdan" userId="48e65c9f34e137d0" providerId="LiveId" clId="{34A08302-B3C9-3A44-A10E-5B2BA649755A}" dt="2023-07-08T19:23:23.936" v="31" actId="14429"/>
          <ac:cxnSpMkLst>
            <pc:docMk/>
            <pc:sldMk cId="3673138856" sldId="288"/>
            <ac:cxnSpMk id="183" creationId="{6EE5E22E-2104-E147-F251-4F2F23163BEB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84" creationId="{3E282C02-2341-25E4-C68A-A32C4776ED9F}"/>
          </ac:cxnSpMkLst>
        </pc:cxnChg>
      </pc:sldChg>
      <pc:sldChg chg="addSp delSp modSp mod setBg addAnim delAnim">
        <pc:chgData name="Kulinich Bohdan" userId="48e65c9f34e137d0" providerId="LiveId" clId="{34A08302-B3C9-3A44-A10E-5B2BA649755A}" dt="2023-07-14T08:24:23.469" v="1393" actId="207"/>
        <pc:sldMkLst>
          <pc:docMk/>
          <pc:sldMk cId="3147096252" sldId="289"/>
        </pc:sldMkLst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0" creationId="{65F334A1-3ADA-38F3-F1E0-F6107E8FB522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1" creationId="{5DEA4EF8-FB72-5222-EA87-998739FA5933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2" creationId="{7E1E32F0-EE9C-968F-5D00-76AE613B71B7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3" creationId="{56753AD1-1BF8-E053-9379-448AF3ACBAEE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27" creationId="{7F216059-3879-B0EA-4506-CB959BB5EEA1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0" creationId="{ED9BAA4A-DA86-A7B6-0BFA-588F25BEEDC6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1" creationId="{333FE932-0B61-71A9-E51C-4D7BA3570CAD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2" creationId="{5AB45086-C1D7-E29D-C534-0D170B93849E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3" creationId="{66943BA4-4E3D-0C0C-3C64-B85F83EA3FE3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4" creationId="{E888FC8E-6463-7393-6B9A-AF7A362C808B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5" creationId="{EA0BB7BC-971C-2847-82DC-8481519C672F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6" creationId="{27D2379A-DB87-D28F-9DCE-B9B8318154E6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7" creationId="{44B4427D-9144-5A23-7024-4BF435F56A8E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8" creationId="{0ECE24D5-9C00-AB76-38BD-AF96A6F1B2D3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9" creationId="{592331AD-5620-0479-6AB0-BC4F091DE9E2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40" creationId="{0DB3B8E6-7CCB-D286-3F68-E12598C1C27D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1" creationId="{A6FCEBC3-80E0-DF16-B2F2-1697BBE07D68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2" creationId="{3DD3FC27-8D20-922C-516D-43B7256C01AA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3" creationId="{A7FAB315-A486-02B0-3573-D24D1D985A44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4" creationId="{7B5F8FC6-3175-13CA-ADF0-7273F26B6752}"/>
          </ac:spMkLst>
        </pc:s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14" creationId="{2EE045D8-7AA5-1519-96DD-41C70C5098D9}"/>
          </ac:grpSpMkLst>
        </pc:gr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21" creationId="{5AC4D81C-34A3-4E9B-663A-C50B916EF742}"/>
          </ac:grpSpMkLst>
        </pc:gr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24" creationId="{63458B00-3259-80D9-6472-5D66F1B74C06}"/>
          </ac:grpSpMkLst>
        </pc:grp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3" creationId="{1BC921A6-AAF8-D2B4-0330-67AF2EDA0D1F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4" creationId="{599811F1-080C-4209-A5AD-9D090FCAA7BA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6" creationId="{127D7B0B-2020-7EEE-2FEA-FDB58A552D1C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7" creationId="{209E1635-CDD2-CA17-8510-5AA888C90C82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8" creationId="{A7CAA6C0-EFFE-748A-1444-83913EF3CE9B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9" creationId="{CB85F8A3-C769-D9B5-A821-49A8B1C33FE6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28" creationId="{516A34A8-C7C8-EE91-FF35-E9AC61090FE5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29" creationId="{BE0CA96C-81E5-C5F3-B2DB-824CD8FEC6B5}"/>
          </ac:cxnSpMkLst>
        </pc:cxnChg>
      </pc:sldChg>
      <pc:sldChg chg="addSp delSp modSp mod setBg addAnim delAnim modAnim">
        <pc:chgData name="Kulinich Bohdan" userId="48e65c9f34e137d0" providerId="LiveId" clId="{34A08302-B3C9-3A44-A10E-5B2BA649755A}" dt="2023-07-09T19:01:12.149" v="1319" actId="207"/>
        <pc:sldMkLst>
          <pc:docMk/>
          <pc:sldMk cId="1249258237" sldId="290"/>
        </pc:sldMkLst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3" creationId="{BBEB55F9-53C9-1D4E-0163-33638F65DDAA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0" creationId="{840DA448-B42B-7577-DF1A-85AA0668DC0E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1" creationId="{666C5A37-38AB-C046-6CC5-EBC8A47CE6A0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2" creationId="{1379610A-09A7-B7A2-E6E5-41460EF82489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3" creationId="{4CE8F0A5-CFD3-08AD-B7C7-75BAA36152CC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15" creationId="{01791C43-BFA5-B48C-C2AD-DE8F0858EEE7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15" creationId="{D8461C56-ABB2-D0B6-4A62-1A2B594570AB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16" creationId="{F4D0855D-BDB0-71DA-2EAF-820D1CA60187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16" creationId="{FB066021-B58A-9C58-1DCB-95C5DCECA9A5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1" creationId="{7E28C113-4800-BDEA-79AB-2C62E29719C9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2" creationId="{87BD9D68-F4AF-8469-DA99-ACA5752DF919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2" creationId="{944CBB90-28C7-BC2B-C0C9-30FE7D1B1371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3" creationId="{732FF382-5DCA-E2FD-671E-EE1D9E8CAD4E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3" creationId="{C9CA2FCD-4272-EE2B-15D4-0EF431F1C39D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4" creationId="{CB3103FE-47FC-DB77-BA9C-888B5D47B904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5" creationId="{3A6F7546-635C-F29A-7947-73796FB78A2C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5" creationId="{729D7E3C-231B-F5C4-D6B9-EFCA02F6F05A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6" creationId="{19304E39-1A27-7281-BDA0-0EACA540699A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6" creationId="{F9CBD3A6-19C4-2AF0-0449-C5B51431B352}"/>
          </ac:spMkLst>
        </pc:spChg>
        <pc:spChg chg="add mod">
          <ac:chgData name="Kulinich Bohdan" userId="48e65c9f34e137d0" providerId="LiveId" clId="{34A08302-B3C9-3A44-A10E-5B2BA649755A}" dt="2023-07-09T19:01:12.149" v="1319" actId="207"/>
          <ac:spMkLst>
            <pc:docMk/>
            <pc:sldMk cId="1249258237" sldId="290"/>
            <ac:spMk id="27" creationId="{1A87182C-9614-03D4-1F0A-D07CD117BB3A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27" creationId="{C4D5F76D-E000-4D28-EA32-D4D961395BB5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0" creationId="{27E1A0D0-7CB3-9E11-B2B9-3A1269AC3F72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1" creationId="{E1150DE2-5F1B-D26B-9466-D79418F85172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2" creationId="{EE56118A-1589-9D15-0E8E-DFF48AEC6B0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3" creationId="{013BB082-BD8C-8190-13BF-0EC0544B9B9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4" creationId="{AC3265BE-1F77-47B4-1804-CE20FC397D38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5" creationId="{9935C1F4-17B5-F0E5-9382-E8AC51C7BD6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6" creationId="{632A69A9-37F6-5D7C-8E8B-533B841B8028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7" creationId="{662783CF-FCC9-8A25-09A9-4A59F983EFC5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8" creationId="{21297185-E714-E229-16D1-9C5B58D96BBB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38" creationId="{E36AA38C-ADC2-C7FB-74DB-D9C23531E14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39" creationId="{A1C0A065-167A-DC23-7C8F-DF5425C5A793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9" creationId="{A8970A89-263D-8166-C40B-19DD83D337F1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0" creationId="{24B04A85-1EE5-8439-7789-876B8B4D663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0" creationId="{933EE470-3B1C-8A3E-1433-40C251656F04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1" creationId="{12E6B744-4D2B-7A92-09D6-ABF489CD9754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1" creationId="{EBC21206-10C1-9FCE-B116-58D7A777837D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2" creationId="{1A3401AC-B416-A9F3-8DDA-11FA0F0C3466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2" creationId="{AB181A4B-307F-38EC-B9FA-C8AD447177B7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3" creationId="{7D0730C0-E269-5056-E953-9D00670CD66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3" creationId="{D07AED19-405F-1E4B-7E25-DD066D91C9BB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4" creationId="{2DDA30F6-AC2E-AE54-36A0-91068D1CFA3F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4" creationId="{717224CA-F4E8-7251-7FD6-E75B54CA74DA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6" creationId="{CE9B1603-05C0-8BC7-9636-D09B8D98484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1" creationId="{28A4D2B9-B468-EFBE-5E83-0D3903AD2875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2" creationId="{7E6F130D-BE10-F33B-55A8-B9F605C02691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6" creationId="{318881E7-9F15-B99C-B402-2D415298EF51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9" creationId="{CB4A1265-B5E3-A2B5-70DF-07FE4C105F1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1" creationId="{51B11900-390A-09BD-C526-DA4BC47356E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2" creationId="{6613F436-8302-532D-C30E-8A1372A1347E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3" creationId="{4F123EEE-1406-B969-DC22-D8D3E0EB18BC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100" creationId="{A4CC30BF-9CA0-B7F0-5920-A6BAB091ED73}"/>
          </ac:spMkLst>
        </pc:spChg>
        <pc:spChg chg="add del mod">
          <ac:chgData name="Kulinich Bohdan" userId="48e65c9f34e137d0" providerId="LiveId" clId="{34A08302-B3C9-3A44-A10E-5B2BA649755A}" dt="2023-07-09T19:00:50.796" v="1316" actId="478"/>
          <ac:spMkLst>
            <pc:docMk/>
            <pc:sldMk cId="1249258237" sldId="290"/>
            <ac:spMk id="104" creationId="{05F16AE9-D75B-7B40-027A-BC983D605B36}"/>
          </ac:spMkLst>
        </pc:s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14" creationId="{4A10893A-28F3-A1AB-985A-D762830EEED9}"/>
          </ac:grpSpMkLst>
        </pc:gr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21" creationId="{C810DCEF-DE7F-D909-4646-E0BF4763B38C}"/>
          </ac:grpSpMkLst>
        </pc:gr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24" creationId="{83FF0BBF-3F3D-EF25-0E61-383F31E2BC7A}"/>
          </ac:grpSpMkLst>
        </pc:grpChg>
        <pc:grpChg chg="add mod">
          <ac:chgData name="Kulinich Bohdan" userId="48e65c9f34e137d0" providerId="LiveId" clId="{34A08302-B3C9-3A44-A10E-5B2BA649755A}" dt="2023-07-09T12:56:48.944" v="76" actId="164"/>
          <ac:grpSpMkLst>
            <pc:docMk/>
            <pc:sldMk cId="1249258237" sldId="290"/>
            <ac:grpSpMk id="59" creationId="{BF1E49E6-2479-8639-FA06-C1E8793B5A99}"/>
          </ac:grpSpMkLst>
        </pc:grpChg>
        <pc:grpChg chg="add mod">
          <ac:chgData name="Kulinich Bohdan" userId="48e65c9f34e137d0" providerId="LiveId" clId="{34A08302-B3C9-3A44-A10E-5B2BA649755A}" dt="2023-07-09T13:03:11.378" v="169" actId="164"/>
          <ac:grpSpMkLst>
            <pc:docMk/>
            <pc:sldMk cId="1249258237" sldId="290"/>
            <ac:grpSpMk id="80" creationId="{309679A8-DEF7-7A03-6BBE-BB3696E5F83A}"/>
          </ac:grpSpMkLst>
        </pc:grpChg>
        <pc:grpChg chg="add del mod">
          <ac:chgData name="Kulinich Bohdan" userId="48e65c9f34e137d0" providerId="LiveId" clId="{34A08302-B3C9-3A44-A10E-5B2BA649755A}" dt="2023-07-09T19:00:50.796" v="1316" actId="478"/>
          <ac:grpSpMkLst>
            <pc:docMk/>
            <pc:sldMk cId="1249258237" sldId="290"/>
            <ac:grpSpMk id="102" creationId="{DF463B9F-C4B4-C59D-E9A8-FC0A4131174A}"/>
          </ac:grpSpMkLst>
        </pc:grp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3" creationId="{88DFC3EB-EA73-DC9F-8404-6F7ACA3E7216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4" creationId="{0CC10B2C-1EAA-8927-7849-48264933589C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4" creationId="{AF264A29-F3AB-CF0B-4561-267BA0DD9B07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6" creationId="{4A8FCD72-0AAC-1869-81FC-770006862EE2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6" creationId="{D7C6C521-6B70-52FF-8E7C-7D05ABDBF2DE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7" creationId="{63B023E8-F9A4-5BCC-E25B-95C797FB0960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7" creationId="{FD2245A9-C77F-ABB0-1927-28E5DC8D5E40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8" creationId="{4FCB2685-4715-B8A5-5F9C-13177486B002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8" creationId="{BED62DC4-9DBA-EFE5-3337-72425AB6F4E6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9" creationId="{5C699F63-C4AB-6C6D-7CD8-A430BDEB55CA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9" creationId="{D5D33343-E948-D627-1178-E246645CCC77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0" creationId="{97BCC455-8470-EBFB-65ED-051E985323E8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1" creationId="{BA38B3B4-7D00-F019-8A75-6B2071074E4C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2" creationId="{A57220B2-6E8A-D09F-D1EE-2ACE8B4A825D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3" creationId="{E556E3BE-3AB8-AACD-CEAF-F2BB66B2AF98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4" creationId="{A18E7336-207F-7CD7-241A-0E450C9F691E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28" creationId="{2F6F9758-704F-9FC4-6C80-6084DB629534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28" creationId="{413E4159-80D4-2440-6305-AB2C0EE6ED7D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29" creationId="{77569F52-0486-2CBF-C059-F8EBC9E85691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29" creationId="{7FFD2B6D-3639-F746-064B-29CA0822F127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0" creationId="{337D2BC1-A635-AD34-A86D-0E078E5B2E45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1" creationId="{2BADB083-8A72-499A-2611-CF546366D2C5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2" creationId="{04AE8A12-A3AD-D306-DCA3-85B5B7F0A971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3" creationId="{8C8E9681-EC5B-F40A-6E2D-C7D21A5B5E32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4" creationId="{41827EEE-F966-03B3-9735-BE13937A4256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5" creationId="{F694A8B4-0206-FDE7-6141-05E29D79A899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6" creationId="{0F2FB5ED-7A5D-46FE-8E0C-DAF51931ED8A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7" creationId="{02A47FB1-E9B8-EC66-3B53-67F16F66FDBD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45" creationId="{35286868-86BE-4429-A120-7F3C4EED844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49" creationId="{AE78E8D0-8A47-0D11-2884-DF46D76630D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2" creationId="{B2EAEF52-1BFF-8A24-4DDB-88ADCB38CE03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6" creationId="{D0FBE82E-3D47-1368-B684-D16571BEA4C6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7" creationId="{157B515E-F746-04A0-564A-FF23CC71406A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8" creationId="{E433920B-A5E2-B413-311F-1A2A9A0AB6D5}"/>
          </ac:cxnSpMkLst>
        </pc:cxnChg>
        <pc:cxnChg chg="add del mod">
          <ac:chgData name="Kulinich Bohdan" userId="48e65c9f34e137d0" providerId="LiveId" clId="{34A08302-B3C9-3A44-A10E-5B2BA649755A}" dt="2023-07-09T12:56:56.477" v="78" actId="478"/>
          <ac:cxnSpMkLst>
            <pc:docMk/>
            <pc:sldMk cId="1249258237" sldId="290"/>
            <ac:cxnSpMk id="60" creationId="{FCEF2BF7-BF8B-16E4-A53B-E87FCF0366D9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1" creationId="{C9978286-0EBC-AF6A-9F41-7DD16905E4A3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3" creationId="{F15843AC-2C3B-78B7-1930-CF84E0934DBB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4" creationId="{82A8FADB-0457-88EF-3397-6BD3565A2B2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5" creationId="{90A8D3DA-6D50-0A90-FD0E-7EE9DCD7F8ED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8" creationId="{5F1802C3-6520-4BAB-FD57-7F8E3B447324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2" creationId="{C8339BF7-B92E-902E-FBB6-BBCB676869F9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4" creationId="{F2823F52-5866-7380-ABF5-D276E28549F6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8" creationId="{95FADF16-287C-050F-F23C-0D0EFB209173}"/>
          </ac:cxnSpMkLst>
        </pc:cxnChg>
      </pc:sldChg>
      <pc:sldChg chg="addSp delSp modSp mod setBg addAnim delAnim modAnim">
        <pc:chgData name="Kulinich Bohdan" userId="48e65c9f34e137d0" providerId="LiveId" clId="{34A08302-B3C9-3A44-A10E-5B2BA649755A}" dt="2023-07-09T19:01:34.965" v="1323" actId="207"/>
        <pc:sldMkLst>
          <pc:docMk/>
          <pc:sldMk cId="3039299516" sldId="291"/>
        </pc:sldMkLst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" creationId="{EBF1821C-0353-A7C3-0B3E-C1251163FE98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7" creationId="{25311E9E-A92E-1452-D66E-50916349EA43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8" creationId="{2A9E7CF8-CC80-8414-0F17-FF69632F74F8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9" creationId="{C3CE23F9-E13E-A4DB-9CBF-C30551C67405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0" creationId="{B56815B5-DCA8-3D44-62FB-96DB96FC5D66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1" creationId="{DB827AB6-C7C8-B6BF-3050-F2808C64703D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2" creationId="{D9F1B2D7-77F0-B655-8CFB-2D3F1D92F4AD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3" creationId="{F10CF03A-7E34-D07A-178E-F2DAD566B5A5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4" creationId="{DC734224-1437-B644-1A18-3C664B92EF7F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1" creationId="{19788A79-38CA-F570-73FD-7DF5DF1720A5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2" creationId="{C6055973-C25E-12DE-4E86-7A3B7B04A6A3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3" creationId="{788737D1-F6F5-A216-A9D4-2E8C702C5AE5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4" creationId="{7C5B69A3-C519-9DCD-C743-CA49D37B93DB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5" creationId="{055B8F3F-804A-0878-6CB7-895B7DC09EE6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6" creationId="{40C6748F-EC9C-3820-DE9D-878FBC9C9192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7" creationId="{DC432286-B3E9-0698-0F76-101174421831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8" creationId="{43451A27-29D5-8499-7AF4-ACECCDC6B579}"/>
          </ac:spMkLst>
        </pc:spChg>
        <pc:spChg chg="add mod">
          <ac:chgData name="Kulinich Bohdan" userId="48e65c9f34e137d0" providerId="LiveId" clId="{34A08302-B3C9-3A44-A10E-5B2BA649755A}" dt="2023-07-09T19:01:34.965" v="1323" actId="207"/>
          <ac:spMkLst>
            <pc:docMk/>
            <pc:sldMk cId="3039299516" sldId="291"/>
            <ac:spMk id="51" creationId="{15EF1373-F1F1-7587-6D49-522094A590DF}"/>
          </ac:spMkLst>
        </pc:spChg>
        <pc:grpChg chg="add mod">
          <ac:chgData name="Kulinich Bohdan" userId="48e65c9f34e137d0" providerId="LiveId" clId="{34A08302-B3C9-3A44-A10E-5B2BA649755A}" dt="2023-07-09T19:01:25.614" v="1321"/>
          <ac:grpSpMkLst>
            <pc:docMk/>
            <pc:sldMk cId="3039299516" sldId="291"/>
            <ac:grpSpMk id="3" creationId="{A90954FE-B0AE-F322-D787-515640AE1CFF}"/>
          </ac:grpSpMkLst>
        </pc:grpChg>
        <pc:grpChg chg="mod">
          <ac:chgData name="Kulinich Bohdan" userId="48e65c9f34e137d0" providerId="LiveId" clId="{34A08302-B3C9-3A44-A10E-5B2BA649755A}" dt="2023-07-09T19:01:25.614" v="1321"/>
          <ac:grpSpMkLst>
            <pc:docMk/>
            <pc:sldMk cId="3039299516" sldId="291"/>
            <ac:grpSpMk id="6" creationId="{87533624-6D82-ECF4-5C2C-B36F27FC29FC}"/>
          </ac:grpSpMkLst>
        </pc:grpChg>
        <pc:grpChg chg="add del mod">
          <ac:chgData name="Kulinich Bohdan" userId="48e65c9f34e137d0" providerId="LiveId" clId="{34A08302-B3C9-3A44-A10E-5B2BA649755A}" dt="2023-07-09T18:17:54.961" v="765" actId="165"/>
          <ac:grpSpMkLst>
            <pc:docMk/>
            <pc:sldMk cId="3039299516" sldId="291"/>
            <ac:grpSpMk id="14" creationId="{65B4E02D-1941-05CF-B567-C883DD58FA28}"/>
          </ac:grpSpMkLst>
        </pc:grp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3" creationId="{97BDDDA6-2676-7296-E965-E5DBA7D22153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6" creationId="{202794FB-887F-2EE6-CB84-3BCC26B1F3D7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8" creationId="{CE2B33E9-5FC3-A0BD-5A8A-021B38D1225E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11" creationId="{E7B4C747-F51E-736D-C116-6F0B5A5113F0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13" creationId="{12367BC8-68E9-7D3C-FE14-7CEB6218FD47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15" creationId="{88F0CAEA-6E14-197F-BD5E-78A7D22C3A59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16" creationId="{8D55FBDE-6C17-BF18-BC88-56886B3021AE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1" creationId="{EF8A0DB4-E4D3-7088-0CDD-EBED8CB6FE74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2" creationId="{C0366FCF-F897-2190-1BD8-A1C1E4E94CC9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3" creationId="{ABC39399-6762-D146-57D0-4041A7D33DDA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4" creationId="{1A7531FA-EEB5-8CE6-B0CA-87478628BA1B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5" creationId="{6F1C96E5-22CC-5249-D92C-1417FD7602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6" creationId="{582A011D-B6E5-9338-8DE8-C7E84B807B90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7" creationId="{8F7FEC89-044D-B0DB-3D24-4C70F734A008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8" creationId="{E39C3DF4-C61B-12F8-89B1-DB60A4BC57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9" creationId="{581CE8B2-5E65-6FFF-9291-10C12EE557AE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0" creationId="{33ACEAC4-4DC9-D60B-CF6B-02C7BA0A604A}"/>
          </ac:cxnSpMkLst>
        </pc:cxnChg>
        <pc:cxnChg chg="add del mod">
          <ac:chgData name="Kulinich Bohdan" userId="48e65c9f34e137d0" providerId="LiveId" clId="{34A08302-B3C9-3A44-A10E-5B2BA649755A}" dt="2023-07-09T18:19:14.708" v="777" actId="478"/>
          <ac:cxnSpMkLst>
            <pc:docMk/>
            <pc:sldMk cId="3039299516" sldId="291"/>
            <ac:cxnSpMk id="30" creationId="{85B36B30-849D-C371-96A6-A17CC475BC3A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1" creationId="{50BDD82D-A97F-738D-BC0D-9D40E2B303E1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2" creationId="{CAB8901D-500E-19A6-D4AB-903BD9278B6D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3" creationId="{983D1E46-4CCF-02E6-6100-BF627D3304CB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4" creationId="{27BB581D-F6FB-8934-66E7-5A3D0743D1CD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5" creationId="{2D1EDF6F-2D7C-3EB3-3DAC-2F66FE7497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6" creationId="{57947F52-932E-65D0-A42A-89BF4604AB36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7" creationId="{82486358-458D-3DF2-AFDA-6085D31FD222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8" creationId="{C89404F4-FCA3-77A0-7A30-8B260816C941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9" creationId="{A4572A07-CD33-F41A-6E3F-FF14C181C0CC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40" creationId="{E84A13D3-9BB9-3067-0F6E-5B1CDA243807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49" creationId="{DA960DE1-9764-00E2-D0B0-CCE579C867DF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50" creationId="{FFB0112A-9D71-47E8-5273-2E59AAB156DF}"/>
          </ac:cxnSpMkLst>
        </pc:cxnChg>
      </pc:sldChg>
      <pc:sldChg chg="addSp modSp mod modAnim">
        <pc:chgData name="Kulinich Bohdan" userId="48e65c9f34e137d0" providerId="LiveId" clId="{34A08302-B3C9-3A44-A10E-5B2BA649755A}" dt="2023-07-09T18:51:25.356" v="1245" actId="20577"/>
        <pc:sldMkLst>
          <pc:docMk/>
          <pc:sldMk cId="2899697382" sldId="292"/>
        </pc:sldMkLst>
        <pc:spChg chg="add mod">
          <ac:chgData name="Kulinich Bohdan" userId="48e65c9f34e137d0" providerId="LiveId" clId="{34A08302-B3C9-3A44-A10E-5B2BA649755A}" dt="2023-07-09T18:43:03.277" v="1025" actId="122"/>
          <ac:spMkLst>
            <pc:docMk/>
            <pc:sldMk cId="2899697382" sldId="292"/>
            <ac:spMk id="3" creationId="{2061F19D-033D-BBC8-C108-4327DC6727D2}"/>
          </ac:spMkLst>
        </pc:spChg>
        <pc:spChg chg="add mod">
          <ac:chgData name="Kulinich Bohdan" userId="48e65c9f34e137d0" providerId="LiveId" clId="{34A08302-B3C9-3A44-A10E-5B2BA649755A}" dt="2023-07-09T18:45:00.018" v="1149" actId="20577"/>
          <ac:spMkLst>
            <pc:docMk/>
            <pc:sldMk cId="2899697382" sldId="292"/>
            <ac:spMk id="4" creationId="{2D0313B0-48C3-A838-EDD7-9294E8B68ACF}"/>
          </ac:spMkLst>
        </pc:spChg>
        <pc:spChg chg="add mod">
          <ac:chgData name="Kulinich Bohdan" userId="48e65c9f34e137d0" providerId="LiveId" clId="{34A08302-B3C9-3A44-A10E-5B2BA649755A}" dt="2023-07-09T18:51:25.356" v="1245" actId="20577"/>
          <ac:spMkLst>
            <pc:docMk/>
            <pc:sldMk cId="2899697382" sldId="292"/>
            <ac:spMk id="6" creationId="{2A49CD21-FCEA-9A7C-ECCB-412E45230F63}"/>
          </ac:spMkLst>
        </pc:spChg>
        <pc:spChg chg="add mod">
          <ac:chgData name="Kulinich Bohdan" userId="48e65c9f34e137d0" providerId="LiveId" clId="{34A08302-B3C9-3A44-A10E-5B2BA649755A}" dt="2023-07-09T18:43:03.277" v="1025" actId="122"/>
          <ac:spMkLst>
            <pc:docMk/>
            <pc:sldMk cId="2899697382" sldId="292"/>
            <ac:spMk id="7" creationId="{86256C96-6A11-2F4D-3D5D-9EFE71AC406A}"/>
          </ac:spMkLst>
        </pc:spChg>
        <pc:spChg chg="add mod">
          <ac:chgData name="Kulinich Bohdan" userId="48e65c9f34e137d0" providerId="LiveId" clId="{34A08302-B3C9-3A44-A10E-5B2BA649755A}" dt="2023-07-09T18:43:53.310" v="1102" actId="20577"/>
          <ac:spMkLst>
            <pc:docMk/>
            <pc:sldMk cId="2899697382" sldId="292"/>
            <ac:spMk id="8" creationId="{A656564B-A38F-70AA-8C8C-DF14F3CE0DE1}"/>
          </ac:spMkLst>
        </pc:spChg>
      </pc:sldChg>
      <pc:sldChg chg="addSp modSp modAnim">
        <pc:chgData name="Kulinich Bohdan" userId="48e65c9f34e137d0" providerId="LiveId" clId="{34A08302-B3C9-3A44-A10E-5B2BA649755A}" dt="2023-07-12T16:44:14.250" v="1389" actId="20577"/>
        <pc:sldMkLst>
          <pc:docMk/>
          <pc:sldMk cId="2684905751" sldId="293"/>
        </pc:sldMkLst>
        <pc:spChg chg="add mod">
          <ac:chgData name="Kulinich Bohdan" userId="48e65c9f34e137d0" providerId="LiveId" clId="{34A08302-B3C9-3A44-A10E-5B2BA649755A}" dt="2023-07-09T18:51:51.400" v="1246"/>
          <ac:spMkLst>
            <pc:docMk/>
            <pc:sldMk cId="2684905751" sldId="293"/>
            <ac:spMk id="3" creationId="{FF857611-5062-AA25-EE03-AE1337C59B96}"/>
          </ac:spMkLst>
        </pc:spChg>
        <pc:spChg chg="add mod">
          <ac:chgData name="Kulinich Bohdan" userId="48e65c9f34e137d0" providerId="LiveId" clId="{34A08302-B3C9-3A44-A10E-5B2BA649755A}" dt="2023-07-12T16:44:08.457" v="1385" actId="20577"/>
          <ac:spMkLst>
            <pc:docMk/>
            <pc:sldMk cId="2684905751" sldId="293"/>
            <ac:spMk id="4" creationId="{FD7CEF13-8C78-5F14-0C55-D2D8FF8A0732}"/>
          </ac:spMkLst>
        </pc:spChg>
        <pc:spChg chg="add mod">
          <ac:chgData name="Kulinich Bohdan" userId="48e65c9f34e137d0" providerId="LiveId" clId="{34A08302-B3C9-3A44-A10E-5B2BA649755A}" dt="2023-07-09T18:51:51.400" v="1246"/>
          <ac:spMkLst>
            <pc:docMk/>
            <pc:sldMk cId="2684905751" sldId="293"/>
            <ac:spMk id="6" creationId="{22A52EA8-A68D-CBF8-FCE2-F9B0066A2BD6}"/>
          </ac:spMkLst>
        </pc:spChg>
        <pc:spChg chg="add mod">
          <ac:chgData name="Kulinich Bohdan" userId="48e65c9f34e137d0" providerId="LiveId" clId="{34A08302-B3C9-3A44-A10E-5B2BA649755A}" dt="2023-07-12T16:44:14.250" v="1389" actId="20577"/>
          <ac:spMkLst>
            <pc:docMk/>
            <pc:sldMk cId="2684905751" sldId="293"/>
            <ac:spMk id="7" creationId="{09851921-47B6-A08E-7436-CFEE73CB70A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3740C-ED9E-0887-DEDD-ABA06711A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429702-D673-E9D5-313E-962A0FA40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3CF6C-6F2D-7ED0-02FA-DAE7ADBFD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24.09.2023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0CA54-9E96-3469-121E-9D17C4F24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C8C91-6FBF-17BB-7EF3-F0C71AA88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00387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92894-4582-1F0C-F2F0-69C06A26D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74088B-9F01-6E1B-974D-2D26D7EC4C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2A409-2436-1972-29DD-8EB2A3E44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24.09.2023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1925C-3633-F50D-8FCC-78032D70C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81DB1-81D5-CA99-2509-1BA3446DD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46495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9EF619-3141-B942-7C8D-28BA78ED06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EDD1C3-D784-289E-9BE4-D9AD80385F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67866-DD96-8194-1A5C-915F83F67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24.09.2023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C9C17-55C5-FA33-AA67-3E8B6A755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6C8E3-F14F-2D81-B48D-27D06DA64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21609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9F539-AA4A-52FD-6A30-B072D533F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095DE-AA05-208B-68F0-874770FF0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37A4B-AF9D-B2DB-B66B-0A1FBA294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24.09.2023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07F6F-E44F-5F69-08D6-B460BE523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43C1D-426F-CF4D-8A3E-D24B383AB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25742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70B98-DD62-DE53-1021-E260843E5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8253C-4F05-49EF-C6FD-74232784C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BAAC2-2848-82B9-679E-ED94BB3AD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24.09.2023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B3E17-8E6C-63CA-868C-1C07AD828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C7FE8-B060-586A-6322-13950E2E3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34074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C49E0-7F67-7283-AD18-99BF1A24A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E41EF-0D29-2045-8017-68561E2D4A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70B6F0-4D94-244A-4812-FA822E9B6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D2C6C6-A7C5-8275-2EBB-D60AFB721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24.09.2023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7301E-856C-1010-F7C2-392FEB490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8FB9E3-326E-4C3E-4695-EEBA07AB0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546712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B76B1-2C43-0DCE-920F-5AFE55095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F02E54-C40F-F57C-813E-F992D58CA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A7544-554D-AE33-E229-1AE8FD17FC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4DA6B8-021E-096C-8D49-3DBF448599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9B78F6-A2A4-CFD2-88B8-E295805B39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25BD29-5449-DA33-60C9-535BC3A68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24.09.2023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301285-2CA4-5C7E-2F61-10F4801E5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540CC-F2C9-F232-1D9A-559F39902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414632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5D8C0-B497-4281-91C9-26555C426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1479E5-6706-3A9B-A50E-BC99EA0D6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24.09.2023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193AA1-5FCB-DAB9-4C15-B3509E664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CB48AE-3006-2421-D025-953E98F5F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73982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CDD5A6-11E1-810A-EE44-D69477E97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24.09.2023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293B61-6737-2549-1D91-4E2B423F0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0BA64-49CC-FEB8-B564-4DC5FBF4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28412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9824E-68E1-A647-943D-63DCDEB04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B9B68-35C3-2AD0-550A-9C929B53A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1499AA-93C9-F158-7CB2-E1690A786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9CF6D-BD24-CCDD-8885-65262A9E7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24.09.2023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E0E29C-DC09-AB80-28CA-3B56B2774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EF1A5D-6169-FEAE-89C6-3107993DB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11984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95272-C14B-4403-D4D7-D8B83DE7E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1960F0-6DB1-CB2B-F037-60ACC46B4E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FDFCFA-420F-7920-6249-672A122DA9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BC916D-D4D8-DD68-EB91-695A78DDE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24.09.2023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4F8F1F-D72A-2498-DB91-B32DA9D68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8F195D-A6CD-5E06-5AAE-0DD1BC67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87997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4A2EDB-7598-D811-E26C-000FDD645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3744D-1CEA-64EE-5CAD-3D9774587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FE36E-0BE5-F7EF-10DA-6047343A39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98F83-996D-D44A-885F-79E4279BD203}" type="datetimeFigureOut">
              <a:rPr lang="en-UA" smtClean="0"/>
              <a:t>24.09.2023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A9BBF-EA31-B2D9-5764-73EE7280D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EA6E5-4E3A-2023-9972-266485B30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84523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7.xml"/><Relationship Id="rId26" Type="http://schemas.openxmlformats.org/officeDocument/2006/relationships/image" Target="../media/image22.png"/><Relationship Id="rId39" Type="http://schemas.openxmlformats.org/officeDocument/2006/relationships/image" Target="../media/image35.png"/><Relationship Id="rId21" Type="http://schemas.openxmlformats.org/officeDocument/2006/relationships/image" Target="../media/image18.png"/><Relationship Id="rId34" Type="http://schemas.openxmlformats.org/officeDocument/2006/relationships/image" Target="../media/image30.png"/><Relationship Id="rId42" Type="http://schemas.openxmlformats.org/officeDocument/2006/relationships/image" Target="../media/image38.png"/><Relationship Id="rId47" Type="http://schemas.openxmlformats.org/officeDocument/2006/relationships/image" Target="../media/image43.png"/><Relationship Id="rId50" Type="http://schemas.openxmlformats.org/officeDocument/2006/relationships/image" Target="../media/image46.png"/><Relationship Id="rId55" Type="http://schemas.openxmlformats.org/officeDocument/2006/relationships/image" Target="../media/image51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6" Type="http://schemas.openxmlformats.org/officeDocument/2006/relationships/slide" Target="slide5.xml"/><Relationship Id="rId29" Type="http://schemas.openxmlformats.org/officeDocument/2006/relationships/image" Target="../media/image25.png"/><Relationship Id="rId11" Type="http://schemas.openxmlformats.org/officeDocument/2006/relationships/image" Target="../media/image13.png"/><Relationship Id="rId24" Type="http://schemas.openxmlformats.org/officeDocument/2006/relationships/image" Target="../media/image20.png"/><Relationship Id="rId32" Type="http://schemas.openxmlformats.org/officeDocument/2006/relationships/image" Target="../media/image28.png"/><Relationship Id="rId37" Type="http://schemas.openxmlformats.org/officeDocument/2006/relationships/image" Target="../media/image33.png"/><Relationship Id="rId40" Type="http://schemas.openxmlformats.org/officeDocument/2006/relationships/image" Target="../media/image36.png"/><Relationship Id="rId45" Type="http://schemas.openxmlformats.org/officeDocument/2006/relationships/image" Target="../media/image41.png"/><Relationship Id="rId53" Type="http://schemas.openxmlformats.org/officeDocument/2006/relationships/image" Target="../media/image49.png"/><Relationship Id="rId58" Type="http://schemas.openxmlformats.org/officeDocument/2006/relationships/image" Target="../media/image54.png"/><Relationship Id="rId5" Type="http://schemas.openxmlformats.org/officeDocument/2006/relationships/image" Target="../media/image9.png"/><Relationship Id="rId19" Type="http://schemas.openxmlformats.org/officeDocument/2006/relationships/image" Target="../media/image17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3.xml"/><Relationship Id="rId22" Type="http://schemas.openxmlformats.org/officeDocument/2006/relationships/slide" Target="slide4.xml"/><Relationship Id="rId27" Type="http://schemas.openxmlformats.org/officeDocument/2006/relationships/image" Target="../media/image23.png"/><Relationship Id="rId30" Type="http://schemas.openxmlformats.org/officeDocument/2006/relationships/image" Target="../media/image26.png"/><Relationship Id="rId35" Type="http://schemas.openxmlformats.org/officeDocument/2006/relationships/image" Target="../media/image31.png"/><Relationship Id="rId43" Type="http://schemas.openxmlformats.org/officeDocument/2006/relationships/image" Target="../media/image39.png"/><Relationship Id="rId48" Type="http://schemas.openxmlformats.org/officeDocument/2006/relationships/image" Target="../media/image44.png"/><Relationship Id="rId56" Type="http://schemas.openxmlformats.org/officeDocument/2006/relationships/image" Target="../media/image52.png"/><Relationship Id="rId8" Type="http://schemas.openxmlformats.org/officeDocument/2006/relationships/image" Target="../media/image12.png"/><Relationship Id="rId51" Type="http://schemas.openxmlformats.org/officeDocument/2006/relationships/image" Target="../media/image47.png"/><Relationship Id="rId3" Type="http://schemas.openxmlformats.org/officeDocument/2006/relationships/image" Target="../media/image7.png"/><Relationship Id="rId12" Type="http://schemas.openxmlformats.org/officeDocument/2006/relationships/slide" Target="slide9.xml"/><Relationship Id="rId17" Type="http://schemas.openxmlformats.org/officeDocument/2006/relationships/image" Target="../media/image16.png"/><Relationship Id="rId25" Type="http://schemas.openxmlformats.org/officeDocument/2006/relationships/image" Target="../media/image21.png"/><Relationship Id="rId33" Type="http://schemas.openxmlformats.org/officeDocument/2006/relationships/image" Target="../media/image29.png"/><Relationship Id="rId38" Type="http://schemas.openxmlformats.org/officeDocument/2006/relationships/image" Target="../media/image34.png"/><Relationship Id="rId46" Type="http://schemas.openxmlformats.org/officeDocument/2006/relationships/image" Target="../media/image42.png"/><Relationship Id="rId20" Type="http://schemas.openxmlformats.org/officeDocument/2006/relationships/slide" Target="slide6.xml"/><Relationship Id="rId41" Type="http://schemas.openxmlformats.org/officeDocument/2006/relationships/image" Target="../media/image37.png"/><Relationship Id="rId54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24.png"/><Relationship Id="rId36" Type="http://schemas.openxmlformats.org/officeDocument/2006/relationships/image" Target="../media/image32.png"/><Relationship Id="rId49" Type="http://schemas.openxmlformats.org/officeDocument/2006/relationships/image" Target="../media/image45.png"/><Relationship Id="rId57" Type="http://schemas.openxmlformats.org/officeDocument/2006/relationships/image" Target="../media/image53.png"/><Relationship Id="rId10" Type="http://schemas.openxmlformats.org/officeDocument/2006/relationships/slide" Target="slide8.xml"/><Relationship Id="rId31" Type="http://schemas.openxmlformats.org/officeDocument/2006/relationships/image" Target="../media/image27.png"/><Relationship Id="rId44" Type="http://schemas.openxmlformats.org/officeDocument/2006/relationships/image" Target="../media/image40.png"/><Relationship Id="rId52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5.xml"/><Relationship Id="rId26" Type="http://schemas.openxmlformats.org/officeDocument/2006/relationships/image" Target="../media/image57.png"/><Relationship Id="rId39" Type="http://schemas.openxmlformats.org/officeDocument/2006/relationships/image" Target="../media/image70.png"/><Relationship Id="rId21" Type="http://schemas.openxmlformats.org/officeDocument/2006/relationships/image" Target="../media/image17.png"/><Relationship Id="rId34" Type="http://schemas.openxmlformats.org/officeDocument/2006/relationships/image" Target="../media/image65.png"/><Relationship Id="rId7" Type="http://schemas.openxmlformats.org/officeDocument/2006/relationships/image" Target="../media/image12.png"/><Relationship Id="rId12" Type="http://schemas.openxmlformats.org/officeDocument/2006/relationships/slide" Target="slide9.xml"/><Relationship Id="rId17" Type="http://schemas.openxmlformats.org/officeDocument/2006/relationships/image" Target="../media/image19.png"/><Relationship Id="rId25" Type="http://schemas.openxmlformats.org/officeDocument/2006/relationships/image" Target="../media/image56.png"/><Relationship Id="rId33" Type="http://schemas.openxmlformats.org/officeDocument/2006/relationships/image" Target="../media/image64.png"/><Relationship Id="rId38" Type="http://schemas.openxmlformats.org/officeDocument/2006/relationships/image" Target="../media/image69.png"/><Relationship Id="rId2" Type="http://schemas.openxmlformats.org/officeDocument/2006/relationships/image" Target="../media/image7.png"/><Relationship Id="rId16" Type="http://schemas.openxmlformats.org/officeDocument/2006/relationships/slide" Target="slide4.xml"/><Relationship Id="rId20" Type="http://schemas.openxmlformats.org/officeDocument/2006/relationships/slide" Target="slide7.xml"/><Relationship Id="rId29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24" Type="http://schemas.openxmlformats.org/officeDocument/2006/relationships/image" Target="../media/image55.png"/><Relationship Id="rId32" Type="http://schemas.openxmlformats.org/officeDocument/2006/relationships/image" Target="../media/image63.png"/><Relationship Id="rId37" Type="http://schemas.openxmlformats.org/officeDocument/2006/relationships/image" Target="../media/image68.png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23" Type="http://schemas.openxmlformats.org/officeDocument/2006/relationships/image" Target="../media/image18.png"/><Relationship Id="rId28" Type="http://schemas.openxmlformats.org/officeDocument/2006/relationships/image" Target="../media/image59.png"/><Relationship Id="rId36" Type="http://schemas.openxmlformats.org/officeDocument/2006/relationships/image" Target="../media/image67.png"/><Relationship Id="rId10" Type="http://schemas.openxmlformats.org/officeDocument/2006/relationships/slide" Target="slide8.xml"/><Relationship Id="rId19" Type="http://schemas.openxmlformats.org/officeDocument/2006/relationships/image" Target="../media/image16.png"/><Relationship Id="rId31" Type="http://schemas.openxmlformats.org/officeDocument/2006/relationships/image" Target="../media/image62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3.xml"/><Relationship Id="rId22" Type="http://schemas.openxmlformats.org/officeDocument/2006/relationships/slide" Target="slide6.xml"/><Relationship Id="rId27" Type="http://schemas.openxmlformats.org/officeDocument/2006/relationships/image" Target="../media/image58.png"/><Relationship Id="rId30" Type="http://schemas.openxmlformats.org/officeDocument/2006/relationships/image" Target="../media/image61.png"/><Relationship Id="rId35" Type="http://schemas.openxmlformats.org/officeDocument/2006/relationships/image" Target="../media/image66.png"/><Relationship Id="rId8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4.png"/><Relationship Id="rId18" Type="http://schemas.openxmlformats.org/officeDocument/2006/relationships/slide" Target="slide6.xml"/><Relationship Id="rId3" Type="http://schemas.openxmlformats.org/officeDocument/2006/relationships/image" Target="../media/image8.png"/><Relationship Id="rId21" Type="http://schemas.openxmlformats.org/officeDocument/2006/relationships/image" Target="../media/image17.png"/><Relationship Id="rId7" Type="http://schemas.openxmlformats.org/officeDocument/2006/relationships/image" Target="../media/image12.png"/><Relationship Id="rId12" Type="http://schemas.openxmlformats.org/officeDocument/2006/relationships/slide" Target="slide9.xml"/><Relationship Id="rId17" Type="http://schemas.openxmlformats.org/officeDocument/2006/relationships/image" Target="../media/image19.png"/><Relationship Id="rId2" Type="http://schemas.openxmlformats.org/officeDocument/2006/relationships/image" Target="../media/image7.png"/><Relationship Id="rId16" Type="http://schemas.openxmlformats.org/officeDocument/2006/relationships/slide" Target="slide4.xml"/><Relationship Id="rId20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10" Type="http://schemas.openxmlformats.org/officeDocument/2006/relationships/slide" Target="slide8.xml"/><Relationship Id="rId19" Type="http://schemas.openxmlformats.org/officeDocument/2006/relationships/image" Target="../media/image16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3.xml"/><Relationship Id="rId22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3.xml"/><Relationship Id="rId18" Type="http://schemas.openxmlformats.org/officeDocument/2006/relationships/image" Target="../media/image16.png"/><Relationship Id="rId26" Type="http://schemas.openxmlformats.org/officeDocument/2006/relationships/image" Target="../media/image74.png"/><Relationship Id="rId3" Type="http://schemas.openxmlformats.org/officeDocument/2006/relationships/image" Target="../media/image9.png"/><Relationship Id="rId21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openxmlformats.org/officeDocument/2006/relationships/image" Target="../media/image14.png"/><Relationship Id="rId17" Type="http://schemas.openxmlformats.org/officeDocument/2006/relationships/slide" Target="slide5.xml"/><Relationship Id="rId25" Type="http://schemas.openxmlformats.org/officeDocument/2006/relationships/image" Target="../media/image73.png"/><Relationship Id="rId2" Type="http://schemas.openxmlformats.org/officeDocument/2006/relationships/image" Target="../media/image8.png"/><Relationship Id="rId16" Type="http://schemas.openxmlformats.org/officeDocument/2006/relationships/image" Target="../media/image19.png"/><Relationship Id="rId20" Type="http://schemas.openxmlformats.org/officeDocument/2006/relationships/image" Target="../media/image17.png"/><Relationship Id="rId29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slide" Target="slide9.xml"/><Relationship Id="rId24" Type="http://schemas.openxmlformats.org/officeDocument/2006/relationships/image" Target="../media/image72.png"/><Relationship Id="rId5" Type="http://schemas.openxmlformats.org/officeDocument/2006/relationships/image" Target="../media/image11.png"/><Relationship Id="rId15" Type="http://schemas.openxmlformats.org/officeDocument/2006/relationships/slide" Target="slide4.xml"/><Relationship Id="rId23" Type="http://schemas.openxmlformats.org/officeDocument/2006/relationships/image" Target="../media/image71.png"/><Relationship Id="rId28" Type="http://schemas.openxmlformats.org/officeDocument/2006/relationships/image" Target="../media/image76.png"/><Relationship Id="rId10" Type="http://schemas.openxmlformats.org/officeDocument/2006/relationships/image" Target="../media/image13.png"/><Relationship Id="rId19" Type="http://schemas.openxmlformats.org/officeDocument/2006/relationships/slide" Target="slide7.xml"/><Relationship Id="rId31" Type="http://schemas.openxmlformats.org/officeDocument/2006/relationships/image" Target="../media/image79.png"/><Relationship Id="rId4" Type="http://schemas.openxmlformats.org/officeDocument/2006/relationships/image" Target="../media/image10.png"/><Relationship Id="rId9" Type="http://schemas.openxmlformats.org/officeDocument/2006/relationships/slide" Target="slide8.xml"/><Relationship Id="rId14" Type="http://schemas.openxmlformats.org/officeDocument/2006/relationships/image" Target="../media/image15.png"/><Relationship Id="rId22" Type="http://schemas.openxmlformats.org/officeDocument/2006/relationships/image" Target="../media/image7.png"/><Relationship Id="rId27" Type="http://schemas.openxmlformats.org/officeDocument/2006/relationships/image" Target="../media/image75.png"/><Relationship Id="rId30" Type="http://schemas.openxmlformats.org/officeDocument/2006/relationships/image" Target="../media/image78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5.xml"/><Relationship Id="rId26" Type="http://schemas.openxmlformats.org/officeDocument/2006/relationships/image" Target="../media/image83.png"/><Relationship Id="rId3" Type="http://schemas.openxmlformats.org/officeDocument/2006/relationships/image" Target="../media/image8.png"/><Relationship Id="rId21" Type="http://schemas.openxmlformats.org/officeDocument/2006/relationships/slide" Target="slide6.xml"/><Relationship Id="rId34" Type="http://schemas.openxmlformats.org/officeDocument/2006/relationships/image" Target="../media/image91.png"/><Relationship Id="rId7" Type="http://schemas.openxmlformats.org/officeDocument/2006/relationships/image" Target="../media/image12.png"/><Relationship Id="rId12" Type="http://schemas.openxmlformats.org/officeDocument/2006/relationships/slide" Target="slide9.xml"/><Relationship Id="rId17" Type="http://schemas.openxmlformats.org/officeDocument/2006/relationships/image" Target="../media/image19.png"/><Relationship Id="rId25" Type="http://schemas.openxmlformats.org/officeDocument/2006/relationships/image" Target="../media/image82.png"/><Relationship Id="rId33" Type="http://schemas.openxmlformats.org/officeDocument/2006/relationships/image" Target="../media/image90.png"/><Relationship Id="rId2" Type="http://schemas.openxmlformats.org/officeDocument/2006/relationships/image" Target="../media/image7.png"/><Relationship Id="rId16" Type="http://schemas.openxmlformats.org/officeDocument/2006/relationships/slide" Target="slide4.xml"/><Relationship Id="rId20" Type="http://schemas.openxmlformats.org/officeDocument/2006/relationships/image" Target="../media/image17.png"/><Relationship Id="rId29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24" Type="http://schemas.openxmlformats.org/officeDocument/2006/relationships/image" Target="../media/image81.png"/><Relationship Id="rId32" Type="http://schemas.openxmlformats.org/officeDocument/2006/relationships/image" Target="../media/image89.png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23" Type="http://schemas.openxmlformats.org/officeDocument/2006/relationships/image" Target="../media/image80.png"/><Relationship Id="rId28" Type="http://schemas.openxmlformats.org/officeDocument/2006/relationships/image" Target="../media/image85.png"/><Relationship Id="rId10" Type="http://schemas.openxmlformats.org/officeDocument/2006/relationships/slide" Target="slide8.xml"/><Relationship Id="rId19" Type="http://schemas.openxmlformats.org/officeDocument/2006/relationships/image" Target="../media/image16.png"/><Relationship Id="rId31" Type="http://schemas.openxmlformats.org/officeDocument/2006/relationships/image" Target="../media/image88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3.xml"/><Relationship Id="rId22" Type="http://schemas.openxmlformats.org/officeDocument/2006/relationships/image" Target="../media/image18.png"/><Relationship Id="rId27" Type="http://schemas.openxmlformats.org/officeDocument/2006/relationships/image" Target="../media/image84.png"/><Relationship Id="rId30" Type="http://schemas.openxmlformats.org/officeDocument/2006/relationships/image" Target="../media/image87.png"/><Relationship Id="rId35" Type="http://schemas.openxmlformats.org/officeDocument/2006/relationships/image" Target="../media/image92.png"/><Relationship Id="rId8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slide" Target="slide3.xml"/><Relationship Id="rId18" Type="http://schemas.openxmlformats.org/officeDocument/2006/relationships/image" Target="../media/image16.png"/><Relationship Id="rId3" Type="http://schemas.openxmlformats.org/officeDocument/2006/relationships/image" Target="../media/image8.png"/><Relationship Id="rId21" Type="http://schemas.openxmlformats.org/officeDocument/2006/relationships/slide" Target="slide6.xml"/><Relationship Id="rId7" Type="http://schemas.openxmlformats.org/officeDocument/2006/relationships/image" Target="../media/image12.png"/><Relationship Id="rId12" Type="http://schemas.openxmlformats.org/officeDocument/2006/relationships/image" Target="../media/image14.png"/><Relationship Id="rId17" Type="http://schemas.openxmlformats.org/officeDocument/2006/relationships/slide" Target="slide5.xml"/><Relationship Id="rId2" Type="http://schemas.openxmlformats.org/officeDocument/2006/relationships/image" Target="../media/image7.png"/><Relationship Id="rId16" Type="http://schemas.openxmlformats.org/officeDocument/2006/relationships/image" Target="../media/image19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5" Type="http://schemas.openxmlformats.org/officeDocument/2006/relationships/slide" Target="slide4.xml"/><Relationship Id="rId10" Type="http://schemas.openxmlformats.org/officeDocument/2006/relationships/slide" Target="slide9.xml"/><Relationship Id="rId19" Type="http://schemas.openxmlformats.org/officeDocument/2006/relationships/slide" Target="slide7.xml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image" Target="../media/image15.png"/><Relationship Id="rId22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4.png"/><Relationship Id="rId18" Type="http://schemas.openxmlformats.org/officeDocument/2006/relationships/slide" Target="slide5.xml"/><Relationship Id="rId3" Type="http://schemas.openxmlformats.org/officeDocument/2006/relationships/image" Target="../media/image8.png"/><Relationship Id="rId21" Type="http://schemas.openxmlformats.org/officeDocument/2006/relationships/image" Target="../media/image17.png"/><Relationship Id="rId7" Type="http://schemas.openxmlformats.org/officeDocument/2006/relationships/image" Target="../media/image12.png"/><Relationship Id="rId12" Type="http://schemas.openxmlformats.org/officeDocument/2006/relationships/slide" Target="slide6.xml"/><Relationship Id="rId17" Type="http://schemas.openxmlformats.org/officeDocument/2006/relationships/image" Target="../media/image19.png"/><Relationship Id="rId2" Type="http://schemas.openxmlformats.org/officeDocument/2006/relationships/image" Target="../media/image7.png"/><Relationship Id="rId16" Type="http://schemas.openxmlformats.org/officeDocument/2006/relationships/slide" Target="slide4.xml"/><Relationship Id="rId20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10" Type="http://schemas.openxmlformats.org/officeDocument/2006/relationships/slide" Target="slide8.xml"/><Relationship Id="rId19" Type="http://schemas.openxmlformats.org/officeDocument/2006/relationships/image" Target="../media/image16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3.xml"/><Relationship Id="rId22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9D639A1-0DBF-E97C-9854-513A1DAA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68904" y="213097"/>
            <a:ext cx="3344601" cy="664490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3414712" y="0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29800" y="44958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4639733" y="2048950"/>
            <a:ext cx="755226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Навчіться говорити “Я не знаю”, і це вже буде прогрес</a:t>
            </a:r>
            <a:endParaRPr lang="en-UA" sz="4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5016834" y="4630358"/>
            <a:ext cx="71615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Мойсей Маймонід</a:t>
            </a:r>
            <a:endParaRPr lang="en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79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460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6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Розвʼязування типових завдань за темою «Паралельність площин»</a:t>
            </a:r>
            <a:endParaRPr lang="en-UA" sz="36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14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24.09.2023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B6FA68A-CD41-8F5E-8CE2-93BF45305747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8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680399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150348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 hidden="1">
            <a:hlinkClick r:id="rId14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6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18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20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22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A5A58F5-CDEC-85EE-AF70-DB12F93F4886}"/>
              </a:ext>
            </a:extLst>
          </p:cNvPr>
          <p:cNvSpPr/>
          <p:nvPr/>
        </p:nvSpPr>
        <p:spPr>
          <a:xfrm>
            <a:off x="6553515" y="0"/>
            <a:ext cx="5638485" cy="6849987"/>
          </a:xfrm>
          <a:prstGeom prst="rect">
            <a:avLst/>
          </a:prstGeom>
          <a:solidFill>
            <a:srgbClr val="3A6E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51E6B76-A282-BA87-821E-56C5761D953B}"/>
              </a:ext>
            </a:extLst>
          </p:cNvPr>
          <p:cNvSpPr/>
          <p:nvPr/>
        </p:nvSpPr>
        <p:spPr>
          <a:xfrm>
            <a:off x="2369140" y="0"/>
            <a:ext cx="2657661" cy="447559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Варіант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5DCD819-23BC-22C2-B103-AA07A7D326D5}"/>
              </a:ext>
            </a:extLst>
          </p:cNvPr>
          <p:cNvSpPr/>
          <p:nvPr/>
        </p:nvSpPr>
        <p:spPr>
          <a:xfrm>
            <a:off x="6555470" y="0"/>
            <a:ext cx="2983922" cy="447559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II </a:t>
            </a:r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Варіант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DA53FC-56F0-6013-E232-EE4FE6DF53AB}"/>
              </a:ext>
            </a:extLst>
          </p:cNvPr>
          <p:cNvCxnSpPr>
            <a:cxnSpLocks/>
          </p:cNvCxnSpPr>
          <p:nvPr/>
        </p:nvCxnSpPr>
        <p:spPr>
          <a:xfrm>
            <a:off x="6556666" y="0"/>
            <a:ext cx="0" cy="6858000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7AD49519-61B2-0F6A-5740-8460D1F5482B}"/>
                  </a:ext>
                </a:extLst>
              </p:cNvPr>
              <p:cNvSpPr/>
              <p:nvPr/>
            </p:nvSpPr>
            <p:spPr>
              <a:xfrm>
                <a:off x="4406835" y="583224"/>
                <a:ext cx="4200362" cy="2298684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1) </a:t>
                </a:r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Точки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en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</m:oMath>
                </a14:m>
                <a:r>
                  <a:rPr lang="en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середини ребер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куба</a:t>
                </a:r>
                <a:r>
                  <a:rPr lang="en-US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424651"/>
                        </a:solidFill>
                      </a:rPr>
                      <m:t>𝐴𝐵𝐶𝐷</m:t>
                    </m:r>
                    <m:sSub>
                      <m:sSubPr>
                        <m:ctrlPr>
                          <a:rPr lang="en-UA" sz="2400" i="1">
                            <a:solidFill>
                              <a:srgbClr val="424651"/>
                            </a:solidFill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424651"/>
                            </a:solidFill>
                          </a:rPr>
                          <m:t>𝐴</m:t>
                        </m:r>
                      </m:e>
                      <m:sub>
                        <m:r>
                          <a:rPr lang="en-US" sz="2400" i="1">
                            <a:solidFill>
                              <a:srgbClr val="424651"/>
                            </a:solidFill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A" sz="2400" i="1">
                            <a:solidFill>
                              <a:srgbClr val="424651"/>
                            </a:solidFill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424651"/>
                            </a:solidFill>
                          </a:rPr>
                          <m:t>𝐵</m:t>
                        </m:r>
                      </m:e>
                      <m:sub>
                        <m:r>
                          <a:rPr lang="en-US" sz="2400" i="1">
                            <a:solidFill>
                              <a:srgbClr val="424651"/>
                            </a:solidFill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A" sz="2400" i="1">
                            <a:solidFill>
                              <a:srgbClr val="424651"/>
                            </a:solidFill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424651"/>
                            </a:solidFill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solidFill>
                              <a:srgbClr val="424651"/>
                            </a:solidFill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A" sz="2400" i="1">
                            <a:solidFill>
                              <a:srgbClr val="424651"/>
                            </a:solidFill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424651"/>
                            </a:solidFill>
                          </a:rPr>
                          <m:t>𝐷</m:t>
                        </m:r>
                      </m:e>
                      <m:sub>
                        <m:r>
                          <a:rPr lang="en-US" sz="2400" i="1">
                            <a:solidFill>
                              <a:srgbClr val="424651"/>
                            </a:solidFill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Запишіть грані куба, площини яких паралельні прямій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</m:oMath>
                </a14:m>
                <a:endParaRPr lang="en-UA" sz="24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7AD49519-61B2-0F6A-5740-8460D1F548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6835" y="583224"/>
                <a:ext cx="4200362" cy="2298684"/>
              </a:xfrm>
              <a:prstGeom prst="roundRect">
                <a:avLst>
                  <a:gd name="adj" fmla="val 3670"/>
                </a:avLst>
              </a:prstGeom>
              <a:blipFill>
                <a:blip r:embed="rId24"/>
                <a:stretch>
                  <a:fillRect l="-1813" t="-2198" b="-54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Rounded Rectangle 70" hidden="1">
            <a:extLst>
              <a:ext uri="{FF2B5EF4-FFF2-40B4-BE49-F238E27FC236}">
                <a16:creationId xmlns:a16="http://schemas.microsoft.com/office/drawing/2014/main" id="{DD688AB9-6F8D-E7F1-4C27-4CC99C882C53}"/>
              </a:ext>
            </a:extLst>
          </p:cNvPr>
          <p:cNvSpPr/>
          <p:nvPr/>
        </p:nvSpPr>
        <p:spPr>
          <a:xfrm>
            <a:off x="6676400" y="575289"/>
            <a:ext cx="2342999" cy="2605517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Запишіть всі можливі пари паралельних прямих і площин</a:t>
            </a:r>
            <a:endParaRPr lang="en-UA" sz="24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20" name="Straight Connector 219">
            <a:extLst>
              <a:ext uri="{FF2B5EF4-FFF2-40B4-BE49-F238E27FC236}">
                <a16:creationId xmlns:a16="http://schemas.microsoft.com/office/drawing/2014/main" id="{AC16413A-C998-A284-207D-A270C78A717F}"/>
              </a:ext>
            </a:extLst>
          </p:cNvPr>
          <p:cNvCxnSpPr>
            <a:cxnSpLocks/>
          </p:cNvCxnSpPr>
          <p:nvPr/>
        </p:nvCxnSpPr>
        <p:spPr>
          <a:xfrm flipH="1">
            <a:off x="976800" y="3209049"/>
            <a:ext cx="11215200" cy="0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9D25018-23F8-54AD-35AA-3C7FF73E8CFF}"/>
              </a:ext>
            </a:extLst>
          </p:cNvPr>
          <p:cNvGrpSpPr/>
          <p:nvPr/>
        </p:nvGrpSpPr>
        <p:grpSpPr>
          <a:xfrm>
            <a:off x="1671553" y="1008339"/>
            <a:ext cx="1921649" cy="1773638"/>
            <a:chOff x="1870286" y="3339732"/>
            <a:chExt cx="3372106" cy="3112377"/>
          </a:xfrm>
        </p:grpSpPr>
        <p:cxnSp>
          <p:nvCxnSpPr>
            <p:cNvPr id="10" name="Пряма сполучна лінія 42">
              <a:extLst>
                <a:ext uri="{FF2B5EF4-FFF2-40B4-BE49-F238E27FC236}">
                  <a16:creationId xmlns:a16="http://schemas.microsoft.com/office/drawing/2014/main" id="{F0EE9E87-5ED9-1221-A308-C2ACDD3929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70286" y="4009002"/>
              <a:ext cx="0" cy="2443107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 сполучна лінія 25">
              <a:extLst>
                <a:ext uri="{FF2B5EF4-FFF2-40B4-BE49-F238E27FC236}">
                  <a16:creationId xmlns:a16="http://schemas.microsoft.com/office/drawing/2014/main" id="{176237C3-AFE2-77AF-3BBD-F2382F61D68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0287" y="5782839"/>
              <a:ext cx="925686" cy="66927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 сполучна лінія 28">
              <a:extLst>
                <a:ext uri="{FF2B5EF4-FFF2-40B4-BE49-F238E27FC236}">
                  <a16:creationId xmlns:a16="http://schemas.microsoft.com/office/drawing/2014/main" id="{5EFC13F0-7856-F909-AF5A-A0E44E0102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95974" y="5782839"/>
              <a:ext cx="2446418" cy="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 сполучна лінія 31">
              <a:extLst>
                <a:ext uri="{FF2B5EF4-FFF2-40B4-BE49-F238E27FC236}">
                  <a16:creationId xmlns:a16="http://schemas.microsoft.com/office/drawing/2014/main" id="{5D782340-A8EE-064B-6903-6F693BE289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95973" y="3339732"/>
              <a:ext cx="0" cy="2443108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 сполучна лінія 32">
              <a:extLst>
                <a:ext uri="{FF2B5EF4-FFF2-40B4-BE49-F238E27FC236}">
                  <a16:creationId xmlns:a16="http://schemas.microsoft.com/office/drawing/2014/main" id="{3CE0F321-6999-C797-375C-1C162D06C1B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0286" y="6452109"/>
              <a:ext cx="2446418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 сполучна лінія 34">
              <a:extLst>
                <a:ext uri="{FF2B5EF4-FFF2-40B4-BE49-F238E27FC236}">
                  <a16:creationId xmlns:a16="http://schemas.microsoft.com/office/drawing/2014/main" id="{4DC22B2C-3DAB-5E11-A68F-0AA2AA629F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16704" y="5782839"/>
              <a:ext cx="925688" cy="66927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 сполучна лінія 37">
              <a:extLst>
                <a:ext uri="{FF2B5EF4-FFF2-40B4-BE49-F238E27FC236}">
                  <a16:creationId xmlns:a16="http://schemas.microsoft.com/office/drawing/2014/main" id="{B4811787-040D-02C5-0BCA-92033E2755A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95974" y="3339732"/>
              <a:ext cx="2446418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 сполучна лінія 38">
              <a:extLst>
                <a:ext uri="{FF2B5EF4-FFF2-40B4-BE49-F238E27FC236}">
                  <a16:creationId xmlns:a16="http://schemas.microsoft.com/office/drawing/2014/main" id="{2948D890-B207-65C1-2C2E-06B7ADAD9A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0286" y="4009002"/>
              <a:ext cx="2446418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 сполучна лінія 39">
              <a:extLst>
                <a:ext uri="{FF2B5EF4-FFF2-40B4-BE49-F238E27FC236}">
                  <a16:creationId xmlns:a16="http://schemas.microsoft.com/office/drawing/2014/main" id="{555C2CC0-804F-D13F-281B-15288FD89C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0287" y="3339732"/>
              <a:ext cx="925686" cy="66927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 сполучна лінія 40">
              <a:extLst>
                <a:ext uri="{FF2B5EF4-FFF2-40B4-BE49-F238E27FC236}">
                  <a16:creationId xmlns:a16="http://schemas.microsoft.com/office/drawing/2014/main" id="{3444B2F4-F392-3785-5B04-58BE5D5326F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16704" y="3339732"/>
              <a:ext cx="925688" cy="66927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 сполучна лінія 41">
              <a:extLst>
                <a:ext uri="{FF2B5EF4-FFF2-40B4-BE49-F238E27FC236}">
                  <a16:creationId xmlns:a16="http://schemas.microsoft.com/office/drawing/2014/main" id="{9D987EA0-F045-18B7-917F-0E1AD18F802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42392" y="3339732"/>
              <a:ext cx="0" cy="2443107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 сполучна лінія 43">
              <a:extLst>
                <a:ext uri="{FF2B5EF4-FFF2-40B4-BE49-F238E27FC236}">
                  <a16:creationId xmlns:a16="http://schemas.microsoft.com/office/drawing/2014/main" id="{BDB69ABF-326D-B61B-10A4-E25A6E1A65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16704" y="4009002"/>
              <a:ext cx="0" cy="2441756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0D10382-26C0-82EB-3CE6-96D29F5EF1F9}"/>
                  </a:ext>
                </a:extLst>
              </p:cNvPr>
              <p:cNvSpPr txBox="1"/>
              <p:nvPr/>
            </p:nvSpPr>
            <p:spPr>
              <a:xfrm>
                <a:off x="1262766" y="265250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0D10382-26C0-82EB-3CE6-96D29F5EF1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2766" y="2652507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A17806B-8DC8-2F0D-1AFC-2FFE9EC1DD4F}"/>
                  </a:ext>
                </a:extLst>
              </p:cNvPr>
              <p:cNvSpPr txBox="1"/>
              <p:nvPr/>
            </p:nvSpPr>
            <p:spPr>
              <a:xfrm>
                <a:off x="2187216" y="1914433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A17806B-8DC8-2F0D-1AFC-2FFE9EC1DD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7216" y="1914433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 l="-8571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15E83B5-037C-26B1-9BD0-95109CA66206}"/>
                  </a:ext>
                </a:extLst>
              </p:cNvPr>
              <p:cNvSpPr txBox="1"/>
              <p:nvPr/>
            </p:nvSpPr>
            <p:spPr>
              <a:xfrm>
                <a:off x="3593202" y="2049529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15E83B5-037C-26B1-9BD0-95109CA662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3202" y="2049529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 l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CBFE96F-7B62-5C44-5912-C86974D67D3E}"/>
                  </a:ext>
                </a:extLst>
              </p:cNvPr>
              <p:cNvSpPr txBox="1"/>
              <p:nvPr/>
            </p:nvSpPr>
            <p:spPr>
              <a:xfrm>
                <a:off x="3024804" y="264015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CBFE96F-7B62-5C44-5912-C86974D67D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4804" y="2640150"/>
                <a:ext cx="436945" cy="523220"/>
              </a:xfrm>
              <a:prstGeom prst="rect">
                <a:avLst/>
              </a:prstGeom>
              <a:blipFill>
                <a:blip r:embed="rId28"/>
                <a:stretch>
                  <a:fillRect l="-8571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7F127BB-B92A-2F72-584F-C2E4D62FFC59}"/>
                  </a:ext>
                </a:extLst>
              </p:cNvPr>
              <p:cNvSpPr txBox="1"/>
              <p:nvPr/>
            </p:nvSpPr>
            <p:spPr>
              <a:xfrm>
                <a:off x="1142986" y="990046"/>
                <a:ext cx="60582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7F127BB-B92A-2F72-584F-C2E4D62FFC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2986" y="990046"/>
                <a:ext cx="605824" cy="523220"/>
              </a:xfrm>
              <a:prstGeom prst="rect">
                <a:avLst/>
              </a:prstGeom>
              <a:blipFill>
                <a:blip r:embed="rId29"/>
                <a:stretch>
                  <a:fillRect l="-2041" b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DC6A123-F560-0C0D-182B-6F75094141BA}"/>
                  </a:ext>
                </a:extLst>
              </p:cNvPr>
              <p:cNvSpPr txBox="1"/>
              <p:nvPr/>
            </p:nvSpPr>
            <p:spPr>
              <a:xfrm>
                <a:off x="1835358" y="444096"/>
                <a:ext cx="60582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DC6A123-F560-0C0D-182B-6F75094141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358" y="444096"/>
                <a:ext cx="605824" cy="523220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DAE6381-3DCE-D4AD-AB65-6F612FD0EFF6}"/>
                  </a:ext>
                </a:extLst>
              </p:cNvPr>
              <p:cNvSpPr txBox="1"/>
              <p:nvPr/>
            </p:nvSpPr>
            <p:spPr>
              <a:xfrm>
                <a:off x="3580343" y="618073"/>
                <a:ext cx="60582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DAE6381-3DCE-D4AD-AB65-6F612FD0EF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0343" y="618073"/>
                <a:ext cx="605824" cy="523220"/>
              </a:xfrm>
              <a:prstGeom prst="rect">
                <a:avLst/>
              </a:prstGeom>
              <a:blipFill>
                <a:blip r:embed="rId31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7AC7224-A366-4FF5-034A-6330C651E78E}"/>
                  </a:ext>
                </a:extLst>
              </p:cNvPr>
              <p:cNvSpPr txBox="1"/>
              <p:nvPr/>
            </p:nvSpPr>
            <p:spPr>
              <a:xfrm>
                <a:off x="1710118" y="1496732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7AC7224-A366-4FF5-034A-6330C651E7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0118" y="1496732"/>
                <a:ext cx="436945" cy="523220"/>
              </a:xfrm>
              <a:prstGeom prst="rect">
                <a:avLst/>
              </a:prstGeom>
              <a:blipFill>
                <a:blip r:embed="rId32"/>
                <a:stretch>
                  <a:fillRect l="-5714" r="-20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Oval 41">
            <a:extLst>
              <a:ext uri="{FF2B5EF4-FFF2-40B4-BE49-F238E27FC236}">
                <a16:creationId xmlns:a16="http://schemas.microsoft.com/office/drawing/2014/main" id="{880E7E1F-7683-D5EE-EE89-985A3438314A}"/>
              </a:ext>
            </a:extLst>
          </p:cNvPr>
          <p:cNvSpPr/>
          <p:nvPr/>
        </p:nvSpPr>
        <p:spPr>
          <a:xfrm>
            <a:off x="2141982" y="1693738"/>
            <a:ext cx="118615" cy="118615"/>
          </a:xfrm>
          <a:prstGeom prst="ellipse">
            <a:avLst/>
          </a:prstGeom>
          <a:solidFill>
            <a:srgbClr val="FF0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7E43D1DB-92EE-1C90-2B52-4FBFA597631B}"/>
              </a:ext>
            </a:extLst>
          </p:cNvPr>
          <p:cNvSpPr/>
          <p:nvPr/>
        </p:nvSpPr>
        <p:spPr>
          <a:xfrm>
            <a:off x="3533326" y="1697206"/>
            <a:ext cx="118615" cy="118615"/>
          </a:xfrm>
          <a:prstGeom prst="ellipse">
            <a:avLst/>
          </a:prstGeom>
          <a:solidFill>
            <a:srgbClr val="FF0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148B696-00C1-CCC8-54DC-287847C0EDD6}"/>
                  </a:ext>
                </a:extLst>
              </p:cNvPr>
              <p:cNvSpPr txBox="1"/>
              <p:nvPr/>
            </p:nvSpPr>
            <p:spPr>
              <a:xfrm>
                <a:off x="3637276" y="147299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148B696-00C1-CCC8-54DC-287847C0ED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7276" y="1472990"/>
                <a:ext cx="436945" cy="523220"/>
              </a:xfrm>
              <a:prstGeom prst="rect">
                <a:avLst/>
              </a:prstGeom>
              <a:blipFill>
                <a:blip r:embed="rId33"/>
                <a:stretch>
                  <a:fillRect l="-8571" r="-857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5" name="Group 44">
            <a:extLst>
              <a:ext uri="{FF2B5EF4-FFF2-40B4-BE49-F238E27FC236}">
                <a16:creationId xmlns:a16="http://schemas.microsoft.com/office/drawing/2014/main" id="{2A491269-AFC8-C39D-4E9C-5D6AEABC14C2}"/>
              </a:ext>
            </a:extLst>
          </p:cNvPr>
          <p:cNvGrpSpPr/>
          <p:nvPr/>
        </p:nvGrpSpPr>
        <p:grpSpPr>
          <a:xfrm>
            <a:off x="9361408" y="1008339"/>
            <a:ext cx="1921649" cy="1773638"/>
            <a:chOff x="1870286" y="3339732"/>
            <a:chExt cx="3372106" cy="3112377"/>
          </a:xfrm>
        </p:grpSpPr>
        <p:cxnSp>
          <p:nvCxnSpPr>
            <p:cNvPr id="46" name="Пряма сполучна лінія 42">
              <a:extLst>
                <a:ext uri="{FF2B5EF4-FFF2-40B4-BE49-F238E27FC236}">
                  <a16:creationId xmlns:a16="http://schemas.microsoft.com/office/drawing/2014/main" id="{8092B28A-998D-C790-C7EC-DB7A1408324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70286" y="4009002"/>
              <a:ext cx="0" cy="2443107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 сполучна лінія 25">
              <a:extLst>
                <a:ext uri="{FF2B5EF4-FFF2-40B4-BE49-F238E27FC236}">
                  <a16:creationId xmlns:a16="http://schemas.microsoft.com/office/drawing/2014/main" id="{57696E1C-D459-D188-CB1B-91A8A64221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0287" y="5782839"/>
              <a:ext cx="925686" cy="66927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 сполучна лінія 28">
              <a:extLst>
                <a:ext uri="{FF2B5EF4-FFF2-40B4-BE49-F238E27FC236}">
                  <a16:creationId xmlns:a16="http://schemas.microsoft.com/office/drawing/2014/main" id="{2E17BCF6-7BEA-887E-E4B6-7E1798295C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95974" y="5782839"/>
              <a:ext cx="2446418" cy="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 сполучна лінія 31">
              <a:extLst>
                <a:ext uri="{FF2B5EF4-FFF2-40B4-BE49-F238E27FC236}">
                  <a16:creationId xmlns:a16="http://schemas.microsoft.com/office/drawing/2014/main" id="{CFD062E0-06BE-27B6-357D-13B75F13C9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95973" y="3339732"/>
              <a:ext cx="0" cy="2443108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 сполучна лінія 32">
              <a:extLst>
                <a:ext uri="{FF2B5EF4-FFF2-40B4-BE49-F238E27FC236}">
                  <a16:creationId xmlns:a16="http://schemas.microsoft.com/office/drawing/2014/main" id="{45F56903-51D6-492E-54B3-1AEB0BC35DC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0286" y="6452109"/>
              <a:ext cx="2446418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 сполучна лінія 34">
              <a:extLst>
                <a:ext uri="{FF2B5EF4-FFF2-40B4-BE49-F238E27FC236}">
                  <a16:creationId xmlns:a16="http://schemas.microsoft.com/office/drawing/2014/main" id="{667C36C3-E3EB-8EF0-D882-2FB519755B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16704" y="5782839"/>
              <a:ext cx="925688" cy="66927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 сполучна лінія 37">
              <a:extLst>
                <a:ext uri="{FF2B5EF4-FFF2-40B4-BE49-F238E27FC236}">
                  <a16:creationId xmlns:a16="http://schemas.microsoft.com/office/drawing/2014/main" id="{BB0E8455-328E-A281-7C65-578B842E44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95974" y="3339732"/>
              <a:ext cx="2446418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 сполучна лінія 38">
              <a:extLst>
                <a:ext uri="{FF2B5EF4-FFF2-40B4-BE49-F238E27FC236}">
                  <a16:creationId xmlns:a16="http://schemas.microsoft.com/office/drawing/2014/main" id="{84F86AFF-0453-334F-C553-9C0CC0B65E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0286" y="4009002"/>
              <a:ext cx="2446418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 сполучна лінія 39">
              <a:extLst>
                <a:ext uri="{FF2B5EF4-FFF2-40B4-BE49-F238E27FC236}">
                  <a16:creationId xmlns:a16="http://schemas.microsoft.com/office/drawing/2014/main" id="{85E53819-CB40-6B30-CA6F-729E99CD9C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0287" y="3339732"/>
              <a:ext cx="925686" cy="66927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 сполучна лінія 40">
              <a:extLst>
                <a:ext uri="{FF2B5EF4-FFF2-40B4-BE49-F238E27FC236}">
                  <a16:creationId xmlns:a16="http://schemas.microsoft.com/office/drawing/2014/main" id="{930CAD5C-9657-E26B-BDF3-491F8AAFE3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16704" y="3339732"/>
              <a:ext cx="925688" cy="66927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 сполучна лінія 41">
              <a:extLst>
                <a:ext uri="{FF2B5EF4-FFF2-40B4-BE49-F238E27FC236}">
                  <a16:creationId xmlns:a16="http://schemas.microsoft.com/office/drawing/2014/main" id="{97371E68-4BA8-A79D-CA1E-2A98817A43F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42392" y="3339732"/>
              <a:ext cx="0" cy="2443107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 сполучна лінія 43">
              <a:extLst>
                <a:ext uri="{FF2B5EF4-FFF2-40B4-BE49-F238E27FC236}">
                  <a16:creationId xmlns:a16="http://schemas.microsoft.com/office/drawing/2014/main" id="{C47ABC07-9367-D288-1424-F453D20BBB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16704" y="4009002"/>
              <a:ext cx="0" cy="2441756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E2F4012F-145E-8B66-878B-C28DF595FCED}"/>
                  </a:ext>
                </a:extLst>
              </p:cNvPr>
              <p:cNvSpPr txBox="1"/>
              <p:nvPr/>
            </p:nvSpPr>
            <p:spPr>
              <a:xfrm>
                <a:off x="8952621" y="265250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E2F4012F-145E-8B66-878B-C28DF595FC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2621" y="2652507"/>
                <a:ext cx="436945" cy="523220"/>
              </a:xfrm>
              <a:prstGeom prst="rect">
                <a:avLst/>
              </a:prstGeom>
              <a:blipFill>
                <a:blip r:embed="rId34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BA298089-263D-A17C-70AF-C71C76748F7B}"/>
                  </a:ext>
                </a:extLst>
              </p:cNvPr>
              <p:cNvSpPr txBox="1"/>
              <p:nvPr/>
            </p:nvSpPr>
            <p:spPr>
              <a:xfrm>
                <a:off x="9877071" y="1914433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BA298089-263D-A17C-70AF-C71C76748F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7071" y="1914433"/>
                <a:ext cx="436945" cy="523220"/>
              </a:xfrm>
              <a:prstGeom prst="rect">
                <a:avLst/>
              </a:prstGeom>
              <a:blipFill>
                <a:blip r:embed="rId35"/>
                <a:stretch>
                  <a:fillRect l="-5556" r="-22222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E8144C8C-E8D8-B5DA-EBDD-0C1548EF0AAC}"/>
                  </a:ext>
                </a:extLst>
              </p:cNvPr>
              <p:cNvSpPr txBox="1"/>
              <p:nvPr/>
            </p:nvSpPr>
            <p:spPr>
              <a:xfrm>
                <a:off x="11283057" y="2049529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E8144C8C-E8D8-B5DA-EBDD-0C1548EF0A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83057" y="2049529"/>
                <a:ext cx="436945" cy="523220"/>
              </a:xfrm>
              <a:prstGeom prst="rect">
                <a:avLst/>
              </a:prstGeom>
              <a:blipFill>
                <a:blip r:embed="rId36"/>
                <a:stretch>
                  <a:fillRect l="-5556" r="-22222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8B921B13-C85E-77CC-36DD-E4854C23B5B1}"/>
                  </a:ext>
                </a:extLst>
              </p:cNvPr>
              <p:cNvSpPr txBox="1"/>
              <p:nvPr/>
            </p:nvSpPr>
            <p:spPr>
              <a:xfrm>
                <a:off x="10714659" y="264015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8B921B13-C85E-77CC-36DD-E4854C23B5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4659" y="2640150"/>
                <a:ext cx="436945" cy="523220"/>
              </a:xfrm>
              <a:prstGeom prst="rect">
                <a:avLst/>
              </a:prstGeom>
              <a:blipFill>
                <a:blip r:embed="rId37"/>
                <a:stretch>
                  <a:fillRect l="-8571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EEFA591D-C911-AE7C-EA03-0B04BB5A55E8}"/>
                  </a:ext>
                </a:extLst>
              </p:cNvPr>
              <p:cNvSpPr txBox="1"/>
              <p:nvPr/>
            </p:nvSpPr>
            <p:spPr>
              <a:xfrm>
                <a:off x="8832841" y="990046"/>
                <a:ext cx="60582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EEFA591D-C911-AE7C-EA03-0B04BB5A55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2841" y="990046"/>
                <a:ext cx="605824" cy="523220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55AB7A44-8A01-A97F-87A8-3D568C693FE1}"/>
                  </a:ext>
                </a:extLst>
              </p:cNvPr>
              <p:cNvSpPr txBox="1"/>
              <p:nvPr/>
            </p:nvSpPr>
            <p:spPr>
              <a:xfrm>
                <a:off x="9525213" y="444096"/>
                <a:ext cx="60582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55AB7A44-8A01-A97F-87A8-3D568C693F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213" y="444096"/>
                <a:ext cx="605824" cy="523220"/>
              </a:xfrm>
              <a:prstGeom prst="rect">
                <a:avLst/>
              </a:prstGeom>
              <a:blipFill>
                <a:blip r:embed="rId39"/>
                <a:stretch>
                  <a:fillRect l="-20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D28C8566-60A6-24A5-5E20-F0F6F42BE205}"/>
                  </a:ext>
                </a:extLst>
              </p:cNvPr>
              <p:cNvSpPr txBox="1"/>
              <p:nvPr/>
            </p:nvSpPr>
            <p:spPr>
              <a:xfrm>
                <a:off x="11270198" y="618073"/>
                <a:ext cx="60582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D28C8566-60A6-24A5-5E20-F0F6F42BE2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0198" y="618073"/>
                <a:ext cx="605824" cy="523220"/>
              </a:xfrm>
              <a:prstGeom prst="rect">
                <a:avLst/>
              </a:prstGeom>
              <a:blipFill>
                <a:blip r:embed="rId40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DA965869-9ADE-CC0A-092F-40A3E2C3D659}"/>
                  </a:ext>
                </a:extLst>
              </p:cNvPr>
              <p:cNvSpPr txBox="1"/>
              <p:nvPr/>
            </p:nvSpPr>
            <p:spPr>
              <a:xfrm>
                <a:off x="9200161" y="74701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DA965869-9ADE-CC0A-092F-40A3E2C3D6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0161" y="747017"/>
                <a:ext cx="436945" cy="523220"/>
              </a:xfrm>
              <a:prstGeom prst="rect">
                <a:avLst/>
              </a:prstGeom>
              <a:blipFill>
                <a:blip r:embed="rId41"/>
                <a:stretch>
                  <a:fillRect l="-8571" r="-20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6" name="Oval 115">
            <a:extLst>
              <a:ext uri="{FF2B5EF4-FFF2-40B4-BE49-F238E27FC236}">
                <a16:creationId xmlns:a16="http://schemas.microsoft.com/office/drawing/2014/main" id="{A6CF1319-53B9-5F44-58E0-296110552703}"/>
              </a:ext>
            </a:extLst>
          </p:cNvPr>
          <p:cNvSpPr/>
          <p:nvPr/>
        </p:nvSpPr>
        <p:spPr>
          <a:xfrm>
            <a:off x="9575730" y="1127738"/>
            <a:ext cx="118615" cy="118615"/>
          </a:xfrm>
          <a:prstGeom prst="ellipse">
            <a:avLst/>
          </a:prstGeom>
          <a:solidFill>
            <a:srgbClr val="FF0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12D2113B-F701-7E5B-F455-0B51A1C22A8B}"/>
              </a:ext>
            </a:extLst>
          </p:cNvPr>
          <p:cNvSpPr/>
          <p:nvPr/>
        </p:nvSpPr>
        <p:spPr>
          <a:xfrm>
            <a:off x="10936594" y="1159951"/>
            <a:ext cx="118615" cy="118615"/>
          </a:xfrm>
          <a:prstGeom prst="ellipse">
            <a:avLst/>
          </a:prstGeom>
          <a:solidFill>
            <a:srgbClr val="FF0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02062E72-B8B5-EA85-F240-61A810B050C3}"/>
                  </a:ext>
                </a:extLst>
              </p:cNvPr>
              <p:cNvSpPr txBox="1"/>
              <p:nvPr/>
            </p:nvSpPr>
            <p:spPr>
              <a:xfrm>
                <a:off x="10846111" y="1209243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02062E72-B8B5-EA85-F240-61A810B050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6111" y="1209243"/>
                <a:ext cx="436945" cy="523220"/>
              </a:xfrm>
              <a:prstGeom prst="rect">
                <a:avLst/>
              </a:prstGeom>
              <a:blipFill>
                <a:blip r:embed="rId42"/>
                <a:stretch>
                  <a:fillRect l="-5556" r="-8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8B6581E2-AF91-C941-F82E-BE0D83EB123F}"/>
                  </a:ext>
                </a:extLst>
              </p:cNvPr>
              <p:cNvSpPr txBox="1"/>
              <p:nvPr/>
            </p:nvSpPr>
            <p:spPr>
              <a:xfrm>
                <a:off x="3006895" y="1240282"/>
                <a:ext cx="60582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8B6581E2-AF91-C941-F82E-BE0D83EB12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6895" y="1240282"/>
                <a:ext cx="605824" cy="523220"/>
              </a:xfrm>
              <a:prstGeom prst="rect">
                <a:avLst/>
              </a:prstGeom>
              <a:blipFill>
                <a:blip r:embed="rId43"/>
                <a:stretch>
                  <a:fillRect l="-2041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53F2B12F-D5F9-CB8E-6B1A-CE5906C83425}"/>
                  </a:ext>
                </a:extLst>
              </p:cNvPr>
              <p:cNvSpPr txBox="1"/>
              <p:nvPr/>
            </p:nvSpPr>
            <p:spPr>
              <a:xfrm>
                <a:off x="10372465" y="947633"/>
                <a:ext cx="60582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53F2B12F-D5F9-CB8E-6B1A-CE5906C834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2465" y="947633"/>
                <a:ext cx="605824" cy="523220"/>
              </a:xfrm>
              <a:prstGeom prst="rect">
                <a:avLst/>
              </a:prstGeom>
              <a:blipFill>
                <a:blip r:embed="rId4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2" name="Пряма сполучна лінія 32">
            <a:extLst>
              <a:ext uri="{FF2B5EF4-FFF2-40B4-BE49-F238E27FC236}">
                <a16:creationId xmlns:a16="http://schemas.microsoft.com/office/drawing/2014/main" id="{61F3FC83-139D-3956-2EF7-C3BA372A46CF}"/>
              </a:ext>
            </a:extLst>
          </p:cNvPr>
          <p:cNvCxnSpPr>
            <a:cxnSpLocks/>
          </p:cNvCxnSpPr>
          <p:nvPr/>
        </p:nvCxnSpPr>
        <p:spPr>
          <a:xfrm flipH="1">
            <a:off x="1437971" y="5909785"/>
            <a:ext cx="1793859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 сполучна лінія 32">
            <a:extLst>
              <a:ext uri="{FF2B5EF4-FFF2-40B4-BE49-F238E27FC236}">
                <a16:creationId xmlns:a16="http://schemas.microsoft.com/office/drawing/2014/main" id="{41EFD056-C144-EFE7-F339-DD4B82839232}"/>
              </a:ext>
            </a:extLst>
          </p:cNvPr>
          <p:cNvCxnSpPr>
            <a:cxnSpLocks/>
          </p:cNvCxnSpPr>
          <p:nvPr/>
        </p:nvCxnSpPr>
        <p:spPr>
          <a:xfrm flipH="1">
            <a:off x="2024375" y="4246401"/>
            <a:ext cx="179385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Пряма сполучна лінія 32">
            <a:extLst>
              <a:ext uri="{FF2B5EF4-FFF2-40B4-BE49-F238E27FC236}">
                <a16:creationId xmlns:a16="http://schemas.microsoft.com/office/drawing/2014/main" id="{F1BCF5B6-C067-8E8D-4711-550158F3E78A}"/>
              </a:ext>
            </a:extLst>
          </p:cNvPr>
          <p:cNvCxnSpPr>
            <a:cxnSpLocks/>
          </p:cNvCxnSpPr>
          <p:nvPr/>
        </p:nvCxnSpPr>
        <p:spPr>
          <a:xfrm flipV="1">
            <a:off x="1437971" y="4246401"/>
            <a:ext cx="586404" cy="166338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Пряма сполучна лінія 32">
            <a:extLst>
              <a:ext uri="{FF2B5EF4-FFF2-40B4-BE49-F238E27FC236}">
                <a16:creationId xmlns:a16="http://schemas.microsoft.com/office/drawing/2014/main" id="{08E525EB-54EE-A0E3-483D-0B55E0E756CA}"/>
              </a:ext>
            </a:extLst>
          </p:cNvPr>
          <p:cNvCxnSpPr>
            <a:cxnSpLocks/>
          </p:cNvCxnSpPr>
          <p:nvPr/>
        </p:nvCxnSpPr>
        <p:spPr>
          <a:xfrm flipV="1">
            <a:off x="3231830" y="4246401"/>
            <a:ext cx="586404" cy="166338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Пряма сполучна лінія 32">
            <a:extLst>
              <a:ext uri="{FF2B5EF4-FFF2-40B4-BE49-F238E27FC236}">
                <a16:creationId xmlns:a16="http://schemas.microsoft.com/office/drawing/2014/main" id="{90FA90C9-B91E-C80F-51B6-3AB698DFCF4B}"/>
              </a:ext>
            </a:extLst>
          </p:cNvPr>
          <p:cNvCxnSpPr>
            <a:cxnSpLocks/>
          </p:cNvCxnSpPr>
          <p:nvPr/>
        </p:nvCxnSpPr>
        <p:spPr>
          <a:xfrm>
            <a:off x="1437970" y="3707746"/>
            <a:ext cx="586405" cy="53865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Пряма сполучна лінія 32">
            <a:extLst>
              <a:ext uri="{FF2B5EF4-FFF2-40B4-BE49-F238E27FC236}">
                <a16:creationId xmlns:a16="http://schemas.microsoft.com/office/drawing/2014/main" id="{85A71E12-1351-5F21-BD63-5576D17AD869}"/>
              </a:ext>
            </a:extLst>
          </p:cNvPr>
          <p:cNvCxnSpPr>
            <a:cxnSpLocks/>
          </p:cNvCxnSpPr>
          <p:nvPr/>
        </p:nvCxnSpPr>
        <p:spPr>
          <a:xfrm>
            <a:off x="1437971" y="3707746"/>
            <a:ext cx="0" cy="220203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Пряма сполучна лінія 32">
            <a:extLst>
              <a:ext uri="{FF2B5EF4-FFF2-40B4-BE49-F238E27FC236}">
                <a16:creationId xmlns:a16="http://schemas.microsoft.com/office/drawing/2014/main" id="{D6D4A5BC-BA0F-2641-1B02-EA97B08B4495}"/>
              </a:ext>
            </a:extLst>
          </p:cNvPr>
          <p:cNvCxnSpPr>
            <a:cxnSpLocks/>
          </p:cNvCxnSpPr>
          <p:nvPr/>
        </p:nvCxnSpPr>
        <p:spPr>
          <a:xfrm>
            <a:off x="2024375" y="4246401"/>
            <a:ext cx="0" cy="220203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Пряма сполучна лінія 32">
            <a:extLst>
              <a:ext uri="{FF2B5EF4-FFF2-40B4-BE49-F238E27FC236}">
                <a16:creationId xmlns:a16="http://schemas.microsoft.com/office/drawing/2014/main" id="{74F641C2-24D4-7487-E8D4-D1A880BA105B}"/>
              </a:ext>
            </a:extLst>
          </p:cNvPr>
          <p:cNvCxnSpPr>
            <a:cxnSpLocks/>
          </p:cNvCxnSpPr>
          <p:nvPr/>
        </p:nvCxnSpPr>
        <p:spPr>
          <a:xfrm>
            <a:off x="1436394" y="5918997"/>
            <a:ext cx="586405" cy="53865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Пряма сполучна лінія 32">
            <a:extLst>
              <a:ext uri="{FF2B5EF4-FFF2-40B4-BE49-F238E27FC236}">
                <a16:creationId xmlns:a16="http://schemas.microsoft.com/office/drawing/2014/main" id="{2D5158E3-CE09-AD49-E79E-C81ED1CE5FC6}"/>
              </a:ext>
            </a:extLst>
          </p:cNvPr>
          <p:cNvCxnSpPr>
            <a:cxnSpLocks/>
          </p:cNvCxnSpPr>
          <p:nvPr/>
        </p:nvCxnSpPr>
        <p:spPr>
          <a:xfrm flipV="1">
            <a:off x="2025148" y="5909784"/>
            <a:ext cx="1206682" cy="54786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Пряма сполучна лінія 32">
            <a:extLst>
              <a:ext uri="{FF2B5EF4-FFF2-40B4-BE49-F238E27FC236}">
                <a16:creationId xmlns:a16="http://schemas.microsoft.com/office/drawing/2014/main" id="{A90ABA08-F418-1A9B-7F09-04010D883AE6}"/>
              </a:ext>
            </a:extLst>
          </p:cNvPr>
          <p:cNvCxnSpPr>
            <a:cxnSpLocks/>
          </p:cNvCxnSpPr>
          <p:nvPr/>
        </p:nvCxnSpPr>
        <p:spPr>
          <a:xfrm>
            <a:off x="1444680" y="3707746"/>
            <a:ext cx="2373554" cy="53865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27B01772-0037-7F0E-47F0-35BB16D0DA11}"/>
              </a:ext>
            </a:extLst>
          </p:cNvPr>
          <p:cNvCxnSpPr>
            <a:cxnSpLocks/>
          </p:cNvCxnSpPr>
          <p:nvPr/>
        </p:nvCxnSpPr>
        <p:spPr>
          <a:xfrm flipH="1">
            <a:off x="8846237" y="5431169"/>
            <a:ext cx="2926114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Connector 236">
            <a:extLst>
              <a:ext uri="{FF2B5EF4-FFF2-40B4-BE49-F238E27FC236}">
                <a16:creationId xmlns:a16="http://schemas.microsoft.com/office/drawing/2014/main" id="{DC337C7B-077D-304D-E6AB-374324A90B36}"/>
              </a:ext>
            </a:extLst>
          </p:cNvPr>
          <p:cNvCxnSpPr>
            <a:cxnSpLocks/>
          </p:cNvCxnSpPr>
          <p:nvPr/>
        </p:nvCxnSpPr>
        <p:spPr>
          <a:xfrm flipH="1">
            <a:off x="10857626" y="5432334"/>
            <a:ext cx="920572" cy="103418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Connector 237">
            <a:extLst>
              <a:ext uri="{FF2B5EF4-FFF2-40B4-BE49-F238E27FC236}">
                <a16:creationId xmlns:a16="http://schemas.microsoft.com/office/drawing/2014/main" id="{38B2A7F6-B350-A6F7-D1CE-699965F81C66}"/>
              </a:ext>
            </a:extLst>
          </p:cNvPr>
          <p:cNvCxnSpPr>
            <a:cxnSpLocks/>
          </p:cNvCxnSpPr>
          <p:nvPr/>
        </p:nvCxnSpPr>
        <p:spPr>
          <a:xfrm flipH="1" flipV="1">
            <a:off x="8839729" y="5430003"/>
            <a:ext cx="2017897" cy="103651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Straight Connector 238">
            <a:extLst>
              <a:ext uri="{FF2B5EF4-FFF2-40B4-BE49-F238E27FC236}">
                <a16:creationId xmlns:a16="http://schemas.microsoft.com/office/drawing/2014/main" id="{89E12414-1E77-7CE3-8B75-C547A4D673C8}"/>
              </a:ext>
            </a:extLst>
          </p:cNvPr>
          <p:cNvCxnSpPr>
            <a:cxnSpLocks/>
          </p:cNvCxnSpPr>
          <p:nvPr/>
        </p:nvCxnSpPr>
        <p:spPr>
          <a:xfrm flipH="1" flipV="1">
            <a:off x="10857626" y="3660818"/>
            <a:ext cx="915838" cy="177093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Straight Connector 239">
            <a:extLst>
              <a:ext uri="{FF2B5EF4-FFF2-40B4-BE49-F238E27FC236}">
                <a16:creationId xmlns:a16="http://schemas.microsoft.com/office/drawing/2014/main" id="{59894107-BBEC-846A-8226-CA3527141F29}"/>
              </a:ext>
            </a:extLst>
          </p:cNvPr>
          <p:cNvCxnSpPr>
            <a:cxnSpLocks/>
          </p:cNvCxnSpPr>
          <p:nvPr/>
        </p:nvCxnSpPr>
        <p:spPr>
          <a:xfrm flipH="1" flipV="1">
            <a:off x="10857626" y="3660235"/>
            <a:ext cx="0" cy="278881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Straight Connector 240">
            <a:extLst>
              <a:ext uri="{FF2B5EF4-FFF2-40B4-BE49-F238E27FC236}">
                <a16:creationId xmlns:a16="http://schemas.microsoft.com/office/drawing/2014/main" id="{8A9FE5B0-8F8E-0073-3552-544976C21F8F}"/>
              </a:ext>
            </a:extLst>
          </p:cNvPr>
          <p:cNvCxnSpPr>
            <a:cxnSpLocks/>
          </p:cNvCxnSpPr>
          <p:nvPr/>
        </p:nvCxnSpPr>
        <p:spPr>
          <a:xfrm flipV="1">
            <a:off x="8846237" y="3659071"/>
            <a:ext cx="2011388" cy="176976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3" name="TextBox 242">
                <a:extLst>
                  <a:ext uri="{FF2B5EF4-FFF2-40B4-BE49-F238E27FC236}">
                    <a16:creationId xmlns:a16="http://schemas.microsoft.com/office/drawing/2014/main" id="{CE3AAA22-E61B-CDF8-552B-A7BD6F272FE9}"/>
                  </a:ext>
                </a:extLst>
              </p:cNvPr>
              <p:cNvSpPr txBox="1"/>
              <p:nvPr/>
            </p:nvSpPr>
            <p:spPr>
              <a:xfrm>
                <a:off x="1049604" y="5765382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43" name="TextBox 242">
                <a:extLst>
                  <a:ext uri="{FF2B5EF4-FFF2-40B4-BE49-F238E27FC236}">
                    <a16:creationId xmlns:a16="http://schemas.microsoft.com/office/drawing/2014/main" id="{CE3AAA22-E61B-CDF8-552B-A7BD6F272F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604" y="5765382"/>
                <a:ext cx="436945" cy="523220"/>
              </a:xfrm>
              <a:prstGeom prst="rect">
                <a:avLst/>
              </a:prstGeom>
              <a:blipFill>
                <a:blip r:embed="rId45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4" name="TextBox 243">
                <a:extLst>
                  <a:ext uri="{FF2B5EF4-FFF2-40B4-BE49-F238E27FC236}">
                    <a16:creationId xmlns:a16="http://schemas.microsoft.com/office/drawing/2014/main" id="{84B097E7-0EF3-C300-6F48-4E848D987C3C}"/>
                  </a:ext>
                </a:extLst>
              </p:cNvPr>
              <p:cNvSpPr txBox="1"/>
              <p:nvPr/>
            </p:nvSpPr>
            <p:spPr>
              <a:xfrm>
                <a:off x="3223415" y="566049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44" name="TextBox 243">
                <a:extLst>
                  <a:ext uri="{FF2B5EF4-FFF2-40B4-BE49-F238E27FC236}">
                    <a16:creationId xmlns:a16="http://schemas.microsoft.com/office/drawing/2014/main" id="{84B097E7-0EF3-C300-6F48-4E848D987C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3415" y="5660497"/>
                <a:ext cx="436945" cy="523220"/>
              </a:xfrm>
              <a:prstGeom prst="rect">
                <a:avLst/>
              </a:prstGeom>
              <a:blipFill>
                <a:blip r:embed="rId46"/>
                <a:stretch>
                  <a:fillRect l="-5714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7" name="TextBox 266">
                <a:extLst>
                  <a:ext uri="{FF2B5EF4-FFF2-40B4-BE49-F238E27FC236}">
                    <a16:creationId xmlns:a16="http://schemas.microsoft.com/office/drawing/2014/main" id="{15B48678-386C-4563-51EC-E2E99BB52012}"/>
                  </a:ext>
                </a:extLst>
              </p:cNvPr>
              <p:cNvSpPr txBox="1"/>
              <p:nvPr/>
            </p:nvSpPr>
            <p:spPr>
              <a:xfrm>
                <a:off x="1824743" y="6399228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67" name="TextBox 266">
                <a:extLst>
                  <a:ext uri="{FF2B5EF4-FFF2-40B4-BE49-F238E27FC236}">
                    <a16:creationId xmlns:a16="http://schemas.microsoft.com/office/drawing/2014/main" id="{15B48678-386C-4563-51EC-E2E99BB520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4743" y="6399228"/>
                <a:ext cx="436945" cy="523220"/>
              </a:xfrm>
              <a:prstGeom prst="rect">
                <a:avLst/>
              </a:prstGeom>
              <a:blipFill>
                <a:blip r:embed="rId47"/>
                <a:stretch>
                  <a:fillRect l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8" name="TextBox 267">
                <a:extLst>
                  <a:ext uri="{FF2B5EF4-FFF2-40B4-BE49-F238E27FC236}">
                    <a16:creationId xmlns:a16="http://schemas.microsoft.com/office/drawing/2014/main" id="{9D34C01A-8155-67EF-70E4-38F4AC4C554C}"/>
                  </a:ext>
                </a:extLst>
              </p:cNvPr>
              <p:cNvSpPr txBox="1"/>
              <p:nvPr/>
            </p:nvSpPr>
            <p:spPr>
              <a:xfrm>
                <a:off x="989067" y="3194684"/>
                <a:ext cx="5864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68" name="TextBox 267">
                <a:extLst>
                  <a:ext uri="{FF2B5EF4-FFF2-40B4-BE49-F238E27FC236}">
                    <a16:creationId xmlns:a16="http://schemas.microsoft.com/office/drawing/2014/main" id="{9D34C01A-8155-67EF-70E4-38F4AC4C55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067" y="3194684"/>
                <a:ext cx="586404" cy="523220"/>
              </a:xfrm>
              <a:prstGeom prst="rect">
                <a:avLst/>
              </a:prstGeom>
              <a:blipFill>
                <a:blip r:embed="rId48"/>
                <a:stretch>
                  <a:fillRect l="-2128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9" name="TextBox 268">
                <a:extLst>
                  <a:ext uri="{FF2B5EF4-FFF2-40B4-BE49-F238E27FC236}">
                    <a16:creationId xmlns:a16="http://schemas.microsoft.com/office/drawing/2014/main" id="{91BCC34B-B865-8623-CD36-2D66D4093D55}"/>
                  </a:ext>
                </a:extLst>
              </p:cNvPr>
              <p:cNvSpPr txBox="1"/>
              <p:nvPr/>
            </p:nvSpPr>
            <p:spPr>
              <a:xfrm>
                <a:off x="3814516" y="3897703"/>
                <a:ext cx="5864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69" name="TextBox 268">
                <a:extLst>
                  <a:ext uri="{FF2B5EF4-FFF2-40B4-BE49-F238E27FC236}">
                    <a16:creationId xmlns:a16="http://schemas.microsoft.com/office/drawing/2014/main" id="{91BCC34B-B865-8623-CD36-2D66D4093D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4516" y="3897703"/>
                <a:ext cx="586404" cy="523220"/>
              </a:xfrm>
              <a:prstGeom prst="rect">
                <a:avLst/>
              </a:prstGeom>
              <a:blipFill>
                <a:blip r:embed="rId49"/>
                <a:stretch>
                  <a:fillRect l="-2128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0" name="TextBox 269">
                <a:extLst>
                  <a:ext uri="{FF2B5EF4-FFF2-40B4-BE49-F238E27FC236}">
                    <a16:creationId xmlns:a16="http://schemas.microsoft.com/office/drawing/2014/main" id="{01DCC88C-D3F8-8F7A-7942-68B9300E70BD}"/>
                  </a:ext>
                </a:extLst>
              </p:cNvPr>
              <p:cNvSpPr txBox="1"/>
              <p:nvPr/>
            </p:nvSpPr>
            <p:spPr>
              <a:xfrm>
                <a:off x="2005749" y="4229512"/>
                <a:ext cx="5864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70" name="TextBox 269">
                <a:extLst>
                  <a:ext uri="{FF2B5EF4-FFF2-40B4-BE49-F238E27FC236}">
                    <a16:creationId xmlns:a16="http://schemas.microsoft.com/office/drawing/2014/main" id="{01DCC88C-D3F8-8F7A-7942-68B9300E70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5749" y="4229512"/>
                <a:ext cx="586404" cy="523220"/>
              </a:xfrm>
              <a:prstGeom prst="rect">
                <a:avLst/>
              </a:prstGeom>
              <a:blipFill>
                <a:blip r:embed="rId5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1" name="TextBox 270">
                <a:extLst>
                  <a:ext uri="{FF2B5EF4-FFF2-40B4-BE49-F238E27FC236}">
                    <a16:creationId xmlns:a16="http://schemas.microsoft.com/office/drawing/2014/main" id="{5D3C6701-D4D3-2F4F-3157-DDA039FC2D00}"/>
                  </a:ext>
                </a:extLst>
              </p:cNvPr>
              <p:cNvSpPr txBox="1"/>
              <p:nvPr/>
            </p:nvSpPr>
            <p:spPr>
              <a:xfrm>
                <a:off x="8429732" y="5168834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71" name="TextBox 270">
                <a:extLst>
                  <a:ext uri="{FF2B5EF4-FFF2-40B4-BE49-F238E27FC236}">
                    <a16:creationId xmlns:a16="http://schemas.microsoft.com/office/drawing/2014/main" id="{5D3C6701-D4D3-2F4F-3157-DDA039FC2D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9732" y="5168834"/>
                <a:ext cx="436945" cy="523220"/>
              </a:xfrm>
              <a:prstGeom prst="rect">
                <a:avLst/>
              </a:prstGeom>
              <a:blipFill>
                <a:blip r:embed="rId45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2" name="TextBox 271">
                <a:extLst>
                  <a:ext uri="{FF2B5EF4-FFF2-40B4-BE49-F238E27FC236}">
                    <a16:creationId xmlns:a16="http://schemas.microsoft.com/office/drawing/2014/main" id="{3685627B-A1B2-194E-35FC-EB5239512375}"/>
                  </a:ext>
                </a:extLst>
              </p:cNvPr>
              <p:cNvSpPr txBox="1"/>
              <p:nvPr/>
            </p:nvSpPr>
            <p:spPr>
              <a:xfrm>
                <a:off x="11772351" y="5167811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72" name="TextBox 271">
                <a:extLst>
                  <a:ext uri="{FF2B5EF4-FFF2-40B4-BE49-F238E27FC236}">
                    <a16:creationId xmlns:a16="http://schemas.microsoft.com/office/drawing/2014/main" id="{3685627B-A1B2-194E-35FC-EB52395123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2351" y="5167811"/>
                <a:ext cx="436945" cy="523220"/>
              </a:xfrm>
              <a:prstGeom prst="rect">
                <a:avLst/>
              </a:prstGeom>
              <a:blipFill>
                <a:blip r:embed="rId51"/>
                <a:stretch>
                  <a:fillRect l="-5556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3" name="TextBox 272">
                <a:extLst>
                  <a:ext uri="{FF2B5EF4-FFF2-40B4-BE49-F238E27FC236}">
                    <a16:creationId xmlns:a16="http://schemas.microsoft.com/office/drawing/2014/main" id="{49861243-1EBB-5A49-35DB-EDC323E7D77B}"/>
                  </a:ext>
                </a:extLst>
              </p:cNvPr>
              <p:cNvSpPr txBox="1"/>
              <p:nvPr/>
            </p:nvSpPr>
            <p:spPr>
              <a:xfrm>
                <a:off x="10740055" y="6375782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73" name="TextBox 272">
                <a:extLst>
                  <a:ext uri="{FF2B5EF4-FFF2-40B4-BE49-F238E27FC236}">
                    <a16:creationId xmlns:a16="http://schemas.microsoft.com/office/drawing/2014/main" id="{49861243-1EBB-5A49-35DB-EDC323E7D7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0055" y="6375782"/>
                <a:ext cx="436945" cy="523220"/>
              </a:xfrm>
              <a:prstGeom prst="rect">
                <a:avLst/>
              </a:prstGeom>
              <a:blipFill>
                <a:blip r:embed="rId52"/>
                <a:stretch>
                  <a:fillRect l="-2857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4" name="TextBox 273">
                <a:extLst>
                  <a:ext uri="{FF2B5EF4-FFF2-40B4-BE49-F238E27FC236}">
                    <a16:creationId xmlns:a16="http://schemas.microsoft.com/office/drawing/2014/main" id="{5BC5C55F-2702-66CA-82E1-53B899FDC456}"/>
                  </a:ext>
                </a:extLst>
              </p:cNvPr>
              <p:cNvSpPr txBox="1"/>
              <p:nvPr/>
            </p:nvSpPr>
            <p:spPr>
              <a:xfrm>
                <a:off x="10789237" y="321556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74" name="TextBox 273">
                <a:extLst>
                  <a:ext uri="{FF2B5EF4-FFF2-40B4-BE49-F238E27FC236}">
                    <a16:creationId xmlns:a16="http://schemas.microsoft.com/office/drawing/2014/main" id="{5BC5C55F-2702-66CA-82E1-53B899FDC4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9237" y="3215567"/>
                <a:ext cx="436945" cy="523220"/>
              </a:xfrm>
              <a:prstGeom prst="rect">
                <a:avLst/>
              </a:prstGeom>
              <a:blipFill>
                <a:blip r:embed="rId5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5" name="Straight Connector 274">
            <a:extLst>
              <a:ext uri="{FF2B5EF4-FFF2-40B4-BE49-F238E27FC236}">
                <a16:creationId xmlns:a16="http://schemas.microsoft.com/office/drawing/2014/main" id="{F349CA1C-3871-A43A-E8A3-22C422B28F6F}"/>
              </a:ext>
            </a:extLst>
          </p:cNvPr>
          <p:cNvCxnSpPr>
            <a:cxnSpLocks/>
          </p:cNvCxnSpPr>
          <p:nvPr/>
        </p:nvCxnSpPr>
        <p:spPr>
          <a:xfrm flipH="1">
            <a:off x="9758680" y="4652131"/>
            <a:ext cx="1610651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Connector 275">
            <a:extLst>
              <a:ext uri="{FF2B5EF4-FFF2-40B4-BE49-F238E27FC236}">
                <a16:creationId xmlns:a16="http://schemas.microsoft.com/office/drawing/2014/main" id="{9DFB4B84-C68C-D52C-8A0A-0DAA2B9CD460}"/>
              </a:ext>
            </a:extLst>
          </p:cNvPr>
          <p:cNvCxnSpPr>
            <a:cxnSpLocks/>
          </p:cNvCxnSpPr>
          <p:nvPr/>
        </p:nvCxnSpPr>
        <p:spPr>
          <a:xfrm flipH="1">
            <a:off x="10857349" y="4650967"/>
            <a:ext cx="503262" cy="565374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Connector 276">
            <a:extLst>
              <a:ext uri="{FF2B5EF4-FFF2-40B4-BE49-F238E27FC236}">
                <a16:creationId xmlns:a16="http://schemas.microsoft.com/office/drawing/2014/main" id="{611A7013-210A-0BB2-8608-301632CB061F}"/>
              </a:ext>
            </a:extLst>
          </p:cNvPr>
          <p:cNvCxnSpPr>
            <a:cxnSpLocks/>
          </p:cNvCxnSpPr>
          <p:nvPr/>
        </p:nvCxnSpPr>
        <p:spPr>
          <a:xfrm flipH="1" flipV="1">
            <a:off x="9758680" y="4652131"/>
            <a:ext cx="1088783" cy="559267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3" name="Rounded Rectangle 282">
                <a:extLst>
                  <a:ext uri="{FF2B5EF4-FFF2-40B4-BE49-F238E27FC236}">
                    <a16:creationId xmlns:a16="http://schemas.microsoft.com/office/drawing/2014/main" id="{307E4B71-6CD7-152B-47AD-0BA559EE9709}"/>
                  </a:ext>
                </a:extLst>
              </p:cNvPr>
              <p:cNvSpPr/>
              <p:nvPr/>
            </p:nvSpPr>
            <p:spPr>
              <a:xfrm>
                <a:off x="4553536" y="3385406"/>
                <a:ext cx="3871148" cy="1632802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2) </a:t>
                </a:r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Доведіть за наявними даними, що площини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</m:oMath>
                </a14:m>
                <a:r>
                  <a:rPr lang="en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40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k-UA" sz="240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k-UA" sz="240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 паралельні</a:t>
                </a:r>
                <a:endParaRPr lang="en-UA" sz="24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83" name="Rounded Rectangle 282">
                <a:extLst>
                  <a:ext uri="{FF2B5EF4-FFF2-40B4-BE49-F238E27FC236}">
                    <a16:creationId xmlns:a16="http://schemas.microsoft.com/office/drawing/2014/main" id="{307E4B71-6CD7-152B-47AD-0BA559EE97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3536" y="3385406"/>
                <a:ext cx="3871148" cy="1632802"/>
              </a:xfrm>
              <a:prstGeom prst="roundRect">
                <a:avLst>
                  <a:gd name="adj" fmla="val 3670"/>
                </a:avLst>
              </a:prstGeom>
              <a:blipFill>
                <a:blip r:embed="rId54"/>
                <a:stretch>
                  <a:fillRect l="-1634" t="-769" r="-2614" b="-61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4" name="TextBox 283">
                <a:extLst>
                  <a:ext uri="{FF2B5EF4-FFF2-40B4-BE49-F238E27FC236}">
                    <a16:creationId xmlns:a16="http://schemas.microsoft.com/office/drawing/2014/main" id="{2336C311-70C9-D29C-3790-56008B29B3E5}"/>
                  </a:ext>
                </a:extLst>
              </p:cNvPr>
              <p:cNvSpPr txBox="1"/>
              <p:nvPr/>
            </p:nvSpPr>
            <p:spPr>
              <a:xfrm>
                <a:off x="9144402" y="4159313"/>
                <a:ext cx="5864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84" name="TextBox 283">
                <a:extLst>
                  <a:ext uri="{FF2B5EF4-FFF2-40B4-BE49-F238E27FC236}">
                    <a16:creationId xmlns:a16="http://schemas.microsoft.com/office/drawing/2014/main" id="{2336C311-70C9-D29C-3790-56008B29B3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402" y="4159313"/>
                <a:ext cx="586404" cy="523220"/>
              </a:xfrm>
              <a:prstGeom prst="rect">
                <a:avLst/>
              </a:prstGeom>
              <a:blipFill>
                <a:blip r:embed="rId55"/>
                <a:stretch>
                  <a:fillRect l="-4255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5" name="TextBox 284">
                <a:extLst>
                  <a:ext uri="{FF2B5EF4-FFF2-40B4-BE49-F238E27FC236}">
                    <a16:creationId xmlns:a16="http://schemas.microsoft.com/office/drawing/2014/main" id="{624B0D4B-3893-00CF-52D4-6DBD8532D2AC}"/>
                  </a:ext>
                </a:extLst>
              </p:cNvPr>
              <p:cNvSpPr txBox="1"/>
              <p:nvPr/>
            </p:nvSpPr>
            <p:spPr>
              <a:xfrm>
                <a:off x="11323329" y="4233463"/>
                <a:ext cx="5864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85" name="TextBox 284">
                <a:extLst>
                  <a:ext uri="{FF2B5EF4-FFF2-40B4-BE49-F238E27FC236}">
                    <a16:creationId xmlns:a16="http://schemas.microsoft.com/office/drawing/2014/main" id="{624B0D4B-3893-00CF-52D4-6DBD8532D2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3329" y="4233463"/>
                <a:ext cx="586404" cy="523220"/>
              </a:xfrm>
              <a:prstGeom prst="rect">
                <a:avLst/>
              </a:prstGeom>
              <a:blipFill>
                <a:blip r:embed="rId56"/>
                <a:stretch>
                  <a:fillRect l="-2128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6" name="TextBox 285">
                <a:extLst>
                  <a:ext uri="{FF2B5EF4-FFF2-40B4-BE49-F238E27FC236}">
                    <a16:creationId xmlns:a16="http://schemas.microsoft.com/office/drawing/2014/main" id="{574A7083-2E35-CCD8-145A-FE806B6E78FE}"/>
                  </a:ext>
                </a:extLst>
              </p:cNvPr>
              <p:cNvSpPr txBox="1"/>
              <p:nvPr/>
            </p:nvSpPr>
            <p:spPr>
              <a:xfrm>
                <a:off x="10789237" y="5125514"/>
                <a:ext cx="5864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86" name="TextBox 285">
                <a:extLst>
                  <a:ext uri="{FF2B5EF4-FFF2-40B4-BE49-F238E27FC236}">
                    <a16:creationId xmlns:a16="http://schemas.microsoft.com/office/drawing/2014/main" id="{574A7083-2E35-CCD8-145A-FE806B6E78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9237" y="5125514"/>
                <a:ext cx="586404" cy="523220"/>
              </a:xfrm>
              <a:prstGeom prst="rect">
                <a:avLst/>
              </a:prstGeom>
              <a:blipFill>
                <a:blip r:embed="rId57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7" name="TextBox 286">
                <a:extLst>
                  <a:ext uri="{FF2B5EF4-FFF2-40B4-BE49-F238E27FC236}">
                    <a16:creationId xmlns:a16="http://schemas.microsoft.com/office/drawing/2014/main" id="{52B977AE-DBA1-7BCA-4763-5B9FBF784754}"/>
                  </a:ext>
                </a:extLst>
              </p:cNvPr>
              <p:cNvSpPr txBox="1"/>
              <p:nvPr/>
            </p:nvSpPr>
            <p:spPr>
              <a:xfrm>
                <a:off x="3752721" y="5347420"/>
                <a:ext cx="2684254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/>
                  <a:t> </a:t>
                </a:r>
                <a:r>
                  <a:rPr lang="uk-UA" sz="2800" dirty="0">
                    <a:solidFill>
                      <a:schemeClr val="bg1"/>
                    </a:solidFill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sSub>
                      <m:sSubPr>
                        <m:ctrlPr>
                          <a:rPr lang="en-US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uk-UA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A" sz="2800" dirty="0">
                    <a:solidFill>
                      <a:schemeClr val="bg1"/>
                    </a:solidFill>
                  </a:rPr>
                  <a:t> </a:t>
                </a:r>
                <a:r>
                  <a:rPr lang="uk-UA" sz="2800" dirty="0">
                    <a:solidFill>
                      <a:schemeClr val="bg1"/>
                    </a:solidFill>
                  </a:rPr>
                  <a:t>- паралелограми</a:t>
                </a:r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87" name="TextBox 286">
                <a:extLst>
                  <a:ext uri="{FF2B5EF4-FFF2-40B4-BE49-F238E27FC236}">
                    <a16:creationId xmlns:a16="http://schemas.microsoft.com/office/drawing/2014/main" id="{52B977AE-DBA1-7BCA-4763-5B9FBF7847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2721" y="5347420"/>
                <a:ext cx="2684254" cy="1384995"/>
              </a:xfrm>
              <a:prstGeom prst="rect">
                <a:avLst/>
              </a:prstGeom>
              <a:blipFill>
                <a:blip r:embed="rId58"/>
                <a:stretch>
                  <a:fillRect l="-4717" t="-4545" b="-1090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4" name="Straight Connector 293">
            <a:extLst>
              <a:ext uri="{FF2B5EF4-FFF2-40B4-BE49-F238E27FC236}">
                <a16:creationId xmlns:a16="http://schemas.microsoft.com/office/drawing/2014/main" id="{B572DB6C-8644-4DDC-381A-1D86DCAAB706}"/>
              </a:ext>
            </a:extLst>
          </p:cNvPr>
          <p:cNvCxnSpPr>
            <a:cxnSpLocks/>
          </p:cNvCxnSpPr>
          <p:nvPr/>
        </p:nvCxnSpPr>
        <p:spPr>
          <a:xfrm flipV="1">
            <a:off x="11039129" y="4158538"/>
            <a:ext cx="197163" cy="1019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D7B06F7F-6947-DBE2-26C7-D83DE35182A3}"/>
              </a:ext>
            </a:extLst>
          </p:cNvPr>
          <p:cNvCxnSpPr>
            <a:cxnSpLocks/>
          </p:cNvCxnSpPr>
          <p:nvPr/>
        </p:nvCxnSpPr>
        <p:spPr>
          <a:xfrm flipV="1">
            <a:off x="11468456" y="4979903"/>
            <a:ext cx="197163" cy="1019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205F127A-AE96-8706-3D16-593D39BB0AC8}"/>
              </a:ext>
            </a:extLst>
          </p:cNvPr>
          <p:cNvCxnSpPr>
            <a:cxnSpLocks/>
          </p:cNvCxnSpPr>
          <p:nvPr/>
        </p:nvCxnSpPr>
        <p:spPr>
          <a:xfrm>
            <a:off x="10766680" y="4411128"/>
            <a:ext cx="172424" cy="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Straight Connector 298">
            <a:extLst>
              <a:ext uri="{FF2B5EF4-FFF2-40B4-BE49-F238E27FC236}">
                <a16:creationId xmlns:a16="http://schemas.microsoft.com/office/drawing/2014/main" id="{F446FCC1-61C3-A22F-92A3-1F9C0921569D}"/>
              </a:ext>
            </a:extLst>
          </p:cNvPr>
          <p:cNvCxnSpPr>
            <a:cxnSpLocks/>
          </p:cNvCxnSpPr>
          <p:nvPr/>
        </p:nvCxnSpPr>
        <p:spPr>
          <a:xfrm>
            <a:off x="10766680" y="4469629"/>
            <a:ext cx="172424" cy="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Straight Connector 299">
            <a:extLst>
              <a:ext uri="{FF2B5EF4-FFF2-40B4-BE49-F238E27FC236}">
                <a16:creationId xmlns:a16="http://schemas.microsoft.com/office/drawing/2014/main" id="{E47CFAD0-A1DB-58AC-75DD-00AB7D6F5966}"/>
              </a:ext>
            </a:extLst>
          </p:cNvPr>
          <p:cNvCxnSpPr>
            <a:cxnSpLocks/>
          </p:cNvCxnSpPr>
          <p:nvPr/>
        </p:nvCxnSpPr>
        <p:spPr>
          <a:xfrm>
            <a:off x="10771137" y="5722717"/>
            <a:ext cx="172424" cy="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Straight Connector 300">
            <a:extLst>
              <a:ext uri="{FF2B5EF4-FFF2-40B4-BE49-F238E27FC236}">
                <a16:creationId xmlns:a16="http://schemas.microsoft.com/office/drawing/2014/main" id="{C45E7F09-0913-53FC-0B4A-F124154F06BA}"/>
              </a:ext>
            </a:extLst>
          </p:cNvPr>
          <p:cNvCxnSpPr>
            <a:cxnSpLocks/>
          </p:cNvCxnSpPr>
          <p:nvPr/>
        </p:nvCxnSpPr>
        <p:spPr>
          <a:xfrm>
            <a:off x="10771137" y="5781218"/>
            <a:ext cx="172424" cy="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Straight Connector 301">
            <a:extLst>
              <a:ext uri="{FF2B5EF4-FFF2-40B4-BE49-F238E27FC236}">
                <a16:creationId xmlns:a16="http://schemas.microsoft.com/office/drawing/2014/main" id="{5E8BD7B7-2F95-B204-9949-70B739085423}"/>
              </a:ext>
            </a:extLst>
          </p:cNvPr>
          <p:cNvCxnSpPr>
            <a:cxnSpLocks/>
          </p:cNvCxnSpPr>
          <p:nvPr/>
        </p:nvCxnSpPr>
        <p:spPr>
          <a:xfrm>
            <a:off x="10182093" y="4136322"/>
            <a:ext cx="113617" cy="12912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Connector 303">
            <a:extLst>
              <a:ext uri="{FF2B5EF4-FFF2-40B4-BE49-F238E27FC236}">
                <a16:creationId xmlns:a16="http://schemas.microsoft.com/office/drawing/2014/main" id="{073B3D5E-08BD-5665-12CD-A93B2691E6EF}"/>
              </a:ext>
            </a:extLst>
          </p:cNvPr>
          <p:cNvCxnSpPr>
            <a:cxnSpLocks/>
          </p:cNvCxnSpPr>
          <p:nvPr/>
        </p:nvCxnSpPr>
        <p:spPr>
          <a:xfrm>
            <a:off x="10267595" y="4056443"/>
            <a:ext cx="113617" cy="12912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Straight Connector 304">
            <a:extLst>
              <a:ext uri="{FF2B5EF4-FFF2-40B4-BE49-F238E27FC236}">
                <a16:creationId xmlns:a16="http://schemas.microsoft.com/office/drawing/2014/main" id="{1FBFA195-4DDA-EF1D-4F7E-37FA6A6776C6}"/>
              </a:ext>
            </a:extLst>
          </p:cNvPr>
          <p:cNvCxnSpPr>
            <a:cxnSpLocks/>
          </p:cNvCxnSpPr>
          <p:nvPr/>
        </p:nvCxnSpPr>
        <p:spPr>
          <a:xfrm>
            <a:off x="10223992" y="4097584"/>
            <a:ext cx="113617" cy="12912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Straight Connector 305">
            <a:extLst>
              <a:ext uri="{FF2B5EF4-FFF2-40B4-BE49-F238E27FC236}">
                <a16:creationId xmlns:a16="http://schemas.microsoft.com/office/drawing/2014/main" id="{195559A5-8D1F-8A84-8CCF-2B4BA1051E98}"/>
              </a:ext>
            </a:extLst>
          </p:cNvPr>
          <p:cNvCxnSpPr>
            <a:cxnSpLocks/>
          </p:cNvCxnSpPr>
          <p:nvPr/>
        </p:nvCxnSpPr>
        <p:spPr>
          <a:xfrm>
            <a:off x="9296354" y="4917062"/>
            <a:ext cx="113617" cy="12912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" name="Straight Connector 306">
            <a:extLst>
              <a:ext uri="{FF2B5EF4-FFF2-40B4-BE49-F238E27FC236}">
                <a16:creationId xmlns:a16="http://schemas.microsoft.com/office/drawing/2014/main" id="{0272A541-0DFE-FF97-8EFD-A0224F4058D3}"/>
              </a:ext>
            </a:extLst>
          </p:cNvPr>
          <p:cNvCxnSpPr>
            <a:cxnSpLocks/>
          </p:cNvCxnSpPr>
          <p:nvPr/>
        </p:nvCxnSpPr>
        <p:spPr>
          <a:xfrm>
            <a:off x="9381856" y="4837183"/>
            <a:ext cx="113617" cy="12912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Straight Connector 307">
            <a:extLst>
              <a:ext uri="{FF2B5EF4-FFF2-40B4-BE49-F238E27FC236}">
                <a16:creationId xmlns:a16="http://schemas.microsoft.com/office/drawing/2014/main" id="{B115C670-C2BB-AA11-CC71-682DDD0FE5BB}"/>
              </a:ext>
            </a:extLst>
          </p:cNvPr>
          <p:cNvCxnSpPr>
            <a:cxnSpLocks/>
          </p:cNvCxnSpPr>
          <p:nvPr/>
        </p:nvCxnSpPr>
        <p:spPr>
          <a:xfrm>
            <a:off x="9338253" y="4878324"/>
            <a:ext cx="113617" cy="12912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49220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85127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68039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1143336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>
            <a:hlinkClick r:id="rId14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8" name="Picture 17" hidden="1">
            <a:hlinkClick r:id="rId16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8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20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22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3056ED0-E9F0-480B-9B5A-F4A262DB7B64}"/>
              </a:ext>
            </a:extLst>
          </p:cNvPr>
          <p:cNvSpPr/>
          <p:nvPr/>
        </p:nvSpPr>
        <p:spPr>
          <a:xfrm>
            <a:off x="6553515" y="0"/>
            <a:ext cx="5638485" cy="6849987"/>
          </a:xfrm>
          <a:prstGeom prst="rect">
            <a:avLst/>
          </a:prstGeom>
          <a:solidFill>
            <a:srgbClr val="3A6E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0B33D27-178B-0805-D222-555AF1416905}"/>
              </a:ext>
            </a:extLst>
          </p:cNvPr>
          <p:cNvSpPr/>
          <p:nvPr/>
        </p:nvSpPr>
        <p:spPr>
          <a:xfrm>
            <a:off x="2369140" y="0"/>
            <a:ext cx="2657661" cy="447559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Варіант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FED82BE-F31A-CFA7-0A33-43B910AE8467}"/>
              </a:ext>
            </a:extLst>
          </p:cNvPr>
          <p:cNvSpPr/>
          <p:nvPr/>
        </p:nvSpPr>
        <p:spPr>
          <a:xfrm>
            <a:off x="7917145" y="0"/>
            <a:ext cx="2983922" cy="447559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II </a:t>
            </a:r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Варіант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5247843-AE8E-DD0E-7020-82AFD4055310}"/>
              </a:ext>
            </a:extLst>
          </p:cNvPr>
          <p:cNvCxnSpPr>
            <a:cxnSpLocks/>
          </p:cNvCxnSpPr>
          <p:nvPr/>
        </p:nvCxnSpPr>
        <p:spPr>
          <a:xfrm>
            <a:off x="6556666" y="0"/>
            <a:ext cx="0" cy="6858000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DD0C868-AE0F-AD4E-45D0-8874CDC909F9}"/>
              </a:ext>
            </a:extLst>
          </p:cNvPr>
          <p:cNvCxnSpPr>
            <a:cxnSpLocks/>
          </p:cNvCxnSpPr>
          <p:nvPr/>
        </p:nvCxnSpPr>
        <p:spPr>
          <a:xfrm flipH="1">
            <a:off x="976800" y="2493967"/>
            <a:ext cx="11215200" cy="0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ounded Rectangle 67">
                <a:extLst>
                  <a:ext uri="{FF2B5EF4-FFF2-40B4-BE49-F238E27FC236}">
                    <a16:creationId xmlns:a16="http://schemas.microsoft.com/office/drawing/2014/main" id="{CFFB6B29-BA58-6AD5-CD50-8E1F8D0A7FFA}"/>
                  </a:ext>
                </a:extLst>
              </p:cNvPr>
              <p:cNvSpPr/>
              <p:nvPr/>
            </p:nvSpPr>
            <p:spPr>
              <a:xfrm>
                <a:off x="2379103" y="671870"/>
                <a:ext cx="1579493" cy="46741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k-UA" sz="280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k-UA" sz="280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k-UA" sz="280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𝐷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r>
                        <a:rPr lang="uk-UA" sz="2800" i="1" dirty="0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</m:t>
                      </m:r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8" name="Rounded Rectangle 67">
                <a:extLst>
                  <a:ext uri="{FF2B5EF4-FFF2-40B4-BE49-F238E27FC236}">
                    <a16:creationId xmlns:a16="http://schemas.microsoft.com/office/drawing/2014/main" id="{CFFB6B29-BA58-6AD5-CD50-8E1F8D0A7F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9103" y="671870"/>
                <a:ext cx="1579493" cy="467411"/>
              </a:xfrm>
              <a:prstGeom prst="roundRect">
                <a:avLst>
                  <a:gd name="adj" fmla="val 7356"/>
                </a:avLst>
              </a:prstGeom>
              <a:blipFill>
                <a:blip r:embed="rId24"/>
                <a:stretch>
                  <a:fillRect l="-794" r="-17460" b="-2820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Rounded Rectangle 72">
            <a:extLst>
              <a:ext uri="{FF2B5EF4-FFF2-40B4-BE49-F238E27FC236}">
                <a16:creationId xmlns:a16="http://schemas.microsoft.com/office/drawing/2014/main" id="{62908E57-7183-0C3C-304F-94652BAE043D}"/>
              </a:ext>
            </a:extLst>
          </p:cNvPr>
          <p:cNvSpPr/>
          <p:nvPr/>
        </p:nvSpPr>
        <p:spPr>
          <a:xfrm>
            <a:off x="4097310" y="671870"/>
            <a:ext cx="1099921" cy="467411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1" name="Rounded Rectangle 110">
            <a:extLst>
              <a:ext uri="{FF2B5EF4-FFF2-40B4-BE49-F238E27FC236}">
                <a16:creationId xmlns:a16="http://schemas.microsoft.com/office/drawing/2014/main" id="{98073A19-61B6-470B-D307-5ECFE3A9B818}"/>
              </a:ext>
            </a:extLst>
          </p:cNvPr>
          <p:cNvSpPr/>
          <p:nvPr/>
        </p:nvSpPr>
        <p:spPr>
          <a:xfrm>
            <a:off x="5638486" y="6232532"/>
            <a:ext cx="769011" cy="523221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0" name="Rounded Rectangle 119">
            <a:extLst>
              <a:ext uri="{FF2B5EF4-FFF2-40B4-BE49-F238E27FC236}">
                <a16:creationId xmlns:a16="http://schemas.microsoft.com/office/drawing/2014/main" id="{37A11050-922B-7E1F-3ADF-1B37B89DC058}"/>
              </a:ext>
            </a:extLst>
          </p:cNvPr>
          <p:cNvSpPr/>
          <p:nvPr/>
        </p:nvSpPr>
        <p:spPr>
          <a:xfrm>
            <a:off x="11313997" y="6232532"/>
            <a:ext cx="735284" cy="523221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34E851B1-73F3-CBFE-B75F-20659B7393E5}"/>
                  </a:ext>
                </a:extLst>
              </p:cNvPr>
              <p:cNvSpPr/>
              <p:nvPr/>
            </p:nvSpPr>
            <p:spPr>
              <a:xfrm>
                <a:off x="2379103" y="1272990"/>
                <a:ext cx="1579493" cy="46741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</m:t>
                      </m:r>
                      <m:r>
                        <a:rPr lang="en-US" sz="2800" b="0" i="1" dirty="0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𝐵𝐶𝐷</m:t>
                      </m:r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34E851B1-73F3-CBFE-B75F-20659B7393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9103" y="1272990"/>
                <a:ext cx="1579493" cy="467411"/>
              </a:xfrm>
              <a:prstGeom prst="roundRect">
                <a:avLst>
                  <a:gd name="adj" fmla="val 7356"/>
                </a:avLst>
              </a:prstGeom>
              <a:blipFill>
                <a:blip r:embed="rId25"/>
                <a:stretch>
                  <a:fillRect b="-2564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214702A-E941-DD75-5426-86E18BCC64A0}"/>
              </a:ext>
            </a:extLst>
          </p:cNvPr>
          <p:cNvSpPr/>
          <p:nvPr/>
        </p:nvSpPr>
        <p:spPr>
          <a:xfrm>
            <a:off x="4097310" y="1272990"/>
            <a:ext cx="1099921" cy="467411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76700FB7-8A96-9C90-1497-77278050B37A}"/>
                  </a:ext>
                </a:extLst>
              </p:cNvPr>
              <p:cNvSpPr/>
              <p:nvPr/>
            </p:nvSpPr>
            <p:spPr>
              <a:xfrm>
                <a:off x="2378632" y="1862847"/>
                <a:ext cx="1579493" cy="46741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</m:t>
                      </m:r>
                      <m:sSub>
                        <m:sSubPr>
                          <m:ctrlPr>
                            <a:rPr lang="en-US" sz="280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80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𝐷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dirty="0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𝐷</m:t>
                      </m:r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76700FB7-8A96-9C90-1497-77278050B3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8632" y="1862847"/>
                <a:ext cx="1579493" cy="467411"/>
              </a:xfrm>
              <a:prstGeom prst="roundRect">
                <a:avLst>
                  <a:gd name="adj" fmla="val 7356"/>
                </a:avLst>
              </a:prstGeom>
              <a:blipFill>
                <a:blip r:embed="rId26"/>
                <a:stretch>
                  <a:fillRect b="-10526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BD7BF91-6E8B-BE9A-4964-9DA8F6DB136F}"/>
              </a:ext>
            </a:extLst>
          </p:cNvPr>
          <p:cNvSpPr/>
          <p:nvPr/>
        </p:nvSpPr>
        <p:spPr>
          <a:xfrm>
            <a:off x="4096839" y="1862847"/>
            <a:ext cx="1099921" cy="467411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8DE7131E-08B8-A85C-0EA7-2138B95B0218}"/>
                  </a:ext>
                </a:extLst>
              </p:cNvPr>
              <p:cNvSpPr/>
              <p:nvPr/>
            </p:nvSpPr>
            <p:spPr>
              <a:xfrm>
                <a:off x="8083852" y="619869"/>
                <a:ext cx="1579493" cy="46741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</m:t>
                      </m:r>
                      <m:sSub>
                        <m:sSubPr>
                          <m:ctrlPr>
                            <a:rPr lang="en-US" sz="2800" i="1" dirty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i="1" dirty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i="1" dirty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800" i="1" dirty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i="1" dirty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𝐷</m:t>
                          </m:r>
                        </m:e>
                        <m:sub>
                          <m:r>
                            <a:rPr lang="en-US" sz="2800" i="1" dirty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800" i="1" dirty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𝐷</m:t>
                      </m:r>
                    </m:oMath>
                  </m:oMathPara>
                </a14:m>
                <a:endParaRPr lang="en-UA" sz="2800" i="1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8DE7131E-08B8-A85C-0EA7-2138B95B02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3852" y="619869"/>
                <a:ext cx="1579493" cy="467411"/>
              </a:xfrm>
              <a:prstGeom prst="roundRect">
                <a:avLst>
                  <a:gd name="adj" fmla="val 7356"/>
                </a:avLst>
              </a:prstGeom>
              <a:blipFill>
                <a:blip r:embed="rId27"/>
                <a:stretch>
                  <a:fillRect b="-10526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15E58D2-4A89-6952-E43B-AD41C5C4A6AD}"/>
              </a:ext>
            </a:extLst>
          </p:cNvPr>
          <p:cNvSpPr/>
          <p:nvPr/>
        </p:nvSpPr>
        <p:spPr>
          <a:xfrm>
            <a:off x="9802059" y="619869"/>
            <a:ext cx="1099921" cy="467411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2567C2CE-1A6D-4788-D72A-04821E767BEA}"/>
                  </a:ext>
                </a:extLst>
              </p:cNvPr>
              <p:cNvSpPr/>
              <p:nvPr/>
            </p:nvSpPr>
            <p:spPr>
              <a:xfrm>
                <a:off x="8083852" y="1220989"/>
                <a:ext cx="1579493" cy="46741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</m:t>
                      </m:r>
                      <m:r>
                        <a:rPr lang="en-US" sz="2800" b="0" i="1" dirty="0" smtClean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𝐵𝐶𝐷</m:t>
                      </m:r>
                    </m:oMath>
                  </m:oMathPara>
                </a14:m>
                <a:endParaRPr lang="en-UA" sz="2800" i="1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2567C2CE-1A6D-4788-D72A-04821E767B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3852" y="1220989"/>
                <a:ext cx="1579493" cy="467411"/>
              </a:xfrm>
              <a:prstGeom prst="roundRect">
                <a:avLst>
                  <a:gd name="adj" fmla="val 7356"/>
                </a:avLst>
              </a:prstGeom>
              <a:blipFill>
                <a:blip r:embed="rId28"/>
                <a:stretch>
                  <a:fillRect b="-2564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78ED33D9-417C-4DFA-9068-8CE00CE06EF8}"/>
              </a:ext>
            </a:extLst>
          </p:cNvPr>
          <p:cNvSpPr/>
          <p:nvPr/>
        </p:nvSpPr>
        <p:spPr>
          <a:xfrm>
            <a:off x="9802059" y="1220989"/>
            <a:ext cx="1099921" cy="467411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ounded Rectangle 15">
                <a:extLst>
                  <a:ext uri="{FF2B5EF4-FFF2-40B4-BE49-F238E27FC236}">
                    <a16:creationId xmlns:a16="http://schemas.microsoft.com/office/drawing/2014/main" id="{22194158-1BE4-983F-0598-AE4C63B48EA3}"/>
                  </a:ext>
                </a:extLst>
              </p:cNvPr>
              <p:cNvSpPr/>
              <p:nvPr/>
            </p:nvSpPr>
            <p:spPr>
              <a:xfrm>
                <a:off x="8083381" y="1810846"/>
                <a:ext cx="1579493" cy="46741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i="1" dirty="0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i="1" dirty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i="1" dirty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k-UA" sz="2800" i="1" dirty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i="1" dirty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i="1" dirty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k-UA" sz="2800" i="1" dirty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i="1" dirty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i="1" dirty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k-UA" sz="2800" i="1" dirty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i="1" dirty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𝐷</m:t>
                          </m:r>
                        </m:e>
                        <m:sub>
                          <m:r>
                            <a:rPr lang="en-US" sz="2800" i="1" dirty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i="1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" name="Rounded Rectangle 15">
                <a:extLst>
                  <a:ext uri="{FF2B5EF4-FFF2-40B4-BE49-F238E27FC236}">
                    <a16:creationId xmlns:a16="http://schemas.microsoft.com/office/drawing/2014/main" id="{22194158-1BE4-983F-0598-AE4C63B48E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3381" y="1810846"/>
                <a:ext cx="1579493" cy="467411"/>
              </a:xfrm>
              <a:prstGeom prst="roundRect">
                <a:avLst>
                  <a:gd name="adj" fmla="val 7356"/>
                </a:avLst>
              </a:prstGeom>
              <a:blipFill>
                <a:blip r:embed="rId29"/>
                <a:stretch>
                  <a:fillRect l="-1587" r="-4762" b="-10526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C351C5A6-5C5F-34F7-401F-7F0127756F2E}"/>
              </a:ext>
            </a:extLst>
          </p:cNvPr>
          <p:cNvSpPr/>
          <p:nvPr/>
        </p:nvSpPr>
        <p:spPr>
          <a:xfrm>
            <a:off x="9801588" y="1810846"/>
            <a:ext cx="1099921" cy="467411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3B023ADC-BCF7-758F-E8C2-D33EE8E9C786}"/>
                  </a:ext>
                </a:extLst>
              </p:cNvPr>
              <p:cNvSpPr txBox="1"/>
              <p:nvPr/>
            </p:nvSpPr>
            <p:spPr>
              <a:xfrm>
                <a:off x="1061927" y="4616474"/>
                <a:ext cx="18513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∥</m:t>
                      </m:r>
                      <m:sSub>
                        <m:sSubPr>
                          <m:ctrlPr>
                            <a:rPr lang="en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uk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uk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3B023ADC-BCF7-758F-E8C2-D33EE8E9C7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927" y="4616474"/>
                <a:ext cx="1851355" cy="523220"/>
              </a:xfrm>
              <a:prstGeom prst="rect">
                <a:avLst/>
              </a:prstGeom>
              <a:blipFill>
                <a:blip r:embed="rId30"/>
                <a:stretch>
                  <a:fillRect l="-1361" b="-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3" name="Пряма сполучна лінія 43">
            <a:extLst>
              <a:ext uri="{FF2B5EF4-FFF2-40B4-BE49-F238E27FC236}">
                <a16:creationId xmlns:a16="http://schemas.microsoft.com/office/drawing/2014/main" id="{1F311282-8ADD-2E86-46AE-85DEB1BDC400}"/>
              </a:ext>
            </a:extLst>
          </p:cNvPr>
          <p:cNvCxnSpPr>
            <a:cxnSpLocks/>
          </p:cNvCxnSpPr>
          <p:nvPr/>
        </p:nvCxnSpPr>
        <p:spPr>
          <a:xfrm flipV="1">
            <a:off x="3117355" y="4767915"/>
            <a:ext cx="0" cy="171798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31264E21-03B9-E1ED-86E3-A106DE8C7E56}"/>
                  </a:ext>
                </a:extLst>
              </p:cNvPr>
              <p:cNvSpPr txBox="1"/>
              <p:nvPr/>
            </p:nvSpPr>
            <p:spPr>
              <a:xfrm>
                <a:off x="1072612" y="5158650"/>
                <a:ext cx="18513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∥</m:t>
                      </m:r>
                      <m:sSub>
                        <m:sSubPr>
                          <m:ctrlPr>
                            <a:rPr lang="en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uk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uk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31264E21-03B9-E1ED-86E3-A106DE8C7E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612" y="5158650"/>
                <a:ext cx="1851355" cy="523220"/>
              </a:xfrm>
              <a:prstGeom prst="rect">
                <a:avLst/>
              </a:prstGeom>
              <a:blipFill>
                <a:blip r:embed="rId31"/>
                <a:stretch>
                  <a:fillRect l="-1361" b="-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A1B2237B-B10F-2CBD-E4BD-F605AF3AEE43}"/>
                  </a:ext>
                </a:extLst>
              </p:cNvPr>
              <p:cNvSpPr txBox="1"/>
              <p:nvPr/>
            </p:nvSpPr>
            <p:spPr>
              <a:xfrm>
                <a:off x="1072612" y="5603991"/>
                <a:ext cx="18513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A1B2237B-B10F-2CBD-E4BD-F605AF3AEE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612" y="5603991"/>
                <a:ext cx="1851355" cy="523220"/>
              </a:xfrm>
              <a:prstGeom prst="rect">
                <a:avLst/>
              </a:prstGeom>
              <a:blipFill>
                <a:blip r:embed="rId32"/>
                <a:stretch>
                  <a:fillRect l="-136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1BE64DA9-3463-E356-6DEB-267164BF44D7}"/>
                  </a:ext>
                </a:extLst>
              </p:cNvPr>
              <p:cNvSpPr txBox="1"/>
              <p:nvPr/>
            </p:nvSpPr>
            <p:spPr>
              <a:xfrm>
                <a:off x="1072612" y="6016469"/>
                <a:ext cx="21889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k-UA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sSub>
                        <m:sSubPr>
                          <m:ctrlPr>
                            <a:rPr lang="uk-UA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k-UA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1BE64DA9-3463-E356-6DEB-267164BF44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612" y="6016469"/>
                <a:ext cx="2188947" cy="523220"/>
              </a:xfrm>
              <a:prstGeom prst="rect">
                <a:avLst/>
              </a:prstGeom>
              <a:blipFill>
                <a:blip r:embed="rId33"/>
                <a:stretch>
                  <a:fillRect l="-115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" name="Right Arrow 138">
            <a:extLst>
              <a:ext uri="{FF2B5EF4-FFF2-40B4-BE49-F238E27FC236}">
                <a16:creationId xmlns:a16="http://schemas.microsoft.com/office/drawing/2014/main" id="{6E34E469-2C10-EAB9-CB75-B1B3F36A3BB8}"/>
              </a:ext>
            </a:extLst>
          </p:cNvPr>
          <p:cNvSpPr/>
          <p:nvPr/>
        </p:nvSpPr>
        <p:spPr>
          <a:xfrm>
            <a:off x="3252441" y="5504520"/>
            <a:ext cx="705674" cy="292845"/>
          </a:xfrm>
          <a:prstGeom prst="rightArrow">
            <a:avLst>
              <a:gd name="adj1" fmla="val 50000"/>
              <a:gd name="adj2" fmla="val 1218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F1F7054C-63F8-FC9D-AEF6-09E90C24ABE5}"/>
                  </a:ext>
                </a:extLst>
              </p:cNvPr>
              <p:cNvSpPr txBox="1"/>
              <p:nvPr/>
            </p:nvSpPr>
            <p:spPr>
              <a:xfrm>
                <a:off x="3967733" y="5361610"/>
                <a:ext cx="25236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∥</m:t>
                      </m:r>
                      <m:sSub>
                        <m:sSubPr>
                          <m:ctrlPr>
                            <a:rPr lang="uk-UA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uk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k-UA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F1F7054C-63F8-FC9D-AEF6-09E90C24AB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7733" y="5361610"/>
                <a:ext cx="2523635" cy="523220"/>
              </a:xfrm>
              <a:prstGeom prst="rect">
                <a:avLst/>
              </a:prstGeom>
              <a:blipFill>
                <a:blip r:embed="rId34"/>
                <a:stretch>
                  <a:fillRect l="-1000" b="-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D30F8F1E-FE7E-8376-2DB3-F8646903AC62}"/>
                  </a:ext>
                </a:extLst>
              </p:cNvPr>
              <p:cNvSpPr txBox="1"/>
              <p:nvPr/>
            </p:nvSpPr>
            <p:spPr>
              <a:xfrm>
                <a:off x="6686815" y="4610506"/>
                <a:ext cx="25959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k-UA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𝐴𝐶</m:t>
                      </m:r>
                    </m:oMath>
                  </m:oMathPara>
                </a14:m>
                <a:endParaRPr lang="en-UA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D30F8F1E-FE7E-8376-2DB3-F8646903AC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815" y="4610506"/>
                <a:ext cx="2595974" cy="523220"/>
              </a:xfrm>
              <a:prstGeom prst="rect">
                <a:avLst/>
              </a:prstGeom>
              <a:blipFill>
                <a:blip r:embed="rId35"/>
                <a:stretch>
                  <a:fillRect l="-971" b="-697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2" name="Пряма сполучна лінія 43">
            <a:extLst>
              <a:ext uri="{FF2B5EF4-FFF2-40B4-BE49-F238E27FC236}">
                <a16:creationId xmlns:a16="http://schemas.microsoft.com/office/drawing/2014/main" id="{36DFF23F-89D0-03B9-DBE2-DB223AAFF1A6}"/>
              </a:ext>
            </a:extLst>
          </p:cNvPr>
          <p:cNvCxnSpPr>
            <a:cxnSpLocks/>
          </p:cNvCxnSpPr>
          <p:nvPr/>
        </p:nvCxnSpPr>
        <p:spPr>
          <a:xfrm flipV="1">
            <a:off x="8742243" y="4761947"/>
            <a:ext cx="0" cy="171798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488F3F31-63EC-1063-FD5C-CDC58C9B7F97}"/>
                  </a:ext>
                </a:extLst>
              </p:cNvPr>
              <p:cNvSpPr txBox="1"/>
              <p:nvPr/>
            </p:nvSpPr>
            <p:spPr>
              <a:xfrm>
                <a:off x="6697500" y="5152682"/>
                <a:ext cx="18513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k-UA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</m:oMath>
                  </m:oMathPara>
                </a14:m>
                <a:endParaRPr lang="en-UA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488F3F31-63EC-1063-FD5C-CDC58C9B7F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7500" y="5152682"/>
                <a:ext cx="1851355" cy="523220"/>
              </a:xfrm>
              <a:prstGeom prst="rect">
                <a:avLst/>
              </a:prstGeom>
              <a:blipFill>
                <a:blip r:embed="rId36"/>
                <a:stretch>
                  <a:fillRect l="-2055" b="-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52BD19DF-82DA-A993-A355-A63372876BF3}"/>
                  </a:ext>
                </a:extLst>
              </p:cNvPr>
              <p:cNvSpPr txBox="1"/>
              <p:nvPr/>
            </p:nvSpPr>
            <p:spPr>
              <a:xfrm>
                <a:off x="6697500" y="5598023"/>
                <a:ext cx="22214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k-UA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sSub>
                        <m:sSubPr>
                          <m:ctrlPr>
                            <a:rPr lang="uk-UA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k-UA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52BD19DF-82DA-A993-A355-A63372876B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7500" y="5598023"/>
                <a:ext cx="2221415" cy="523220"/>
              </a:xfrm>
              <a:prstGeom prst="rect">
                <a:avLst/>
              </a:prstGeom>
              <a:blipFill>
                <a:blip r:embed="rId37"/>
                <a:stretch>
                  <a:fillRect l="-1705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9D4376B4-98DC-284D-60BD-88966C66928B}"/>
                  </a:ext>
                </a:extLst>
              </p:cNvPr>
              <p:cNvSpPr txBox="1"/>
              <p:nvPr/>
            </p:nvSpPr>
            <p:spPr>
              <a:xfrm>
                <a:off x="6697500" y="6010501"/>
                <a:ext cx="21889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9D4376B4-98DC-284D-60BD-88966C6692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7500" y="6010501"/>
                <a:ext cx="2188947" cy="523220"/>
              </a:xfrm>
              <a:prstGeom prst="rect">
                <a:avLst/>
              </a:prstGeom>
              <a:blipFill>
                <a:blip r:embed="rId38"/>
                <a:stretch>
                  <a:fillRect l="-173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6" name="Right Arrow 145">
            <a:extLst>
              <a:ext uri="{FF2B5EF4-FFF2-40B4-BE49-F238E27FC236}">
                <a16:creationId xmlns:a16="http://schemas.microsoft.com/office/drawing/2014/main" id="{7D8A8CA8-3A64-C80A-983F-EA0BC55E8E7B}"/>
              </a:ext>
            </a:extLst>
          </p:cNvPr>
          <p:cNvSpPr/>
          <p:nvPr/>
        </p:nvSpPr>
        <p:spPr>
          <a:xfrm>
            <a:off x="8877329" y="5498552"/>
            <a:ext cx="705674" cy="292845"/>
          </a:xfrm>
          <a:prstGeom prst="rightArrow">
            <a:avLst>
              <a:gd name="adj1" fmla="val 50000"/>
              <a:gd name="adj2" fmla="val 1218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9E173B94-9646-E451-3F39-795230F8D385}"/>
                  </a:ext>
                </a:extLst>
              </p:cNvPr>
              <p:cNvSpPr txBox="1"/>
              <p:nvPr/>
            </p:nvSpPr>
            <p:spPr>
              <a:xfrm>
                <a:off x="9592621" y="5355642"/>
                <a:ext cx="25236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∥</m:t>
                      </m:r>
                      <m:sSub>
                        <m:sSubPr>
                          <m:ctrlPr>
                            <a:rPr lang="uk-UA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uk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k-UA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9E173B94-9646-E451-3F39-795230F8D3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2621" y="5355642"/>
                <a:ext cx="2523635" cy="523220"/>
              </a:xfrm>
              <a:prstGeom prst="rect">
                <a:avLst/>
              </a:prstGeom>
              <a:blipFill>
                <a:blip r:embed="rId39"/>
                <a:stretch>
                  <a:fillRect l="-1500" b="-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8" name="Rounded Rectangle 147">
            <a:extLst>
              <a:ext uri="{FF2B5EF4-FFF2-40B4-BE49-F238E27FC236}">
                <a16:creationId xmlns:a16="http://schemas.microsoft.com/office/drawing/2014/main" id="{CC9DA094-4E07-8035-769F-80847ADB91CD}"/>
              </a:ext>
            </a:extLst>
          </p:cNvPr>
          <p:cNvSpPr/>
          <p:nvPr/>
        </p:nvSpPr>
        <p:spPr>
          <a:xfrm>
            <a:off x="1290020" y="2877961"/>
            <a:ext cx="10710614" cy="1476272"/>
          </a:xfrm>
          <a:prstGeom prst="roundRect">
            <a:avLst>
              <a:gd name="adj" fmla="val 73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Орієнтовне доведення. Ідея – дві сторони, що перетинаються однієї площини, відповідно паралельні двом сторонам, що перетинаються іншої площини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1388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8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>
            <a:hlinkClick r:id="rId14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16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 hidden="1">
            <a:hlinkClick r:id="rId18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20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8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131" name="Rounded Rectangle 130">
            <a:extLst>
              <a:ext uri="{FF2B5EF4-FFF2-40B4-BE49-F238E27FC236}">
                <a16:creationId xmlns:a16="http://schemas.microsoft.com/office/drawing/2014/main" id="{7FE4974D-477C-7117-1046-216EB367CE5A}"/>
              </a:ext>
            </a:extLst>
          </p:cNvPr>
          <p:cNvSpPr/>
          <p:nvPr/>
        </p:nvSpPr>
        <p:spPr>
          <a:xfrm>
            <a:off x="1438647" y="92764"/>
            <a:ext cx="10682233" cy="936775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 можна так сформулювати ознаку паралельності площин: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DE1574F-081B-3FA5-3D71-2BCFFAA5F982}"/>
              </a:ext>
            </a:extLst>
          </p:cNvPr>
          <p:cNvSpPr/>
          <p:nvPr/>
        </p:nvSpPr>
        <p:spPr>
          <a:xfrm>
            <a:off x="2458720" y="1145810"/>
            <a:ext cx="9662159" cy="1104270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Якщо пряма однієї площини паралельна прямій другої площини, то такі площини паралельні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DBEC9BD-57DA-B8C9-44E7-A8AB17429AF3}"/>
              </a:ext>
            </a:extLst>
          </p:cNvPr>
          <p:cNvSpPr/>
          <p:nvPr/>
        </p:nvSpPr>
        <p:spPr>
          <a:xfrm>
            <a:off x="1568210" y="1145810"/>
            <a:ext cx="784272" cy="1104270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B6E9D4D-0F41-6F9A-E1F0-EB1F366F3206}"/>
              </a:ext>
            </a:extLst>
          </p:cNvPr>
          <p:cNvSpPr/>
          <p:nvPr/>
        </p:nvSpPr>
        <p:spPr>
          <a:xfrm>
            <a:off x="2458720" y="2546871"/>
            <a:ext cx="9662159" cy="1465310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Якщо дві прямі однієї площини паралельні двом прямим другої площини, то такі площини паралельні.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CF322E5-ED5C-6F56-547B-A687AB6FFE98}"/>
              </a:ext>
            </a:extLst>
          </p:cNvPr>
          <p:cNvSpPr/>
          <p:nvPr/>
        </p:nvSpPr>
        <p:spPr>
          <a:xfrm>
            <a:off x="1568210" y="2546871"/>
            <a:ext cx="784272" cy="1465310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208F5D9-CF2D-CDEA-8561-39BFEE030E45}"/>
              </a:ext>
            </a:extLst>
          </p:cNvPr>
          <p:cNvSpPr/>
          <p:nvPr/>
        </p:nvSpPr>
        <p:spPr>
          <a:xfrm>
            <a:off x="2444714" y="4308972"/>
            <a:ext cx="9662159" cy="1837828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Якщо дві прямі, які перетинаються в одній площині, паралельні двом прямим у другій площині, то ці дві площини</a:t>
            </a:r>
          </a:p>
          <a:p>
            <a:pPr algn="just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є паралельними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CAC59DF-B7B4-87CC-16EC-043B487AF8A1}"/>
              </a:ext>
            </a:extLst>
          </p:cNvPr>
          <p:cNvSpPr/>
          <p:nvPr/>
        </p:nvSpPr>
        <p:spPr>
          <a:xfrm>
            <a:off x="1554204" y="4308972"/>
            <a:ext cx="784272" cy="1837828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0962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1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4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 animBg="1"/>
      <p:bldP spid="3" grpId="0" animBg="1"/>
      <p:bldP spid="3" grpId="1" animBg="1"/>
      <p:bldP spid="4" grpId="0" animBg="1"/>
      <p:bldP spid="4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Пряма сполучна лінія 43">
            <a:extLst>
              <a:ext uri="{FF2B5EF4-FFF2-40B4-BE49-F238E27FC236}">
                <a16:creationId xmlns:a16="http://schemas.microsoft.com/office/drawing/2014/main" id="{1A7F74B1-10C5-95BF-6FFF-1F33FC0DFB97}"/>
              </a:ext>
            </a:extLst>
          </p:cNvPr>
          <p:cNvCxnSpPr>
            <a:cxnSpLocks/>
          </p:cNvCxnSpPr>
          <p:nvPr/>
        </p:nvCxnSpPr>
        <p:spPr>
          <a:xfrm flipV="1">
            <a:off x="1809859" y="2163756"/>
            <a:ext cx="1012068" cy="3392039"/>
          </a:xfrm>
          <a:prstGeom prst="line">
            <a:avLst/>
          </a:prstGeom>
          <a:ln w="28575" cap="rnd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 сполучна лінія 43">
            <a:extLst>
              <a:ext uri="{FF2B5EF4-FFF2-40B4-BE49-F238E27FC236}">
                <a16:creationId xmlns:a16="http://schemas.microsoft.com/office/drawing/2014/main" id="{AD7B1C94-733D-9EBE-04D8-7F4A99631416}"/>
              </a:ext>
            </a:extLst>
          </p:cNvPr>
          <p:cNvCxnSpPr>
            <a:cxnSpLocks/>
          </p:cNvCxnSpPr>
          <p:nvPr/>
        </p:nvCxnSpPr>
        <p:spPr>
          <a:xfrm flipH="1" flipV="1">
            <a:off x="2821927" y="2164116"/>
            <a:ext cx="2674840" cy="2649716"/>
          </a:xfrm>
          <a:prstGeom prst="line">
            <a:avLst/>
          </a:prstGeom>
          <a:ln w="28575" cap="rnd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1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>
            <a:hlinkClick r:id="rId13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15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7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19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13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D88E8E3-B7B3-0859-807D-0E8B41097838}"/>
              </a:ext>
            </a:extLst>
          </p:cNvPr>
          <p:cNvGrpSpPr/>
          <p:nvPr/>
        </p:nvGrpSpPr>
        <p:grpSpPr>
          <a:xfrm>
            <a:off x="1811990" y="2155031"/>
            <a:ext cx="3686961" cy="3402981"/>
            <a:chOff x="1870286" y="3339732"/>
            <a:chExt cx="3372106" cy="3112377"/>
          </a:xfrm>
        </p:grpSpPr>
        <p:cxnSp>
          <p:nvCxnSpPr>
            <p:cNvPr id="4" name="Пряма сполучна лінія 42">
              <a:extLst>
                <a:ext uri="{FF2B5EF4-FFF2-40B4-BE49-F238E27FC236}">
                  <a16:creationId xmlns:a16="http://schemas.microsoft.com/office/drawing/2014/main" id="{A1965A23-2A6B-FB1D-0C6E-CFC0EDAB672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70286" y="4009002"/>
              <a:ext cx="0" cy="2443107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 сполучна лінія 25">
              <a:extLst>
                <a:ext uri="{FF2B5EF4-FFF2-40B4-BE49-F238E27FC236}">
                  <a16:creationId xmlns:a16="http://schemas.microsoft.com/office/drawing/2014/main" id="{0F5FC361-116A-1D07-E6D3-7915806DAE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0287" y="5782839"/>
              <a:ext cx="925686" cy="66927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 сполучна лінія 28">
              <a:extLst>
                <a:ext uri="{FF2B5EF4-FFF2-40B4-BE49-F238E27FC236}">
                  <a16:creationId xmlns:a16="http://schemas.microsoft.com/office/drawing/2014/main" id="{B7D12A08-032E-082A-54FE-2E388FDD55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95974" y="5782839"/>
              <a:ext cx="2446418" cy="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 сполучна лінія 31">
              <a:extLst>
                <a:ext uri="{FF2B5EF4-FFF2-40B4-BE49-F238E27FC236}">
                  <a16:creationId xmlns:a16="http://schemas.microsoft.com/office/drawing/2014/main" id="{523AEC89-7913-7BAC-5EBD-B32E6BF627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95973" y="3339732"/>
              <a:ext cx="0" cy="2443108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 сполучна лінія 32">
              <a:extLst>
                <a:ext uri="{FF2B5EF4-FFF2-40B4-BE49-F238E27FC236}">
                  <a16:creationId xmlns:a16="http://schemas.microsoft.com/office/drawing/2014/main" id="{BF37A8D5-E3DE-01A9-24A7-7CB26A6236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0286" y="6452109"/>
              <a:ext cx="2446418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 сполучна лінія 34">
              <a:extLst>
                <a:ext uri="{FF2B5EF4-FFF2-40B4-BE49-F238E27FC236}">
                  <a16:creationId xmlns:a16="http://schemas.microsoft.com/office/drawing/2014/main" id="{6D899BB1-962D-371A-99BE-52910E2E3A9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16704" y="5782839"/>
              <a:ext cx="925688" cy="66927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 сполучна лінія 37">
              <a:extLst>
                <a:ext uri="{FF2B5EF4-FFF2-40B4-BE49-F238E27FC236}">
                  <a16:creationId xmlns:a16="http://schemas.microsoft.com/office/drawing/2014/main" id="{08D76F9C-9D06-693D-FB00-4477569EA6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95974" y="3339732"/>
              <a:ext cx="2446418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 сполучна лінія 38">
              <a:extLst>
                <a:ext uri="{FF2B5EF4-FFF2-40B4-BE49-F238E27FC236}">
                  <a16:creationId xmlns:a16="http://schemas.microsoft.com/office/drawing/2014/main" id="{F7BEFF29-9C03-97DB-B295-F14A33047C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0286" y="4009002"/>
              <a:ext cx="2446418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 сполучна лінія 39">
              <a:extLst>
                <a:ext uri="{FF2B5EF4-FFF2-40B4-BE49-F238E27FC236}">
                  <a16:creationId xmlns:a16="http://schemas.microsoft.com/office/drawing/2014/main" id="{66431B04-450A-8183-5ED5-819AA4C1E6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0287" y="3339732"/>
              <a:ext cx="925686" cy="66927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 сполучна лінія 40">
              <a:extLst>
                <a:ext uri="{FF2B5EF4-FFF2-40B4-BE49-F238E27FC236}">
                  <a16:creationId xmlns:a16="http://schemas.microsoft.com/office/drawing/2014/main" id="{03709422-BCF3-AFC6-7C28-955860C726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16704" y="3339732"/>
              <a:ext cx="925688" cy="66927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 сполучна лінія 41">
              <a:extLst>
                <a:ext uri="{FF2B5EF4-FFF2-40B4-BE49-F238E27FC236}">
                  <a16:creationId xmlns:a16="http://schemas.microsoft.com/office/drawing/2014/main" id="{52E57667-B89D-0D08-92FF-A81F564E32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42392" y="3339732"/>
              <a:ext cx="0" cy="2443107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 сполучна лінія 43">
              <a:extLst>
                <a:ext uri="{FF2B5EF4-FFF2-40B4-BE49-F238E27FC236}">
                  <a16:creationId xmlns:a16="http://schemas.microsoft.com/office/drawing/2014/main" id="{D93D58DF-22A1-0349-9FFF-2598258DAAE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16704" y="4009002"/>
              <a:ext cx="0" cy="2441756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3A6CF87-714C-5D44-75F6-95655BFD4EBC}"/>
                  </a:ext>
                </a:extLst>
              </p:cNvPr>
              <p:cNvSpPr txBox="1"/>
              <p:nvPr/>
            </p:nvSpPr>
            <p:spPr>
              <a:xfrm>
                <a:off x="1366502" y="5500861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3A6CF87-714C-5D44-75F6-95655BFD4E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6502" y="5500861"/>
                <a:ext cx="436945" cy="584775"/>
              </a:xfrm>
              <a:prstGeom prst="rect">
                <a:avLst/>
              </a:prstGeom>
              <a:blipFill>
                <a:blip r:embed="rId23"/>
                <a:stretch>
                  <a:fillRect l="-11111" r="-111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 сполучна лінія 43">
            <a:extLst>
              <a:ext uri="{FF2B5EF4-FFF2-40B4-BE49-F238E27FC236}">
                <a16:creationId xmlns:a16="http://schemas.microsoft.com/office/drawing/2014/main" id="{3BFAE376-CD6E-63C6-4423-BCB65ED69839}"/>
              </a:ext>
            </a:extLst>
          </p:cNvPr>
          <p:cNvCxnSpPr>
            <a:cxnSpLocks/>
          </p:cNvCxnSpPr>
          <p:nvPr/>
        </p:nvCxnSpPr>
        <p:spPr>
          <a:xfrm flipV="1">
            <a:off x="4486830" y="2155030"/>
            <a:ext cx="1012119" cy="3401505"/>
          </a:xfrm>
          <a:prstGeom prst="line">
            <a:avLst/>
          </a:prstGeom>
          <a:ln w="28575" cap="rnd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 сполучна лінія 43">
            <a:extLst>
              <a:ext uri="{FF2B5EF4-FFF2-40B4-BE49-F238E27FC236}">
                <a16:creationId xmlns:a16="http://schemas.microsoft.com/office/drawing/2014/main" id="{CDB494CD-0315-C5F9-AA37-7EBCAC8EC008}"/>
              </a:ext>
            </a:extLst>
          </p:cNvPr>
          <p:cNvCxnSpPr>
            <a:cxnSpLocks/>
          </p:cNvCxnSpPr>
          <p:nvPr/>
        </p:nvCxnSpPr>
        <p:spPr>
          <a:xfrm flipV="1">
            <a:off x="1811990" y="2153553"/>
            <a:ext cx="3686959" cy="731761"/>
          </a:xfrm>
          <a:prstGeom prst="line">
            <a:avLst/>
          </a:prstGeom>
          <a:ln w="28575" cap="rnd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43">
            <a:extLst>
              <a:ext uri="{FF2B5EF4-FFF2-40B4-BE49-F238E27FC236}">
                <a16:creationId xmlns:a16="http://schemas.microsoft.com/office/drawing/2014/main" id="{2CD559F6-D63C-7E87-DD1F-316F6020E914}"/>
              </a:ext>
            </a:extLst>
          </p:cNvPr>
          <p:cNvCxnSpPr>
            <a:cxnSpLocks/>
          </p:cNvCxnSpPr>
          <p:nvPr/>
        </p:nvCxnSpPr>
        <p:spPr>
          <a:xfrm>
            <a:off x="1809861" y="2895516"/>
            <a:ext cx="2676967" cy="2661018"/>
          </a:xfrm>
          <a:prstGeom prst="line">
            <a:avLst/>
          </a:prstGeom>
          <a:ln w="28575" cap="rnd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 сполучна лінія 43">
            <a:extLst>
              <a:ext uri="{FF2B5EF4-FFF2-40B4-BE49-F238E27FC236}">
                <a16:creationId xmlns:a16="http://schemas.microsoft.com/office/drawing/2014/main" id="{3A40FABF-4A88-4315-DD9B-68053D645422}"/>
              </a:ext>
            </a:extLst>
          </p:cNvPr>
          <p:cNvCxnSpPr>
            <a:cxnSpLocks/>
          </p:cNvCxnSpPr>
          <p:nvPr/>
        </p:nvCxnSpPr>
        <p:spPr>
          <a:xfrm flipV="1">
            <a:off x="1811990" y="4824034"/>
            <a:ext cx="3686959" cy="731761"/>
          </a:xfrm>
          <a:prstGeom prst="line">
            <a:avLst/>
          </a:prstGeom>
          <a:ln w="28575" cap="rnd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C24EFD7-E595-C06E-FF4E-8DBD7043BACD}"/>
                  </a:ext>
                </a:extLst>
              </p:cNvPr>
              <p:cNvSpPr txBox="1"/>
              <p:nvPr/>
            </p:nvSpPr>
            <p:spPr>
              <a:xfrm>
                <a:off x="2512640" y="1577872"/>
                <a:ext cx="6404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C24EFD7-E595-C06E-FF4E-8DBD7043BA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2640" y="1577872"/>
                <a:ext cx="640472" cy="584775"/>
              </a:xfrm>
              <a:prstGeom prst="rect">
                <a:avLst/>
              </a:prstGeom>
              <a:blipFill>
                <a:blip r:embed="rId24"/>
                <a:stretch>
                  <a:fillRect l="-3846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F3A64DE-5369-783B-7DC2-57D48CD791C9}"/>
                  </a:ext>
                </a:extLst>
              </p:cNvPr>
              <p:cNvSpPr txBox="1"/>
              <p:nvPr/>
            </p:nvSpPr>
            <p:spPr>
              <a:xfrm>
                <a:off x="5498561" y="4575332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F3A64DE-5369-783B-7DC2-57D48CD79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561" y="4575332"/>
                <a:ext cx="436945" cy="584775"/>
              </a:xfrm>
              <a:prstGeom prst="rect">
                <a:avLst/>
              </a:prstGeom>
              <a:blipFill>
                <a:blip r:embed="rId25"/>
                <a:stretch>
                  <a:fillRect l="-8333" r="-8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BD83D60-3EC5-AA91-5900-E82A1F91AB7E}"/>
                  </a:ext>
                </a:extLst>
              </p:cNvPr>
              <p:cNvSpPr txBox="1"/>
              <p:nvPr/>
            </p:nvSpPr>
            <p:spPr>
              <a:xfrm>
                <a:off x="5455528" y="1727123"/>
                <a:ext cx="6404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BD83D60-3EC5-AA91-5900-E82A1F91AB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5528" y="1727123"/>
                <a:ext cx="640472" cy="584775"/>
              </a:xfrm>
              <a:prstGeom prst="rect">
                <a:avLst/>
              </a:prstGeom>
              <a:blipFill>
                <a:blip r:embed="rId26"/>
                <a:stretch>
                  <a:fillRect l="-3846"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DB894A6E-42D4-81EA-F729-96F738E22A59}"/>
                  </a:ext>
                </a:extLst>
              </p:cNvPr>
              <p:cNvSpPr txBox="1"/>
              <p:nvPr/>
            </p:nvSpPr>
            <p:spPr>
              <a:xfrm>
                <a:off x="4313452" y="5512109"/>
                <a:ext cx="6404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DB894A6E-42D4-81EA-F729-96F738E22A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3452" y="5512109"/>
                <a:ext cx="640472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9E65B4F9-D5D4-D80D-DBEA-82B70FA0D89C}"/>
                  </a:ext>
                </a:extLst>
              </p:cNvPr>
              <p:cNvSpPr txBox="1"/>
              <p:nvPr/>
            </p:nvSpPr>
            <p:spPr>
              <a:xfrm>
                <a:off x="1283798" y="2333292"/>
                <a:ext cx="6404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9E65B4F9-D5D4-D80D-DBEA-82B70FA0D8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3798" y="2333292"/>
                <a:ext cx="640472" cy="584775"/>
              </a:xfrm>
              <a:prstGeom prst="rect">
                <a:avLst/>
              </a:prstGeom>
              <a:blipFill>
                <a:blip r:embed="rId28"/>
                <a:stretch>
                  <a:fillRect l="-7843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Triangle 51">
            <a:extLst>
              <a:ext uri="{FF2B5EF4-FFF2-40B4-BE49-F238E27FC236}">
                <a16:creationId xmlns:a16="http://schemas.microsoft.com/office/drawing/2014/main" id="{9834B7A1-BFCE-E5D4-25FA-FF2C16BA828B}"/>
              </a:ext>
            </a:extLst>
          </p:cNvPr>
          <p:cNvSpPr/>
          <p:nvPr/>
        </p:nvSpPr>
        <p:spPr>
          <a:xfrm>
            <a:off x="1810004" y="2161540"/>
            <a:ext cx="3688557" cy="3406112"/>
          </a:xfrm>
          <a:custGeom>
            <a:avLst/>
            <a:gdLst>
              <a:gd name="connsiteX0" fmla="*/ 0 w 2624866"/>
              <a:gd name="connsiteY0" fmla="*/ 2015851 h 2015851"/>
              <a:gd name="connsiteX1" fmla="*/ 1312433 w 2624866"/>
              <a:gd name="connsiteY1" fmla="*/ 0 h 2015851"/>
              <a:gd name="connsiteX2" fmla="*/ 2624866 w 2624866"/>
              <a:gd name="connsiteY2" fmla="*/ 2015851 h 2015851"/>
              <a:gd name="connsiteX3" fmla="*/ 0 w 2624866"/>
              <a:gd name="connsiteY3" fmla="*/ 2015851 h 2015851"/>
              <a:gd name="connsiteX0" fmla="*/ 0 w 2326287"/>
              <a:gd name="connsiteY0" fmla="*/ 3406112 h 3406112"/>
              <a:gd name="connsiteX1" fmla="*/ 1013854 w 2326287"/>
              <a:gd name="connsiteY1" fmla="*/ 0 h 3406112"/>
              <a:gd name="connsiteX2" fmla="*/ 2326287 w 2326287"/>
              <a:gd name="connsiteY2" fmla="*/ 2015851 h 3406112"/>
              <a:gd name="connsiteX3" fmla="*/ 0 w 2326287"/>
              <a:gd name="connsiteY3" fmla="*/ 3406112 h 3406112"/>
              <a:gd name="connsiteX0" fmla="*/ 0 w 3688557"/>
              <a:gd name="connsiteY0" fmla="*/ 3406112 h 3406112"/>
              <a:gd name="connsiteX1" fmla="*/ 1013854 w 3688557"/>
              <a:gd name="connsiteY1" fmla="*/ 0 h 3406112"/>
              <a:gd name="connsiteX2" fmla="*/ 3688557 w 3688557"/>
              <a:gd name="connsiteY2" fmla="*/ 2664329 h 3406112"/>
              <a:gd name="connsiteX3" fmla="*/ 0 w 3688557"/>
              <a:gd name="connsiteY3" fmla="*/ 3406112 h 3406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88557" h="3406112">
                <a:moveTo>
                  <a:pt x="0" y="3406112"/>
                </a:moveTo>
                <a:lnTo>
                  <a:pt x="1013854" y="0"/>
                </a:lnTo>
                <a:lnTo>
                  <a:pt x="3688557" y="2664329"/>
                </a:lnTo>
                <a:lnTo>
                  <a:pt x="0" y="3406112"/>
                </a:lnTo>
                <a:close/>
              </a:path>
            </a:pathLst>
          </a:custGeom>
          <a:solidFill>
            <a:srgbClr val="FFFF00">
              <a:alpha val="3014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4" name="Triangle 51">
            <a:extLst>
              <a:ext uri="{FF2B5EF4-FFF2-40B4-BE49-F238E27FC236}">
                <a16:creationId xmlns:a16="http://schemas.microsoft.com/office/drawing/2014/main" id="{6029BDC9-BAAF-5A62-D5D8-04D746EA7FCF}"/>
              </a:ext>
            </a:extLst>
          </p:cNvPr>
          <p:cNvSpPr/>
          <p:nvPr/>
        </p:nvSpPr>
        <p:spPr>
          <a:xfrm>
            <a:off x="1810004" y="2151803"/>
            <a:ext cx="3681348" cy="3394875"/>
          </a:xfrm>
          <a:custGeom>
            <a:avLst/>
            <a:gdLst>
              <a:gd name="connsiteX0" fmla="*/ 0 w 2624866"/>
              <a:gd name="connsiteY0" fmla="*/ 2015851 h 2015851"/>
              <a:gd name="connsiteX1" fmla="*/ 1312433 w 2624866"/>
              <a:gd name="connsiteY1" fmla="*/ 0 h 2015851"/>
              <a:gd name="connsiteX2" fmla="*/ 2624866 w 2624866"/>
              <a:gd name="connsiteY2" fmla="*/ 2015851 h 2015851"/>
              <a:gd name="connsiteX3" fmla="*/ 0 w 2624866"/>
              <a:gd name="connsiteY3" fmla="*/ 2015851 h 2015851"/>
              <a:gd name="connsiteX0" fmla="*/ 0 w 2326287"/>
              <a:gd name="connsiteY0" fmla="*/ 3406112 h 3406112"/>
              <a:gd name="connsiteX1" fmla="*/ 1013854 w 2326287"/>
              <a:gd name="connsiteY1" fmla="*/ 0 h 3406112"/>
              <a:gd name="connsiteX2" fmla="*/ 2326287 w 2326287"/>
              <a:gd name="connsiteY2" fmla="*/ 2015851 h 3406112"/>
              <a:gd name="connsiteX3" fmla="*/ 0 w 2326287"/>
              <a:gd name="connsiteY3" fmla="*/ 3406112 h 3406112"/>
              <a:gd name="connsiteX0" fmla="*/ 0 w 3688557"/>
              <a:gd name="connsiteY0" fmla="*/ 3406112 h 3406112"/>
              <a:gd name="connsiteX1" fmla="*/ 1013854 w 3688557"/>
              <a:gd name="connsiteY1" fmla="*/ 0 h 3406112"/>
              <a:gd name="connsiteX2" fmla="*/ 3688557 w 3688557"/>
              <a:gd name="connsiteY2" fmla="*/ 2664329 h 3406112"/>
              <a:gd name="connsiteX3" fmla="*/ 0 w 3688557"/>
              <a:gd name="connsiteY3" fmla="*/ 3406112 h 3406112"/>
              <a:gd name="connsiteX0" fmla="*/ 0 w 3688557"/>
              <a:gd name="connsiteY0" fmla="*/ 3572367 h 3572367"/>
              <a:gd name="connsiteX1" fmla="*/ 3500115 w 3688557"/>
              <a:gd name="connsiteY1" fmla="*/ 0 h 3572367"/>
              <a:gd name="connsiteX2" fmla="*/ 3688557 w 3688557"/>
              <a:gd name="connsiteY2" fmla="*/ 2830584 h 3572367"/>
              <a:gd name="connsiteX3" fmla="*/ 0 w 3688557"/>
              <a:gd name="connsiteY3" fmla="*/ 3572367 h 3572367"/>
              <a:gd name="connsiteX0" fmla="*/ 0 w 3688557"/>
              <a:gd name="connsiteY0" fmla="*/ 3568248 h 3568248"/>
              <a:gd name="connsiteX1" fmla="*/ 3528948 w 3688557"/>
              <a:gd name="connsiteY1" fmla="*/ 0 h 3568248"/>
              <a:gd name="connsiteX2" fmla="*/ 3688557 w 3688557"/>
              <a:gd name="connsiteY2" fmla="*/ 2826465 h 3568248"/>
              <a:gd name="connsiteX3" fmla="*/ 0 w 3688557"/>
              <a:gd name="connsiteY3" fmla="*/ 3568248 h 3568248"/>
              <a:gd name="connsiteX0" fmla="*/ 0 w 3528948"/>
              <a:gd name="connsiteY0" fmla="*/ 3568248 h 3568248"/>
              <a:gd name="connsiteX1" fmla="*/ 3528948 w 3528948"/>
              <a:gd name="connsiteY1" fmla="*/ 0 h 3568248"/>
              <a:gd name="connsiteX2" fmla="*/ 2531140 w 3528948"/>
              <a:gd name="connsiteY2" fmla="*/ 3394875 h 3568248"/>
              <a:gd name="connsiteX3" fmla="*/ 0 w 3528948"/>
              <a:gd name="connsiteY3" fmla="*/ 3568248 h 3568248"/>
              <a:gd name="connsiteX0" fmla="*/ 0 w 3491877"/>
              <a:gd name="connsiteY0" fmla="*/ 1335794 h 3394875"/>
              <a:gd name="connsiteX1" fmla="*/ 3491877 w 3491877"/>
              <a:gd name="connsiteY1" fmla="*/ 0 h 3394875"/>
              <a:gd name="connsiteX2" fmla="*/ 2494069 w 3491877"/>
              <a:gd name="connsiteY2" fmla="*/ 3394875 h 3394875"/>
              <a:gd name="connsiteX3" fmla="*/ 0 w 3491877"/>
              <a:gd name="connsiteY3" fmla="*/ 1335794 h 3394875"/>
              <a:gd name="connsiteX0" fmla="*/ 0 w 3681348"/>
              <a:gd name="connsiteY0" fmla="*/ 738551 h 3394875"/>
              <a:gd name="connsiteX1" fmla="*/ 3681348 w 3681348"/>
              <a:gd name="connsiteY1" fmla="*/ 0 h 3394875"/>
              <a:gd name="connsiteX2" fmla="*/ 2683540 w 3681348"/>
              <a:gd name="connsiteY2" fmla="*/ 3394875 h 3394875"/>
              <a:gd name="connsiteX3" fmla="*/ 0 w 3681348"/>
              <a:gd name="connsiteY3" fmla="*/ 738551 h 339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81348" h="3394875">
                <a:moveTo>
                  <a:pt x="0" y="738551"/>
                </a:moveTo>
                <a:lnTo>
                  <a:pt x="3681348" y="0"/>
                </a:lnTo>
                <a:lnTo>
                  <a:pt x="2683540" y="3394875"/>
                </a:lnTo>
                <a:lnTo>
                  <a:pt x="0" y="738551"/>
                </a:lnTo>
                <a:close/>
              </a:path>
            </a:pathLst>
          </a:custGeom>
          <a:solidFill>
            <a:srgbClr val="00B0F0">
              <a:alpha val="3014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8ED496E-DD71-A569-BF3C-C2748FB80206}"/>
                  </a:ext>
                </a:extLst>
              </p:cNvPr>
              <p:cNvSpPr txBox="1"/>
              <p:nvPr/>
            </p:nvSpPr>
            <p:spPr>
              <a:xfrm>
                <a:off x="2237595" y="4305752"/>
                <a:ext cx="6404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8ED496E-DD71-A569-BF3C-C2748FB802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7595" y="4305752"/>
                <a:ext cx="640472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261AD5BE-6DD5-801B-1E29-5DAE0757F1A0}"/>
                  </a:ext>
                </a:extLst>
              </p:cNvPr>
              <p:cNvSpPr txBox="1"/>
              <p:nvPr/>
            </p:nvSpPr>
            <p:spPr>
              <a:xfrm>
                <a:off x="4410299" y="2714748"/>
                <a:ext cx="76001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261AD5BE-6DD5-801B-1E29-5DAE0757F1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0299" y="2714748"/>
                <a:ext cx="760018" cy="584775"/>
              </a:xfrm>
              <a:prstGeom prst="rect">
                <a:avLst/>
              </a:prstGeom>
              <a:blipFill>
                <a:blip r:embed="rId30"/>
                <a:stretch>
                  <a:fillRect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065B5977-D25C-BAF0-CB8B-0CA94B770A4C}"/>
                  </a:ext>
                </a:extLst>
              </p:cNvPr>
              <p:cNvSpPr/>
              <p:nvPr/>
            </p:nvSpPr>
            <p:spPr>
              <a:xfrm>
                <a:off x="1401019" y="100787"/>
                <a:ext cx="10679221" cy="1276875"/>
              </a:xfrm>
              <a:prstGeom prst="roundRect">
                <a:avLst>
                  <a:gd name="adj" fmla="val 230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 куб. Доведіть, що площини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</m:t>
                    </m:r>
                  </m:oMath>
                </a14:m>
                <a:r>
                  <a:rPr lang="en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320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k-UA" sz="320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</m:t>
                    </m:r>
                  </m:oMath>
                </a14:m>
                <a:r>
                  <a:rPr lang="en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паралельні.</a:t>
                </a:r>
                <a:endParaRPr lang="en-UA" sz="32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065B5977-D25C-BAF0-CB8B-0CA94B770A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1019" y="100787"/>
                <a:ext cx="10679221" cy="1276875"/>
              </a:xfrm>
              <a:prstGeom prst="roundRect">
                <a:avLst>
                  <a:gd name="adj" fmla="val 2303"/>
                </a:avLst>
              </a:prstGeom>
              <a:blipFill>
                <a:blip r:embed="rId31"/>
                <a:stretch>
                  <a:fillRect l="-356" r="-1306" b="-79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9258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8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680398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>
            <a:hlinkClick r:id="rId14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16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8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21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15EF1373-F1F1-7587-6D49-522094A590DF}"/>
                  </a:ext>
                </a:extLst>
              </p:cNvPr>
              <p:cNvSpPr/>
              <p:nvPr/>
            </p:nvSpPr>
            <p:spPr>
              <a:xfrm>
                <a:off x="5220887" y="70307"/>
                <a:ext cx="6899993" cy="1276875"/>
              </a:xfrm>
              <a:prstGeom prst="roundRect">
                <a:avLst>
                  <a:gd name="adj" fmla="val 230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60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k-UA" sz="260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𝐾𝑁</m:t>
                    </m:r>
                  </m:oMath>
                </a14:m>
                <a:r>
                  <a:rPr lang="en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uk-UA" sz="26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  <m:r>
                      <a:rPr lang="uk-UA" sz="26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uk-UA" sz="26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r>
                  <a:rPr lang="uk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∩</m:t>
                    </m:r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𝑏</m:t>
                    </m:r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𝐾</m:t>
                    </m:r>
                  </m:oMath>
                </a14:m>
                <a:r>
                  <a:rPr lang="en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=12 </m:t>
                    </m:r>
                    <m:r>
                      <m:rPr>
                        <m:nor/>
                      </m:rPr>
                      <a:rPr lang="uk-UA" sz="2600" b="0" i="0" smtClean="0">
                        <a:solidFill>
                          <a:srgbClr val="56667A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см</m:t>
                    </m:r>
                  </m:oMath>
                </a14:m>
                <a:r>
                  <a:rPr lang="uk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=3 </m:t>
                    </m:r>
                    <m:r>
                      <m:rPr>
                        <m:nor/>
                      </m:rPr>
                      <a:rPr lang="uk-UA" sz="2600" b="0" i="0" smtClean="0">
                        <a:solidFill>
                          <a:srgbClr val="56667A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см</m:t>
                    </m:r>
                  </m:oMath>
                </a14:m>
                <a:r>
                  <a:rPr lang="uk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𝐾𝑀</m:t>
                    </m:r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=6 </m:t>
                    </m:r>
                    <m:r>
                      <m:rPr>
                        <m:nor/>
                      </m:rPr>
                      <a:rPr lang="uk-UA" sz="2600" b="0" i="0" smtClean="0">
                        <a:solidFill>
                          <a:srgbClr val="56667A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см</m:t>
                    </m:r>
                  </m:oMath>
                </a14:m>
                <a:r>
                  <a:rPr lang="uk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</m:t>
                    </m:r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=4 </m:t>
                    </m:r>
                    <m:r>
                      <m:rPr>
                        <m:nor/>
                      </m:rPr>
                      <a:rPr lang="uk-UA" sz="2600" b="0" i="0" smtClean="0">
                        <a:solidFill>
                          <a:srgbClr val="56667A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см</m:t>
                    </m:r>
                  </m:oMath>
                </a14:m>
                <a:endParaRPr lang="en-UA" sz="26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15EF1373-F1F1-7587-6D49-522094A590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887" y="70307"/>
                <a:ext cx="6899993" cy="1276875"/>
              </a:xfrm>
              <a:prstGeom prst="roundRect">
                <a:avLst>
                  <a:gd name="adj" fmla="val 2303"/>
                </a:avLst>
              </a:prstGeom>
              <a:blipFill>
                <a:blip r:embed="rId23"/>
                <a:stretch>
                  <a:fillRect l="-1284" t="-4902" r="-1468" b="-1078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175F7F5-D4C0-1621-BBE7-C157867BEB7A}"/>
              </a:ext>
            </a:extLst>
          </p:cNvPr>
          <p:cNvCxnSpPr>
            <a:cxnSpLocks/>
          </p:cNvCxnSpPr>
          <p:nvPr/>
        </p:nvCxnSpPr>
        <p:spPr>
          <a:xfrm flipV="1">
            <a:off x="1979658" y="3400080"/>
            <a:ext cx="2866293" cy="407518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Arc 14">
            <a:extLst>
              <a:ext uri="{FF2B5EF4-FFF2-40B4-BE49-F238E27FC236}">
                <a16:creationId xmlns:a16="http://schemas.microsoft.com/office/drawing/2014/main" id="{9C54D010-F128-CBFE-66A0-1791D7DFF337}"/>
              </a:ext>
            </a:extLst>
          </p:cNvPr>
          <p:cNvSpPr/>
          <p:nvPr/>
        </p:nvSpPr>
        <p:spPr>
          <a:xfrm rot="21107007">
            <a:off x="1144448" y="1410695"/>
            <a:ext cx="3492372" cy="1170999"/>
          </a:xfrm>
          <a:custGeom>
            <a:avLst/>
            <a:gdLst>
              <a:gd name="connsiteX0" fmla="*/ 2139553 w 3492372"/>
              <a:gd name="connsiteY0" fmla="*/ 15050 h 1170999"/>
              <a:gd name="connsiteX1" fmla="*/ 3122869 w 3492372"/>
              <a:gd name="connsiteY1" fmla="*/ 945682 h 1170999"/>
              <a:gd name="connsiteX2" fmla="*/ 1800122 w 3492372"/>
              <a:gd name="connsiteY2" fmla="*/ 1170720 h 1170999"/>
              <a:gd name="connsiteX3" fmla="*/ 732659 w 3492372"/>
              <a:gd name="connsiteY3" fmla="*/ 1062281 h 1170999"/>
              <a:gd name="connsiteX4" fmla="*/ 1188958 w 3492372"/>
              <a:gd name="connsiteY4" fmla="*/ 30611 h 1170999"/>
              <a:gd name="connsiteX5" fmla="*/ 1462000 w 3492372"/>
              <a:gd name="connsiteY5" fmla="*/ 302507 h 1170999"/>
              <a:gd name="connsiteX6" fmla="*/ 1746186 w 3492372"/>
              <a:gd name="connsiteY6" fmla="*/ 585500 h 1170999"/>
              <a:gd name="connsiteX7" fmla="*/ 2139553 w 3492372"/>
              <a:gd name="connsiteY7" fmla="*/ 15050 h 1170999"/>
              <a:gd name="connsiteX0" fmla="*/ 2139553 w 3492372"/>
              <a:gd name="connsiteY0" fmla="*/ 15050 h 1170999"/>
              <a:gd name="connsiteX1" fmla="*/ 3122869 w 3492372"/>
              <a:gd name="connsiteY1" fmla="*/ 945682 h 1170999"/>
              <a:gd name="connsiteX2" fmla="*/ 1800122 w 3492372"/>
              <a:gd name="connsiteY2" fmla="*/ 1170720 h 1170999"/>
              <a:gd name="connsiteX3" fmla="*/ 732659 w 3492372"/>
              <a:gd name="connsiteY3" fmla="*/ 1062281 h 1170999"/>
              <a:gd name="connsiteX4" fmla="*/ 1188958 w 3492372"/>
              <a:gd name="connsiteY4" fmla="*/ 30611 h 1170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2372" h="1170999" stroke="0" extrusionOk="0">
                <a:moveTo>
                  <a:pt x="2139553" y="15050"/>
                </a:moveTo>
                <a:cubicBezTo>
                  <a:pt x="3424902" y="-1358"/>
                  <a:pt x="3806025" y="582913"/>
                  <a:pt x="3122869" y="945682"/>
                </a:cubicBezTo>
                <a:cubicBezTo>
                  <a:pt x="2812277" y="1187717"/>
                  <a:pt x="2319441" y="1226699"/>
                  <a:pt x="1800122" y="1170720"/>
                </a:cubicBezTo>
                <a:cubicBezTo>
                  <a:pt x="1424558" y="1136885"/>
                  <a:pt x="1032785" y="1066280"/>
                  <a:pt x="732659" y="1062281"/>
                </a:cubicBezTo>
                <a:cubicBezTo>
                  <a:pt x="-562928" y="752769"/>
                  <a:pt x="-164023" y="224077"/>
                  <a:pt x="1188958" y="30611"/>
                </a:cubicBezTo>
                <a:cubicBezTo>
                  <a:pt x="1334757" y="155172"/>
                  <a:pt x="1352159" y="198261"/>
                  <a:pt x="1462000" y="302507"/>
                </a:cubicBezTo>
                <a:cubicBezTo>
                  <a:pt x="1571841" y="406753"/>
                  <a:pt x="1639844" y="493280"/>
                  <a:pt x="1746186" y="585500"/>
                </a:cubicBezTo>
                <a:cubicBezTo>
                  <a:pt x="1812350" y="433752"/>
                  <a:pt x="1977409" y="197470"/>
                  <a:pt x="2139553" y="15050"/>
                </a:cubicBezTo>
                <a:close/>
              </a:path>
              <a:path w="3492372" h="1170999" fill="none" extrusionOk="0">
                <a:moveTo>
                  <a:pt x="2139553" y="15050"/>
                </a:moveTo>
                <a:cubicBezTo>
                  <a:pt x="3421716" y="76131"/>
                  <a:pt x="3929786" y="610700"/>
                  <a:pt x="3122869" y="945682"/>
                </a:cubicBezTo>
                <a:cubicBezTo>
                  <a:pt x="2795290" y="1026355"/>
                  <a:pt x="2275973" y="1148749"/>
                  <a:pt x="1800122" y="1170720"/>
                </a:cubicBezTo>
                <a:cubicBezTo>
                  <a:pt x="1421243" y="1189441"/>
                  <a:pt x="1095370" y="1155280"/>
                  <a:pt x="732659" y="1062281"/>
                </a:cubicBezTo>
                <a:cubicBezTo>
                  <a:pt x="-520813" y="691501"/>
                  <a:pt x="-144232" y="219464"/>
                  <a:pt x="1188958" y="30611"/>
                </a:cubicBezTo>
              </a:path>
              <a:path w="3492372" h="1170999" fill="none" stroke="0" extrusionOk="0">
                <a:moveTo>
                  <a:pt x="2139553" y="15050"/>
                </a:moveTo>
                <a:cubicBezTo>
                  <a:pt x="3406501" y="257201"/>
                  <a:pt x="3818661" y="571401"/>
                  <a:pt x="3122869" y="945682"/>
                </a:cubicBezTo>
                <a:cubicBezTo>
                  <a:pt x="2913888" y="1033317"/>
                  <a:pt x="2296716" y="1199830"/>
                  <a:pt x="1800122" y="1170720"/>
                </a:cubicBezTo>
                <a:cubicBezTo>
                  <a:pt x="1432325" y="1173351"/>
                  <a:pt x="1041476" y="1151358"/>
                  <a:pt x="732659" y="1062281"/>
                </a:cubicBezTo>
                <a:cubicBezTo>
                  <a:pt x="-506946" y="798981"/>
                  <a:pt x="-201803" y="184359"/>
                  <a:pt x="1188958" y="30611"/>
                </a:cubicBezTo>
              </a:path>
            </a:pathLst>
          </a:custGeom>
          <a:ln w="28575" cap="rnd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834375569">
                  <a:prstGeom prst="arc">
                    <a:avLst>
                      <a:gd name="adj1" fmla="val 18275346"/>
                      <a:gd name="adj2" fmla="val 134927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BDEA80F-1062-3080-4F30-C9FB5BB43887}"/>
                  </a:ext>
                </a:extLst>
              </p:cNvPr>
              <p:cNvSpPr txBox="1"/>
              <p:nvPr/>
            </p:nvSpPr>
            <p:spPr>
              <a:xfrm>
                <a:off x="1119930" y="199619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BDEA80F-1062-3080-4F30-C9FB5BB438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930" y="1996194"/>
                <a:ext cx="436945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25B5E73-2A75-9506-E51E-E53170E775F8}"/>
                  </a:ext>
                </a:extLst>
              </p:cNvPr>
              <p:cNvSpPr txBox="1"/>
              <p:nvPr/>
            </p:nvSpPr>
            <p:spPr>
              <a:xfrm>
                <a:off x="1549153" y="3693088"/>
                <a:ext cx="59857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25B5E73-2A75-9506-E51E-E53170E775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9153" y="3693088"/>
                <a:ext cx="598573" cy="523220"/>
              </a:xfrm>
              <a:prstGeom prst="rect">
                <a:avLst/>
              </a:prstGeom>
              <a:blipFill>
                <a:blip r:embed="rId25"/>
                <a:stretch>
                  <a:fillRect l="-4167" r="-20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01E0E1C-30C2-16D3-1538-07627B952B77}"/>
              </a:ext>
            </a:extLst>
          </p:cNvPr>
          <p:cNvCxnSpPr>
            <a:cxnSpLocks/>
          </p:cNvCxnSpPr>
          <p:nvPr/>
        </p:nvCxnSpPr>
        <p:spPr>
          <a:xfrm flipV="1">
            <a:off x="1979657" y="414599"/>
            <a:ext cx="440269" cy="3392999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B2B13815-9E47-4AE9-4715-7EBB1F4C9E69}"/>
              </a:ext>
            </a:extLst>
          </p:cNvPr>
          <p:cNvCxnSpPr>
            <a:cxnSpLocks/>
          </p:cNvCxnSpPr>
          <p:nvPr/>
        </p:nvCxnSpPr>
        <p:spPr>
          <a:xfrm flipH="1" flipV="1">
            <a:off x="2421162" y="414599"/>
            <a:ext cx="2424789" cy="2985481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2">
            <a:extLst>
              <a:ext uri="{FF2B5EF4-FFF2-40B4-BE49-F238E27FC236}">
                <a16:creationId xmlns:a16="http://schemas.microsoft.com/office/drawing/2014/main" id="{4B945D10-FD2E-802E-0C71-5F914DA7898A}"/>
              </a:ext>
            </a:extLst>
          </p:cNvPr>
          <p:cNvSpPr/>
          <p:nvPr/>
        </p:nvSpPr>
        <p:spPr>
          <a:xfrm>
            <a:off x="2143093" y="2168181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5" name="Arc 54">
            <a:extLst>
              <a:ext uri="{FF2B5EF4-FFF2-40B4-BE49-F238E27FC236}">
                <a16:creationId xmlns:a16="http://schemas.microsoft.com/office/drawing/2014/main" id="{B7EA3098-C34D-375A-9A08-C7528C25A799}"/>
              </a:ext>
            </a:extLst>
          </p:cNvPr>
          <p:cNvSpPr/>
          <p:nvPr/>
        </p:nvSpPr>
        <p:spPr>
          <a:xfrm rot="21107007">
            <a:off x="1144447" y="1410695"/>
            <a:ext cx="3492372" cy="1170999"/>
          </a:xfrm>
          <a:custGeom>
            <a:avLst/>
            <a:gdLst>
              <a:gd name="connsiteX0" fmla="*/ 1207800 w 3492372"/>
              <a:gd name="connsiteY0" fmla="*/ 28524 h 1170999"/>
              <a:gd name="connsiteX1" fmla="*/ 2140785 w 3492372"/>
              <a:gd name="connsiteY1" fmla="*/ 15145 h 1170999"/>
              <a:gd name="connsiteX2" fmla="*/ 1746186 w 3492372"/>
              <a:gd name="connsiteY2" fmla="*/ 585500 h 1170999"/>
              <a:gd name="connsiteX3" fmla="*/ 1476993 w 3492372"/>
              <a:gd name="connsiteY3" fmla="*/ 307012 h 1170999"/>
              <a:gd name="connsiteX4" fmla="*/ 1207800 w 3492372"/>
              <a:gd name="connsiteY4" fmla="*/ 28524 h 1170999"/>
              <a:gd name="connsiteX0" fmla="*/ 1207800 w 3492372"/>
              <a:gd name="connsiteY0" fmla="*/ 28524 h 1170999"/>
              <a:gd name="connsiteX1" fmla="*/ 2140785 w 3492372"/>
              <a:gd name="connsiteY1" fmla="*/ 15145 h 1170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492372" h="1170999" stroke="0" extrusionOk="0">
                <a:moveTo>
                  <a:pt x="1207800" y="28524"/>
                </a:moveTo>
                <a:cubicBezTo>
                  <a:pt x="1516591" y="-23759"/>
                  <a:pt x="1797822" y="-17325"/>
                  <a:pt x="2140785" y="15145"/>
                </a:cubicBezTo>
                <a:cubicBezTo>
                  <a:pt x="2058543" y="173473"/>
                  <a:pt x="1873316" y="453129"/>
                  <a:pt x="1746186" y="585500"/>
                </a:cubicBezTo>
                <a:cubicBezTo>
                  <a:pt x="1691803" y="522909"/>
                  <a:pt x="1599860" y="445822"/>
                  <a:pt x="1476993" y="307012"/>
                </a:cubicBezTo>
                <a:cubicBezTo>
                  <a:pt x="1354126" y="168202"/>
                  <a:pt x="1281252" y="130151"/>
                  <a:pt x="1207800" y="28524"/>
                </a:cubicBezTo>
                <a:close/>
              </a:path>
              <a:path w="3492372" h="1170999" fill="none" extrusionOk="0">
                <a:moveTo>
                  <a:pt x="1207800" y="28524"/>
                </a:moveTo>
                <a:cubicBezTo>
                  <a:pt x="1537801" y="15082"/>
                  <a:pt x="1761484" y="17353"/>
                  <a:pt x="2140785" y="15145"/>
                </a:cubicBezTo>
              </a:path>
              <a:path w="3492372" h="1170999" fill="none" stroke="0" extrusionOk="0">
                <a:moveTo>
                  <a:pt x="1207800" y="28524"/>
                </a:moveTo>
                <a:cubicBezTo>
                  <a:pt x="1511113" y="12062"/>
                  <a:pt x="1780311" y="-40957"/>
                  <a:pt x="2140785" y="15145"/>
                </a:cubicBezTo>
              </a:path>
            </a:pathLst>
          </a:custGeom>
          <a:ln w="28575" cap="rnd">
            <a:solidFill>
              <a:schemeClr val="bg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834375569">
                  <a:prstGeom prst="arc">
                    <a:avLst>
                      <a:gd name="adj1" fmla="val 13558337"/>
                      <a:gd name="adj2" fmla="val 1828064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279ADF53-B1E7-C3AC-4C88-C9C880D3B871}"/>
                  </a:ext>
                </a:extLst>
              </p:cNvPr>
              <p:cNvSpPr txBox="1"/>
              <p:nvPr/>
            </p:nvSpPr>
            <p:spPr>
              <a:xfrm>
                <a:off x="2126160" y="-7196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279ADF53-B1E7-C3AC-4C88-C9C880D3B8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6160" y="-71960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 l="-8571" r="-857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3597BCB-AB08-9100-E27F-4C93B8D52B61}"/>
                  </a:ext>
                </a:extLst>
              </p:cNvPr>
              <p:cNvSpPr txBox="1"/>
              <p:nvPr/>
            </p:nvSpPr>
            <p:spPr>
              <a:xfrm>
                <a:off x="1700027" y="1863136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3597BCB-AB08-9100-E27F-4C93B8D52B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0027" y="1863136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 l="-5556" r="-1666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F31A7044-DE86-CB64-8740-7590A2616FC7}"/>
              </a:ext>
            </a:extLst>
          </p:cNvPr>
          <p:cNvCxnSpPr>
            <a:cxnSpLocks/>
          </p:cNvCxnSpPr>
          <p:nvPr/>
        </p:nvCxnSpPr>
        <p:spPr>
          <a:xfrm flipV="1">
            <a:off x="2178206" y="2001601"/>
            <a:ext cx="1532023" cy="217817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Oval 61">
            <a:extLst>
              <a:ext uri="{FF2B5EF4-FFF2-40B4-BE49-F238E27FC236}">
                <a16:creationId xmlns:a16="http://schemas.microsoft.com/office/drawing/2014/main" id="{85AFB862-A463-8AC8-3A80-D7CEC0CCE5FF}"/>
              </a:ext>
            </a:extLst>
          </p:cNvPr>
          <p:cNvSpPr/>
          <p:nvPr/>
        </p:nvSpPr>
        <p:spPr>
          <a:xfrm>
            <a:off x="3656629" y="1944576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C88BAF9-8D4C-8384-7566-2A5D39B3AED8}"/>
                  </a:ext>
                </a:extLst>
              </p:cNvPr>
              <p:cNvSpPr txBox="1"/>
              <p:nvPr/>
            </p:nvSpPr>
            <p:spPr>
              <a:xfrm>
                <a:off x="3697261" y="153960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C88BAF9-8D4C-8384-7566-2A5D39B3AE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7261" y="1539600"/>
                <a:ext cx="436945" cy="523220"/>
              </a:xfrm>
              <a:prstGeom prst="rect">
                <a:avLst/>
              </a:prstGeom>
              <a:blipFill>
                <a:blip r:embed="rId28"/>
                <a:stretch>
                  <a:fillRect l="-8571" r="-857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rc 2">
            <a:extLst>
              <a:ext uri="{FF2B5EF4-FFF2-40B4-BE49-F238E27FC236}">
                <a16:creationId xmlns:a16="http://schemas.microsoft.com/office/drawing/2014/main" id="{21996378-26A4-56A0-F0D2-9F28E2C1B9B2}"/>
              </a:ext>
            </a:extLst>
          </p:cNvPr>
          <p:cNvSpPr/>
          <p:nvPr/>
        </p:nvSpPr>
        <p:spPr>
          <a:xfrm rot="21107007">
            <a:off x="1527253" y="3096776"/>
            <a:ext cx="3888453" cy="1441205"/>
          </a:xfrm>
          <a:custGeom>
            <a:avLst/>
            <a:gdLst>
              <a:gd name="connsiteX0" fmla="*/ 3155644 w 3888453"/>
              <a:gd name="connsiteY0" fmla="*/ 156980 h 1441205"/>
              <a:gd name="connsiteX1" fmla="*/ 2524781 w 3888453"/>
              <a:gd name="connsiteY1" fmla="*/ 1408329 h 1441205"/>
              <a:gd name="connsiteX2" fmla="*/ 1462427 w 3888453"/>
              <a:gd name="connsiteY2" fmla="*/ 1418729 h 1441205"/>
              <a:gd name="connsiteX3" fmla="*/ 534438 w 3888453"/>
              <a:gd name="connsiteY3" fmla="*/ 224375 h 1441205"/>
              <a:gd name="connsiteX4" fmla="*/ 1032563 w 3888453"/>
              <a:gd name="connsiteY4" fmla="*/ 399709 h 1441205"/>
              <a:gd name="connsiteX5" fmla="*/ 1460199 w 3888453"/>
              <a:gd name="connsiteY5" fmla="*/ 550231 h 1441205"/>
              <a:gd name="connsiteX6" fmla="*/ 1944227 w 3888453"/>
              <a:gd name="connsiteY6" fmla="*/ 720603 h 1441205"/>
              <a:gd name="connsiteX7" fmla="*/ 2525707 w 3888453"/>
              <a:gd name="connsiteY7" fmla="*/ 450064 h 1441205"/>
              <a:gd name="connsiteX8" fmla="*/ 3155644 w 3888453"/>
              <a:gd name="connsiteY8" fmla="*/ 156980 h 1441205"/>
              <a:gd name="connsiteX0" fmla="*/ 3155644 w 3888453"/>
              <a:gd name="connsiteY0" fmla="*/ 156980 h 1441205"/>
              <a:gd name="connsiteX1" fmla="*/ 2524781 w 3888453"/>
              <a:gd name="connsiteY1" fmla="*/ 1408329 h 1441205"/>
              <a:gd name="connsiteX2" fmla="*/ 1462427 w 3888453"/>
              <a:gd name="connsiteY2" fmla="*/ 1418729 h 1441205"/>
              <a:gd name="connsiteX3" fmla="*/ 534438 w 3888453"/>
              <a:gd name="connsiteY3" fmla="*/ 224375 h 1441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8453" h="1441205" stroke="0" extrusionOk="0">
                <a:moveTo>
                  <a:pt x="3155644" y="156980"/>
                </a:moveTo>
                <a:cubicBezTo>
                  <a:pt x="4426053" y="378274"/>
                  <a:pt x="3860345" y="1198103"/>
                  <a:pt x="2524781" y="1408329"/>
                </a:cubicBezTo>
                <a:cubicBezTo>
                  <a:pt x="2186407" y="1523997"/>
                  <a:pt x="1812957" y="1524348"/>
                  <a:pt x="1462427" y="1418729"/>
                </a:cubicBezTo>
                <a:cubicBezTo>
                  <a:pt x="37854" y="1198861"/>
                  <a:pt x="-490624" y="603824"/>
                  <a:pt x="534438" y="224375"/>
                </a:cubicBezTo>
                <a:cubicBezTo>
                  <a:pt x="741427" y="277549"/>
                  <a:pt x="939058" y="340532"/>
                  <a:pt x="1032563" y="399709"/>
                </a:cubicBezTo>
                <a:cubicBezTo>
                  <a:pt x="1126068" y="458886"/>
                  <a:pt x="1319915" y="510499"/>
                  <a:pt x="1460199" y="550231"/>
                </a:cubicBezTo>
                <a:cubicBezTo>
                  <a:pt x="1600483" y="589964"/>
                  <a:pt x="1790335" y="676955"/>
                  <a:pt x="1944227" y="720603"/>
                </a:cubicBezTo>
                <a:cubicBezTo>
                  <a:pt x="2211931" y="599970"/>
                  <a:pt x="2399045" y="541829"/>
                  <a:pt x="2525707" y="450064"/>
                </a:cubicBezTo>
                <a:cubicBezTo>
                  <a:pt x="2652369" y="358299"/>
                  <a:pt x="2942735" y="255791"/>
                  <a:pt x="3155644" y="156980"/>
                </a:cubicBezTo>
                <a:close/>
              </a:path>
              <a:path w="3888453" h="1441205" fill="none" extrusionOk="0">
                <a:moveTo>
                  <a:pt x="3155644" y="156980"/>
                </a:moveTo>
                <a:cubicBezTo>
                  <a:pt x="4287211" y="519686"/>
                  <a:pt x="4130470" y="1127212"/>
                  <a:pt x="2524781" y="1408329"/>
                </a:cubicBezTo>
                <a:cubicBezTo>
                  <a:pt x="2235940" y="1454722"/>
                  <a:pt x="1805898" y="1408496"/>
                  <a:pt x="1462427" y="1418729"/>
                </a:cubicBezTo>
                <a:cubicBezTo>
                  <a:pt x="-149247" y="1215186"/>
                  <a:pt x="-467488" y="732361"/>
                  <a:pt x="534438" y="224375"/>
                </a:cubicBezTo>
              </a:path>
              <a:path w="3888453" h="1441205" fill="none" stroke="0" extrusionOk="0">
                <a:moveTo>
                  <a:pt x="3155644" y="156980"/>
                </a:moveTo>
                <a:cubicBezTo>
                  <a:pt x="4304481" y="488018"/>
                  <a:pt x="4083027" y="1204136"/>
                  <a:pt x="2524781" y="1408329"/>
                </a:cubicBezTo>
                <a:cubicBezTo>
                  <a:pt x="2164042" y="1473359"/>
                  <a:pt x="1834778" y="1449741"/>
                  <a:pt x="1462427" y="1418729"/>
                </a:cubicBezTo>
                <a:cubicBezTo>
                  <a:pt x="15221" y="1348216"/>
                  <a:pt x="-506994" y="626738"/>
                  <a:pt x="534438" y="224375"/>
                </a:cubicBezTo>
              </a:path>
            </a:pathLst>
          </a:custGeom>
          <a:ln w="28575" cap="rnd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834375569">
                  <a:prstGeom prst="arc">
                    <a:avLst>
                      <a:gd name="adj1" fmla="val 20102964"/>
                      <a:gd name="adj2" fmla="val 1196348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57BFC00E-838D-4C64-01C0-281CC0015C7A}"/>
              </a:ext>
            </a:extLst>
          </p:cNvPr>
          <p:cNvSpPr/>
          <p:nvPr/>
        </p:nvSpPr>
        <p:spPr>
          <a:xfrm rot="21107007">
            <a:off x="1527254" y="3096777"/>
            <a:ext cx="3888453" cy="1441205"/>
          </a:xfrm>
          <a:custGeom>
            <a:avLst/>
            <a:gdLst>
              <a:gd name="connsiteX0" fmla="*/ 548717 w 3888453"/>
              <a:gd name="connsiteY0" fmla="*/ 218862 h 1441205"/>
              <a:gd name="connsiteX1" fmla="*/ 1913411 w 3888453"/>
              <a:gd name="connsiteY1" fmla="*/ 90 h 1441205"/>
              <a:gd name="connsiteX2" fmla="*/ 3165044 w 3888453"/>
              <a:gd name="connsiteY2" fmla="*/ 159772 h 1441205"/>
              <a:gd name="connsiteX3" fmla="*/ 2542427 w 3888453"/>
              <a:gd name="connsiteY3" fmla="*/ 445796 h 1441205"/>
              <a:gd name="connsiteX4" fmla="*/ 1944227 w 3888453"/>
              <a:gd name="connsiteY4" fmla="*/ 720603 h 1441205"/>
              <a:gd name="connsiteX5" fmla="*/ 1493012 w 3888453"/>
              <a:gd name="connsiteY5" fmla="*/ 558373 h 1441205"/>
              <a:gd name="connsiteX6" fmla="*/ 1027842 w 3888453"/>
              <a:gd name="connsiteY6" fmla="*/ 391126 h 1441205"/>
              <a:gd name="connsiteX7" fmla="*/ 548717 w 3888453"/>
              <a:gd name="connsiteY7" fmla="*/ 218862 h 1441205"/>
              <a:gd name="connsiteX0" fmla="*/ 548717 w 3888453"/>
              <a:gd name="connsiteY0" fmla="*/ 218862 h 1441205"/>
              <a:gd name="connsiteX1" fmla="*/ 1913411 w 3888453"/>
              <a:gd name="connsiteY1" fmla="*/ 90 h 1441205"/>
              <a:gd name="connsiteX2" fmla="*/ 3165044 w 3888453"/>
              <a:gd name="connsiteY2" fmla="*/ 159772 h 1441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88453" h="1441205" stroke="0" extrusionOk="0">
                <a:moveTo>
                  <a:pt x="548717" y="218862"/>
                </a:moveTo>
                <a:cubicBezTo>
                  <a:pt x="918412" y="52018"/>
                  <a:pt x="1318620" y="-16607"/>
                  <a:pt x="1913411" y="90"/>
                </a:cubicBezTo>
                <a:cubicBezTo>
                  <a:pt x="2371633" y="39232"/>
                  <a:pt x="2811923" y="145211"/>
                  <a:pt x="3165044" y="159772"/>
                </a:cubicBezTo>
                <a:cubicBezTo>
                  <a:pt x="3019848" y="256823"/>
                  <a:pt x="2798116" y="357101"/>
                  <a:pt x="2542427" y="445796"/>
                </a:cubicBezTo>
                <a:cubicBezTo>
                  <a:pt x="2286738" y="534491"/>
                  <a:pt x="2156525" y="652754"/>
                  <a:pt x="1944227" y="720603"/>
                </a:cubicBezTo>
                <a:cubicBezTo>
                  <a:pt x="1741519" y="635034"/>
                  <a:pt x="1682121" y="643768"/>
                  <a:pt x="1493012" y="558373"/>
                </a:cubicBezTo>
                <a:cubicBezTo>
                  <a:pt x="1303903" y="472978"/>
                  <a:pt x="1138547" y="418894"/>
                  <a:pt x="1027842" y="391126"/>
                </a:cubicBezTo>
                <a:cubicBezTo>
                  <a:pt x="917137" y="363358"/>
                  <a:pt x="731975" y="302171"/>
                  <a:pt x="548717" y="218862"/>
                </a:cubicBezTo>
                <a:close/>
              </a:path>
              <a:path w="3888453" h="1441205" fill="none" extrusionOk="0">
                <a:moveTo>
                  <a:pt x="548717" y="218862"/>
                </a:moveTo>
                <a:cubicBezTo>
                  <a:pt x="858517" y="157968"/>
                  <a:pt x="1435841" y="-481"/>
                  <a:pt x="1913411" y="90"/>
                </a:cubicBezTo>
                <a:cubicBezTo>
                  <a:pt x="2357738" y="71480"/>
                  <a:pt x="2781785" y="59173"/>
                  <a:pt x="3165044" y="159772"/>
                </a:cubicBezTo>
              </a:path>
              <a:path w="3888453" h="1441205" fill="none" stroke="0" extrusionOk="0">
                <a:moveTo>
                  <a:pt x="548717" y="218862"/>
                </a:moveTo>
                <a:cubicBezTo>
                  <a:pt x="889470" y="-4317"/>
                  <a:pt x="1404024" y="39286"/>
                  <a:pt x="1913411" y="90"/>
                </a:cubicBezTo>
                <a:cubicBezTo>
                  <a:pt x="2341410" y="-13585"/>
                  <a:pt x="2843833" y="39199"/>
                  <a:pt x="3165044" y="159772"/>
                </a:cubicBezTo>
              </a:path>
            </a:pathLst>
          </a:custGeom>
          <a:ln w="28575" cap="rnd">
            <a:solidFill>
              <a:schemeClr val="bg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834375569">
                  <a:prstGeom prst="arc">
                    <a:avLst>
                      <a:gd name="adj1" fmla="val 11986530"/>
                      <a:gd name="adj2" fmla="val 2011958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DC2DD6F-1A88-70F6-474E-A06340E88ED1}"/>
                  </a:ext>
                </a:extLst>
              </p:cNvPr>
              <p:cNvSpPr txBox="1"/>
              <p:nvPr/>
            </p:nvSpPr>
            <p:spPr>
              <a:xfrm>
                <a:off x="2134233" y="407484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DC2DD6F-1A88-70F6-474E-A06340E88E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4233" y="4074847"/>
                <a:ext cx="436945" cy="461665"/>
              </a:xfrm>
              <a:prstGeom prst="rect">
                <a:avLst/>
              </a:prstGeom>
              <a:blipFill>
                <a:blip r:embed="rId29"/>
                <a:stretch>
                  <a:fillRect l="-5714" r="-2857" b="-1578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8718571-F0E3-55A5-DD7D-1B8ADE1899B1}"/>
                  </a:ext>
                </a:extLst>
              </p:cNvPr>
              <p:cNvSpPr txBox="1"/>
              <p:nvPr/>
            </p:nvSpPr>
            <p:spPr>
              <a:xfrm>
                <a:off x="4807521" y="3196311"/>
                <a:ext cx="59857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8718571-F0E3-55A5-DD7D-1B8ADE1899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7521" y="3196311"/>
                <a:ext cx="598573" cy="523220"/>
              </a:xfrm>
              <a:prstGeom prst="rect">
                <a:avLst/>
              </a:prstGeom>
              <a:blipFill>
                <a:blip r:embed="rId30"/>
                <a:stretch>
                  <a:fillRect l="-4167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221ECE-EC16-3DCC-5381-654F98CF1172}"/>
              </a:ext>
            </a:extLst>
          </p:cNvPr>
          <p:cNvCxnSpPr>
            <a:cxnSpLocks/>
          </p:cNvCxnSpPr>
          <p:nvPr/>
        </p:nvCxnSpPr>
        <p:spPr>
          <a:xfrm flipV="1">
            <a:off x="1827845" y="4460450"/>
            <a:ext cx="67100" cy="517117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F192B3F-0E6B-6C9C-BC0C-CB7F9194A02C}"/>
              </a:ext>
            </a:extLst>
          </p:cNvPr>
          <p:cNvCxnSpPr>
            <a:cxnSpLocks/>
          </p:cNvCxnSpPr>
          <p:nvPr/>
        </p:nvCxnSpPr>
        <p:spPr>
          <a:xfrm>
            <a:off x="4845951" y="3400080"/>
            <a:ext cx="394478" cy="485694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8D2DB01-61F6-906B-704F-E19337F3C5A3}"/>
              </a:ext>
            </a:extLst>
          </p:cNvPr>
          <p:cNvCxnSpPr>
            <a:cxnSpLocks/>
          </p:cNvCxnSpPr>
          <p:nvPr/>
        </p:nvCxnSpPr>
        <p:spPr>
          <a:xfrm flipV="1">
            <a:off x="1894944" y="3807597"/>
            <a:ext cx="84713" cy="652853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9A14465-E913-39B9-7CA7-63E3E075F3D8}"/>
              </a:ext>
            </a:extLst>
          </p:cNvPr>
          <p:cNvCxnSpPr>
            <a:cxnSpLocks/>
          </p:cNvCxnSpPr>
          <p:nvPr/>
        </p:nvCxnSpPr>
        <p:spPr>
          <a:xfrm>
            <a:off x="5240429" y="3885774"/>
            <a:ext cx="276709" cy="340693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E4A0E1F9-2EBC-2449-8CE1-94199E59ED57}"/>
              </a:ext>
            </a:extLst>
          </p:cNvPr>
          <p:cNvSpPr/>
          <p:nvPr/>
        </p:nvSpPr>
        <p:spPr>
          <a:xfrm>
            <a:off x="1934471" y="3757737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0C00B648-2BA2-ACD1-5E70-FEDCF4C405A9}"/>
              </a:ext>
            </a:extLst>
          </p:cNvPr>
          <p:cNvSpPr/>
          <p:nvPr/>
        </p:nvSpPr>
        <p:spPr>
          <a:xfrm>
            <a:off x="4789118" y="3345667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31B14D99-BE34-1DCD-5679-6E76C662FEC1}"/>
              </a:ext>
            </a:extLst>
          </p:cNvPr>
          <p:cNvSpPr/>
          <p:nvPr/>
        </p:nvSpPr>
        <p:spPr>
          <a:xfrm>
            <a:off x="2382344" y="370860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FF5D3C8-38F3-F1AB-5B6D-A79F8A2CF38C}"/>
                  </a:ext>
                </a:extLst>
              </p:cNvPr>
              <p:cNvSpPr txBox="1"/>
              <p:nvPr/>
            </p:nvSpPr>
            <p:spPr>
              <a:xfrm>
                <a:off x="1597244" y="488901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FF5D3C8-38F3-F1AB-5B6D-A79F8A2CF3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7244" y="4889017"/>
                <a:ext cx="436945" cy="523220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27613A9-09DD-7E34-1936-02A7150718C1}"/>
                  </a:ext>
                </a:extLst>
              </p:cNvPr>
              <p:cNvSpPr txBox="1"/>
              <p:nvPr/>
            </p:nvSpPr>
            <p:spPr>
              <a:xfrm>
                <a:off x="5434837" y="4120738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27613A9-09DD-7E34-1936-02A7150718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4837" y="4120738"/>
                <a:ext cx="436945" cy="523220"/>
              </a:xfrm>
              <a:prstGeom prst="rect">
                <a:avLst/>
              </a:prstGeom>
              <a:blipFill>
                <a:blip r:embed="rId32"/>
                <a:stretch>
                  <a:fillRect l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8471563-9E52-F056-C974-8366940E1815}"/>
                  </a:ext>
                </a:extLst>
              </p:cNvPr>
              <p:cNvSpPr txBox="1"/>
              <p:nvPr/>
            </p:nvSpPr>
            <p:spPr>
              <a:xfrm rot="21184828">
                <a:off x="2429234" y="1634801"/>
                <a:ext cx="89664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 см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8471563-9E52-F056-C974-8366940E18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184828">
                <a:off x="2429234" y="1634801"/>
                <a:ext cx="896644" cy="523220"/>
              </a:xfrm>
              <a:prstGeom prst="rect">
                <a:avLst/>
              </a:prstGeom>
              <a:blipFill>
                <a:blip r:embed="rId33"/>
                <a:stretch>
                  <a:fillRect b="-1372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7EA3179-8EE0-2F19-7DF8-A5FA78AFAC0C}"/>
                  </a:ext>
                </a:extLst>
              </p:cNvPr>
              <p:cNvSpPr txBox="1"/>
              <p:nvPr/>
            </p:nvSpPr>
            <p:spPr>
              <a:xfrm>
                <a:off x="1260492" y="2926589"/>
                <a:ext cx="83984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3 </m:t>
                      </m:r>
                      <m:r>
                        <a:rPr lang="uk-UA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см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7EA3179-8EE0-2F19-7DF8-A5FA78AFAC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0492" y="2926589"/>
                <a:ext cx="839841" cy="523220"/>
              </a:xfrm>
              <a:prstGeom prst="rect">
                <a:avLst/>
              </a:prstGeom>
              <a:blipFill>
                <a:blip r:embed="rId34"/>
                <a:stretch>
                  <a:fillRect l="-4478" r="-1493" b="-214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A91B8CC-52D2-9872-B0E6-41E7E1BD51A8}"/>
                  </a:ext>
                </a:extLst>
              </p:cNvPr>
              <p:cNvSpPr txBox="1"/>
              <p:nvPr/>
            </p:nvSpPr>
            <p:spPr>
              <a:xfrm>
                <a:off x="1475023" y="1067985"/>
                <a:ext cx="83984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uk-UA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см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A91B8CC-52D2-9872-B0E6-41E7E1BD51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023" y="1067985"/>
                <a:ext cx="839841" cy="523220"/>
              </a:xfrm>
              <a:prstGeom prst="rect">
                <a:avLst/>
              </a:prstGeom>
              <a:blipFill>
                <a:blip r:embed="rId35"/>
                <a:stretch>
                  <a:fillRect l="-4478" b="-190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9299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15" grpId="0" animBg="1"/>
      <p:bldP spid="22" grpId="0"/>
      <p:bldP spid="23" grpId="0"/>
      <p:bldP spid="53" grpId="0" animBg="1"/>
      <p:bldP spid="55" grpId="0" animBg="1"/>
      <p:bldP spid="56" grpId="0"/>
      <p:bldP spid="57" grpId="0"/>
      <p:bldP spid="62" grpId="0" animBg="1"/>
      <p:bldP spid="63" grpId="0"/>
      <p:bldP spid="3" grpId="0" animBg="1"/>
      <p:bldP spid="7" grpId="0" animBg="1"/>
      <p:bldP spid="8" grpId="0"/>
      <p:bldP spid="9" grpId="0"/>
      <p:bldP spid="34" grpId="0" animBg="1"/>
      <p:bldP spid="35" grpId="0" animBg="1"/>
      <p:bldP spid="36" grpId="0" animBg="1"/>
      <p:bldP spid="37" grpId="0"/>
      <p:bldP spid="38" grpId="0"/>
      <p:bldP spid="39" grpId="0"/>
      <p:bldP spid="43" grpId="0"/>
      <p:bldP spid="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68039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475540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0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>
            <a:hlinkClick r:id="rId13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15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7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19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21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061F19D-033D-BBC8-C108-4327DC6727D2}"/>
              </a:ext>
            </a:extLst>
          </p:cNvPr>
          <p:cNvSpPr/>
          <p:nvPr/>
        </p:nvSpPr>
        <p:spPr>
          <a:xfrm>
            <a:off x="1243014" y="134273"/>
            <a:ext cx="10672762" cy="895266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Назвіть можливі випадки розміщення двох площин у просторі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D0313B0-48C3-A838-EDD7-9294E8B68ACF}"/>
              </a:ext>
            </a:extLst>
          </p:cNvPr>
          <p:cNvSpPr/>
          <p:nvPr/>
        </p:nvSpPr>
        <p:spPr>
          <a:xfrm>
            <a:off x="1569928" y="4643125"/>
            <a:ext cx="10345847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властивості паралельних площин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A49CD21-FCEA-9A7C-ECCB-412E45230F63}"/>
              </a:ext>
            </a:extLst>
          </p:cNvPr>
          <p:cNvSpPr/>
          <p:nvPr/>
        </p:nvSpPr>
        <p:spPr>
          <a:xfrm>
            <a:off x="1569929" y="5755043"/>
            <a:ext cx="10345847" cy="966744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теорему про існування площини, паралельної даній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6256C96-6A11-2F4D-3D5D-9EFE71AC406A}"/>
              </a:ext>
            </a:extLst>
          </p:cNvPr>
          <p:cNvSpPr/>
          <p:nvPr/>
        </p:nvSpPr>
        <p:spPr>
          <a:xfrm>
            <a:off x="1243014" y="1470135"/>
            <a:ext cx="10672762" cy="100362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ознаку паралельності площин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656564B-A38F-70AA-8C8C-DF14F3CE0DE1}"/>
              </a:ext>
            </a:extLst>
          </p:cNvPr>
          <p:cNvSpPr/>
          <p:nvPr/>
        </p:nvSpPr>
        <p:spPr>
          <a:xfrm>
            <a:off x="1243014" y="2912390"/>
            <a:ext cx="10672762" cy="1400398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Що ви знаєте про паралельні відрізки, що знаходяться між паралельними прямими?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6973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8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68039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 hidden="1">
            <a:hlinkClick r:id="rId12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>
            <a:hlinkClick r:id="rId14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16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8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20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2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F857611-5062-AA25-EE03-AE1337C59B96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D7CEF13-8C78-5F14-0C55-D2D8FF8A0732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</a:t>
            </a:r>
            <a:r>
              <a:rPr lang="cs-CZ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 (вивчити означення і властивості)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5.19; 5.27; 5.35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2A52EA8-A68D-CBF8-FCE2-F9B0066A2BD6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9851921-47B6-A08E-7436-CFEE73CB70A1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</a:t>
            </a:r>
            <a:r>
              <a:rPr lang="cs-CZ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4, п.30-31</a:t>
            </a:r>
          </a:p>
          <a:p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30.15; 30.17; 31.13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905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7809</TotalTime>
  <Words>474</Words>
  <Application>Microsoft Macintosh PowerPoint</Application>
  <PresentationFormat>Widescreen</PresentationFormat>
  <Paragraphs>117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Kulinich Bohdan</dc:creator>
  <cp:lastModifiedBy>Kulinich Bohdan</cp:lastModifiedBy>
  <cp:revision>2</cp:revision>
  <dcterms:created xsi:type="dcterms:W3CDTF">2023-07-08T18:58:06Z</dcterms:created>
  <dcterms:modified xsi:type="dcterms:W3CDTF">2023-09-24T17:27:17Z</dcterms:modified>
</cp:coreProperties>
</file>