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300" r:id="rId2"/>
    <p:sldId id="284" r:id="rId3"/>
    <p:sldId id="291" r:id="rId4"/>
    <p:sldId id="301" r:id="rId5"/>
    <p:sldId id="298" r:id="rId6"/>
    <p:sldId id="302" r:id="rId7"/>
    <p:sldId id="293" r:id="rId8"/>
    <p:sldId id="279" r:id="rId9"/>
    <p:sldId id="276" r:id="rId10"/>
    <p:sldId id="277" r:id="rId11"/>
    <p:sldId id="278" r:id="rId12"/>
    <p:sldId id="280" r:id="rId13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  <a:srgbClr val="424651"/>
    <a:srgbClr val="4F6D7A"/>
    <a:srgbClr val="34526E"/>
    <a:srgbClr val="3A6EA5"/>
    <a:srgbClr val="FF6700"/>
    <a:srgbClr val="FF0000"/>
    <a:srgbClr val="FF0007"/>
    <a:srgbClr val="56667A"/>
    <a:srgbClr val="DE31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800AEB-A16D-D849-9B9D-36474512DD62}" v="3" dt="2024-09-22T12:08:35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43"/>
    <p:restoredTop sz="94746"/>
  </p:normalViewPr>
  <p:slideViewPr>
    <p:cSldViewPr snapToGrid="0">
      <p:cViewPr varScale="1">
        <p:scale>
          <a:sx n="146" d="100"/>
          <a:sy n="146" d="100"/>
        </p:scale>
        <p:origin x="120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2B800AEB-A16D-D849-9B9D-36474512DD62}"/>
    <pc:docChg chg="modSld">
      <pc:chgData name="Kulinich Bohdan" userId="48e65c9f34e137d0" providerId="LiveId" clId="{2B800AEB-A16D-D849-9B9D-36474512DD62}" dt="2024-09-22T12:08:35.214" v="2" actId="16959"/>
      <pc:docMkLst>
        <pc:docMk/>
      </pc:docMkLst>
      <pc:sldChg chg="modSp">
        <pc:chgData name="Kulinich Bohdan" userId="48e65c9f34e137d0" providerId="LiveId" clId="{2B800AEB-A16D-D849-9B9D-36474512DD62}" dt="2024-09-22T11:38:09.808" v="0" actId="20577"/>
        <pc:sldMkLst>
          <pc:docMk/>
          <pc:sldMk cId="288857224" sldId="277"/>
        </pc:sldMkLst>
        <pc:spChg chg="mod">
          <ac:chgData name="Kulinich Bohdan" userId="48e65c9f34e137d0" providerId="LiveId" clId="{2B800AEB-A16D-D849-9B9D-36474512DD62}" dt="2024-09-22T11:38:09.808" v="0" actId="20577"/>
          <ac:spMkLst>
            <pc:docMk/>
            <pc:sldMk cId="288857224" sldId="277"/>
            <ac:spMk id="67" creationId="{EE368D98-7B69-F065-961A-49BF7EC925C1}"/>
          </ac:spMkLst>
        </pc:spChg>
      </pc:sldChg>
      <pc:sldChg chg="modSp">
        <pc:chgData name="Kulinich Bohdan" userId="48e65c9f34e137d0" providerId="LiveId" clId="{2B800AEB-A16D-D849-9B9D-36474512DD62}" dt="2024-09-22T12:08:35.214" v="2" actId="16959"/>
        <pc:sldMkLst>
          <pc:docMk/>
          <pc:sldMk cId="4122977664" sldId="301"/>
        </pc:sldMkLst>
        <pc:spChg chg="mod">
          <ac:chgData name="Kulinich Bohdan" userId="48e65c9f34e137d0" providerId="LiveId" clId="{2B800AEB-A16D-D849-9B9D-36474512DD62}" dt="2024-09-22T12:08:35.214" v="2" actId="16959"/>
          <ac:spMkLst>
            <pc:docMk/>
            <pc:sldMk cId="4122977664" sldId="301"/>
            <ac:spMk id="4" creationId="{ED749590-5665-273A-50F6-70F98E2E1BED}"/>
          </ac:spMkLst>
        </pc:sp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6FEF0B18-1E80-CE4B-982D-B3DC8AFA189B}"/>
    <pc:docChg chg="undo custSel addSld modSld">
      <pc:chgData name="Kulinich Bohdan" userId="48e65c9f34e137d0" providerId="LiveId" clId="{6FEF0B18-1E80-CE4B-982D-B3DC8AFA189B}" dt="2023-09-18T20:24:32.749" v="941"/>
      <pc:docMkLst>
        <pc:docMk/>
      </pc:docMkLst>
      <pc:sldChg chg="modSp">
        <pc:chgData name="Kulinich Bohdan" userId="48e65c9f34e137d0" providerId="LiveId" clId="{6FEF0B18-1E80-CE4B-982D-B3DC8AFA189B}" dt="2023-09-18T20:24:32.749" v="941"/>
        <pc:sldMkLst>
          <pc:docMk/>
          <pc:sldMk cId="945877188" sldId="280"/>
        </pc:sldMkLst>
        <pc:spChg chg="mod">
          <ac:chgData name="Kulinich Bohdan" userId="48e65c9f34e137d0" providerId="LiveId" clId="{6FEF0B18-1E80-CE4B-982D-B3DC8AFA189B}" dt="2023-09-18T20:24:32.749" v="941"/>
          <ac:spMkLst>
            <pc:docMk/>
            <pc:sldMk cId="945877188" sldId="280"/>
            <ac:spMk id="6" creationId="{CE297869-1730-E86A-2F98-E78E984ACD7E}"/>
          </ac:spMkLst>
        </pc:spChg>
      </pc:sldChg>
      <pc:sldChg chg="setBg">
        <pc:chgData name="Kulinich Bohdan" userId="48e65c9f34e137d0" providerId="LiveId" clId="{6FEF0B18-1E80-CE4B-982D-B3DC8AFA189B}" dt="2023-09-16T17:34:51.401" v="1"/>
        <pc:sldMkLst>
          <pc:docMk/>
          <pc:sldMk cId="830744207" sldId="291"/>
        </pc:sldMkLst>
      </pc:sldChg>
      <pc:sldChg chg="setBg">
        <pc:chgData name="Kulinich Bohdan" userId="48e65c9f34e137d0" providerId="LiveId" clId="{6FEF0B18-1E80-CE4B-982D-B3DC8AFA189B}" dt="2023-09-16T18:51:05.815" v="418"/>
        <pc:sldMkLst>
          <pc:docMk/>
          <pc:sldMk cId="4002716608" sldId="298"/>
        </pc:sldMkLst>
      </pc:sldChg>
      <pc:sldChg chg="addSp delSp modSp add mod setBg delAnim modAnim">
        <pc:chgData name="Kulinich Bohdan" userId="48e65c9f34e137d0" providerId="LiveId" clId="{6FEF0B18-1E80-CE4B-982D-B3DC8AFA189B}" dt="2023-09-16T19:14:43.324" v="938" actId="14100"/>
        <pc:sldMkLst>
          <pc:docMk/>
          <pc:sldMk cId="4122977664" sldId="301"/>
        </pc:sldMkLst>
        <pc:spChg chg="add mod">
          <ac:chgData name="Kulinich Bohdan" userId="48e65c9f34e137d0" providerId="LiveId" clId="{6FEF0B18-1E80-CE4B-982D-B3DC8AFA189B}" dt="2023-09-16T17:38:40.916" v="51" actId="1076"/>
          <ac:spMkLst>
            <pc:docMk/>
            <pc:sldMk cId="4122977664" sldId="301"/>
            <ac:spMk id="2" creationId="{A1DDAA11-32FC-376C-1A96-B0ED3AB9C749}"/>
          </ac:spMkLst>
        </pc:spChg>
        <pc:spChg chg="add mod">
          <ac:chgData name="Kulinich Bohdan" userId="48e65c9f34e137d0" providerId="LiveId" clId="{6FEF0B18-1E80-CE4B-982D-B3DC8AFA189B}" dt="2023-09-16T17:58:48.507" v="147" actId="14100"/>
          <ac:spMkLst>
            <pc:docMk/>
            <pc:sldMk cId="4122977664" sldId="301"/>
            <ac:spMk id="4" creationId="{ED749590-5665-273A-50F6-70F98E2E1BED}"/>
          </ac:spMkLst>
        </pc:spChg>
        <pc:spChg chg="add mod">
          <ac:chgData name="Kulinich Bohdan" userId="48e65c9f34e137d0" providerId="LiveId" clId="{6FEF0B18-1E80-CE4B-982D-B3DC8AFA189B}" dt="2023-09-16T18:35:48.029" v="324" actId="20577"/>
          <ac:spMkLst>
            <pc:docMk/>
            <pc:sldMk cId="4122977664" sldId="301"/>
            <ac:spMk id="5" creationId="{243249D3-9753-6C1F-6DA1-D75EA2BEB370}"/>
          </ac:spMkLst>
        </pc:spChg>
        <pc:spChg chg="del mod">
          <ac:chgData name="Kulinich Bohdan" userId="48e65c9f34e137d0" providerId="LiveId" clId="{6FEF0B18-1E80-CE4B-982D-B3DC8AFA189B}" dt="2023-09-16T17:35:25.143" v="6" actId="478"/>
          <ac:spMkLst>
            <pc:docMk/>
            <pc:sldMk cId="4122977664" sldId="301"/>
            <ac:spMk id="6" creationId="{A4129355-DFC8-917F-C819-244EA766875D}"/>
          </ac:spMkLst>
        </pc:spChg>
        <pc:spChg chg="add mod">
          <ac:chgData name="Kulinich Bohdan" userId="48e65c9f34e137d0" providerId="LiveId" clId="{6FEF0B18-1E80-CE4B-982D-B3DC8AFA189B}" dt="2023-09-16T18:37:28.973" v="408" actId="1076"/>
          <ac:spMkLst>
            <pc:docMk/>
            <pc:sldMk cId="4122977664" sldId="301"/>
            <ac:spMk id="7" creationId="{4CAFBE04-46F2-57EB-EE93-082E5EA6443A}"/>
          </ac:spMkLst>
        </pc:spChg>
        <pc:spChg chg="add del mod">
          <ac:chgData name="Kulinich Bohdan" userId="48e65c9f34e137d0" providerId="LiveId" clId="{6FEF0B18-1E80-CE4B-982D-B3DC8AFA189B}" dt="2023-09-16T18:33:32.681" v="320" actId="478"/>
          <ac:spMkLst>
            <pc:docMk/>
            <pc:sldMk cId="4122977664" sldId="301"/>
            <ac:spMk id="8" creationId="{6A89318A-EB5E-296B-B46D-EE2D2D4DA0EE}"/>
          </ac:spMkLst>
        </pc:spChg>
        <pc:spChg chg="add mod">
          <ac:chgData name="Kulinich Bohdan" userId="48e65c9f34e137d0" providerId="LiveId" clId="{6FEF0B18-1E80-CE4B-982D-B3DC8AFA189B}" dt="2023-09-16T19:14:43.324" v="938" actId="14100"/>
          <ac:spMkLst>
            <pc:docMk/>
            <pc:sldMk cId="4122977664" sldId="301"/>
            <ac:spMk id="9" creationId="{9038AC22-6D6D-816D-06F4-4D8846BFED80}"/>
          </ac:spMkLst>
        </pc:spChg>
        <pc:spChg chg="del">
          <ac:chgData name="Kulinich Bohdan" userId="48e65c9f34e137d0" providerId="LiveId" clId="{6FEF0B18-1E80-CE4B-982D-B3DC8AFA189B}" dt="2023-09-16T17:35:02.341" v="3" actId="478"/>
          <ac:spMkLst>
            <pc:docMk/>
            <pc:sldMk cId="4122977664" sldId="301"/>
            <ac:spMk id="10" creationId="{B7E5DED8-1097-B418-7C6E-2E2F1AD996B0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19" creationId="{6628D69A-937A-B872-24B5-E804EABACB82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30" creationId="{F686991F-1837-1AB2-DFFE-983A5DE1701D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158" creationId="{E8DD19B4-86F2-F172-3B55-35A830E99B12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159" creationId="{77705570-E65A-0427-452C-0A2A4FFF161C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162" creationId="{28D64C57-4F22-DCFB-BAA5-B4D7EEF00CEF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164" creationId="{3B8ECCCF-9B8D-A939-29AF-3F066E3D7FEC}"/>
          </ac:spMkLst>
        </pc:spChg>
        <pc:spChg chg="mod">
          <ac:chgData name="Kulinich Bohdan" userId="48e65c9f34e137d0" providerId="LiveId" clId="{6FEF0B18-1E80-CE4B-982D-B3DC8AFA189B}" dt="2023-09-16T17:35:30.237" v="8" actId="1038"/>
          <ac:spMkLst>
            <pc:docMk/>
            <pc:sldMk cId="4122977664" sldId="301"/>
            <ac:spMk id="165" creationId="{7461AB40-8FAE-366B-369C-8546E30E9D16}"/>
          </ac:spMkLst>
        </pc:spChg>
        <pc:spChg chg="del mod">
          <ac:chgData name="Kulinich Bohdan" userId="48e65c9f34e137d0" providerId="LiveId" clId="{6FEF0B18-1E80-CE4B-982D-B3DC8AFA189B}" dt="2023-09-16T17:35:21.987" v="5" actId="478"/>
          <ac:spMkLst>
            <pc:docMk/>
            <pc:sldMk cId="4122977664" sldId="301"/>
            <ac:spMk id="167" creationId="{72E2C89D-8AA7-3DAC-DA63-02D08886AFDD}"/>
          </ac:spMkLst>
        </pc:spChg>
        <pc:spChg chg="del mod">
          <ac:chgData name="Kulinich Bohdan" userId="48e65c9f34e137d0" providerId="LiveId" clId="{6FEF0B18-1E80-CE4B-982D-B3DC8AFA189B}" dt="2023-09-16T17:35:21.987" v="5" actId="478"/>
          <ac:spMkLst>
            <pc:docMk/>
            <pc:sldMk cId="4122977664" sldId="301"/>
            <ac:spMk id="168" creationId="{324F6048-ADE9-360D-D056-0354B02C8FD5}"/>
          </ac:spMkLst>
        </pc:spChg>
        <pc:spChg chg="del mod">
          <ac:chgData name="Kulinich Bohdan" userId="48e65c9f34e137d0" providerId="LiveId" clId="{6FEF0B18-1E80-CE4B-982D-B3DC8AFA189B}" dt="2023-09-16T17:35:21.987" v="5" actId="478"/>
          <ac:spMkLst>
            <pc:docMk/>
            <pc:sldMk cId="4122977664" sldId="301"/>
            <ac:spMk id="169" creationId="{325F9B7D-0C54-E256-A5AB-0F11F876985C}"/>
          </ac:spMkLst>
        </pc:spChg>
        <pc:spChg chg="del mod">
          <ac:chgData name="Kulinich Bohdan" userId="48e65c9f34e137d0" providerId="LiveId" clId="{6FEF0B18-1E80-CE4B-982D-B3DC8AFA189B}" dt="2023-09-16T17:35:21.987" v="5" actId="478"/>
          <ac:spMkLst>
            <pc:docMk/>
            <pc:sldMk cId="4122977664" sldId="301"/>
            <ac:spMk id="171" creationId="{FD7498B5-44D3-A86E-55EA-E727555A9BC4}"/>
          </ac:spMkLst>
        </pc:spChg>
        <pc:spChg chg="del mod">
          <ac:chgData name="Kulinich Bohdan" userId="48e65c9f34e137d0" providerId="LiveId" clId="{6FEF0B18-1E80-CE4B-982D-B3DC8AFA189B}" dt="2023-09-16T17:35:21.987" v="5" actId="478"/>
          <ac:spMkLst>
            <pc:docMk/>
            <pc:sldMk cId="4122977664" sldId="301"/>
            <ac:spMk id="173" creationId="{1B365EA5-E2BC-D8C8-9D8D-F1163EBF140F}"/>
          </ac:spMkLst>
        </pc:spChg>
        <pc:picChg chg="del">
          <ac:chgData name="Kulinich Bohdan" userId="48e65c9f34e137d0" providerId="LiveId" clId="{6FEF0B18-1E80-CE4B-982D-B3DC8AFA189B}" dt="2023-09-16T17:35:02.341" v="3" actId="478"/>
          <ac:picMkLst>
            <pc:docMk/>
            <pc:sldMk cId="4122977664" sldId="301"/>
            <ac:picMk id="11" creationId="{CA2E817B-4F5E-F01C-C225-E0990151A8E4}"/>
          </ac:picMkLst>
        </pc:picChg>
        <pc:picChg chg="mod">
          <ac:chgData name="Kulinich Bohdan" userId="48e65c9f34e137d0" providerId="LiveId" clId="{6FEF0B18-1E80-CE4B-982D-B3DC8AFA189B}" dt="2023-09-16T17:36:34.322" v="14" actId="1076"/>
          <ac:picMkLst>
            <pc:docMk/>
            <pc:sldMk cId="4122977664" sldId="301"/>
            <ac:picMk id="18" creationId="{C40AF358-48ED-F538-1461-DB772C78038E}"/>
          </ac:picMkLst>
        </pc:pic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0" creationId="{44C51475-0C46-C7F1-1191-569F0AE990EE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1" creationId="{2B295772-AA08-1836-ABAF-8A77151DB930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2" creationId="{D876E8BF-7B4D-105A-0EF7-3810155F9C19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3" creationId="{B0EF6148-84D7-A5A5-38A0-3F7EA7B5968E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4" creationId="{C45B6ADD-935D-3615-6885-3038854466D8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6" creationId="{2DB393D3-CC33-32A1-A3D0-FB4F24C71470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8" creationId="{A6C6C954-7129-3F30-8DF2-072097A2403F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29" creationId="{C8EDFB82-F808-9E64-3CD3-A4F33AA39CDA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31" creationId="{4A3C71BA-08ED-F3DB-136B-C3C72B6559C3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51" creationId="{0434D216-9FDB-4EC7-0892-CBF4B631ED1D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69" creationId="{26A32C44-0554-3F97-03FF-FADE912C9E8A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71" creationId="{2ACF39B2-1BEA-EE73-ADF7-3E0E1247D05B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73" creationId="{3411238B-63F3-1C9A-7C59-A941119D42B6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74" creationId="{7F876F68-5421-4015-9349-A010B890E7F8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03" creationId="{1534D61C-24C4-1660-3BBC-E916B66B8375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14" creationId="{F5DF190E-E155-8BAA-2870-E3587986C90E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16" creationId="{27E445C3-6F9B-0940-C1F3-64F4C086E0C2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25" creationId="{442E8ABB-90A0-36EA-840D-8CD3519EB312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43" creationId="{977083EC-CF73-790E-83E4-03023B78768E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47" creationId="{8352C5A1-51E6-2685-E1E2-53AF5A6C7740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52" creationId="{C7635465-6F7B-48F2-5117-176AD808E6F8}"/>
          </ac:cxnSpMkLst>
        </pc:cxnChg>
        <pc:cxnChg chg="mod">
          <ac:chgData name="Kulinich Bohdan" userId="48e65c9f34e137d0" providerId="LiveId" clId="{6FEF0B18-1E80-CE4B-982D-B3DC8AFA189B}" dt="2023-09-16T17:35:30.237" v="8" actId="1038"/>
          <ac:cxnSpMkLst>
            <pc:docMk/>
            <pc:sldMk cId="4122977664" sldId="301"/>
            <ac:cxnSpMk id="155" creationId="{CB69FD54-7869-653B-A49A-042C060F8AF7}"/>
          </ac:cxnSpMkLst>
        </pc:cxnChg>
        <pc:cxnChg chg="del mod">
          <ac:chgData name="Kulinich Bohdan" userId="48e65c9f34e137d0" providerId="LiveId" clId="{6FEF0B18-1E80-CE4B-982D-B3DC8AFA189B}" dt="2023-09-16T17:35:21.987" v="5" actId="478"/>
          <ac:cxnSpMkLst>
            <pc:docMk/>
            <pc:sldMk cId="4122977664" sldId="301"/>
            <ac:cxnSpMk id="170" creationId="{64A1494D-1B45-15BC-5C17-17DD4817EE8D}"/>
          </ac:cxnSpMkLst>
        </pc:cxnChg>
      </pc:sldChg>
      <pc:sldChg chg="addSp delSp modSp add mod setBg modAnim">
        <pc:chgData name="Kulinich Bohdan" userId="48e65c9f34e137d0" providerId="LiveId" clId="{6FEF0B18-1E80-CE4B-982D-B3DC8AFA189B}" dt="2023-09-16T19:15:07.988" v="940"/>
        <pc:sldMkLst>
          <pc:docMk/>
          <pc:sldMk cId="1673411054" sldId="302"/>
        </pc:sldMkLst>
        <pc:spChg chg="add mod">
          <ac:chgData name="Kulinich Bohdan" userId="48e65c9f34e137d0" providerId="LiveId" clId="{6FEF0B18-1E80-CE4B-982D-B3DC8AFA189B}" dt="2023-09-16T18:57:57.768" v="557" actId="1076"/>
          <ac:spMkLst>
            <pc:docMk/>
            <pc:sldMk cId="1673411054" sldId="302"/>
            <ac:spMk id="2" creationId="{BE3DD300-BEB2-4BDE-A00B-845D36340CAD}"/>
          </ac:spMkLst>
        </pc:spChg>
        <pc:spChg chg="add mod">
          <ac:chgData name="Kulinich Bohdan" userId="48e65c9f34e137d0" providerId="LiveId" clId="{6FEF0B18-1E80-CE4B-982D-B3DC8AFA189B}" dt="2023-09-16T18:57:53.504" v="556" actId="14100"/>
          <ac:spMkLst>
            <pc:docMk/>
            <pc:sldMk cId="1673411054" sldId="302"/>
            <ac:spMk id="4" creationId="{2A38240A-3E22-EF46-CCCA-6280ACE1FA1C}"/>
          </ac:spMkLst>
        </pc:spChg>
        <pc:spChg chg="mod modVis">
          <ac:chgData name="Kulinich Bohdan" userId="48e65c9f34e137d0" providerId="LiveId" clId="{6FEF0B18-1E80-CE4B-982D-B3DC8AFA189B}" dt="2023-09-16T19:07:39.161" v="634" actId="14429"/>
          <ac:spMkLst>
            <pc:docMk/>
            <pc:sldMk cId="1673411054" sldId="302"/>
            <ac:spMk id="7" creationId="{44CCCF53-E8B8-8804-9832-86B5FA1DCF41}"/>
          </ac:spMkLst>
        </pc:spChg>
        <pc:spChg chg="del">
          <ac:chgData name="Kulinich Bohdan" userId="48e65c9f34e137d0" providerId="LiveId" clId="{6FEF0B18-1E80-CE4B-982D-B3DC8AFA189B}" dt="2023-09-16T18:51:26.435" v="422" actId="478"/>
          <ac:spMkLst>
            <pc:docMk/>
            <pc:sldMk cId="1673411054" sldId="302"/>
            <ac:spMk id="10" creationId="{2E099630-45B0-1FC4-D63D-626990AB3B68}"/>
          </ac:spMkLst>
        </pc:spChg>
        <pc:spChg chg="del">
          <ac:chgData name="Kulinich Bohdan" userId="48e65c9f34e137d0" providerId="LiveId" clId="{6FEF0B18-1E80-CE4B-982D-B3DC8AFA189B}" dt="2023-09-16T18:51:24.534" v="421" actId="478"/>
          <ac:spMkLst>
            <pc:docMk/>
            <pc:sldMk cId="1673411054" sldId="302"/>
            <ac:spMk id="12" creationId="{F9BB02FB-24F8-39EA-5190-F24AF81E4E92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5" creationId="{D647B150-471E-0685-731F-79589FAB1D77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25" creationId="{5A46E37C-81AB-ABA5-A559-7FCE75D9C1CA}"/>
          </ac:spMkLst>
        </pc:spChg>
        <pc:spChg chg="add 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37" creationId="{42577D99-4D4F-9E9D-B380-89527E477EA1}"/>
          </ac:spMkLst>
        </pc:spChg>
        <pc:spChg chg="mod modVis">
          <ac:chgData name="Kulinich Bohdan" userId="48e65c9f34e137d0" providerId="LiveId" clId="{6FEF0B18-1E80-CE4B-982D-B3DC8AFA189B}" dt="2023-09-16T19:07:37.603" v="633" actId="14429"/>
          <ac:spMkLst>
            <pc:docMk/>
            <pc:sldMk cId="1673411054" sldId="302"/>
            <ac:spMk id="40" creationId="{AFD2B0DD-EFF9-1681-68FB-DCE939732C0D}"/>
          </ac:spMkLst>
        </pc:spChg>
        <pc:spChg chg="add mod">
          <ac:chgData name="Kulinich Bohdan" userId="48e65c9f34e137d0" providerId="LiveId" clId="{6FEF0B18-1E80-CE4B-982D-B3DC8AFA189B}" dt="2023-09-16T19:13:04.284" v="836" actId="14100"/>
          <ac:spMkLst>
            <pc:docMk/>
            <pc:sldMk cId="1673411054" sldId="302"/>
            <ac:spMk id="44" creationId="{5F7291F7-CD94-FA88-3DC3-43FD531E272A}"/>
          </ac:spMkLst>
        </pc:spChg>
        <pc:spChg chg="add mod">
          <ac:chgData name="Kulinich Bohdan" userId="48e65c9f34e137d0" providerId="LiveId" clId="{6FEF0B18-1E80-CE4B-982D-B3DC8AFA189B}" dt="2023-09-16T19:14:10.206" v="911" actId="14100"/>
          <ac:spMkLst>
            <pc:docMk/>
            <pc:sldMk cId="1673411054" sldId="302"/>
            <ac:spMk id="48" creationId="{E4735EBB-16AD-F02E-F01A-0499939E6AC9}"/>
          </ac:spMkLst>
        </pc:spChg>
        <pc:spChg chg="add mod">
          <ac:chgData name="Kulinich Bohdan" userId="48e65c9f34e137d0" providerId="LiveId" clId="{6FEF0B18-1E80-CE4B-982D-B3DC8AFA189B}" dt="2023-09-16T19:14:28.494" v="917" actId="14100"/>
          <ac:spMkLst>
            <pc:docMk/>
            <pc:sldMk cId="1673411054" sldId="302"/>
            <ac:spMk id="50" creationId="{5BF217DB-B662-B3BB-919A-699AB49E9BCC}"/>
          </ac:spMkLst>
        </pc:spChg>
        <pc:spChg chg="del">
          <ac:chgData name="Kulinich Bohdan" userId="48e65c9f34e137d0" providerId="LiveId" clId="{6FEF0B18-1E80-CE4B-982D-B3DC8AFA189B}" dt="2023-09-16T18:51:41.638" v="429" actId="478"/>
          <ac:spMkLst>
            <pc:docMk/>
            <pc:sldMk cId="1673411054" sldId="302"/>
            <ac:spMk id="54" creationId="{961571AC-EF25-F03E-EE73-84A80D945BAF}"/>
          </ac:spMkLst>
        </pc:spChg>
        <pc:spChg chg="del">
          <ac:chgData name="Kulinich Bohdan" userId="48e65c9f34e137d0" providerId="LiveId" clId="{6FEF0B18-1E80-CE4B-982D-B3DC8AFA189B}" dt="2023-09-16T18:51:41.638" v="429" actId="478"/>
          <ac:spMkLst>
            <pc:docMk/>
            <pc:sldMk cId="1673411054" sldId="302"/>
            <ac:spMk id="56" creationId="{B5A4A970-23EC-05D0-18DA-0033213345ED}"/>
          </ac:spMkLst>
        </pc:spChg>
        <pc:spChg chg="del">
          <ac:chgData name="Kulinich Bohdan" userId="48e65c9f34e137d0" providerId="LiveId" clId="{6FEF0B18-1E80-CE4B-982D-B3DC8AFA189B}" dt="2023-09-16T18:51:41.638" v="429" actId="478"/>
          <ac:spMkLst>
            <pc:docMk/>
            <pc:sldMk cId="1673411054" sldId="302"/>
            <ac:spMk id="57" creationId="{0F546230-DA16-32B0-E027-E0FE01D53E7C}"/>
          </ac:spMkLst>
        </pc:spChg>
        <pc:spChg chg="del">
          <ac:chgData name="Kulinich Bohdan" userId="48e65c9f34e137d0" providerId="LiveId" clId="{6FEF0B18-1E80-CE4B-982D-B3DC8AFA189B}" dt="2023-09-16T18:51:41.638" v="429" actId="478"/>
          <ac:spMkLst>
            <pc:docMk/>
            <pc:sldMk cId="1673411054" sldId="302"/>
            <ac:spMk id="59" creationId="{3BE3B72D-E3AC-4FAE-95E9-1AF3EBE87150}"/>
          </ac:spMkLst>
        </pc:spChg>
        <pc:spChg chg="del">
          <ac:chgData name="Kulinich Bohdan" userId="48e65c9f34e137d0" providerId="LiveId" clId="{6FEF0B18-1E80-CE4B-982D-B3DC8AFA189B}" dt="2023-09-16T18:51:41.638" v="429" actId="478"/>
          <ac:spMkLst>
            <pc:docMk/>
            <pc:sldMk cId="1673411054" sldId="302"/>
            <ac:spMk id="60" creationId="{6EBEBAB5-C0A0-4D08-786C-7D21C90EE6AD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1" creationId="{1D7D9497-F1B3-CD0D-FD0F-DDEAB9684B98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2" creationId="{F3B5E9A6-19D7-B3ED-C718-B191787D56F5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3" creationId="{EF459BEA-537C-197A-1539-F7548BF809F5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4" creationId="{572E2701-B1C4-93EE-30AC-AAF583DC354C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5" creationId="{A64479F5-9938-E306-770E-47A7080ADF24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6" creationId="{A143C51E-6284-B4CE-B537-B138D0951726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8" creationId="{FC3E68D6-FE19-9787-D5AA-93FF34ADBBCA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19" creationId="{B6E76891-EE61-DFD1-ACF1-6FF3C6683486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20" creationId="{AD7E8FD3-256E-6052-8B8B-9FF1C7C2F4BF}"/>
          </ac:spMkLst>
        </pc:spChg>
        <pc:spChg chg="mod">
          <ac:chgData name="Kulinich Bohdan" userId="48e65c9f34e137d0" providerId="LiveId" clId="{6FEF0B18-1E80-CE4B-982D-B3DC8AFA189B}" dt="2023-09-16T19:06:28.255" v="624" actId="1037"/>
          <ac:spMkLst>
            <pc:docMk/>
            <pc:sldMk cId="1673411054" sldId="302"/>
            <ac:spMk id="121" creationId="{09F62032-2161-BC89-1E80-DAD3E165B298}"/>
          </ac:spMkLst>
        </pc:spChg>
        <pc:spChg chg="del">
          <ac:chgData name="Kulinich Bohdan" userId="48e65c9f34e137d0" providerId="LiveId" clId="{6FEF0B18-1E80-CE4B-982D-B3DC8AFA189B}" dt="2023-09-16T18:51:41.638" v="429" actId="478"/>
          <ac:spMkLst>
            <pc:docMk/>
            <pc:sldMk cId="1673411054" sldId="302"/>
            <ac:spMk id="154" creationId="{D066DA6D-65DD-206A-BBE9-013E334C2C26}"/>
          </ac:spMkLst>
        </pc:spChg>
        <pc:picChg chg="del">
          <ac:chgData name="Kulinich Bohdan" userId="48e65c9f34e137d0" providerId="LiveId" clId="{6FEF0B18-1E80-CE4B-982D-B3DC8AFA189B}" dt="2023-09-16T18:51:24.534" v="421" actId="478"/>
          <ac:picMkLst>
            <pc:docMk/>
            <pc:sldMk cId="1673411054" sldId="302"/>
            <ac:picMk id="13" creationId="{C33F26CD-DE87-9934-1A08-A3FFB35832EC}"/>
          </ac:picMkLst>
        </pc:picChg>
        <pc:picChg chg="mod">
          <ac:chgData name="Kulinich Bohdan" userId="48e65c9f34e137d0" providerId="LiveId" clId="{6FEF0B18-1E80-CE4B-982D-B3DC8AFA189B}" dt="2023-09-16T18:51:29.514" v="423" actId="1076"/>
          <ac:picMkLst>
            <pc:docMk/>
            <pc:sldMk cId="1673411054" sldId="302"/>
            <ac:picMk id="14" creationId="{5C57A25A-CF89-43D8-DA92-08C3537ABF38}"/>
          </ac:picMkLst>
        </pc:pic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5" creationId="{8C9F2802-0047-A0FA-4CFB-FABB42E7E4AF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1" creationId="{28CA096D-5FA3-FA32-07E9-0FC31758BCE2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6" creationId="{6CC81C07-89EF-B388-C1F2-34F2DC4728CA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7" creationId="{BD828DD4-8E05-C4F7-11E8-4D40BD464A95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8" creationId="{8F7DE489-A666-B326-B024-76EDC778ABEF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9" creationId="{8919BC65-A1FA-D90F-116D-95285B0047D8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20" creationId="{4FB35EB9-57EA-4C5A-B94A-E043BA31B348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23" creationId="{F8A24B3D-4292-44A7-C946-043D59761830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24" creationId="{A0BB8CED-AA7C-81E7-9D4C-8AFD5B8BF3E7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28" creationId="{00D69E9B-559D-0533-968E-24C930D8652F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31" creationId="{8C9B819D-5054-1ED3-5399-CD408E6C262D}"/>
          </ac:cxnSpMkLst>
        </pc:cxnChg>
        <pc:cxnChg chg="add 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34" creationId="{B258B9D5-B0B8-1C59-B332-617E612AACA8}"/>
          </ac:cxnSpMkLst>
        </pc:cxnChg>
        <pc:cxnChg chg="add mod">
          <ac:chgData name="Kulinich Bohdan" userId="48e65c9f34e137d0" providerId="LiveId" clId="{6FEF0B18-1E80-CE4B-982D-B3DC8AFA189B}" dt="2023-09-16T19:08:20.275" v="639" actId="14100"/>
          <ac:cxnSpMkLst>
            <pc:docMk/>
            <pc:sldMk cId="1673411054" sldId="302"/>
            <ac:cxnSpMk id="38" creationId="{D0EFE975-BA50-D441-A0B7-BA88B821EE61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41" creationId="{ED178788-4A89-7B1F-6FBA-97BC52C12FA1}"/>
          </ac:cxnSpMkLst>
        </pc:cxnChg>
        <pc:cxnChg chg="add mod">
          <ac:chgData name="Kulinich Bohdan" userId="48e65c9f34e137d0" providerId="LiveId" clId="{6FEF0B18-1E80-CE4B-982D-B3DC8AFA189B}" dt="2023-09-16T19:08:26.820" v="641" actId="1076"/>
          <ac:cxnSpMkLst>
            <pc:docMk/>
            <pc:sldMk cId="1673411054" sldId="302"/>
            <ac:cxnSpMk id="43" creationId="{A947DB12-6263-3284-FDFD-47A65A63EB31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45" creationId="{C92501D6-C57D-CB22-55AF-347946507021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46" creationId="{BBC19DAC-9B69-9A7F-6990-3B2F56F5C626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47" creationId="{0BA4FC76-DA50-F18A-3E4D-DAA316B534DB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49" creationId="{35312F3A-832B-17FC-8920-ADDF52F55ECF}"/>
          </ac:cxnSpMkLst>
        </pc:cxnChg>
        <pc:cxnChg chg="del">
          <ac:chgData name="Kulinich Bohdan" userId="48e65c9f34e137d0" providerId="LiveId" clId="{6FEF0B18-1E80-CE4B-982D-B3DC8AFA189B}" dt="2023-09-16T18:51:41.638" v="429" actId="478"/>
          <ac:cxnSpMkLst>
            <pc:docMk/>
            <pc:sldMk cId="1673411054" sldId="302"/>
            <ac:cxnSpMk id="58" creationId="{BC2736CC-A78F-446F-16FF-05CDDCED0E75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64" creationId="{FA35EC89-0FED-C089-29B7-A95ED6F6E4D7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22" creationId="{34C664BA-3ED7-C628-DD50-ED9B881E177A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25" creationId="{C44136D4-5A79-B701-1371-473960A47E43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26" creationId="{A29A9C04-C565-9068-7FF0-BC4DBB5EBF72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30" creationId="{F9BC3386-72EC-9503-0F78-A92B19EEB9CB}"/>
          </ac:cxnSpMkLst>
        </pc:cxnChg>
        <pc:cxnChg chg="mod">
          <ac:chgData name="Kulinich Bohdan" userId="48e65c9f34e137d0" providerId="LiveId" clId="{6FEF0B18-1E80-CE4B-982D-B3DC8AFA189B}" dt="2023-09-16T19:06:28.255" v="624" actId="1037"/>
          <ac:cxnSpMkLst>
            <pc:docMk/>
            <pc:sldMk cId="1673411054" sldId="302"/>
            <ac:cxnSpMk id="133" creationId="{54A99C5E-2682-D0AE-928B-46FD8DAABE04}"/>
          </ac:cxnSpMkLst>
        </pc:cxnChg>
        <pc:cxnChg chg="del mod">
          <ac:chgData name="Kulinich Bohdan" userId="48e65c9f34e137d0" providerId="LiveId" clId="{6FEF0B18-1E80-CE4B-982D-B3DC8AFA189B}" dt="2023-09-16T18:51:41.638" v="429" actId="478"/>
          <ac:cxnSpMkLst>
            <pc:docMk/>
            <pc:sldMk cId="1673411054" sldId="302"/>
            <ac:cxnSpMk id="137" creationId="{A80CC726-9C18-E2FF-C772-0BD6951CEB1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1B96D241-3FF0-D041-95C8-10131FD82DBB}"/>
    <pc:docChg chg="undo custSel addSld delSld modSld">
      <pc:chgData name="Kulinich Bohdan" userId="48e65c9f34e137d0" providerId="LiveId" clId="{1B96D241-3FF0-D041-95C8-10131FD82DBB}" dt="2023-09-16T17:30:20.014" v="4518" actId="16959"/>
      <pc:docMkLst>
        <pc:docMk/>
      </pc:docMkLst>
      <pc:sldChg chg="del">
        <pc:chgData name="Kulinich Bohdan" userId="48e65c9f34e137d0" providerId="LiveId" clId="{1B96D241-3FF0-D041-95C8-10131FD82DBB}" dt="2023-09-12T19:45:57.503" v="1" actId="2696"/>
        <pc:sldMkLst>
          <pc:docMk/>
          <pc:sldMk cId="1429824012" sldId="274"/>
        </pc:sldMkLst>
      </pc:sldChg>
      <pc:sldChg chg="modSp mod">
        <pc:chgData name="Kulinich Bohdan" userId="48e65c9f34e137d0" providerId="LiveId" clId="{1B96D241-3FF0-D041-95C8-10131FD82DBB}" dt="2023-09-16T17:19:55.390" v="4455" actId="20577"/>
        <pc:sldMkLst>
          <pc:docMk/>
          <pc:sldMk cId="3892148844" sldId="278"/>
        </pc:sldMkLst>
        <pc:spChg chg="mod">
          <ac:chgData name="Kulinich Bohdan" userId="48e65c9f34e137d0" providerId="LiveId" clId="{1B96D241-3FF0-D041-95C8-10131FD82DBB}" dt="2023-09-16T17:18:56.391" v="439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1B96D241-3FF0-D041-95C8-10131FD82DBB}" dt="2023-09-16T17:14:14.532" v="4058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1B96D241-3FF0-D041-95C8-10131FD82DBB}" dt="2023-09-16T17:19:55.390" v="4455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1B96D241-3FF0-D041-95C8-10131FD82DBB}" dt="2023-09-16T17:18:28.338" v="4309" actId="1076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1B96D241-3FF0-D041-95C8-10131FD82DBB}" dt="2023-09-13T14:01:10.578" v="874" actId="166"/>
        <pc:sldMkLst>
          <pc:docMk/>
          <pc:sldMk cId="830744207" sldId="291"/>
        </pc:sldMkLst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2" creationId="{99BB3DAE-74E2-ED3D-A5D0-71D16F762C82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4" creationId="{DED0917B-0B16-CDAB-7AA2-BEB7B00AE1B4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1B96D241-3FF0-D041-95C8-10131FD82DBB}" dt="2023-09-13T13:31:11.093" v="564" actId="14100"/>
          <ac:spMkLst>
            <pc:docMk/>
            <pc:sldMk cId="830744207" sldId="291"/>
            <ac:spMk id="6" creationId="{A4129355-DFC8-917F-C819-244EA766875D}"/>
          </ac:spMkLst>
        </pc:spChg>
        <pc:spChg chg="add del mod">
          <ac:chgData name="Kulinich Bohdan" userId="48e65c9f34e137d0" providerId="LiveId" clId="{1B96D241-3FF0-D041-95C8-10131FD82DBB}" dt="2023-09-12T20:27:01.746" v="112" actId="478"/>
          <ac:spMkLst>
            <pc:docMk/>
            <pc:sldMk cId="830744207" sldId="291"/>
            <ac:spMk id="9" creationId="{F2521657-4572-7649-6D90-A26E28C5D571}"/>
          </ac:spMkLst>
        </pc:spChg>
        <pc:spChg chg="add mod">
          <ac:chgData name="Kulinich Bohdan" userId="48e65c9f34e137d0" providerId="LiveId" clId="{1B96D241-3FF0-D041-95C8-10131FD82DBB}" dt="2023-09-12T20:28:55.137" v="268" actId="14100"/>
          <ac:spMkLst>
            <pc:docMk/>
            <pc:sldMk cId="830744207" sldId="291"/>
            <ac:spMk id="10" creationId="{B7E5DED8-1097-B418-7C6E-2E2F1AD996B0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2" creationId="{BDBBD108-7AFB-7A4C-80C8-DAAE87B9C162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3" creationId="{ABB05028-BD61-61B4-1D8B-2AD8943DBD84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4" creationId="{B3FA7E00-4F2D-CE57-8FA2-28DDAFFBB9FA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5" creationId="{40C85C09-CD35-050B-A6D8-6231FA32DBB5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6" creationId="{3216E158-CBDC-9437-56A4-1DB5F2668579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7" creationId="{7CA5A961-6DAE-CCE4-5B29-DBF334921B1A}"/>
          </ac:spMkLst>
        </pc:spChg>
        <pc:spChg chg="add mod">
          <ac:chgData name="Kulinich Bohdan" userId="48e65c9f34e137d0" providerId="LiveId" clId="{1B96D241-3FF0-D041-95C8-10131FD82DBB}" dt="2023-09-13T14:01:10.578" v="874" actId="166"/>
          <ac:spMkLst>
            <pc:docMk/>
            <pc:sldMk cId="830744207" sldId="291"/>
            <ac:spMk id="19" creationId="{6628D69A-937A-B872-24B5-E804EABACB82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30" creationId="{F686991F-1837-1AB2-DFFE-983A5DE1701D}"/>
          </ac:spMkLst>
        </pc:spChg>
        <pc:spChg chg="add del mod">
          <ac:chgData name="Kulinich Bohdan" userId="48e65c9f34e137d0" providerId="LiveId" clId="{1B96D241-3FF0-D041-95C8-10131FD82DBB}" dt="2023-09-12T20:37:51.116" v="278" actId="478"/>
          <ac:spMkLst>
            <pc:docMk/>
            <pc:sldMk cId="830744207" sldId="291"/>
            <ac:spMk id="33" creationId="{829E4EA1-9880-795C-7A79-38A2F1547C80}"/>
          </ac:spMkLst>
        </pc:spChg>
        <pc:spChg chg="add del mod">
          <ac:chgData name="Kulinich Bohdan" userId="48e65c9f34e137d0" providerId="LiveId" clId="{1B96D241-3FF0-D041-95C8-10131FD82DBB}" dt="2023-09-12T20:37:50.009" v="277" actId="478"/>
          <ac:spMkLst>
            <pc:docMk/>
            <pc:sldMk cId="830744207" sldId="291"/>
            <ac:spMk id="34" creationId="{1A2243A2-2254-5C28-A714-7F8F0DB44AA4}"/>
          </ac:spMkLst>
        </pc:spChg>
        <pc:spChg chg="add del mod">
          <ac:chgData name="Kulinich Bohdan" userId="48e65c9f34e137d0" providerId="LiveId" clId="{1B96D241-3FF0-D041-95C8-10131FD82DBB}" dt="2023-09-12T20:37:48.550" v="276" actId="478"/>
          <ac:spMkLst>
            <pc:docMk/>
            <pc:sldMk cId="830744207" sldId="291"/>
            <ac:spMk id="37" creationId="{94AF1711-C582-947F-7643-44E6C14F77D7}"/>
          </ac:spMkLst>
        </pc:spChg>
        <pc:spChg chg="add del mod">
          <ac:chgData name="Kulinich Bohdan" userId="48e65c9f34e137d0" providerId="LiveId" clId="{1B96D241-3FF0-D041-95C8-10131FD82DBB}" dt="2023-09-12T20:37:47.216" v="275" actId="478"/>
          <ac:spMkLst>
            <pc:docMk/>
            <pc:sldMk cId="830744207" sldId="291"/>
            <ac:spMk id="38" creationId="{C13D4B28-A6F5-9AA6-C0F4-922B59C17678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39" creationId="{1EA5498F-F239-5BE8-1330-A8EB3931AB37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0" creationId="{9C2A3A05-B5A7-B02F-A235-EE4FA4D34C0F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1" creationId="{A869021B-DC4F-F206-B3FA-73812C8FA731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2" creationId="{07400CD0-0918-022F-92A8-174CC8A4BE62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4" creationId="{57B2C69D-94A7-928A-6943-602DE7DFF821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45" creationId="{CC1D6343-BFE5-9DC4-79A0-582DD6704040}"/>
          </ac:spMkLst>
        </pc:spChg>
        <pc:spChg chg="add del mod">
          <ac:chgData name="Kulinich Bohdan" userId="48e65c9f34e137d0" providerId="LiveId" clId="{1B96D241-3FF0-D041-95C8-10131FD82DBB}" dt="2023-09-12T20:37:44.073" v="273" actId="478"/>
          <ac:spMkLst>
            <pc:docMk/>
            <pc:sldMk cId="830744207" sldId="291"/>
            <ac:spMk id="46" creationId="{6AD82DFC-83A1-E5D3-2C11-98FD98BEA901}"/>
          </ac:spMkLst>
        </pc:spChg>
        <pc:spChg chg="mod">
          <ac:chgData name="Kulinich Bohdan" userId="48e65c9f34e137d0" providerId="LiveId" clId="{1B96D241-3FF0-D041-95C8-10131FD82DBB}" dt="2023-09-13T13:39:21.755" v="662" actId="20577"/>
          <ac:spMkLst>
            <pc:docMk/>
            <pc:sldMk cId="830744207" sldId="291"/>
            <ac:spMk id="108" creationId="{7B2E86BF-7BF3-BB02-C43C-25A42E66D13B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09" creationId="{395CF0C8-8B09-D003-2C5D-6960A549DAFD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0" creationId="{6CE0015C-F52B-7BDD-29B1-D09A19356D1F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11" creationId="{10BD1EDB-0053-6662-0B6E-FBB72ADA1305}"/>
          </ac:spMkLst>
        </pc:spChg>
        <pc:spChg chg="del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2" creationId="{C10AB638-57B8-DEAC-DE66-FBC39DF43EA0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7" creationId="{53724E6A-6A62-4CB4-EC35-A39AB1887365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8" creationId="{5061712C-0C43-6356-B9A7-EC52B423EEF2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19" creationId="{582FFAB7-0DE9-4405-F4FE-7D53670516E0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20" creationId="{82847151-4026-06AD-544E-FBE70CBE3AC3}"/>
          </ac:spMkLst>
        </pc:spChg>
        <pc:spChg chg="del mod">
          <ac:chgData name="Kulinich Bohdan" userId="48e65c9f34e137d0" providerId="LiveId" clId="{1B96D241-3FF0-D041-95C8-10131FD82DBB}" dt="2023-09-12T20:26:44.687" v="110" actId="478"/>
          <ac:spMkLst>
            <pc:docMk/>
            <pc:sldMk cId="830744207" sldId="291"/>
            <ac:spMk id="121" creationId="{D8210A98-0BEE-B974-45AD-23700B4A4CBA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24" creationId="{578BFFDF-C63A-3A42-8AE0-2B888964F943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32" creationId="{F527C0FD-DB4D-EF53-E334-B31C04A26DEA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35" creationId="{AE0F19FB-61B9-614C-6EF2-80A8E22895C7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40" creationId="{E52ECEEE-2AAB-97E6-1FA9-E5DC28AFBA8A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41" creationId="{E07BAAB4-5BFC-FC78-0E76-87961047D3F8}"/>
          </ac:spMkLst>
        </pc:spChg>
        <pc:spChg chg="del">
          <ac:chgData name="Kulinich Bohdan" userId="48e65c9f34e137d0" providerId="LiveId" clId="{1B96D241-3FF0-D041-95C8-10131FD82DBB}" dt="2023-09-12T20:09:13.152" v="74" actId="478"/>
          <ac:spMkLst>
            <pc:docMk/>
            <pc:sldMk cId="830744207" sldId="291"/>
            <ac:spMk id="142" creationId="{00A3C438-FBD5-EDBC-571D-F931A9BF05AF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58" creationId="{E8DD19B4-86F2-F172-3B55-35A830E99B12}"/>
          </ac:spMkLst>
        </pc:spChg>
        <pc:spChg chg="add mod modVis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59" creationId="{77705570-E65A-0427-452C-0A2A4FFF161C}"/>
          </ac:spMkLst>
        </pc:spChg>
        <pc:spChg chg="add mod modVis">
          <ac:chgData name="Kulinich Bohdan" userId="48e65c9f34e137d0" providerId="LiveId" clId="{1B96D241-3FF0-D041-95C8-10131FD82DBB}" dt="2023-09-12T20:57:34.470" v="491" actId="14430"/>
          <ac:spMkLst>
            <pc:docMk/>
            <pc:sldMk cId="830744207" sldId="291"/>
            <ac:spMk id="160" creationId="{4C8E7863-B087-2843-A828-4812283F4CBD}"/>
          </ac:spMkLst>
        </pc:spChg>
        <pc:spChg chg="add mod modVis">
          <ac:chgData name="Kulinich Bohdan" userId="48e65c9f34e137d0" providerId="LiveId" clId="{1B96D241-3FF0-D041-95C8-10131FD82DBB}" dt="2023-09-12T20:57:29.811" v="490" actId="14430"/>
          <ac:spMkLst>
            <pc:docMk/>
            <pc:sldMk cId="830744207" sldId="291"/>
            <ac:spMk id="161" creationId="{49E8FEFE-6EFD-8A83-27FA-6B12C94F8C98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62" creationId="{28D64C57-4F22-DCFB-BAA5-B4D7EEF00CEF}"/>
          </ac:spMkLst>
        </pc:spChg>
        <pc:spChg chg="add del mod">
          <ac:chgData name="Kulinich Bohdan" userId="48e65c9f34e137d0" providerId="LiveId" clId="{1B96D241-3FF0-D041-95C8-10131FD82DBB}" dt="2023-09-12T20:58:23.816" v="503" actId="478"/>
          <ac:spMkLst>
            <pc:docMk/>
            <pc:sldMk cId="830744207" sldId="291"/>
            <ac:spMk id="163" creationId="{A4299115-DC34-5F35-F970-074B7D77F06F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64" creationId="{3B8ECCCF-9B8D-A939-29AF-3F066E3D7FEC}"/>
          </ac:spMkLst>
        </pc:spChg>
        <pc:spChg chg="add mod">
          <ac:chgData name="Kulinich Bohdan" userId="48e65c9f34e137d0" providerId="LiveId" clId="{1B96D241-3FF0-D041-95C8-10131FD82DBB}" dt="2023-09-13T13:31:04.740" v="563" actId="1035"/>
          <ac:spMkLst>
            <pc:docMk/>
            <pc:sldMk cId="830744207" sldId="291"/>
            <ac:spMk id="165" creationId="{7461AB40-8FAE-366B-369C-8546E30E9D16}"/>
          </ac:spMkLst>
        </pc:spChg>
        <pc:spChg chg="add del mod">
          <ac:chgData name="Kulinich Bohdan" userId="48e65c9f34e137d0" providerId="LiveId" clId="{1B96D241-3FF0-D041-95C8-10131FD82DBB}" dt="2023-09-13T13:33:40.219" v="586" actId="478"/>
          <ac:spMkLst>
            <pc:docMk/>
            <pc:sldMk cId="830744207" sldId="291"/>
            <ac:spMk id="166" creationId="{FAA01339-0432-668F-1128-B79010CCECBB}"/>
          </ac:spMkLst>
        </pc:spChg>
        <pc:spChg chg="add mod">
          <ac:chgData name="Kulinich Bohdan" userId="48e65c9f34e137d0" providerId="LiveId" clId="{1B96D241-3FF0-D041-95C8-10131FD82DBB}" dt="2023-09-13T13:35:41.958" v="623" actId="403"/>
          <ac:spMkLst>
            <pc:docMk/>
            <pc:sldMk cId="830744207" sldId="291"/>
            <ac:spMk id="167" creationId="{72E2C89D-8AA7-3DAC-DA63-02D08886AFDD}"/>
          </ac:spMkLst>
        </pc:spChg>
        <pc:spChg chg="add mod">
          <ac:chgData name="Kulinich Bohdan" userId="48e65c9f34e137d0" providerId="LiveId" clId="{1B96D241-3FF0-D041-95C8-10131FD82DBB}" dt="2023-09-13T13:35:54.059" v="627" actId="14100"/>
          <ac:spMkLst>
            <pc:docMk/>
            <pc:sldMk cId="830744207" sldId="291"/>
            <ac:spMk id="168" creationId="{324F6048-ADE9-360D-D056-0354B02C8FD5}"/>
          </ac:spMkLst>
        </pc:spChg>
        <pc:spChg chg="add mod">
          <ac:chgData name="Kulinich Bohdan" userId="48e65c9f34e137d0" providerId="LiveId" clId="{1B96D241-3FF0-D041-95C8-10131FD82DBB}" dt="2023-09-13T13:35:55.761" v="628" actId="14100"/>
          <ac:spMkLst>
            <pc:docMk/>
            <pc:sldMk cId="830744207" sldId="291"/>
            <ac:spMk id="169" creationId="{325F9B7D-0C54-E256-A5AB-0F11F876985C}"/>
          </ac:spMkLst>
        </pc:spChg>
        <pc:spChg chg="add mod">
          <ac:chgData name="Kulinich Bohdan" userId="48e65c9f34e137d0" providerId="LiveId" clId="{1B96D241-3FF0-D041-95C8-10131FD82DBB}" dt="2023-09-13T13:36:00.154" v="629" actId="1076"/>
          <ac:spMkLst>
            <pc:docMk/>
            <pc:sldMk cId="830744207" sldId="291"/>
            <ac:spMk id="171" creationId="{FD7498B5-44D3-A86E-55EA-E727555A9BC4}"/>
          </ac:spMkLst>
        </pc:spChg>
        <pc:spChg chg="add mod">
          <ac:chgData name="Kulinich Bohdan" userId="48e65c9f34e137d0" providerId="LiveId" clId="{1B96D241-3FF0-D041-95C8-10131FD82DBB}" dt="2023-09-13T13:36:00.154" v="629" actId="1076"/>
          <ac:spMkLst>
            <pc:docMk/>
            <pc:sldMk cId="830744207" sldId="291"/>
            <ac:spMk id="173" creationId="{1B365EA5-E2BC-D8C8-9D8D-F1163EBF140F}"/>
          </ac:spMkLst>
        </pc:spChg>
        <pc:picChg chg="add mod">
          <ac:chgData name="Kulinich Bohdan" userId="48e65c9f34e137d0" providerId="LiveId" clId="{1B96D241-3FF0-D041-95C8-10131FD82DBB}" dt="2023-09-12T20:26:52.754" v="111"/>
          <ac:picMkLst>
            <pc:docMk/>
            <pc:sldMk cId="830744207" sldId="291"/>
            <ac:picMk id="11" creationId="{CA2E817B-4F5E-F01C-C225-E0990151A8E4}"/>
          </ac:picMkLst>
        </pc:picChg>
        <pc:picChg chg="add mod">
          <ac:chgData name="Kulinich Bohdan" userId="48e65c9f34e137d0" providerId="LiveId" clId="{1B96D241-3FF0-D041-95C8-10131FD82DBB}" dt="2023-09-12T20:26:52.754" v="111"/>
          <ac:picMkLst>
            <pc:docMk/>
            <pc:sldMk cId="830744207" sldId="291"/>
            <ac:picMk id="18" creationId="{C40AF358-48ED-F538-1461-DB772C78038E}"/>
          </ac:picMkLst>
        </pc:pic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7" creationId="{8F9CE0D2-4F40-2278-8D1F-2DBFD4BFBDF8}"/>
          </ac:cxnSpMkLst>
        </pc:cxn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8" creationId="{9AD364ED-2C5A-6131-14D2-4D3090359165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0" creationId="{44C51475-0C46-C7F1-1191-569F0AE990EE}"/>
          </ac:cxnSpMkLst>
        </pc:cxnChg>
        <pc:cxnChg chg="add del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1" creationId="{2B295772-AA08-1836-ABAF-8A77151DB930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2" creationId="{D876E8BF-7B4D-105A-0EF7-3810155F9C19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3" creationId="{B0EF6148-84D7-A5A5-38A0-3F7EA7B5968E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4" creationId="{C45B6ADD-935D-3615-6885-3038854466D8}"/>
          </ac:cxnSpMkLst>
        </pc:cxn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25" creationId="{E92CA5BB-E904-D618-7F01-FB098302B5C9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6" creationId="{2DB393D3-CC33-32A1-A3D0-FB4F24C71470}"/>
          </ac:cxnSpMkLst>
        </pc:cxnChg>
        <pc:cxnChg chg="del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27" creationId="{E62AC48F-1C4C-49BA-2CDC-6954EA6DE4E3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8" creationId="{A6C6C954-7129-3F30-8DF2-072097A2403F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29" creationId="{C8EDFB82-F808-9E64-3CD3-A4F33AA39CDA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31" creationId="{4A3C71BA-08ED-F3DB-136B-C3C72B6559C3}"/>
          </ac:cxnSpMkLst>
        </pc:cxnChg>
        <pc:cxnChg chg="add del mod">
          <ac:chgData name="Kulinich Bohdan" userId="48e65c9f34e137d0" providerId="LiveId" clId="{1B96D241-3FF0-D041-95C8-10131FD82DBB}" dt="2023-09-12T20:37:46.056" v="274" actId="478"/>
          <ac:cxnSpMkLst>
            <pc:docMk/>
            <pc:sldMk cId="830744207" sldId="291"/>
            <ac:cxnSpMk id="32" creationId="{6A74345C-2683-6533-E827-C5A731ABF201}"/>
          </ac:cxnSpMkLst>
        </pc:cxnChg>
        <pc:cxnChg chg="add del mod">
          <ac:chgData name="Kulinich Bohdan" userId="48e65c9f34e137d0" providerId="LiveId" clId="{1B96D241-3FF0-D041-95C8-10131FD82DBB}" dt="2023-09-12T20:37:37.682" v="270" actId="478"/>
          <ac:cxnSpMkLst>
            <pc:docMk/>
            <pc:sldMk cId="830744207" sldId="291"/>
            <ac:cxnSpMk id="35" creationId="{3DE12455-B669-7B11-37AD-43B4F8740B56}"/>
          </ac:cxnSpMkLst>
        </pc:cxnChg>
        <pc:cxnChg chg="add del mod">
          <ac:chgData name="Kulinich Bohdan" userId="48e65c9f34e137d0" providerId="LiveId" clId="{1B96D241-3FF0-D041-95C8-10131FD82DBB}" dt="2023-09-12T20:37:36.424" v="269" actId="478"/>
          <ac:cxnSpMkLst>
            <pc:docMk/>
            <pc:sldMk cId="830744207" sldId="291"/>
            <ac:cxnSpMk id="36" creationId="{2F341A2E-E103-857C-1F29-EE769213B6F3}"/>
          </ac:cxnSpMkLst>
        </pc:cxnChg>
        <pc:cxnChg chg="add del mod">
          <ac:chgData name="Kulinich Bohdan" userId="48e65c9f34e137d0" providerId="LiveId" clId="{1B96D241-3FF0-D041-95C8-10131FD82DBB}" dt="2023-09-12T20:37:44.073" v="273" actId="478"/>
          <ac:cxnSpMkLst>
            <pc:docMk/>
            <pc:sldMk cId="830744207" sldId="291"/>
            <ac:cxnSpMk id="43" creationId="{7A7BCDC4-A01B-04CE-09DC-634299A3B986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49" creationId="{74E580CE-7331-F791-2C11-9039C8556A5B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51" creationId="{0434D216-9FDB-4EC7-0892-CBF4B631ED1D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2" creationId="{406462B0-B473-F65F-BF3E-94D84EFA80C4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3" creationId="{5309D8F3-7FED-E0EA-949B-6F58980EED64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4" creationId="{F322B1F3-0B84-EEF4-C9BB-1A5A6E6572E1}"/>
          </ac:cxnSpMkLst>
        </pc:cxnChg>
        <pc:cxnChg chg="add del mod">
          <ac:chgData name="Kulinich Bohdan" userId="48e65c9f34e137d0" providerId="LiveId" clId="{1B96D241-3FF0-D041-95C8-10131FD82DBB}" dt="2023-09-12T20:39:59.598" v="298" actId="478"/>
          <ac:cxnSpMkLst>
            <pc:docMk/>
            <pc:sldMk cId="830744207" sldId="291"/>
            <ac:cxnSpMk id="55" creationId="{25F7A34A-B8D7-2688-0568-F930ADD28056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6" creationId="{6BA095BF-CF9D-0432-6646-A063BFF19CE5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7" creationId="{95053FAD-8AD3-926E-960E-E9B8613F6234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8" creationId="{C594B5A6-1311-B819-2933-3EDFD2CBB357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59" creationId="{A29018E1-4D5F-43B2-6CA8-7181AED97CDF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0" creationId="{F53C2D09-C22A-E38B-6C44-2C1193C41173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1" creationId="{3D777FF2-F799-8B9D-5A5F-584BA6E55590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4" creationId="{574C76E9-84DA-7B7B-5CBB-938783602135}"/>
          </ac:cxnSpMkLst>
        </pc:cxnChg>
        <pc:cxnChg chg="del mod">
          <ac:chgData name="Kulinich Bohdan" userId="48e65c9f34e137d0" providerId="LiveId" clId="{1B96D241-3FF0-D041-95C8-10131FD82DBB}" dt="2023-09-12T20:26:44.687" v="110" actId="478"/>
          <ac:cxnSpMkLst>
            <pc:docMk/>
            <pc:sldMk cId="830744207" sldId="291"/>
            <ac:cxnSpMk id="65" creationId="{9573F1ED-C2AD-62E1-A0A1-58047B65EFEE}"/>
          </ac:cxnSpMkLst>
        </pc:cxnChg>
        <pc:cxnChg chg="add del mod">
          <ac:chgData name="Kulinich Bohdan" userId="48e65c9f34e137d0" providerId="LiveId" clId="{1B96D241-3FF0-D041-95C8-10131FD82DBB}" dt="2023-09-12T20:40:16.905" v="304" actId="478"/>
          <ac:cxnSpMkLst>
            <pc:docMk/>
            <pc:sldMk cId="830744207" sldId="291"/>
            <ac:cxnSpMk id="68" creationId="{3C9F8559-F52A-5A5E-3D5C-FC719468E4C9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69" creationId="{26A32C44-0554-3F97-03FF-FADE912C9E8A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71" creationId="{2ACF39B2-1BEA-EE73-ADF7-3E0E1247D05B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73" creationId="{3411238B-63F3-1C9A-7C59-A941119D42B6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74" creationId="{7F876F68-5421-4015-9349-A010B890E7F8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03" creationId="{1534D61C-24C4-1660-3BBC-E916B66B8375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14" creationId="{F5DF190E-E155-8BAA-2870-E3587986C90E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16" creationId="{27E445C3-6F9B-0940-C1F3-64F4C086E0C2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25" creationId="{442E8ABB-90A0-36EA-840D-8CD3519EB312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27" creationId="{D0DBB59B-C6E3-B267-74D2-84AF27DE849E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29" creationId="{1C56C052-EE5B-AA01-A391-BC96E3F9ED09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0" creationId="{0576DCEE-C462-B84F-2513-B2A5F4F72DF0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1" creationId="{5AB1FA40-E693-DF48-1717-AB5921BCA6F6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6" creationId="{2B11C074-0F97-AA00-0275-861EF7FB2ED0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7" creationId="{BB2BFC50-702C-1004-B38F-2547EF2BD879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8" creationId="{22B386AF-2D49-5E7A-2D30-09582C25A5A6}"/>
          </ac:cxnSpMkLst>
        </pc:cxnChg>
        <pc:cxnChg chg="del">
          <ac:chgData name="Kulinich Bohdan" userId="48e65c9f34e137d0" providerId="LiveId" clId="{1B96D241-3FF0-D041-95C8-10131FD82DBB}" dt="2023-09-12T20:09:13.152" v="74" actId="478"/>
          <ac:cxnSpMkLst>
            <pc:docMk/>
            <pc:sldMk cId="830744207" sldId="291"/>
            <ac:cxnSpMk id="139" creationId="{303F4F46-0296-0AB7-5D5A-BF5F7A93B5DA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43" creationId="{977083EC-CF73-790E-83E4-03023B78768E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47" creationId="{8352C5A1-51E6-2685-E1E2-53AF5A6C7740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52" creationId="{C7635465-6F7B-48F2-5117-176AD808E6F8}"/>
          </ac:cxnSpMkLst>
        </pc:cxnChg>
        <pc:cxnChg chg="add mod">
          <ac:chgData name="Kulinich Bohdan" userId="48e65c9f34e137d0" providerId="LiveId" clId="{1B96D241-3FF0-D041-95C8-10131FD82DBB}" dt="2023-09-13T13:31:04.740" v="563" actId="1035"/>
          <ac:cxnSpMkLst>
            <pc:docMk/>
            <pc:sldMk cId="830744207" sldId="291"/>
            <ac:cxnSpMk id="155" creationId="{CB69FD54-7869-653B-A49A-042C060F8AF7}"/>
          </ac:cxnSpMkLst>
        </pc:cxnChg>
        <pc:cxnChg chg="add mod">
          <ac:chgData name="Kulinich Bohdan" userId="48e65c9f34e137d0" providerId="LiveId" clId="{1B96D241-3FF0-D041-95C8-10131FD82DBB}" dt="2023-09-13T13:36:00.154" v="629" actId="1076"/>
          <ac:cxnSpMkLst>
            <pc:docMk/>
            <pc:sldMk cId="830744207" sldId="291"/>
            <ac:cxnSpMk id="170" creationId="{64A1494D-1B45-15BC-5C17-17DD4817EE8D}"/>
          </ac:cxnSpMkLst>
        </pc:cxnChg>
      </pc:sldChg>
      <pc:sldChg chg="addSp delSp modSp mod setBg addAnim delAnim modAnim">
        <pc:chgData name="Kulinich Bohdan" userId="48e65c9f34e137d0" providerId="LiveId" clId="{1B96D241-3FF0-D041-95C8-10131FD82DBB}" dt="2023-09-16T17:30:20.014" v="4518" actId="16959"/>
        <pc:sldMkLst>
          <pc:docMk/>
          <pc:sldMk cId="727371810" sldId="293"/>
        </pc:sldMkLst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11" creationId="{01514193-ABE2-D46C-D525-EBD6C633B6F8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16" creationId="{B70D5225-A6DC-2E89-4E22-9F1833404B3A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18" creationId="{322D973D-6E3F-9FA0-BD6E-474A0D443DC0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27" creationId="{7016CAB3-EBCA-C217-384A-0401530D3ECF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28" creationId="{983A7D88-7F43-5149-D3AD-6149AF8815FE}"/>
          </ac:spMkLst>
        </pc:spChg>
        <pc:spChg chg="add del mod">
          <ac:chgData name="Kulinich Bohdan" userId="48e65c9f34e137d0" providerId="LiveId" clId="{1B96D241-3FF0-D041-95C8-10131FD82DBB}" dt="2023-09-13T17:17:03.966" v="1347" actId="1410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38" creationId="{8A9CD65D-DC90-8640-EBB6-3DE87EF81005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68" creationId="{955F706A-34E5-0039-C1D1-A23F4F199EE9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0" creationId="{DD5BDF55-4FFA-3308-9BD9-C3DBE1660403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1" creationId="{BBB02625-9937-06ED-4FE3-9393BEF29539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2" creationId="{7DF49144-BBFC-9943-EF41-3042B96CCA86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3" creationId="{6635478F-CABE-57ED-2156-790EFAADD7E7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5" creationId="{59B41E59-2E67-216E-DC81-9657A3871434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6" creationId="{839421E6-8D14-8536-607D-F2C2EAA155A1}"/>
          </ac:spMkLst>
        </pc:spChg>
        <pc:spChg chg="add del">
          <ac:chgData name="Kulinich Bohdan" userId="48e65c9f34e137d0" providerId="LiveId" clId="{1B96D241-3FF0-D041-95C8-10131FD82DBB}" dt="2023-09-13T16:48:18.939" v="1086" actId="478"/>
          <ac:spMkLst>
            <pc:docMk/>
            <pc:sldMk cId="727371810" sldId="293"/>
            <ac:spMk id="78" creationId="{6D80D0CB-FC32-0F19-E246-8D49CF488C8A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0" creationId="{AD62F0C1-78C1-858F-EC30-F8AEACA0AD2A}"/>
          </ac:spMkLst>
        </pc:spChg>
        <pc:spChg chg="add mod">
          <ac:chgData name="Kulinich Bohdan" userId="48e65c9f34e137d0" providerId="LiveId" clId="{1B96D241-3FF0-D041-95C8-10131FD82DBB}" dt="2023-09-13T17:17:12.130" v="1362" actId="1038"/>
          <ac:spMkLst>
            <pc:docMk/>
            <pc:sldMk cId="727371810" sldId="293"/>
            <ac:spMk id="82" creationId="{C3669F76-216B-711F-C41B-0A41D0ECEC77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3" creationId="{FBF7E24C-D3FD-6D8F-B2D5-11A3F8B9DA83}"/>
          </ac:spMkLst>
        </pc:spChg>
        <pc:spChg chg="add mod">
          <ac:chgData name="Kulinich Bohdan" userId="48e65c9f34e137d0" providerId="LiveId" clId="{1B96D241-3FF0-D041-95C8-10131FD82DBB}" dt="2023-09-13T17:17:12.130" v="1362" actId="1038"/>
          <ac:spMkLst>
            <pc:docMk/>
            <pc:sldMk cId="727371810" sldId="293"/>
            <ac:spMk id="84" creationId="{3788508B-4631-E20F-6A48-17E6A9C33B65}"/>
          </ac:spMkLst>
        </pc:spChg>
        <pc:spChg chg="add mod">
          <ac:chgData name="Kulinich Bohdan" userId="48e65c9f34e137d0" providerId="LiveId" clId="{1B96D241-3FF0-D041-95C8-10131FD82DBB}" dt="2023-09-13T17:30:21.066" v="1639" actId="1076"/>
          <ac:spMkLst>
            <pc:docMk/>
            <pc:sldMk cId="727371810" sldId="293"/>
            <ac:spMk id="85" creationId="{B17C244D-516A-5CBC-236F-4461410CA140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6" creationId="{D702EDA3-F467-C820-29CA-3B703FE5855D}"/>
          </ac:spMkLst>
        </pc:spChg>
        <pc:spChg chg="add del mod">
          <ac:chgData name="Kulinich Bohdan" userId="48e65c9f34e137d0" providerId="LiveId" clId="{1B96D241-3FF0-D041-95C8-10131FD82DBB}" dt="2023-09-13T17:15:28.148" v="1338" actId="478"/>
          <ac:spMkLst>
            <pc:docMk/>
            <pc:sldMk cId="727371810" sldId="293"/>
            <ac:spMk id="87" creationId="{4E1FBC8F-7899-FD6A-C16F-1B220911317B}"/>
          </ac:spMkLst>
        </pc:spChg>
        <pc:spChg chg="add mod">
          <ac:chgData name="Kulinich Bohdan" userId="48e65c9f34e137d0" providerId="LiveId" clId="{1B96D241-3FF0-D041-95C8-10131FD82DBB}" dt="2023-09-13T17:17:12.130" v="1362" actId="1038"/>
          <ac:spMkLst>
            <pc:docMk/>
            <pc:sldMk cId="727371810" sldId="293"/>
            <ac:spMk id="88" creationId="{60A30BCE-381A-EBE8-5DD6-C0FA90B73D33}"/>
          </ac:spMkLst>
        </pc:spChg>
        <pc:spChg chg="add mod">
          <ac:chgData name="Kulinich Bohdan" userId="48e65c9f34e137d0" providerId="LiveId" clId="{1B96D241-3FF0-D041-95C8-10131FD82DBB}" dt="2023-09-13T17:29:46.629" v="1635" actId="1076"/>
          <ac:spMkLst>
            <pc:docMk/>
            <pc:sldMk cId="727371810" sldId="293"/>
            <ac:spMk id="89" creationId="{E435C81C-F800-6FC1-9AAE-2002BDADE4FF}"/>
          </ac:spMkLst>
        </pc:spChg>
        <pc:spChg chg="add del mod">
          <ac:chgData name="Kulinich Bohdan" userId="48e65c9f34e137d0" providerId="LiveId" clId="{1B96D241-3FF0-D041-95C8-10131FD82DBB}" dt="2023-09-13T17:32:18.959" v="1649" actId="478"/>
          <ac:spMkLst>
            <pc:docMk/>
            <pc:sldMk cId="727371810" sldId="293"/>
            <ac:spMk id="90" creationId="{8D1618E9-42F7-6792-9C84-18F095E0DFB5}"/>
          </ac:spMkLst>
        </pc:spChg>
        <pc:spChg chg="add mod">
          <ac:chgData name="Kulinich Bohdan" userId="48e65c9f34e137d0" providerId="LiveId" clId="{1B96D241-3FF0-D041-95C8-10131FD82DBB}" dt="2023-09-13T17:23:44.635" v="1593" actId="207"/>
          <ac:spMkLst>
            <pc:docMk/>
            <pc:sldMk cId="727371810" sldId="293"/>
            <ac:spMk id="91" creationId="{B4427AD0-1CE1-8A98-092A-5BBC6F82F2FB}"/>
          </ac:spMkLst>
        </pc:spChg>
        <pc:spChg chg="add mod">
          <ac:chgData name="Kulinich Bohdan" userId="48e65c9f34e137d0" providerId="LiveId" clId="{1B96D241-3FF0-D041-95C8-10131FD82DBB}" dt="2023-09-13T17:56:33.604" v="1820" actId="1035"/>
          <ac:spMkLst>
            <pc:docMk/>
            <pc:sldMk cId="727371810" sldId="293"/>
            <ac:spMk id="129" creationId="{B400B9C0-474F-581D-6E33-D8C9841E46F0}"/>
          </ac:spMkLst>
        </pc:spChg>
        <pc:spChg chg="add mod">
          <ac:chgData name="Kulinich Bohdan" userId="48e65c9f34e137d0" providerId="LiveId" clId="{1B96D241-3FF0-D041-95C8-10131FD82DBB}" dt="2023-09-13T17:52:58.669" v="1790" actId="1076"/>
          <ac:spMkLst>
            <pc:docMk/>
            <pc:sldMk cId="727371810" sldId="293"/>
            <ac:spMk id="130" creationId="{ABDE39DC-437B-5F9E-1694-4984F59EB4B6}"/>
          </ac:spMkLst>
        </pc:spChg>
        <pc:spChg chg="add mod">
          <ac:chgData name="Kulinich Bohdan" userId="48e65c9f34e137d0" providerId="LiveId" clId="{1B96D241-3FF0-D041-95C8-10131FD82DBB}" dt="2023-09-16T17:28:10.125" v="4507" actId="16959"/>
          <ac:spMkLst>
            <pc:docMk/>
            <pc:sldMk cId="727371810" sldId="293"/>
            <ac:spMk id="131" creationId="{BE96A971-20A1-D512-73BD-769184655E52}"/>
          </ac:spMkLst>
        </pc:spChg>
        <pc:spChg chg="add mod">
          <ac:chgData name="Kulinich Bohdan" userId="48e65c9f34e137d0" providerId="LiveId" clId="{1B96D241-3FF0-D041-95C8-10131FD82DBB}" dt="2023-09-13T17:52:58.669" v="1790" actId="1076"/>
          <ac:spMkLst>
            <pc:docMk/>
            <pc:sldMk cId="727371810" sldId="293"/>
            <ac:spMk id="132" creationId="{4C5749A6-C080-6420-680C-3E9113C74EA5}"/>
          </ac:spMkLst>
        </pc:spChg>
        <pc:spChg chg="add mod">
          <ac:chgData name="Kulinich Bohdan" userId="48e65c9f34e137d0" providerId="LiveId" clId="{1B96D241-3FF0-D041-95C8-10131FD82DBB}" dt="2023-09-13T17:53:06.700" v="1793" actId="14100"/>
          <ac:spMkLst>
            <pc:docMk/>
            <pc:sldMk cId="727371810" sldId="293"/>
            <ac:spMk id="133" creationId="{BF144206-6411-1680-695A-B14732FBB2F0}"/>
          </ac:spMkLst>
        </pc:spChg>
        <pc:spChg chg="add mod">
          <ac:chgData name="Kulinich Bohdan" userId="48e65c9f34e137d0" providerId="LiveId" clId="{1B96D241-3FF0-D041-95C8-10131FD82DBB}" dt="2023-09-13T17:53:11.033" v="1794" actId="14100"/>
          <ac:spMkLst>
            <pc:docMk/>
            <pc:sldMk cId="727371810" sldId="293"/>
            <ac:spMk id="134" creationId="{AA78429F-0786-D699-78E2-8A730B0FE86E}"/>
          </ac:spMkLst>
        </pc:spChg>
        <pc:spChg chg="add mod">
          <ac:chgData name="Kulinich Bohdan" userId="48e65c9f34e137d0" providerId="LiveId" clId="{1B96D241-3FF0-D041-95C8-10131FD82DBB}" dt="2023-09-13T17:53:11.033" v="1794" actId="14100"/>
          <ac:spMkLst>
            <pc:docMk/>
            <pc:sldMk cId="727371810" sldId="293"/>
            <ac:spMk id="135" creationId="{9A22CCCC-00D4-0DC6-2E09-D3B695A22845}"/>
          </ac:spMkLst>
        </pc:spChg>
        <pc:spChg chg="add mod">
          <ac:chgData name="Kulinich Bohdan" userId="48e65c9f34e137d0" providerId="LiveId" clId="{1B96D241-3FF0-D041-95C8-10131FD82DBB}" dt="2023-09-13T17:56:33.604" v="1820" actId="1035"/>
          <ac:spMkLst>
            <pc:docMk/>
            <pc:sldMk cId="727371810" sldId="293"/>
            <ac:spMk id="136" creationId="{F8402D97-7756-4E1B-CA12-B8319CBF4CB9}"/>
          </ac:spMkLst>
        </pc:spChg>
        <pc:spChg chg="add mod">
          <ac:chgData name="Kulinich Bohdan" userId="48e65c9f34e137d0" providerId="LiveId" clId="{1B96D241-3FF0-D041-95C8-10131FD82DBB}" dt="2023-09-13T18:02:55.027" v="1828" actId="1037"/>
          <ac:spMkLst>
            <pc:docMk/>
            <pc:sldMk cId="727371810" sldId="293"/>
            <ac:spMk id="138" creationId="{3D378116-DA03-D59D-9DED-37223063220A}"/>
          </ac:spMkLst>
        </pc:spChg>
        <pc:spChg chg="add mod">
          <ac:chgData name="Kulinich Bohdan" userId="48e65c9f34e137d0" providerId="LiveId" clId="{1B96D241-3FF0-D041-95C8-10131FD82DBB}" dt="2023-09-13T18:03:28.394" v="1838" actId="14100"/>
          <ac:spMkLst>
            <pc:docMk/>
            <pc:sldMk cId="727371810" sldId="293"/>
            <ac:spMk id="140" creationId="{816034AD-26C7-95A6-6D27-9969B039FB7D}"/>
          </ac:spMkLst>
        </pc:spChg>
        <pc:spChg chg="add mod">
          <ac:chgData name="Kulinich Bohdan" userId="48e65c9f34e137d0" providerId="LiveId" clId="{1B96D241-3FF0-D041-95C8-10131FD82DBB}" dt="2023-09-13T18:05:06.484" v="1893" actId="1076"/>
          <ac:spMkLst>
            <pc:docMk/>
            <pc:sldMk cId="727371810" sldId="293"/>
            <ac:spMk id="141" creationId="{6F3E0757-7423-5702-F79F-93D412AB5330}"/>
          </ac:spMkLst>
        </pc:spChg>
        <pc:spChg chg="add mod">
          <ac:chgData name="Kulinich Bohdan" userId="48e65c9f34e137d0" providerId="LiveId" clId="{1B96D241-3FF0-D041-95C8-10131FD82DBB}" dt="2023-09-16T17:30:20.014" v="4518" actId="16959"/>
          <ac:spMkLst>
            <pc:docMk/>
            <pc:sldMk cId="727371810" sldId="293"/>
            <ac:spMk id="142" creationId="{ECBF7E76-AB57-1DF0-24F0-7F03A84875F5}"/>
          </ac:spMkLst>
        </pc:spChg>
        <pc:spChg chg="add mod">
          <ac:chgData name="Kulinich Bohdan" userId="48e65c9f34e137d0" providerId="LiveId" clId="{1B96D241-3FF0-D041-95C8-10131FD82DBB}" dt="2023-09-13T18:19:10.115" v="2106" actId="1036"/>
          <ac:spMkLst>
            <pc:docMk/>
            <pc:sldMk cId="727371810" sldId="293"/>
            <ac:spMk id="143" creationId="{6DCC6A2B-9789-32EE-4314-15903126516A}"/>
          </ac:spMkLst>
        </pc:spChg>
        <pc:spChg chg="add mod">
          <ac:chgData name="Kulinich Bohdan" userId="48e65c9f34e137d0" providerId="LiveId" clId="{1B96D241-3FF0-D041-95C8-10131FD82DBB}" dt="2023-09-13T18:16:20.444" v="2057" actId="1037"/>
          <ac:spMkLst>
            <pc:docMk/>
            <pc:sldMk cId="727371810" sldId="293"/>
            <ac:spMk id="144" creationId="{677D77D3-7783-B2DE-86C4-AF960D36778C}"/>
          </ac:spMkLst>
        </pc:spChg>
        <pc:spChg chg="add mod">
          <ac:chgData name="Kulinich Bohdan" userId="48e65c9f34e137d0" providerId="LiveId" clId="{1B96D241-3FF0-D041-95C8-10131FD82DBB}" dt="2023-09-13T18:16:43.817" v="2067" actId="1076"/>
          <ac:spMkLst>
            <pc:docMk/>
            <pc:sldMk cId="727371810" sldId="293"/>
            <ac:spMk id="145" creationId="{47424D84-C1E9-16C7-D7DB-DD12A8A6BE91}"/>
          </ac:spMkLst>
        </pc:spChg>
        <pc:grpChg chg="add mod">
          <ac:chgData name="Kulinich Bohdan" userId="48e65c9f34e137d0" providerId="LiveId" clId="{1B96D241-3FF0-D041-95C8-10131FD82DBB}" dt="2023-09-13T17:29:46.629" v="1635" actId="1076"/>
          <ac:grpSpMkLst>
            <pc:docMk/>
            <pc:sldMk cId="727371810" sldId="293"/>
            <ac:grpSpMk id="8" creationId="{BDCB660D-8264-8F26-7C43-37CA52C4EB72}"/>
          </ac:grpSpMkLst>
        </pc:grpChg>
        <pc:grpChg chg="add del mod">
          <ac:chgData name="Kulinich Bohdan" userId="48e65c9f34e137d0" providerId="LiveId" clId="{1B96D241-3FF0-D041-95C8-10131FD82DBB}" dt="2023-09-13T16:54:07.733" v="1246" actId="478"/>
          <ac:grpSpMkLst>
            <pc:docMk/>
            <pc:sldMk cId="727371810" sldId="293"/>
            <ac:grpSpMk id="9" creationId="{989EA3B1-08E4-57B7-8770-9DD78372A305}"/>
          </ac:grpSpMkLst>
        </pc:grpChg>
        <pc:grpChg chg="add mod">
          <ac:chgData name="Kulinich Bohdan" userId="48e65c9f34e137d0" providerId="LiveId" clId="{1B96D241-3FF0-D041-95C8-10131FD82DBB}" dt="2023-09-13T17:30:21.066" v="1639" actId="1076"/>
          <ac:grpSpMkLst>
            <pc:docMk/>
            <pc:sldMk cId="727371810" sldId="293"/>
            <ac:grpSpMk id="25" creationId="{DBD7FE87-9A2F-A088-0DD4-9A0FABF478AE}"/>
          </ac:grpSpMkLst>
        </pc:grp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2" creationId="{EAB17163-5B31-D5E6-27B6-77F4D59C96C6}"/>
          </ac:cxnSpMkLst>
        </pc:cxn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5" creationId="{9AD5727A-EC33-D50E-213D-C049EA8B7FC8}"/>
          </ac:cxnSpMkLst>
        </pc:cxn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6" creationId="{4A4511D6-4E10-37E5-EDF2-795E626FC48A}"/>
          </ac:cxnSpMkLst>
        </pc:cxnChg>
        <pc:cxnChg chg="add mod">
          <ac:chgData name="Kulinich Bohdan" userId="48e65c9f34e137d0" providerId="LiveId" clId="{1B96D241-3FF0-D041-95C8-10131FD82DBB}" dt="2023-09-13T16:53:46.393" v="1236" actId="164"/>
          <ac:cxnSpMkLst>
            <pc:docMk/>
            <pc:sldMk cId="727371810" sldId="293"/>
            <ac:cxnSpMk id="7" creationId="{9C2F4715-9C3C-F32B-BC29-1BF87E01CF98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10" creationId="{B58AF7E2-4849-630A-4042-CD8F55DFCFC2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2" creationId="{949A84B5-F827-FB64-4E97-B57A86C3F690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3" creationId="{CAB20555-4BCE-6996-F8A0-911D455C1DCE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4" creationId="{72491DCD-C0D1-1CA2-6864-FE6AA33875A3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5" creationId="{4A4A19BF-C814-4799-375C-4B9EFCD5316F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17" creationId="{55EFC3F6-6701-6BCB-DCE1-3900E1661570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19" creationId="{6A9491C8-2E52-CC65-8BFB-D613C91310D3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20" creationId="{FDBCB8AD-1822-D133-4CFC-67A02CF7EE37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21" creationId="{16CEF126-C0C6-20E2-4BC0-8603C733C8A2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22" creationId="{CE357396-FD8B-6C46-F20F-E0FFD0FCCC9D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23" creationId="{3FF3D2D9-154C-74F7-03EE-2F1799948AF7}"/>
          </ac:cxnSpMkLst>
        </pc:cxnChg>
        <pc:cxnChg chg="mod">
          <ac:chgData name="Kulinich Bohdan" userId="48e65c9f34e137d0" providerId="LiveId" clId="{1B96D241-3FF0-D041-95C8-10131FD82DBB}" dt="2023-09-13T16:54:00.686" v="1241"/>
          <ac:cxnSpMkLst>
            <pc:docMk/>
            <pc:sldMk cId="727371810" sldId="293"/>
            <ac:cxnSpMk id="24" creationId="{C9EBABC9-C72A-FB8F-0E66-1B13DFD23DD5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29" creationId="{D831E200-16F3-18FB-0462-39C6898A163B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30" creationId="{7713F1F4-34E8-B749-3549-A8609F3817AE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31" creationId="{857A1ADE-447C-BFE2-1AD5-77E19D632EC5}"/>
          </ac:cxnSpMkLst>
        </pc:cxnChg>
        <pc:cxnChg chg="mod">
          <ac:chgData name="Kulinich Bohdan" userId="48e65c9f34e137d0" providerId="LiveId" clId="{1B96D241-3FF0-D041-95C8-10131FD82DBB}" dt="2023-09-13T16:54:13.108" v="1248"/>
          <ac:cxnSpMkLst>
            <pc:docMk/>
            <pc:sldMk cId="727371810" sldId="293"/>
            <ac:cxnSpMk id="32" creationId="{2CFA9615-FC05-9E6D-2508-94C2477FD877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34" creationId="{A805DCCB-E762-CBCF-69AA-19A9F8AB30CF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37" creationId="{4E21E592-B95F-FA5E-9ACD-BCD6C116636B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1B96D241-3FF0-D041-95C8-10131FD82DBB}" dt="2023-09-13T17:26:41.838" v="1622" actId="14100"/>
          <ac:cxnSpMkLst>
            <pc:docMk/>
            <pc:sldMk cId="727371810" sldId="293"/>
            <ac:cxnSpMk id="40" creationId="{DF843A72-4D04-B076-9E18-43E55FDDFBD7}"/>
          </ac:cxnSpMkLst>
        </pc:cxnChg>
        <pc:cxnChg chg="add del">
          <ac:chgData name="Kulinich Bohdan" userId="48e65c9f34e137d0" providerId="LiveId" clId="{1B96D241-3FF0-D041-95C8-10131FD82DBB}" dt="2023-09-13T16:48:18.939" v="1086" actId="478"/>
          <ac:cxnSpMkLst>
            <pc:docMk/>
            <pc:sldMk cId="727371810" sldId="293"/>
            <ac:cxnSpMk id="66" creationId="{B4BB066D-854D-92C0-89F3-8556B624833E}"/>
          </ac:cxnSpMkLst>
        </pc:cxnChg>
        <pc:cxnChg chg="add mod">
          <ac:chgData name="Kulinich Bohdan" userId="48e65c9f34e137d0" providerId="LiveId" clId="{1B96D241-3FF0-D041-95C8-10131FD82DBB}" dt="2023-09-13T17:22:31.491" v="1582" actId="14100"/>
          <ac:cxnSpMkLst>
            <pc:docMk/>
            <pc:sldMk cId="727371810" sldId="293"/>
            <ac:cxnSpMk id="79" creationId="{46EFF01A-80AE-268B-4F2E-D0ACDEA8BFBC}"/>
          </ac:cxnSpMkLst>
        </pc:cxnChg>
        <pc:cxnChg chg="add del mod">
          <ac:chgData name="Kulinich Bohdan" userId="48e65c9f34e137d0" providerId="LiveId" clId="{1B96D241-3FF0-D041-95C8-10131FD82DBB}" dt="2023-09-13T17:10:44.429" v="1298" actId="478"/>
          <ac:cxnSpMkLst>
            <pc:docMk/>
            <pc:sldMk cId="727371810" sldId="293"/>
            <ac:cxnSpMk id="81" creationId="{4CA52253-22D4-5818-D399-E3B033426ABE}"/>
          </ac:cxnSpMkLst>
        </pc:cxnChg>
        <pc:cxnChg chg="add del mod">
          <ac:chgData name="Kulinich Bohdan" userId="48e65c9f34e137d0" providerId="LiveId" clId="{1B96D241-3FF0-D041-95C8-10131FD82DBB}" dt="2023-09-13T17:27:01.236" v="1627" actId="478"/>
          <ac:cxnSpMkLst>
            <pc:docMk/>
            <pc:sldMk cId="727371810" sldId="293"/>
            <ac:cxnSpMk id="92" creationId="{16E917ED-FA4F-6D94-115C-483002A603EE}"/>
          </ac:cxnSpMkLst>
        </pc:cxnChg>
        <pc:cxnChg chg="add del mod">
          <ac:chgData name="Kulinich Bohdan" userId="48e65c9f34e137d0" providerId="LiveId" clId="{1B96D241-3FF0-D041-95C8-10131FD82DBB}" dt="2023-09-13T17:26:59.497" v="1626" actId="478"/>
          <ac:cxnSpMkLst>
            <pc:docMk/>
            <pc:sldMk cId="727371810" sldId="293"/>
            <ac:cxnSpMk id="93" creationId="{BFAD15BA-7A5E-6F06-A8AE-D1CB41B370BA}"/>
          </ac:cxnSpMkLst>
        </pc:cxnChg>
        <pc:cxnChg chg="add mod">
          <ac:chgData name="Kulinich Bohdan" userId="48e65c9f34e137d0" providerId="LiveId" clId="{1B96D241-3FF0-D041-95C8-10131FD82DBB}" dt="2023-09-13T17:22:49.276" v="1585" actId="167"/>
          <ac:cxnSpMkLst>
            <pc:docMk/>
            <pc:sldMk cId="727371810" sldId="293"/>
            <ac:cxnSpMk id="94" creationId="{D0F2ABB9-DC24-9155-5DC9-D920FFE26D5B}"/>
          </ac:cxnSpMkLst>
        </pc:cxnChg>
        <pc:cxnChg chg="add mod">
          <ac:chgData name="Kulinich Bohdan" userId="48e65c9f34e137d0" providerId="LiveId" clId="{1B96D241-3FF0-D041-95C8-10131FD82DBB}" dt="2023-09-13T17:22:58.564" v="1587" actId="167"/>
          <ac:cxnSpMkLst>
            <pc:docMk/>
            <pc:sldMk cId="727371810" sldId="293"/>
            <ac:cxnSpMk id="98" creationId="{B667829F-09C4-5F16-9011-9407D1970A6A}"/>
          </ac:cxnSpMkLst>
        </pc:cxnChg>
        <pc:cxnChg chg="add mod">
          <ac:chgData name="Kulinich Bohdan" userId="48e65c9f34e137d0" providerId="LiveId" clId="{1B96D241-3FF0-D041-95C8-10131FD82DBB}" dt="2023-09-13T17:22:38.022" v="1583" actId="208"/>
          <ac:cxnSpMkLst>
            <pc:docMk/>
            <pc:sldMk cId="727371810" sldId="293"/>
            <ac:cxnSpMk id="102" creationId="{F95083C1-3137-7A50-DB52-8D04A826A4AE}"/>
          </ac:cxnSpMkLst>
        </pc:cxnChg>
        <pc:cxnChg chg="add mod">
          <ac:chgData name="Kulinich Bohdan" userId="48e65c9f34e137d0" providerId="LiveId" clId="{1B96D241-3FF0-D041-95C8-10131FD82DBB}" dt="2023-09-13T17:22:38.022" v="1583" actId="208"/>
          <ac:cxnSpMkLst>
            <pc:docMk/>
            <pc:sldMk cId="727371810" sldId="293"/>
            <ac:cxnSpMk id="107" creationId="{78770F10-8C5F-F2A8-DA4D-CAAA933B8C01}"/>
          </ac:cxnSpMkLst>
        </pc:cxnChg>
        <pc:cxnChg chg="add mod">
          <ac:chgData name="Kulinich Bohdan" userId="48e65c9f34e137d0" providerId="LiveId" clId="{1B96D241-3FF0-D041-95C8-10131FD82DBB}" dt="2023-09-13T17:26:56.154" v="1625" actId="167"/>
          <ac:cxnSpMkLst>
            <pc:docMk/>
            <pc:sldMk cId="727371810" sldId="293"/>
            <ac:cxnSpMk id="110" creationId="{69501E00-1C62-C295-E15F-633645D8E3F4}"/>
          </ac:cxnSpMkLst>
        </pc:cxnChg>
        <pc:cxnChg chg="add mod">
          <ac:chgData name="Kulinich Bohdan" userId="48e65c9f34e137d0" providerId="LiveId" clId="{1B96D241-3FF0-D041-95C8-10131FD82DBB}" dt="2023-09-13T17:29:46.629" v="1635" actId="1076"/>
          <ac:cxnSpMkLst>
            <pc:docMk/>
            <pc:sldMk cId="727371810" sldId="293"/>
            <ac:cxnSpMk id="115" creationId="{ACEA784B-406B-3D54-C06B-91E681D1516D}"/>
          </ac:cxnSpMkLst>
        </pc:cxnChg>
        <pc:cxnChg chg="add mod">
          <ac:chgData name="Kulinich Bohdan" userId="48e65c9f34e137d0" providerId="LiveId" clId="{1B96D241-3FF0-D041-95C8-10131FD82DBB}" dt="2023-09-13T17:29:46.629" v="1635" actId="1076"/>
          <ac:cxnSpMkLst>
            <pc:docMk/>
            <pc:sldMk cId="727371810" sldId="293"/>
            <ac:cxnSpMk id="120" creationId="{0895FE7F-4C65-17C2-6A0A-464BEBD70401}"/>
          </ac:cxnSpMkLst>
        </pc:cxnChg>
        <pc:cxnChg chg="add mod">
          <ac:chgData name="Kulinich Bohdan" userId="48e65c9f34e137d0" providerId="LiveId" clId="{1B96D241-3FF0-D041-95C8-10131FD82DBB}" dt="2023-09-13T17:29:46.629" v="1635" actId="1076"/>
          <ac:cxnSpMkLst>
            <pc:docMk/>
            <pc:sldMk cId="727371810" sldId="293"/>
            <ac:cxnSpMk id="125" creationId="{537B0304-FD62-9E66-1817-1119481806D7}"/>
          </ac:cxnSpMkLst>
        </pc:cxnChg>
        <pc:cxnChg chg="add mod">
          <ac:chgData name="Kulinich Bohdan" userId="48e65c9f34e137d0" providerId="LiveId" clId="{1B96D241-3FF0-D041-95C8-10131FD82DBB}" dt="2023-09-13T18:02:55.027" v="1828" actId="1037"/>
          <ac:cxnSpMkLst>
            <pc:docMk/>
            <pc:sldMk cId="727371810" sldId="293"/>
            <ac:cxnSpMk id="137" creationId="{D98BD798-D484-05B6-D746-5580D6881AA8}"/>
          </ac:cxnSpMkLst>
        </pc:cxnChg>
      </pc:sldChg>
      <pc:sldChg chg="add del">
        <pc:chgData name="Kulinich Bohdan" userId="48e65c9f34e137d0" providerId="LiveId" clId="{1B96D241-3FF0-D041-95C8-10131FD82DBB}" dt="2023-09-13T16:48:10.452" v="1083" actId="2696"/>
        <pc:sldMkLst>
          <pc:docMk/>
          <pc:sldMk cId="3431575356" sldId="297"/>
        </pc:sldMkLst>
      </pc:sldChg>
      <pc:sldChg chg="addSp delSp modSp mod addAnim delAnim modAnim">
        <pc:chgData name="Kulinich Bohdan" userId="48e65c9f34e137d0" providerId="LiveId" clId="{1B96D241-3FF0-D041-95C8-10131FD82DBB}" dt="2023-09-13T15:14:29.490" v="1080"/>
        <pc:sldMkLst>
          <pc:docMk/>
          <pc:sldMk cId="4002716608" sldId="298"/>
        </pc:sldMkLst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2" creationId="{99BB3DAE-74E2-ED3D-A5D0-71D16F762C82}"/>
          </ac:spMkLst>
        </pc:spChg>
        <pc:spChg chg="add mod modVis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7" creationId="{44CCCF53-E8B8-8804-9832-86B5FA1DCF41}"/>
          </ac:spMkLst>
        </pc:spChg>
        <pc:spChg chg="add mod">
          <ac:chgData name="Kulinich Bohdan" userId="48e65c9f34e137d0" providerId="LiveId" clId="{1B96D241-3FF0-D041-95C8-10131FD82DBB}" dt="2023-09-13T13:39:42.974" v="665" actId="20577"/>
          <ac:spMkLst>
            <pc:docMk/>
            <pc:sldMk cId="4002716608" sldId="298"/>
            <ac:spMk id="8" creationId="{F24ED490-4A42-A0BB-BD74-C1DC789FA722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9" creationId="{AAAC0F93-6C10-BA39-6E31-C189F5F54448}"/>
          </ac:spMkLst>
        </pc:spChg>
        <pc:spChg chg="add mod">
          <ac:chgData name="Kulinich Bohdan" userId="48e65c9f34e137d0" providerId="LiveId" clId="{1B96D241-3FF0-D041-95C8-10131FD82DBB}" dt="2023-09-13T15:11:50.419" v="1016" actId="14100"/>
          <ac:spMkLst>
            <pc:docMk/>
            <pc:sldMk cId="4002716608" sldId="298"/>
            <ac:spMk id="10" creationId="{2E099630-45B0-1FC4-D63D-626990AB3B68}"/>
          </ac:spMkLst>
        </pc:spChg>
        <pc:spChg chg="add mod">
          <ac:chgData name="Kulinich Bohdan" userId="48e65c9f34e137d0" providerId="LiveId" clId="{1B96D241-3FF0-D041-95C8-10131FD82DBB}" dt="2023-09-13T15:11:47.091" v="1015" actId="1037"/>
          <ac:spMkLst>
            <pc:docMk/>
            <pc:sldMk cId="4002716608" sldId="298"/>
            <ac:spMk id="12" creationId="{F9BB02FB-24F8-39EA-5190-F24AF81E4E92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5" creationId="{D647B150-471E-0685-731F-79589FAB1D77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25" creationId="{5A46E37C-81AB-ABA5-A559-7FCE75D9C1CA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26" creationId="{6D673218-97E7-AB33-D546-E3D0FB43F154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33" creationId="{4DAD0101-4F06-63B4-2684-4BB0997311C3}"/>
          </ac:spMkLst>
        </pc:spChg>
        <pc:spChg chg="add mod modVis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40" creationId="{AFD2B0DD-EFF9-1681-68FB-DCE939732C0D}"/>
          </ac:spMkLst>
        </pc:spChg>
        <pc:spChg chg="add del mod">
          <ac:chgData name="Kulinich Bohdan" userId="48e65c9f34e137d0" providerId="LiveId" clId="{1B96D241-3FF0-D041-95C8-10131FD82DBB}" dt="2023-09-13T13:44:51.240" v="751" actId="478"/>
          <ac:spMkLst>
            <pc:docMk/>
            <pc:sldMk cId="4002716608" sldId="298"/>
            <ac:spMk id="50" creationId="{99084F9C-A4EB-035A-7333-7EB76A6517BC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51" creationId="{BB24663B-A37E-D04E-B7CC-DC4E9DEC8254}"/>
          </ac:spMkLst>
        </pc:spChg>
        <pc:spChg chg="add del mod">
          <ac:chgData name="Kulinich Bohdan" userId="48e65c9f34e137d0" providerId="LiveId" clId="{1B96D241-3FF0-D041-95C8-10131FD82DBB}" dt="2023-09-13T13:44:54.060" v="754" actId="478"/>
          <ac:spMkLst>
            <pc:docMk/>
            <pc:sldMk cId="4002716608" sldId="298"/>
            <ac:spMk id="52" creationId="{22C8BC13-A96D-554C-09DB-7DE6C031BD96}"/>
          </ac:spMkLst>
        </pc:spChg>
        <pc:spChg chg="add del mod">
          <ac:chgData name="Kulinich Bohdan" userId="48e65c9f34e137d0" providerId="LiveId" clId="{1B96D241-3FF0-D041-95C8-10131FD82DBB}" dt="2023-09-13T13:44:49.053" v="748" actId="478"/>
          <ac:spMkLst>
            <pc:docMk/>
            <pc:sldMk cId="4002716608" sldId="298"/>
            <ac:spMk id="53" creationId="{2A8BA970-D6EB-13B8-F8C8-A5BC6ADEC6BC}"/>
          </ac:spMkLst>
        </pc:spChg>
        <pc:spChg chg="add mod">
          <ac:chgData name="Kulinich Bohdan" userId="48e65c9f34e137d0" providerId="LiveId" clId="{1B96D241-3FF0-D041-95C8-10131FD82DBB}" dt="2023-09-13T15:13:53.150" v="1066" actId="1037"/>
          <ac:spMkLst>
            <pc:docMk/>
            <pc:sldMk cId="4002716608" sldId="298"/>
            <ac:spMk id="54" creationId="{961571AC-EF25-F03E-EE73-84A80D945BAF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1B96D241-3FF0-D041-95C8-10131FD82DBB}" dt="2023-09-13T15:11:56.892" v="1017" actId="1076"/>
          <ac:spMkLst>
            <pc:docMk/>
            <pc:sldMk cId="4002716608" sldId="298"/>
            <ac:spMk id="56" creationId="{B5A4A970-23EC-05D0-18DA-0033213345ED}"/>
          </ac:spMkLst>
        </pc:spChg>
        <pc:spChg chg="add mod">
          <ac:chgData name="Kulinich Bohdan" userId="48e65c9f34e137d0" providerId="LiveId" clId="{1B96D241-3FF0-D041-95C8-10131FD82DBB}" dt="2023-09-13T15:12:14.834" v="1022" actId="14100"/>
          <ac:spMkLst>
            <pc:docMk/>
            <pc:sldMk cId="4002716608" sldId="298"/>
            <ac:spMk id="57" creationId="{0F546230-DA16-32B0-E027-E0FE01D53E7C}"/>
          </ac:spMkLst>
        </pc:spChg>
        <pc:spChg chg="add mod">
          <ac:chgData name="Kulinich Bohdan" userId="48e65c9f34e137d0" providerId="LiveId" clId="{1B96D241-3FF0-D041-95C8-10131FD82DBB}" dt="2023-09-13T15:13:00.604" v="1049" actId="1076"/>
          <ac:spMkLst>
            <pc:docMk/>
            <pc:sldMk cId="4002716608" sldId="298"/>
            <ac:spMk id="59" creationId="{3BE3B72D-E3AC-4FAE-95E9-1AF3EBE87150}"/>
          </ac:spMkLst>
        </pc:spChg>
        <pc:spChg chg="add mod">
          <ac:chgData name="Kulinich Bohdan" userId="48e65c9f34e137d0" providerId="LiveId" clId="{1B96D241-3FF0-D041-95C8-10131FD82DBB}" dt="2023-09-13T15:13:00.604" v="1049" actId="1076"/>
          <ac:spMkLst>
            <pc:docMk/>
            <pc:sldMk cId="4002716608" sldId="298"/>
            <ac:spMk id="60" creationId="{6EBEBAB5-C0A0-4D08-786C-7D21C90EE6AD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68" creationId="{A48C1763-629B-CC48-6678-AEE7C276CAC2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69" creationId="{48866BCE-86D0-4920-424A-949F33D4C410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0" creationId="{24800235-1FA7-E5B1-64A7-9497CC9B8127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1" creationId="{329E7F0A-5739-E938-DE48-F650CEFBF9E1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2" creationId="{922720F4-EE20-78B9-EC45-CA73F40F5CB6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73" creationId="{F34473EC-4035-79DF-503E-1062A6468502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4" creationId="{FD6622C4-6D3C-AD9D-25CA-84E2F9080B2B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5" creationId="{B4E560EE-74BB-0A44-3770-76B68B3CE596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8" creationId="{7B2E86BF-7BF3-BB02-C43C-25A42E66D13B}"/>
          </ac:spMkLst>
        </pc:spChg>
        <pc:spChg chg="del">
          <ac:chgData name="Kulinich Bohdan" userId="48e65c9f34e137d0" providerId="LiveId" clId="{1B96D241-3FF0-D041-95C8-10131FD82DBB}" dt="2023-09-13T13:39:34.273" v="663" actId="478"/>
          <ac:spMkLst>
            <pc:docMk/>
            <pc:sldMk cId="4002716608" sldId="298"/>
            <ac:spMk id="109" creationId="{395CF0C8-8B09-D003-2C5D-6960A549DAFD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1" creationId="{1D7D9497-F1B3-CD0D-FD0F-DDEAB9684B98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2" creationId="{F3B5E9A6-19D7-B3ED-C718-B191787D56F5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3" creationId="{EF459BEA-537C-197A-1539-F7548BF809F5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4" creationId="{572E2701-B1C4-93EE-30AC-AAF583DC354C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5" creationId="{A64479F5-9938-E306-770E-47A7080ADF24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6" creationId="{A143C51E-6284-B4CE-B537-B138D0951726}"/>
          </ac:spMkLst>
        </pc:spChg>
        <pc:spChg chg="add del">
          <ac:chgData name="Kulinich Bohdan" userId="48e65c9f34e137d0" providerId="LiveId" clId="{1B96D241-3FF0-D041-95C8-10131FD82DBB}" dt="2023-09-13T13:51:46.340" v="803"/>
          <ac:spMkLst>
            <pc:docMk/>
            <pc:sldMk cId="4002716608" sldId="298"/>
            <ac:spMk id="117" creationId="{41EE5D36-898A-A3AA-1F44-D771D607BC5C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8" creationId="{FC3E68D6-FE19-9787-D5AA-93FF34ADBBCA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19" creationId="{B6E76891-EE61-DFD1-ACF1-6FF3C6683486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20" creationId="{AD7E8FD3-256E-6052-8B8B-9FF1C7C2F4BF}"/>
          </ac:spMkLst>
        </pc:spChg>
        <pc:spChg chg="add mod">
          <ac:chgData name="Kulinich Bohdan" userId="48e65c9f34e137d0" providerId="LiveId" clId="{1B96D241-3FF0-D041-95C8-10131FD82DBB}" dt="2023-09-13T15:12:24.125" v="1041" actId="1037"/>
          <ac:spMkLst>
            <pc:docMk/>
            <pc:sldMk cId="4002716608" sldId="298"/>
            <ac:spMk id="121" creationId="{09F62032-2161-BC89-1E80-DAD3E165B298}"/>
          </ac:spMkLst>
        </pc:spChg>
        <pc:spChg chg="add mod">
          <ac:chgData name="Kulinich Bohdan" userId="48e65c9f34e137d0" providerId="LiveId" clId="{1B96D241-3FF0-D041-95C8-10131FD82DBB}" dt="2023-09-13T15:12:55.963" v="1048" actId="20577"/>
          <ac:spMkLst>
            <pc:docMk/>
            <pc:sldMk cId="4002716608" sldId="298"/>
            <ac:spMk id="154" creationId="{D066DA6D-65DD-206A-BBE9-013E334C2C26}"/>
          </ac:spMkLst>
        </pc:spChg>
        <pc:picChg chg="del">
          <ac:chgData name="Kulinich Bohdan" userId="48e65c9f34e137d0" providerId="LiveId" clId="{1B96D241-3FF0-D041-95C8-10131FD82DBB}" dt="2023-09-13T13:39:34.273" v="663" actId="478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1B96D241-3FF0-D041-95C8-10131FD82DBB}" dt="2023-09-13T13:39:40.483" v="664"/>
          <ac:picMkLst>
            <pc:docMk/>
            <pc:sldMk cId="4002716608" sldId="298"/>
            <ac:picMk id="13" creationId="{C33F26CD-DE87-9934-1A08-A3FFB35832EC}"/>
          </ac:picMkLst>
        </pc:picChg>
        <pc:picChg chg="add mod">
          <ac:chgData name="Kulinich Bohdan" userId="48e65c9f34e137d0" providerId="LiveId" clId="{1B96D241-3FF0-D041-95C8-10131FD82DBB}" dt="2023-09-13T13:39:40.483" v="664"/>
          <ac:picMkLst>
            <pc:docMk/>
            <pc:sldMk cId="4002716608" sldId="298"/>
            <ac:picMk id="14" creationId="{5C57A25A-CF89-43D8-DA92-08C3537ABF38}"/>
          </ac:picMkLst>
        </pc:picChg>
        <pc:picChg chg="del">
          <ac:chgData name="Kulinich Bohdan" userId="48e65c9f34e137d0" providerId="LiveId" clId="{1B96D241-3FF0-D041-95C8-10131FD82DBB}" dt="2023-09-13T13:39:34.273" v="663" actId="478"/>
          <ac:picMkLst>
            <pc:docMk/>
            <pc:sldMk cId="4002716608" sldId="298"/>
            <ac:picMk id="19" creationId="{CA7F9F92-7636-9664-300B-9AABFB3AED90}"/>
          </ac:picMkLst>
        </pc:picChg>
        <pc:picChg chg="mod modVis">
          <ac:chgData name="Kulinich Bohdan" userId="48e65c9f34e137d0" providerId="LiveId" clId="{1B96D241-3FF0-D041-95C8-10131FD82DBB}" dt="2023-09-13T13:44:35.852" v="743" actId="14430"/>
          <ac:picMkLst>
            <pc:docMk/>
            <pc:sldMk cId="4002716608" sldId="298"/>
            <ac:picMk id="151" creationId="{719B831F-A1C9-E1EF-7486-5328AD3480C2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6" creationId="{AE296707-8640-CB1B-FEB3-CC68350F37EB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7" creationId="{06B94E7D-3607-0EE1-82EC-C598BD467E66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8" creationId="{107CEA54-F5AD-B91E-6B85-F1CD1E268A6B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29" creationId="{FD8BE1FF-E224-0CB6-7B9C-C4A0274AAF05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0" creationId="{8A245A70-6C29-92BD-2D2E-3732DD78CCB8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1" creationId="{4942280A-506A-67F0-FD03-0A6BACB43CC2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2" creationId="{AD68B51F-BE99-FF2E-B625-70C5C41F4BED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3" creationId="{76B57A5E-5016-6BE7-4081-EA82026434D9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4" creationId="{23097DC8-5CC2-5B5F-9309-33318750670C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5" creationId="{4AF24760-3C77-EC7E-AA28-C349439AF46E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6" creationId="{55224C34-1267-3D00-DA7C-CE8766699FF3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7" creationId="{482779AE-C93A-D9A0-DB0E-9D10A182E572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8" creationId="{1D01C0E9-DEEF-D839-476C-875D7935BCFF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39" creationId="{5C8B17CF-2511-BE28-43BF-2974A27B703A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0" creationId="{2F374A78-A9B8-D373-7F53-DF6CB0F111A7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1" creationId="{E4493DB4-676F-BF2D-64CE-C3B780B2A3F9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2" creationId="{3D896468-2639-3AAE-BB49-EB6E0EE997E6}"/>
          </ac:picMkLst>
        </pc:picChg>
        <pc:picChg chg="add del">
          <ac:chgData name="Kulinich Bohdan" userId="48e65c9f34e137d0" providerId="LiveId" clId="{1B96D241-3FF0-D041-95C8-10131FD82DBB}" dt="2023-09-13T13:51:46.340" v="803"/>
          <ac:picMkLst>
            <pc:docMk/>
            <pc:sldMk cId="4002716608" sldId="298"/>
            <ac:picMk id="1043" creationId="{C9E840C1-4C5A-F47A-6248-14886D4723A6}"/>
          </ac:picMkLst>
        </pc:picChg>
        <pc:cxnChg chg="add del mod">
          <ac:chgData name="Kulinich Bohdan" userId="48e65c9f34e137d0" providerId="LiveId" clId="{1B96D241-3FF0-D041-95C8-10131FD82DBB}" dt="2023-09-13T13:44:44.428" v="747" actId="478"/>
          <ac:cxnSpMkLst>
            <pc:docMk/>
            <pc:sldMk cId="4002716608" sldId="298"/>
            <ac:cxnSpMk id="4" creationId="{19D4387B-35C0-3329-37F7-0BCBCAD20239}"/>
          </ac:cxnSpMkLst>
        </pc:cxnChg>
        <pc:cxnChg chg="add del mod">
          <ac:chgData name="Kulinich Bohdan" userId="48e65c9f34e137d0" providerId="LiveId" clId="{1B96D241-3FF0-D041-95C8-10131FD82DBB}" dt="2023-09-13T13:44:50.415" v="750" actId="478"/>
          <ac:cxnSpMkLst>
            <pc:docMk/>
            <pc:sldMk cId="4002716608" sldId="298"/>
            <ac:cxnSpMk id="5" creationId="{FB65A86B-94E3-FA21-608F-C5106042B50A}"/>
          </ac:cxnSpMkLst>
        </pc:cxnChg>
        <pc:cxnChg chg="add del mod">
          <ac:chgData name="Kulinich Bohdan" userId="48e65c9f34e137d0" providerId="LiveId" clId="{1B96D241-3FF0-D041-95C8-10131FD82DBB}" dt="2023-09-13T13:44:38.442" v="745" actId="478"/>
          <ac:cxnSpMkLst>
            <pc:docMk/>
            <pc:sldMk cId="4002716608" sldId="298"/>
            <ac:cxnSpMk id="6" creationId="{FF92767D-3CCA-08EE-F1F4-833CFA467BA4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6" creationId="{6CC81C07-89EF-B388-C1F2-34F2DC4728CA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7" creationId="{BD828DD4-8E05-C4F7-11E8-4D40BD464A95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8" creationId="{8F7DE489-A666-B326-B024-76EDC778ABEF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20" creationId="{4FB35EB9-57EA-4C5A-B94A-E043BA31B348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1" creationId="{28AB4F22-58EB-9D60-E4A4-ED4EC043D9C9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2" creationId="{1444A96B-451C-A6EF-DB5B-DCCC397EDD5C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3" creationId="{3942660C-F9CB-E9BD-AAE2-85056EB764D6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4" creationId="{79320792-8520-7C23-19EA-9E0EF7425EDD}"/>
          </ac:cxnSpMkLst>
        </pc:cxnChg>
        <pc:cxnChg chg="add del mod">
          <ac:chgData name="Kulinich Bohdan" userId="48e65c9f34e137d0" providerId="LiveId" clId="{1B96D241-3FF0-D041-95C8-10131FD82DBB}" dt="2023-09-13T13:44:53.159" v="753" actId="478"/>
          <ac:cxnSpMkLst>
            <pc:docMk/>
            <pc:sldMk cId="4002716608" sldId="298"/>
            <ac:cxnSpMk id="27" creationId="{2B1DAAF4-970E-67D7-4C06-443F649B14BF}"/>
          </ac:cxnSpMkLst>
        </pc:cxnChg>
        <pc:cxnChg chg="add del mod">
          <ac:chgData name="Kulinich Bohdan" userId="48e65c9f34e137d0" providerId="LiveId" clId="{1B96D241-3FF0-D041-95C8-10131FD82DBB}" dt="2023-09-13T13:44:51.945" v="752" actId="478"/>
          <ac:cxnSpMkLst>
            <pc:docMk/>
            <pc:sldMk cId="4002716608" sldId="298"/>
            <ac:cxnSpMk id="28" creationId="{1CC76488-2716-FFF2-D69E-ACFF18A625F2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29" creationId="{E05D0B6A-3EC1-CC4B-5780-E913F8A5C1D9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30" creationId="{108BD3FA-C9F7-4D45-D10D-44436E29EDC5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31" creationId="{F696A1AD-F52D-EEB3-8515-D01DFF25E24B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32" creationId="{F6AB4E7B-E62B-D7C0-8CCD-665EA0937145}"/>
          </ac:cxnSpMkLst>
        </pc:cxnChg>
        <pc:cxnChg chg="add del mod">
          <ac:chgData name="Kulinich Bohdan" userId="48e65c9f34e137d0" providerId="LiveId" clId="{1B96D241-3FF0-D041-95C8-10131FD82DBB}" dt="2023-09-13T13:44:57.682" v="758" actId="478"/>
          <ac:cxnSpMkLst>
            <pc:docMk/>
            <pc:sldMk cId="4002716608" sldId="298"/>
            <ac:cxnSpMk id="34" creationId="{B8CFE974-968C-F98C-571A-9313864CB63C}"/>
          </ac:cxnSpMkLst>
        </pc:cxnChg>
        <pc:cxnChg chg="add del mod">
          <ac:chgData name="Kulinich Bohdan" userId="48e65c9f34e137d0" providerId="LiveId" clId="{1B96D241-3FF0-D041-95C8-10131FD82DBB}" dt="2023-09-13T13:44:55.766" v="756" actId="478"/>
          <ac:cxnSpMkLst>
            <pc:docMk/>
            <pc:sldMk cId="4002716608" sldId="298"/>
            <ac:cxnSpMk id="35" creationId="{641CEC1C-F426-DBBF-58C6-488BAAFF7F4C}"/>
          </ac:cxnSpMkLst>
        </pc:cxnChg>
        <pc:cxnChg chg="add del mod">
          <ac:chgData name="Kulinich Bohdan" userId="48e65c9f34e137d0" providerId="LiveId" clId="{1B96D241-3FF0-D041-95C8-10131FD82DBB}" dt="2023-09-13T13:45:08.717" v="762" actId="478"/>
          <ac:cxnSpMkLst>
            <pc:docMk/>
            <pc:sldMk cId="4002716608" sldId="298"/>
            <ac:cxnSpMk id="36" creationId="{5F55EECC-C0F9-35D7-5B3C-446FE1F19C25}"/>
          </ac:cxnSpMkLst>
        </pc:cxnChg>
        <pc:cxnChg chg="add del mod">
          <ac:chgData name="Kulinich Bohdan" userId="48e65c9f34e137d0" providerId="LiveId" clId="{1B96D241-3FF0-D041-95C8-10131FD82DBB}" dt="2023-09-13T13:44:55.094" v="755" actId="478"/>
          <ac:cxnSpMkLst>
            <pc:docMk/>
            <pc:sldMk cId="4002716608" sldId="298"/>
            <ac:cxnSpMk id="37" creationId="{68256738-F46D-9C64-0431-C44D6918073E}"/>
          </ac:cxnSpMkLst>
        </pc:cxnChg>
        <pc:cxnChg chg="add del mod">
          <ac:chgData name="Kulinich Bohdan" userId="48e65c9f34e137d0" providerId="LiveId" clId="{1B96D241-3FF0-D041-95C8-10131FD82DBB}" dt="2023-09-13T13:44:59.006" v="760" actId="478"/>
          <ac:cxnSpMkLst>
            <pc:docMk/>
            <pc:sldMk cId="4002716608" sldId="298"/>
            <ac:cxnSpMk id="38" creationId="{918B9D72-2883-769E-4BC3-344B70C0AD97}"/>
          </ac:cxnSpMkLst>
        </pc:cxnChg>
        <pc:cxnChg chg="add del mod">
          <ac:chgData name="Kulinich Bohdan" userId="48e65c9f34e137d0" providerId="LiveId" clId="{1B96D241-3FF0-D041-95C8-10131FD82DBB}" dt="2023-09-13T13:44:58.336" v="759" actId="478"/>
          <ac:cxnSpMkLst>
            <pc:docMk/>
            <pc:sldMk cId="4002716608" sldId="298"/>
            <ac:cxnSpMk id="39" creationId="{A1A0F455-3712-1BA3-2991-B219B2F5C856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1" creationId="{ED178788-4A89-7B1F-6FBA-97BC52C12FA1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42" creationId="{2DAFCC56-B692-8AEC-C6CF-E50EC0885361}"/>
          </ac:cxnSpMkLst>
        </pc:cxnChg>
        <pc:cxnChg chg="add del mod">
          <ac:chgData name="Kulinich Bohdan" userId="48e65c9f34e137d0" providerId="LiveId" clId="{1B96D241-3FF0-D041-95C8-10131FD82DBB}" dt="2023-09-13T13:44:49.652" v="749" actId="478"/>
          <ac:cxnSpMkLst>
            <pc:docMk/>
            <pc:sldMk cId="4002716608" sldId="298"/>
            <ac:cxnSpMk id="43" creationId="{5641ACFE-EF9A-B520-695E-4112168DC665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44" creationId="{7CFAC70B-A013-91E4-A712-BACBFC8D1C9B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5" creationId="{C92501D6-C57D-CB22-55AF-347946507021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6" creationId="{BBC19DAC-9B69-9A7F-6990-3B2F56F5C626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7" creationId="{0BA4FC76-DA50-F18A-3E4D-DAA316B534DB}"/>
          </ac:cxnSpMkLst>
        </pc:cxnChg>
        <pc:cxnChg chg="add del mod">
          <ac:chgData name="Kulinich Bohdan" userId="48e65c9f34e137d0" providerId="LiveId" clId="{1B96D241-3FF0-D041-95C8-10131FD82DBB}" dt="2023-09-13T13:44:56.677" v="757" actId="478"/>
          <ac:cxnSpMkLst>
            <pc:docMk/>
            <pc:sldMk cId="4002716608" sldId="298"/>
            <ac:cxnSpMk id="48" creationId="{4233A604-C2F6-1F24-2B3E-8653B66C03AE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49" creationId="{35312F3A-832B-17FC-8920-ADDF52F55ECF}"/>
          </ac:cxnSpMkLst>
        </pc:cxnChg>
        <pc:cxnChg chg="add mod">
          <ac:chgData name="Kulinich Bohdan" userId="48e65c9f34e137d0" providerId="LiveId" clId="{1B96D241-3FF0-D041-95C8-10131FD82DBB}" dt="2023-09-13T15:13:00.604" v="1049" actId="1076"/>
          <ac:cxnSpMkLst>
            <pc:docMk/>
            <pc:sldMk cId="4002716608" sldId="298"/>
            <ac:cxnSpMk id="58" creationId="{BC2736CC-A78F-446F-16FF-05CDDCED0E75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64" creationId="{FA35EC89-0FED-C089-29B7-A95ED6F6E4D7}"/>
          </ac:cxnSpMkLst>
        </pc:cxnChg>
        <pc:cxnChg chg="add del mod">
          <ac:chgData name="Kulinich Bohdan" userId="48e65c9f34e137d0" providerId="LiveId" clId="{1B96D241-3FF0-D041-95C8-10131FD82DBB}" dt="2023-09-13T13:52:53.024" v="822" actId="478"/>
          <ac:cxnSpMkLst>
            <pc:docMk/>
            <pc:sldMk cId="4002716608" sldId="298"/>
            <ac:cxnSpMk id="65" creationId="{EF8F22BE-F9BF-CBA9-A737-EC54F420F573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66" creationId="{39EDFE3B-E61F-7C9F-E49E-D0A8EF95B76E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67" creationId="{B2954BC8-A90F-37C1-671F-8AC48163E165}"/>
          </ac:cxnSpMkLst>
        </pc:cxnChg>
        <pc:cxnChg chg="del">
          <ac:chgData name="Kulinich Bohdan" userId="48e65c9f34e137d0" providerId="LiveId" clId="{1B96D241-3FF0-D041-95C8-10131FD82DBB}" dt="2023-09-13T13:39:34.273" v="663" actId="478"/>
          <ac:cxnSpMkLst>
            <pc:docMk/>
            <pc:sldMk cId="4002716608" sldId="298"/>
            <ac:cxnSpMk id="100" creationId="{F3CC17B6-A61F-B605-ADA3-4250105E27FB}"/>
          </ac:cxnSpMkLst>
        </pc:cxnChg>
        <pc:cxnChg chg="add del mod">
          <ac:chgData name="Kulinich Bohdan" userId="48e65c9f34e137d0" providerId="LiveId" clId="{1B96D241-3FF0-D041-95C8-10131FD82DBB}" dt="2023-09-13T13:46:40.143" v="778" actId="478"/>
          <ac:cxnSpMkLst>
            <pc:docMk/>
            <pc:sldMk cId="4002716608" sldId="298"/>
            <ac:cxnSpMk id="106" creationId="{B768FB1C-46C9-C618-EFFE-7BEFB61D8943}"/>
          </ac:cxnSpMkLst>
        </pc:cxnChg>
        <pc:cxnChg chg="add del mod">
          <ac:chgData name="Kulinich Bohdan" userId="48e65c9f34e137d0" providerId="LiveId" clId="{1B96D241-3FF0-D041-95C8-10131FD82DBB}" dt="2023-09-13T13:52:55.741" v="823" actId="478"/>
          <ac:cxnSpMkLst>
            <pc:docMk/>
            <pc:sldMk cId="4002716608" sldId="298"/>
            <ac:cxnSpMk id="110" creationId="{F5D36123-18AF-72F7-2D06-AC85F9CE9512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22" creationId="{34C664BA-3ED7-C628-DD50-ED9B881E177A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25" creationId="{C44136D4-5A79-B701-1371-473960A47E43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26" creationId="{A29A9C04-C565-9068-7FF0-BC4DBB5EBF72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30" creationId="{F9BC3386-72EC-9503-0F78-A92B19EEB9CB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33" creationId="{54A99C5E-2682-D0AE-928B-46FD8DAABE04}"/>
          </ac:cxnSpMkLst>
        </pc:cxnChg>
        <pc:cxnChg chg="add del mod">
          <ac:chgData name="Kulinich Bohdan" userId="48e65c9f34e137d0" providerId="LiveId" clId="{1B96D241-3FF0-D041-95C8-10131FD82DBB}" dt="2023-09-13T13:56:00.244" v="850" actId="478"/>
          <ac:cxnSpMkLst>
            <pc:docMk/>
            <pc:sldMk cId="4002716608" sldId="298"/>
            <ac:cxnSpMk id="136" creationId="{A62ABB72-4D2E-80EB-8A50-DAE81B5483D1}"/>
          </ac:cxnSpMkLst>
        </pc:cxnChg>
        <pc:cxnChg chg="add mod">
          <ac:chgData name="Kulinich Bohdan" userId="48e65c9f34e137d0" providerId="LiveId" clId="{1B96D241-3FF0-D041-95C8-10131FD82DBB}" dt="2023-09-13T15:12:24.125" v="1041" actId="1037"/>
          <ac:cxnSpMkLst>
            <pc:docMk/>
            <pc:sldMk cId="4002716608" sldId="298"/>
            <ac:cxnSpMk id="137" creationId="{A80CC726-9C18-E2FF-C772-0BD6951CEB1B}"/>
          </ac:cxnSpMkLst>
        </pc:cxnChg>
        <pc:cxnChg chg="add del mod">
          <ac:chgData name="Kulinich Bohdan" userId="48e65c9f34e137d0" providerId="LiveId" clId="{1B96D241-3FF0-D041-95C8-10131FD82DBB}" dt="2023-09-13T14:46:27.628" v="929" actId="478"/>
          <ac:cxnSpMkLst>
            <pc:docMk/>
            <pc:sldMk cId="4002716608" sldId="298"/>
            <ac:cxnSpMk id="143" creationId="{73B933B5-E5F0-B70B-0C5A-F3A8E3E58E10}"/>
          </ac:cxnSpMkLst>
        </pc:cxnChg>
      </pc:sldChg>
      <pc:sldChg chg="del">
        <pc:chgData name="Kulinich Bohdan" userId="48e65c9f34e137d0" providerId="LiveId" clId="{1B96D241-3FF0-D041-95C8-10131FD82DBB}" dt="2023-09-16T17:27:39.892" v="4505" actId="2696"/>
        <pc:sldMkLst>
          <pc:docMk/>
          <pc:sldMk cId="83164764" sldId="299"/>
        </pc:sldMkLst>
      </pc:sldChg>
      <pc:sldChg chg="add">
        <pc:chgData name="Kulinich Bohdan" userId="48e65c9f34e137d0" providerId="LiveId" clId="{1B96D241-3FF0-D041-95C8-10131FD82DBB}" dt="2023-09-12T19:45:55.646" v="0"/>
        <pc:sldMkLst>
          <pc:docMk/>
          <pc:sldMk cId="2122479167" sldId="300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F09D9DD7-8A38-DD4D-BB55-522748CC6DB1}" dt="2023-08-17T19:28:51.513" v="5422"/>
        <pc:sldMkLst>
          <pc:docMk/>
          <pc:sldMk cId="2154405015" sldId="276"/>
        </pc:sldMkLst>
        <pc:spChg chg="del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2" creationId="{929CCC58-A84B-FF48-3AB7-88B6B0B76FBC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3" creationId="{FFF57048-E321-44B1-8EC4-BA820E0C51F4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4" creationId="{FD7F60B2-045B-448F-81B7-3F90AED4D4C6}"/>
          </ac:spMkLst>
        </pc:spChg>
        <pc:spChg chg="del">
          <ac:chgData name="Kulinich Bohdan" userId="48e65c9f34e137d0" providerId="LiveId" clId="{F09D9DD7-8A38-DD4D-BB55-522748CC6DB1}" dt="2023-08-17T08:36:00.050" v="4762" actId="478"/>
          <ac:spMkLst>
            <pc:docMk/>
            <pc:sldMk cId="2154405015" sldId="276"/>
            <ac:spMk id="15" creationId="{A48D6FC5-71FB-918E-4C9A-3A3FE4DCCC10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6" creationId="{853F2B1A-47EC-E860-7EFF-A9184A7134C8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7" creationId="{A2E9A0FA-9E2C-6329-5033-9BEDB00EBE9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18" creationId="{7B0E6BDC-0024-037B-83B8-ED827D15E10D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19" creationId="{036826CF-AB49-19AC-B25B-792C261A5F44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20" creationId="{3EC1A1C8-BA59-6232-22BD-37655599B3F3}"/>
          </ac:spMkLst>
        </pc:spChg>
        <pc:spChg chg="add del mod">
          <ac:chgData name="Kulinich Bohdan" userId="48e65c9f34e137d0" providerId="LiveId" clId="{F09D9DD7-8A38-DD4D-BB55-522748CC6DB1}" dt="2023-08-17T11:42:32.106" v="4888" actId="478"/>
          <ac:spMkLst>
            <pc:docMk/>
            <pc:sldMk cId="2154405015" sldId="276"/>
            <ac:spMk id="31" creationId="{F4934AED-E0E3-27C6-0800-C4EE9BE426FB}"/>
          </ac:spMkLst>
        </pc:spChg>
        <pc:spChg chg="add mod modVis">
          <ac:chgData name="Kulinich Bohdan" userId="48e65c9f34e137d0" providerId="LiveId" clId="{F09D9DD7-8A38-DD4D-BB55-522748CC6DB1}" dt="2023-08-17T11:45:00.820" v="4918" actId="14430"/>
          <ac:spMkLst>
            <pc:docMk/>
            <pc:sldMk cId="2154405015" sldId="276"/>
            <ac:spMk id="32" creationId="{BA5F5C5E-BBE3-9F6F-BDA3-3C652C38AC49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40" creationId="{9DD3166D-52E5-AB72-EE76-E7CF3F98A1DC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1" creationId="{E77E350A-3798-343E-8E11-BAA8AA21518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43" creationId="{B0C3704F-8D6D-05EA-95CF-670215D53634}"/>
          </ac:spMkLst>
        </pc:spChg>
        <pc:spChg chg="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0" creationId="{3B27AF49-CBAB-2C60-C203-9C1B1A5B4B43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3" creationId="{9DC95126-6E13-90E8-DEB6-9EE6C7AD8D75}"/>
          </ac:spMkLst>
        </pc:spChg>
        <pc:spChg chg="del">
          <ac:chgData name="Kulinich Bohdan" userId="48e65c9f34e137d0" providerId="LiveId" clId="{F09D9DD7-8A38-DD4D-BB55-522748CC6DB1}" dt="2023-08-17T08:36:02.935" v="4763" actId="478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6" creationId="{4AF12E4C-1BA1-E31E-CD47-B87FF8F2CE57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7" creationId="{9E7CCCBB-23A6-F580-5228-46BF7A61768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68" creationId="{CD2FB916-ED7E-ACEA-0323-F2346F645B3E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69" creationId="{431EF371-1A42-9761-32C8-F17799128456}"/>
          </ac:spMkLst>
        </pc:spChg>
        <pc:spChg chg="del">
          <ac:chgData name="Kulinich Bohdan" userId="48e65c9f34e137d0" providerId="LiveId" clId="{F09D9DD7-8A38-DD4D-BB55-522748CC6DB1}" dt="2023-08-17T08:35:55.429" v="4759" actId="478"/>
          <ac:spMkLst>
            <pc:docMk/>
            <pc:sldMk cId="2154405015" sldId="276"/>
            <ac:spMk id="70" creationId="{92361B20-665D-7FC7-8827-D92E17993178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2" creationId="{E88D6BD6-0A09-6226-229B-B31A7BD28DB9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5" creationId="{4DB12452-420A-9A27-D47B-D6A22E4434DE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77" creationId="{97BE37CE-2622-4341-8ED9-5D27B4894BF5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82" creationId="{4CCE0A28-CDF9-7351-3205-E87F2B2978FD}"/>
          </ac:spMkLst>
        </pc:spChg>
        <pc:spChg chg="del mod">
          <ac:chgData name="Kulinich Bohdan" userId="48e65c9f34e137d0" providerId="LiveId" clId="{F09D9DD7-8A38-DD4D-BB55-522748CC6DB1}" dt="2023-08-17T08:35:58.023" v="4761" actId="478"/>
          <ac:spMkLst>
            <pc:docMk/>
            <pc:sldMk cId="2154405015" sldId="276"/>
            <ac:spMk id="143" creationId="{46C8E3A3-C256-4B2A-1C36-2ECC179D7D1A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7" creationId="{10F5D2B2-C3E4-1759-5BC2-B5E660221061}"/>
          </ac:spMkLst>
        </pc:spChg>
        <pc:spChg chg="add del mod">
          <ac:chgData name="Kulinich Bohdan" userId="48e65c9f34e137d0" providerId="LiveId" clId="{F09D9DD7-8A38-DD4D-BB55-522748CC6DB1}" dt="2023-08-17T19:16:52.842" v="5380" actId="478"/>
          <ac:spMkLst>
            <pc:docMk/>
            <pc:sldMk cId="2154405015" sldId="276"/>
            <ac:spMk id="148" creationId="{9771E41E-8B3E-96A4-BC3B-688D63ADDFB4}"/>
          </ac:spMkLst>
        </pc:spChg>
        <pc:spChg chg="add mod">
          <ac:chgData name="Kulinich Bohdan" userId="48e65c9f34e137d0" providerId="LiveId" clId="{F09D9DD7-8A38-DD4D-BB55-522748CC6DB1}" dt="2023-08-17T19:17:26.398" v="5386" actId="207"/>
          <ac:spMkLst>
            <pc:docMk/>
            <pc:sldMk cId="2154405015" sldId="276"/>
            <ac:spMk id="149" creationId="{3962EA1D-734F-5CC3-A661-40C809073796}"/>
          </ac:spMkLst>
        </pc:spChg>
        <pc:spChg chg="add mod">
          <ac:chgData name="Kulinich Bohdan" userId="48e65c9f34e137d0" providerId="LiveId" clId="{F09D9DD7-8A38-DD4D-BB55-522748CC6DB1}" dt="2023-08-17T19:17:32.313" v="5387" actId="207"/>
          <ac:spMkLst>
            <pc:docMk/>
            <pc:sldMk cId="2154405015" sldId="276"/>
            <ac:spMk id="150" creationId="{E5459B5E-AAF0-22A3-CB4F-9686A2848DD2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6" creationId="{3A9C095E-A901-3310-E47E-F3128177835A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7" creationId="{A4FF1740-518B-D956-B204-4875C8AE875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8" creationId="{3E05AB03-03E2-5C0E-A35A-694B600A51A7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69" creationId="{4E7ECA03-652F-29F2-50F1-5460565413E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0" creationId="{ECE72078-060E-EFF3-AC8D-A37947E9694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1" creationId="{A11A996A-CBCD-69A3-8CED-494B08ADB27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2" creationId="{E61EE722-FA10-A595-DA81-E1291CA76C69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3" creationId="{413F33F8-002E-B645-BD63-25DC0E3F49DD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4" creationId="{CC9C8931-4F71-0D09-46D2-419E41B3AB1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5" creationId="{9B6B1A48-F8D5-B54A-6E31-AB1A27DC6CEF}"/>
          </ac:spMkLst>
        </pc:spChg>
        <pc:spChg chg="add mod">
          <ac:chgData name="Kulinich Bohdan" userId="48e65c9f34e137d0" providerId="LiveId" clId="{F09D9DD7-8A38-DD4D-BB55-522748CC6DB1}" dt="2023-08-17T19:16:53.442" v="5381"/>
          <ac:spMkLst>
            <pc:docMk/>
            <pc:sldMk cId="2154405015" sldId="276"/>
            <ac:spMk id="176" creationId="{4848EF2C-5375-1A1C-E5E2-8F1914B05719}"/>
          </ac:spMkLst>
        </pc:s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34" creationId="{BA874C98-5249-78F9-9B27-CA49B79C2EE9}"/>
          </ac:grpSpMkLst>
        </pc:grpChg>
        <pc:grpChg chg="del">
          <ac:chgData name="Kulinich Bohdan" userId="48e65c9f34e137d0" providerId="LiveId" clId="{F09D9DD7-8A38-DD4D-BB55-522748CC6DB1}" dt="2023-08-17T08:35:55.429" v="4759" actId="478"/>
          <ac:grpSpMkLst>
            <pc:docMk/>
            <pc:sldMk cId="2154405015" sldId="276"/>
            <ac:grpSpMk id="141" creationId="{A5742E2B-F69D-2060-81EA-B0EAD6EA76FE}"/>
          </ac:grpSpMkLst>
        </pc:grpChg>
        <pc:grpChg chg="del">
          <ac:chgData name="Kulinich Bohdan" userId="48e65c9f34e137d0" providerId="LiveId" clId="{F09D9DD7-8A38-DD4D-BB55-522748CC6DB1}" dt="2023-08-17T08:36:02.935" v="4763" actId="478"/>
          <ac:grpSpMkLst>
            <pc:docMk/>
            <pc:sldMk cId="2154405015" sldId="276"/>
            <ac:grpSpMk id="142" creationId="{D547E951-ADA3-684B-7F61-8FCE3AD0377B}"/>
          </ac:grpSpMkLst>
        </pc:grp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3" creationId="{5E65BD5E-2A05-7EB0-0396-3B296B89B810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" creationId="{01B06A6A-14D9-CBE9-44AE-E597EB5B47E4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6" creationId="{119E88D2-2362-86E4-4F5C-99B772AA3957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7" creationId="{055235E0-FEF6-5509-CDCC-0A1B1B9B3F8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9" creationId="{A64AD479-3996-DE40-426B-EA5C73C893E5}"/>
          </ac:cxnSpMkLst>
        </pc:cxnChg>
        <pc:cxnChg chg="del">
          <ac:chgData name="Kulinich Bohdan" userId="48e65c9f34e137d0" providerId="LiveId" clId="{F09D9DD7-8A38-DD4D-BB55-522748CC6DB1}" dt="2023-08-17T08:36:00.050" v="4762" actId="478"/>
          <ac:cxnSpMkLst>
            <pc:docMk/>
            <pc:sldMk cId="2154405015" sldId="276"/>
            <ac:cxnSpMk id="11" creationId="{FD56D89E-8CC9-19C8-5CF4-56BA4DB5085A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1" creationId="{B6B7E854-D1FE-B593-466D-8556BFAA7DD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6" creationId="{3D4B211B-22B2-D933-6C1A-DE9B9E4AAC09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29" creationId="{463E5C53-C97B-7820-64E2-7C50E58CBB21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33" creationId="{A175605F-5D77-60C9-F23F-C57C310F6E42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4" creationId="{3CC9A8DE-31D7-0686-5293-6F4C34D37B0F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46" creationId="{E5138245-5D81-B53E-9CB2-BCFFCD30CF08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51" creationId="{35DFC582-0513-5C26-F507-3D618DEF869D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1" creationId="{76D36EAC-75B7-14FB-6B40-A7922DBECBB6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19" creationId="{CBC49E3B-0215-A52B-7655-BB981CB58414}"/>
          </ac:cxnSpMkLst>
        </pc:cxnChg>
        <pc:cxnChg chg="add del mod">
          <ac:chgData name="Kulinich Bohdan" userId="48e65c9f34e137d0" providerId="LiveId" clId="{F09D9DD7-8A38-DD4D-BB55-522748CC6DB1}" dt="2023-08-17T19:16:52.842" v="5380" actId="478"/>
          <ac:cxnSpMkLst>
            <pc:docMk/>
            <pc:sldMk cId="2154405015" sldId="276"/>
            <ac:cxnSpMk id="144" creationId="{855DEDDF-7EA0-37D3-1861-106E77CAFFD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1" creationId="{1F9EC2CB-B990-85F5-4B1B-FDF2751530A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2" creationId="{EA7BE27B-DF2E-20C9-4BAC-DA7C13031E3E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3" creationId="{406F2949-93B4-4CEB-8C19-DD7511813D98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4" creationId="{8D114010-9976-5F77-7E32-D48681226BF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5" creationId="{673E471D-8B11-3F54-4840-8249D7B3786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6" creationId="{A5C3A006-2B32-7FA7-05B9-F5077CE2580D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7" creationId="{44E37958-D152-BAD0-DBCF-71A85E52BB4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8" creationId="{0129ABF1-B3A9-E37F-AB7C-5661A05BB091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59" creationId="{21C7285D-8CF1-EBF3-9A5B-49F11DC7ABE3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0" creationId="{1B9D77E3-E88B-49DF-6A3D-9E891F7A176A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1" creationId="{AEF1CC61-A628-A16D-6430-E7E8186DA514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2" creationId="{B5ADA0B0-CF49-3313-B188-9FF290B7D38B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3" creationId="{5CD00ED3-C819-01E3-CE99-3903B4DE2802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4" creationId="{7B578440-5A3B-18D8-63DE-437B39026686}"/>
          </ac:cxnSpMkLst>
        </pc:cxnChg>
        <pc:cxnChg chg="add mod">
          <ac:chgData name="Kulinich Bohdan" userId="48e65c9f34e137d0" providerId="LiveId" clId="{F09D9DD7-8A38-DD4D-BB55-522748CC6DB1}" dt="2023-08-17T19:16:53.442" v="5381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F09D9DD7-8A38-DD4D-BB55-522748CC6DB1}" dt="2023-08-17T19:18:00.725" v="5392" actId="207"/>
        <pc:sldMkLst>
          <pc:docMk/>
          <pc:sldMk cId="288857224" sldId="277"/>
        </pc:sldMkLst>
        <pc:spChg chg="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" creationId="{18F97096-E007-F3CD-BBD3-3191C72BF316}"/>
          </ac:spMkLst>
        </pc:spChg>
        <pc:spChg chg="del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5" creationId="{E8CB81BA-3C14-80BE-1D48-899744613A2D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6" creationId="{59AD1122-BC2E-30A8-F2EC-55EB4E16D96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7" creationId="{D540B5DF-40D1-F61D-993E-2A9EE6F6335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18" creationId="{58F7D900-8545-BC1F-41B8-9698C81DC727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6" creationId="{D1A7907F-6CCC-A2D3-E130-666AC0BE58B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7" creationId="{4481A6B9-770A-6F99-9F01-F48F04BF27DB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29" creationId="{1B014F15-74FC-5849-5A20-5BEC1DE7A42E}"/>
          </ac:spMkLst>
        </pc:spChg>
        <pc:spChg chg="del">
          <ac:chgData name="Kulinich Bohdan" userId="48e65c9f34e137d0" providerId="LiveId" clId="{F09D9DD7-8A38-DD4D-BB55-522748CC6DB1}" dt="2023-08-17T19:07:26.432" v="5145" actId="478"/>
          <ac:spMkLst>
            <pc:docMk/>
            <pc:sldMk cId="288857224" sldId="277"/>
            <ac:spMk id="30" creationId="{D3522931-0A5D-52D1-AE36-0A6EEE976ADC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1" creationId="{246D8879-2738-6655-20A4-E6C1DE618C4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32" creationId="{533B9D9E-197D-9843-8571-8AE2527DA1D2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4" creationId="{E551A6E6-B3C4-E144-B961-B64099320175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6" creationId="{D4188719-9719-18C4-92FE-D3F9F83A7CBE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7" creationId="{64EC3CD2-30E3-9E99-6C8A-60E1998D425F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59" creationId="{BD582B91-4039-7D52-7F28-E605BEA35E1B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0" creationId="{B6472F0C-0C65-18B6-98D7-D8DCEC620359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3" creationId="{39AFFB4A-E3BD-B509-4607-F9A362FADE47}"/>
          </ac:spMkLst>
        </pc:spChg>
        <pc:spChg chg="add del mod">
          <ac:chgData name="Kulinich Bohdan" userId="48e65c9f34e137d0" providerId="LiveId" clId="{F09D9DD7-8A38-DD4D-BB55-522748CC6DB1}" dt="2023-08-17T19:16:34.076" v="5378" actId="478"/>
          <ac:spMkLst>
            <pc:docMk/>
            <pc:sldMk cId="288857224" sldId="277"/>
            <ac:spMk id="65" creationId="{221D9CCD-9282-96ED-3BC6-237F737C1A5B}"/>
          </ac:spMkLst>
        </pc:spChg>
        <pc:spChg chg="add mod">
          <ac:chgData name="Kulinich Bohdan" userId="48e65c9f34e137d0" providerId="LiveId" clId="{F09D9DD7-8A38-DD4D-BB55-522748CC6DB1}" dt="2023-08-17T19:17:49.944" v="5389" actId="207"/>
          <ac:spMkLst>
            <pc:docMk/>
            <pc:sldMk cId="288857224" sldId="277"/>
            <ac:spMk id="67" creationId="{EE368D98-7B69-F065-961A-49BF7EC925C1}"/>
          </ac:spMkLst>
        </pc:spChg>
        <pc:spChg chg="add mod">
          <ac:chgData name="Kulinich Bohdan" userId="48e65c9f34e137d0" providerId="LiveId" clId="{F09D9DD7-8A38-DD4D-BB55-522748CC6DB1}" dt="2023-08-17T19:18:00.725" v="5392" actId="207"/>
          <ac:spMkLst>
            <pc:docMk/>
            <pc:sldMk cId="288857224" sldId="277"/>
            <ac:spMk id="68" creationId="{561275EB-CBA2-AC88-C905-24AA14F748A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8" creationId="{85D8F54E-1DFB-EEFC-1CBE-7B61A09F2CC4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79" creationId="{13ED9954-D287-00A4-51B0-2C28009EA158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0" creationId="{B480A1D6-BD71-AC7C-41D0-F068180F74BD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1" creationId="{8F5109D0-A2C3-372B-86C0-1E2E2216D921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2" creationId="{B71DA188-EF0A-730B-6931-4A910F6925CE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3" creationId="{2F8A4B47-7147-89BC-7DF6-9DF77D5AC7E5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4" creationId="{81CAC4D5-166B-CA3A-116B-06D3045B4D1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8" creationId="{230B2EA4-5260-A744-369D-44B8FAD735F3}"/>
          </ac:spMkLst>
        </pc:spChg>
        <pc:spChg chg="add mod">
          <ac:chgData name="Kulinich Bohdan" userId="48e65c9f34e137d0" providerId="LiveId" clId="{F09D9DD7-8A38-DD4D-BB55-522748CC6DB1}" dt="2023-08-17T19:16:42.617" v="5379"/>
          <ac:spMkLst>
            <pc:docMk/>
            <pc:sldMk cId="288857224" sldId="277"/>
            <ac:spMk id="89" creationId="{638D155A-3A0F-9C2F-F573-8CF9295637F9}"/>
          </ac:spMkLst>
        </pc:sp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8" creationId="{60298373-E280-3D22-1F0C-4F904EEBE346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2" creationId="{FE6064AA-E6BE-8009-CC67-8731933A4AFD}"/>
          </ac:cxnSpMkLst>
        </pc:cxnChg>
        <pc:cxnChg chg="add 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3" creationId="{52DEBDBE-3E6A-53AE-7F76-3CD732569BED}"/>
          </ac:cxnSpMkLst>
        </pc:cxnChg>
        <pc:cxnChg chg="del mod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4" creationId="{07993863-69AE-E690-5D0E-4951C8E12E9B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5" creationId="{365967C0-ACDB-246A-1351-2C1E2EA56F86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6" creationId="{DE897381-A546-7662-C9C5-B8C2CF93FA34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19" creationId="{09B1AB06-179A-2F19-E325-CD5817A6332F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0" creationId="{4DE13F81-CE4E-3BC9-CF01-205F284AC6EC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1" creationId="{5E8B2408-C7BF-F7E2-30FE-563D136A250D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2" creationId="{90D85CF8-E653-EBF3-9042-172ECEC11107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3" creationId="{1D749946-66AF-9EBA-D0E7-425F113C799E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4" creationId="{454502FD-DBB1-4E12-2B1E-564CE3A57CF8}"/>
          </ac:cxnSpMkLst>
        </pc:cxnChg>
        <pc:cxnChg chg="del">
          <ac:chgData name="Kulinich Bohdan" userId="48e65c9f34e137d0" providerId="LiveId" clId="{F09D9DD7-8A38-DD4D-BB55-522748CC6DB1}" dt="2023-08-17T19:16:34.076" v="5378" actId="478"/>
          <ac:cxnSpMkLst>
            <pc:docMk/>
            <pc:sldMk cId="288857224" sldId="277"/>
            <ac:cxnSpMk id="25" creationId="{F37FAFC6-E0D7-6D52-B60F-099C7C94314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69" creationId="{83F7617E-A9C2-19B9-4263-8E725C255E3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0" creationId="{4FEB54E6-EDCB-F26A-2DF0-9EC0A2593F9B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1" creationId="{BDD8B7BB-1106-4A70-9C83-2778E3D9921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2" creationId="{DD1B965C-75FE-A32C-39F3-B1A393070620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3" creationId="{AD0D6C50-A66C-B491-488F-23F0F5145965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4" creationId="{DC7F33E6-408E-FA74-5BB8-3321B2E7E77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5" creationId="{6FBE21E0-3E85-3346-1561-2493EAD566B3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6" creationId="{91E53F28-AFDD-0FF7-04F2-8F2E2BB3688A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77" creationId="{EB87F5C6-B5AC-5F50-E68D-3BB74A385AFD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5" creationId="{F9658AE2-DD4B-7048-BB56-C093DDA50D91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6" creationId="{E405212D-43B7-93C0-F62F-C1F9DD982D48}"/>
          </ac:cxnSpMkLst>
        </pc:cxnChg>
        <pc:cxnChg chg="add mod">
          <ac:chgData name="Kulinich Bohdan" userId="48e65c9f34e137d0" providerId="LiveId" clId="{F09D9DD7-8A38-DD4D-BB55-522748CC6DB1}" dt="2023-08-17T19:16:42.617" v="5379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addAnim delAnim modAnim">
        <pc:chgData name="Kulinich Bohdan" userId="48e65c9f34e137d0" providerId="LiveId" clId="{F09D9DD7-8A38-DD4D-BB55-522748CC6DB1}" dt="2023-08-17T18:54:08.384" v="5055"/>
        <pc:sldMkLst>
          <pc:docMk/>
          <pc:sldMk cId="2337633875" sldId="279"/>
        </pc:sldMkLst>
        <pc:spChg chg="add del">
          <ac:chgData name="Kulinich Bohdan" userId="48e65c9f34e137d0" providerId="LiveId" clId="{F09D9DD7-8A38-DD4D-BB55-522748CC6DB1}" dt="2023-08-16T18:30:09.542" v="4447" actId="22"/>
          <ac:spMkLst>
            <pc:docMk/>
            <pc:sldMk cId="2337633875" sldId="279"/>
            <ac:spMk id="3" creationId="{B778139F-2585-77FD-249D-C7EBCA3BC920}"/>
          </ac:spMkLst>
        </pc:spChg>
        <pc:spChg chg="mod">
          <ac:chgData name="Kulinich Bohdan" userId="48e65c9f34e137d0" providerId="LiveId" clId="{F09D9DD7-8A38-DD4D-BB55-522748CC6DB1}" dt="2023-08-16T19:38:06.704" v="4622" actId="14100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27" creationId="{E67A7F80-A134-10A5-CD7C-3548C8EB3E6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1" creationId="{DAE5624C-BD6E-5A56-5911-03322480C19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2" creationId="{563C5063-17F8-6745-2654-A6C2DF299012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3" creationId="{2E0E4EE2-0696-D52E-3EDA-BA0684A7434C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5" creationId="{A1E06260-6FF0-C827-00DB-78E0681EA369}"/>
          </ac:spMkLst>
        </pc:spChg>
        <pc:spChg chg="add 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39" creationId="{817BF10A-A54C-43CC-F66F-E668B2E9A06B}"/>
          </ac:spMkLst>
        </pc:spChg>
        <pc:spChg chg="add mod">
          <ac:chgData name="Kulinich Bohdan" userId="48e65c9f34e137d0" providerId="LiveId" clId="{F09D9DD7-8A38-DD4D-BB55-522748CC6DB1}" dt="2023-08-16T19:31:18.451" v="4571" actId="103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F09D9DD7-8A38-DD4D-BB55-522748CC6DB1}" dt="2023-08-16T19:31:23.314" v="4573" actId="478"/>
          <ac:spMkLst>
            <pc:docMk/>
            <pc:sldMk cId="2337633875" sldId="279"/>
            <ac:spMk id="42" creationId="{27081821-3C26-2385-9E7C-DD2A4B90B17D}"/>
          </ac:spMkLst>
        </pc:spChg>
        <pc:spChg chg="add mod">
          <ac:chgData name="Kulinich Bohdan" userId="48e65c9f34e137d0" providerId="LiveId" clId="{F09D9DD7-8A38-DD4D-BB55-522748CC6DB1}" dt="2023-08-16T19:31:31.603" v="4578" actId="1036"/>
          <ac:spMkLst>
            <pc:docMk/>
            <pc:sldMk cId="2337633875" sldId="279"/>
            <ac:spMk id="43" creationId="{F6684793-618D-37B0-479D-8280A65D5904}"/>
          </ac:spMkLst>
        </pc:spChg>
        <pc:spChg chg="add mod">
          <ac:chgData name="Kulinich Bohdan" userId="48e65c9f34e137d0" providerId="LiveId" clId="{F09D9DD7-8A38-DD4D-BB55-522748CC6DB1}" dt="2023-08-16T19:36:42.105" v="4590" actId="1076"/>
          <ac:spMkLst>
            <pc:docMk/>
            <pc:sldMk cId="2337633875" sldId="279"/>
            <ac:spMk id="50" creationId="{A5673521-4092-BB01-62B1-A4045E007104}"/>
          </ac:spMkLst>
        </pc:spChg>
        <pc:spChg chg="add mod">
          <ac:chgData name="Kulinich Bohdan" userId="48e65c9f34e137d0" providerId="LiveId" clId="{F09D9DD7-8A38-DD4D-BB55-522748CC6DB1}" dt="2023-08-16T19:36:38.205" v="4589" actId="1036"/>
          <ac:spMkLst>
            <pc:docMk/>
            <pc:sldMk cId="2337633875" sldId="279"/>
            <ac:spMk id="51" creationId="{ECD8E44B-EA64-92F4-5054-1E6E8B3F1B5C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52" creationId="{1888D82A-AE6B-7DF2-D6B6-AD0BD58332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3" creationId="{F78AFECF-69C2-124C-939C-1648364D3793}"/>
          </ac:spMkLst>
        </pc:spChg>
        <pc:spChg chg="mod">
          <ac:chgData name="Kulinich Bohdan" userId="48e65c9f34e137d0" providerId="LiveId" clId="{F09D9DD7-8A38-DD4D-BB55-522748CC6DB1}" dt="2023-08-16T18:33:25.863" v="4515" actId="1076"/>
          <ac:spMkLst>
            <pc:docMk/>
            <pc:sldMk cId="2337633875" sldId="279"/>
            <ac:spMk id="65" creationId="{A3B7D540-DC8E-1075-2DFC-265EA88DB427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F09D9DD7-8A38-DD4D-BB55-522748CC6DB1}" dt="2023-08-16T19:40:58.994" v="4726" actId="1035"/>
          <ac:spMkLst>
            <pc:docMk/>
            <pc:sldMk cId="2337633875" sldId="279"/>
            <ac:spMk id="69" creationId="{18951E19-C164-C542-3D95-D890DA9FD200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0" creationId="{E967136C-876D-581F-9099-11D9FB6DC0B3}"/>
          </ac:spMkLst>
        </pc:spChg>
        <pc:spChg chg="add mod">
          <ac:chgData name="Kulinich Bohdan" userId="48e65c9f34e137d0" providerId="LiveId" clId="{F09D9DD7-8A38-DD4D-BB55-522748CC6DB1}" dt="2023-08-16T19:41:54.152" v="4757" actId="14100"/>
          <ac:spMkLst>
            <pc:docMk/>
            <pc:sldMk cId="2337633875" sldId="279"/>
            <ac:spMk id="71" creationId="{E6CB623C-C9C4-9E22-A55F-02E091B448F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89" creationId="{60EE230A-B63C-6584-D2F8-462F6EE4AB85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1" creationId="{DA967805-BDDB-F37A-1AB9-35DEEB17ED5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2" creationId="{1AC85888-516C-FC71-45C7-F56E011F9A84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3" creationId="{67242CC0-68B3-A24D-D546-6EB6AE9C6B3B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4" creationId="{93728DCF-ED44-F857-7503-B51D7CC3BBB2}"/>
          </ac:spMkLst>
        </pc:spChg>
        <pc:spChg chg="del">
          <ac:chgData name="Kulinich Bohdan" userId="48e65c9f34e137d0" providerId="LiveId" clId="{F09D9DD7-8A38-DD4D-BB55-522748CC6DB1}" dt="2023-08-16T18:27:36.557" v="4444" actId="478"/>
          <ac:spMkLst>
            <pc:docMk/>
            <pc:sldMk cId="2337633875" sldId="279"/>
            <ac:spMk id="106" creationId="{E455DCF9-2633-B5F3-67BB-2DAB0B614778}"/>
          </ac:spMkLst>
        </pc:spChg>
        <pc:spChg chg="del">
          <ac:chgData name="Kulinich Bohdan" userId="48e65c9f34e137d0" providerId="LiveId" clId="{F09D9DD7-8A38-DD4D-BB55-522748CC6DB1}" dt="2023-08-16T18:27:39.089" v="4445" actId="478"/>
          <ac:spMkLst>
            <pc:docMk/>
            <pc:sldMk cId="2337633875" sldId="279"/>
            <ac:spMk id="107" creationId="{A19AD432-2439-38CA-5C56-B06E4ECCE14B}"/>
          </ac:spMkLst>
        </pc:spChg>
        <pc:spChg chg="del">
          <ac:chgData name="Kulinich Bohdan" userId="48e65c9f34e137d0" providerId="LiveId" clId="{F09D9DD7-8A38-DD4D-BB55-522748CC6DB1}" dt="2023-08-16T18:27:31.547" v="4442" actId="478"/>
          <ac:spMkLst>
            <pc:docMk/>
            <pc:sldMk cId="2337633875" sldId="279"/>
            <ac:spMk id="108" creationId="{BCF96A62-A274-567D-F600-43E4FA26837B}"/>
          </ac:spMkLst>
        </pc:spChg>
        <pc:spChg chg="del">
          <ac:chgData name="Kulinich Bohdan" userId="48e65c9f34e137d0" providerId="LiveId" clId="{F09D9DD7-8A38-DD4D-BB55-522748CC6DB1}" dt="2023-08-16T18:27:27.708" v="4440" actId="478"/>
          <ac:spMkLst>
            <pc:docMk/>
            <pc:sldMk cId="2337633875" sldId="279"/>
            <ac:spMk id="109" creationId="{41D498B2-E0F1-6CAF-122E-7E9E087DCEC9}"/>
          </ac:spMkLst>
        </pc:spChg>
        <pc:spChg chg="del">
          <ac:chgData name="Kulinich Bohdan" userId="48e65c9f34e137d0" providerId="LiveId" clId="{F09D9DD7-8A38-DD4D-BB55-522748CC6DB1}" dt="2023-08-16T18:27:20.554" v="4439" actId="478"/>
          <ac:spMkLst>
            <pc:docMk/>
            <pc:sldMk cId="2337633875" sldId="279"/>
            <ac:spMk id="110" creationId="{DCFDC18E-CF9B-1C31-968E-7A5BA639E58E}"/>
          </ac:spMkLst>
        </pc:spChg>
        <pc:grpChg chg="add del mod">
          <ac:chgData name="Kulinich Bohdan" userId="48e65c9f34e137d0" providerId="LiveId" clId="{F09D9DD7-8A38-DD4D-BB55-522748CC6DB1}" dt="2023-08-16T18:30:27.987" v="4456" actId="165"/>
          <ac:grpSpMkLst>
            <pc:docMk/>
            <pc:sldMk cId="2337633875" sldId="279"/>
            <ac:grpSpMk id="7" creationId="{AF635803-2B0E-1790-EA30-88F6D34AAAC0}"/>
          </ac:grpSpMkLst>
        </pc:grpChg>
        <pc:grpChg chg="add del mod">
          <ac:chgData name="Kulinich Bohdan" userId="48e65c9f34e137d0" providerId="LiveId" clId="{F09D9DD7-8A38-DD4D-BB55-522748CC6DB1}" dt="2023-08-16T18:30:46.327" v="4462" actId="165"/>
          <ac:grpSpMkLst>
            <pc:docMk/>
            <pc:sldMk cId="2337633875" sldId="279"/>
            <ac:grpSpMk id="13" creationId="{0879B4D1-8C66-F9B5-140A-0949EEA7F635}"/>
          </ac:grpSpMkLst>
        </pc:grpChg>
        <pc:grpChg chg="add del mod">
          <ac:chgData name="Kulinich Bohdan" userId="48e65c9f34e137d0" providerId="LiveId" clId="{F09D9DD7-8A38-DD4D-BB55-522748CC6DB1}" dt="2023-08-16T18:30:19.318" v="4451" actId="478"/>
          <ac:grpSpMkLst>
            <pc:docMk/>
            <pc:sldMk cId="2337633875" sldId="279"/>
            <ac:grpSpMk id="21" creationId="{5F0ED592-A111-309F-5902-6CB61434789E}"/>
          </ac:grpSpMkLst>
        </pc:grpChg>
        <pc:grpChg chg="add del mod">
          <ac:chgData name="Kulinich Bohdan" userId="48e65c9f34e137d0" providerId="LiveId" clId="{F09D9DD7-8A38-DD4D-BB55-522748CC6DB1}" dt="2023-08-16T18:31:07.270" v="4468" actId="165"/>
          <ac:grpSpMkLst>
            <pc:docMk/>
            <pc:sldMk cId="2337633875" sldId="279"/>
            <ac:grpSpMk id="26" creationId="{5BC0D151-FAAF-CFD5-2CC6-C9A97B0C3676}"/>
          </ac:grpSpMkLst>
        </pc:grp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4" creationId="{B907600F-2FCC-C33B-744F-3690348A5AC8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" creationId="{64B985DC-89C7-CC30-3EB2-542A79E94199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9" creationId="{E8BC8552-87CB-142E-708C-4DD7D0733BE6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1" creationId="{BD2099E6-BD7E-039D-7C72-CA5470D7D804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2" creationId="{70907817-C0F5-2B73-B658-C7BDE23E87DD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4" creationId="{B483290A-E9A3-E793-6749-CB77158B4EDA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5" creationId="{32747B2C-9122-8F32-35D1-DFF9AADE52DE}"/>
          </ac:cxnSpMkLst>
        </pc:cxnChg>
        <pc:cxnChg chg="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6" creationId="{F8F113AF-4D27-C78A-3E47-3E354B0B021A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18" creationId="{9CABD4E2-EF64-739C-4659-4132F7689391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19" creationId="{5F53FD3D-AEB2-64B7-EC9C-A06AE9A3BBDF}"/>
          </ac:cxnSpMkLst>
        </pc:cxnChg>
        <pc:cxnChg chg="add mod topLvl">
          <ac:chgData name="Kulinich Bohdan" userId="48e65c9f34e137d0" providerId="LiveId" clId="{F09D9DD7-8A38-DD4D-BB55-522748CC6DB1}" dt="2023-08-16T18:33:25.863" v="4515" actId="1076"/>
          <ac:cxnSpMkLst>
            <pc:docMk/>
            <pc:sldMk cId="2337633875" sldId="279"/>
            <ac:cxnSpMk id="20" creationId="{A2A39A0F-AE94-B457-2E81-33095A1F4EB8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2" creationId="{226002A5-372B-6A3D-BDBF-1BA52ED3797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23" creationId="{182FCA6B-9C85-A661-3DB1-9C0F7EE5B939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4" creationId="{AA4FC314-F169-98FD-DA83-4DE967177027}"/>
          </ac:cxnSpMkLst>
        </pc:cxnChg>
        <pc:cxnChg chg="mod">
          <ac:chgData name="Kulinich Bohdan" userId="48e65c9f34e137d0" providerId="LiveId" clId="{F09D9DD7-8A38-DD4D-BB55-522748CC6DB1}" dt="2023-08-16T18:30:13.965" v="4448"/>
          <ac:cxnSpMkLst>
            <pc:docMk/>
            <pc:sldMk cId="2337633875" sldId="279"/>
            <ac:cxnSpMk id="25" creationId="{A8EEE489-DC2D-DD5F-3FCF-BCA50D0513D6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34" creationId="{F75CBF95-4DF4-76A1-C5A1-576363857297}"/>
          </ac:cxnSpMkLst>
        </pc:cxnChg>
        <pc:cxnChg chg="add mod">
          <ac:chgData name="Kulinich Bohdan" userId="48e65c9f34e137d0" providerId="LiveId" clId="{F09D9DD7-8A38-DD4D-BB55-522748CC6DB1}" dt="2023-08-16T19:30:48.991" v="4565" actId="1076"/>
          <ac:cxnSpMkLst>
            <pc:docMk/>
            <pc:sldMk cId="2337633875" sldId="279"/>
            <ac:cxnSpMk id="40" creationId="{892E31AD-183B-46B9-66E1-569C8DA630AB}"/>
          </ac:cxnSpMkLst>
        </pc:cxnChg>
        <pc:cxnChg chg="del">
          <ac:chgData name="Kulinich Bohdan" userId="48e65c9f34e137d0" providerId="LiveId" clId="{F09D9DD7-8A38-DD4D-BB55-522748CC6DB1}" dt="2023-08-16T18:27:39.089" v="4445" actId="478"/>
          <ac:cxnSpMkLst>
            <pc:docMk/>
            <pc:sldMk cId="2337633875" sldId="279"/>
            <ac:cxnSpMk id="88" creationId="{C813CCD5-97B4-B111-17FA-D3C3FCA5D61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0" creationId="{4460DD7F-8A46-581E-C9B0-C214D0DC5A1B}"/>
          </ac:cxnSpMkLst>
        </pc:cxnChg>
        <pc:cxnChg chg="del mod">
          <ac:chgData name="Kulinich Bohdan" userId="48e65c9f34e137d0" providerId="LiveId" clId="{F09D9DD7-8A38-DD4D-BB55-522748CC6DB1}" dt="2023-08-16T18:31:37.617" v="4473" actId="478"/>
          <ac:cxnSpMkLst>
            <pc:docMk/>
            <pc:sldMk cId="2337633875" sldId="279"/>
            <ac:cxnSpMk id="92" creationId="{BF985590-23FA-D73F-61B0-D119ADF45C0C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4" creationId="{F6B66B53-B71B-06AE-B2BF-F53AE00FFB70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99" creationId="{9BA20D3B-01AC-3367-F2C8-65AA054EEBE6}"/>
          </ac:cxnSpMkLst>
        </pc:cxnChg>
        <pc:cxnChg chg="del">
          <ac:chgData name="Kulinich Bohdan" userId="48e65c9f34e137d0" providerId="LiveId" clId="{F09D9DD7-8A38-DD4D-BB55-522748CC6DB1}" dt="2023-08-16T18:27:36.557" v="4444" actId="478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F09D9DD7-8A38-DD4D-BB55-522748CC6DB1}" dt="2023-08-18T10:45:31.258" v="5971" actId="20577"/>
        <pc:sldMkLst>
          <pc:docMk/>
          <pc:sldMk cId="945877188" sldId="280"/>
        </pc:sldMkLst>
        <pc:spChg chg="mod">
          <ac:chgData name="Kulinich Bohdan" userId="48e65c9f34e137d0" providerId="LiveId" clId="{F09D9DD7-8A38-DD4D-BB55-522748CC6DB1}" dt="2023-08-17T19:43:52.209" v="5923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F09D9DD7-8A38-DD4D-BB55-522748CC6DB1}" dt="2023-08-18T10:45:31.258" v="5971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F09D9DD7-8A38-DD4D-BB55-522748CC6DB1}" dt="2023-08-11T15:46:34.988" v="118"/>
        <pc:sldMkLst>
          <pc:docMk/>
          <pc:sldMk cId="3313802318" sldId="284"/>
        </pc:sldMkLst>
        <pc:spChg chg="add mod">
          <ac:chgData name="Kulinich Bohdan" userId="48e65c9f34e137d0" providerId="LiveId" clId="{F09D9DD7-8A38-DD4D-BB55-522748CC6DB1}" dt="2023-08-11T15:46:15.076" v="117" actId="1035"/>
          <ac:spMkLst>
            <pc:docMk/>
            <pc:sldMk cId="3313802318" sldId="284"/>
            <ac:spMk id="3" creationId="{B7F068EA-4021-28FC-26AA-464274194673}"/>
          </ac:spMkLst>
        </pc:spChg>
        <pc:spChg chg="mod">
          <ac:chgData name="Kulinich Bohdan" userId="48e65c9f34e137d0" providerId="LiveId" clId="{F09D9DD7-8A38-DD4D-BB55-522748CC6DB1}" dt="2023-07-27T10:33:14.078" v="82" actId="122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F09D9DD7-8A38-DD4D-BB55-522748CC6DB1}" dt="2023-07-27T10:32:57.660" v="47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1715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9508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6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085983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26" Type="http://schemas.openxmlformats.org/officeDocument/2006/relationships/image" Target="../media/image86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1.xml"/><Relationship Id="rId17" Type="http://schemas.openxmlformats.org/officeDocument/2006/relationships/image" Target="../media/image17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63.png"/><Relationship Id="rId32" Type="http://schemas.openxmlformats.org/officeDocument/2006/relationships/image" Target="../media/image92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88.png"/><Relationship Id="rId10" Type="http://schemas.openxmlformats.org/officeDocument/2006/relationships/image" Target="../media/image8.png"/><Relationship Id="rId19" Type="http://schemas.openxmlformats.org/officeDocument/2006/relationships/image" Target="../media/image55.png"/><Relationship Id="rId31" Type="http://schemas.openxmlformats.org/officeDocument/2006/relationships/image" Target="../media/image91.png"/><Relationship Id="rId4" Type="http://schemas.openxmlformats.org/officeDocument/2006/relationships/image" Target="../media/image9.png"/><Relationship Id="rId9" Type="http://schemas.openxmlformats.org/officeDocument/2006/relationships/image" Target="../media/image57.png"/><Relationship Id="rId14" Type="http://schemas.openxmlformats.org/officeDocument/2006/relationships/slide" Target="slide9.xml"/><Relationship Id="rId22" Type="http://schemas.openxmlformats.org/officeDocument/2006/relationships/slide" Target="slide7.xml"/><Relationship Id="rId27" Type="http://schemas.openxmlformats.org/officeDocument/2006/relationships/image" Target="../media/image87.png"/><Relationship Id="rId30" Type="http://schemas.openxmlformats.org/officeDocument/2006/relationships/image" Target="../media/image90.png"/><Relationship Id="rId8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openxmlformats.org/officeDocument/2006/relationships/image" Target="../media/image8.png"/><Relationship Id="rId21" Type="http://schemas.openxmlformats.org/officeDocument/2006/relationships/slide" Target="slide12.xml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17" Type="http://schemas.openxmlformats.org/officeDocument/2006/relationships/slide" Target="slide8.xml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slide" Target="slide10.xml"/><Relationship Id="rId23" Type="http://schemas.openxmlformats.org/officeDocument/2006/relationships/slide" Target="slide7.xml"/><Relationship Id="rId10" Type="http://schemas.openxmlformats.org/officeDocument/2006/relationships/image" Target="../media/image95.png"/><Relationship Id="rId19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83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1.xml"/><Relationship Id="rId19" Type="http://schemas.openxmlformats.org/officeDocument/2006/relationships/image" Target="../media/image55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2.xml"/><Relationship Id="rId34" Type="http://schemas.openxmlformats.org/officeDocument/2006/relationships/image" Target="../media/image2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35" Type="http://schemas.openxmlformats.org/officeDocument/2006/relationships/image" Target="../media/image30.png"/><Relationship Id="rId8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31.png"/><Relationship Id="rId3" Type="http://schemas.openxmlformats.org/officeDocument/2006/relationships/image" Target="../media/image6.png"/><Relationship Id="rId21" Type="http://schemas.openxmlformats.org/officeDocument/2006/relationships/slide" Target="slide12.xml"/><Relationship Id="rId34" Type="http://schemas.openxmlformats.org/officeDocument/2006/relationships/image" Target="../media/image3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21.png"/><Relationship Id="rId3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37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33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8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9" Type="http://schemas.openxmlformats.org/officeDocument/2006/relationships/image" Target="../media/image42.png"/><Relationship Id="rId21" Type="http://schemas.openxmlformats.org/officeDocument/2006/relationships/slide" Target="slide12.xml"/><Relationship Id="rId34" Type="http://schemas.openxmlformats.org/officeDocument/2006/relationships/image" Target="../media/image370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20.png"/><Relationship Id="rId33" Type="http://schemas.openxmlformats.org/officeDocument/2006/relationships/image" Target="../media/image360.png"/><Relationship Id="rId38" Type="http://schemas.openxmlformats.org/officeDocument/2006/relationships/image" Target="../media/image4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3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350.png"/><Relationship Id="rId37" Type="http://schemas.openxmlformats.org/officeDocument/2006/relationships/image" Target="../media/image40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310.png"/><Relationship Id="rId36" Type="http://schemas.openxmlformats.org/officeDocument/2006/relationships/image" Target="../media/image390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340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330.png"/><Relationship Id="rId35" Type="http://schemas.openxmlformats.org/officeDocument/2006/relationships/image" Target="../media/image380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43.png"/><Relationship Id="rId21" Type="http://schemas.openxmlformats.org/officeDocument/2006/relationships/slide" Target="slide12.xml"/><Relationship Id="rId34" Type="http://schemas.openxmlformats.org/officeDocument/2006/relationships/image" Target="../media/image50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21.png"/><Relationship Id="rId3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49.png"/><Relationship Id="rId37" Type="http://schemas.openxmlformats.org/officeDocument/2006/relationships/image" Target="../media/image53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7.xml"/><Relationship Id="rId28" Type="http://schemas.openxmlformats.org/officeDocument/2006/relationships/image" Target="../media/image45.png"/><Relationship Id="rId36" Type="http://schemas.openxmlformats.org/officeDocument/2006/relationships/image" Target="../media/image52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48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Relationship Id="rId35" Type="http://schemas.openxmlformats.org/officeDocument/2006/relationships/image" Target="../media/image51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530.png"/><Relationship Id="rId21" Type="http://schemas.openxmlformats.org/officeDocument/2006/relationships/image" Target="../media/image55.png"/><Relationship Id="rId34" Type="http://schemas.openxmlformats.org/officeDocument/2006/relationships/image" Target="../media/image60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520.png"/><Relationship Id="rId33" Type="http://schemas.openxmlformats.org/officeDocument/2006/relationships/image" Target="../media/image59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5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510.png"/><Relationship Id="rId32" Type="http://schemas.openxmlformats.org/officeDocument/2006/relationships/image" Target="../media/image58.png"/><Relationship Id="rId37" Type="http://schemas.openxmlformats.org/officeDocument/2006/relationships/image" Target="../media/image460.png"/><Relationship Id="rId5" Type="http://schemas.openxmlformats.org/officeDocument/2006/relationships/image" Target="../media/image9.png"/><Relationship Id="rId15" Type="http://schemas.openxmlformats.org/officeDocument/2006/relationships/slide" Target="slide9.xml"/><Relationship Id="rId23" Type="http://schemas.openxmlformats.org/officeDocument/2006/relationships/image" Target="../media/image18.png"/><Relationship Id="rId28" Type="http://schemas.openxmlformats.org/officeDocument/2006/relationships/image" Target="../media/image540.png"/><Relationship Id="rId36" Type="http://schemas.openxmlformats.org/officeDocument/2006/relationships/image" Target="../media/image62.png"/><Relationship Id="rId10" Type="http://schemas.openxmlformats.org/officeDocument/2006/relationships/image" Target="../media/image490.png"/><Relationship Id="rId19" Type="http://schemas.openxmlformats.org/officeDocument/2006/relationships/image" Target="../media/image17.png"/><Relationship Id="rId31" Type="http://schemas.openxmlformats.org/officeDocument/2006/relationships/image" Target="../media/image450.png"/><Relationship Id="rId4" Type="http://schemas.openxmlformats.org/officeDocument/2006/relationships/image" Target="../media/image8.png"/><Relationship Id="rId9" Type="http://schemas.openxmlformats.org/officeDocument/2006/relationships/image" Target="../media/image54.png"/><Relationship Id="rId14" Type="http://schemas.openxmlformats.org/officeDocument/2006/relationships/image" Target="../media/image14.png"/><Relationship Id="rId22" Type="http://schemas.openxmlformats.org/officeDocument/2006/relationships/slide" Target="slide12.xml"/><Relationship Id="rId27" Type="http://schemas.openxmlformats.org/officeDocument/2006/relationships/image" Target="../media/image41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8" Type="http://schemas.openxmlformats.org/officeDocument/2006/relationships/slide" Target="slide8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slide" Target="slide9.xml"/><Relationship Id="rId26" Type="http://schemas.openxmlformats.org/officeDocument/2006/relationships/image" Target="../media/image530.png"/><Relationship Id="rId3" Type="http://schemas.openxmlformats.org/officeDocument/2006/relationships/image" Target="../media/image7.png"/><Relationship Id="rId21" Type="http://schemas.openxmlformats.org/officeDocument/2006/relationships/image" Target="../media/image55.png"/><Relationship Id="rId7" Type="http://schemas.openxmlformats.org/officeDocument/2006/relationships/image" Target="../media/image10.png"/><Relationship Id="rId12" Type="http://schemas.openxmlformats.org/officeDocument/2006/relationships/slide" Target="slide10.xml"/><Relationship Id="rId17" Type="http://schemas.openxmlformats.org/officeDocument/2006/relationships/image" Target="../media/image19.png"/><Relationship Id="rId25" Type="http://schemas.openxmlformats.org/officeDocument/2006/relationships/image" Target="../media/image66.png"/><Relationship Id="rId3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6" Type="http://schemas.openxmlformats.org/officeDocument/2006/relationships/slide" Target="slide7.xml"/><Relationship Id="rId20" Type="http://schemas.openxmlformats.org/officeDocument/2006/relationships/slide" Target="slide3.xml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24" Type="http://schemas.openxmlformats.org/officeDocument/2006/relationships/image" Target="../media/image65.png"/><Relationship Id="rId32" Type="http://schemas.openxmlformats.org/officeDocument/2006/relationships/image" Target="../media/image71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64.png"/><Relationship Id="rId28" Type="http://schemas.openxmlformats.org/officeDocument/2006/relationships/image" Target="../media/image540.png"/><Relationship Id="rId10" Type="http://schemas.openxmlformats.org/officeDocument/2006/relationships/slide" Target="slide11.xml"/><Relationship Id="rId19" Type="http://schemas.openxmlformats.org/officeDocument/2006/relationships/image" Target="../media/image15.png"/><Relationship Id="rId31" Type="http://schemas.openxmlformats.org/officeDocument/2006/relationships/image" Target="../media/image70.png"/><Relationship Id="rId4" Type="http://schemas.openxmlformats.org/officeDocument/2006/relationships/image" Target="../media/image6.png"/><Relationship Id="rId9" Type="http://schemas.openxmlformats.org/officeDocument/2006/relationships/image" Target="../media/image4.png"/><Relationship Id="rId14" Type="http://schemas.openxmlformats.org/officeDocument/2006/relationships/slide" Target="slide12.xml"/><Relationship Id="rId22" Type="http://schemas.openxmlformats.org/officeDocument/2006/relationships/image" Target="../media/image9.png"/><Relationship Id="rId27" Type="http://schemas.openxmlformats.org/officeDocument/2006/relationships/image" Target="../media/image67.png"/><Relationship Id="rId30" Type="http://schemas.openxmlformats.org/officeDocument/2006/relationships/image" Target="../media/image69.png"/><Relationship Id="rId8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13.png"/><Relationship Id="rId18" Type="http://schemas.openxmlformats.org/officeDocument/2006/relationships/image" Target="../media/image14.png"/><Relationship Id="rId26" Type="http://schemas.openxmlformats.org/officeDocument/2006/relationships/image" Target="../media/image19.png"/><Relationship Id="rId3" Type="http://schemas.openxmlformats.org/officeDocument/2006/relationships/image" Target="../media/image74.png"/><Relationship Id="rId21" Type="http://schemas.openxmlformats.org/officeDocument/2006/relationships/slide" Target="slide3.xml"/><Relationship Id="rId7" Type="http://schemas.openxmlformats.org/officeDocument/2006/relationships/image" Target="../media/image78.png"/><Relationship Id="rId12" Type="http://schemas.openxmlformats.org/officeDocument/2006/relationships/image" Target="../media/image9.png"/><Relationship Id="rId17" Type="http://schemas.openxmlformats.org/officeDocument/2006/relationships/slide" Target="slide11.xml"/><Relationship Id="rId25" Type="http://schemas.openxmlformats.org/officeDocument/2006/relationships/slide" Target="slide7.xml"/><Relationship Id="rId2" Type="http://schemas.openxmlformats.org/officeDocument/2006/relationships/image" Target="../media/image73.png"/><Relationship Id="rId16" Type="http://schemas.openxmlformats.org/officeDocument/2006/relationships/image" Target="../media/image4.png"/><Relationship Id="rId20" Type="http://schemas.openxmlformats.org/officeDocument/2006/relationships/image" Target="../media/image17.png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11" Type="http://schemas.openxmlformats.org/officeDocument/2006/relationships/image" Target="../media/image6.png"/><Relationship Id="rId24" Type="http://schemas.openxmlformats.org/officeDocument/2006/relationships/image" Target="../media/image18.png"/><Relationship Id="rId5" Type="http://schemas.openxmlformats.org/officeDocument/2006/relationships/image" Target="../media/image76.png"/><Relationship Id="rId15" Type="http://schemas.openxmlformats.org/officeDocument/2006/relationships/image" Target="../media/image11.png"/><Relationship Id="rId23" Type="http://schemas.openxmlformats.org/officeDocument/2006/relationships/slide" Target="slide12.xml"/><Relationship Id="rId28" Type="http://schemas.openxmlformats.org/officeDocument/2006/relationships/image" Target="../media/image16.png"/><Relationship Id="rId10" Type="http://schemas.openxmlformats.org/officeDocument/2006/relationships/image" Target="../media/image8.png"/><Relationship Id="rId19" Type="http://schemas.openxmlformats.org/officeDocument/2006/relationships/slide" Target="slide8.xml"/><Relationship Id="rId31" Type="http://schemas.openxmlformats.org/officeDocument/2006/relationships/image" Target="../media/image82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10.png"/><Relationship Id="rId22" Type="http://schemas.openxmlformats.org/officeDocument/2006/relationships/image" Target="../media/image55.png"/><Relationship Id="rId27" Type="http://schemas.openxmlformats.org/officeDocument/2006/relationships/slide" Target="slide10.xml"/><Relationship Id="rId30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624455"/>
            <a:ext cx="4953811" cy="62335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3414712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298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4953811" y="1756580"/>
            <a:ext cx="70857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Освіта – це не підготовка до життя. Освіта – це саме життя.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030482" y="4657146"/>
            <a:ext cx="7161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>
                <a:solidFill>
                  <a:schemeClr val="bg1"/>
                </a:solidFill>
                <a:latin typeface="Bookman Old Style" panose="02050604050505020204" pitchFamily="18" charset="0"/>
              </a:rPr>
              <a:t>Джон Дьюї</a:t>
            </a:r>
            <a:endParaRPr lang="en-UA" sz="32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479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 сполучна лінія 37">
            <a:extLst>
              <a:ext uri="{FF2B5EF4-FFF2-40B4-BE49-F238E27FC236}">
                <a16:creationId xmlns:a16="http://schemas.microsoft.com/office/drawing/2014/main" id="{527B1750-EBF8-36B8-AB3C-584366493C35}"/>
              </a:ext>
            </a:extLst>
          </p:cNvPr>
          <p:cNvCxnSpPr>
            <a:cxnSpLocks/>
          </p:cNvCxnSpPr>
          <p:nvPr/>
        </p:nvCxnSpPr>
        <p:spPr>
          <a:xfrm flipH="1">
            <a:off x="1724219" y="5003228"/>
            <a:ext cx="3003892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riangle 77">
            <a:extLst>
              <a:ext uri="{FF2B5EF4-FFF2-40B4-BE49-F238E27FC236}">
                <a16:creationId xmlns:a16="http://schemas.microsoft.com/office/drawing/2014/main" id="{B896AAB5-BDB2-01C7-16D5-7A51092E965F}"/>
              </a:ext>
            </a:extLst>
          </p:cNvPr>
          <p:cNvSpPr/>
          <p:nvPr/>
        </p:nvSpPr>
        <p:spPr>
          <a:xfrm>
            <a:off x="1720108" y="1845686"/>
            <a:ext cx="2990437" cy="4465622"/>
          </a:xfrm>
          <a:custGeom>
            <a:avLst/>
            <a:gdLst>
              <a:gd name="connsiteX0" fmla="*/ 0 w 1088289"/>
              <a:gd name="connsiteY0" fmla="*/ 1697973 h 1697973"/>
              <a:gd name="connsiteX1" fmla="*/ 1088289 w 1088289"/>
              <a:gd name="connsiteY1" fmla="*/ 0 h 1697973"/>
              <a:gd name="connsiteX2" fmla="*/ 1088289 w 1088289"/>
              <a:gd name="connsiteY2" fmla="*/ 1697973 h 1697973"/>
              <a:gd name="connsiteX3" fmla="*/ 0 w 1088289"/>
              <a:gd name="connsiteY3" fmla="*/ 1697973 h 1697973"/>
              <a:gd name="connsiteX0" fmla="*/ 0 w 1772867"/>
              <a:gd name="connsiteY0" fmla="*/ 2015812 h 2015812"/>
              <a:gd name="connsiteX1" fmla="*/ 1772867 w 1772867"/>
              <a:gd name="connsiteY1" fmla="*/ 0 h 2015812"/>
              <a:gd name="connsiteX2" fmla="*/ 1088289 w 1772867"/>
              <a:gd name="connsiteY2" fmla="*/ 2015812 h 2015812"/>
              <a:gd name="connsiteX3" fmla="*/ 0 w 1772867"/>
              <a:gd name="connsiteY3" fmla="*/ 2015812 h 2015812"/>
              <a:gd name="connsiteX0" fmla="*/ 0 w 3005106"/>
              <a:gd name="connsiteY0" fmla="*/ 3184484 h 3184484"/>
              <a:gd name="connsiteX1" fmla="*/ 3005106 w 3005106"/>
              <a:gd name="connsiteY1" fmla="*/ 0 h 3184484"/>
              <a:gd name="connsiteX2" fmla="*/ 2320528 w 3005106"/>
              <a:gd name="connsiteY2" fmla="*/ 2015812 h 3184484"/>
              <a:gd name="connsiteX3" fmla="*/ 0 w 3005106"/>
              <a:gd name="connsiteY3" fmla="*/ 3184484 h 3184484"/>
              <a:gd name="connsiteX0" fmla="*/ 0 w 3005106"/>
              <a:gd name="connsiteY0" fmla="*/ 3184484 h 4465622"/>
              <a:gd name="connsiteX1" fmla="*/ 3005106 w 3005106"/>
              <a:gd name="connsiteY1" fmla="*/ 0 h 4465622"/>
              <a:gd name="connsiteX2" fmla="*/ 697101 w 3005106"/>
              <a:gd name="connsiteY2" fmla="*/ 4465622 h 4465622"/>
              <a:gd name="connsiteX3" fmla="*/ 0 w 3005106"/>
              <a:gd name="connsiteY3" fmla="*/ 3184484 h 4465622"/>
              <a:gd name="connsiteX0" fmla="*/ 0 w 2990437"/>
              <a:gd name="connsiteY0" fmla="*/ 3164925 h 4465622"/>
              <a:gd name="connsiteX1" fmla="*/ 2990437 w 2990437"/>
              <a:gd name="connsiteY1" fmla="*/ 0 h 4465622"/>
              <a:gd name="connsiteX2" fmla="*/ 682432 w 2990437"/>
              <a:gd name="connsiteY2" fmla="*/ 4465622 h 4465622"/>
              <a:gd name="connsiteX3" fmla="*/ 0 w 2990437"/>
              <a:gd name="connsiteY3" fmla="*/ 3164925 h 4465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90437" h="4465622">
                <a:moveTo>
                  <a:pt x="0" y="3164925"/>
                </a:moveTo>
                <a:lnTo>
                  <a:pt x="2990437" y="0"/>
                </a:lnTo>
                <a:lnTo>
                  <a:pt x="682432" y="4465622"/>
                </a:lnTo>
                <a:lnTo>
                  <a:pt x="0" y="3164925"/>
                </a:ln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/>
              <p:nvPr/>
            </p:nvSpPr>
            <p:spPr>
              <a:xfrm>
                <a:off x="5433391" y="39926"/>
                <a:ext cx="6703022" cy="4034921"/>
              </a:xfrm>
              <a:prstGeom prst="roundRect">
                <a:avLst>
                  <a:gd name="adj" fmla="val 297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знаходиться на ребрі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uk-UA" sz="2800" b="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призми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так, 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𝑃𝐵</m:t>
                    </m:r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=2:1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Знайдіть радіус кола, яке вписане у переріз призми площиною, що проходить через вершину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паралельно площині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при умові, що радіус вписаного кола у трикутник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дорівнює 12 см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7" name="Rounded Rectangle 66">
                <a:extLst>
                  <a:ext uri="{FF2B5EF4-FFF2-40B4-BE49-F238E27FC236}">
                    <a16:creationId xmlns:a16="http://schemas.microsoft.com/office/drawing/2014/main" id="{EE368D98-7B69-F065-961A-49BF7EC925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3391" y="39926"/>
                <a:ext cx="6703022" cy="4034921"/>
              </a:xfrm>
              <a:prstGeom prst="roundRect">
                <a:avLst>
                  <a:gd name="adj" fmla="val 2975"/>
                </a:avLst>
              </a:prstGeom>
              <a:blipFill>
                <a:blip r:embed="rId24"/>
                <a:stretch>
                  <a:fillRect l="-1321" t="-625" r="-1132" b="-281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 сполучна лінія 37">
            <a:extLst>
              <a:ext uri="{FF2B5EF4-FFF2-40B4-BE49-F238E27FC236}">
                <a16:creationId xmlns:a16="http://schemas.microsoft.com/office/drawing/2014/main" id="{71D78170-3804-F832-7DF6-358F7B7AF33F}"/>
              </a:ext>
            </a:extLst>
          </p:cNvPr>
          <p:cNvCxnSpPr>
            <a:cxnSpLocks/>
          </p:cNvCxnSpPr>
          <p:nvPr/>
        </p:nvCxnSpPr>
        <p:spPr>
          <a:xfrm flipH="1">
            <a:off x="2398568" y="5003228"/>
            <a:ext cx="2329543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7">
            <a:extLst>
              <a:ext uri="{FF2B5EF4-FFF2-40B4-BE49-F238E27FC236}">
                <a16:creationId xmlns:a16="http://schemas.microsoft.com/office/drawing/2014/main" id="{47811860-3011-4D76-E1F3-40A862AB2583}"/>
              </a:ext>
            </a:extLst>
          </p:cNvPr>
          <p:cNvCxnSpPr>
            <a:cxnSpLocks/>
          </p:cNvCxnSpPr>
          <p:nvPr/>
        </p:nvCxnSpPr>
        <p:spPr>
          <a:xfrm flipH="1">
            <a:off x="1724219" y="1834808"/>
            <a:ext cx="300389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7">
            <a:extLst>
              <a:ext uri="{FF2B5EF4-FFF2-40B4-BE49-F238E27FC236}">
                <a16:creationId xmlns:a16="http://schemas.microsoft.com/office/drawing/2014/main" id="{C4C7AF4C-C8C9-BC19-7EFD-E1703A6A3FE3}"/>
              </a:ext>
            </a:extLst>
          </p:cNvPr>
          <p:cNvCxnSpPr>
            <a:cxnSpLocks/>
          </p:cNvCxnSpPr>
          <p:nvPr/>
        </p:nvCxnSpPr>
        <p:spPr>
          <a:xfrm flipH="1">
            <a:off x="2398568" y="1834808"/>
            <a:ext cx="2329543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7">
            <a:extLst>
              <a:ext uri="{FF2B5EF4-FFF2-40B4-BE49-F238E27FC236}">
                <a16:creationId xmlns:a16="http://schemas.microsoft.com/office/drawing/2014/main" id="{CA5C9C8D-A13D-DC9E-B041-EAB5A4199F1D}"/>
              </a:ext>
            </a:extLst>
          </p:cNvPr>
          <p:cNvCxnSpPr>
            <a:cxnSpLocks/>
          </p:cNvCxnSpPr>
          <p:nvPr/>
        </p:nvCxnSpPr>
        <p:spPr>
          <a:xfrm>
            <a:off x="1723544" y="1834808"/>
            <a:ext cx="675024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37">
            <a:extLst>
              <a:ext uri="{FF2B5EF4-FFF2-40B4-BE49-F238E27FC236}">
                <a16:creationId xmlns:a16="http://schemas.microsoft.com/office/drawing/2014/main" id="{B88E20B3-C6DB-3520-3851-6301419FE1A4}"/>
              </a:ext>
            </a:extLst>
          </p:cNvPr>
          <p:cNvCxnSpPr>
            <a:cxnSpLocks/>
          </p:cNvCxnSpPr>
          <p:nvPr/>
        </p:nvCxnSpPr>
        <p:spPr>
          <a:xfrm flipV="1">
            <a:off x="1723544" y="1834808"/>
            <a:ext cx="0" cy="316842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37">
            <a:extLst>
              <a:ext uri="{FF2B5EF4-FFF2-40B4-BE49-F238E27FC236}">
                <a16:creationId xmlns:a16="http://schemas.microsoft.com/office/drawing/2014/main" id="{BF75435E-F31F-959C-BAA3-3A4F2A6D5635}"/>
              </a:ext>
            </a:extLst>
          </p:cNvPr>
          <p:cNvCxnSpPr>
            <a:cxnSpLocks/>
          </p:cNvCxnSpPr>
          <p:nvPr/>
        </p:nvCxnSpPr>
        <p:spPr>
          <a:xfrm flipV="1">
            <a:off x="2398568" y="3157479"/>
            <a:ext cx="0" cy="316842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37">
            <a:extLst>
              <a:ext uri="{FF2B5EF4-FFF2-40B4-BE49-F238E27FC236}">
                <a16:creationId xmlns:a16="http://schemas.microsoft.com/office/drawing/2014/main" id="{D595CA6E-FFC0-F8F2-5041-DF5325891067}"/>
              </a:ext>
            </a:extLst>
          </p:cNvPr>
          <p:cNvCxnSpPr>
            <a:cxnSpLocks/>
          </p:cNvCxnSpPr>
          <p:nvPr/>
        </p:nvCxnSpPr>
        <p:spPr>
          <a:xfrm flipV="1">
            <a:off x="4728111" y="1834808"/>
            <a:ext cx="0" cy="316842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riangle 77">
            <a:extLst>
              <a:ext uri="{FF2B5EF4-FFF2-40B4-BE49-F238E27FC236}">
                <a16:creationId xmlns:a16="http://schemas.microsoft.com/office/drawing/2014/main" id="{4AD82820-564E-C038-739E-59DA8382D390}"/>
              </a:ext>
            </a:extLst>
          </p:cNvPr>
          <p:cNvSpPr/>
          <p:nvPr/>
        </p:nvSpPr>
        <p:spPr>
          <a:xfrm>
            <a:off x="3474583" y="3675680"/>
            <a:ext cx="1256366" cy="1877050"/>
          </a:xfrm>
          <a:custGeom>
            <a:avLst/>
            <a:gdLst>
              <a:gd name="connsiteX0" fmla="*/ 0 w 1088289"/>
              <a:gd name="connsiteY0" fmla="*/ 1697973 h 1697973"/>
              <a:gd name="connsiteX1" fmla="*/ 1088289 w 1088289"/>
              <a:gd name="connsiteY1" fmla="*/ 0 h 1697973"/>
              <a:gd name="connsiteX2" fmla="*/ 1088289 w 1088289"/>
              <a:gd name="connsiteY2" fmla="*/ 1697973 h 1697973"/>
              <a:gd name="connsiteX3" fmla="*/ 0 w 1088289"/>
              <a:gd name="connsiteY3" fmla="*/ 1697973 h 1697973"/>
              <a:gd name="connsiteX0" fmla="*/ 0 w 1772867"/>
              <a:gd name="connsiteY0" fmla="*/ 2015812 h 2015812"/>
              <a:gd name="connsiteX1" fmla="*/ 1772867 w 1772867"/>
              <a:gd name="connsiteY1" fmla="*/ 0 h 2015812"/>
              <a:gd name="connsiteX2" fmla="*/ 1088289 w 1772867"/>
              <a:gd name="connsiteY2" fmla="*/ 2015812 h 2015812"/>
              <a:gd name="connsiteX3" fmla="*/ 0 w 1772867"/>
              <a:gd name="connsiteY3" fmla="*/ 2015812 h 2015812"/>
              <a:gd name="connsiteX0" fmla="*/ 0 w 3005106"/>
              <a:gd name="connsiteY0" fmla="*/ 3184484 h 3184484"/>
              <a:gd name="connsiteX1" fmla="*/ 3005106 w 3005106"/>
              <a:gd name="connsiteY1" fmla="*/ 0 h 3184484"/>
              <a:gd name="connsiteX2" fmla="*/ 2320528 w 3005106"/>
              <a:gd name="connsiteY2" fmla="*/ 2015812 h 3184484"/>
              <a:gd name="connsiteX3" fmla="*/ 0 w 3005106"/>
              <a:gd name="connsiteY3" fmla="*/ 3184484 h 3184484"/>
              <a:gd name="connsiteX0" fmla="*/ 0 w 3005106"/>
              <a:gd name="connsiteY0" fmla="*/ 3184484 h 4465622"/>
              <a:gd name="connsiteX1" fmla="*/ 3005106 w 3005106"/>
              <a:gd name="connsiteY1" fmla="*/ 0 h 4465622"/>
              <a:gd name="connsiteX2" fmla="*/ 697101 w 3005106"/>
              <a:gd name="connsiteY2" fmla="*/ 4465622 h 4465622"/>
              <a:gd name="connsiteX3" fmla="*/ 0 w 3005106"/>
              <a:gd name="connsiteY3" fmla="*/ 3184484 h 4465622"/>
              <a:gd name="connsiteX0" fmla="*/ 0 w 2990437"/>
              <a:gd name="connsiteY0" fmla="*/ 3164925 h 4465622"/>
              <a:gd name="connsiteX1" fmla="*/ 2990437 w 2990437"/>
              <a:gd name="connsiteY1" fmla="*/ 0 h 4465622"/>
              <a:gd name="connsiteX2" fmla="*/ 682432 w 2990437"/>
              <a:gd name="connsiteY2" fmla="*/ 4465622 h 4465622"/>
              <a:gd name="connsiteX3" fmla="*/ 0 w 2990437"/>
              <a:gd name="connsiteY3" fmla="*/ 3164925 h 4465622"/>
              <a:gd name="connsiteX0" fmla="*/ 0 w 2937915"/>
              <a:gd name="connsiteY0" fmla="*/ 3079578 h 4380275"/>
              <a:gd name="connsiteX1" fmla="*/ 2937915 w 2937915"/>
              <a:gd name="connsiteY1" fmla="*/ 0 h 4380275"/>
              <a:gd name="connsiteX2" fmla="*/ 682432 w 2937915"/>
              <a:gd name="connsiteY2" fmla="*/ 4380275 h 4380275"/>
              <a:gd name="connsiteX3" fmla="*/ 0 w 2937915"/>
              <a:gd name="connsiteY3" fmla="*/ 3079578 h 4380275"/>
              <a:gd name="connsiteX0" fmla="*/ 356 w 2255484"/>
              <a:gd name="connsiteY0" fmla="*/ 2377097 h 4380275"/>
              <a:gd name="connsiteX1" fmla="*/ 2255484 w 2255484"/>
              <a:gd name="connsiteY1" fmla="*/ 0 h 4380275"/>
              <a:gd name="connsiteX2" fmla="*/ 1 w 2255484"/>
              <a:gd name="connsiteY2" fmla="*/ 4380275 h 4380275"/>
              <a:gd name="connsiteX3" fmla="*/ 356 w 2255484"/>
              <a:gd name="connsiteY3" fmla="*/ 2377097 h 4380275"/>
              <a:gd name="connsiteX0" fmla="*/ 1 w 2255129"/>
              <a:gd name="connsiteY0" fmla="*/ 2377097 h 3369228"/>
              <a:gd name="connsiteX1" fmla="*/ 2255129 w 2255129"/>
              <a:gd name="connsiteY1" fmla="*/ 0 h 3369228"/>
              <a:gd name="connsiteX2" fmla="*/ 498604 w 2255129"/>
              <a:gd name="connsiteY2" fmla="*/ 3369228 h 3369228"/>
              <a:gd name="connsiteX3" fmla="*/ 1 w 2255129"/>
              <a:gd name="connsiteY3" fmla="*/ 2377097 h 3369228"/>
              <a:gd name="connsiteX0" fmla="*/ 1 w 2255129"/>
              <a:gd name="connsiteY0" fmla="*/ 2377097 h 3369228"/>
              <a:gd name="connsiteX1" fmla="*/ 2255129 w 2255129"/>
              <a:gd name="connsiteY1" fmla="*/ 0 h 3369228"/>
              <a:gd name="connsiteX2" fmla="*/ 498604 w 2255129"/>
              <a:gd name="connsiteY2" fmla="*/ 3369228 h 3369228"/>
              <a:gd name="connsiteX3" fmla="*/ 1 w 2255129"/>
              <a:gd name="connsiteY3" fmla="*/ 2377097 h 3369228"/>
              <a:gd name="connsiteX0" fmla="*/ -1 w 2255127"/>
              <a:gd name="connsiteY0" fmla="*/ 2377097 h 3369228"/>
              <a:gd name="connsiteX1" fmla="*/ 2255127 w 2255127"/>
              <a:gd name="connsiteY1" fmla="*/ 0 h 3369228"/>
              <a:gd name="connsiteX2" fmla="*/ 498602 w 2255127"/>
              <a:gd name="connsiteY2" fmla="*/ 3369228 h 3369228"/>
              <a:gd name="connsiteX3" fmla="*/ -1 w 2255127"/>
              <a:gd name="connsiteY3" fmla="*/ 2377097 h 336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5127" h="3369228">
                <a:moveTo>
                  <a:pt x="-1" y="2377097"/>
                </a:moveTo>
                <a:lnTo>
                  <a:pt x="2255127" y="0"/>
                </a:lnTo>
                <a:lnTo>
                  <a:pt x="498602" y="3369228"/>
                </a:lnTo>
                <a:cubicBezTo>
                  <a:pt x="242677" y="2826240"/>
                  <a:pt x="150881" y="2703431"/>
                  <a:pt x="-1" y="2377097"/>
                </a:cubicBezTo>
                <a:close/>
              </a:path>
            </a:pathLst>
          </a:custGeom>
          <a:solidFill>
            <a:srgbClr val="FFFF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6" name="Пряма сполучна лінія 37">
            <a:extLst>
              <a:ext uri="{FF2B5EF4-FFF2-40B4-BE49-F238E27FC236}">
                <a16:creationId xmlns:a16="http://schemas.microsoft.com/office/drawing/2014/main" id="{08BB0BDD-2AD0-DB34-ECDB-6C526DF38380}"/>
              </a:ext>
            </a:extLst>
          </p:cNvPr>
          <p:cNvCxnSpPr>
            <a:cxnSpLocks/>
          </p:cNvCxnSpPr>
          <p:nvPr/>
        </p:nvCxnSpPr>
        <p:spPr>
          <a:xfrm>
            <a:off x="3481824" y="5015730"/>
            <a:ext cx="277604" cy="5439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37">
            <a:extLst>
              <a:ext uri="{FF2B5EF4-FFF2-40B4-BE49-F238E27FC236}">
                <a16:creationId xmlns:a16="http://schemas.microsoft.com/office/drawing/2014/main" id="{1EE28B25-3F96-21B6-F03E-A7E803A936CB}"/>
              </a:ext>
            </a:extLst>
          </p:cNvPr>
          <p:cNvCxnSpPr>
            <a:cxnSpLocks/>
          </p:cNvCxnSpPr>
          <p:nvPr/>
        </p:nvCxnSpPr>
        <p:spPr>
          <a:xfrm flipV="1">
            <a:off x="3757489" y="3676471"/>
            <a:ext cx="970621" cy="18707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 сполучна лінія 37">
            <a:extLst>
              <a:ext uri="{FF2B5EF4-FFF2-40B4-BE49-F238E27FC236}">
                <a16:creationId xmlns:a16="http://schemas.microsoft.com/office/drawing/2014/main" id="{CAD86F0A-FB14-031D-5959-C429814DED7D}"/>
              </a:ext>
            </a:extLst>
          </p:cNvPr>
          <p:cNvCxnSpPr>
            <a:cxnSpLocks/>
          </p:cNvCxnSpPr>
          <p:nvPr/>
        </p:nvCxnSpPr>
        <p:spPr>
          <a:xfrm flipV="1">
            <a:off x="3481824" y="3676472"/>
            <a:ext cx="1246287" cy="1314253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 сполучна лінія 37">
            <a:extLst>
              <a:ext uri="{FF2B5EF4-FFF2-40B4-BE49-F238E27FC236}">
                <a16:creationId xmlns:a16="http://schemas.microsoft.com/office/drawing/2014/main" id="{7817A43B-1329-0890-F761-3D6EAAD122E3}"/>
              </a:ext>
            </a:extLst>
          </p:cNvPr>
          <p:cNvCxnSpPr>
            <a:cxnSpLocks/>
          </p:cNvCxnSpPr>
          <p:nvPr/>
        </p:nvCxnSpPr>
        <p:spPr>
          <a:xfrm flipV="1">
            <a:off x="2397894" y="1834806"/>
            <a:ext cx="2330216" cy="449109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7">
            <a:extLst>
              <a:ext uri="{FF2B5EF4-FFF2-40B4-BE49-F238E27FC236}">
                <a16:creationId xmlns:a16="http://schemas.microsoft.com/office/drawing/2014/main" id="{B7FD6ADF-2442-2AF9-0723-BDD20EF42C18}"/>
              </a:ext>
            </a:extLst>
          </p:cNvPr>
          <p:cNvCxnSpPr>
            <a:cxnSpLocks/>
          </p:cNvCxnSpPr>
          <p:nvPr/>
        </p:nvCxnSpPr>
        <p:spPr>
          <a:xfrm>
            <a:off x="1723544" y="5003228"/>
            <a:ext cx="675024" cy="132267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37">
            <a:extLst>
              <a:ext uri="{FF2B5EF4-FFF2-40B4-BE49-F238E27FC236}">
                <a16:creationId xmlns:a16="http://schemas.microsoft.com/office/drawing/2014/main" id="{307D2ECC-011D-0BE2-F589-68157CE83C5D}"/>
              </a:ext>
            </a:extLst>
          </p:cNvPr>
          <p:cNvCxnSpPr>
            <a:cxnSpLocks/>
          </p:cNvCxnSpPr>
          <p:nvPr/>
        </p:nvCxnSpPr>
        <p:spPr>
          <a:xfrm flipV="1">
            <a:off x="1723544" y="1834807"/>
            <a:ext cx="3004567" cy="3168421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197CE9D-B4C5-AF0C-628D-86A20FC6B9F2}"/>
                  </a:ext>
                </a:extLst>
              </p:cNvPr>
              <p:cNvSpPr txBox="1"/>
              <p:nvPr/>
            </p:nvSpPr>
            <p:spPr>
              <a:xfrm>
                <a:off x="1255056" y="4783364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8197CE9D-B4C5-AF0C-628D-86A20FC6B9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056" y="4783364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11111" r="-111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6150E13-B2D3-03D3-87BA-A835D2EC9848}"/>
                  </a:ext>
                </a:extLst>
              </p:cNvPr>
              <p:cNvSpPr txBox="1"/>
              <p:nvPr/>
            </p:nvSpPr>
            <p:spPr>
              <a:xfrm>
                <a:off x="4710545" y="479661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C6150E13-B2D3-03D3-87BA-A835D2EC9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45" y="4796616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01FCA4B-D01B-95BF-53DA-18C0FE25C9DE}"/>
                  </a:ext>
                </a:extLst>
              </p:cNvPr>
              <p:cNvSpPr txBox="1"/>
              <p:nvPr/>
            </p:nvSpPr>
            <p:spPr>
              <a:xfrm>
                <a:off x="2114065" y="630548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01FCA4B-D01B-95BF-53DA-18C0FE25C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065" y="6305485"/>
                <a:ext cx="436945" cy="584775"/>
              </a:xfrm>
              <a:prstGeom prst="rect">
                <a:avLst/>
              </a:prstGeom>
              <a:blipFill>
                <a:blip r:embed="rId27"/>
                <a:stretch>
                  <a:fillRect l="-11429" r="-1142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1549987-A9F5-22BA-015D-C54BE1D09306}"/>
                  </a:ext>
                </a:extLst>
              </p:cNvPr>
              <p:cNvSpPr txBox="1"/>
              <p:nvPr/>
            </p:nvSpPr>
            <p:spPr>
              <a:xfrm>
                <a:off x="4682181" y="1416598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11549987-A9F5-22BA-015D-C54BE1D093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2181" y="1416598"/>
                <a:ext cx="715840" cy="584775"/>
              </a:xfrm>
              <a:prstGeom prst="rect">
                <a:avLst/>
              </a:prstGeom>
              <a:blipFill>
                <a:blip r:embed="rId28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798A1A2-BEEE-3FDE-33D8-79350185CA05}"/>
                  </a:ext>
                </a:extLst>
              </p:cNvPr>
              <p:cNvSpPr txBox="1"/>
              <p:nvPr/>
            </p:nvSpPr>
            <p:spPr>
              <a:xfrm>
                <a:off x="1032632" y="1416599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798A1A2-BEEE-3FDE-33D8-79350185C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632" y="1416599"/>
                <a:ext cx="715840" cy="584775"/>
              </a:xfrm>
              <a:prstGeom prst="rect">
                <a:avLst/>
              </a:prstGeom>
              <a:blipFill>
                <a:blip r:embed="rId29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A260852-1C95-A740-F774-47E94278637F}"/>
                  </a:ext>
                </a:extLst>
              </p:cNvPr>
              <p:cNvSpPr txBox="1"/>
              <p:nvPr/>
            </p:nvSpPr>
            <p:spPr>
              <a:xfrm>
                <a:off x="2161870" y="2411168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6A260852-1C95-A740-F774-47E942786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1870" y="2411168"/>
                <a:ext cx="715840" cy="584775"/>
              </a:xfrm>
              <a:prstGeom prst="rect">
                <a:avLst/>
              </a:prstGeom>
              <a:blipFill>
                <a:blip r:embed="rId30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E16248B-E70B-9B44-D260-EE7E98279CE4}"/>
                  </a:ext>
                </a:extLst>
              </p:cNvPr>
              <p:cNvSpPr txBox="1"/>
              <p:nvPr/>
            </p:nvSpPr>
            <p:spPr>
              <a:xfrm>
                <a:off x="4591987" y="3275506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2E16248B-E70B-9B44-D260-EE7E98279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1987" y="3275506"/>
                <a:ext cx="715840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335D373-2038-64D1-76E7-B26167F1AAAB}"/>
                  </a:ext>
                </a:extLst>
              </p:cNvPr>
              <p:cNvSpPr txBox="1"/>
              <p:nvPr/>
            </p:nvSpPr>
            <p:spPr>
              <a:xfrm>
                <a:off x="3503129" y="5471654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335D373-2038-64D1-76E7-B26167F1A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129" y="5471654"/>
                <a:ext cx="715840" cy="584775"/>
              </a:xfrm>
              <a:prstGeom prst="rect">
                <a:avLst/>
              </a:prstGeom>
              <a:blipFill>
                <a:blip r:embed="rId32"/>
                <a:stretch>
                  <a:fillRect b="-148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9189ADEE-2FDF-77BA-C734-359EFEEB3F78}"/>
                  </a:ext>
                </a:extLst>
              </p:cNvPr>
              <p:cNvSpPr txBox="1"/>
              <p:nvPr/>
            </p:nvSpPr>
            <p:spPr>
              <a:xfrm>
                <a:off x="3052031" y="4481725"/>
                <a:ext cx="71584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9189ADEE-2FDF-77BA-C734-359EFEEB3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2031" y="4481725"/>
                <a:ext cx="715840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75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80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властивості паралельних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95E4741B-7DBC-71A3-746B-F8391E708773}"/>
                  </a:ext>
                </a:extLst>
              </p:cNvPr>
              <p:cNvSpPr/>
              <p:nvPr/>
            </p:nvSpPr>
            <p:spPr>
              <a:xfrm>
                <a:off x="1243013" y="1497558"/>
                <a:ext cx="10672762" cy="1228801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Площина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r>
                  <a:rPr lang="en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площини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70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по паралельних прямих. Чи будуть паралельні площини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95E4741B-7DBC-71A3-746B-F8391E708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3" y="1497558"/>
                <a:ext cx="10672762" cy="1228801"/>
              </a:xfrm>
              <a:prstGeom prst="roundRect">
                <a:avLst>
                  <a:gd name="adj" fmla="val 8531"/>
                </a:avLst>
              </a:prstGeom>
              <a:blipFill>
                <a:blip r:embed="rId10"/>
                <a:stretch>
                  <a:fillRect b="-103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3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Що ви знаєте про паралельні відрізки, що знаходяться між паралельними прямими?</a:t>
            </a:r>
            <a:endParaRPr lang="en-UA" sz="24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паралельні протилежні грані паралелепіпеда?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 (стор.270-271), вивчити властивості;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 5.7; 5.11; 5.22; 5.40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§4, п.31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31.12; 31.14; 31.9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паралельних площин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13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arallelogram 160" hidden="1">
            <a:extLst>
              <a:ext uri="{FF2B5EF4-FFF2-40B4-BE49-F238E27FC236}">
                <a16:creationId xmlns:a16="http://schemas.microsoft.com/office/drawing/2014/main" id="{49E8FEFE-6EFD-8A83-27FA-6B12C94F8C98}"/>
              </a:ext>
            </a:extLst>
          </p:cNvPr>
          <p:cNvSpPr/>
          <p:nvPr/>
        </p:nvSpPr>
        <p:spPr>
          <a:xfrm rot="3013093" flipV="1">
            <a:off x="7478788" y="2142112"/>
            <a:ext cx="2081334" cy="1576167"/>
          </a:xfrm>
          <a:prstGeom prst="parallelogram">
            <a:avLst>
              <a:gd name="adj" fmla="val 39102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F5DF190E-E155-8BAA-2870-E3587986C90E}"/>
              </a:ext>
            </a:extLst>
          </p:cNvPr>
          <p:cNvCxnSpPr>
            <a:cxnSpLocks/>
          </p:cNvCxnSpPr>
          <p:nvPr/>
        </p:nvCxnSpPr>
        <p:spPr>
          <a:xfrm flipV="1">
            <a:off x="6883752" y="2739976"/>
            <a:ext cx="335272" cy="60743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7E445C3-6F9B-0940-C1F3-64F4C086E0C2}"/>
              </a:ext>
            </a:extLst>
          </p:cNvPr>
          <p:cNvCxnSpPr>
            <a:cxnSpLocks/>
          </p:cNvCxnSpPr>
          <p:nvPr/>
        </p:nvCxnSpPr>
        <p:spPr>
          <a:xfrm flipH="1" flipV="1">
            <a:off x="6883752" y="3355197"/>
            <a:ext cx="437162" cy="526692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534D61C-24C4-1660-3BBC-E916B66B8375}"/>
              </a:ext>
            </a:extLst>
          </p:cNvPr>
          <p:cNvCxnSpPr>
            <a:cxnSpLocks/>
          </p:cNvCxnSpPr>
          <p:nvPr/>
        </p:nvCxnSpPr>
        <p:spPr>
          <a:xfrm flipV="1">
            <a:off x="7406931" y="1269389"/>
            <a:ext cx="625543" cy="1133344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E8DD19B4-86F2-F172-3B55-35A830E99B12}"/>
              </a:ext>
            </a:extLst>
          </p:cNvPr>
          <p:cNvSpPr/>
          <p:nvPr/>
        </p:nvSpPr>
        <p:spPr>
          <a:xfrm>
            <a:off x="5927330" y="127337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3260708" y="0"/>
            <a:ext cx="6139031" cy="480693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 паралельних площин 1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4129355-DFC8-917F-C819-244EA766875D}"/>
              </a:ext>
            </a:extLst>
          </p:cNvPr>
          <p:cNvSpPr/>
          <p:nvPr/>
        </p:nvSpPr>
        <p:spPr>
          <a:xfrm>
            <a:off x="5412486" y="550127"/>
            <a:ext cx="6558557" cy="6210012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7E5DED8-1097-B418-7C6E-2E2F1AD996B0}"/>
              </a:ext>
            </a:extLst>
          </p:cNvPr>
          <p:cNvSpPr>
            <a:spLocks/>
          </p:cNvSpPr>
          <p:nvPr/>
        </p:nvSpPr>
        <p:spPr>
          <a:xfrm>
            <a:off x="1138847" y="1916293"/>
            <a:ext cx="4130892" cy="4498617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паралельні площини перетнути третьою, то прямі їх перетину будуть паралельні між собою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1" name="Picture 10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CA2E817B-4F5E-F01C-C225-E0990151A8E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8" name="Picture 17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40AF358-48ED-F538-1461-DB772C78038E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5B6ADD-935D-3615-6885-3038854466D8}"/>
              </a:ext>
            </a:extLst>
          </p:cNvPr>
          <p:cNvCxnSpPr>
            <a:cxnSpLocks/>
          </p:cNvCxnSpPr>
          <p:nvPr/>
        </p:nvCxnSpPr>
        <p:spPr>
          <a:xfrm flipV="1">
            <a:off x="5919063" y="1266644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DB393D3-CC33-32A1-A3D0-FB4F24C71470}"/>
              </a:ext>
            </a:extLst>
          </p:cNvPr>
          <p:cNvCxnSpPr>
            <a:cxnSpLocks/>
          </p:cNvCxnSpPr>
          <p:nvPr/>
        </p:nvCxnSpPr>
        <p:spPr>
          <a:xfrm>
            <a:off x="5919063" y="240423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C6C954-7129-3F30-8DF2-072097A2403F}"/>
              </a:ext>
            </a:extLst>
          </p:cNvPr>
          <p:cNvCxnSpPr>
            <a:cxnSpLocks/>
          </p:cNvCxnSpPr>
          <p:nvPr/>
        </p:nvCxnSpPr>
        <p:spPr>
          <a:xfrm flipV="1">
            <a:off x="10221852" y="1273364"/>
            <a:ext cx="490759" cy="11268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8EDFB82-F808-9E64-3CD3-A4F33AA39CDA}"/>
              </a:ext>
            </a:extLst>
          </p:cNvPr>
          <p:cNvCxnSpPr>
            <a:cxnSpLocks/>
          </p:cNvCxnSpPr>
          <p:nvPr/>
        </p:nvCxnSpPr>
        <p:spPr>
          <a:xfrm>
            <a:off x="6415513" y="1269389"/>
            <a:ext cx="16169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86991F-1837-1AB2-DFFE-983A5DE1701D}"/>
                  </a:ext>
                </a:extLst>
              </p:cNvPr>
              <p:cNvSpPr txBox="1"/>
              <p:nvPr/>
            </p:nvSpPr>
            <p:spPr>
              <a:xfrm>
                <a:off x="5973852" y="183044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86991F-1837-1AB2-DFFE-983A5DE17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3852" y="1830448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A3C71BA-08ED-F3DB-136B-C3C72B6559C3}"/>
              </a:ext>
            </a:extLst>
          </p:cNvPr>
          <p:cNvCxnSpPr>
            <a:cxnSpLocks/>
          </p:cNvCxnSpPr>
          <p:nvPr/>
        </p:nvCxnSpPr>
        <p:spPr>
          <a:xfrm flipV="1">
            <a:off x="7202979" y="2399042"/>
            <a:ext cx="206265" cy="3737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F876F68-5421-4015-9349-A010B890E7F8}"/>
              </a:ext>
            </a:extLst>
          </p:cNvPr>
          <p:cNvCxnSpPr>
            <a:cxnSpLocks/>
          </p:cNvCxnSpPr>
          <p:nvPr/>
        </p:nvCxnSpPr>
        <p:spPr>
          <a:xfrm flipH="1" flipV="1">
            <a:off x="7320914" y="3879395"/>
            <a:ext cx="507687" cy="6116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977083EC-CF73-790E-83E4-03023B78768E}"/>
              </a:ext>
            </a:extLst>
          </p:cNvPr>
          <p:cNvCxnSpPr>
            <a:cxnSpLocks/>
          </p:cNvCxnSpPr>
          <p:nvPr/>
        </p:nvCxnSpPr>
        <p:spPr>
          <a:xfrm>
            <a:off x="8032474" y="1268996"/>
            <a:ext cx="850210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8352C5A1-51E6-2685-E1E2-53AF5A6C7740}"/>
              </a:ext>
            </a:extLst>
          </p:cNvPr>
          <p:cNvCxnSpPr>
            <a:cxnSpLocks/>
          </p:cNvCxnSpPr>
          <p:nvPr/>
        </p:nvCxnSpPr>
        <p:spPr>
          <a:xfrm>
            <a:off x="8882684" y="1268584"/>
            <a:ext cx="182992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7635465-6F7B-48F2-5117-176AD808E6F8}"/>
              </a:ext>
            </a:extLst>
          </p:cNvPr>
          <p:cNvCxnSpPr>
            <a:cxnSpLocks/>
          </p:cNvCxnSpPr>
          <p:nvPr/>
        </p:nvCxnSpPr>
        <p:spPr>
          <a:xfrm>
            <a:off x="7202979" y="2737853"/>
            <a:ext cx="159338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Parallelogram 159" hidden="1">
            <a:extLst>
              <a:ext uri="{FF2B5EF4-FFF2-40B4-BE49-F238E27FC236}">
                <a16:creationId xmlns:a16="http://schemas.microsoft.com/office/drawing/2014/main" id="{4C8E7863-B087-2843-A828-4812283F4CBD}"/>
              </a:ext>
            </a:extLst>
          </p:cNvPr>
          <p:cNvSpPr/>
          <p:nvPr/>
        </p:nvSpPr>
        <p:spPr>
          <a:xfrm rot="3013093" flipV="1">
            <a:off x="8228294" y="1577604"/>
            <a:ext cx="1731052" cy="636366"/>
          </a:xfrm>
          <a:prstGeom prst="parallelogram">
            <a:avLst>
              <a:gd name="adj" fmla="val 39102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6A32C44-0554-3F97-03FF-FADE912C9E8A}"/>
              </a:ext>
            </a:extLst>
          </p:cNvPr>
          <p:cNvCxnSpPr>
            <a:cxnSpLocks/>
          </p:cNvCxnSpPr>
          <p:nvPr/>
        </p:nvCxnSpPr>
        <p:spPr>
          <a:xfrm flipH="1" flipV="1">
            <a:off x="8044010" y="1264401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ACF39B2-1BEA-EE73-ADF7-3E0E1247D05B}"/>
              </a:ext>
            </a:extLst>
          </p:cNvPr>
          <p:cNvCxnSpPr>
            <a:cxnSpLocks/>
          </p:cNvCxnSpPr>
          <p:nvPr/>
        </p:nvCxnSpPr>
        <p:spPr>
          <a:xfrm flipH="1" flipV="1">
            <a:off x="8369438" y="665343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42E8ABB-90A0-36EA-840D-8CD3519EB312}"/>
              </a:ext>
            </a:extLst>
          </p:cNvPr>
          <p:cNvCxnSpPr>
            <a:cxnSpLocks/>
          </p:cNvCxnSpPr>
          <p:nvPr/>
        </p:nvCxnSpPr>
        <p:spPr>
          <a:xfrm flipV="1">
            <a:off x="8032474" y="663135"/>
            <a:ext cx="334752" cy="60649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77705570-E65A-0427-452C-0A2A4FFF161C}"/>
              </a:ext>
            </a:extLst>
          </p:cNvPr>
          <p:cNvSpPr/>
          <p:nvPr/>
        </p:nvSpPr>
        <p:spPr>
          <a:xfrm>
            <a:off x="5898340" y="274858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434D216-9FDB-4EC7-0892-CBF4B631ED1D}"/>
              </a:ext>
            </a:extLst>
          </p:cNvPr>
          <p:cNvCxnSpPr>
            <a:cxnSpLocks/>
          </p:cNvCxnSpPr>
          <p:nvPr/>
        </p:nvCxnSpPr>
        <p:spPr>
          <a:xfrm flipV="1">
            <a:off x="7828601" y="1810295"/>
            <a:ext cx="1479935" cy="268131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411238B-63F3-1C9A-7C59-A941119D42B6}"/>
              </a:ext>
            </a:extLst>
          </p:cNvPr>
          <p:cNvCxnSpPr>
            <a:cxnSpLocks/>
          </p:cNvCxnSpPr>
          <p:nvPr/>
        </p:nvCxnSpPr>
        <p:spPr>
          <a:xfrm flipH="1" flipV="1">
            <a:off x="7230938" y="2746031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C51475-0C46-C7F1-1191-569F0AE990EE}"/>
              </a:ext>
            </a:extLst>
          </p:cNvPr>
          <p:cNvCxnSpPr>
            <a:cxnSpLocks/>
          </p:cNvCxnSpPr>
          <p:nvPr/>
        </p:nvCxnSpPr>
        <p:spPr>
          <a:xfrm flipV="1">
            <a:off x="5890252" y="2737853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295772-AA08-1836-ABAF-8A77151DB930}"/>
              </a:ext>
            </a:extLst>
          </p:cNvPr>
          <p:cNvCxnSpPr>
            <a:cxnSpLocks/>
          </p:cNvCxnSpPr>
          <p:nvPr/>
        </p:nvCxnSpPr>
        <p:spPr>
          <a:xfrm>
            <a:off x="5890252" y="387544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76E8BF-7B4D-105A-0EF7-3810155F9C19}"/>
              </a:ext>
            </a:extLst>
          </p:cNvPr>
          <p:cNvCxnSpPr>
            <a:cxnSpLocks/>
          </p:cNvCxnSpPr>
          <p:nvPr/>
        </p:nvCxnSpPr>
        <p:spPr>
          <a:xfrm flipV="1">
            <a:off x="10193041" y="2746031"/>
            <a:ext cx="490124" cy="11254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EF6148-84D7-A5A5-38A0-3F7EA7B5968E}"/>
              </a:ext>
            </a:extLst>
          </p:cNvPr>
          <p:cNvCxnSpPr>
            <a:cxnSpLocks/>
          </p:cNvCxnSpPr>
          <p:nvPr/>
        </p:nvCxnSpPr>
        <p:spPr>
          <a:xfrm>
            <a:off x="8796364" y="2740598"/>
            <a:ext cx="189312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CB69FD54-7869-653B-A49A-042C060F8AF7}"/>
              </a:ext>
            </a:extLst>
          </p:cNvPr>
          <p:cNvCxnSpPr>
            <a:cxnSpLocks/>
          </p:cNvCxnSpPr>
          <p:nvPr/>
        </p:nvCxnSpPr>
        <p:spPr>
          <a:xfrm>
            <a:off x="6380376" y="2737853"/>
            <a:ext cx="83864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8D64C57-4F22-DCFB-BAA5-B4D7EEF00CEF}"/>
                  </a:ext>
                </a:extLst>
              </p:cNvPr>
              <p:cNvSpPr txBox="1"/>
              <p:nvPr/>
            </p:nvSpPr>
            <p:spPr>
              <a:xfrm>
                <a:off x="7552593" y="381394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8D64C57-4F22-DCFB-BAA5-B4D7EEF00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2593" y="381394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B8ECCCF-9B8D-A939-29AF-3F066E3D7FEC}"/>
                  </a:ext>
                </a:extLst>
              </p:cNvPr>
              <p:cNvSpPr txBox="1"/>
              <p:nvPr/>
            </p:nvSpPr>
            <p:spPr>
              <a:xfrm>
                <a:off x="8333425" y="12576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B8ECCCF-9B8D-A939-29AF-3F066E3D7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3425" y="125762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61AB40-8FAE-366B-369C-8546E30E9D16}"/>
                  </a:ext>
                </a:extLst>
              </p:cNvPr>
              <p:cNvSpPr txBox="1"/>
              <p:nvPr/>
            </p:nvSpPr>
            <p:spPr>
              <a:xfrm>
                <a:off x="7478853" y="276734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61AB40-8FAE-366B-369C-8546E30E9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853" y="2767349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2E2C89D-8AA7-3DAC-DA63-02D08886AFDD}"/>
                  </a:ext>
                </a:extLst>
              </p:cNvPr>
              <p:cNvSpPr txBox="1"/>
              <p:nvPr/>
            </p:nvSpPr>
            <p:spPr>
              <a:xfrm>
                <a:off x="5703450" y="4794520"/>
                <a:ext cx="12794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2E2C89D-8AA7-3DAC-DA63-02D08886A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0" y="4794520"/>
                <a:ext cx="1279466" cy="646331"/>
              </a:xfrm>
              <a:prstGeom prst="rect">
                <a:avLst/>
              </a:prstGeom>
              <a:blipFill>
                <a:blip r:embed="rId31"/>
                <a:stretch>
                  <a:fillRect r="-6931" b="-2115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24F6048-ADE9-360D-D056-0354B02C8FD5}"/>
                  </a:ext>
                </a:extLst>
              </p:cNvPr>
              <p:cNvSpPr txBox="1"/>
              <p:nvPr/>
            </p:nvSpPr>
            <p:spPr>
              <a:xfrm>
                <a:off x="5703450" y="5379295"/>
                <a:ext cx="26299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324F6048-ADE9-360D-D056-0354B02C8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0" y="5379295"/>
                <a:ext cx="2629976" cy="646331"/>
              </a:xfrm>
              <a:prstGeom prst="rect">
                <a:avLst/>
              </a:prstGeom>
              <a:blipFill>
                <a:blip r:embed="rId32"/>
                <a:stretch>
                  <a:fillRect l="-2404" b="-115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325F9B7D-0C54-E256-A5AB-0F11F876985C}"/>
                  </a:ext>
                </a:extLst>
              </p:cNvPr>
              <p:cNvSpPr txBox="1"/>
              <p:nvPr/>
            </p:nvSpPr>
            <p:spPr>
              <a:xfrm>
                <a:off x="5703450" y="5957218"/>
                <a:ext cx="26637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325F9B7D-0C54-E256-A5AB-0F11F87698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450" y="5957218"/>
                <a:ext cx="2663776" cy="646331"/>
              </a:xfrm>
              <a:prstGeom prst="rect">
                <a:avLst/>
              </a:prstGeom>
              <a:blipFill>
                <a:blip r:embed="rId33"/>
                <a:stretch>
                  <a:fillRect l="-2370" b="-230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64A1494D-1B45-15BC-5C17-17DD4817EE8D}"/>
              </a:ext>
            </a:extLst>
          </p:cNvPr>
          <p:cNvCxnSpPr>
            <a:cxnSpLocks/>
          </p:cNvCxnSpPr>
          <p:nvPr/>
        </p:nvCxnSpPr>
        <p:spPr>
          <a:xfrm>
            <a:off x="8282511" y="4839665"/>
            <a:ext cx="0" cy="170232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ight Arrow 170">
            <a:extLst>
              <a:ext uri="{FF2B5EF4-FFF2-40B4-BE49-F238E27FC236}">
                <a16:creationId xmlns:a16="http://schemas.microsoft.com/office/drawing/2014/main" id="{FD7498B5-44D3-A86E-55EA-E727555A9BC4}"/>
              </a:ext>
            </a:extLst>
          </p:cNvPr>
          <p:cNvSpPr/>
          <p:nvPr/>
        </p:nvSpPr>
        <p:spPr>
          <a:xfrm>
            <a:off x="8565676" y="5597467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1B365EA5-E2BC-D8C8-9D8D-F1163EBF140F}"/>
                  </a:ext>
                </a:extLst>
              </p:cNvPr>
              <p:cNvSpPr txBox="1"/>
              <p:nvPr/>
            </p:nvSpPr>
            <p:spPr>
              <a:xfrm>
                <a:off x="9319697" y="5372443"/>
                <a:ext cx="14799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600" dirty="0"/>
              </a:p>
            </p:txBody>
          </p:sp>
        </mc:Choice>
        <mc:Fallback xmlns=""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1B365EA5-E2BC-D8C8-9D8D-F1163EBF1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697" y="5372443"/>
                <a:ext cx="1479934" cy="646331"/>
              </a:xfrm>
              <a:prstGeom prst="rect">
                <a:avLst/>
              </a:prstGeom>
              <a:blipFill>
                <a:blip r:embed="rId34"/>
                <a:stretch>
                  <a:fillRect b="-115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28D69A-937A-B872-24B5-E804EABACB82}"/>
                  </a:ext>
                </a:extLst>
              </p:cNvPr>
              <p:cNvSpPr txBox="1"/>
              <p:nvPr/>
            </p:nvSpPr>
            <p:spPr>
              <a:xfrm>
                <a:off x="5947181" y="326571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28D69A-937A-B872-24B5-E804EABAC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7181" y="3265712"/>
                <a:ext cx="631464" cy="584775"/>
              </a:xfrm>
              <a:prstGeom prst="rect">
                <a:avLst/>
              </a:prstGeom>
              <a:blipFill>
                <a:blip r:embed="rId35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5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5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75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58" grpId="0" animBg="1"/>
      <p:bldP spid="108" grpId="0" animBg="1"/>
      <p:bldP spid="6" grpId="0" animBg="1"/>
      <p:bldP spid="10" grpId="0" animBg="1"/>
      <p:bldP spid="30" grpId="0"/>
      <p:bldP spid="160" grpId="0" animBg="1"/>
      <p:bldP spid="159" grpId="0" animBg="1"/>
      <p:bldP spid="162" grpId="0"/>
      <p:bldP spid="164" grpId="0"/>
      <p:bldP spid="165" grpId="0"/>
      <p:bldP spid="167" grpId="0"/>
      <p:bldP spid="168" grpId="0"/>
      <p:bldP spid="169" grpId="0"/>
      <p:bldP spid="171" grpId="0" animBg="1"/>
      <p:bldP spid="173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arallelogram 160" hidden="1">
            <a:extLst>
              <a:ext uri="{FF2B5EF4-FFF2-40B4-BE49-F238E27FC236}">
                <a16:creationId xmlns:a16="http://schemas.microsoft.com/office/drawing/2014/main" id="{49E8FEFE-6EFD-8A83-27FA-6B12C94F8C98}"/>
              </a:ext>
            </a:extLst>
          </p:cNvPr>
          <p:cNvSpPr/>
          <p:nvPr/>
        </p:nvSpPr>
        <p:spPr>
          <a:xfrm rot="3013093" flipV="1">
            <a:off x="7478788" y="2142112"/>
            <a:ext cx="2081334" cy="1576167"/>
          </a:xfrm>
          <a:prstGeom prst="parallelogram">
            <a:avLst>
              <a:gd name="adj" fmla="val 39102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F5DF190E-E155-8BAA-2870-E3587986C90E}"/>
              </a:ext>
            </a:extLst>
          </p:cNvPr>
          <p:cNvCxnSpPr>
            <a:cxnSpLocks/>
          </p:cNvCxnSpPr>
          <p:nvPr/>
        </p:nvCxnSpPr>
        <p:spPr>
          <a:xfrm flipV="1">
            <a:off x="2089977" y="2739976"/>
            <a:ext cx="335272" cy="607438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7E445C3-6F9B-0940-C1F3-64F4C086E0C2}"/>
              </a:ext>
            </a:extLst>
          </p:cNvPr>
          <p:cNvCxnSpPr>
            <a:cxnSpLocks/>
          </p:cNvCxnSpPr>
          <p:nvPr/>
        </p:nvCxnSpPr>
        <p:spPr>
          <a:xfrm flipH="1" flipV="1">
            <a:off x="2089977" y="3355197"/>
            <a:ext cx="437162" cy="526692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534D61C-24C4-1660-3BBC-E916B66B8375}"/>
              </a:ext>
            </a:extLst>
          </p:cNvPr>
          <p:cNvCxnSpPr>
            <a:cxnSpLocks/>
          </p:cNvCxnSpPr>
          <p:nvPr/>
        </p:nvCxnSpPr>
        <p:spPr>
          <a:xfrm flipV="1">
            <a:off x="2613156" y="1269389"/>
            <a:ext cx="625543" cy="1133344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Parallelogram 157">
            <a:extLst>
              <a:ext uri="{FF2B5EF4-FFF2-40B4-BE49-F238E27FC236}">
                <a16:creationId xmlns:a16="http://schemas.microsoft.com/office/drawing/2014/main" id="{E8DD19B4-86F2-F172-3B55-35A830E99B12}"/>
              </a:ext>
            </a:extLst>
          </p:cNvPr>
          <p:cNvSpPr/>
          <p:nvPr/>
        </p:nvSpPr>
        <p:spPr>
          <a:xfrm>
            <a:off x="1133555" y="127337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3260708" y="0"/>
            <a:ext cx="6139031" cy="480693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 паралельних площин 1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Picture 17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40AF358-48ED-F538-1461-DB772C78038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218327" y="95357"/>
            <a:ext cx="756853" cy="756853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5B6ADD-935D-3615-6885-3038854466D8}"/>
              </a:ext>
            </a:extLst>
          </p:cNvPr>
          <p:cNvCxnSpPr>
            <a:cxnSpLocks/>
          </p:cNvCxnSpPr>
          <p:nvPr/>
        </p:nvCxnSpPr>
        <p:spPr>
          <a:xfrm flipV="1">
            <a:off x="1125288" y="1266644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DB393D3-CC33-32A1-A3D0-FB4F24C71470}"/>
              </a:ext>
            </a:extLst>
          </p:cNvPr>
          <p:cNvCxnSpPr>
            <a:cxnSpLocks/>
          </p:cNvCxnSpPr>
          <p:nvPr/>
        </p:nvCxnSpPr>
        <p:spPr>
          <a:xfrm>
            <a:off x="1125288" y="240423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C6C954-7129-3F30-8DF2-072097A2403F}"/>
              </a:ext>
            </a:extLst>
          </p:cNvPr>
          <p:cNvCxnSpPr>
            <a:cxnSpLocks/>
          </p:cNvCxnSpPr>
          <p:nvPr/>
        </p:nvCxnSpPr>
        <p:spPr>
          <a:xfrm flipV="1">
            <a:off x="5428077" y="1273364"/>
            <a:ext cx="490759" cy="11268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8EDFB82-F808-9E64-3CD3-A4F33AA39CDA}"/>
              </a:ext>
            </a:extLst>
          </p:cNvPr>
          <p:cNvCxnSpPr>
            <a:cxnSpLocks/>
          </p:cNvCxnSpPr>
          <p:nvPr/>
        </p:nvCxnSpPr>
        <p:spPr>
          <a:xfrm>
            <a:off x="1621738" y="1269389"/>
            <a:ext cx="16169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86991F-1837-1AB2-DFFE-983A5DE1701D}"/>
                  </a:ext>
                </a:extLst>
              </p:cNvPr>
              <p:cNvSpPr txBox="1"/>
              <p:nvPr/>
            </p:nvSpPr>
            <p:spPr>
              <a:xfrm>
                <a:off x="1180077" y="183044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686991F-1837-1AB2-DFFE-983A5DE170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0077" y="1830448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A3C71BA-08ED-F3DB-136B-C3C72B6559C3}"/>
              </a:ext>
            </a:extLst>
          </p:cNvPr>
          <p:cNvCxnSpPr>
            <a:cxnSpLocks/>
          </p:cNvCxnSpPr>
          <p:nvPr/>
        </p:nvCxnSpPr>
        <p:spPr>
          <a:xfrm flipV="1">
            <a:off x="2409204" y="2399042"/>
            <a:ext cx="206265" cy="37370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7F876F68-5421-4015-9349-A010B890E7F8}"/>
              </a:ext>
            </a:extLst>
          </p:cNvPr>
          <p:cNvCxnSpPr>
            <a:cxnSpLocks/>
          </p:cNvCxnSpPr>
          <p:nvPr/>
        </p:nvCxnSpPr>
        <p:spPr>
          <a:xfrm flipH="1" flipV="1">
            <a:off x="2527139" y="3879395"/>
            <a:ext cx="507687" cy="6116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977083EC-CF73-790E-83E4-03023B78768E}"/>
              </a:ext>
            </a:extLst>
          </p:cNvPr>
          <p:cNvCxnSpPr>
            <a:cxnSpLocks/>
          </p:cNvCxnSpPr>
          <p:nvPr/>
        </p:nvCxnSpPr>
        <p:spPr>
          <a:xfrm>
            <a:off x="3238699" y="1268996"/>
            <a:ext cx="850210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8352C5A1-51E6-2685-E1E2-53AF5A6C7740}"/>
              </a:ext>
            </a:extLst>
          </p:cNvPr>
          <p:cNvCxnSpPr>
            <a:cxnSpLocks/>
          </p:cNvCxnSpPr>
          <p:nvPr/>
        </p:nvCxnSpPr>
        <p:spPr>
          <a:xfrm>
            <a:off x="4088909" y="1268584"/>
            <a:ext cx="182992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7635465-6F7B-48F2-5117-176AD808E6F8}"/>
              </a:ext>
            </a:extLst>
          </p:cNvPr>
          <p:cNvCxnSpPr>
            <a:cxnSpLocks/>
          </p:cNvCxnSpPr>
          <p:nvPr/>
        </p:nvCxnSpPr>
        <p:spPr>
          <a:xfrm>
            <a:off x="2409204" y="2737853"/>
            <a:ext cx="159338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Parallelogram 159" hidden="1">
            <a:extLst>
              <a:ext uri="{FF2B5EF4-FFF2-40B4-BE49-F238E27FC236}">
                <a16:creationId xmlns:a16="http://schemas.microsoft.com/office/drawing/2014/main" id="{4C8E7863-B087-2843-A828-4812283F4CBD}"/>
              </a:ext>
            </a:extLst>
          </p:cNvPr>
          <p:cNvSpPr/>
          <p:nvPr/>
        </p:nvSpPr>
        <p:spPr>
          <a:xfrm rot="3013093" flipV="1">
            <a:off x="8228294" y="1577604"/>
            <a:ext cx="1731052" cy="636366"/>
          </a:xfrm>
          <a:prstGeom prst="parallelogram">
            <a:avLst>
              <a:gd name="adj" fmla="val 39102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26A32C44-0554-3F97-03FF-FADE912C9E8A}"/>
              </a:ext>
            </a:extLst>
          </p:cNvPr>
          <p:cNvCxnSpPr>
            <a:cxnSpLocks/>
          </p:cNvCxnSpPr>
          <p:nvPr/>
        </p:nvCxnSpPr>
        <p:spPr>
          <a:xfrm flipH="1" flipV="1">
            <a:off x="3250235" y="1264401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ACF39B2-1BEA-EE73-ADF7-3E0E1247D05B}"/>
              </a:ext>
            </a:extLst>
          </p:cNvPr>
          <p:cNvCxnSpPr>
            <a:cxnSpLocks/>
          </p:cNvCxnSpPr>
          <p:nvPr/>
        </p:nvCxnSpPr>
        <p:spPr>
          <a:xfrm flipH="1" flipV="1">
            <a:off x="3575663" y="665343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42E8ABB-90A0-36EA-840D-8CD3519EB312}"/>
              </a:ext>
            </a:extLst>
          </p:cNvPr>
          <p:cNvCxnSpPr>
            <a:cxnSpLocks/>
          </p:cNvCxnSpPr>
          <p:nvPr/>
        </p:nvCxnSpPr>
        <p:spPr>
          <a:xfrm flipV="1">
            <a:off x="3238699" y="663135"/>
            <a:ext cx="334752" cy="60649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Parallelogram 158">
            <a:extLst>
              <a:ext uri="{FF2B5EF4-FFF2-40B4-BE49-F238E27FC236}">
                <a16:creationId xmlns:a16="http://schemas.microsoft.com/office/drawing/2014/main" id="{77705570-E65A-0427-452C-0A2A4FFF161C}"/>
              </a:ext>
            </a:extLst>
          </p:cNvPr>
          <p:cNvSpPr/>
          <p:nvPr/>
        </p:nvSpPr>
        <p:spPr>
          <a:xfrm>
            <a:off x="1104565" y="274858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434D216-9FDB-4EC7-0892-CBF4B631ED1D}"/>
              </a:ext>
            </a:extLst>
          </p:cNvPr>
          <p:cNvCxnSpPr>
            <a:cxnSpLocks/>
          </p:cNvCxnSpPr>
          <p:nvPr/>
        </p:nvCxnSpPr>
        <p:spPr>
          <a:xfrm flipV="1">
            <a:off x="3034826" y="1810295"/>
            <a:ext cx="1479935" cy="268131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411238B-63F3-1C9A-7C59-A941119D42B6}"/>
              </a:ext>
            </a:extLst>
          </p:cNvPr>
          <p:cNvCxnSpPr>
            <a:cxnSpLocks/>
          </p:cNvCxnSpPr>
          <p:nvPr/>
        </p:nvCxnSpPr>
        <p:spPr>
          <a:xfrm flipH="1" flipV="1">
            <a:off x="2437163" y="2746031"/>
            <a:ext cx="942779" cy="113585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C51475-0C46-C7F1-1191-569F0AE990EE}"/>
              </a:ext>
            </a:extLst>
          </p:cNvPr>
          <p:cNvCxnSpPr>
            <a:cxnSpLocks/>
          </p:cNvCxnSpPr>
          <p:nvPr/>
        </p:nvCxnSpPr>
        <p:spPr>
          <a:xfrm flipV="1">
            <a:off x="1096477" y="2737853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B295772-AA08-1836-ABAF-8A77151DB930}"/>
              </a:ext>
            </a:extLst>
          </p:cNvPr>
          <p:cNvCxnSpPr>
            <a:cxnSpLocks/>
          </p:cNvCxnSpPr>
          <p:nvPr/>
        </p:nvCxnSpPr>
        <p:spPr>
          <a:xfrm>
            <a:off x="1096477" y="387544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876E8BF-7B4D-105A-0EF7-3810155F9C19}"/>
              </a:ext>
            </a:extLst>
          </p:cNvPr>
          <p:cNvCxnSpPr>
            <a:cxnSpLocks/>
          </p:cNvCxnSpPr>
          <p:nvPr/>
        </p:nvCxnSpPr>
        <p:spPr>
          <a:xfrm flipV="1">
            <a:off x="5399266" y="2746031"/>
            <a:ext cx="490124" cy="11254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0EF6148-84D7-A5A5-38A0-3F7EA7B5968E}"/>
              </a:ext>
            </a:extLst>
          </p:cNvPr>
          <p:cNvCxnSpPr>
            <a:cxnSpLocks/>
          </p:cNvCxnSpPr>
          <p:nvPr/>
        </p:nvCxnSpPr>
        <p:spPr>
          <a:xfrm>
            <a:off x="4002589" y="2740598"/>
            <a:ext cx="189312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CB69FD54-7869-653B-A49A-042C060F8AF7}"/>
              </a:ext>
            </a:extLst>
          </p:cNvPr>
          <p:cNvCxnSpPr>
            <a:cxnSpLocks/>
          </p:cNvCxnSpPr>
          <p:nvPr/>
        </p:nvCxnSpPr>
        <p:spPr>
          <a:xfrm>
            <a:off x="1586601" y="2737853"/>
            <a:ext cx="83864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8D64C57-4F22-DCFB-BAA5-B4D7EEF00CEF}"/>
                  </a:ext>
                </a:extLst>
              </p:cNvPr>
              <p:cNvSpPr txBox="1"/>
              <p:nvPr/>
            </p:nvSpPr>
            <p:spPr>
              <a:xfrm>
                <a:off x="2758818" y="381394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28D64C57-4F22-DCFB-BAA5-B4D7EEF00C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8818" y="3813946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B8ECCCF-9B8D-A939-29AF-3F066E3D7FEC}"/>
                  </a:ext>
                </a:extLst>
              </p:cNvPr>
              <p:cNvSpPr txBox="1"/>
              <p:nvPr/>
            </p:nvSpPr>
            <p:spPr>
              <a:xfrm>
                <a:off x="3539650" y="12576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3B8ECCCF-9B8D-A939-29AF-3F066E3D7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650" y="125762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61AB40-8FAE-366B-369C-8546E30E9D16}"/>
                  </a:ext>
                </a:extLst>
              </p:cNvPr>
              <p:cNvSpPr txBox="1"/>
              <p:nvPr/>
            </p:nvSpPr>
            <p:spPr>
              <a:xfrm>
                <a:off x="2685078" y="276734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61AB40-8FAE-366B-369C-8546E30E9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5078" y="2767349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28D69A-937A-B872-24B5-E804EABACB82}"/>
                  </a:ext>
                </a:extLst>
              </p:cNvPr>
              <p:cNvSpPr txBox="1"/>
              <p:nvPr/>
            </p:nvSpPr>
            <p:spPr>
              <a:xfrm>
                <a:off x="1153406" y="326571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628D69A-937A-B872-24B5-E804EABAC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3406" y="3265712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1DDAA11-32FC-376C-1A96-B0ED3AB9C749}"/>
              </a:ext>
            </a:extLst>
          </p:cNvPr>
          <p:cNvSpPr txBox="1"/>
          <p:nvPr/>
        </p:nvSpPr>
        <p:spPr>
          <a:xfrm>
            <a:off x="6259845" y="791113"/>
            <a:ext cx="2303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D749590-5665-273A-50F6-70F98E2E1BED}"/>
                  </a:ext>
                </a:extLst>
              </p:cNvPr>
              <p:cNvSpPr/>
              <p:nvPr/>
            </p:nvSpPr>
            <p:spPr>
              <a:xfrm>
                <a:off x="6378029" y="1347183"/>
                <a:ext cx="5623300" cy="1472008"/>
              </a:xfrm>
              <a:prstGeom prst="roundRect">
                <a:avLst>
                  <a:gd name="adj" fmla="val 383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𝑚</m:t>
                              </m:r>
                              <m:r>
                                <a:rPr lang="uk-UA" sz="2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⊂</m:t>
                              </m:r>
                              <m:r>
                                <a:rPr lang="uk-UA" sz="2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𝛾</m:t>
                              </m:r>
                            </m:e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⊂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𝛾</m:t>
                              </m:r>
                            </m:e>
                          </m:eqArr>
                        </m:e>
                      </m:d>
                      <m:r>
                        <a:rPr lang="uk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uk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Прямі 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𝑚</m:t>
                          </m:r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 і </m:t>
                          </m:r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𝑛</m:t>
                          </m:r>
                        </m:num>
                        <m:den>
                          <m:eqArr>
                            <m:eqArrPr>
                              <m:ctrlPr>
                                <a:rPr lang="uk-UA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uk-UA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або перетинаються,</m:t>
                              </m:r>
                            </m:e>
                            <m:e>
                              <m:r>
                                <a:rPr lang="uk-UA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або паралельні</m:t>
                              </m:r>
                            </m:e>
                          </m:eqArr>
                        </m:den>
                      </m:f>
                    </m:oMath>
                  </m:oMathPara>
                </a14:m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D749590-5665-273A-50F6-70F98E2E1B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029" y="1347183"/>
                <a:ext cx="5623300" cy="1472008"/>
              </a:xfrm>
              <a:prstGeom prst="roundRect">
                <a:avLst>
                  <a:gd name="adj" fmla="val 3836"/>
                </a:avLst>
              </a:prstGeom>
              <a:blipFill>
                <a:blip r:embed="rId31"/>
                <a:stretch>
                  <a:fillRect l="-1573" t="-72881" b="-10084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243249D3-9753-6C1F-6DA1-D75EA2BEB370}"/>
                  </a:ext>
                </a:extLst>
              </p:cNvPr>
              <p:cNvSpPr/>
              <p:nvPr/>
            </p:nvSpPr>
            <p:spPr>
              <a:xfrm>
                <a:off x="6378029" y="3090888"/>
                <a:ext cx="5623300" cy="613863"/>
              </a:xfrm>
              <a:prstGeom prst="roundRect">
                <a:avLst>
                  <a:gd name="adj" fmla="val 383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𝑚</m:t>
                    </m:r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𝑛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243249D3-9753-6C1F-6DA1-D75EA2BEB3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029" y="3090888"/>
                <a:ext cx="5623300" cy="613863"/>
              </a:xfrm>
              <a:prstGeom prst="roundRect">
                <a:avLst>
                  <a:gd name="adj" fmla="val 3836"/>
                </a:avLst>
              </a:prstGeom>
              <a:blipFill>
                <a:blip r:embed="rId32"/>
                <a:stretch>
                  <a:fillRect l="-1348" b="-9804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4CAFBE04-46F2-57EB-EE93-082E5EA6443A}"/>
                  </a:ext>
                </a:extLst>
              </p:cNvPr>
              <p:cNvSpPr/>
              <p:nvPr/>
            </p:nvSpPr>
            <p:spPr>
              <a:xfrm>
                <a:off x="1134784" y="4695115"/>
                <a:ext cx="5244474" cy="1792482"/>
              </a:xfrm>
              <a:prstGeom prst="roundRect">
                <a:avLst>
                  <a:gd name="adj" fmla="val 383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|"/>
                          <m:ctrlPr>
                            <a:rPr lang="en-UA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𝑚</m:t>
                              </m:r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∩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𝑛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</m:e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𝛾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∩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𝛼</m:t>
                              </m:r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𝑚</m:t>
                              </m:r>
                            </m:e>
                            <m:e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𝛾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∩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𝛽</m:t>
                              </m:r>
                              <m:r>
                                <a:rPr lang="uk-UA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=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𝑛</m:t>
                              </m:r>
                            </m:e>
                          </m:eqArr>
                        </m:e>
                      </m:d>
                      <m:r>
                        <a:rPr lang="en-US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𝛼</m:t>
                          </m:r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 і </m:t>
                          </m:r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𝛽</m:t>
                          </m:r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 мають</m:t>
                          </m:r>
                        </m:num>
                        <m:den>
                          <m:eqArr>
                            <m:eqArrPr>
                              <m:ctrlPr>
                                <a:rPr lang="uk-UA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спільну точку</m:t>
                              </m:r>
                              <m:r>
                                <a:rPr lang="uk-UA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 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𝐴</m:t>
                              </m:r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uk-UA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тобто 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𝛼</m:t>
                              </m:r>
                              <m:r>
                                <a:rPr lang="en-US" sz="2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∩</m:t>
                              </m:r>
                              <m:r>
                                <a:rPr lang="en-US" sz="28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Verdana" panose="020B0604030504040204" pitchFamily="34" charset="0"/>
                                </a:rPr>
                                <m:t>𝛽</m:t>
                              </m:r>
                            </m:e>
                          </m:eqArr>
                        </m:den>
                      </m:f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 </m:t>
                      </m:r>
                    </m:oMath>
                  </m:oMathPara>
                </a14:m>
                <a:endParaRPr lang="en-UA" sz="28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4CAFBE04-46F2-57EB-EE93-082E5EA644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784" y="4695115"/>
                <a:ext cx="5244474" cy="1792482"/>
              </a:xfrm>
              <a:prstGeom prst="roundRect">
                <a:avLst>
                  <a:gd name="adj" fmla="val 3836"/>
                </a:avLst>
              </a:prstGeom>
              <a:blipFill>
                <a:blip r:embed="rId33"/>
                <a:stretch>
                  <a:fillRect l="-7229" t="-126573" b="-18111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038AC22-6D6D-816D-06F4-4D8846BFED80}"/>
                  </a:ext>
                </a:extLst>
              </p:cNvPr>
              <p:cNvSpPr/>
              <p:nvPr/>
            </p:nvSpPr>
            <p:spPr>
              <a:xfrm>
                <a:off x="7110484" y="5702532"/>
                <a:ext cx="4839914" cy="1006425"/>
              </a:xfrm>
              <a:prstGeom prst="roundRect">
                <a:avLst>
                  <a:gd name="adj" fmla="val 5985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Отримали протиріччя, бо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DE312B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8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r>
                  <a:rPr lang="uk-UA" sz="2400" dirty="0">
                    <a:solidFill>
                      <a:srgbClr val="DE312B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Властивість доведено</a:t>
                </a:r>
                <a:endParaRPr lang="en-UA" sz="2400" dirty="0">
                  <a:solidFill>
                    <a:srgbClr val="DE312B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9038AC22-6D6D-816D-06F4-4D8846BFED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484" y="5702532"/>
                <a:ext cx="4839914" cy="1006425"/>
              </a:xfrm>
              <a:prstGeom prst="roundRect">
                <a:avLst>
                  <a:gd name="adj" fmla="val 5985"/>
                </a:avLst>
              </a:prstGeom>
              <a:blipFill>
                <a:blip r:embed="rId34"/>
                <a:stretch>
                  <a:fillRect l="-1567" r="-1567" b="-98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9776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4A99C5E-2682-D0AE-928B-46FD8DAABE04}"/>
              </a:ext>
            </a:extLst>
          </p:cNvPr>
          <p:cNvCxnSpPr>
            <a:cxnSpLocks/>
          </p:cNvCxnSpPr>
          <p:nvPr/>
        </p:nvCxnSpPr>
        <p:spPr>
          <a:xfrm flipH="1" flipV="1">
            <a:off x="9056066" y="3307835"/>
            <a:ext cx="192473" cy="593399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9BC3386-72EC-9503-0F78-A92B19EEB9CB}"/>
              </a:ext>
            </a:extLst>
          </p:cNvPr>
          <p:cNvCxnSpPr>
            <a:cxnSpLocks/>
          </p:cNvCxnSpPr>
          <p:nvPr/>
        </p:nvCxnSpPr>
        <p:spPr>
          <a:xfrm flipH="1" flipV="1">
            <a:off x="8577304" y="1836811"/>
            <a:ext cx="186245" cy="574198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44CCCF53-E8B8-8804-9832-86B5FA1DCF41}"/>
              </a:ext>
            </a:extLst>
          </p:cNvPr>
          <p:cNvSpPr/>
          <p:nvPr/>
        </p:nvSpPr>
        <p:spPr>
          <a:xfrm>
            <a:off x="5698730" y="127337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24ED490-4A42-A0BB-BD74-C1DC789FA722}"/>
              </a:ext>
            </a:extLst>
          </p:cNvPr>
          <p:cNvSpPr/>
          <p:nvPr/>
        </p:nvSpPr>
        <p:spPr>
          <a:xfrm>
            <a:off x="3260708" y="0"/>
            <a:ext cx="6139031" cy="480693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 паралельних площин 2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E099630-45B0-1FC4-D63D-626990AB3B68}"/>
              </a:ext>
            </a:extLst>
          </p:cNvPr>
          <p:cNvSpPr/>
          <p:nvPr/>
        </p:nvSpPr>
        <p:spPr>
          <a:xfrm>
            <a:off x="4308257" y="550127"/>
            <a:ext cx="7774662" cy="6210012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9BB02FB-24F8-39EA-5190-F24AF81E4E92}"/>
              </a:ext>
            </a:extLst>
          </p:cNvPr>
          <p:cNvSpPr>
            <a:spLocks/>
          </p:cNvSpPr>
          <p:nvPr/>
        </p:nvSpPr>
        <p:spPr>
          <a:xfrm>
            <a:off x="1108368" y="1916293"/>
            <a:ext cx="3039030" cy="3950353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 площини відтинають від паралельних прямих рівні відрізки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3" name="Picture 12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C33F26CD-DE87-9934-1A08-A3FFB35832EC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4" name="Picture 13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5C57A25A-CF89-43D8-DA92-08C3537ABF38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C81C07-89EF-B388-C1F2-34F2DC4728CA}"/>
              </a:ext>
            </a:extLst>
          </p:cNvPr>
          <p:cNvCxnSpPr>
            <a:cxnSpLocks/>
          </p:cNvCxnSpPr>
          <p:nvPr/>
        </p:nvCxnSpPr>
        <p:spPr>
          <a:xfrm flipV="1">
            <a:off x="5690463" y="1266644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828DD4-8E05-C4F7-11E8-4D40BD464A95}"/>
              </a:ext>
            </a:extLst>
          </p:cNvPr>
          <p:cNvCxnSpPr>
            <a:cxnSpLocks/>
          </p:cNvCxnSpPr>
          <p:nvPr/>
        </p:nvCxnSpPr>
        <p:spPr>
          <a:xfrm>
            <a:off x="5690463" y="240423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7DE489-A666-B326-B024-76EDC778ABEF}"/>
              </a:ext>
            </a:extLst>
          </p:cNvPr>
          <p:cNvCxnSpPr>
            <a:cxnSpLocks/>
          </p:cNvCxnSpPr>
          <p:nvPr/>
        </p:nvCxnSpPr>
        <p:spPr>
          <a:xfrm flipV="1">
            <a:off x="9993252" y="1273364"/>
            <a:ext cx="490759" cy="11268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B35EB9-57EA-4C5A-B94A-E043BA31B348}"/>
              </a:ext>
            </a:extLst>
          </p:cNvPr>
          <p:cNvCxnSpPr>
            <a:cxnSpLocks/>
          </p:cNvCxnSpPr>
          <p:nvPr/>
        </p:nvCxnSpPr>
        <p:spPr>
          <a:xfrm>
            <a:off x="6186913" y="1269389"/>
            <a:ext cx="429709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46E37C-81AB-ABA5-A559-7FCE75D9C1CA}"/>
                  </a:ext>
                </a:extLst>
              </p:cNvPr>
              <p:cNvSpPr txBox="1"/>
              <p:nvPr/>
            </p:nvSpPr>
            <p:spPr>
              <a:xfrm>
                <a:off x="5745252" y="183044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46E37C-81AB-ABA5-A559-7FCE75D9C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5252" y="1830448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Parallelogram 39">
            <a:extLst>
              <a:ext uri="{FF2B5EF4-FFF2-40B4-BE49-F238E27FC236}">
                <a16:creationId xmlns:a16="http://schemas.microsoft.com/office/drawing/2014/main" id="{AFD2B0DD-EFF9-1681-68FB-DCE939732C0D}"/>
              </a:ext>
            </a:extLst>
          </p:cNvPr>
          <p:cNvSpPr/>
          <p:nvPr/>
        </p:nvSpPr>
        <p:spPr>
          <a:xfrm>
            <a:off x="5669740" y="2748589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178788-4A89-7B1F-6FBA-97BC52C12FA1}"/>
              </a:ext>
            </a:extLst>
          </p:cNvPr>
          <p:cNvCxnSpPr>
            <a:cxnSpLocks/>
          </p:cNvCxnSpPr>
          <p:nvPr/>
        </p:nvCxnSpPr>
        <p:spPr>
          <a:xfrm flipH="1" flipV="1">
            <a:off x="6700649" y="1065468"/>
            <a:ext cx="432949" cy="13347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BC19DAC-9B69-9A7F-6990-3B2F56F5C626}"/>
              </a:ext>
            </a:extLst>
          </p:cNvPr>
          <p:cNvCxnSpPr>
            <a:cxnSpLocks/>
          </p:cNvCxnSpPr>
          <p:nvPr/>
        </p:nvCxnSpPr>
        <p:spPr>
          <a:xfrm>
            <a:off x="5661652" y="387544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BA4FC76-DA50-F18A-3E4D-DAA316B534DB}"/>
              </a:ext>
            </a:extLst>
          </p:cNvPr>
          <p:cNvCxnSpPr>
            <a:cxnSpLocks/>
          </p:cNvCxnSpPr>
          <p:nvPr/>
        </p:nvCxnSpPr>
        <p:spPr>
          <a:xfrm flipV="1">
            <a:off x="9964441" y="2746031"/>
            <a:ext cx="490124" cy="11254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5312F3A-832B-17FC-8920-ADDF52F55ECF}"/>
              </a:ext>
            </a:extLst>
          </p:cNvPr>
          <p:cNvCxnSpPr>
            <a:cxnSpLocks/>
          </p:cNvCxnSpPr>
          <p:nvPr/>
        </p:nvCxnSpPr>
        <p:spPr>
          <a:xfrm>
            <a:off x="6151776" y="2737853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61571AC-EF25-F03E-EE73-84A80D945BAF}"/>
                  </a:ext>
                </a:extLst>
              </p:cNvPr>
              <p:cNvSpPr txBox="1"/>
              <p:nvPr/>
            </p:nvSpPr>
            <p:spPr>
              <a:xfrm>
                <a:off x="4347457" y="4436715"/>
                <a:ext cx="203248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61571AC-EF25-F03E-EE73-84A80D945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457" y="4436715"/>
                <a:ext cx="2032489" cy="584775"/>
              </a:xfrm>
              <a:prstGeom prst="rect">
                <a:avLst/>
              </a:prstGeom>
              <a:blipFill>
                <a:blip r:embed="rId28"/>
                <a:stretch>
                  <a:fillRect l="-621"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5A4A970-23EC-05D0-18DA-0033213345ED}"/>
                  </a:ext>
                </a:extLst>
              </p:cNvPr>
              <p:cNvSpPr txBox="1"/>
              <p:nvPr/>
            </p:nvSpPr>
            <p:spPr>
              <a:xfrm>
                <a:off x="4426970" y="5021490"/>
                <a:ext cx="26299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B5A4A970-23EC-05D0-18DA-003321334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970" y="5021490"/>
                <a:ext cx="2629976" cy="584775"/>
              </a:xfrm>
              <a:prstGeom prst="rect">
                <a:avLst/>
              </a:prstGeom>
              <a:blipFill>
                <a:blip r:embed="rId29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546230-DA16-32B0-E027-E0FE01D53E7C}"/>
                  </a:ext>
                </a:extLst>
              </p:cNvPr>
              <p:cNvSpPr txBox="1"/>
              <p:nvPr/>
            </p:nvSpPr>
            <p:spPr>
              <a:xfrm>
                <a:off x="4426969" y="5599413"/>
                <a:ext cx="450572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F546230-DA16-32B0-E027-E0FE01D53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969" y="5599413"/>
                <a:ext cx="4505723" cy="584775"/>
              </a:xfrm>
              <a:prstGeom prst="rect">
                <a:avLst/>
              </a:prstGeom>
              <a:blipFill>
                <a:blip r:embed="rId30"/>
                <a:stretch>
                  <a:fillRect b="-2173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C2736CC-A78F-446F-16FF-05CDDCED0E75}"/>
              </a:ext>
            </a:extLst>
          </p:cNvPr>
          <p:cNvCxnSpPr>
            <a:cxnSpLocks/>
          </p:cNvCxnSpPr>
          <p:nvPr/>
        </p:nvCxnSpPr>
        <p:spPr>
          <a:xfrm>
            <a:off x="8801358" y="4508364"/>
            <a:ext cx="0" cy="206013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ight Arrow 58">
            <a:extLst>
              <a:ext uri="{FF2B5EF4-FFF2-40B4-BE49-F238E27FC236}">
                <a16:creationId xmlns:a16="http://schemas.microsoft.com/office/drawing/2014/main" id="{3BE3B72D-E3AC-4FAE-95E9-1AF3EBE87150}"/>
              </a:ext>
            </a:extLst>
          </p:cNvPr>
          <p:cNvSpPr/>
          <p:nvPr/>
        </p:nvSpPr>
        <p:spPr>
          <a:xfrm>
            <a:off x="9092581" y="5477410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EBEBAB5-C0A0-4D08-786C-7D21C90EE6AD}"/>
                  </a:ext>
                </a:extLst>
              </p:cNvPr>
              <p:cNvSpPr txBox="1"/>
              <p:nvPr/>
            </p:nvSpPr>
            <p:spPr>
              <a:xfrm>
                <a:off x="9762677" y="5318646"/>
                <a:ext cx="193087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EBEBAB5-C0A0-4D08-786C-7D21C90EE6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2677" y="5318646"/>
                <a:ext cx="1930870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A35EC89-0FED-C089-29B7-A95ED6F6E4D7}"/>
              </a:ext>
            </a:extLst>
          </p:cNvPr>
          <p:cNvCxnSpPr>
            <a:cxnSpLocks/>
          </p:cNvCxnSpPr>
          <p:nvPr/>
        </p:nvCxnSpPr>
        <p:spPr>
          <a:xfrm flipH="1" flipV="1">
            <a:off x="8279170" y="926910"/>
            <a:ext cx="305341" cy="94137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64479F5-9938-E306-770E-47A7080ADF24}"/>
                  </a:ext>
                </a:extLst>
              </p:cNvPr>
              <p:cNvSpPr txBox="1"/>
              <p:nvPr/>
            </p:nvSpPr>
            <p:spPr>
              <a:xfrm>
                <a:off x="5981610" y="55874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64479F5-9938-E306-770E-47A7080AD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1610" y="558740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143C51E-6284-B4CE-B537-B138D0951726}"/>
                  </a:ext>
                </a:extLst>
              </p:cNvPr>
              <p:cNvSpPr txBox="1"/>
              <p:nvPr/>
            </p:nvSpPr>
            <p:spPr>
              <a:xfrm>
                <a:off x="7840667" y="44425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143C51E-6284-B4CE-B537-B138D0951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667" y="444256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C3E68D6-FE19-9787-D5AA-93FF34ADBBCA}"/>
                  </a:ext>
                </a:extLst>
              </p:cNvPr>
              <p:cNvSpPr txBox="1"/>
              <p:nvPr/>
            </p:nvSpPr>
            <p:spPr>
              <a:xfrm>
                <a:off x="6555618" y="187316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C3E68D6-FE19-9787-D5AA-93FF34ADB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5618" y="1873161"/>
                <a:ext cx="631464" cy="58477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6E76891-EE61-DFD1-ACF1-6FF3C6683486}"/>
                  </a:ext>
                </a:extLst>
              </p:cNvPr>
              <p:cNvSpPr txBox="1"/>
              <p:nvPr/>
            </p:nvSpPr>
            <p:spPr>
              <a:xfrm>
                <a:off x="6994869" y="334375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6E76891-EE61-DFD1-ACF1-6FF3C6683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4869" y="3343758"/>
                <a:ext cx="631464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D7E8FD3-256E-6052-8B8B-9FF1C7C2F4BF}"/>
                  </a:ext>
                </a:extLst>
              </p:cNvPr>
              <p:cNvSpPr txBox="1"/>
              <p:nvPr/>
            </p:nvSpPr>
            <p:spPr>
              <a:xfrm>
                <a:off x="8494136" y="13132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D7E8FD3-256E-6052-8B8B-9FF1C7C2F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36" y="1313226"/>
                <a:ext cx="631464" cy="584775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9F62032-2161-BC89-1E80-DAD3E165B298}"/>
                  </a:ext>
                </a:extLst>
              </p:cNvPr>
              <p:cNvSpPr txBox="1"/>
              <p:nvPr/>
            </p:nvSpPr>
            <p:spPr>
              <a:xfrm>
                <a:off x="9022405" y="298255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9F62032-2161-BC89-1E80-DAD3E165B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405" y="2982558"/>
                <a:ext cx="631464" cy="58477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34C664BA-3ED7-C628-DD50-ED9B881E177A}"/>
              </a:ext>
            </a:extLst>
          </p:cNvPr>
          <p:cNvCxnSpPr>
            <a:cxnSpLocks/>
          </p:cNvCxnSpPr>
          <p:nvPr/>
        </p:nvCxnSpPr>
        <p:spPr>
          <a:xfrm flipH="1" flipV="1">
            <a:off x="7143670" y="2411009"/>
            <a:ext cx="481489" cy="1484444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44136D4-5A79-B701-1371-473960A47E43}"/>
              </a:ext>
            </a:extLst>
          </p:cNvPr>
          <p:cNvCxnSpPr>
            <a:cxnSpLocks/>
          </p:cNvCxnSpPr>
          <p:nvPr/>
        </p:nvCxnSpPr>
        <p:spPr>
          <a:xfrm flipH="1" flipV="1">
            <a:off x="8761828" y="2406608"/>
            <a:ext cx="306880" cy="946121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A29A9C04-C565-9068-7FF0-BC4DBB5EBF72}"/>
              </a:ext>
            </a:extLst>
          </p:cNvPr>
          <p:cNvCxnSpPr>
            <a:cxnSpLocks/>
          </p:cNvCxnSpPr>
          <p:nvPr/>
        </p:nvCxnSpPr>
        <p:spPr>
          <a:xfrm flipH="1" flipV="1">
            <a:off x="7612952" y="3879858"/>
            <a:ext cx="136965" cy="4222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1D7D9497-F1B3-CD0D-FD0F-DDEAB9684B98}"/>
              </a:ext>
            </a:extLst>
          </p:cNvPr>
          <p:cNvSpPr/>
          <p:nvPr/>
        </p:nvSpPr>
        <p:spPr>
          <a:xfrm>
            <a:off x="7069785" y="234710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F459BEA-537C-197A-1539-F7548BF809F5}"/>
              </a:ext>
            </a:extLst>
          </p:cNvPr>
          <p:cNvSpPr/>
          <p:nvPr/>
        </p:nvSpPr>
        <p:spPr>
          <a:xfrm>
            <a:off x="7555824" y="381979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A80CC726-9C18-E2FF-C772-0BD6951CEB1B}"/>
              </a:ext>
            </a:extLst>
          </p:cNvPr>
          <p:cNvCxnSpPr>
            <a:cxnSpLocks/>
          </p:cNvCxnSpPr>
          <p:nvPr/>
        </p:nvCxnSpPr>
        <p:spPr>
          <a:xfrm flipH="1" flipV="1">
            <a:off x="9244233" y="3892610"/>
            <a:ext cx="88631" cy="2732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>
            <a:extLst>
              <a:ext uri="{FF2B5EF4-FFF2-40B4-BE49-F238E27FC236}">
                <a16:creationId xmlns:a16="http://schemas.microsoft.com/office/drawing/2014/main" id="{F3B5E9A6-19D7-B3ED-C718-B191787D56F5}"/>
              </a:ext>
            </a:extLst>
          </p:cNvPr>
          <p:cNvSpPr/>
          <p:nvPr/>
        </p:nvSpPr>
        <p:spPr>
          <a:xfrm>
            <a:off x="8515948" y="179612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72E2701-B1C4-93EE-30AC-AAF583DC354C}"/>
              </a:ext>
            </a:extLst>
          </p:cNvPr>
          <p:cNvSpPr/>
          <p:nvPr/>
        </p:nvSpPr>
        <p:spPr>
          <a:xfrm>
            <a:off x="8996030" y="327828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47B150-471E-0685-731F-79589FAB1D77}"/>
                  </a:ext>
                </a:extLst>
              </p:cNvPr>
              <p:cNvSpPr txBox="1"/>
              <p:nvPr/>
            </p:nvSpPr>
            <p:spPr>
              <a:xfrm>
                <a:off x="5718581" y="326571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47B150-471E-0685-731F-79589FAB1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8581" y="3265712"/>
                <a:ext cx="631464" cy="584775"/>
              </a:xfrm>
              <a:prstGeom prst="rect">
                <a:avLst/>
              </a:prstGeom>
              <a:blipFill>
                <a:blip r:embed="rId38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2501D6-C57D-CB22-55AF-347946507021}"/>
              </a:ext>
            </a:extLst>
          </p:cNvPr>
          <p:cNvCxnSpPr>
            <a:cxnSpLocks/>
          </p:cNvCxnSpPr>
          <p:nvPr/>
        </p:nvCxnSpPr>
        <p:spPr>
          <a:xfrm flipV="1">
            <a:off x="5661652" y="2737853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D066DA6D-65DD-206A-BBE9-013E334C2C26}"/>
                  </a:ext>
                </a:extLst>
              </p:cNvPr>
              <p:cNvSpPr txBox="1"/>
              <p:nvPr/>
            </p:nvSpPr>
            <p:spPr>
              <a:xfrm>
                <a:off x="4436173" y="6083179"/>
                <a:ext cx="419401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D066DA6D-65DD-206A-BBE9-013E334C2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173" y="6083179"/>
                <a:ext cx="4194017" cy="584775"/>
              </a:xfrm>
              <a:prstGeom prst="rect">
                <a:avLst/>
              </a:prstGeom>
              <a:blipFill>
                <a:blip r:embed="rId39"/>
                <a:stretch>
                  <a:fillRect l="-302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71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"/>
                            </p:stCondLst>
                            <p:childTnLst>
                              <p:par>
                                <p:cTn id="12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9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25" grpId="0"/>
      <p:bldP spid="40" grpId="0" animBg="1"/>
      <p:bldP spid="54" grpId="0"/>
      <p:bldP spid="56" grpId="0"/>
      <p:bldP spid="57" grpId="0"/>
      <p:bldP spid="59" grpId="0" animBg="1"/>
      <p:bldP spid="60" grpId="0"/>
      <p:bldP spid="115" grpId="0"/>
      <p:bldP spid="116" grpId="0"/>
      <p:bldP spid="118" grpId="0"/>
      <p:bldP spid="119" grpId="0"/>
      <p:bldP spid="120" grpId="0"/>
      <p:bldP spid="121" grpId="0"/>
      <p:bldP spid="111" grpId="0" animBg="1"/>
      <p:bldP spid="113" grpId="0" animBg="1"/>
      <p:bldP spid="112" grpId="0" animBg="1"/>
      <p:bldP spid="114" grpId="0" animBg="1"/>
      <p:bldP spid="15" grpId="0"/>
      <p:bldP spid="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0BB8CED-AA7C-81E7-9D4C-8AFD5B8BF3E7}"/>
              </a:ext>
            </a:extLst>
          </p:cNvPr>
          <p:cNvCxnSpPr>
            <a:cxnSpLocks/>
          </p:cNvCxnSpPr>
          <p:nvPr/>
        </p:nvCxnSpPr>
        <p:spPr>
          <a:xfrm flipH="1" flipV="1">
            <a:off x="4436454" y="2085051"/>
            <a:ext cx="357284" cy="1101514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0D69E9B-559D-0533-968E-24C930D8652F}"/>
              </a:ext>
            </a:extLst>
          </p:cNvPr>
          <p:cNvCxnSpPr>
            <a:cxnSpLocks/>
          </p:cNvCxnSpPr>
          <p:nvPr/>
        </p:nvCxnSpPr>
        <p:spPr>
          <a:xfrm flipH="1" flipV="1">
            <a:off x="4907686" y="3537160"/>
            <a:ext cx="371653" cy="114581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54A99C5E-2682-D0AE-928B-46FD8DAABE04}"/>
              </a:ext>
            </a:extLst>
          </p:cNvPr>
          <p:cNvCxnSpPr>
            <a:cxnSpLocks/>
          </p:cNvCxnSpPr>
          <p:nvPr/>
        </p:nvCxnSpPr>
        <p:spPr>
          <a:xfrm flipH="1" flipV="1">
            <a:off x="4503057" y="4095358"/>
            <a:ext cx="192473" cy="593399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F9BC3386-72EC-9503-0F78-A92B19EEB9CB}"/>
              </a:ext>
            </a:extLst>
          </p:cNvPr>
          <p:cNvCxnSpPr>
            <a:cxnSpLocks/>
          </p:cNvCxnSpPr>
          <p:nvPr/>
        </p:nvCxnSpPr>
        <p:spPr>
          <a:xfrm flipH="1" flipV="1">
            <a:off x="4024295" y="2624334"/>
            <a:ext cx="186245" cy="574198"/>
          </a:xfrm>
          <a:prstGeom prst="line">
            <a:avLst/>
          </a:prstGeom>
          <a:ln w="28575" cap="rnd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7" name="Parallelogram 6">
            <a:extLst>
              <a:ext uri="{FF2B5EF4-FFF2-40B4-BE49-F238E27FC236}">
                <a16:creationId xmlns:a16="http://schemas.microsoft.com/office/drawing/2014/main" id="{44CCCF53-E8B8-8804-9832-86B5FA1DCF41}"/>
              </a:ext>
            </a:extLst>
          </p:cNvPr>
          <p:cNvSpPr/>
          <p:nvPr/>
        </p:nvSpPr>
        <p:spPr>
          <a:xfrm>
            <a:off x="1145721" y="2060902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" name="Round Same Side Corner Rectangle 7">
            <a:extLst>
              <a:ext uri="{FF2B5EF4-FFF2-40B4-BE49-F238E27FC236}">
                <a16:creationId xmlns:a16="http://schemas.microsoft.com/office/drawing/2014/main" id="{F24ED490-4A42-A0BB-BD74-C1DC789FA722}"/>
              </a:ext>
            </a:extLst>
          </p:cNvPr>
          <p:cNvSpPr/>
          <p:nvPr/>
        </p:nvSpPr>
        <p:spPr>
          <a:xfrm>
            <a:off x="3260708" y="0"/>
            <a:ext cx="6139031" cy="480693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Властивість паралельних площин 2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5C57A25A-CF89-43D8-DA92-08C3537ABF3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239457" y="149043"/>
            <a:ext cx="756853" cy="75685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C81C07-89EF-B388-C1F2-34F2DC4728CA}"/>
              </a:ext>
            </a:extLst>
          </p:cNvPr>
          <p:cNvCxnSpPr>
            <a:cxnSpLocks/>
          </p:cNvCxnSpPr>
          <p:nvPr/>
        </p:nvCxnSpPr>
        <p:spPr>
          <a:xfrm flipV="1">
            <a:off x="1137454" y="205416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828DD4-8E05-C4F7-11E8-4D40BD464A95}"/>
              </a:ext>
            </a:extLst>
          </p:cNvPr>
          <p:cNvCxnSpPr>
            <a:cxnSpLocks/>
          </p:cNvCxnSpPr>
          <p:nvPr/>
        </p:nvCxnSpPr>
        <p:spPr>
          <a:xfrm>
            <a:off x="1137454" y="3191756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7DE489-A666-B326-B024-76EDC778ABEF}"/>
              </a:ext>
            </a:extLst>
          </p:cNvPr>
          <p:cNvCxnSpPr>
            <a:cxnSpLocks/>
          </p:cNvCxnSpPr>
          <p:nvPr/>
        </p:nvCxnSpPr>
        <p:spPr>
          <a:xfrm flipV="1">
            <a:off x="5440243" y="2060887"/>
            <a:ext cx="490759" cy="112689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B35EB9-57EA-4C5A-B94A-E043BA31B348}"/>
              </a:ext>
            </a:extLst>
          </p:cNvPr>
          <p:cNvCxnSpPr>
            <a:cxnSpLocks/>
          </p:cNvCxnSpPr>
          <p:nvPr/>
        </p:nvCxnSpPr>
        <p:spPr>
          <a:xfrm>
            <a:off x="1633904" y="2056912"/>
            <a:ext cx="429709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46E37C-81AB-ABA5-A559-7FCE75D9C1CA}"/>
                  </a:ext>
                </a:extLst>
              </p:cNvPr>
              <p:cNvSpPr txBox="1"/>
              <p:nvPr/>
            </p:nvSpPr>
            <p:spPr>
              <a:xfrm>
                <a:off x="1192243" y="261797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A46E37C-81AB-ABA5-A559-7FCE75D9C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243" y="2617971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Parallelogram 39">
            <a:extLst>
              <a:ext uri="{FF2B5EF4-FFF2-40B4-BE49-F238E27FC236}">
                <a16:creationId xmlns:a16="http://schemas.microsoft.com/office/drawing/2014/main" id="{AFD2B0DD-EFF9-1681-68FB-DCE939732C0D}"/>
              </a:ext>
            </a:extLst>
          </p:cNvPr>
          <p:cNvSpPr/>
          <p:nvPr/>
        </p:nvSpPr>
        <p:spPr>
          <a:xfrm>
            <a:off x="1116731" y="3536112"/>
            <a:ext cx="4785281" cy="1125663"/>
          </a:xfrm>
          <a:prstGeom prst="parallelogram">
            <a:avLst>
              <a:gd name="adj" fmla="val 43373"/>
            </a:avLst>
          </a:prstGeom>
          <a:solidFill>
            <a:srgbClr val="00B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178788-4A89-7B1F-6FBA-97BC52C12FA1}"/>
              </a:ext>
            </a:extLst>
          </p:cNvPr>
          <p:cNvCxnSpPr>
            <a:cxnSpLocks/>
          </p:cNvCxnSpPr>
          <p:nvPr/>
        </p:nvCxnSpPr>
        <p:spPr>
          <a:xfrm flipH="1" flipV="1">
            <a:off x="2147640" y="1852991"/>
            <a:ext cx="432949" cy="13347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BC19DAC-9B69-9A7F-6990-3B2F56F5C626}"/>
              </a:ext>
            </a:extLst>
          </p:cNvPr>
          <p:cNvCxnSpPr>
            <a:cxnSpLocks/>
          </p:cNvCxnSpPr>
          <p:nvPr/>
        </p:nvCxnSpPr>
        <p:spPr>
          <a:xfrm>
            <a:off x="1108643" y="4662965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BA4FC76-DA50-F18A-3E4D-DAA316B534DB}"/>
              </a:ext>
            </a:extLst>
          </p:cNvPr>
          <p:cNvCxnSpPr>
            <a:cxnSpLocks/>
          </p:cNvCxnSpPr>
          <p:nvPr/>
        </p:nvCxnSpPr>
        <p:spPr>
          <a:xfrm flipV="1">
            <a:off x="5411432" y="3533554"/>
            <a:ext cx="490124" cy="112543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5312F3A-832B-17FC-8920-ADDF52F55ECF}"/>
              </a:ext>
            </a:extLst>
          </p:cNvPr>
          <p:cNvCxnSpPr>
            <a:cxnSpLocks/>
          </p:cNvCxnSpPr>
          <p:nvPr/>
        </p:nvCxnSpPr>
        <p:spPr>
          <a:xfrm>
            <a:off x="1598767" y="3525376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A35EC89-0FED-C089-29B7-A95ED6F6E4D7}"/>
              </a:ext>
            </a:extLst>
          </p:cNvPr>
          <p:cNvCxnSpPr>
            <a:cxnSpLocks/>
          </p:cNvCxnSpPr>
          <p:nvPr/>
        </p:nvCxnSpPr>
        <p:spPr>
          <a:xfrm flipH="1" flipV="1">
            <a:off x="3726161" y="1714433"/>
            <a:ext cx="305341" cy="94137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64479F5-9938-E306-770E-47A7080ADF24}"/>
                  </a:ext>
                </a:extLst>
              </p:cNvPr>
              <p:cNvSpPr txBox="1"/>
              <p:nvPr/>
            </p:nvSpPr>
            <p:spPr>
              <a:xfrm>
                <a:off x="1810396" y="1359620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A64479F5-9938-E306-770E-47A7080AD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0396" y="1359620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143C51E-6284-B4CE-B537-B138D0951726}"/>
                  </a:ext>
                </a:extLst>
              </p:cNvPr>
              <p:cNvSpPr txBox="1"/>
              <p:nvPr/>
            </p:nvSpPr>
            <p:spPr>
              <a:xfrm>
                <a:off x="3287658" y="123177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A143C51E-6284-B4CE-B537-B138D09517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58" y="1231779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C3E68D6-FE19-9787-D5AA-93FF34ADBBCA}"/>
                  </a:ext>
                </a:extLst>
              </p:cNvPr>
              <p:cNvSpPr txBox="1"/>
              <p:nvPr/>
            </p:nvSpPr>
            <p:spPr>
              <a:xfrm>
                <a:off x="2002609" y="266068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FC3E68D6-FE19-9787-D5AA-93FF34ADBB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2609" y="2660684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6E76891-EE61-DFD1-ACF1-6FF3C6683486}"/>
                  </a:ext>
                </a:extLst>
              </p:cNvPr>
              <p:cNvSpPr txBox="1"/>
              <p:nvPr/>
            </p:nvSpPr>
            <p:spPr>
              <a:xfrm>
                <a:off x="2441860" y="413128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B6E76891-EE61-DFD1-ACF1-6FF3C66834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860" y="4131281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D7E8FD3-256E-6052-8B8B-9FF1C7C2F4BF}"/>
                  </a:ext>
                </a:extLst>
              </p:cNvPr>
              <p:cNvSpPr txBox="1"/>
              <p:nvPr/>
            </p:nvSpPr>
            <p:spPr>
              <a:xfrm>
                <a:off x="3941127" y="210074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AD7E8FD3-256E-6052-8B8B-9FF1C7C2F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1127" y="2100749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9F62032-2161-BC89-1E80-DAD3E165B298}"/>
                  </a:ext>
                </a:extLst>
              </p:cNvPr>
              <p:cNvSpPr txBox="1"/>
              <p:nvPr/>
            </p:nvSpPr>
            <p:spPr>
              <a:xfrm>
                <a:off x="4469396" y="377008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09F62032-2161-BC89-1E80-DAD3E165B2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9396" y="3770081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34C664BA-3ED7-C628-DD50-ED9B881E177A}"/>
              </a:ext>
            </a:extLst>
          </p:cNvPr>
          <p:cNvCxnSpPr>
            <a:cxnSpLocks/>
          </p:cNvCxnSpPr>
          <p:nvPr/>
        </p:nvCxnSpPr>
        <p:spPr>
          <a:xfrm flipH="1" flipV="1">
            <a:off x="2590661" y="3198532"/>
            <a:ext cx="481489" cy="1484444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44136D4-5A79-B701-1371-473960A47E43}"/>
              </a:ext>
            </a:extLst>
          </p:cNvPr>
          <p:cNvCxnSpPr>
            <a:cxnSpLocks/>
          </p:cNvCxnSpPr>
          <p:nvPr/>
        </p:nvCxnSpPr>
        <p:spPr>
          <a:xfrm flipH="1" flipV="1">
            <a:off x="4208819" y="3194131"/>
            <a:ext cx="306880" cy="946121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A29A9C04-C565-9068-7FF0-BC4DBB5EBF72}"/>
              </a:ext>
            </a:extLst>
          </p:cNvPr>
          <p:cNvCxnSpPr>
            <a:cxnSpLocks/>
          </p:cNvCxnSpPr>
          <p:nvPr/>
        </p:nvCxnSpPr>
        <p:spPr>
          <a:xfrm flipH="1" flipV="1">
            <a:off x="3059943" y="4667381"/>
            <a:ext cx="136965" cy="4222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1D7D9497-F1B3-CD0D-FD0F-DDEAB9684B98}"/>
              </a:ext>
            </a:extLst>
          </p:cNvPr>
          <p:cNvSpPr/>
          <p:nvPr/>
        </p:nvSpPr>
        <p:spPr>
          <a:xfrm>
            <a:off x="2516776" y="3134628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EF459BEA-537C-197A-1539-F7548BF809F5}"/>
              </a:ext>
            </a:extLst>
          </p:cNvPr>
          <p:cNvSpPr/>
          <p:nvPr/>
        </p:nvSpPr>
        <p:spPr>
          <a:xfrm>
            <a:off x="3002815" y="460731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3B5E9A6-19D7-B3ED-C718-B191787D56F5}"/>
              </a:ext>
            </a:extLst>
          </p:cNvPr>
          <p:cNvSpPr/>
          <p:nvPr/>
        </p:nvSpPr>
        <p:spPr>
          <a:xfrm>
            <a:off x="3962939" y="258364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72E2701-B1C4-93EE-30AC-AAF583DC354C}"/>
              </a:ext>
            </a:extLst>
          </p:cNvPr>
          <p:cNvSpPr/>
          <p:nvPr/>
        </p:nvSpPr>
        <p:spPr>
          <a:xfrm>
            <a:off x="4443021" y="406581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47B150-471E-0685-731F-79589FAB1D77}"/>
                  </a:ext>
                </a:extLst>
              </p:cNvPr>
              <p:cNvSpPr txBox="1"/>
              <p:nvPr/>
            </p:nvSpPr>
            <p:spPr>
              <a:xfrm>
                <a:off x="1165572" y="405323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647B150-471E-0685-731F-79589FAB1D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572" y="4053235"/>
                <a:ext cx="631464" cy="584775"/>
              </a:xfrm>
              <a:prstGeom prst="rect">
                <a:avLst/>
              </a:prstGeom>
              <a:blipFill>
                <a:blip r:embed="rId33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92501D6-C57D-CB22-55AF-347946507021}"/>
              </a:ext>
            </a:extLst>
          </p:cNvPr>
          <p:cNvCxnSpPr>
            <a:cxnSpLocks/>
          </p:cNvCxnSpPr>
          <p:nvPr/>
        </p:nvCxnSpPr>
        <p:spPr>
          <a:xfrm flipV="1">
            <a:off x="1108643" y="3525376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E3DD300-BEB2-4BDE-A00B-845D36340CAD}"/>
              </a:ext>
            </a:extLst>
          </p:cNvPr>
          <p:cNvSpPr txBox="1"/>
          <p:nvPr/>
        </p:nvSpPr>
        <p:spPr>
          <a:xfrm>
            <a:off x="6296090" y="811699"/>
            <a:ext cx="2303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2A38240A-3E22-EF46-CCCA-6280ACE1FA1C}"/>
                  </a:ext>
                </a:extLst>
              </p:cNvPr>
              <p:cNvSpPr/>
              <p:nvPr/>
            </p:nvSpPr>
            <p:spPr>
              <a:xfrm>
                <a:off x="6378029" y="1347183"/>
                <a:ext cx="5623300" cy="1059425"/>
              </a:xfrm>
              <a:prstGeom prst="roundRect">
                <a:avLst>
                  <a:gd name="adj" fmla="val 383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через паралельні прямі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𝐶𝐷</m:t>
                    </m:r>
                  </m:oMath>
                </a14:m>
                <a:r>
                  <a: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2A38240A-3E22-EF46-CCCA-6280ACE1FA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029" y="1347183"/>
                <a:ext cx="5623300" cy="1059425"/>
              </a:xfrm>
              <a:prstGeom prst="roundRect">
                <a:avLst>
                  <a:gd name="adj" fmla="val 3836"/>
                </a:avLst>
              </a:prstGeom>
              <a:blipFill>
                <a:blip r:embed="rId34"/>
                <a:stretch>
                  <a:fillRect l="-1348" r="-1348" b="-232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C9F2802-0047-A0FA-4CFB-FABB42E7E4AF}"/>
              </a:ext>
            </a:extLst>
          </p:cNvPr>
          <p:cNvCxnSpPr>
            <a:cxnSpLocks/>
          </p:cNvCxnSpPr>
          <p:nvPr/>
        </p:nvCxnSpPr>
        <p:spPr>
          <a:xfrm flipH="1" flipV="1">
            <a:off x="1466758" y="1524166"/>
            <a:ext cx="1470067" cy="45322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CA096D-5FA3-FA32-07E9-0FC31758BCE2}"/>
              </a:ext>
            </a:extLst>
          </p:cNvPr>
          <p:cNvCxnSpPr>
            <a:cxnSpLocks/>
          </p:cNvCxnSpPr>
          <p:nvPr/>
        </p:nvCxnSpPr>
        <p:spPr>
          <a:xfrm flipH="1" flipV="1">
            <a:off x="3983841" y="686946"/>
            <a:ext cx="442696" cy="136484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919BC65-A1FA-D90F-116D-95285B0047D8}"/>
              </a:ext>
            </a:extLst>
          </p:cNvPr>
          <p:cNvCxnSpPr>
            <a:cxnSpLocks/>
          </p:cNvCxnSpPr>
          <p:nvPr/>
        </p:nvCxnSpPr>
        <p:spPr>
          <a:xfrm flipH="1">
            <a:off x="1474927" y="684614"/>
            <a:ext cx="2508914" cy="8383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A24B3D-4292-44A7-C946-043D59761830}"/>
              </a:ext>
            </a:extLst>
          </p:cNvPr>
          <p:cNvCxnSpPr>
            <a:cxnSpLocks/>
          </p:cNvCxnSpPr>
          <p:nvPr/>
        </p:nvCxnSpPr>
        <p:spPr>
          <a:xfrm flipH="1">
            <a:off x="2946212" y="5217539"/>
            <a:ext cx="2508914" cy="8383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C9B819D-5054-1ED3-5399-CD408E6C262D}"/>
              </a:ext>
            </a:extLst>
          </p:cNvPr>
          <p:cNvCxnSpPr>
            <a:cxnSpLocks/>
          </p:cNvCxnSpPr>
          <p:nvPr/>
        </p:nvCxnSpPr>
        <p:spPr>
          <a:xfrm flipH="1" flipV="1">
            <a:off x="4793738" y="3183877"/>
            <a:ext cx="110768" cy="3414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258B9D5-B0B8-1C59-B332-617E612AACA8}"/>
              </a:ext>
            </a:extLst>
          </p:cNvPr>
          <p:cNvCxnSpPr>
            <a:cxnSpLocks/>
          </p:cNvCxnSpPr>
          <p:nvPr/>
        </p:nvCxnSpPr>
        <p:spPr>
          <a:xfrm flipH="1" flipV="1">
            <a:off x="5277096" y="4674081"/>
            <a:ext cx="176812" cy="54511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2577D99-4D4F-9E9D-B380-89527E477EA1}"/>
                  </a:ext>
                </a:extLst>
              </p:cNvPr>
              <p:cNvSpPr txBox="1"/>
              <p:nvPr/>
            </p:nvSpPr>
            <p:spPr>
              <a:xfrm>
                <a:off x="2772352" y="5430528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2577D99-4D4F-9E9D-B380-89527E477E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352" y="5430528"/>
                <a:ext cx="631464" cy="584775"/>
              </a:xfrm>
              <a:prstGeom prst="rect">
                <a:avLst/>
              </a:prstGeom>
              <a:blipFill>
                <a:blip r:embed="rId35"/>
                <a:stretch>
                  <a:fillRect b="-106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0EFE975-BA50-D441-A0B7-BA88B821EE61}"/>
              </a:ext>
            </a:extLst>
          </p:cNvPr>
          <p:cNvCxnSpPr>
            <a:cxnSpLocks/>
          </p:cNvCxnSpPr>
          <p:nvPr/>
        </p:nvCxnSpPr>
        <p:spPr>
          <a:xfrm flipH="1">
            <a:off x="2580589" y="2617971"/>
            <a:ext cx="1475469" cy="5694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947DB12-6263-3284-FDFD-47A65A63EB31}"/>
              </a:ext>
            </a:extLst>
          </p:cNvPr>
          <p:cNvCxnSpPr>
            <a:cxnSpLocks/>
          </p:cNvCxnSpPr>
          <p:nvPr/>
        </p:nvCxnSpPr>
        <p:spPr>
          <a:xfrm flipH="1">
            <a:off x="3066364" y="4095669"/>
            <a:ext cx="1475469" cy="5694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5F7291F7-CD94-FA88-3DC3-43FD531E272A}"/>
                  </a:ext>
                </a:extLst>
              </p:cNvPr>
              <p:cNvSpPr/>
              <p:nvPr/>
            </p:nvSpPr>
            <p:spPr>
              <a:xfrm>
                <a:off x="6378028" y="2583646"/>
                <a:ext cx="5623301" cy="2083735"/>
              </a:xfrm>
              <a:prstGeom prst="roundRect">
                <a:avLst>
                  <a:gd name="adj" fmla="val 383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𝐵𝐷</m:t>
                      </m:r>
                      <m:r>
                        <a:rPr lang="uk-UA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 (за властивістю 1)</m:t>
                      </m:r>
                    </m:oMath>
                  </m:oMathPara>
                </a14:m>
                <a:endParaRPr lang="uk-UA" sz="2400" i="1" dirty="0">
                  <a:solidFill>
                    <a:schemeClr val="bg1"/>
                  </a:solidFill>
                  <a:latin typeface="Cambria Math" panose="02040503050406030204" pitchFamily="18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uk-UA" sz="2400" i="1" dirty="0">
                  <a:solidFill>
                    <a:schemeClr val="bg1"/>
                  </a:solidFill>
                  <a:latin typeface="Cambria Math" panose="02040503050406030204" pitchFamily="18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𝐶𝐷</m:t>
                      </m:r>
                      <m:r>
                        <a:rPr lang="uk-UA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 (за умовою)</m:t>
                      </m:r>
                    </m:oMath>
                  </m:oMathPara>
                </a14:m>
                <a:endParaRPr lang="uk-UA" sz="2400" i="1" dirty="0">
                  <a:solidFill>
                    <a:schemeClr val="bg1"/>
                  </a:solidFill>
                  <a:latin typeface="Cambria Math" panose="02040503050406030204" pitchFamily="18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endParaRPr lang="uk-UA" sz="2400" i="1" dirty="0">
                  <a:solidFill>
                    <a:schemeClr val="bg1"/>
                  </a:solidFill>
                  <a:latin typeface="Cambria Math" panose="02040503050406030204" pitchFamily="18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Отже,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𝐴𝐶𝐷𝐵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-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паралелограм</a:t>
                </a: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5F7291F7-CD94-FA88-3DC3-43FD531E27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028" y="2583646"/>
                <a:ext cx="5623301" cy="2083735"/>
              </a:xfrm>
              <a:prstGeom prst="roundRect">
                <a:avLst>
                  <a:gd name="adj" fmla="val 3836"/>
                </a:avLst>
              </a:prstGeom>
              <a:blipFill>
                <a:blip r:embed="rId36"/>
                <a:stretch>
                  <a:fillRect l="-1124" b="-180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E4735EBB-16AD-F02E-F01A-0499939E6AC9}"/>
                  </a:ext>
                </a:extLst>
              </p:cNvPr>
              <p:cNvSpPr/>
              <p:nvPr/>
            </p:nvSpPr>
            <p:spPr>
              <a:xfrm>
                <a:off x="6378028" y="4808542"/>
                <a:ext cx="5623301" cy="1169122"/>
              </a:xfrm>
              <a:prstGeom prst="roundRect">
                <a:avLst>
                  <a:gd name="adj" fmla="val 3836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𝐶𝐷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 протилежні сторони паралелограма</a:t>
                </a:r>
              </a:p>
            </p:txBody>
          </p:sp>
        </mc:Choice>
        <mc:Fallback xmlns=""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E4735EBB-16AD-F02E-F01A-0499939E6A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028" y="4808542"/>
                <a:ext cx="5623301" cy="1169122"/>
              </a:xfrm>
              <a:prstGeom prst="roundRect">
                <a:avLst>
                  <a:gd name="adj" fmla="val 3836"/>
                </a:avLst>
              </a:prstGeom>
              <a:blipFill>
                <a:blip r:embed="rId37"/>
                <a:stretch>
                  <a:fillRect l="-1348" r="-134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5BF217DB-B662-B3BB-919A-699AB49E9BCC}"/>
              </a:ext>
            </a:extLst>
          </p:cNvPr>
          <p:cNvSpPr/>
          <p:nvPr/>
        </p:nvSpPr>
        <p:spPr>
          <a:xfrm>
            <a:off x="10058400" y="6118825"/>
            <a:ext cx="1891998" cy="590132"/>
          </a:xfrm>
          <a:prstGeom prst="roundRect">
            <a:avLst>
              <a:gd name="adj" fmla="val 5985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400" dirty="0">
              <a:solidFill>
                <a:srgbClr val="DE312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11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37" grpId="0"/>
      <p:bldP spid="44" grpId="0" animBg="1"/>
      <p:bldP spid="48" grpId="0" animBg="1"/>
      <p:bldP spid="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69501E00-1C62-C295-E15F-633645D8E3F4}"/>
              </a:ext>
            </a:extLst>
          </p:cNvPr>
          <p:cNvCxnSpPr>
            <a:cxnSpLocks/>
          </p:cNvCxnSpPr>
          <p:nvPr/>
        </p:nvCxnSpPr>
        <p:spPr>
          <a:xfrm flipH="1" flipV="1">
            <a:off x="1970257" y="2784068"/>
            <a:ext cx="135983" cy="60909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CEA784B-406B-3D54-C06B-91E681D1516D}"/>
              </a:ext>
            </a:extLst>
          </p:cNvPr>
          <p:cNvCxnSpPr>
            <a:cxnSpLocks/>
          </p:cNvCxnSpPr>
          <p:nvPr/>
        </p:nvCxnSpPr>
        <p:spPr>
          <a:xfrm flipH="1" flipV="1">
            <a:off x="2343177" y="4454435"/>
            <a:ext cx="120000" cy="53750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667829F-09C4-5F16-9011-9407D1970A6A}"/>
              </a:ext>
            </a:extLst>
          </p:cNvPr>
          <p:cNvCxnSpPr>
            <a:cxnSpLocks/>
          </p:cNvCxnSpPr>
          <p:nvPr/>
        </p:nvCxnSpPr>
        <p:spPr>
          <a:xfrm flipH="1" flipV="1">
            <a:off x="3204898" y="4454435"/>
            <a:ext cx="120410" cy="53933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D0F2ABB9-DC24-9155-5DC9-D920FFE26D5B}"/>
              </a:ext>
            </a:extLst>
          </p:cNvPr>
          <p:cNvCxnSpPr>
            <a:cxnSpLocks/>
          </p:cNvCxnSpPr>
          <p:nvPr/>
        </p:nvCxnSpPr>
        <p:spPr>
          <a:xfrm flipH="1" flipV="1">
            <a:off x="2831977" y="2784068"/>
            <a:ext cx="133732" cy="5990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Parallelogram 90">
            <a:extLst>
              <a:ext uri="{FF2B5EF4-FFF2-40B4-BE49-F238E27FC236}">
                <a16:creationId xmlns:a16="http://schemas.microsoft.com/office/drawing/2014/main" id="{B4427AD0-1CE1-8A98-092A-5BBC6F82F2FB}"/>
              </a:ext>
            </a:extLst>
          </p:cNvPr>
          <p:cNvSpPr/>
          <p:nvPr/>
        </p:nvSpPr>
        <p:spPr>
          <a:xfrm>
            <a:off x="1168524" y="2235983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89" name="Parallelogram 88">
            <a:extLst>
              <a:ext uri="{FF2B5EF4-FFF2-40B4-BE49-F238E27FC236}">
                <a16:creationId xmlns:a16="http://schemas.microsoft.com/office/drawing/2014/main" id="{E435C81C-F800-6FC1-9AAE-2002BDADE4FF}"/>
              </a:ext>
            </a:extLst>
          </p:cNvPr>
          <p:cNvSpPr/>
          <p:nvPr/>
        </p:nvSpPr>
        <p:spPr>
          <a:xfrm>
            <a:off x="1159286" y="3849756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6"/>
                <a:ext cx="8992341" cy="1421462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пряма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перетинає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вона також перетинає будь-яку площину, яка паралельна площині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Доведіть.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6"/>
                <a:ext cx="8992341" cy="1421462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269" t="-4425" r="-1269" b="-106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BDCB660D-8264-8F26-7C43-37CA52C4EB72}"/>
              </a:ext>
            </a:extLst>
          </p:cNvPr>
          <p:cNvGrpSpPr/>
          <p:nvPr/>
        </p:nvGrpSpPr>
        <p:grpSpPr>
          <a:xfrm>
            <a:off x="1159285" y="3840571"/>
            <a:ext cx="3391516" cy="1157777"/>
            <a:chOff x="6303202" y="3097907"/>
            <a:chExt cx="4799239" cy="1146313"/>
          </a:xfrm>
        </p:grpSpPr>
        <p:cxnSp>
          <p:nvCxnSpPr>
            <p:cNvPr id="2" name="Straight Connector 1">
              <a:extLst>
                <a:ext uri="{FF2B5EF4-FFF2-40B4-BE49-F238E27FC236}">
                  <a16:creationId xmlns:a16="http://schemas.microsoft.com/office/drawing/2014/main" id="{EAB17163-5B31-D5E6-27B6-77F4D59C96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9AD5727A-EC33-D50E-213D-C049EA8B7FC8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A4511D6-4E10-37E5-EDF2-795E626FC4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C2F4715-9C3C-F32B-BC29-1BF87E01CF98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D7FE87-9A2F-A088-0DD4-9A0FABF478AE}"/>
              </a:ext>
            </a:extLst>
          </p:cNvPr>
          <p:cNvGrpSpPr/>
          <p:nvPr/>
        </p:nvGrpSpPr>
        <p:grpSpPr>
          <a:xfrm>
            <a:off x="1159285" y="2225299"/>
            <a:ext cx="3391516" cy="1157777"/>
            <a:chOff x="6303202" y="3097907"/>
            <a:chExt cx="4799239" cy="1146313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831E200-16F3-18FB-0462-39C6898A16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713F1F4-34E8-B749-3549-A8609F3817AE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57A1ADE-447C-BFE2-1AD5-77E19D632E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2CFA9615-FC05-9E6D-2508-94C2477FD877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A9CD65D-DC90-8640-EBB6-3DE87EF81005}"/>
                  </a:ext>
                </a:extLst>
              </p:cNvPr>
              <p:cNvSpPr txBox="1"/>
              <p:nvPr/>
            </p:nvSpPr>
            <p:spPr>
              <a:xfrm>
                <a:off x="1159285" y="442427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8A9CD65D-DC90-8640-EBB6-3DE87EF810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285" y="4424275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F843A72-4D04-B076-9E18-43E55FDDFBD7}"/>
              </a:ext>
            </a:extLst>
          </p:cNvPr>
          <p:cNvCxnSpPr>
            <a:cxnSpLocks/>
          </p:cNvCxnSpPr>
          <p:nvPr/>
        </p:nvCxnSpPr>
        <p:spPr>
          <a:xfrm flipH="1" flipV="1">
            <a:off x="1739599" y="1750914"/>
            <a:ext cx="233917" cy="104775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6EFF01A-80AE-268B-4F2E-D0ACDEA8BFBC}"/>
              </a:ext>
            </a:extLst>
          </p:cNvPr>
          <p:cNvCxnSpPr>
            <a:cxnSpLocks/>
          </p:cNvCxnSpPr>
          <p:nvPr/>
        </p:nvCxnSpPr>
        <p:spPr>
          <a:xfrm flipH="1" flipV="1">
            <a:off x="2622752" y="1846912"/>
            <a:ext cx="213002" cy="95406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Oval 79">
            <a:extLst>
              <a:ext uri="{FF2B5EF4-FFF2-40B4-BE49-F238E27FC236}">
                <a16:creationId xmlns:a16="http://schemas.microsoft.com/office/drawing/2014/main" id="{AD62F0C1-78C1-858F-EC30-F8AEACA0AD2A}"/>
              </a:ext>
            </a:extLst>
          </p:cNvPr>
          <p:cNvSpPr/>
          <p:nvPr/>
        </p:nvSpPr>
        <p:spPr>
          <a:xfrm>
            <a:off x="2280887" y="439730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C3669F76-216B-711F-C41B-0A41D0ECEC77}"/>
              </a:ext>
            </a:extLst>
          </p:cNvPr>
          <p:cNvSpPr/>
          <p:nvPr/>
        </p:nvSpPr>
        <p:spPr>
          <a:xfrm>
            <a:off x="2770071" y="272694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BF7E24C-D3FD-6D8F-B2D5-11A3F8B9DA83}"/>
                  </a:ext>
                </a:extLst>
              </p:cNvPr>
              <p:cNvSpPr txBox="1"/>
              <p:nvPr/>
            </p:nvSpPr>
            <p:spPr>
              <a:xfrm>
                <a:off x="1969864" y="503158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FBF7E24C-D3FD-6D8F-B2D5-11A3F8B9DA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9864" y="5031586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88508B-4631-E20F-6A48-17E6A9C33B65}"/>
                  </a:ext>
                </a:extLst>
              </p:cNvPr>
              <p:cNvSpPr txBox="1"/>
              <p:nvPr/>
            </p:nvSpPr>
            <p:spPr>
              <a:xfrm>
                <a:off x="2568325" y="156681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88508B-4631-E20F-6A48-17E6A9C33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325" y="1566816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17C244D-516A-5CBC-236F-4461410CA140}"/>
                  </a:ext>
                </a:extLst>
              </p:cNvPr>
              <p:cNvSpPr txBox="1"/>
              <p:nvPr/>
            </p:nvSpPr>
            <p:spPr>
              <a:xfrm>
                <a:off x="1134414" y="280846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B17C244D-516A-5CBC-236F-4461410CA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4414" y="2808464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702EDA3-F467-C820-29CA-3B703FE5855D}"/>
                  </a:ext>
                </a:extLst>
              </p:cNvPr>
              <p:cNvSpPr txBox="1"/>
              <p:nvPr/>
            </p:nvSpPr>
            <p:spPr>
              <a:xfrm>
                <a:off x="1732294" y="405933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D702EDA3-F467-C820-29CA-3B703FE58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294" y="4059334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0A30BCE-381A-EBE8-5DD6-C0FA90B73D33}"/>
                  </a:ext>
                </a:extLst>
              </p:cNvPr>
              <p:cNvSpPr txBox="1"/>
              <p:nvPr/>
            </p:nvSpPr>
            <p:spPr>
              <a:xfrm>
                <a:off x="2813291" y="234268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60A30BCE-381A-EBE8-5DD6-C0FA90B73D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3291" y="234268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95083C1-3137-7A50-DB52-8D04A826A4AE}"/>
              </a:ext>
            </a:extLst>
          </p:cNvPr>
          <p:cNvCxnSpPr>
            <a:cxnSpLocks/>
          </p:cNvCxnSpPr>
          <p:nvPr/>
        </p:nvCxnSpPr>
        <p:spPr>
          <a:xfrm flipH="1" flipV="1">
            <a:off x="2964278" y="3376664"/>
            <a:ext cx="238095" cy="10664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8770F10-8C5F-F2A8-DA4D-CAAA933B8C01}"/>
              </a:ext>
            </a:extLst>
          </p:cNvPr>
          <p:cNvCxnSpPr>
            <a:cxnSpLocks/>
          </p:cNvCxnSpPr>
          <p:nvPr/>
        </p:nvCxnSpPr>
        <p:spPr>
          <a:xfrm flipH="1" flipV="1">
            <a:off x="3318582" y="4977567"/>
            <a:ext cx="116474" cy="52170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0895FE7F-4C65-17C2-6A0A-464BEBD70401}"/>
              </a:ext>
            </a:extLst>
          </p:cNvPr>
          <p:cNvCxnSpPr>
            <a:cxnSpLocks/>
          </p:cNvCxnSpPr>
          <p:nvPr/>
        </p:nvCxnSpPr>
        <p:spPr>
          <a:xfrm flipH="1" flipV="1">
            <a:off x="2101095" y="3376664"/>
            <a:ext cx="241515" cy="108178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537B0304-FD62-9E66-1817-1119481806D7}"/>
              </a:ext>
            </a:extLst>
          </p:cNvPr>
          <p:cNvCxnSpPr>
            <a:cxnSpLocks/>
          </p:cNvCxnSpPr>
          <p:nvPr/>
        </p:nvCxnSpPr>
        <p:spPr>
          <a:xfrm flipH="1" flipV="1">
            <a:off x="2464093" y="4996037"/>
            <a:ext cx="90918" cy="4072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400B9C0-474F-581D-6E33-D8C9841E46F0}"/>
                  </a:ext>
                </a:extLst>
              </p:cNvPr>
              <p:cNvSpPr txBox="1"/>
              <p:nvPr/>
            </p:nvSpPr>
            <p:spPr>
              <a:xfrm>
                <a:off x="5195851" y="3758532"/>
                <a:ext cx="1509749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B400B9C0-474F-581D-6E33-D8C9841E4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5851" y="3758532"/>
                <a:ext cx="1509749" cy="599138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ABDE39DC-437B-5F9E-1694-4984F59EB4B6}"/>
              </a:ext>
            </a:extLst>
          </p:cNvPr>
          <p:cNvSpPr/>
          <p:nvPr/>
        </p:nvSpPr>
        <p:spPr>
          <a:xfrm>
            <a:off x="5195851" y="1647930"/>
            <a:ext cx="642257" cy="50365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BE96A971-20A1-D512-73BD-769184655E52}"/>
                  </a:ext>
                </a:extLst>
              </p:cNvPr>
              <p:cNvSpPr/>
              <p:nvPr/>
            </p:nvSpPr>
            <p:spPr>
              <a:xfrm>
                <a:off x="5682616" y="1647932"/>
                <a:ext cx="6425805" cy="50365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довільну площину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1" name="Rounded Rectangle 130">
                <a:extLst>
                  <a:ext uri="{FF2B5EF4-FFF2-40B4-BE49-F238E27FC236}">
                    <a16:creationId xmlns:a16="http://schemas.microsoft.com/office/drawing/2014/main" id="{BE96A971-20A1-D512-73BD-769184655E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616" y="1647932"/>
                <a:ext cx="6425805" cy="503659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1181" t="-4878" b="-2439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Rounded Rectangle 131">
            <a:extLst>
              <a:ext uri="{FF2B5EF4-FFF2-40B4-BE49-F238E27FC236}">
                <a16:creationId xmlns:a16="http://schemas.microsoft.com/office/drawing/2014/main" id="{4C5749A6-C080-6420-680C-3E9113C74EA5}"/>
              </a:ext>
            </a:extLst>
          </p:cNvPr>
          <p:cNvSpPr/>
          <p:nvPr/>
        </p:nvSpPr>
        <p:spPr>
          <a:xfrm>
            <a:off x="5195851" y="2304803"/>
            <a:ext cx="642257" cy="50365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BF144206-6411-1680-695A-B14732FBB2F0}"/>
                  </a:ext>
                </a:extLst>
              </p:cNvPr>
              <p:cNvSpPr/>
              <p:nvPr/>
            </p:nvSpPr>
            <p:spPr>
              <a:xfrm>
                <a:off x="5682616" y="2304805"/>
                <a:ext cx="6425805" cy="503657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довільну точку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uk-UA" sz="2400" dirty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uk-UA" sz="24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BF144206-6411-1680-695A-B14732FBB2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2616" y="2304805"/>
                <a:ext cx="6425805" cy="503657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181" t="-2381" b="-2142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Rounded Rectangle 133">
            <a:extLst>
              <a:ext uri="{FF2B5EF4-FFF2-40B4-BE49-F238E27FC236}">
                <a16:creationId xmlns:a16="http://schemas.microsoft.com/office/drawing/2014/main" id="{AA78429F-0786-D699-78E2-8A730B0FE86E}"/>
              </a:ext>
            </a:extLst>
          </p:cNvPr>
          <p:cNvSpPr/>
          <p:nvPr/>
        </p:nvSpPr>
        <p:spPr>
          <a:xfrm>
            <a:off x="5197569" y="2961672"/>
            <a:ext cx="642257" cy="66941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Rounded Rectangle 134">
                <a:extLst>
                  <a:ext uri="{FF2B5EF4-FFF2-40B4-BE49-F238E27FC236}">
                    <a16:creationId xmlns:a16="http://schemas.microsoft.com/office/drawing/2014/main" id="{9A22CCCC-00D4-0DC6-2E09-D3B695A22845}"/>
                  </a:ext>
                </a:extLst>
              </p:cNvPr>
              <p:cNvSpPr/>
              <p:nvPr/>
            </p:nvSpPr>
            <p:spPr>
              <a:xfrm>
                <a:off x="5684334" y="2961674"/>
                <a:ext cx="6425805" cy="66941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Побудуємо через точку</a:t>
                </a:r>
                <a:r>
                  <a:rPr lang="en-US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пряму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5" name="Rounded Rectangle 134">
                <a:extLst>
                  <a:ext uri="{FF2B5EF4-FFF2-40B4-BE49-F238E27FC236}">
                    <a16:creationId xmlns:a16="http://schemas.microsoft.com/office/drawing/2014/main" id="{9A22CCCC-00D4-0DC6-2E09-D3B695A228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4334" y="2961674"/>
                <a:ext cx="6425805" cy="669419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982" b="-363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8402D97-7756-4E1B-CA12-B8319CBF4CB9}"/>
                  </a:ext>
                </a:extLst>
              </p:cNvPr>
              <p:cNvSpPr txBox="1"/>
              <p:nvPr/>
            </p:nvSpPr>
            <p:spPr>
              <a:xfrm>
                <a:off x="5191430" y="4240186"/>
                <a:ext cx="1509749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F8402D97-7756-4E1B-CA12-B8319CBF4C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430" y="4240186"/>
                <a:ext cx="1509749" cy="599138"/>
              </a:xfrm>
              <a:prstGeom prst="rect">
                <a:avLst/>
              </a:prstGeom>
              <a:blipFill>
                <a:blip r:embed="rId34"/>
                <a:stretch>
                  <a:fillRect b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D98BD798-D484-05B6-D746-5580D6881AA8}"/>
              </a:ext>
            </a:extLst>
          </p:cNvPr>
          <p:cNvCxnSpPr>
            <a:cxnSpLocks/>
          </p:cNvCxnSpPr>
          <p:nvPr/>
        </p:nvCxnSpPr>
        <p:spPr>
          <a:xfrm>
            <a:off x="6493872" y="3945611"/>
            <a:ext cx="0" cy="77757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Right Arrow 137">
            <a:extLst>
              <a:ext uri="{FF2B5EF4-FFF2-40B4-BE49-F238E27FC236}">
                <a16:creationId xmlns:a16="http://schemas.microsoft.com/office/drawing/2014/main" id="{3D378116-DA03-D59D-9DED-37223063220A}"/>
              </a:ext>
            </a:extLst>
          </p:cNvPr>
          <p:cNvSpPr/>
          <p:nvPr/>
        </p:nvSpPr>
        <p:spPr>
          <a:xfrm>
            <a:off x="6640219" y="4202134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816034AD-26C7-95A6-6D27-9969B039FB7D}"/>
                  </a:ext>
                </a:extLst>
              </p:cNvPr>
              <p:cNvSpPr txBox="1"/>
              <p:nvPr/>
            </p:nvSpPr>
            <p:spPr>
              <a:xfrm>
                <a:off x="7335411" y="4021129"/>
                <a:ext cx="1214230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816034AD-26C7-95A6-6D27-9969B039FB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411" y="4021129"/>
                <a:ext cx="1214230" cy="599138"/>
              </a:xfrm>
              <a:prstGeom prst="rect">
                <a:avLst/>
              </a:prstGeom>
              <a:blipFill>
                <a:blip r:embed="rId35"/>
                <a:stretch>
                  <a:fillRect l="-103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F3E0757-7423-5702-F79F-93D412AB5330}"/>
                  </a:ext>
                </a:extLst>
              </p:cNvPr>
              <p:cNvSpPr txBox="1"/>
              <p:nvPr/>
            </p:nvSpPr>
            <p:spPr>
              <a:xfrm>
                <a:off x="8549641" y="3747695"/>
                <a:ext cx="3306671" cy="12234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uk-UA" sz="28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Властивість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uk-UA" sz="2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nor/>
                                    </m:rPr>
                                    <a:rPr lang="uk-UA" sz="28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паралельних</m:t>
                                  </m:r>
                                </m:e>
                                <m:e>
                                  <m:r>
                                    <m:rPr>
                                      <m:nor/>
                                    </m:rPr>
                                    <a:rPr lang="uk-UA" sz="28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прямих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F3E0757-7423-5702-F79F-93D412AB5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9641" y="3747695"/>
                <a:ext cx="3306671" cy="1223412"/>
              </a:xfrm>
              <a:prstGeom prst="rect">
                <a:avLst/>
              </a:prstGeom>
              <a:blipFill>
                <a:blip r:embed="rId36"/>
                <a:stretch>
                  <a:fillRect b="-51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ECBF7E76-AB57-1DF0-24F0-7F03A84875F5}"/>
                  </a:ext>
                </a:extLst>
              </p:cNvPr>
              <p:cNvSpPr txBox="1"/>
              <p:nvPr/>
            </p:nvSpPr>
            <p:spPr>
              <a:xfrm>
                <a:off x="1051329" y="5417560"/>
                <a:ext cx="1105709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Оскільки пряма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не </a:t>
                </a:r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лежить в площині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(ми довели, 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), </a:t>
                </a:r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а перетинає її, то за властивістю паралельних прямих, пряма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28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28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  </a:t>
                </a:r>
                <a:endParaRPr lang="en-UA" sz="28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ECBF7E76-AB57-1DF0-24F0-7F03A8487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329" y="5417560"/>
                <a:ext cx="11057092" cy="954107"/>
              </a:xfrm>
              <a:prstGeom prst="rect">
                <a:avLst/>
              </a:prstGeom>
              <a:blipFill>
                <a:blip r:embed="rId37"/>
                <a:stretch>
                  <a:fillRect l="-1147" t="-6579" b="-1710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Rounded Rectangle 142">
            <a:extLst>
              <a:ext uri="{FF2B5EF4-FFF2-40B4-BE49-F238E27FC236}">
                <a16:creationId xmlns:a16="http://schemas.microsoft.com/office/drawing/2014/main" id="{6DCC6A2B-9789-32EE-4314-15903126516A}"/>
              </a:ext>
            </a:extLst>
          </p:cNvPr>
          <p:cNvSpPr/>
          <p:nvPr/>
        </p:nvSpPr>
        <p:spPr>
          <a:xfrm>
            <a:off x="10118361" y="6368515"/>
            <a:ext cx="1990060" cy="453583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Доведено.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677D77D3-7783-B2DE-86C4-AF960D36778C}"/>
              </a:ext>
            </a:extLst>
          </p:cNvPr>
          <p:cNvSpPr/>
          <p:nvPr/>
        </p:nvSpPr>
        <p:spPr>
          <a:xfrm>
            <a:off x="3146588" y="438481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47424D84-C1E9-16C7-D7DB-DD12A8A6BE91}"/>
              </a:ext>
            </a:extLst>
          </p:cNvPr>
          <p:cNvSpPr/>
          <p:nvPr/>
        </p:nvSpPr>
        <p:spPr>
          <a:xfrm>
            <a:off x="1927673" y="278257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 animBg="1"/>
      <p:bldP spid="89" grpId="0" animBg="1"/>
      <p:bldP spid="35" grpId="0" animBg="1"/>
      <p:bldP spid="36" grpId="0" animBg="1"/>
      <p:bldP spid="38" grpId="0"/>
      <p:bldP spid="80" grpId="0" animBg="1"/>
      <p:bldP spid="82" grpId="0" animBg="1"/>
      <p:bldP spid="83" grpId="0"/>
      <p:bldP spid="84" grpId="0"/>
      <p:bldP spid="85" grpId="0"/>
      <p:bldP spid="86" grpId="0"/>
      <p:bldP spid="88" grpId="0"/>
      <p:bldP spid="129" grpId="0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/>
      <p:bldP spid="138" grpId="0" animBg="1"/>
      <p:bldP spid="140" grpId="0"/>
      <p:bldP spid="141" grpId="0"/>
      <p:bldP spid="142" grpId="0"/>
      <p:bldP spid="143" grpId="0" animBg="1"/>
      <p:bldP spid="144" grpId="0" animBg="1"/>
      <p:bldP spid="1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6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4058F01-2830-F651-B44E-8441779D4204}"/>
                  </a:ext>
                </a:extLst>
              </p:cNvPr>
              <p:cNvSpPr/>
              <p:nvPr/>
            </p:nvSpPr>
            <p:spPr>
              <a:xfrm>
                <a:off x="5383659" y="89761"/>
                <a:ext cx="6721954" cy="1915225"/>
              </a:xfrm>
              <a:prstGeom prst="roundRect">
                <a:avLst>
                  <a:gd name="adj" fmla="val 431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Відрізки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</m:oMath>
                </a14:m>
                <a:r>
                  <a:rPr lang="en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належать паралельним прямим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</m:oMath>
                </a14:m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розташовані між паралельними площинами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800" i="1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Знайдіть: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24058F01-2830-F651-B44E-8441779D4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3659" y="89761"/>
                <a:ext cx="6721954" cy="1915225"/>
              </a:xfrm>
              <a:prstGeom prst="roundRect">
                <a:avLst>
                  <a:gd name="adj" fmla="val 4310"/>
                </a:avLst>
              </a:prstGeom>
              <a:blipFill>
                <a:blip r:embed="rId23"/>
                <a:stretch>
                  <a:fillRect l="-1507" t="-654" r="-1507" b="-522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9ADC933-C862-4AE6-E381-59B3DA39E1EF}"/>
              </a:ext>
            </a:extLst>
          </p:cNvPr>
          <p:cNvCxnSpPr>
            <a:cxnSpLocks/>
          </p:cNvCxnSpPr>
          <p:nvPr/>
        </p:nvCxnSpPr>
        <p:spPr>
          <a:xfrm flipH="1" flipV="1">
            <a:off x="2476367" y="1945535"/>
            <a:ext cx="135983" cy="60909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E7A6EF8-95BD-001C-1AEC-048A3550A392}"/>
              </a:ext>
            </a:extLst>
          </p:cNvPr>
          <p:cNvCxnSpPr>
            <a:cxnSpLocks/>
          </p:cNvCxnSpPr>
          <p:nvPr/>
        </p:nvCxnSpPr>
        <p:spPr>
          <a:xfrm flipH="1" flipV="1">
            <a:off x="2849287" y="3615902"/>
            <a:ext cx="120000" cy="53750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794F77A-034D-2214-69DA-F66F05D62BE1}"/>
              </a:ext>
            </a:extLst>
          </p:cNvPr>
          <p:cNvCxnSpPr>
            <a:cxnSpLocks/>
          </p:cNvCxnSpPr>
          <p:nvPr/>
        </p:nvCxnSpPr>
        <p:spPr>
          <a:xfrm flipH="1" flipV="1">
            <a:off x="3711008" y="3615902"/>
            <a:ext cx="120410" cy="53933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BCBE069-A2CB-84E5-2A71-2E2601988892}"/>
              </a:ext>
            </a:extLst>
          </p:cNvPr>
          <p:cNvCxnSpPr>
            <a:cxnSpLocks/>
          </p:cNvCxnSpPr>
          <p:nvPr/>
        </p:nvCxnSpPr>
        <p:spPr>
          <a:xfrm flipH="1" flipV="1">
            <a:off x="3338087" y="1945535"/>
            <a:ext cx="133732" cy="5990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Parallelogram 65">
            <a:extLst>
              <a:ext uri="{FF2B5EF4-FFF2-40B4-BE49-F238E27FC236}">
                <a16:creationId xmlns:a16="http://schemas.microsoft.com/office/drawing/2014/main" id="{0C1E1AB0-15B9-AFD0-A833-E50A6CAE3F0D}"/>
              </a:ext>
            </a:extLst>
          </p:cNvPr>
          <p:cNvSpPr/>
          <p:nvPr/>
        </p:nvSpPr>
        <p:spPr>
          <a:xfrm>
            <a:off x="1674634" y="1397450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9" name="Parallelogram 68">
            <a:extLst>
              <a:ext uri="{FF2B5EF4-FFF2-40B4-BE49-F238E27FC236}">
                <a16:creationId xmlns:a16="http://schemas.microsoft.com/office/drawing/2014/main" id="{6DA7BCAD-62C1-2662-4351-7FEB6CEC2030}"/>
              </a:ext>
            </a:extLst>
          </p:cNvPr>
          <p:cNvSpPr/>
          <p:nvPr/>
        </p:nvSpPr>
        <p:spPr>
          <a:xfrm>
            <a:off x="1665396" y="3011223"/>
            <a:ext cx="3391515" cy="1147991"/>
          </a:xfrm>
          <a:prstGeom prst="parallelogram">
            <a:avLst>
              <a:gd name="adj" fmla="val 31233"/>
            </a:avLst>
          </a:pr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46BC4AC-B34F-4B16-06D4-5D56752C78F1}"/>
              </a:ext>
            </a:extLst>
          </p:cNvPr>
          <p:cNvGrpSpPr/>
          <p:nvPr/>
        </p:nvGrpSpPr>
        <p:grpSpPr>
          <a:xfrm>
            <a:off x="1665395" y="3002038"/>
            <a:ext cx="3391516" cy="1157777"/>
            <a:chOff x="6303202" y="3097907"/>
            <a:chExt cx="4799239" cy="1146313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0D660952-8A92-743F-0F60-E60A97BFA4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D02ABABD-55BF-25E2-CA79-406379FB1038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4EE8A27F-582A-A0BF-3A1F-8D8F18C858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2EEFB137-860E-3F65-9FA1-0E49F015BB84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10CAEC8-8362-0367-411E-36A3D13F3540}"/>
              </a:ext>
            </a:extLst>
          </p:cNvPr>
          <p:cNvGrpSpPr/>
          <p:nvPr/>
        </p:nvGrpSpPr>
        <p:grpSpPr>
          <a:xfrm>
            <a:off x="1665395" y="1386766"/>
            <a:ext cx="3391516" cy="1157777"/>
            <a:chOff x="6303202" y="3097907"/>
            <a:chExt cx="4799239" cy="1146313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46A8AB19-FB1E-100D-1176-B473C57E95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03202" y="3104256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17F72ACF-67AC-2A89-4ADA-D6CCEFA4834A}"/>
                </a:ext>
              </a:extLst>
            </p:cNvPr>
            <p:cNvCxnSpPr>
              <a:cxnSpLocks/>
            </p:cNvCxnSpPr>
            <p:nvPr/>
          </p:nvCxnSpPr>
          <p:spPr>
            <a:xfrm>
              <a:off x="6303202" y="4241845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1949C36C-F1D8-FE7B-8DA0-74A4188562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605991" y="3097907"/>
              <a:ext cx="496450" cy="113996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A78677D-E86E-073B-6372-92CAA4C0E23D}"/>
                </a:ext>
              </a:extLst>
            </p:cNvPr>
            <p:cNvCxnSpPr>
              <a:cxnSpLocks/>
            </p:cNvCxnSpPr>
            <p:nvPr/>
          </p:nvCxnSpPr>
          <p:spPr>
            <a:xfrm>
              <a:off x="6799652" y="3107001"/>
              <a:ext cx="430278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53BF7F9-ECCC-9BCB-E1E9-DDC41EACEED2}"/>
                  </a:ext>
                </a:extLst>
              </p:cNvPr>
              <p:cNvSpPr txBox="1"/>
              <p:nvPr/>
            </p:nvSpPr>
            <p:spPr>
              <a:xfrm>
                <a:off x="1665395" y="3585742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53BF7F9-ECCC-9BCB-E1E9-DDC41EACE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395" y="3585742"/>
                <a:ext cx="631464" cy="58477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506F6D1-B9DA-5A8D-B7B2-A8FE57ECDD3D}"/>
              </a:ext>
            </a:extLst>
          </p:cNvPr>
          <p:cNvCxnSpPr>
            <a:cxnSpLocks/>
          </p:cNvCxnSpPr>
          <p:nvPr/>
        </p:nvCxnSpPr>
        <p:spPr>
          <a:xfrm flipH="1" flipV="1">
            <a:off x="2245709" y="912381"/>
            <a:ext cx="233917" cy="104775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F35B99D-411F-ABAA-370F-3FA8A5585FFF}"/>
              </a:ext>
            </a:extLst>
          </p:cNvPr>
          <p:cNvCxnSpPr>
            <a:cxnSpLocks/>
          </p:cNvCxnSpPr>
          <p:nvPr/>
        </p:nvCxnSpPr>
        <p:spPr>
          <a:xfrm flipH="1" flipV="1">
            <a:off x="3128862" y="1008379"/>
            <a:ext cx="213002" cy="95406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>
            <a:extLst>
              <a:ext uri="{FF2B5EF4-FFF2-40B4-BE49-F238E27FC236}">
                <a16:creationId xmlns:a16="http://schemas.microsoft.com/office/drawing/2014/main" id="{8D534104-F601-69A6-0FA5-90B75767E220}"/>
              </a:ext>
            </a:extLst>
          </p:cNvPr>
          <p:cNvSpPr/>
          <p:nvPr/>
        </p:nvSpPr>
        <p:spPr>
          <a:xfrm>
            <a:off x="2786997" y="355877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1239C93E-9FF0-FC41-4F8D-0C9CC476AB95}"/>
              </a:ext>
            </a:extLst>
          </p:cNvPr>
          <p:cNvSpPr/>
          <p:nvPr/>
        </p:nvSpPr>
        <p:spPr>
          <a:xfrm>
            <a:off x="3276181" y="188840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C64C384-617F-9C92-27AE-8F7463EC0DF2}"/>
                  </a:ext>
                </a:extLst>
              </p:cNvPr>
              <p:cNvSpPr txBox="1"/>
              <p:nvPr/>
            </p:nvSpPr>
            <p:spPr>
              <a:xfrm>
                <a:off x="1840810" y="379633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C64C384-617F-9C92-27AE-8F7463EC0D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0810" y="379633"/>
                <a:ext cx="631464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3A90092-66FC-5CBB-F3B4-05E6B035329F}"/>
                  </a:ext>
                </a:extLst>
              </p:cNvPr>
              <p:cNvSpPr txBox="1"/>
              <p:nvPr/>
            </p:nvSpPr>
            <p:spPr>
              <a:xfrm>
                <a:off x="2773489" y="44780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E3A90092-66FC-5CBB-F3B4-05E6B0353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3489" y="447804"/>
                <a:ext cx="631464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40C4FD8-F322-6848-AD11-A9DF314E6F6A}"/>
                  </a:ext>
                </a:extLst>
              </p:cNvPr>
              <p:cNvSpPr txBox="1"/>
              <p:nvPr/>
            </p:nvSpPr>
            <p:spPr>
              <a:xfrm>
                <a:off x="1640524" y="196993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40C4FD8-F322-6848-AD11-A9DF314E6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0524" y="1969931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62940BB-C67E-F79E-C2FD-25559DCA35C7}"/>
                  </a:ext>
                </a:extLst>
              </p:cNvPr>
              <p:cNvSpPr txBox="1"/>
              <p:nvPr/>
            </p:nvSpPr>
            <p:spPr>
              <a:xfrm>
                <a:off x="2238404" y="325642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62940BB-C67E-F79E-C2FD-25559DCA35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8404" y="3256426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C0DED88-DA4F-10AC-4645-134CF8DA3CF4}"/>
                  </a:ext>
                </a:extLst>
              </p:cNvPr>
              <p:cNvSpPr txBox="1"/>
              <p:nvPr/>
            </p:nvSpPr>
            <p:spPr>
              <a:xfrm>
                <a:off x="3712788" y="3215716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C0DED88-DA4F-10AC-4645-134CF8DA3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788" y="3215716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3DFBDCCD-0D1A-D405-26CE-3E011BCDB62B}"/>
              </a:ext>
            </a:extLst>
          </p:cNvPr>
          <p:cNvCxnSpPr>
            <a:cxnSpLocks/>
          </p:cNvCxnSpPr>
          <p:nvPr/>
        </p:nvCxnSpPr>
        <p:spPr>
          <a:xfrm flipH="1" flipV="1">
            <a:off x="3470388" y="2538131"/>
            <a:ext cx="238095" cy="106646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C9630558-8AEE-1B26-F1FB-10769FB58C5F}"/>
              </a:ext>
            </a:extLst>
          </p:cNvPr>
          <p:cNvCxnSpPr>
            <a:cxnSpLocks/>
          </p:cNvCxnSpPr>
          <p:nvPr/>
        </p:nvCxnSpPr>
        <p:spPr>
          <a:xfrm flipH="1" flipV="1">
            <a:off x="3824692" y="4139034"/>
            <a:ext cx="116474" cy="52170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BCD2570-9BB8-5F4B-BC54-EFBC7957B39A}"/>
              </a:ext>
            </a:extLst>
          </p:cNvPr>
          <p:cNvCxnSpPr>
            <a:cxnSpLocks/>
          </p:cNvCxnSpPr>
          <p:nvPr/>
        </p:nvCxnSpPr>
        <p:spPr>
          <a:xfrm flipH="1" flipV="1">
            <a:off x="2607205" y="2538131"/>
            <a:ext cx="241515" cy="108178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D8B8C4B-4810-6827-C747-06482E3678C4}"/>
              </a:ext>
            </a:extLst>
          </p:cNvPr>
          <p:cNvCxnSpPr>
            <a:cxnSpLocks/>
          </p:cNvCxnSpPr>
          <p:nvPr/>
        </p:nvCxnSpPr>
        <p:spPr>
          <a:xfrm flipH="1" flipV="1">
            <a:off x="2970203" y="4157504"/>
            <a:ext cx="90918" cy="4072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06">
            <a:extLst>
              <a:ext uri="{FF2B5EF4-FFF2-40B4-BE49-F238E27FC236}">
                <a16:creationId xmlns:a16="http://schemas.microsoft.com/office/drawing/2014/main" id="{C17AF9DB-9A6F-BB4C-32A0-8877A8D1DD20}"/>
              </a:ext>
            </a:extLst>
          </p:cNvPr>
          <p:cNvSpPr/>
          <p:nvPr/>
        </p:nvSpPr>
        <p:spPr>
          <a:xfrm>
            <a:off x="3637869" y="349191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42A6D2E8-945F-13A8-898C-D55A80769A2B}"/>
              </a:ext>
            </a:extLst>
          </p:cNvPr>
          <p:cNvSpPr/>
          <p:nvPr/>
        </p:nvSpPr>
        <p:spPr>
          <a:xfrm>
            <a:off x="2433783" y="194403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E6499F6-E578-DAF3-9422-D9901DC5D648}"/>
                  </a:ext>
                </a:extLst>
              </p:cNvPr>
              <p:cNvSpPr txBox="1"/>
              <p:nvPr/>
            </p:nvSpPr>
            <p:spPr>
              <a:xfrm>
                <a:off x="1903130" y="156708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4E6499F6-E578-DAF3-9422-D9901DC5D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130" y="1567084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39C93F51-64F3-65DF-BEA0-C484F0E15D27}"/>
                  </a:ext>
                </a:extLst>
              </p:cNvPr>
              <p:cNvSpPr txBox="1"/>
              <p:nvPr/>
            </p:nvSpPr>
            <p:spPr>
              <a:xfrm>
                <a:off x="3254489" y="146983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39C93F51-64F3-65DF-BEA0-C484F0E15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489" y="1469839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1A321B73-CDBB-2FEF-8ACD-E95C796EA127}"/>
              </a:ext>
            </a:extLst>
          </p:cNvPr>
          <p:cNvCxnSpPr>
            <a:cxnSpLocks/>
          </p:cNvCxnSpPr>
          <p:nvPr/>
        </p:nvCxnSpPr>
        <p:spPr>
          <a:xfrm flipH="1">
            <a:off x="2487457" y="1939557"/>
            <a:ext cx="853587" cy="6902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CB4350AB-ABB5-58A8-973A-92736B29C11F}"/>
              </a:ext>
            </a:extLst>
          </p:cNvPr>
          <p:cNvCxnSpPr>
            <a:cxnSpLocks/>
          </p:cNvCxnSpPr>
          <p:nvPr/>
        </p:nvCxnSpPr>
        <p:spPr>
          <a:xfrm flipH="1">
            <a:off x="2843447" y="3550339"/>
            <a:ext cx="853587" cy="6902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52EE4FDD-9A44-61AB-3B28-DFCCAAB49552}"/>
              </a:ext>
            </a:extLst>
          </p:cNvPr>
          <p:cNvSpPr/>
          <p:nvPr/>
        </p:nvSpPr>
        <p:spPr>
          <a:xfrm>
            <a:off x="7546781" y="2198966"/>
            <a:ext cx="642257" cy="7134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Rounded Rectangle 124">
                <a:extLst>
                  <a:ext uri="{FF2B5EF4-FFF2-40B4-BE49-F238E27FC236}">
                    <a16:creationId xmlns:a16="http://schemas.microsoft.com/office/drawing/2014/main" id="{10ED1615-6B8B-03BE-6023-7E864EF3944C}"/>
                  </a:ext>
                </a:extLst>
              </p:cNvPr>
              <p:cNvSpPr/>
              <p:nvPr/>
            </p:nvSpPr>
            <p:spPr>
              <a:xfrm>
                <a:off x="7977809" y="2198968"/>
                <a:ext cx="4127804" cy="7134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=4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5" name="Rounded Rectangle 124">
                <a:extLst>
                  <a:ext uri="{FF2B5EF4-FFF2-40B4-BE49-F238E27FC236}">
                    <a16:creationId xmlns:a16="http://schemas.microsoft.com/office/drawing/2014/main" id="{10ED1615-6B8B-03BE-6023-7E864EF394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809" y="2198968"/>
                <a:ext cx="4127804" cy="713422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306" b="-86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6" name="Rounded Rectangle 125">
            <a:extLst>
              <a:ext uri="{FF2B5EF4-FFF2-40B4-BE49-F238E27FC236}">
                <a16:creationId xmlns:a16="http://schemas.microsoft.com/office/drawing/2014/main" id="{CBF510D6-0179-1A65-A1AE-F19860183C79}"/>
              </a:ext>
            </a:extLst>
          </p:cNvPr>
          <p:cNvSpPr/>
          <p:nvPr/>
        </p:nvSpPr>
        <p:spPr>
          <a:xfrm>
            <a:off x="7537543" y="3114015"/>
            <a:ext cx="642257" cy="7134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EBFD884F-6C1C-315C-402B-6E9007E22C2D}"/>
                  </a:ext>
                </a:extLst>
              </p:cNvPr>
              <p:cNvSpPr/>
              <p:nvPr/>
            </p:nvSpPr>
            <p:spPr>
              <a:xfrm>
                <a:off x="7968571" y="3114017"/>
                <a:ext cx="4127804" cy="7134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𝐵𝑁</m:t>
                    </m:r>
                  </m:oMath>
                </a14:m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  <m:r>
                      <a:rPr lang="en-US" sz="28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=7</m:t>
                    </m:r>
                  </m:oMath>
                </a14:m>
                <a:r>
                  <a:rPr lang="en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7" name="Rounded Rectangle 126">
                <a:extLst>
                  <a:ext uri="{FF2B5EF4-FFF2-40B4-BE49-F238E27FC236}">
                    <a16:creationId xmlns:a16="http://schemas.microsoft.com/office/drawing/2014/main" id="{EBFD884F-6C1C-315C-402B-6E9007E22C2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571" y="3114017"/>
                <a:ext cx="4127804" cy="713422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306" b="-86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5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6" grpId="0" animBg="1"/>
      <p:bldP spid="69" grpId="0" animBg="1"/>
      <p:bldP spid="88" grpId="0"/>
      <p:bldP spid="91" grpId="0" animBg="1"/>
      <p:bldP spid="92" grpId="0" animBg="1"/>
      <p:bldP spid="94" grpId="0"/>
      <p:bldP spid="95" grpId="0"/>
      <p:bldP spid="96" grpId="0"/>
      <p:bldP spid="97" grpId="0"/>
      <p:bldP spid="98" grpId="0"/>
      <p:bldP spid="107" grpId="0" animBg="1"/>
      <p:bldP spid="108" grpId="0" animBg="1"/>
      <p:bldP spid="109" grpId="0"/>
      <p:bldP spid="110" grpId="0"/>
      <p:bldP spid="124" grpId="0" animBg="1"/>
      <p:bldP spid="125" grpId="0" animBg="1"/>
      <p:bldP spid="126" grpId="0" animBg="1"/>
      <p:bldP spid="1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arallelogram 42">
            <a:extLst>
              <a:ext uri="{FF2B5EF4-FFF2-40B4-BE49-F238E27FC236}">
                <a16:creationId xmlns:a16="http://schemas.microsoft.com/office/drawing/2014/main" id="{39D707F1-5861-430C-DCFA-95C6A887C6E1}"/>
              </a:ext>
            </a:extLst>
          </p:cNvPr>
          <p:cNvSpPr/>
          <p:nvPr/>
        </p:nvSpPr>
        <p:spPr>
          <a:xfrm>
            <a:off x="1732704" y="428242"/>
            <a:ext cx="3357253" cy="3687591"/>
          </a:xfrm>
          <a:custGeom>
            <a:avLst/>
            <a:gdLst>
              <a:gd name="connsiteX0" fmla="*/ 0 w 1860963"/>
              <a:gd name="connsiteY0" fmla="*/ 3046323 h 3046323"/>
              <a:gd name="connsiteX1" fmla="*/ 581235 w 1860963"/>
              <a:gd name="connsiteY1" fmla="*/ 0 h 3046323"/>
              <a:gd name="connsiteX2" fmla="*/ 1860963 w 1860963"/>
              <a:gd name="connsiteY2" fmla="*/ 0 h 3046323"/>
              <a:gd name="connsiteX3" fmla="*/ 1279728 w 1860963"/>
              <a:gd name="connsiteY3" fmla="*/ 3046323 h 3046323"/>
              <a:gd name="connsiteX4" fmla="*/ 0 w 1860963"/>
              <a:gd name="connsiteY4" fmla="*/ 3046323 h 3046323"/>
              <a:gd name="connsiteX0" fmla="*/ 0 w 2365664"/>
              <a:gd name="connsiteY0" fmla="*/ 3717279 h 3717279"/>
              <a:gd name="connsiteX1" fmla="*/ 581235 w 2365664"/>
              <a:gd name="connsiteY1" fmla="*/ 670956 h 3717279"/>
              <a:gd name="connsiteX2" fmla="*/ 2365664 w 2365664"/>
              <a:gd name="connsiteY2" fmla="*/ 0 h 3717279"/>
              <a:gd name="connsiteX3" fmla="*/ 1279728 w 2365664"/>
              <a:gd name="connsiteY3" fmla="*/ 3717279 h 3717279"/>
              <a:gd name="connsiteX4" fmla="*/ 0 w 2365664"/>
              <a:gd name="connsiteY4" fmla="*/ 3717279 h 3717279"/>
              <a:gd name="connsiteX0" fmla="*/ 0 w 2365664"/>
              <a:gd name="connsiteY0" fmla="*/ 3717279 h 3717279"/>
              <a:gd name="connsiteX1" fmla="*/ 1400632 w 2365664"/>
              <a:gd name="connsiteY1" fmla="*/ 670956 h 3717279"/>
              <a:gd name="connsiteX2" fmla="*/ 2365664 w 2365664"/>
              <a:gd name="connsiteY2" fmla="*/ 0 h 3717279"/>
              <a:gd name="connsiteX3" fmla="*/ 1279728 w 2365664"/>
              <a:gd name="connsiteY3" fmla="*/ 3717279 h 3717279"/>
              <a:gd name="connsiteX4" fmla="*/ 0 w 2365664"/>
              <a:gd name="connsiteY4" fmla="*/ 3717279 h 3717279"/>
              <a:gd name="connsiteX0" fmla="*/ 0 w 3357253"/>
              <a:gd name="connsiteY0" fmla="*/ 3687591 h 3717279"/>
              <a:gd name="connsiteX1" fmla="*/ 2392221 w 3357253"/>
              <a:gd name="connsiteY1" fmla="*/ 670956 h 3717279"/>
              <a:gd name="connsiteX2" fmla="*/ 3357253 w 3357253"/>
              <a:gd name="connsiteY2" fmla="*/ 0 h 3717279"/>
              <a:gd name="connsiteX3" fmla="*/ 2271317 w 3357253"/>
              <a:gd name="connsiteY3" fmla="*/ 3717279 h 3717279"/>
              <a:gd name="connsiteX4" fmla="*/ 0 w 3357253"/>
              <a:gd name="connsiteY4" fmla="*/ 3687591 h 3717279"/>
              <a:gd name="connsiteX0" fmla="*/ 0 w 3357253"/>
              <a:gd name="connsiteY0" fmla="*/ 3687591 h 3687591"/>
              <a:gd name="connsiteX1" fmla="*/ 2392221 w 3357253"/>
              <a:gd name="connsiteY1" fmla="*/ 670956 h 3687591"/>
              <a:gd name="connsiteX2" fmla="*/ 3357253 w 3357253"/>
              <a:gd name="connsiteY2" fmla="*/ 0 h 3687591"/>
              <a:gd name="connsiteX3" fmla="*/ 893779 w 3357253"/>
              <a:gd name="connsiteY3" fmla="*/ 3052260 h 3687591"/>
              <a:gd name="connsiteX4" fmla="*/ 0 w 3357253"/>
              <a:gd name="connsiteY4" fmla="*/ 3687591 h 3687591"/>
              <a:gd name="connsiteX0" fmla="*/ 0 w 3357253"/>
              <a:gd name="connsiteY0" fmla="*/ 3687591 h 3687591"/>
              <a:gd name="connsiteX1" fmla="*/ 2415972 w 3357253"/>
              <a:gd name="connsiteY1" fmla="*/ 682832 h 3687591"/>
              <a:gd name="connsiteX2" fmla="*/ 3357253 w 3357253"/>
              <a:gd name="connsiteY2" fmla="*/ 0 h 3687591"/>
              <a:gd name="connsiteX3" fmla="*/ 893779 w 3357253"/>
              <a:gd name="connsiteY3" fmla="*/ 3052260 h 3687591"/>
              <a:gd name="connsiteX4" fmla="*/ 0 w 3357253"/>
              <a:gd name="connsiteY4" fmla="*/ 3687591 h 3687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7253" h="3687591">
                <a:moveTo>
                  <a:pt x="0" y="3687591"/>
                </a:moveTo>
                <a:lnTo>
                  <a:pt x="2415972" y="682832"/>
                </a:lnTo>
                <a:lnTo>
                  <a:pt x="3357253" y="0"/>
                </a:lnTo>
                <a:lnTo>
                  <a:pt x="893779" y="3052260"/>
                </a:lnTo>
                <a:lnTo>
                  <a:pt x="0" y="3687591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Пряма сполучна лінія 43">
            <a:extLst>
              <a:ext uri="{FF2B5EF4-FFF2-40B4-BE49-F238E27FC236}">
                <a16:creationId xmlns:a16="http://schemas.microsoft.com/office/drawing/2014/main" id="{6861B93D-11DE-3A40-6985-EDDC20F94D36}"/>
              </a:ext>
            </a:extLst>
          </p:cNvPr>
          <p:cNvCxnSpPr>
            <a:cxnSpLocks/>
          </p:cNvCxnSpPr>
          <p:nvPr/>
        </p:nvCxnSpPr>
        <p:spPr>
          <a:xfrm flipV="1">
            <a:off x="1713245" y="1113684"/>
            <a:ext cx="2442393" cy="302531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43">
            <a:extLst>
              <a:ext uri="{FF2B5EF4-FFF2-40B4-BE49-F238E27FC236}">
                <a16:creationId xmlns:a16="http://schemas.microsoft.com/office/drawing/2014/main" id="{B554A01E-8452-BA03-86CF-BA4373999F4C}"/>
              </a:ext>
            </a:extLst>
          </p:cNvPr>
          <p:cNvCxnSpPr>
            <a:cxnSpLocks/>
          </p:cNvCxnSpPr>
          <p:nvPr/>
        </p:nvCxnSpPr>
        <p:spPr>
          <a:xfrm flipV="1">
            <a:off x="2638931" y="435507"/>
            <a:ext cx="2442393" cy="3025312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ED08FDCC-91CD-1414-1CBA-B86005601959}"/>
              </a:ext>
            </a:extLst>
          </p:cNvPr>
          <p:cNvSpPr/>
          <p:nvPr/>
        </p:nvSpPr>
        <p:spPr>
          <a:xfrm>
            <a:off x="1200399" y="193997"/>
            <a:ext cx="4275065" cy="4280065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6" name="Пряма сполучна лінія 42">
            <a:extLst>
              <a:ext uri="{FF2B5EF4-FFF2-40B4-BE49-F238E27FC236}">
                <a16:creationId xmlns:a16="http://schemas.microsoft.com/office/drawing/2014/main" id="{3F5EA2F4-91C3-B335-CD46-04BAE57FE1E4}"/>
              </a:ext>
            </a:extLst>
          </p:cNvPr>
          <p:cNvCxnSpPr>
            <a:cxnSpLocks/>
          </p:cNvCxnSpPr>
          <p:nvPr/>
        </p:nvCxnSpPr>
        <p:spPr>
          <a:xfrm flipV="1">
            <a:off x="1709221" y="1090910"/>
            <a:ext cx="0" cy="30536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 сполучна лінія 25">
            <a:extLst>
              <a:ext uri="{FF2B5EF4-FFF2-40B4-BE49-F238E27FC236}">
                <a16:creationId xmlns:a16="http://schemas.microsoft.com/office/drawing/2014/main" id="{8F080CFF-B609-35D8-D16A-3C93157A8BC0}"/>
              </a:ext>
            </a:extLst>
          </p:cNvPr>
          <p:cNvCxnSpPr>
            <a:cxnSpLocks/>
          </p:cNvCxnSpPr>
          <p:nvPr/>
        </p:nvCxnSpPr>
        <p:spPr>
          <a:xfrm flipH="1">
            <a:off x="1709222" y="3475303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 сполучна лінія 28">
            <a:extLst>
              <a:ext uri="{FF2B5EF4-FFF2-40B4-BE49-F238E27FC236}">
                <a16:creationId xmlns:a16="http://schemas.microsoft.com/office/drawing/2014/main" id="{2AA7A27D-3544-F0AA-9902-3B948D66E91B}"/>
              </a:ext>
            </a:extLst>
          </p:cNvPr>
          <p:cNvCxnSpPr>
            <a:cxnSpLocks/>
          </p:cNvCxnSpPr>
          <p:nvPr/>
        </p:nvCxnSpPr>
        <p:spPr>
          <a:xfrm flipH="1">
            <a:off x="2634909" y="347530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сполучна лінія 31">
            <a:extLst>
              <a:ext uri="{FF2B5EF4-FFF2-40B4-BE49-F238E27FC236}">
                <a16:creationId xmlns:a16="http://schemas.microsoft.com/office/drawing/2014/main" id="{CF130DBB-FF22-F414-796C-B7FB7A9D5031}"/>
              </a:ext>
            </a:extLst>
          </p:cNvPr>
          <p:cNvCxnSpPr>
            <a:cxnSpLocks/>
          </p:cNvCxnSpPr>
          <p:nvPr/>
        </p:nvCxnSpPr>
        <p:spPr>
          <a:xfrm flipV="1">
            <a:off x="2634908" y="428968"/>
            <a:ext cx="0" cy="3046336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 сполучна лінія 32">
            <a:extLst>
              <a:ext uri="{FF2B5EF4-FFF2-40B4-BE49-F238E27FC236}">
                <a16:creationId xmlns:a16="http://schemas.microsoft.com/office/drawing/2014/main" id="{708DC2CC-F2D0-DB5B-F627-B0878C1191B9}"/>
              </a:ext>
            </a:extLst>
          </p:cNvPr>
          <p:cNvCxnSpPr>
            <a:cxnSpLocks/>
          </p:cNvCxnSpPr>
          <p:nvPr/>
        </p:nvCxnSpPr>
        <p:spPr>
          <a:xfrm flipH="1">
            <a:off x="1709221" y="414457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 сполучна лінія 34">
            <a:extLst>
              <a:ext uri="{FF2B5EF4-FFF2-40B4-BE49-F238E27FC236}">
                <a16:creationId xmlns:a16="http://schemas.microsoft.com/office/drawing/2014/main" id="{AFAF1FAE-D73F-1885-BEF3-5403F633AE01}"/>
              </a:ext>
            </a:extLst>
          </p:cNvPr>
          <p:cNvCxnSpPr>
            <a:cxnSpLocks/>
          </p:cNvCxnSpPr>
          <p:nvPr/>
        </p:nvCxnSpPr>
        <p:spPr>
          <a:xfrm flipH="1">
            <a:off x="4155639" y="3488555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 сполучна лінія 37">
            <a:extLst>
              <a:ext uri="{FF2B5EF4-FFF2-40B4-BE49-F238E27FC236}">
                <a16:creationId xmlns:a16="http://schemas.microsoft.com/office/drawing/2014/main" id="{F23E32CE-3FBB-2221-2C8D-1254B808E9AC}"/>
              </a:ext>
            </a:extLst>
          </p:cNvPr>
          <p:cNvCxnSpPr>
            <a:cxnSpLocks/>
          </p:cNvCxnSpPr>
          <p:nvPr/>
        </p:nvCxnSpPr>
        <p:spPr>
          <a:xfrm flipH="1">
            <a:off x="2634909" y="42993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 сполучна лінія 38">
            <a:extLst>
              <a:ext uri="{FF2B5EF4-FFF2-40B4-BE49-F238E27FC236}">
                <a16:creationId xmlns:a16="http://schemas.microsoft.com/office/drawing/2014/main" id="{D9D536C1-F4AB-E195-9D00-F00ABC31F3C0}"/>
              </a:ext>
            </a:extLst>
          </p:cNvPr>
          <p:cNvCxnSpPr>
            <a:cxnSpLocks/>
          </p:cNvCxnSpPr>
          <p:nvPr/>
        </p:nvCxnSpPr>
        <p:spPr>
          <a:xfrm flipH="1">
            <a:off x="1709221" y="109920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39">
            <a:extLst>
              <a:ext uri="{FF2B5EF4-FFF2-40B4-BE49-F238E27FC236}">
                <a16:creationId xmlns:a16="http://schemas.microsoft.com/office/drawing/2014/main" id="{515E93A3-73B8-4F4E-558E-D83D16F61CBA}"/>
              </a:ext>
            </a:extLst>
          </p:cNvPr>
          <p:cNvCxnSpPr>
            <a:cxnSpLocks/>
          </p:cNvCxnSpPr>
          <p:nvPr/>
        </p:nvCxnSpPr>
        <p:spPr>
          <a:xfrm flipH="1">
            <a:off x="1709222" y="429930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 сполучна лінія 41">
            <a:extLst>
              <a:ext uri="{FF2B5EF4-FFF2-40B4-BE49-F238E27FC236}">
                <a16:creationId xmlns:a16="http://schemas.microsoft.com/office/drawing/2014/main" id="{6E7E8077-F3FC-ACCA-8B6A-43BABFC69F27}"/>
              </a:ext>
            </a:extLst>
          </p:cNvPr>
          <p:cNvCxnSpPr>
            <a:cxnSpLocks/>
          </p:cNvCxnSpPr>
          <p:nvPr/>
        </p:nvCxnSpPr>
        <p:spPr>
          <a:xfrm flipV="1">
            <a:off x="5081327" y="428968"/>
            <a:ext cx="0" cy="30463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 сполучна лінія 43">
            <a:extLst>
              <a:ext uri="{FF2B5EF4-FFF2-40B4-BE49-F238E27FC236}">
                <a16:creationId xmlns:a16="http://schemas.microsoft.com/office/drawing/2014/main" id="{80BD0910-EE84-C764-39DD-B8D875D197F3}"/>
              </a:ext>
            </a:extLst>
          </p:cNvPr>
          <p:cNvCxnSpPr>
            <a:cxnSpLocks/>
          </p:cNvCxnSpPr>
          <p:nvPr/>
        </p:nvCxnSpPr>
        <p:spPr>
          <a:xfrm flipV="1">
            <a:off x="4155639" y="1099200"/>
            <a:ext cx="0" cy="30440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0D089A5-DA69-6DCC-1B8C-318C6D1136DE}"/>
                  </a:ext>
                </a:extLst>
              </p:cNvPr>
              <p:cNvSpPr txBox="1"/>
              <p:nvPr/>
            </p:nvSpPr>
            <p:spPr>
              <a:xfrm>
                <a:off x="1278708" y="403890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B0D089A5-DA69-6DCC-1B8C-318C6D1136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708" y="4038901"/>
                <a:ext cx="436945" cy="584775"/>
              </a:xfrm>
              <a:prstGeom prst="rect">
                <a:avLst/>
              </a:prstGeom>
              <a:blipFill>
                <a:blip r:embed="rId2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CDFE02C-14E7-6F36-348E-B3D755C415D9}"/>
                  </a:ext>
                </a:extLst>
              </p:cNvPr>
              <p:cNvSpPr txBox="1"/>
              <p:nvPr/>
            </p:nvSpPr>
            <p:spPr>
              <a:xfrm>
                <a:off x="4091965" y="403488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CDFE02C-14E7-6F36-348E-B3D755C415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965" y="4034885"/>
                <a:ext cx="436945" cy="584775"/>
              </a:xfrm>
              <a:prstGeom prst="rect">
                <a:avLst/>
              </a:prstGeom>
              <a:blipFill>
                <a:blip r:embed="rId3"/>
                <a:stretch>
                  <a:fillRect l="-11429" r="-1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BBB291E-8115-3685-3BA1-1606D9FF71E8}"/>
                  </a:ext>
                </a:extLst>
              </p:cNvPr>
              <p:cNvSpPr txBox="1"/>
              <p:nvPr/>
            </p:nvSpPr>
            <p:spPr>
              <a:xfrm>
                <a:off x="5084977" y="329041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7BBB291E-8115-3685-3BA1-1606D9FF7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4977" y="3290416"/>
                <a:ext cx="436945" cy="584775"/>
              </a:xfrm>
              <a:prstGeom prst="rect">
                <a:avLst/>
              </a:prstGeom>
              <a:blipFill>
                <a:blip r:embed="rId4"/>
                <a:stretch>
                  <a:fillRect l="-11429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1FBD0E-1D46-AC5F-C347-F63F38988078}"/>
                  </a:ext>
                </a:extLst>
              </p:cNvPr>
              <p:cNvSpPr txBox="1"/>
              <p:nvPr/>
            </p:nvSpPr>
            <p:spPr>
              <a:xfrm>
                <a:off x="2497153" y="342438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A1FBD0E-1D46-AC5F-C347-F63F389880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153" y="3424387"/>
                <a:ext cx="436945" cy="584775"/>
              </a:xfrm>
              <a:prstGeom prst="rect">
                <a:avLst/>
              </a:prstGeom>
              <a:blipFill>
                <a:blip r:embed="rId5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18042D7-7078-19B6-4E7C-0510C5403682}"/>
                  </a:ext>
                </a:extLst>
              </p:cNvPr>
              <p:cNvSpPr txBox="1"/>
              <p:nvPr/>
            </p:nvSpPr>
            <p:spPr>
              <a:xfrm>
                <a:off x="1090772" y="820502"/>
                <a:ext cx="69247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18042D7-7078-19B6-4E7C-0510C54036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772" y="820502"/>
                <a:ext cx="692471" cy="584775"/>
              </a:xfrm>
              <a:prstGeom prst="rect">
                <a:avLst/>
              </a:prstGeom>
              <a:blipFill>
                <a:blip r:embed="rId6"/>
                <a:stretch>
                  <a:fillRect l="-1786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122C39F-A5B2-9F45-20FA-AD82C2EBEE2E}"/>
                  </a:ext>
                </a:extLst>
              </p:cNvPr>
              <p:cNvSpPr txBox="1"/>
              <p:nvPr/>
            </p:nvSpPr>
            <p:spPr>
              <a:xfrm>
                <a:off x="3587379" y="517034"/>
                <a:ext cx="72179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4122C39F-A5B2-9F45-20FA-AD82C2EBEE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379" y="517034"/>
                <a:ext cx="721793" cy="584775"/>
              </a:xfrm>
              <a:prstGeom prst="rect">
                <a:avLst/>
              </a:prstGeom>
              <a:blipFill>
                <a:blip r:embed="rId7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7F6BE8A-9865-FF2B-64E8-A870CCB01BE3}"/>
                  </a:ext>
                </a:extLst>
              </p:cNvPr>
              <p:cNvSpPr txBox="1"/>
              <p:nvPr/>
            </p:nvSpPr>
            <p:spPr>
              <a:xfrm>
                <a:off x="5066871" y="-1376"/>
                <a:ext cx="5686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32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7F6BE8A-9865-FF2B-64E8-A870CCB01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6871" y="-1376"/>
                <a:ext cx="568643" cy="584775"/>
              </a:xfrm>
              <a:prstGeom prst="rect">
                <a:avLst/>
              </a:prstGeom>
              <a:blipFill>
                <a:blip r:embed="rId8"/>
                <a:stretch>
                  <a:fillRect l="-652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2308A58-D3C2-82CC-078E-DE451B5A3030}"/>
                  </a:ext>
                </a:extLst>
              </p:cNvPr>
              <p:cNvSpPr txBox="1"/>
              <p:nvPr/>
            </p:nvSpPr>
            <p:spPr>
              <a:xfrm>
                <a:off x="2004298" y="-59201"/>
                <a:ext cx="6083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2308A58-D3C2-82CC-078E-DE451B5A3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298" y="-59201"/>
                <a:ext cx="608345" cy="584775"/>
              </a:xfrm>
              <a:prstGeom prst="rect">
                <a:avLst/>
              </a:prstGeom>
              <a:blipFill>
                <a:blip r:embed="rId9"/>
                <a:stretch>
                  <a:fillRect l="-6122"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 сполучна лінія 40">
            <a:extLst>
              <a:ext uri="{FF2B5EF4-FFF2-40B4-BE49-F238E27FC236}">
                <a16:creationId xmlns:a16="http://schemas.microsoft.com/office/drawing/2014/main" id="{A4204C67-705F-6871-8485-2E473933278F}"/>
              </a:ext>
            </a:extLst>
          </p:cNvPr>
          <p:cNvCxnSpPr>
            <a:cxnSpLocks/>
          </p:cNvCxnSpPr>
          <p:nvPr/>
        </p:nvCxnSpPr>
        <p:spPr>
          <a:xfrm flipH="1">
            <a:off x="4155639" y="429930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25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27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61B9FEEE-A0BB-5FF4-1F9A-A54C449DD2F2}"/>
              </a:ext>
            </a:extLst>
          </p:cNvPr>
          <p:cNvSpPr/>
          <p:nvPr/>
        </p:nvSpPr>
        <p:spPr>
          <a:xfrm>
            <a:off x="5824259" y="89759"/>
            <a:ext cx="642257" cy="1007519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A77F5078-CBFE-602C-BDF9-96664DCD4AE1}"/>
                  </a:ext>
                </a:extLst>
              </p:cNvPr>
              <p:cNvSpPr/>
              <p:nvPr/>
            </p:nvSpPr>
            <p:spPr>
              <a:xfrm>
                <a:off x="6340779" y="89761"/>
                <a:ext cx="5764834" cy="100751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Накресліть прямокутний паралелепіпед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A77F5078-CBFE-602C-BDF9-96664DCD4A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79" y="89761"/>
                <a:ext cx="5764834" cy="1007519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1535" t="-2469" r="-1754" b="-1358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Rounded Rectangle 54">
            <a:extLst>
              <a:ext uri="{FF2B5EF4-FFF2-40B4-BE49-F238E27FC236}">
                <a16:creationId xmlns:a16="http://schemas.microsoft.com/office/drawing/2014/main" id="{2FB4507C-E639-0F92-1143-F11F1A4CDA7B}"/>
              </a:ext>
            </a:extLst>
          </p:cNvPr>
          <p:cNvSpPr/>
          <p:nvPr/>
        </p:nvSpPr>
        <p:spPr>
          <a:xfrm>
            <a:off x="5824258" y="1242560"/>
            <a:ext cx="642257" cy="2239110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AF9196C-ACA8-9280-9D8B-1C42400F51CF}"/>
                  </a:ext>
                </a:extLst>
              </p:cNvPr>
              <p:cNvSpPr/>
              <p:nvPr/>
            </p:nvSpPr>
            <p:spPr>
              <a:xfrm>
                <a:off x="6340778" y="1242562"/>
                <a:ext cx="5764834" cy="2239110"/>
              </a:xfrm>
              <a:prstGeom prst="roundRect">
                <a:avLst>
                  <a:gd name="adj" fmla="val 45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січну площину так, щоб вона одночасно перетинала такі паралельні площини:</a:t>
                </a:r>
                <a:endParaRPr lang="en-US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А)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;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</a:t>
                </a:r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Rounded Rectangle 55">
                <a:extLst>
                  <a:ext uri="{FF2B5EF4-FFF2-40B4-BE49-F238E27FC236}">
                    <a16:creationId xmlns:a16="http://schemas.microsoft.com/office/drawing/2014/main" id="{EAF9196C-ACA8-9280-9D8B-1C42400F51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0778" y="1242562"/>
                <a:ext cx="5764834" cy="2239110"/>
              </a:xfrm>
              <a:prstGeom prst="roundRect">
                <a:avLst>
                  <a:gd name="adj" fmla="val 4570"/>
                </a:avLst>
              </a:prstGeom>
              <a:blipFill>
                <a:blip r:embed="rId31"/>
                <a:stretch>
                  <a:fillRect l="-1535" t="-2247" r="-1535" b="-730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96B77963-F68A-DD86-053C-78DD9DC01A6D}"/>
              </a:ext>
            </a:extLst>
          </p:cNvPr>
          <p:cNvSpPr/>
          <p:nvPr/>
        </p:nvSpPr>
        <p:spPr>
          <a:xfrm>
            <a:off x="5823057" y="3636435"/>
            <a:ext cx="642257" cy="235911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6846F35A-06FE-791D-D5BE-A75CAAAE50F1}"/>
              </a:ext>
            </a:extLst>
          </p:cNvPr>
          <p:cNvSpPr/>
          <p:nvPr/>
        </p:nvSpPr>
        <p:spPr>
          <a:xfrm>
            <a:off x="6339577" y="3636437"/>
            <a:ext cx="5764834" cy="2359117"/>
          </a:xfrm>
          <a:prstGeom prst="roundRect">
            <a:avLst>
              <a:gd name="adj" fmla="val 295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Запишіть прямі перетину січної площини з даними паралельними площинами. Яке взаємне розташування даних прямих?</a:t>
            </a:r>
            <a:endParaRPr lang="en-UA" sz="2800" i="1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9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3" grpId="0" animBg="1"/>
      <p:bldP spid="33" grpId="1" animBg="1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34" grpId="0" animBg="1"/>
      <p:bldP spid="35" grpId="0" animBg="1"/>
      <p:bldP spid="55" grpId="0" animBg="1"/>
      <p:bldP spid="56" grpId="0" animBg="1"/>
      <p:bldP spid="57" grpId="0" animBg="1"/>
      <p:bldP spid="5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42206</TotalTime>
  <Words>578</Words>
  <Application>Microsoft Macintosh PowerPoint</Application>
  <PresentationFormat>Widescreen</PresentationFormat>
  <Paragraphs>139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2024-09-22T12:08:38Z</dcterms:modified>
  <cp:category>Розробки уроків з геометрії www.matnova.com.ua</cp:category>
</cp:coreProperties>
</file>