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300" r:id="rId2"/>
    <p:sldId id="284" r:id="rId3"/>
    <p:sldId id="291" r:id="rId4"/>
    <p:sldId id="298" r:id="rId5"/>
    <p:sldId id="293" r:id="rId6"/>
    <p:sldId id="279" r:id="rId7"/>
    <p:sldId id="276" r:id="rId8"/>
    <p:sldId id="277" r:id="rId9"/>
    <p:sldId id="278" r:id="rId10"/>
    <p:sldId id="280" r:id="rId11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6D7A"/>
    <a:srgbClr val="34526E"/>
    <a:srgbClr val="3A6EA5"/>
    <a:srgbClr val="00B0F0"/>
    <a:srgbClr val="FF6700"/>
    <a:srgbClr val="FF0000"/>
    <a:srgbClr val="FF0007"/>
    <a:srgbClr val="56667A"/>
    <a:srgbClr val="DE312B"/>
    <a:srgbClr val="4246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95C39F-EEF0-A74A-B96F-D278D480DD8B}" v="5" dt="2024-09-22T11:37:55.9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7"/>
    <p:restoredTop sz="94746"/>
  </p:normalViewPr>
  <p:slideViewPr>
    <p:cSldViewPr snapToGrid="0">
      <p:cViewPr varScale="1">
        <p:scale>
          <a:sx n="146" d="100"/>
          <a:sy n="146" d="100"/>
        </p:scale>
        <p:origin x="69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D78F5C5C-F5FB-FD41-AF5D-034CB969769F}"/>
    <pc:docChg chg="undo redo custSel addSld delSld modSld sldOrd">
      <pc:chgData name="Kulinich Bohdan" userId="48e65c9f34e137d0" providerId="LiveId" clId="{D78F5C5C-F5FB-FD41-AF5D-034CB969769F}" dt="2023-06-13T11:39:48.990" v="5241"/>
      <pc:docMkLst>
        <pc:docMk/>
      </pc:docMkLst>
      <pc:sldChg chg="addSp delSp modSp mod delAnim modAnim">
        <pc:chgData name="Kulinich Bohdan" userId="48e65c9f34e137d0" providerId="LiveId" clId="{D78F5C5C-F5FB-FD41-AF5D-034CB969769F}" dt="2023-06-08T16:02:01.426" v="2138" actId="1035"/>
        <pc:sldMkLst>
          <pc:docMk/>
          <pc:sldMk cId="1429824012" sldId="274"/>
        </pc:sldMkLst>
        <pc:spChg chg="mod modVis">
          <ac:chgData name="Kulinich Bohdan" userId="48e65c9f34e137d0" providerId="LiveId" clId="{D78F5C5C-F5FB-FD41-AF5D-034CB969769F}" dt="2023-06-08T15:55:28.410" v="2077" actId="1076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D78F5C5C-F5FB-FD41-AF5D-034CB969769F}" dt="2023-06-08T16:02:01.426" v="2138" actId="1035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D78F5C5C-F5FB-FD41-AF5D-034CB969769F}" dt="2023-06-08T15:55:34.081" v="2093" actId="1036"/>
          <ac:spMkLst>
            <pc:docMk/>
            <pc:sldMk cId="1429824012" sldId="274"/>
            <ac:spMk id="12" creationId="{1D0DF7A3-C89C-3009-F215-C12CA62E7791}"/>
          </ac:spMkLst>
        </pc:spChg>
        <pc:picChg chg="add mod">
          <ac:chgData name="Kulinich Bohdan" userId="48e65c9f34e137d0" providerId="LiveId" clId="{D78F5C5C-F5FB-FD41-AF5D-034CB969769F}" dt="2023-06-08T15:55:11.233" v="2053" actId="555"/>
          <ac:picMkLst>
            <pc:docMk/>
            <pc:sldMk cId="1429824012" sldId="274"/>
            <ac:picMk id="3" creationId="{F85E753C-6DC2-41E6-9DCA-BFAB36F022CA}"/>
          </ac:picMkLst>
        </pc:picChg>
        <pc:picChg chg="del">
          <ac:chgData name="Kulinich Bohdan" userId="48e65c9f34e137d0" providerId="LiveId" clId="{D78F5C5C-F5FB-FD41-AF5D-034CB969769F}" dt="2023-06-04T11:19:21.670" v="73" actId="478"/>
          <ac:picMkLst>
            <pc:docMk/>
            <pc:sldMk cId="1429824012" sldId="274"/>
            <ac:picMk id="7" creationId="{958DD825-F559-A218-3E7F-39819911C329}"/>
          </ac:picMkLst>
        </pc:picChg>
        <pc:picChg chg="mod">
          <ac:chgData name="Kulinich Bohdan" userId="48e65c9f34e137d0" providerId="LiveId" clId="{D78F5C5C-F5FB-FD41-AF5D-034CB969769F}" dt="2023-06-08T15:55:42.089" v="2112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D78F5C5C-F5FB-FD41-AF5D-034CB969769F}" dt="2023-06-08T15:55:38.978" v="2110" actId="1038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D78F5C5C-F5FB-FD41-AF5D-034CB969769F}" dt="2023-06-12T18:17:15.999" v="5232"/>
        <pc:sldMkLst>
          <pc:docMk/>
          <pc:sldMk cId="2154405015" sldId="276"/>
        </pc:sldMkLst>
        <pc:spChg chg="add mod">
          <ac:chgData name="Kulinich Bohdan" userId="48e65c9f34e137d0" providerId="LiveId" clId="{D78F5C5C-F5FB-FD41-AF5D-034CB969769F}" dt="2023-06-12T08:23:06.017" v="4256" actId="207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D78F5C5C-F5FB-FD41-AF5D-034CB969769F}" dt="2023-06-12T08:19:53.525" v="4110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46" creationId="{61598DFF-3338-FD37-6667-56B42645A02B}"/>
          </ac:spMkLst>
        </pc:spChg>
        <pc:spChg chg="del">
          <ac:chgData name="Kulinich Bohdan" userId="48e65c9f34e137d0" providerId="LiveId" clId="{D78F5C5C-F5FB-FD41-AF5D-034CB969769F}" dt="2023-06-12T08:19:54.730" v="4111" actId="478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D78F5C5C-F5FB-FD41-AF5D-034CB969769F}" dt="2023-06-12T13:38:53.533" v="4258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0" creationId="{317118E6-5979-3FD5-B8A5-91204701B21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1" creationId="{8B46AAE1-EAEA-928D-EA19-3C55056356D8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2" creationId="{B13D9D05-C162-183D-62B2-201947945F17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3" creationId="{7C65900D-85C7-520F-89AD-D5BFA1740566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4" creationId="{DE079487-0A14-0505-5700-7798883B02F5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9" creationId="{D637F15B-804D-1B7D-8C29-25B69947FF53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20" creationId="{141644C7-6755-909D-EB50-C2C1093E8B4D}"/>
          </ac:spMkLst>
        </pc:spChg>
        <pc:spChg chg="add mod modVis">
          <ac:chgData name="Kulinich Bohdan" userId="48e65c9f34e137d0" providerId="LiveId" clId="{D78F5C5C-F5FB-FD41-AF5D-034CB969769F}" dt="2023-06-12T17:02:02.091" v="4817" actId="1076"/>
          <ac:spMkLst>
            <pc:docMk/>
            <pc:sldMk cId="2154405015" sldId="276"/>
            <ac:spMk id="122" creationId="{C86C39A4-B3AD-E884-7FB9-ACE37C3B4EC6}"/>
          </ac:spMkLst>
        </pc:s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22" creationId="{AC5EB9E4-AEB3-CBDA-B2B5-8C715D0B1A74}"/>
          </ac:grpSpMkLst>
        </pc:grpChg>
        <pc:grpChg chg="add del mod">
          <ac:chgData name="Kulinich Bohdan" userId="48e65c9f34e137d0" providerId="LiveId" clId="{D78F5C5C-F5FB-FD41-AF5D-034CB969769F}" dt="2023-06-12T13:42:18.467" v="4310" actId="478"/>
          <ac:grpSpMkLst>
            <pc:docMk/>
            <pc:sldMk cId="2154405015" sldId="276"/>
            <ac:grpSpMk id="44" creationId="{8FF2CC56-754B-3DB6-EFD3-51DEB51E18ED}"/>
          </ac:grpSpMkLst>
        </pc:grpChg>
        <pc:grpChg chg="add del mod">
          <ac:chgData name="Kulinich Bohdan" userId="48e65c9f34e137d0" providerId="LiveId" clId="{D78F5C5C-F5FB-FD41-AF5D-034CB969769F}" dt="2023-06-12T13:41:07.254" v="4289" actId="478"/>
          <ac:grpSpMkLst>
            <pc:docMk/>
            <pc:sldMk cId="2154405015" sldId="276"/>
            <ac:grpSpMk id="53" creationId="{FB12FD4A-8691-0923-F7E4-800DEFF411D6}"/>
          </ac:grpSpMkLst>
        </pc:grpChg>
        <pc:grpChg chg="add mod">
          <ac:chgData name="Kulinich Bohdan" userId="48e65c9f34e137d0" providerId="LiveId" clId="{D78F5C5C-F5FB-FD41-AF5D-034CB969769F}" dt="2023-06-12T13:41:05.611" v="4288" actId="164"/>
          <ac:grpSpMkLst>
            <pc:docMk/>
            <pc:sldMk cId="2154405015" sldId="276"/>
            <ac:grpSpMk id="60" creationId="{A1F87F21-19F9-802D-E55C-AD4396CD589E}"/>
          </ac:grpSpMkLst>
        </pc:grpChg>
        <pc:grpChg chg="add del mod">
          <ac:chgData name="Kulinich Bohdan" userId="48e65c9f34e137d0" providerId="LiveId" clId="{D78F5C5C-F5FB-FD41-AF5D-034CB969769F}" dt="2023-06-12T15:10:58.474" v="4339" actId="165"/>
          <ac:grpSpMkLst>
            <pc:docMk/>
            <pc:sldMk cId="2154405015" sldId="276"/>
            <ac:grpSpMk id="69" creationId="{815A90EF-5114-C851-E867-4F590EDBFF24}"/>
          </ac:grpSpMkLst>
        </pc:grpChg>
        <pc:grpChg chg="add del mod">
          <ac:chgData name="Kulinich Bohdan" userId="48e65c9f34e137d0" providerId="LiveId" clId="{D78F5C5C-F5FB-FD41-AF5D-034CB969769F}" dt="2023-06-12T15:10:27.121" v="4334" actId="165"/>
          <ac:grpSpMkLst>
            <pc:docMk/>
            <pc:sldMk cId="2154405015" sldId="276"/>
            <ac:grpSpMk id="81" creationId="{033930F1-FD66-7BBF-5A9F-2442ECF6360B}"/>
          </ac:grpSpMkLst>
        </pc:grpChg>
        <pc:grpChg chg="add mod">
          <ac:chgData name="Kulinich Bohdan" userId="48e65c9f34e137d0" providerId="LiveId" clId="{D78F5C5C-F5FB-FD41-AF5D-034CB969769F}" dt="2023-06-12T15:14:26.276" v="4412" actId="167"/>
          <ac:grpSpMkLst>
            <pc:docMk/>
            <pc:sldMk cId="2154405015" sldId="276"/>
            <ac:grpSpMk id="121" creationId="{1610141E-644B-F107-8DF8-A54026F2596B}"/>
          </ac:grpSpMkLst>
        </pc:grp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25" creationId="{325557F1-7078-1C11-6F4F-2CD657E7E2B1}"/>
          </ac:cxnSpMkLst>
        </pc:cxn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33" creationId="{FB452E20-51C8-B02B-9B02-5F3E2AFBD738}"/>
          </ac:cxnSpMkLst>
        </pc:cxnChg>
        <pc:cxnChg chg="add del mod">
          <ac:chgData name="Kulinich Bohdan" userId="48e65c9f34e137d0" providerId="LiveId" clId="{D78F5C5C-F5FB-FD41-AF5D-034CB969769F}" dt="2023-06-12T13:40:07.056" v="4271" actId="478"/>
          <ac:cxnSpMkLst>
            <pc:docMk/>
            <pc:sldMk cId="2154405015" sldId="276"/>
            <ac:cxnSpMk id="39" creationId="{CC57C0A7-6311-A076-9C9C-E417780A769A}"/>
          </ac:cxnSpMkLst>
        </pc:cxnChg>
        <pc:cxnChg chg="add del mod">
          <ac:chgData name="Kulinich Bohdan" userId="48e65c9f34e137d0" providerId="LiveId" clId="{D78F5C5C-F5FB-FD41-AF5D-034CB969769F}" dt="2023-06-12T13:40:04.132" v="4270" actId="478"/>
          <ac:cxnSpMkLst>
            <pc:docMk/>
            <pc:sldMk cId="2154405015" sldId="276"/>
            <ac:cxnSpMk id="43" creationId="{291ABB1D-AEEF-5876-A9C4-A31FBC3A0EB1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5" creationId="{C4426D8F-B23F-2498-A705-F3D449599005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7" creationId="{56B05AD5-666D-8CB6-E13C-FF31B9D9034F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1" creationId="{B986FC83-815F-B702-04FB-1BB794B91AFD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2" creationId="{222138FB-C3DB-6875-7EEF-B38D917F5878}"/>
          </ac:cxnSpMkLst>
        </pc:cxnChg>
        <pc:cxnChg chg="add del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5" creationId="{60D475EF-997F-038A-4064-19DB2EA82A42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7" creationId="{ED8D50A7-6A67-D56A-A39D-72F80239EBC1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8" creationId="{C3B10122-D783-D8A5-5184-3B7A3D2721B9}"/>
          </ac:cxnSpMkLst>
        </pc:cxnChg>
        <pc:cxnChg chg="add del mod">
          <ac:chgData name="Kulinich Bohdan" userId="48e65c9f34e137d0" providerId="LiveId" clId="{D78F5C5C-F5FB-FD41-AF5D-034CB969769F}" dt="2023-06-12T15:09:45.403" v="4324" actId="478"/>
          <ac:cxnSpMkLst>
            <pc:docMk/>
            <pc:sldMk cId="2154405015" sldId="276"/>
            <ac:cxnSpMk id="71" creationId="{10A7EBE7-28E6-DF80-EEE8-0944D4BBDC8B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5" creationId="{2A3DF6FB-826F-DEF2-1B83-FB68285B8797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7" creationId="{559B1F8C-40B5-0C30-D198-AA1DEC4C613E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2" creationId="{EA8893C5-A281-CED1-2655-24ECD9B124D4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6" creationId="{9D5E1715-CE4B-8C34-5518-4E61A1546AF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26.289" v="5233"/>
        <pc:sldMkLst>
          <pc:docMk/>
          <pc:sldMk cId="288857224" sldId="277"/>
        </pc:sldMkLst>
        <pc:spChg chg="mod">
          <ac:chgData name="Kulinich Bohdan" userId="48e65c9f34e137d0" providerId="LiveId" clId="{D78F5C5C-F5FB-FD41-AF5D-034CB969769F}" dt="2023-06-12T15:28:07.589" v="4595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D78F5C5C-F5FB-FD41-AF5D-034CB969769F}" dt="2023-06-12T15:28:15.777" v="4596" actId="207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5" creationId="{B795BC22-3797-2FD7-1A4C-06ACF835EE2F}"/>
          </ac:spMkLst>
        </pc:spChg>
        <pc:spChg chg="del mod topLvl">
          <ac:chgData name="Kulinich Bohdan" userId="48e65c9f34e137d0" providerId="LiveId" clId="{D78F5C5C-F5FB-FD41-AF5D-034CB969769F}" dt="2023-06-12T16:50:46.465" v="4663" actId="478"/>
          <ac:spMkLst>
            <pc:docMk/>
            <pc:sldMk cId="288857224" sldId="277"/>
            <ac:spMk id="9" creationId="{2DF0090A-94C5-218A-1EA7-200ABE1BE67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1" creationId="{7D671362-6658-7658-7C8D-E2C9F44934C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2" creationId="{9C35E251-7689-266F-4BB9-470D8CCB03D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3" creationId="{CFC0FA8C-6B04-A4E0-57F2-0B761A99398A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24" creationId="{BCA1DF20-2E0D-F863-A8A6-2C37B3473CF0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5" creationId="{06067C17-3F4B-BB02-6FB6-27406F32EBD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6" creationId="{94699537-4DD3-EEC4-3B1C-2DCD862D4634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7" creationId="{628160C9-BED0-F395-33BA-25ABC4C2CEA1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9" creationId="{2A428E12-95DD-87DB-B417-9ABB8923139B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0" creationId="{346D0E6C-FD86-8703-8CE0-997D5A804C2A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1" creationId="{A43B64F2-E3F1-F8D1-DA35-F08C48721897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2" creationId="{803EF673-F050-2F3C-0000-FDC5DD463861}"/>
          </ac:spMkLst>
        </pc:spChg>
        <pc:spChg chg="del mod topLvl">
          <ac:chgData name="Kulinich Bohdan" userId="48e65c9f34e137d0" providerId="LiveId" clId="{D78F5C5C-F5FB-FD41-AF5D-034CB969769F}" dt="2023-06-12T16:46:34.512" v="4602" actId="478"/>
          <ac:spMkLst>
            <pc:docMk/>
            <pc:sldMk cId="288857224" sldId="277"/>
            <ac:spMk id="54" creationId="{5EA815F5-489A-6358-B368-9AF12ED1E2AD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56" creationId="{C2FC46AB-B000-FD4F-F8A9-592012288DED}"/>
          </ac:spMkLst>
        </pc:spChg>
        <pc:spChg chg="del mod topLvl">
          <ac:chgData name="Kulinich Bohdan" userId="48e65c9f34e137d0" providerId="LiveId" clId="{D78F5C5C-F5FB-FD41-AF5D-034CB969769F}" dt="2023-06-12T16:46:42.327" v="4608" actId="478"/>
          <ac:spMkLst>
            <pc:docMk/>
            <pc:sldMk cId="288857224" sldId="277"/>
            <ac:spMk id="57" creationId="{54BE9516-97EE-D950-58A1-1D902ED79F84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59" creationId="{D54C45FE-820E-57B4-A8D7-DB6799F722A1}"/>
          </ac:spMkLst>
        </pc:spChg>
        <pc:spChg chg="del mod topLvl">
          <ac:chgData name="Kulinich Bohdan" userId="48e65c9f34e137d0" providerId="LiveId" clId="{D78F5C5C-F5FB-FD41-AF5D-034CB969769F}" dt="2023-06-12T16:46:38.698" v="4605" actId="478"/>
          <ac:spMkLst>
            <pc:docMk/>
            <pc:sldMk cId="288857224" sldId="277"/>
            <ac:spMk id="60" creationId="{801E387D-294E-6D5A-60A9-145AC729F39C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63" creationId="{040C6968-87CE-1214-16C8-11C01A383CCC}"/>
          </ac:spMkLst>
        </pc:spChg>
        <pc:spChg chg="add del mod">
          <ac:chgData name="Kulinich Bohdan" userId="48e65c9f34e137d0" providerId="LiveId" clId="{D78F5C5C-F5FB-FD41-AF5D-034CB969769F}" dt="2023-06-12T16:46:24.747" v="4598" actId="478"/>
          <ac:spMkLst>
            <pc:docMk/>
            <pc:sldMk cId="288857224" sldId="277"/>
            <ac:spMk id="65" creationId="{61F378CD-4FCE-D5DD-9909-7762EE502965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90" creationId="{079E00CA-75F2-8FBA-DC4A-B27B7ACC1DEB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3" creationId="{BE365167-E2D4-DDB7-70C6-35392A14DD9E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4" creationId="{EBBE3F62-C4A4-F385-3D16-B1AF7FE79757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7" creationId="{3C0E762E-4108-2846-CEB0-F1F42BA138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8" creationId="{64B6A181-D34F-72D6-B53E-6CF74D1323C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9" creationId="{5FAD6A1C-6276-34A4-B267-0CFA5B7651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0" creationId="{A94C35BE-F003-3D7F-46A1-30DB0B9A50C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1" creationId="{A8320DEB-266C-DF48-88FA-FF8DE45D449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2" creationId="{4EB93F66-DF77-C1E6-44BD-6F1C1A881B54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3" creationId="{8B569A2A-3344-1BA1-E684-CB5FC30E1C91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7" creationId="{6861893D-9C82-FCE2-093A-977E9EB7C3E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8" creationId="{18098997-064C-FA2C-087C-880CE822ED83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9" creationId="{C33D3B1E-6DAA-3787-28AA-0698F64C0904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0" creationId="{8F3647A1-3581-FA18-3A1F-5F59E690CC3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1" creationId="{E43A1297-2064-2D07-5C9A-01912E303222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2" creationId="{D254362F-49B9-E198-58F1-0FD00FDA494A}"/>
          </ac:spMkLst>
        </pc:spChg>
        <pc:spChg chg="add mod modVis">
          <ac:chgData name="Kulinich Bohdan" userId="48e65c9f34e137d0" providerId="LiveId" clId="{D78F5C5C-F5FB-FD41-AF5D-034CB969769F}" dt="2023-06-12T17:03:57.367" v="4848" actId="14429"/>
          <ac:spMkLst>
            <pc:docMk/>
            <pc:sldMk cId="288857224" sldId="277"/>
            <ac:spMk id="153" creationId="{027D9FFC-120C-7CA6-8C0D-F0539F67E751}"/>
          </ac:spMkLst>
        </pc:spChg>
        <pc:spChg chg="add del mod">
          <ac:chgData name="Kulinich Bohdan" userId="48e65c9f34e137d0" providerId="LiveId" clId="{D78F5C5C-F5FB-FD41-AF5D-034CB969769F}" dt="2023-06-12T17:47:33.358" v="4851"/>
          <ac:spMkLst>
            <pc:docMk/>
            <pc:sldMk cId="288857224" sldId="277"/>
            <ac:spMk id="155" creationId="{F99F2E5C-F664-2DAA-07F7-03B13F679A64}"/>
          </ac:spMkLst>
        </pc:spChg>
        <pc:grpChg chg="add del mod">
          <ac:chgData name="Kulinich Bohdan" userId="48e65c9f34e137d0" providerId="LiveId" clId="{D78F5C5C-F5FB-FD41-AF5D-034CB969769F}" dt="2023-06-12T16:46:32.733" v="4601" actId="165"/>
          <ac:grpSpMkLst>
            <pc:docMk/>
            <pc:sldMk cId="288857224" sldId="277"/>
            <ac:grpSpMk id="7" creationId="{3FB88EDF-1308-809D-E548-3B1B8BB675B2}"/>
          </ac:grpSpMkLst>
        </pc:grpChg>
        <pc:grpChg chg="add del mod">
          <ac:chgData name="Kulinich Bohdan" userId="48e65c9f34e137d0" providerId="LiveId" clId="{D78F5C5C-F5FB-FD41-AF5D-034CB969769F}" dt="2023-06-12T16:52:14.597" v="4675" actId="165"/>
          <ac:grpSpMkLst>
            <pc:docMk/>
            <pc:sldMk cId="288857224" sldId="277"/>
            <ac:grpSpMk id="105" creationId="{7084E5A5-E930-E9EB-68E1-D41C7EF0B175}"/>
          </ac:grpSpMkLst>
        </pc:grpChg>
        <pc:grpChg chg="add mod">
          <ac:chgData name="Kulinich Bohdan" userId="48e65c9f34e137d0" providerId="LiveId" clId="{D78F5C5C-F5FB-FD41-AF5D-034CB969769F}" dt="2023-06-12T17:02:56.744" v="4832" actId="164"/>
          <ac:grpSpMkLst>
            <pc:docMk/>
            <pc:sldMk cId="288857224" sldId="277"/>
            <ac:grpSpMk id="146" creationId="{57F0F39F-1C9F-FDA6-8A81-B217652CDA22}"/>
          </ac:grpSpMkLst>
        </pc:grpChg>
        <pc:grpChg chg="add mod">
          <ac:chgData name="Kulinich Bohdan" userId="48e65c9f34e137d0" providerId="LiveId" clId="{D78F5C5C-F5FB-FD41-AF5D-034CB969769F}" dt="2023-06-12T17:03:01.680" v="4835" actId="167"/>
          <ac:grpSpMkLst>
            <pc:docMk/>
            <pc:sldMk cId="288857224" sldId="277"/>
            <ac:grpSpMk id="154" creationId="{4AD49298-C324-A63B-2C0D-4F029BF8B4BB}"/>
          </ac:grpSpMkLst>
        </pc:grpChg>
        <pc:picChg chg="mod modVis">
          <ac:chgData name="Kulinich Bohdan" userId="48e65c9f34e137d0" providerId="LiveId" clId="{D78F5C5C-F5FB-FD41-AF5D-034CB969769F}" dt="2023-06-12T17:02:49.348" v="4830" actId="14430"/>
          <ac:picMkLst>
            <pc:docMk/>
            <pc:sldMk cId="288857224" sldId="277"/>
            <ac:picMk id="28" creationId="{2FFCA17B-1BFC-FE55-D722-2815AC7A6944}"/>
          </ac:picMkLst>
        </pc:pic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6" creationId="{A6075B73-8296-C15B-B3AA-8CE2D7F1E464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8" creationId="{25FF0A4B-B35F-A83F-A4AE-0CEC8B087E4A}"/>
          </ac:cxnSpMkLst>
        </pc:cxnChg>
        <pc:cxnChg chg="del mod">
          <ac:chgData name="Kulinich Bohdan" userId="48e65c9f34e137d0" providerId="LiveId" clId="{D78F5C5C-F5FB-FD41-AF5D-034CB969769F}" dt="2023-06-12T16:46:29.917" v="4600" actId="478"/>
          <ac:cxnSpMkLst>
            <pc:docMk/>
            <pc:sldMk cId="288857224" sldId="277"/>
            <ac:cxnSpMk id="10" creationId="{FD17FAD5-697D-E930-F62F-45FBB2216BE7}"/>
          </ac:cxnSpMkLst>
        </pc:cxnChg>
        <pc:cxnChg chg="del mod">
          <ac:chgData name="Kulinich Bohdan" userId="48e65c9f34e137d0" providerId="LiveId" clId="{D78F5C5C-F5FB-FD41-AF5D-034CB969769F}" dt="2023-06-12T16:46:27.511" v="4599" actId="478"/>
          <ac:cxnSpMkLst>
            <pc:docMk/>
            <pc:sldMk cId="288857224" sldId="277"/>
            <ac:cxnSpMk id="11" creationId="{FB6893CC-38AD-F6F8-53EF-BDC68D9573E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2" creationId="{2B06CCCA-916D-74D5-63B6-A2B9E114BD33}"/>
          </ac:cxnSpMkLst>
        </pc:cxnChg>
        <pc:cxnChg chg="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" creationId="{361280B8-7ED7-5670-E7F9-E03089731F3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4" creationId="{CF56BD49-C5CA-8E38-376E-72184FB047A3}"/>
          </ac:cxnSpMkLst>
        </pc:cxnChg>
        <pc:cxnChg chg="del mod topLvl">
          <ac:chgData name="Kulinich Bohdan" userId="48e65c9f34e137d0" providerId="LiveId" clId="{D78F5C5C-F5FB-FD41-AF5D-034CB969769F}" dt="2023-06-12T16:46:44.048" v="4610" actId="478"/>
          <ac:cxnSpMkLst>
            <pc:docMk/>
            <pc:sldMk cId="288857224" sldId="277"/>
            <ac:cxnSpMk id="15" creationId="{01F20158-E5DB-3266-B401-6E6BC6525C51}"/>
          </ac:cxnSpMkLst>
        </pc:cxnChg>
        <pc:cxnChg chg="del mod topLvl">
          <ac:chgData name="Kulinich Bohdan" userId="48e65c9f34e137d0" providerId="LiveId" clId="{D78F5C5C-F5FB-FD41-AF5D-034CB969769F}" dt="2023-06-12T16:46:43.428" v="4609" actId="478"/>
          <ac:cxnSpMkLst>
            <pc:docMk/>
            <pc:sldMk cId="288857224" sldId="277"/>
            <ac:cxnSpMk id="16" creationId="{9522AD68-8D45-898F-5BC0-7D30C5C49CC9}"/>
          </ac:cxnSpMkLst>
        </pc:cxnChg>
        <pc:cxnChg chg="del mod topLvl">
          <ac:chgData name="Kulinich Bohdan" userId="48e65c9f34e137d0" providerId="LiveId" clId="{D78F5C5C-F5FB-FD41-AF5D-034CB969769F}" dt="2023-06-12T16:46:36.255" v="4603" actId="478"/>
          <ac:cxnSpMkLst>
            <pc:docMk/>
            <pc:sldMk cId="288857224" sldId="277"/>
            <ac:cxnSpMk id="17" creationId="{C21D3F4F-78B3-F694-8C8C-9BE68317B17F}"/>
          </ac:cxnSpMkLst>
        </pc:cxnChg>
        <pc:cxnChg chg="del mod topLvl">
          <ac:chgData name="Kulinich Bohdan" userId="48e65c9f34e137d0" providerId="LiveId" clId="{D78F5C5C-F5FB-FD41-AF5D-034CB969769F}" dt="2023-06-12T16:46:40.190" v="4606" actId="478"/>
          <ac:cxnSpMkLst>
            <pc:docMk/>
            <pc:sldMk cId="288857224" sldId="277"/>
            <ac:cxnSpMk id="18" creationId="{073279CD-229F-EA0D-1F55-6854E7FFB3C1}"/>
          </ac:cxnSpMkLst>
        </pc:cxnChg>
        <pc:cxnChg chg="del mod topLvl">
          <ac:chgData name="Kulinich Bohdan" userId="48e65c9f34e137d0" providerId="LiveId" clId="{D78F5C5C-F5FB-FD41-AF5D-034CB969769F}" dt="2023-06-12T16:46:37.115" v="4604" actId="478"/>
          <ac:cxnSpMkLst>
            <pc:docMk/>
            <pc:sldMk cId="288857224" sldId="277"/>
            <ac:cxnSpMk id="19" creationId="{9104FEDF-A809-56DB-10FD-BC016C178858}"/>
          </ac:cxnSpMkLst>
        </pc:cxnChg>
        <pc:cxnChg chg="del mod topLvl">
          <ac:chgData name="Kulinich Bohdan" userId="48e65c9f34e137d0" providerId="LiveId" clId="{D78F5C5C-F5FB-FD41-AF5D-034CB969769F}" dt="2023-06-12T16:46:41.192" v="4607" actId="478"/>
          <ac:cxnSpMkLst>
            <pc:docMk/>
            <pc:sldMk cId="288857224" sldId="277"/>
            <ac:cxnSpMk id="20" creationId="{933CC920-C9EE-8F48-716E-23A96CC98FC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68" creationId="{D4DC4B6F-24FF-66EF-F257-9237E9CE8A13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6" creationId="{790C6AC8-F790-7293-25C7-970A42A632AF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9" creationId="{3D6FB525-21D0-8C6F-F06A-33B85B1766BA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2" creationId="{F3FDB9CA-A606-E82D-768E-8458127902E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6" creationId="{5286E2C7-FCF3-F954-C686-472B092646A9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1" creationId="{90BEDF44-3F9E-04C8-ED2E-1C04F0AAB9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6" creationId="{DF32E69C-56C9-183B-4185-FBFF40D0E8AC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9" creationId="{C364E01A-4F9B-8B82-A28A-9AA783E05760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0" creationId="{92724AD1-5B51-7F23-76C1-067B90AA6710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1" creationId="{41452209-0A4F-C494-489C-523706A73E8C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2" creationId="{5C13D65C-DBF0-2FBB-32D6-A7B274A89901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3" creationId="{0D01F237-8448-C10E-16C5-5AC8FC9C7061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4" creationId="{03D3A20A-0C8E-BE6C-8FA2-63882A2EFF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6" creationId="{2E5B139C-EECA-1876-B027-C4361BCC3789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10" creationId="{922601C6-093B-67E5-C584-4462C1A571C8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2" creationId="{3C881D8C-5627-F6A0-2C3F-DE1065C54280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8" creationId="{FFD4B2D8-8689-3C4F-9096-605B99D5AC32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35" creationId="{E6F3C212-FCED-6F07-785B-62CC20B995C4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9" creationId="{2453359E-0C75-01E3-6EDF-A13C7087F4D7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42" creationId="{060F8B09-E0DA-961F-A61A-44541166551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37.619" v="5234"/>
        <pc:sldMkLst>
          <pc:docMk/>
          <pc:sldMk cId="3892148844" sldId="278"/>
        </pc:sldMkLst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5" creationId="{92C53232-9882-342D-776F-AD12F5F1AB8B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D78F5C5C-F5FB-FD41-AF5D-034CB969769F}" dt="2023-06-12T18:07:24.010" v="5037" actId="478"/>
          <ac:spMkLst>
            <pc:docMk/>
            <pc:sldMk cId="3892148844" sldId="278"/>
            <ac:spMk id="35" creationId="{EBEA9BFE-EF5B-1E23-E686-307EC29A5F5C}"/>
          </ac:spMkLst>
        </pc:spChg>
        <pc:grpChg chg="del">
          <ac:chgData name="Kulinich Bohdan" userId="48e65c9f34e137d0" providerId="LiveId" clId="{D78F5C5C-F5FB-FD41-AF5D-034CB969769F}" dt="2023-06-12T18:07:19.185" v="5036" actId="478"/>
          <ac:grpSpMkLst>
            <pc:docMk/>
            <pc:sldMk cId="3892148844" sldId="278"/>
            <ac:grpSpMk id="13" creationId="{8C43C8CB-74DB-FADD-1D38-FB6C2C9EFA4D}"/>
          </ac:grpSpMkLst>
        </pc:grpChg>
      </pc:sldChg>
      <pc:sldChg chg="addSp delSp modSp mod setBg delAnim modAnim">
        <pc:chgData name="Kulinich Bohdan" userId="48e65c9f34e137d0" providerId="LiveId" clId="{D78F5C5C-F5FB-FD41-AF5D-034CB969769F}" dt="2023-06-12T18:17:05.666" v="5231"/>
        <pc:sldMkLst>
          <pc:docMk/>
          <pc:sldMk cId="2337633875" sldId="279"/>
        </pc:sldMkLst>
        <pc:spChg chg="add del mod">
          <ac:chgData name="Kulinich Bohdan" userId="48e65c9f34e137d0" providerId="LiveId" clId="{D78F5C5C-F5FB-FD41-AF5D-034CB969769F}" dt="2023-06-11T19:37:13.854" v="3215" actId="478"/>
          <ac:spMkLst>
            <pc:docMk/>
            <pc:sldMk cId="2337633875" sldId="279"/>
            <ac:spMk id="22" creationId="{FEC848A7-5C1F-5C92-B96D-C15FFC3A8A39}"/>
          </ac:spMkLst>
        </pc:spChg>
        <pc:spChg chg="add del mod">
          <ac:chgData name="Kulinich Bohdan" userId="48e65c9f34e137d0" providerId="LiveId" clId="{D78F5C5C-F5FB-FD41-AF5D-034CB969769F}" dt="2023-06-11T19:37:15.587" v="3216" actId="478"/>
          <ac:spMkLst>
            <pc:docMk/>
            <pc:sldMk cId="2337633875" sldId="279"/>
            <ac:spMk id="23" creationId="{0DC34E85-9AAC-7552-860A-46F9C698D0B5}"/>
          </ac:spMkLst>
        </pc:spChg>
        <pc:spChg chg="add del mod">
          <ac:chgData name="Kulinich Bohdan" userId="48e65c9f34e137d0" providerId="LiveId" clId="{D78F5C5C-F5FB-FD41-AF5D-034CB969769F}" dt="2023-06-11T19:37:17.742" v="3217" actId="478"/>
          <ac:spMkLst>
            <pc:docMk/>
            <pc:sldMk cId="2337633875" sldId="279"/>
            <ac:spMk id="24" creationId="{E1EAF786-AB76-D5CE-AEF0-375B26B67B73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6" creationId="{BA3B808B-971A-EFB3-7854-CFD6E901ED34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7" creationId="{E67A7F80-A134-10A5-CD7C-3548C8EB3E6C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8" creationId="{7EC94D1C-8F3F-32A7-E831-2C5E123621C8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9" creationId="{B1170284-7712-19CA-47F9-2ED09BAA9335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0" creationId="{24FC20DA-0C2C-66D5-A862-06552433AA5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1" creationId="{7C7B353D-46AB-4698-4F34-2B7C7476D3C0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2" creationId="{FA91F6D8-111D-ACD3-3E43-B0B705D3786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3" creationId="{FB460C37-AAD3-2A9A-6BE3-B503DE1EADD6}"/>
          </ac:spMkLst>
        </pc:spChg>
        <pc:spChg chg="add mod">
          <ac:chgData name="Kulinich Bohdan" userId="48e65c9f34e137d0" providerId="LiveId" clId="{D78F5C5C-F5FB-FD41-AF5D-034CB969769F}" dt="2023-06-11T19:44:25.847" v="3491" actId="14100"/>
          <ac:spMkLst>
            <pc:docMk/>
            <pc:sldMk cId="2337633875" sldId="279"/>
            <ac:spMk id="35" creationId="{23B04AA2-CF9C-A9F2-15FD-FAC94185C9AB}"/>
          </ac:spMkLst>
        </pc:spChg>
        <pc:spChg chg="add mod">
          <ac:chgData name="Kulinich Bohdan" userId="48e65c9f34e137d0" providerId="LiveId" clId="{D78F5C5C-F5FB-FD41-AF5D-034CB969769F}" dt="2023-06-11T19:47:02.916" v="3606" actId="20577"/>
          <ac:spMkLst>
            <pc:docMk/>
            <pc:sldMk cId="2337633875" sldId="279"/>
            <ac:spMk id="39" creationId="{765143D1-BC36-18DB-D90E-C9B3891E92C0}"/>
          </ac:spMkLst>
        </pc:spChg>
        <pc:spChg chg="add mod">
          <ac:chgData name="Kulinich Bohdan" userId="48e65c9f34e137d0" providerId="LiveId" clId="{D78F5C5C-F5FB-FD41-AF5D-034CB969769F}" dt="2023-06-11T19:44:43.019" v="3496" actId="20577"/>
          <ac:spMkLst>
            <pc:docMk/>
            <pc:sldMk cId="2337633875" sldId="279"/>
            <ac:spMk id="40" creationId="{00049732-25D6-F66C-668E-52C509A51682}"/>
          </ac:spMkLst>
        </pc:spChg>
        <pc:spChg chg="add mod">
          <ac:chgData name="Kulinich Bohdan" userId="48e65c9f34e137d0" providerId="LiveId" clId="{D78F5C5C-F5FB-FD41-AF5D-034CB969769F}" dt="2023-06-11T19:47:16.695" v="3612" actId="114"/>
          <ac:spMkLst>
            <pc:docMk/>
            <pc:sldMk cId="2337633875" sldId="279"/>
            <ac:spMk id="41" creationId="{C1731E4A-90DF-F13E-5A5F-A80DA7AFD28B}"/>
          </ac:spMkLst>
        </pc:spChg>
        <pc:spChg chg="add mod">
          <ac:chgData name="Kulinich Bohdan" userId="48e65c9f34e137d0" providerId="LiveId" clId="{D78F5C5C-F5FB-FD41-AF5D-034CB969769F}" dt="2023-06-11T19:56:11.172" v="3968" actId="14100"/>
          <ac:spMkLst>
            <pc:docMk/>
            <pc:sldMk cId="2337633875" sldId="279"/>
            <ac:spMk id="42" creationId="{87915498-E7C5-5AC4-1626-A53125AE76DF}"/>
          </ac:spMkLst>
        </pc:spChg>
        <pc:spChg chg="add mod">
          <ac:chgData name="Kulinich Bohdan" userId="48e65c9f34e137d0" providerId="LiveId" clId="{D78F5C5C-F5FB-FD41-AF5D-034CB969769F}" dt="2023-06-11T19:56:22.873" v="3970" actId="14100"/>
          <ac:spMkLst>
            <pc:docMk/>
            <pc:sldMk cId="2337633875" sldId="279"/>
            <ac:spMk id="43" creationId="{15751BB4-EF6F-E1BC-7DA5-6BE59725786B}"/>
          </ac:spMkLst>
        </pc:spChg>
        <pc:spChg chg="add mod">
          <ac:chgData name="Kulinich Bohdan" userId="48e65c9f34e137d0" providerId="LiveId" clId="{D78F5C5C-F5FB-FD41-AF5D-034CB969769F}" dt="2023-06-11T19:48:56.476" v="3664" actId="14100"/>
          <ac:spMkLst>
            <pc:docMk/>
            <pc:sldMk cId="2337633875" sldId="279"/>
            <ac:spMk id="50" creationId="{6ACC7EA4-EA71-0193-0F26-D68C37831826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1" creationId="{DD02BB27-EEA7-263C-2F80-B4A737613F59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2" creationId="{FBCAED27-C777-A7C8-1090-5E194D62999D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2" creationId="{1BA9A4B4-92E2-34E6-2050-50543FCB0C74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5" creationId="{7BC0F330-851D-E052-DDD2-C7F8ED4D464F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6" creationId="{9B69BFC6-DD53-6D20-29EF-440F329047B1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9" creationId="{5CB13982-32D2-B6DE-893E-6898D3E1E1F6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1" creationId="{4E0CEE9A-DF4C-BD44-38FF-78025AA904C9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2" creationId="{D81F909F-8C08-D133-3E91-D20E81FB52EC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5" creationId="{6BFC1E83-7376-7C3B-1B32-144CB5404967}"/>
          </ac:spMkLst>
        </pc:spChg>
        <pc:grpChg chg="add del mod">
          <ac:chgData name="Kulinich Bohdan" userId="48e65c9f34e137d0" providerId="LiveId" clId="{D78F5C5C-F5FB-FD41-AF5D-034CB969769F}" dt="2023-06-11T19:37:42.164" v="3223" actId="165"/>
          <ac:grpSpMkLst>
            <pc:docMk/>
            <pc:sldMk cId="2337633875" sldId="279"/>
            <ac:grpSpMk id="10" creationId="{45934CA0-D4A7-7256-7D2B-D9BDEBDD085A}"/>
          </ac:grpSpMkLst>
        </pc:grpChg>
        <pc:grpChg chg="add del mod">
          <ac:chgData name="Kulinich Bohdan" userId="48e65c9f34e137d0" providerId="LiveId" clId="{D78F5C5C-F5FB-FD41-AF5D-034CB969769F}" dt="2023-06-11T19:37:11.414" v="3214" actId="478"/>
          <ac:grpSpMkLst>
            <pc:docMk/>
            <pc:sldMk cId="2337633875" sldId="279"/>
            <ac:grpSpMk id="17" creationId="{864CB0F1-F353-5D10-32E0-425BCE7763E6}"/>
          </ac:grpSpMkLst>
        </pc:grpChg>
        <pc:grpChg chg="add del mod topLvl">
          <ac:chgData name="Kulinich Bohdan" userId="48e65c9f34e137d0" providerId="LiveId" clId="{D78F5C5C-F5FB-FD41-AF5D-034CB969769F}" dt="2023-06-11T19:57:27.486" v="3983" actId="165"/>
          <ac:grpSpMkLst>
            <pc:docMk/>
            <pc:sldMk cId="2337633875" sldId="279"/>
            <ac:grpSpMk id="25" creationId="{1C72302D-B8A9-17F3-655A-637A28B6FC2A}"/>
          </ac:grpSpMkLst>
        </pc:grpChg>
        <pc:grpChg chg="add del mod">
          <ac:chgData name="Kulinich Bohdan" userId="48e65c9f34e137d0" providerId="LiveId" clId="{D78F5C5C-F5FB-FD41-AF5D-034CB969769F}" dt="2023-06-11T19:57:24.620" v="3982" actId="165"/>
          <ac:grpSpMkLst>
            <pc:docMk/>
            <pc:sldMk cId="2337633875" sldId="279"/>
            <ac:grpSpMk id="34" creationId="{CCB079ED-4B74-CCCD-7560-ADD482592320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1" creationId="{DA70B51B-53F1-19CC-E82E-3360BCFCF9C1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2" creationId="{ADA8882D-AA0C-4D1F-6603-B238A2F23443}"/>
          </ac:grpSpMkLst>
        </pc:grpChg>
        <pc:picChg chg="del">
          <ac:chgData name="Kulinich Bohdan" userId="48e65c9f34e137d0" providerId="LiveId" clId="{D78F5C5C-F5FB-FD41-AF5D-034CB969769F}" dt="2023-06-11T19:35:43.953" v="3209" actId="478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2" creationId="{7BD23625-A9B2-3C38-038C-387E73D072BB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3" creationId="{0CE5F2C3-8FB8-16C6-7290-CE86A26ECD28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4" creationId="{8CCC6040-7A07-3216-79D2-2811D5300D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7" creationId="{FDA5CAB1-ACC1-ABAB-7438-1D81D2560A71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8" creationId="{64B985DC-89C7-CC30-3EB2-542A79E941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9" creationId="{E065D861-33C2-A5DE-4E14-8427C1F70B35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1" creationId="{7648C36A-9591-E864-A065-CBBD06D7B7DC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2" creationId="{9F238DBD-72F7-4956-DA28-DE7405BEB7F4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3" creationId="{7395448E-468E-37B7-B481-9B0DCCBB4EBA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4" creationId="{50ABB81E-AE8F-9F37-CCE8-DE923FDCCB2A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5" creationId="{0D60E705-37F3-C726-761E-22ACC78F8D7D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6" creationId="{95983BC3-BE3A-C8B6-627C-1297BE50784F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8" creationId="{6E9D53C0-64CA-D04E-DCFF-31117B96D8D5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9" creationId="{642D6D6C-C95B-EBB2-6022-D45F8A35BBB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0" creationId="{74444D80-839D-9109-47B1-E512B9CE05E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1" creationId="{ABD051C2-8888-884A-B553-A925CDF97B67}"/>
          </ac:cxnSpMkLst>
        </pc:cxnChg>
      </pc:sldChg>
      <pc:sldChg chg="modSp mod setBg">
        <pc:chgData name="Kulinich Bohdan" userId="48e65c9f34e137d0" providerId="LiveId" clId="{D78F5C5C-F5FB-FD41-AF5D-034CB969769F}" dt="2023-06-13T11:39:48.990" v="5241"/>
        <pc:sldMkLst>
          <pc:docMk/>
          <pc:sldMk cId="945877188" sldId="280"/>
        </pc:sldMkLst>
        <pc:spChg chg="mod">
          <ac:chgData name="Kulinich Bohdan" userId="48e65c9f34e137d0" providerId="LiveId" clId="{D78F5C5C-F5FB-FD41-AF5D-034CB969769F}" dt="2023-06-12T18:15:59.210" v="5229" actId="14100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D78F5C5C-F5FB-FD41-AF5D-034CB969769F}" dt="2023-06-13T11:39:48.990" v="5241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D78F5C5C-F5FB-FD41-AF5D-034CB969769F}" dt="2023-06-03T11:23:08.412" v="42" actId="20577"/>
        <pc:sldMkLst>
          <pc:docMk/>
          <pc:sldMk cId="3313802318" sldId="284"/>
        </pc:sldMkLst>
        <pc:spChg chg="mod">
          <ac:chgData name="Kulinich Bohdan" userId="48e65c9f34e137d0" providerId="LiveId" clId="{D78F5C5C-F5FB-FD41-AF5D-034CB969769F}" dt="2023-06-03T11:23:08.412" v="42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78F5C5C-F5FB-FD41-AF5D-034CB969769F}" dt="2023-06-03T11:22:56.084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D78F5C5C-F5FB-FD41-AF5D-034CB969769F}" dt="2023-06-11T18:07:03.933" v="2841"/>
        <pc:sldMkLst>
          <pc:docMk/>
          <pc:sldMk cId="830744207" sldId="291"/>
        </pc:sldMkLst>
        <pc:spChg chg="add mod">
          <ac:chgData name="Kulinich Bohdan" userId="48e65c9f34e137d0" providerId="LiveId" clId="{D78F5C5C-F5FB-FD41-AF5D-034CB969769F}" dt="2023-06-04T17:56:23.287" v="186" actId="14100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D78F5C5C-F5FB-FD41-AF5D-034CB969769F}" dt="2023-06-11T16:58:41.670" v="2783" actId="1038"/>
          <ac:spMkLst>
            <pc:docMk/>
            <pc:sldMk cId="830744207" sldId="291"/>
            <ac:spMk id="4" creationId="{E9E35BFB-D228-ACF4-2BC0-99AF3F0961A2}"/>
          </ac:spMkLst>
        </pc:spChg>
        <pc:spChg chg="add mod">
          <ac:chgData name="Kulinich Bohdan" userId="48e65c9f34e137d0" providerId="LiveId" clId="{D78F5C5C-F5FB-FD41-AF5D-034CB969769F}" dt="2023-06-11T16:58:53.923" v="2789" actId="1076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D78F5C5C-F5FB-FD41-AF5D-034CB969769F}" dt="2023-06-11T16:58:59.710" v="2792" actId="20577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" creationId="{C3871420-66D0-A87F-499C-7FA1A2B84D5A}"/>
          </ac:spMkLst>
        </pc:spChg>
        <pc:spChg chg="add mod">
          <ac:chgData name="Kulinich Bohdan" userId="48e65c9f34e137d0" providerId="LiveId" clId="{D78F5C5C-F5FB-FD41-AF5D-034CB969769F}" dt="2023-06-11T16:59:33.946" v="2798" actId="20577"/>
          <ac:spMkLst>
            <pc:docMk/>
            <pc:sldMk cId="830744207" sldId="291"/>
            <ac:spMk id="7" creationId="{F197D1A0-116A-22BE-A825-B4604A3FD0FD}"/>
          </ac:spMkLst>
        </pc:spChg>
        <pc:spChg chg="add mod">
          <ac:chgData name="Kulinich Bohdan" userId="48e65c9f34e137d0" providerId="LiveId" clId="{D78F5C5C-F5FB-FD41-AF5D-034CB969769F}" dt="2023-06-11T16:59:55.590" v="2805" actId="1036"/>
          <ac:spMkLst>
            <pc:docMk/>
            <pc:sldMk cId="830744207" sldId="291"/>
            <ac:spMk id="8" creationId="{90BF6156-5530-21EB-D0D5-70DD113E0AAB}"/>
          </ac:spMkLst>
        </pc:spChg>
        <pc:spChg chg="add mod">
          <ac:chgData name="Kulinich Bohdan" userId="48e65c9f34e137d0" providerId="LiveId" clId="{D78F5C5C-F5FB-FD41-AF5D-034CB969769F}" dt="2023-06-11T17:00:00.423" v="2807" actId="1076"/>
          <ac:spMkLst>
            <pc:docMk/>
            <pc:sldMk cId="830744207" sldId="291"/>
            <ac:spMk id="9" creationId="{36A7A18E-F8BE-F307-438B-C746564B6565}"/>
          </ac:spMkLst>
        </pc:spChg>
        <pc:spChg chg="add mod">
          <ac:chgData name="Kulinich Bohdan" userId="48e65c9f34e137d0" providerId="LiveId" clId="{D78F5C5C-F5FB-FD41-AF5D-034CB969769F}" dt="2023-06-11T17:01:01.584" v="2818" actId="20577"/>
          <ac:spMkLst>
            <pc:docMk/>
            <pc:sldMk cId="830744207" sldId="291"/>
            <ac:spMk id="10" creationId="{03615F96-BA1A-77A4-C42E-4278CCBB291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1" creationId="{CFBF1584-D463-A0E9-050E-F45E2A6BFF4A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" creationId="{CCAAA3D3-0689-233E-B8A0-CF1B073D4E20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4" creationId="{5CBA96F3-3612-20AB-209F-45B1C04A326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5" creationId="{67B40B85-3D5D-2B46-3060-46FB51E8E163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4" creationId="{35712F2B-DF33-093C-D149-9C8D81515E32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5" creationId="{3EF3A4E6-4E47-F52B-0CD9-EDDC30389C5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3" creationId="{20859526-B32F-1EEF-1DFE-88C23C36B9C5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1" creationId="{291A4F29-6AAB-7BBA-47A2-587B675A478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2" creationId="{98E73171-28E8-D601-A73A-D1E622E073C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4" creationId="{E30E4783-F23C-E22D-03DB-AB15653C8DC4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5" creationId="{07CFC082-BE66-1715-9153-EE24F039304E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6" creationId="{73C10708-17AF-40F1-7E06-F1CDF8FDF0E7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D78F5C5C-F5FB-FD41-AF5D-034CB969769F}" dt="2023-06-04T17:57:39.599" v="237" actId="165"/>
          <ac:grpSpMkLst>
            <pc:docMk/>
            <pc:sldMk cId="830744207" sldId="291"/>
            <ac:grpSpMk id="26" creationId="{7DC095A0-0FF5-51E5-B3B6-7E795E81F454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3" creationId="{65D12209-08C3-E457-CB98-B07F01A840B3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4" creationId="{47648821-F6C9-ED0A-491B-B6440CF39E60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D78F5C5C-F5FB-FD41-AF5D-034CB969769F}" dt="2023-06-05T08:08:44.461" v="323" actId="165"/>
          <ac:grpSpMkLst>
            <pc:docMk/>
            <pc:sldMk cId="830744207" sldId="291"/>
            <ac:grpSpMk id="65" creationId="{51FD01DB-1D79-1728-9BB0-7A4B581CC69E}"/>
          </ac:grpSpMkLst>
        </pc:grp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3" creationId="{E48A08AE-F2EB-A7AA-175B-1B7057B53691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5" creationId="{EC2716F6-89DE-9731-A795-D051AB030B0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6" creationId="{0B8229A5-66CB-A91E-DB6A-650A4A4254C7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8" creationId="{6F25158B-3ADE-1607-9A8D-4757C284B22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27" creationId="{B8F63EC5-53E5-07F5-E4F7-AA5C00FD5CB8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1" creationId="{7E5B3CF1-4922-DC60-757D-0904E839DB1E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2" creationId="{E54D53A3-0AE1-668E-0082-645CCDAA9F57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5" creationId="{C0A5FDEC-0E51-D06E-AAEC-E1FB3C14CB46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6" creationId="{6AB8BBE9-CD4E-4E99-CB0C-023AAB43D82B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7" creationId="{097C7607-DCD7-4A1E-238F-1E0436646622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8" creationId="{B773D7BB-B234-278F-A277-BFC6B0997277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0" creationId="{B9AEEBC3-1086-06E4-E092-0A8DD380B0EA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1" creationId="{850065B1-E9A3-1DD0-0D1F-EAFB7541A6A5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2" creationId="{C0967F5C-8C84-AE32-1FEB-F849AD57517E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3" creationId="{D95B032C-E429-BAED-30AB-804A55C7271A}"/>
          </ac:cxnSpMkLst>
        </pc:cxnChg>
        <pc:cxnChg chg="add del mod">
          <ac:chgData name="Kulinich Bohdan" userId="48e65c9f34e137d0" providerId="LiveId" clId="{D78F5C5C-F5FB-FD41-AF5D-034CB969769F}" dt="2023-06-04T18:00:37.337" v="302" actId="478"/>
          <ac:cxnSpMkLst>
            <pc:docMk/>
            <pc:sldMk cId="830744207" sldId="291"/>
            <ac:cxnSpMk id="47" creationId="{EB5AB9D8-8379-7E3D-258F-2757FB44FDFD}"/>
          </ac:cxnSpMkLst>
        </pc:cxnChg>
        <pc:cxnChg chg="add del mod">
          <ac:chgData name="Kulinich Bohdan" userId="48e65c9f34e137d0" providerId="LiveId" clId="{D78F5C5C-F5FB-FD41-AF5D-034CB969769F}" dt="2023-06-04T18:00:35.738" v="301" actId="478"/>
          <ac:cxnSpMkLst>
            <pc:docMk/>
            <pc:sldMk cId="830744207" sldId="291"/>
            <ac:cxnSpMk id="49" creationId="{9FBF520D-AFA1-4E77-8F98-7F8BE9DFF51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1" creationId="{E7853716-DC5E-A1BB-AE18-E012BC31005E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3" creationId="{F5984F1E-22BE-16E8-D637-C7DE9DE99E77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8" creationId="{BC3AA303-35FC-5752-0DBC-7D5AC10EBD3C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9" creationId="{6A188906-E7EF-F36D-7C0E-31A6A8ECFB1A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3" creationId="{416D7566-2216-F6E3-00C7-566892D63EE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3" creationId="{E2ADCFB7-182C-FB46-D7C7-2C0EC9459A9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6" creationId="{2C053982-506A-4888-17D2-B1B4FE9A5AD1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D78F5C5C-F5FB-FD41-AF5D-034CB969769F}" dt="2023-06-08T18:17:55.108" v="2145" actId="20577"/>
        <pc:sldMkLst>
          <pc:docMk/>
          <pc:sldMk cId="4088897397" sldId="292"/>
        </pc:sldMkLst>
        <pc:spChg chg="add del mod">
          <ac:chgData name="Kulinich Bohdan" userId="48e65c9f34e137d0" providerId="LiveId" clId="{D78F5C5C-F5FB-FD41-AF5D-034CB969769F}" dt="2023-06-06T11:50:46.754" v="1586" actId="478"/>
          <ac:spMkLst>
            <pc:docMk/>
            <pc:sldMk cId="4088897397" sldId="292"/>
            <ac:spMk id="2" creationId="{D2A586FD-ACD6-BFC6-BE64-70DE105A67B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4" creationId="{7E5BB6A8-B869-E16C-AB25-DB108631E7E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5" creationId="{390791F1-7B60-3B8B-FC8B-A41978EA0861}"/>
          </ac:spMkLst>
        </pc:spChg>
        <pc:spChg chg="add del mod">
          <ac:chgData name="Kulinich Bohdan" userId="48e65c9f34e137d0" providerId="LiveId" clId="{D78F5C5C-F5FB-FD41-AF5D-034CB969769F}" dt="2023-06-05T09:02:30.415" v="849" actId="478"/>
          <ac:spMkLst>
            <pc:docMk/>
            <pc:sldMk cId="4088897397" sldId="292"/>
            <ac:spMk id="6" creationId="{42C9A039-7CA7-3AEB-F0FE-58827804DE39}"/>
          </ac:spMkLst>
        </pc:spChg>
        <pc:spChg chg="add mod">
          <ac:chgData name="Kulinich Bohdan" userId="48e65c9f34e137d0" providerId="LiveId" clId="{D78F5C5C-F5FB-FD41-AF5D-034CB969769F}" dt="2023-06-08T18:17:55.108" v="2145" actId="20577"/>
          <ac:spMkLst>
            <pc:docMk/>
            <pc:sldMk cId="4088897397" sldId="292"/>
            <ac:spMk id="7" creationId="{69FF8A2A-2B8B-BCCD-C198-518213B29DB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0" creationId="{69A51075-61A5-85F8-DB9D-A2B74EA49985}"/>
          </ac:spMkLst>
        </pc:spChg>
        <pc:spChg chg="mod">
          <ac:chgData name="Kulinich Bohdan" userId="48e65c9f34e137d0" providerId="LiveId" clId="{D78F5C5C-F5FB-FD41-AF5D-034CB969769F}" dt="2023-06-05T09:10:18.728" v="1000"/>
          <ac:spMkLst>
            <pc:docMk/>
            <pc:sldMk cId="4088897397" sldId="292"/>
            <ac:spMk id="13" creationId="{85BC726B-D2B4-08C3-B380-C10F1B3012E9}"/>
          </ac:spMkLst>
        </pc:spChg>
        <pc:spChg chg="del mod">
          <ac:chgData name="Kulinich Bohdan" userId="48e65c9f34e137d0" providerId="LiveId" clId="{D78F5C5C-F5FB-FD41-AF5D-034CB969769F}" dt="2023-06-05T09:49:44.530" v="1009" actId="478"/>
          <ac:spMkLst>
            <pc:docMk/>
            <pc:sldMk cId="4088897397" sldId="292"/>
            <ac:spMk id="15" creationId="{A21CA286-A5D1-DA4B-B50D-9B30689B4696}"/>
          </ac:spMkLst>
        </pc:spChg>
        <pc:spChg chg="add mod">
          <ac:chgData name="Kulinich Bohdan" userId="48e65c9f34e137d0" providerId="LiveId" clId="{D78F5C5C-F5FB-FD41-AF5D-034CB969769F}" dt="2023-06-07T08:09:01.455" v="2036" actId="20577"/>
          <ac:spMkLst>
            <pc:docMk/>
            <pc:sldMk cId="4088897397" sldId="292"/>
            <ac:spMk id="15" creationId="{B30A1764-373F-D2F9-943B-06F213BD4164}"/>
          </ac:spMkLst>
        </pc:spChg>
        <pc:spChg chg="add mod">
          <ac:chgData name="Kulinich Bohdan" userId="48e65c9f34e137d0" providerId="LiveId" clId="{D78F5C5C-F5FB-FD41-AF5D-034CB969769F}" dt="2023-06-06T19:09:51.374" v="1707" actId="14100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7" creationId="{312FA20A-C0CC-DFBD-3DDA-FA11CC282690}"/>
          </ac:spMkLst>
        </pc:spChg>
        <pc:spChg chg="add mod">
          <ac:chgData name="Kulinich Bohdan" userId="48e65c9f34e137d0" providerId="LiveId" clId="{D78F5C5C-F5FB-FD41-AF5D-034CB969769F}" dt="2023-06-06T19:09:44.244" v="1706" actId="14100"/>
          <ac:spMkLst>
            <pc:docMk/>
            <pc:sldMk cId="4088897397" sldId="292"/>
            <ac:spMk id="17" creationId="{BFC51AD1-F956-DE04-5449-A98B837214BE}"/>
          </ac:spMkLst>
        </pc:spChg>
        <pc:spChg chg="add mod">
          <ac:chgData name="Kulinich Bohdan" userId="48e65c9f34e137d0" providerId="LiveId" clId="{D78F5C5C-F5FB-FD41-AF5D-034CB969769F}" dt="2023-06-06T19:10:16.664" v="1712" actId="1076"/>
          <ac:spMkLst>
            <pc:docMk/>
            <pc:sldMk cId="4088897397" sldId="292"/>
            <ac:spMk id="18" creationId="{7FF4718A-79EF-FE0B-7BD1-3B09D27F4F8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6" creationId="{3D882BDF-0F3C-98B9-49A2-770B98B054F0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8" creationId="{E23B2025-9573-A533-40BA-5ACC95C6B293}"/>
          </ac:spMkLst>
        </pc:spChg>
        <pc:spChg chg="del mod topLvl">
          <ac:chgData name="Kulinich Bohdan" userId="48e65c9f34e137d0" providerId="LiveId" clId="{D78F5C5C-F5FB-FD41-AF5D-034CB969769F}" dt="2023-06-05T09:54:28.852" v="1046" actId="478"/>
          <ac:spMkLst>
            <pc:docMk/>
            <pc:sldMk cId="4088897397" sldId="292"/>
            <ac:spMk id="30" creationId="{4C5B6946-9482-CB51-9FCC-51132A1DEC14}"/>
          </ac:spMkLst>
        </pc:spChg>
        <pc:spChg chg="del mod">
          <ac:chgData name="Kulinich Bohdan" userId="48e65c9f34e137d0" providerId="LiveId" clId="{D78F5C5C-F5FB-FD41-AF5D-034CB969769F}" dt="2023-06-05T09:54:20.735" v="1044" actId="478"/>
          <ac:spMkLst>
            <pc:docMk/>
            <pc:sldMk cId="4088897397" sldId="292"/>
            <ac:spMk id="32" creationId="{185FC31F-8338-19DC-28F3-E2324AA1FF53}"/>
          </ac:spMkLst>
        </pc:spChg>
        <pc:spChg chg="add mod topLvl modVis">
          <ac:chgData name="Kulinich Bohdan" userId="48e65c9f34e137d0" providerId="LiveId" clId="{D78F5C5C-F5FB-FD41-AF5D-034CB969769F}" dt="2023-06-06T11:35:09.317" v="1247" actId="14429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D78F5C5C-F5FB-FD41-AF5D-034CB969769F}" dt="2023-06-07T08:44:38.968" v="2038" actId="20577"/>
          <ac:spMkLst>
            <pc:docMk/>
            <pc:sldMk cId="4088897397" sldId="292"/>
            <ac:spMk id="46" creationId="{E2DFEF4A-1A97-F2ED-A76F-D7B02DD2FE1E}"/>
          </ac:spMkLst>
        </pc:spChg>
        <pc:spChg chg="add del mod topLvl">
          <ac:chgData name="Kulinich Bohdan" userId="48e65c9f34e137d0" providerId="LiveId" clId="{D78F5C5C-F5FB-FD41-AF5D-034CB969769F}" dt="2023-06-06T11:34:30.496" v="1238" actId="478"/>
          <ac:spMkLst>
            <pc:docMk/>
            <pc:sldMk cId="4088897397" sldId="292"/>
            <ac:spMk id="48" creationId="{1F6881EA-0643-0ADC-C0D2-837D2C4ADE5F}"/>
          </ac:spMkLst>
        </pc:spChg>
        <pc:spChg chg="add mod topLvl modVis">
          <ac:chgData name="Kulinich Bohdan" userId="48e65c9f34e137d0" providerId="LiveId" clId="{D78F5C5C-F5FB-FD41-AF5D-034CB969769F}" dt="2023-06-06T11:36:06.734" v="1262" actId="1076"/>
          <ac:spMkLst>
            <pc:docMk/>
            <pc:sldMk cId="4088897397" sldId="292"/>
            <ac:spMk id="50" creationId="{E49FBCBC-275E-14CF-3FBA-E7574E73C618}"/>
          </ac:spMkLst>
        </pc:spChg>
        <pc:spChg chg="add del mod topLvl">
          <ac:chgData name="Kulinich Bohdan" userId="48e65c9f34e137d0" providerId="LiveId" clId="{D78F5C5C-F5FB-FD41-AF5D-034CB969769F}" dt="2023-06-06T11:34:29.167" v="1237" actId="478"/>
          <ac:spMkLst>
            <pc:docMk/>
            <pc:sldMk cId="4088897397" sldId="292"/>
            <ac:spMk id="51" creationId="{8C5C67C4-F21D-A6F0-C874-A350AAA61F55}"/>
          </ac:spMkLst>
        </pc:spChg>
        <pc:spChg chg="add del mod topLvl modVis">
          <ac:chgData name="Kulinich Bohdan" userId="48e65c9f34e137d0" providerId="LiveId" clId="{D78F5C5C-F5FB-FD41-AF5D-034CB969769F}" dt="2023-06-06T11:35:13.719" v="1250" actId="478"/>
          <ac:spMkLst>
            <pc:docMk/>
            <pc:sldMk cId="4088897397" sldId="292"/>
            <ac:spMk id="53" creationId="{7D9DC167-D574-941F-AC70-2E7080423736}"/>
          </ac:spMkLst>
        </pc:spChg>
        <pc:spChg chg="add mod">
          <ac:chgData name="Kulinich Bohdan" userId="48e65c9f34e137d0" providerId="LiveId" clId="{D78F5C5C-F5FB-FD41-AF5D-034CB969769F}" dt="2023-06-06T11:32:16.006" v="1225" actId="1035"/>
          <ac:spMkLst>
            <pc:docMk/>
            <pc:sldMk cId="4088897397" sldId="292"/>
            <ac:spMk id="55" creationId="{C2719748-5EA2-1909-EE8D-5BD7DD561DD5}"/>
          </ac:spMkLst>
        </pc:spChg>
        <pc:spChg chg="add mod">
          <ac:chgData name="Kulinich Bohdan" userId="48e65c9f34e137d0" providerId="LiveId" clId="{D78F5C5C-F5FB-FD41-AF5D-034CB969769F}" dt="2023-06-06T11:32:10.215" v="1221" actId="20577"/>
          <ac:spMkLst>
            <pc:docMk/>
            <pc:sldMk cId="4088897397" sldId="292"/>
            <ac:spMk id="56" creationId="{CD18CD3C-1778-916D-DD19-098E32CBAB02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D78F5C5C-F5FB-FD41-AF5D-034CB969769F}" dt="2023-06-08T18:17:52.782" v="2144" actId="20577"/>
          <ac:spMkLst>
            <pc:docMk/>
            <pc:sldMk cId="4088897397" sldId="292"/>
            <ac:spMk id="72" creationId="{2A015141-23C7-E443-F350-499C3C318C9B}"/>
          </ac:spMkLst>
        </pc:spChg>
        <pc:spChg chg="del mod">
          <ac:chgData name="Kulinich Bohdan" userId="48e65c9f34e137d0" providerId="LiveId" clId="{D78F5C5C-F5FB-FD41-AF5D-034CB969769F}" dt="2023-06-06T11:51:01.135" v="1592" actId="478"/>
          <ac:spMkLst>
            <pc:docMk/>
            <pc:sldMk cId="4088897397" sldId="292"/>
            <ac:spMk id="73" creationId="{20859526-B32F-1EEF-1DFE-88C23C36B9C5}"/>
          </ac:spMkLst>
        </pc:spChg>
        <pc:spChg chg="add mod topLvl">
          <ac:chgData name="Kulinich Bohdan" userId="48e65c9f34e137d0" providerId="LiveId" clId="{D78F5C5C-F5FB-FD41-AF5D-034CB969769F}" dt="2023-06-06T11:31:53.541" v="1215" actId="165"/>
          <ac:spMkLst>
            <pc:docMk/>
            <pc:sldMk cId="4088897397" sldId="292"/>
            <ac:spMk id="105" creationId="{95F32767-52B6-AB56-1AB9-947A7F1AE604}"/>
          </ac:spMkLst>
        </pc:spChg>
        <pc:spChg chg="add del mod topLvl">
          <ac:chgData name="Kulinich Bohdan" userId="48e65c9f34e137d0" providerId="LiveId" clId="{D78F5C5C-F5FB-FD41-AF5D-034CB969769F}" dt="2023-06-06T11:36:03.844" v="1261" actId="478"/>
          <ac:spMkLst>
            <pc:docMk/>
            <pc:sldMk cId="4088897397" sldId="292"/>
            <ac:spMk id="106" creationId="{4E394E1E-FC24-76CF-15B9-5CEB24462C6A}"/>
          </ac:spMkLst>
        </pc:spChg>
        <pc:grpChg chg="add del mod">
          <ac:chgData name="Kulinich Bohdan" userId="48e65c9f34e137d0" providerId="LiveId" clId="{D78F5C5C-F5FB-FD41-AF5D-034CB969769F}" dt="2023-06-05T09:51:07.121" v="1028" actId="478"/>
          <ac:grpSpMkLst>
            <pc:docMk/>
            <pc:sldMk cId="4088897397" sldId="292"/>
            <ac:grpSpMk id="11" creationId="{088D5176-243B-D766-A5A9-B4A96F19F223}"/>
          </ac:grpSpMkLst>
        </pc:grpChg>
        <pc:grpChg chg="mod">
          <ac:chgData name="Kulinich Bohdan" userId="48e65c9f34e137d0" providerId="LiveId" clId="{D78F5C5C-F5FB-FD41-AF5D-034CB969769F}" dt="2023-06-05T09:10:18.728" v="1000"/>
          <ac:grpSpMkLst>
            <pc:docMk/>
            <pc:sldMk cId="4088897397" sldId="292"/>
            <ac:grpSpMk id="14" creationId="{80B60A16-1720-7D72-A4E8-808A77BB2230}"/>
          </ac:grpSpMkLst>
        </pc:grpChg>
        <pc:grpChg chg="add del mod">
          <ac:chgData name="Kulinich Bohdan" userId="48e65c9f34e137d0" providerId="LiveId" clId="{D78F5C5C-F5FB-FD41-AF5D-034CB969769F}" dt="2023-06-05T09:54:26.800" v="1045" actId="165"/>
          <ac:grpSpMkLst>
            <pc:docMk/>
            <pc:sldMk cId="4088897397" sldId="292"/>
            <ac:grpSpMk id="29" creationId="{D2E42E66-5D99-C21C-BB6D-5B8C84BF6978}"/>
          </ac:grpSpMkLst>
        </pc:grpChg>
        <pc:grpChg chg="del mod topLvl">
          <ac:chgData name="Kulinich Bohdan" userId="48e65c9f34e137d0" providerId="LiveId" clId="{D78F5C5C-F5FB-FD41-AF5D-034CB969769F}" dt="2023-06-06T11:22:18.096" v="1116" actId="165"/>
          <ac:grpSpMkLst>
            <pc:docMk/>
            <pc:sldMk cId="4088897397" sldId="292"/>
            <ac:grpSpMk id="31" creationId="{A646772B-FB41-51FD-8EBB-5600A6163349}"/>
          </ac:grpSpMkLst>
        </pc:grpChg>
        <pc:grpChg chg="add del mod">
          <ac:chgData name="Kulinich Bohdan" userId="48e65c9f34e137d0" providerId="LiveId" clId="{D78F5C5C-F5FB-FD41-AF5D-034CB969769F}" dt="2023-06-06T11:31:11.907" v="1214" actId="165"/>
          <ac:grpSpMkLst>
            <pc:docMk/>
            <pc:sldMk cId="4088897397" sldId="292"/>
            <ac:grpSpMk id="47" creationId="{0D01F074-76B9-2236-F586-B049F903E1BD}"/>
          </ac:grpSpMkLst>
        </pc:grpChg>
        <pc:grpChg chg="add del mod">
          <ac:chgData name="Kulinich Bohdan" userId="48e65c9f34e137d0" providerId="LiveId" clId="{D78F5C5C-F5FB-FD41-AF5D-034CB969769F}" dt="2023-06-06T11:31:53.541" v="1215" actId="165"/>
          <ac:grpSpMkLst>
            <pc:docMk/>
            <pc:sldMk cId="4088897397" sldId="292"/>
            <ac:grpSpMk id="54" creationId="{9F3067CD-C8AD-4464-2FC7-5AAEE39AF8D5}"/>
          </ac:grpSpMkLst>
        </pc:grpChg>
        <pc:cxnChg chg="add mod topLvl modVis">
          <ac:chgData name="Kulinich Bohdan" userId="48e65c9f34e137d0" providerId="LiveId" clId="{D78F5C5C-F5FB-FD41-AF5D-034CB969769F}" dt="2023-06-06T11:35:39.293" v="1257" actId="20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8" creationId="{3DFD06F0-2BAE-26B5-E59B-DDE3B29B0FB2}"/>
          </ac:cxnSpMkLst>
        </pc:cxnChg>
        <pc:cxnChg chg="add mod topLvl">
          <ac:chgData name="Kulinich Bohdan" userId="48e65c9f34e137d0" providerId="LiveId" clId="{D78F5C5C-F5FB-FD41-AF5D-034CB969769F}" dt="2023-06-06T11:35:45.447" v="1259" actId="14100"/>
          <ac:cxnSpMkLst>
            <pc:docMk/>
            <pc:sldMk cId="4088897397" sldId="292"/>
            <ac:cxnSpMk id="8" creationId="{D47ECE50-A0D0-185A-5DDD-2127E30913B4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12" creationId="{B42389E4-561C-0506-C5C5-46F327D45331}"/>
          </ac:cxnSpMkLst>
        </pc:cxnChg>
        <pc:cxnChg chg="add del mod topLvl">
          <ac:chgData name="Kulinich Bohdan" userId="48e65c9f34e137d0" providerId="LiveId" clId="{D78F5C5C-F5FB-FD41-AF5D-034CB969769F}" dt="2023-06-06T11:34:00.414" v="1228" actId="478"/>
          <ac:cxnSpMkLst>
            <pc:docMk/>
            <pc:sldMk cId="4088897397" sldId="292"/>
            <ac:cxnSpMk id="14" creationId="{33768D48-A5F8-F312-AE22-67AC4ACACDDE}"/>
          </ac:cxnSpMkLst>
        </pc:cxnChg>
        <pc:cxnChg chg="del mod">
          <ac:chgData name="Kulinich Bohdan" userId="48e65c9f34e137d0" providerId="LiveId" clId="{D78F5C5C-F5FB-FD41-AF5D-034CB969769F}" dt="2023-06-05T09:49:42.758" v="1008" actId="478"/>
          <ac:cxnSpMkLst>
            <pc:docMk/>
            <pc:sldMk cId="4088897397" sldId="292"/>
            <ac:cxnSpMk id="16" creationId="{79947A69-E9C1-BF90-411E-4CD39D3CEB05}"/>
          </ac:cxnSpMkLst>
        </pc:cxnChg>
        <pc:cxnChg chg="del mod">
          <ac:chgData name="Kulinich Bohdan" userId="48e65c9f34e137d0" providerId="LiveId" clId="{D78F5C5C-F5FB-FD41-AF5D-034CB969769F}" dt="2023-06-05T09:49:36.261" v="1005" actId="478"/>
          <ac:cxnSpMkLst>
            <pc:docMk/>
            <pc:sldMk cId="4088897397" sldId="292"/>
            <ac:cxnSpMk id="18" creationId="{6C35F529-F88F-958B-E84A-4C52C759C706}"/>
          </ac:cxnSpMkLst>
        </pc:cxnChg>
        <pc:cxnChg chg="del mod">
          <ac:chgData name="Kulinich Bohdan" userId="48e65c9f34e137d0" providerId="LiveId" clId="{D78F5C5C-F5FB-FD41-AF5D-034CB969769F}" dt="2023-06-05T09:49:40.366" v="1006" actId="478"/>
          <ac:cxnSpMkLst>
            <pc:docMk/>
            <pc:sldMk cId="4088897397" sldId="292"/>
            <ac:cxnSpMk id="20" creationId="{6F7FC5B2-C5EB-0E0E-4BBC-983BAD7DE9F7}"/>
          </ac:cxnSpMkLst>
        </pc:cxnChg>
        <pc:cxnChg chg="del mod">
          <ac:chgData name="Kulinich Bohdan" userId="48e65c9f34e137d0" providerId="LiveId" clId="{D78F5C5C-F5FB-FD41-AF5D-034CB969769F}" dt="2023-06-05T09:49:41.690" v="1007" actId="478"/>
          <ac:cxnSpMkLst>
            <pc:docMk/>
            <pc:sldMk cId="4088897397" sldId="292"/>
            <ac:cxnSpMk id="21" creationId="{D78BD79D-E56A-66E5-5ECA-5C1F26B723E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2" creationId="{E73A1A45-1EBD-0628-9CB6-DF7D5CEE708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3" creationId="{85672A76-0C04-6992-C3C5-4E3054061BB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4" creationId="{070D4659-748F-A2EE-B953-671177DC7F4B}"/>
          </ac:cxnSpMkLst>
        </pc:cxnChg>
        <pc:cxnChg chg="add del mod topLvl">
          <ac:chgData name="Kulinich Bohdan" userId="48e65c9f34e137d0" providerId="LiveId" clId="{D78F5C5C-F5FB-FD41-AF5D-034CB969769F}" dt="2023-06-06T11:34:01.438" v="1229" actId="478"/>
          <ac:cxnSpMkLst>
            <pc:docMk/>
            <pc:sldMk cId="4088897397" sldId="292"/>
            <ac:cxnSpMk id="24" creationId="{834779DA-8DFF-B73C-0B61-5B7FF794914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5" creationId="{78B94FCD-5DBA-5EF5-7BF0-9E79A489A3B3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27" creationId="{B8F63EC5-53E5-07F5-E4F7-AA5C00FD5CB8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27" creationId="{EFB4C8FF-0C75-BBD3-0EB6-478B4CE0214B}"/>
          </ac:cxnSpMkLst>
        </pc:cxnChg>
        <pc:cxnChg chg="add del mod topLvl">
          <ac:chgData name="Kulinich Bohdan" userId="48e65c9f34e137d0" providerId="LiveId" clId="{D78F5C5C-F5FB-FD41-AF5D-034CB969769F}" dt="2023-06-06T11:34:17.940" v="1233" actId="478"/>
          <ac:cxnSpMkLst>
            <pc:docMk/>
            <pc:sldMk cId="4088897397" sldId="292"/>
            <ac:cxnSpMk id="30" creationId="{D53E0DDB-F49E-D678-CE88-0A5A5B12E188}"/>
          </ac:cxnSpMkLst>
        </pc:cxnChg>
        <pc:cxnChg chg="del mod">
          <ac:chgData name="Kulinich Bohdan" userId="48e65c9f34e137d0" providerId="LiveId" clId="{D78F5C5C-F5FB-FD41-AF5D-034CB969769F}" dt="2023-06-05T09:54:11.501" v="1040" actId="478"/>
          <ac:cxnSpMkLst>
            <pc:docMk/>
            <pc:sldMk cId="4088897397" sldId="292"/>
            <ac:cxnSpMk id="33" creationId="{F5CF53FC-9EC4-BD74-C9AB-72103A6ECB56}"/>
          </ac:cxnSpMkLst>
        </pc:cxnChg>
        <pc:cxnChg chg="del mod">
          <ac:chgData name="Kulinich Bohdan" userId="48e65c9f34e137d0" providerId="LiveId" clId="{D78F5C5C-F5FB-FD41-AF5D-034CB969769F}" dt="2023-06-05T09:54:18.563" v="1043" actId="478"/>
          <ac:cxnSpMkLst>
            <pc:docMk/>
            <pc:sldMk cId="4088897397" sldId="292"/>
            <ac:cxnSpMk id="34" creationId="{449F36C6-2DFC-098F-2ACB-3BC16ED1AEAA}"/>
          </ac:cxnSpMkLst>
        </pc:cxnChg>
        <pc:cxnChg chg="add mod topLvl modVis">
          <ac:chgData name="Kulinich Bohdan" userId="48e65c9f34e137d0" providerId="LiveId" clId="{D78F5C5C-F5FB-FD41-AF5D-034CB969769F}" dt="2023-06-06T11:35:57.996" v="1260" actId="208"/>
          <ac:cxnSpMkLst>
            <pc:docMk/>
            <pc:sldMk cId="4088897397" sldId="292"/>
            <ac:cxnSpMk id="34" creationId="{F1D6C056-019E-0D2D-0164-F495D6F18D6C}"/>
          </ac:cxnSpMkLst>
        </pc:cxnChg>
        <pc:cxnChg chg="del mod">
          <ac:chgData name="Kulinich Bohdan" userId="48e65c9f34e137d0" providerId="LiveId" clId="{D78F5C5C-F5FB-FD41-AF5D-034CB969769F}" dt="2023-06-05T09:54:16.232" v="1042" actId="478"/>
          <ac:cxnSpMkLst>
            <pc:docMk/>
            <pc:sldMk cId="4088897397" sldId="292"/>
            <ac:cxnSpMk id="35" creationId="{D68653D8-5BCD-70BC-5D54-6D11FBCA4FB5}"/>
          </ac:cxnSpMkLst>
        </pc:cxnChg>
        <pc:cxnChg chg="del mod">
          <ac:chgData name="Kulinich Bohdan" userId="48e65c9f34e137d0" providerId="LiveId" clId="{D78F5C5C-F5FB-FD41-AF5D-034CB969769F}" dt="2023-06-05T09:54:14.407" v="1041" actId="478"/>
          <ac:cxnSpMkLst>
            <pc:docMk/>
            <pc:sldMk cId="4088897397" sldId="292"/>
            <ac:cxnSpMk id="36" creationId="{7A704E9B-1DA2-5484-6E71-E7F6F5955174}"/>
          </ac:cxnSpMkLst>
        </pc:cxnChg>
        <pc:cxnChg chg="del mod topLvl">
          <ac:chgData name="Kulinich Bohdan" userId="48e65c9f34e137d0" providerId="LiveId" clId="{D78F5C5C-F5FB-FD41-AF5D-034CB969769F}" dt="2023-06-06T11:35:32.165" v="1255" actId="478"/>
          <ac:cxnSpMkLst>
            <pc:docMk/>
            <pc:sldMk cId="4088897397" sldId="292"/>
            <ac:cxnSpMk id="37" creationId="{1E172C04-6F47-1B5E-138C-C1A0A5D404EF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8" creationId="{626C2A4E-57F4-535E-E948-969B3FD52A86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9" creationId="{E2CEECA4-04AB-ECCF-444D-7ECBE8FCC343}"/>
          </ac:cxnSpMkLst>
        </pc:cxnChg>
        <pc:cxnChg chg="del mod topLvl">
          <ac:chgData name="Kulinich Bohdan" userId="48e65c9f34e137d0" providerId="LiveId" clId="{D78F5C5C-F5FB-FD41-AF5D-034CB969769F}" dt="2023-06-06T11:35:42.009" v="1258" actId="478"/>
          <ac:cxnSpMkLst>
            <pc:docMk/>
            <pc:sldMk cId="4088897397" sldId="292"/>
            <ac:cxnSpMk id="40" creationId="{7066B81A-46C5-8604-2EAD-594E84647689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1" creationId="{ED41709D-A201-BD8B-408D-C7BD3119AC1F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D78F5C5C-F5FB-FD41-AF5D-034CB969769F}" dt="2023-06-05T09:55:58.088" v="1071" actId="478"/>
          <ac:cxnSpMkLst>
            <pc:docMk/>
            <pc:sldMk cId="4088897397" sldId="292"/>
            <ac:cxnSpMk id="48" creationId="{6A054BF4-CBAB-D0E8-5DA1-C814D456A217}"/>
          </ac:cxnSpMkLst>
        </pc:cxnChg>
        <pc:cxnChg chg="add del mod topLvl">
          <ac:chgData name="Kulinich Bohdan" userId="48e65c9f34e137d0" providerId="LiveId" clId="{D78F5C5C-F5FB-FD41-AF5D-034CB969769F}" dt="2023-06-06T11:33:57.506" v="1227" actId="478"/>
          <ac:cxnSpMkLst>
            <pc:docMk/>
            <pc:sldMk cId="4088897397" sldId="292"/>
            <ac:cxnSpMk id="49" creationId="{FE02ACDF-5618-E98B-9117-999B0EC1898B}"/>
          </ac:cxnSpMkLst>
        </pc:cxnChg>
        <pc:cxnChg chg="add del mod topLvl">
          <ac:chgData name="Kulinich Bohdan" userId="48e65c9f34e137d0" providerId="LiveId" clId="{D78F5C5C-F5FB-FD41-AF5D-034CB969769F}" dt="2023-06-06T11:35:07.835" v="1246" actId="478"/>
          <ac:cxnSpMkLst>
            <pc:docMk/>
            <pc:sldMk cId="4088897397" sldId="292"/>
            <ac:cxnSpMk id="52" creationId="{9AB3DF83-5E72-3012-1162-25683B22D9E1}"/>
          </ac:cxnSpMkLst>
        </pc:cxnChg>
        <pc:cxnChg chg="add del mod">
          <ac:chgData name="Kulinich Bohdan" userId="48e65c9f34e137d0" providerId="LiveId" clId="{D78F5C5C-F5FB-FD41-AF5D-034CB969769F}" dt="2023-06-05T09:56:54.218" v="1083" actId="478"/>
          <ac:cxnSpMkLst>
            <pc:docMk/>
            <pc:sldMk cId="4088897397" sldId="292"/>
            <ac:cxnSpMk id="57" creationId="{DB33F1C1-8AF1-63CD-5388-17B4DFC4FEC7}"/>
          </ac:cxnSpMkLst>
        </pc:cxnChg>
        <pc:cxnChg chg="add del mod topLvl">
          <ac:chgData name="Kulinich Bohdan" userId="48e65c9f34e137d0" providerId="LiveId" clId="{D78F5C5C-F5FB-FD41-AF5D-034CB969769F}" dt="2023-06-06T11:33:56.368" v="1226" actId="478"/>
          <ac:cxnSpMkLst>
            <pc:docMk/>
            <pc:sldMk cId="4088897397" sldId="292"/>
            <ac:cxnSpMk id="59" creationId="{890B53F0-E7EC-AB8D-E948-F289B8113344}"/>
          </ac:cxnSpMkLst>
        </pc:cxnChg>
        <pc:cxnChg chg="add del mod">
          <ac:chgData name="Kulinich Bohdan" userId="48e65c9f34e137d0" providerId="LiveId" clId="{D78F5C5C-F5FB-FD41-AF5D-034CB969769F}" dt="2023-06-05T09:57:44.822" v="1091" actId="478"/>
          <ac:cxnSpMkLst>
            <pc:docMk/>
            <pc:sldMk cId="4088897397" sldId="292"/>
            <ac:cxnSpMk id="60" creationId="{5AAB9340-BF54-BB44-82D9-2050A00F37A6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3" creationId="{416D7566-2216-F6E3-00C7-566892D63EE5}"/>
          </ac:cxnSpMkLst>
        </pc:cxnChg>
        <pc:cxnChg chg="add del mod topLvl">
          <ac:chgData name="Kulinich Bohdan" userId="48e65c9f34e137d0" providerId="LiveId" clId="{D78F5C5C-F5FB-FD41-AF5D-034CB969769F}" dt="2023-06-06T11:35:15.145" v="1251" actId="478"/>
          <ac:cxnSpMkLst>
            <pc:docMk/>
            <pc:sldMk cId="4088897397" sldId="292"/>
            <ac:cxnSpMk id="65" creationId="{AE8079CD-1B69-C61E-C632-0F3834AD8677}"/>
          </ac:cxnSpMkLst>
        </pc:cxnChg>
        <pc:cxnChg chg="add del mod topLvl">
          <ac:chgData name="Kulinich Bohdan" userId="48e65c9f34e137d0" providerId="LiveId" clId="{D78F5C5C-F5FB-FD41-AF5D-034CB969769F}" dt="2023-06-06T11:34:02.665" v="1230" actId="478"/>
          <ac:cxnSpMkLst>
            <pc:docMk/>
            <pc:sldMk cId="4088897397" sldId="292"/>
            <ac:cxnSpMk id="68" creationId="{87A5CE65-EEF7-03CB-547E-70203EE0C961}"/>
          </ac:cxnSpMkLst>
        </pc:cxnChg>
        <pc:cxnChg chg="add del mod">
          <ac:chgData name="Kulinich Bohdan" userId="48e65c9f34e137d0" providerId="LiveId" clId="{D78F5C5C-F5FB-FD41-AF5D-034CB969769F}" dt="2023-06-05T09:58:14.793" v="1098"/>
          <ac:cxnSpMkLst>
            <pc:docMk/>
            <pc:sldMk cId="4088897397" sldId="292"/>
            <ac:cxnSpMk id="69" creationId="{40088F16-C7C0-9103-EF2B-377DAC4EC373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74" creationId="{64024D36-7DF0-9694-9F35-1053DF76C835}"/>
          </ac:cxnSpMkLst>
        </pc:cxnChg>
        <pc:cxnChg chg="add del mod topLvl">
          <ac:chgData name="Kulinich Bohdan" userId="48e65c9f34e137d0" providerId="LiveId" clId="{D78F5C5C-F5FB-FD41-AF5D-034CB969769F}" dt="2023-06-06T11:34:20.713" v="1234" actId="478"/>
          <ac:cxnSpMkLst>
            <pc:docMk/>
            <pc:sldMk cId="4088897397" sldId="292"/>
            <ac:cxnSpMk id="104" creationId="{5CAD999D-7F44-B23D-89FD-BD49D6374FDF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6:41.725" v="5230"/>
        <pc:sldMkLst>
          <pc:docMk/>
          <pc:sldMk cId="727371810" sldId="293"/>
        </pc:sldMkLst>
        <pc:spChg chg="add mod">
          <ac:chgData name="Kulinich Bohdan" userId="48e65c9f34e137d0" providerId="LiveId" clId="{D78F5C5C-F5FB-FD41-AF5D-034CB969769F}" dt="2023-06-11T19:08:38.077" v="3177" actId="166"/>
          <ac:spMkLst>
            <pc:docMk/>
            <pc:sldMk cId="727371810" sldId="293"/>
            <ac:spMk id="2" creationId="{F8AB06FE-0258-2C37-1FBF-AF0C36DEED0F}"/>
          </ac:spMkLst>
        </pc:spChg>
        <pc:spChg chg="add mod">
          <ac:chgData name="Kulinich Bohdan" userId="48e65c9f34e137d0" providerId="LiveId" clId="{D78F5C5C-F5FB-FD41-AF5D-034CB969769F}" dt="2023-06-11T16:15:09.912" v="2556" actId="1038"/>
          <ac:spMkLst>
            <pc:docMk/>
            <pc:sldMk cId="727371810" sldId="293"/>
            <ac:spMk id="5" creationId="{53458B2A-A2CD-F746-1762-40E5D71283B0}"/>
          </ac:spMkLst>
        </pc:spChg>
        <pc:spChg chg="add mod">
          <ac:chgData name="Kulinich Bohdan" userId="48e65c9f34e137d0" providerId="LiveId" clId="{D78F5C5C-F5FB-FD41-AF5D-034CB969769F}" dt="2023-06-11T16:53:00.542" v="2728" actId="20577"/>
          <ac:spMkLst>
            <pc:docMk/>
            <pc:sldMk cId="727371810" sldId="293"/>
            <ac:spMk id="6" creationId="{4FF67978-2253-E1FB-C845-3438D71C2D88}"/>
          </ac:spMkLst>
        </pc:spChg>
        <pc:spChg chg="add mod">
          <ac:chgData name="Kulinich Bohdan" userId="48e65c9f34e137d0" providerId="LiveId" clId="{D78F5C5C-F5FB-FD41-AF5D-034CB969769F}" dt="2023-06-11T18:14:58.906" v="2845" actId="16959"/>
          <ac:spMkLst>
            <pc:docMk/>
            <pc:sldMk cId="727371810" sldId="293"/>
            <ac:spMk id="7" creationId="{590F64A5-C2DA-6F99-4CD6-E41A67B7B172}"/>
          </ac:spMkLst>
        </pc:spChg>
        <pc:spChg chg="add mod">
          <ac:chgData name="Kulinich Bohdan" userId="48e65c9f34e137d0" providerId="LiveId" clId="{D78F5C5C-F5FB-FD41-AF5D-034CB969769F}" dt="2023-06-11T16:15:48.148" v="2560" actId="20577"/>
          <ac:spMkLst>
            <pc:docMk/>
            <pc:sldMk cId="727371810" sldId="293"/>
            <ac:spMk id="8" creationId="{3FE0D052-4CF8-719B-CA35-E286DF67AA61}"/>
          </ac:spMkLst>
        </pc:spChg>
        <pc:spChg chg="add mod">
          <ac:chgData name="Kulinich Bohdan" userId="48e65c9f34e137d0" providerId="LiveId" clId="{D78F5C5C-F5FB-FD41-AF5D-034CB969769F}" dt="2023-06-11T18:15:47.743" v="2848" actId="20577"/>
          <ac:spMkLst>
            <pc:docMk/>
            <pc:sldMk cId="727371810" sldId="293"/>
            <ac:spMk id="10" creationId="{8B7E0678-8F40-5A0B-47BA-EFC8737C71F9}"/>
          </ac:spMkLst>
        </pc:spChg>
        <pc:spChg chg="add mod">
          <ac:chgData name="Kulinich Bohdan" userId="48e65c9f34e137d0" providerId="LiveId" clId="{D78F5C5C-F5FB-FD41-AF5D-034CB969769F}" dt="2023-06-11T18:16:15.646" v="2852" actId="20577"/>
          <ac:spMkLst>
            <pc:docMk/>
            <pc:sldMk cId="727371810" sldId="293"/>
            <ac:spMk id="11" creationId="{B5C6A226-B6AC-DC59-7C3B-BB0C0A520F8F}"/>
          </ac:spMkLst>
        </pc:spChg>
        <pc:spChg chg="add mod">
          <ac:chgData name="Kulinich Bohdan" userId="48e65c9f34e137d0" providerId="LiveId" clId="{D78F5C5C-F5FB-FD41-AF5D-034CB969769F}" dt="2023-06-11T16:16:28.480" v="2569" actId="20577"/>
          <ac:spMkLst>
            <pc:docMk/>
            <pc:sldMk cId="727371810" sldId="293"/>
            <ac:spMk id="12" creationId="{2ACB3803-86EE-948E-57B3-B0B43573DFFE}"/>
          </ac:spMkLst>
        </pc:spChg>
        <pc:spChg chg="add mod">
          <ac:chgData name="Kulinich Bohdan" userId="48e65c9f34e137d0" providerId="LiveId" clId="{D78F5C5C-F5FB-FD41-AF5D-034CB969769F}" dt="2023-06-11T18:34:31.410" v="2855" actId="20577"/>
          <ac:spMkLst>
            <pc:docMk/>
            <pc:sldMk cId="727371810" sldId="293"/>
            <ac:spMk id="14" creationId="{2FD6ACC5-C037-66DC-182F-8FF1459AD620}"/>
          </ac:spMkLst>
        </pc:spChg>
        <pc:spChg chg="add mod">
          <ac:chgData name="Kulinich Bohdan" userId="48e65c9f34e137d0" providerId="LiveId" clId="{D78F5C5C-F5FB-FD41-AF5D-034CB969769F}" dt="2023-06-11T18:34:47.821" v="2857" actId="16959"/>
          <ac:spMkLst>
            <pc:docMk/>
            <pc:sldMk cId="727371810" sldId="293"/>
            <ac:spMk id="15" creationId="{C6473911-55C8-6887-E269-5078CF3AFFC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7" creationId="{D3BEF1EE-FFA7-5C8C-F236-C896D0ABA81B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8" creationId="{B8C59882-70D1-5C09-0F58-88665B3AA7A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9" creationId="{3B29F158-31C2-3D2D-C7BD-00273833A1D5}"/>
          </ac:spMkLst>
        </pc:spChg>
        <pc:spChg chg="mod">
          <ac:chgData name="Kulinich Bohdan" userId="48e65c9f34e137d0" providerId="LiveId" clId="{D78F5C5C-F5FB-FD41-AF5D-034CB969769F}" dt="2023-06-11T16:10:40.627" v="2449" actId="404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D78F5C5C-F5FB-FD41-AF5D-034CB969769F}" dt="2023-06-11T20:00:14.181" v="3984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40" creationId="{6169923E-69D7-F835-0D91-DA8F11CBB4EB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7" creationId="{207223D0-41F3-C32A-A358-A70832F73841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9" creationId="{F7C4F870-807E-334A-D784-4DB1CAF39824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70" creationId="{3061F866-8A52-5EAB-5369-D0EBE68F9886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74" creationId="{ACDC615B-974C-D17D-E02E-2F58DBD4D2B8}"/>
          </ac:spMkLst>
        </pc:spChg>
        <pc:spChg chg="add mod">
          <ac:chgData name="Kulinich Bohdan" userId="48e65c9f34e137d0" providerId="LiveId" clId="{D78F5C5C-F5FB-FD41-AF5D-034CB969769F}" dt="2023-06-11T18:48:23.343" v="2979" actId="1036"/>
          <ac:spMkLst>
            <pc:docMk/>
            <pc:sldMk cId="727371810" sldId="293"/>
            <ac:spMk id="75" creationId="{E4E277BB-037F-55D8-9E75-FAFFE08F8167}"/>
          </ac:spMkLst>
        </pc:spChg>
        <pc:spChg chg="add mod">
          <ac:chgData name="Kulinich Bohdan" userId="48e65c9f34e137d0" providerId="LiveId" clId="{D78F5C5C-F5FB-FD41-AF5D-034CB969769F}" dt="2023-06-11T18:48:35.054" v="2982" actId="1036"/>
          <ac:spMkLst>
            <pc:docMk/>
            <pc:sldMk cId="727371810" sldId="293"/>
            <ac:spMk id="76" creationId="{735C77F2-382A-E28C-26DA-7B836408353E}"/>
          </ac:spMkLst>
        </pc:spChg>
        <pc:spChg chg="add mod">
          <ac:chgData name="Kulinich Bohdan" userId="48e65c9f34e137d0" providerId="LiveId" clId="{D78F5C5C-F5FB-FD41-AF5D-034CB969769F}" dt="2023-06-12T08:10:40.292" v="3989" actId="1076"/>
          <ac:spMkLst>
            <pc:docMk/>
            <pc:sldMk cId="727371810" sldId="293"/>
            <ac:spMk id="77" creationId="{66052279-E91A-E8F2-8EB7-EFFA887B484C}"/>
          </ac:spMkLst>
        </pc:spChg>
        <pc:spChg chg="add mod">
          <ac:chgData name="Kulinich Bohdan" userId="48e65c9f34e137d0" providerId="LiveId" clId="{D78F5C5C-F5FB-FD41-AF5D-034CB969769F}" dt="2023-06-11T18:48:13.767" v="2973" actId="1036"/>
          <ac:spMkLst>
            <pc:docMk/>
            <pc:sldMk cId="727371810" sldId="293"/>
            <ac:spMk id="78" creationId="{E3F96EAB-E22F-5383-6051-70428ABE58F1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0" creationId="{D9CE5A89-8066-0AD7-7C5A-B8E892F3D6D2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1" creationId="{93BC9AE2-5FF7-2A3B-AF0F-9F3A48A192B1}"/>
          </ac:spMkLst>
        </pc:spChg>
        <pc:spChg chg="add del mod">
          <ac:chgData name="Kulinich Bohdan" userId="48e65c9f34e137d0" providerId="LiveId" clId="{D78F5C5C-F5FB-FD41-AF5D-034CB969769F}" dt="2023-06-11T16:29:03.669" v="2665" actId="478"/>
          <ac:spMkLst>
            <pc:docMk/>
            <pc:sldMk cId="727371810" sldId="293"/>
            <ac:spMk id="82" creationId="{7A374D58-826C-B241-925D-1644A289C47C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3" creationId="{2F4D2BCA-D720-EB6A-290A-FDAA00C9EE19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D78F5C5C-F5FB-FD41-AF5D-034CB969769F}" dt="2023-06-11T16:31:08.112" v="2690" actId="22"/>
          <ac:spMkLst>
            <pc:docMk/>
            <pc:sldMk cId="727371810" sldId="293"/>
            <ac:spMk id="86" creationId="{C6A6C6A8-8059-1A21-31C2-B9C9A1054BB0}"/>
          </ac:spMkLst>
        </pc:spChg>
        <pc:spChg chg="add mod">
          <ac:chgData name="Kulinich Bohdan" userId="48e65c9f34e137d0" providerId="LiveId" clId="{D78F5C5C-F5FB-FD41-AF5D-034CB969769F}" dt="2023-06-11T19:03:20.597" v="3118" actId="1036"/>
          <ac:spMkLst>
            <pc:docMk/>
            <pc:sldMk cId="727371810" sldId="293"/>
            <ac:spMk id="87" creationId="{6A7A2E94-57B6-7B9D-F83B-F20A1CAD0EF5}"/>
          </ac:spMkLst>
        </pc:spChg>
        <pc:spChg chg="add mod">
          <ac:chgData name="Kulinich Bohdan" userId="48e65c9f34e137d0" providerId="LiveId" clId="{D78F5C5C-F5FB-FD41-AF5D-034CB969769F}" dt="2023-06-11T18:42:28.568" v="2952" actId="1036"/>
          <ac:spMkLst>
            <pc:docMk/>
            <pc:sldMk cId="727371810" sldId="293"/>
            <ac:spMk id="88" creationId="{2231134F-F3F5-A734-A685-E529C54D0E14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9" creationId="{474C4403-38DC-8197-6EBD-F59FE8B78795}"/>
          </ac:spMkLst>
        </pc:spChg>
        <pc:spChg chg="add del">
          <ac:chgData name="Kulinich Bohdan" userId="48e65c9f34e137d0" providerId="LiveId" clId="{D78F5C5C-F5FB-FD41-AF5D-034CB969769F}" dt="2023-06-11T16:44:47.664" v="2705" actId="22"/>
          <ac:spMkLst>
            <pc:docMk/>
            <pc:sldMk cId="727371810" sldId="293"/>
            <ac:spMk id="91" creationId="{ADE5D940-7469-C072-70EA-FC08199C9162}"/>
          </ac:spMkLst>
        </pc:spChg>
        <pc:spChg chg="add mod">
          <ac:chgData name="Kulinich Bohdan" userId="48e65c9f34e137d0" providerId="LiveId" clId="{D78F5C5C-F5FB-FD41-AF5D-034CB969769F}" dt="2023-06-12T08:11:08.128" v="3994" actId="1076"/>
          <ac:spMkLst>
            <pc:docMk/>
            <pc:sldMk cId="727371810" sldId="293"/>
            <ac:spMk id="92" creationId="{FABF8ED6-2C4D-E088-8520-9F4F6E54088F}"/>
          </ac:spMkLst>
        </pc:spChg>
        <pc:spChg chg="add del">
          <ac:chgData name="Kulinich Bohdan" userId="48e65c9f34e137d0" providerId="LiveId" clId="{D78F5C5C-F5FB-FD41-AF5D-034CB969769F}" dt="2023-06-11T18:35:33.188" v="2861" actId="22"/>
          <ac:spMkLst>
            <pc:docMk/>
            <pc:sldMk cId="727371810" sldId="293"/>
            <ac:spMk id="94" creationId="{62A9B250-B082-173D-865C-B46CDC313D96}"/>
          </ac:spMkLst>
        </pc:spChg>
        <pc:spChg chg="add mod">
          <ac:chgData name="Kulinich Bohdan" userId="48e65c9f34e137d0" providerId="LiveId" clId="{D78F5C5C-F5FB-FD41-AF5D-034CB969769F}" dt="2023-06-11T18:36:36.620" v="2893" actId="20577"/>
          <ac:spMkLst>
            <pc:docMk/>
            <pc:sldMk cId="727371810" sldId="293"/>
            <ac:spMk id="96" creationId="{39C1B446-A1FB-47C4-FC05-79619E88C5B2}"/>
          </ac:spMkLst>
        </pc:spChg>
        <pc:spChg chg="add mod">
          <ac:chgData name="Kulinich Bohdan" userId="48e65c9f34e137d0" providerId="LiveId" clId="{D78F5C5C-F5FB-FD41-AF5D-034CB969769F}" dt="2023-06-11T18:36:58.656" v="2896" actId="20577"/>
          <ac:spMkLst>
            <pc:docMk/>
            <pc:sldMk cId="727371810" sldId="293"/>
            <ac:spMk id="97" creationId="{7EDB6CE8-3386-72FB-38AD-44AF4DA879D1}"/>
          </ac:spMkLst>
        </pc:spChg>
        <pc:spChg chg="add mod">
          <ac:chgData name="Kulinich Bohdan" userId="48e65c9f34e137d0" providerId="LiveId" clId="{D78F5C5C-F5FB-FD41-AF5D-034CB969769F}" dt="2023-06-11T18:37:15.420" v="2900" actId="20577"/>
          <ac:spMkLst>
            <pc:docMk/>
            <pc:sldMk cId="727371810" sldId="293"/>
            <ac:spMk id="98" creationId="{5CA43A7A-C0EB-08AE-406B-BD197D8EE23D}"/>
          </ac:spMkLst>
        </pc:spChg>
        <pc:spChg chg="add mod modVis">
          <ac:chgData name="Kulinich Bohdan" userId="48e65c9f34e137d0" providerId="LiveId" clId="{D78F5C5C-F5FB-FD41-AF5D-034CB969769F}" dt="2023-06-12T08:18:12.003" v="4109" actId="14100"/>
          <ac:spMkLst>
            <pc:docMk/>
            <pc:sldMk cId="727371810" sldId="293"/>
            <ac:spMk id="130" creationId="{2766F359-576A-BBDA-8DEC-B54FC6B9C501}"/>
          </ac:spMkLst>
        </pc:spChg>
        <pc:spChg chg="add mod">
          <ac:chgData name="Kulinich Bohdan" userId="48e65c9f34e137d0" providerId="LiveId" clId="{D78F5C5C-F5FB-FD41-AF5D-034CB969769F}" dt="2023-06-12T08:10:17.295" v="3987" actId="20577"/>
          <ac:spMkLst>
            <pc:docMk/>
            <pc:sldMk cId="727371810" sldId="293"/>
            <ac:spMk id="131" creationId="{B7CB7858-15D2-85AB-3AAB-98AA6E2D6DE4}"/>
          </ac:spMkLst>
        </pc:spChg>
        <pc:spChg chg="add mod">
          <ac:chgData name="Kulinich Bohdan" userId="48e65c9f34e137d0" providerId="LiveId" clId="{D78F5C5C-F5FB-FD41-AF5D-034CB969769F}" dt="2023-06-12T08:13:00.268" v="4016" actId="20577"/>
          <ac:spMkLst>
            <pc:docMk/>
            <pc:sldMk cId="727371810" sldId="293"/>
            <ac:spMk id="132" creationId="{31400252-DB37-F14E-D567-10F6B7FE59DF}"/>
          </ac:spMkLst>
        </pc:spChg>
        <pc:spChg chg="add mod">
          <ac:chgData name="Kulinich Bohdan" userId="48e65c9f34e137d0" providerId="LiveId" clId="{D78F5C5C-F5FB-FD41-AF5D-034CB969769F}" dt="2023-06-12T08:13:11.750" v="4019" actId="16959"/>
          <ac:spMkLst>
            <pc:docMk/>
            <pc:sldMk cId="727371810" sldId="293"/>
            <ac:spMk id="133" creationId="{07DD3E66-A358-DE5C-BEBB-12D04E8B8724}"/>
          </ac:spMkLst>
        </pc:spChg>
        <pc:grpChg chg="add del mod">
          <ac:chgData name="Kulinich Bohdan" userId="48e65c9f34e137d0" providerId="LiveId" clId="{D78F5C5C-F5FB-FD41-AF5D-034CB969769F}" dt="2023-06-11T16:21:56.901" v="2616" actId="165"/>
          <ac:grpSpMkLst>
            <pc:docMk/>
            <pc:sldMk cId="727371810" sldId="293"/>
            <ac:grpSpMk id="73" creationId="{AA68B29D-8D20-3868-E7B7-817C5E14A9CE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2" creationId="{00DE224B-8710-31FF-DBDA-A2F7C4E9B2A8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3" creationId="{610CD9D9-DBBC-5930-D71C-32376AC591B0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6" creationId="{4C94A816-71B1-68B7-E5CE-2CA595F40BC9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7" creationId="{337C85BA-AEAD-6097-A645-9E2E659107A8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2" creationId="{DD3386C5-DA9C-21BE-FB1B-680D19B6CE74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3" creationId="{6794E5F1-BADF-D6B2-E464-AC77844926A1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27" creationId="{BA6B00A1-FFEB-DAE8-16A0-592D37EC3997}"/>
          </ac:grpSpMkLst>
        </pc:grp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9" creationId="{B4915F0C-6359-6F78-D544-E4113C36000C}"/>
          </ac:picMkLst>
        </pc:pic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13" creationId="{15F47E11-4D9D-292A-5122-70BB2D0CC246}"/>
          </ac:picMkLst>
        </pc:pic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16" creationId="{F3AB42D6-91BC-714F-9246-9CBE8AC255D2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20" creationId="{4FE11BB5-63E4-08A8-CB6C-5DD20C1AC597}"/>
          </ac:cxnSpMkLst>
        </pc:cxnChg>
        <pc:cxnChg chg="add mod topLvl">
          <ac:chgData name="Kulinich Bohdan" userId="48e65c9f34e137d0" providerId="LiveId" clId="{D78F5C5C-F5FB-FD41-AF5D-034CB969769F}" dt="2023-06-11T19:10:30.847" v="3207" actId="1076"/>
          <ac:cxnSpMkLst>
            <pc:docMk/>
            <pc:sldMk cId="727371810" sldId="293"/>
            <ac:cxnSpMk id="22" creationId="{C5E6A954-6079-1F08-3542-8A937AD175CD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4" creationId="{BFF6EA3C-7FBD-822D-456A-570211C0C72D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27" creationId="{0B814602-3923-47ED-6336-84347C16E5A7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9" creationId="{0B57BDF5-6E8F-1FA0-1276-CBD9A4CF75CA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1" creationId="{35B9055C-3B6B-49C8-A3EE-94CFFB9302CE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37" creationId="{DA571C2A-7E31-3415-CF21-4CAFA39B3F6E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8" creationId="{FA0BDEBC-29FF-0597-D7AC-6A84E6BDEE61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68" creationId="{73BD523D-248C-728F-9443-FC96A2C85B29}"/>
          </ac:cxnSpMkLst>
        </pc:cxnChg>
        <pc:cxnChg chg="add del mod">
          <ac:chgData name="Kulinich Bohdan" userId="48e65c9f34e137d0" providerId="LiveId" clId="{D78F5C5C-F5FB-FD41-AF5D-034CB969769F}" dt="2023-06-11T16:24:21.433" v="2635" actId="478"/>
          <ac:cxnSpMkLst>
            <pc:docMk/>
            <pc:sldMk cId="727371810" sldId="293"/>
            <ac:cxnSpMk id="79" creationId="{75D7006F-DC0D-765A-FF9C-FE741D4D1B04}"/>
          </ac:cxnSpMkLst>
        </pc:cxnChg>
        <pc:cxnChg chg="add del mod">
          <ac:chgData name="Kulinich Bohdan" userId="48e65c9f34e137d0" providerId="LiveId" clId="{D78F5C5C-F5FB-FD41-AF5D-034CB969769F}" dt="2023-06-11T18:35:51.961" v="2884" actId="478"/>
          <ac:cxnSpMkLst>
            <pc:docMk/>
            <pc:sldMk cId="727371810" sldId="293"/>
            <ac:cxnSpMk id="95" creationId="{84AEE371-9125-5911-9150-7C52DE390572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99" creationId="{D649A3CC-C3DB-5056-1C72-0854E3760C60}"/>
          </ac:cxnSpMkLst>
        </pc:cxnChg>
        <pc:cxnChg chg="add del mod">
          <ac:chgData name="Kulinich Bohdan" userId="48e65c9f34e137d0" providerId="LiveId" clId="{D78F5C5C-F5FB-FD41-AF5D-034CB969769F}" dt="2023-06-11T18:47:54.721" v="2961" actId="478"/>
          <ac:cxnSpMkLst>
            <pc:docMk/>
            <pc:sldMk cId="727371810" sldId="293"/>
            <ac:cxnSpMk id="100" creationId="{5C952009-36B5-4486-CFA7-3B790A48483D}"/>
          </ac:cxnSpMkLst>
        </pc:cxnChg>
        <pc:cxnChg chg="add del mod">
          <ac:chgData name="Kulinich Bohdan" userId="48e65c9f34e137d0" providerId="LiveId" clId="{D78F5C5C-F5FB-FD41-AF5D-034CB969769F}" dt="2023-06-11T18:48:24.743" v="2980" actId="478"/>
          <ac:cxnSpMkLst>
            <pc:docMk/>
            <pc:sldMk cId="727371810" sldId="293"/>
            <ac:cxnSpMk id="103" creationId="{AE20F471-0E9D-99C4-1D62-A561051E8519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4" creationId="{5E13C982-9236-1A59-5517-35F5B2B5D104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7" creationId="{8AB46C6D-32C7-6179-3F62-02779E82C2E5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08" creationId="{958FC2E6-A8BD-68D4-1E69-3F511CD69F88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11" creationId="{CCDC7994-3AFE-4781-936C-6A372AC0766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4" creationId="{CC26C6CA-F65A-962C-87DA-2AE7C05F221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5" creationId="{4BE9F278-3F15-F2B7-D151-4771CD83F81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18" creationId="{C81DA4C3-4F05-D93F-41D5-2031BEA34384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0" creationId="{C97D9885-9B0B-3845-222E-291535144E2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1" creationId="{64DD1070-D33C-3920-A8E9-DC40BB384761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4" creationId="{38031F0C-B06B-7592-67EB-0BA19CA7AACB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5" creationId="{1BEE9682-AC4B-0174-C037-FE337CC31E76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6" creationId="{9BE696F0-65A8-EF6A-8875-B7BD6E8F6A90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128" creationId="{92237551-9D81-F495-C6F8-D28C194128D8}"/>
          </ac:cxnSpMkLst>
        </pc:cxnChg>
        <pc:cxnChg chg="add mod">
          <ac:chgData name="Kulinich Bohdan" userId="48e65c9f34e137d0" providerId="LiveId" clId="{D78F5C5C-F5FB-FD41-AF5D-034CB969769F}" dt="2023-06-12T08:18:02.894" v="4107" actId="167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D78F5C5C-F5FB-FD41-AF5D-034CB969769F}" dt="2023-06-12T08:12:07.326" v="4008" actId="167"/>
          <ac:cxnSpMkLst>
            <pc:docMk/>
            <pc:sldMk cId="727371810" sldId="293"/>
            <ac:cxnSpMk id="141" creationId="{400B5254-AC03-F7E5-7761-F765D96CB1C2}"/>
          </ac:cxnSpMkLst>
        </pc:cxnChg>
      </pc:sldChg>
      <pc:sldChg chg="addSp delSp modSp add del mod setBg">
        <pc:chgData name="Kulinich Bohdan" userId="48e65c9f34e137d0" providerId="LiveId" clId="{D78F5C5C-F5FB-FD41-AF5D-034CB969769F}" dt="2023-06-07T08:09:48.393" v="2037" actId="2696"/>
        <pc:sldMkLst>
          <pc:docMk/>
          <pc:sldMk cId="3878387492" sldId="294"/>
        </pc:sldMkLst>
        <pc:spChg chg="del">
          <ac:chgData name="Kulinich Bohdan" userId="48e65c9f34e137d0" providerId="LiveId" clId="{D78F5C5C-F5FB-FD41-AF5D-034CB969769F}" dt="2023-06-06T11:50:52.690" v="1588" actId="478"/>
          <ac:spMkLst>
            <pc:docMk/>
            <pc:sldMk cId="3878387492" sldId="294"/>
            <ac:spMk id="2" creationId="{D2A586FD-ACD6-BFC6-BE64-70DE105A67BB}"/>
          </ac:spMkLst>
        </pc:spChg>
        <pc:spChg chg="add mod modVis">
          <ac:chgData name="Kulinich Bohdan" userId="48e65c9f34e137d0" providerId="LiveId" clId="{D78F5C5C-F5FB-FD41-AF5D-034CB969769F}" dt="2023-06-06T11:50:54.030" v="1589" actId="14429"/>
          <ac:spMkLst>
            <pc:docMk/>
            <pc:sldMk cId="3878387492" sldId="294"/>
            <ac:spMk id="5" creationId="{6D6883D8-2460-2A83-9D4B-8DC7CF33E5CD}"/>
          </ac:spMkLst>
        </pc:spChg>
        <pc:spChg chg="add mod">
          <ac:chgData name="Kulinich Bohdan" userId="48e65c9f34e137d0" providerId="LiveId" clId="{D78F5C5C-F5FB-FD41-AF5D-034CB969769F}" dt="2023-06-06T11:50:54.719" v="1590"/>
          <ac:spMkLst>
            <pc:docMk/>
            <pc:sldMk cId="3878387492" sldId="294"/>
            <ac:spMk id="6" creationId="{D2EE97F6-1FA9-4154-4154-CBE4D43DA721}"/>
          </ac:spMkLst>
        </pc:spChg>
        <pc:spChg chg="mod">
          <ac:chgData name="Kulinich Bohdan" userId="48e65c9f34e137d0" providerId="LiveId" clId="{D78F5C5C-F5FB-FD41-AF5D-034CB969769F}" dt="2023-06-06T11:45:41.283" v="1344" actId="20577"/>
          <ac:spMkLst>
            <pc:docMk/>
            <pc:sldMk cId="3878387492" sldId="294"/>
            <ac:spMk id="7" creationId="{69FF8A2A-2B8B-BCCD-C198-518213B29DB4}"/>
          </ac:spMkLst>
        </pc:spChg>
        <pc:spChg chg="mod">
          <ac:chgData name="Kulinich Bohdan" userId="48e65c9f34e137d0" providerId="LiveId" clId="{D78F5C5C-F5FB-FD41-AF5D-034CB969769F}" dt="2023-06-06T11:45:26.462" v="1318" actId="20577"/>
          <ac:spMkLst>
            <pc:docMk/>
            <pc:sldMk cId="3878387492" sldId="294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1:50:57.166" v="1591" actId="478"/>
          <ac:spMkLst>
            <pc:docMk/>
            <pc:sldMk cId="3878387492" sldId="294"/>
            <ac:spMk id="73" creationId="{20859526-B32F-1EEF-1DFE-88C23C36B9C5}"/>
          </ac:spMkLst>
        </pc:spChg>
      </pc:sldChg>
      <pc:sldChg chg="addSp delSp modSp add mod ord setBg delAnim modAnim">
        <pc:chgData name="Kulinich Bohdan" userId="48e65c9f34e137d0" providerId="LiveId" clId="{D78F5C5C-F5FB-FD41-AF5D-034CB969769F}" dt="2023-06-09T12:45:46.828" v="2238"/>
        <pc:sldMkLst>
          <pc:docMk/>
          <pc:sldMk cId="2314740734" sldId="295"/>
        </pc:sldMkLst>
        <pc:spChg chg="add mod">
          <ac:chgData name="Kulinich Bohdan" userId="48e65c9f34e137d0" providerId="LiveId" clId="{D78F5C5C-F5FB-FD41-AF5D-034CB969769F}" dt="2023-06-09T11:15:13.122" v="2187" actId="207"/>
          <ac:spMkLst>
            <pc:docMk/>
            <pc:sldMk cId="2314740734" sldId="295"/>
            <ac:spMk id="2" creationId="{22BEF651-34CA-7BC8-6EF8-1636B96EBF4B}"/>
          </ac:spMkLst>
        </pc:spChg>
        <pc:spChg chg="add del mod">
          <ac:chgData name="Kulinich Bohdan" userId="48e65c9f34e137d0" providerId="LiveId" clId="{D78F5C5C-F5FB-FD41-AF5D-034CB969769F}" dt="2023-06-06T19:08:28.435" v="1697" actId="478"/>
          <ac:spMkLst>
            <pc:docMk/>
            <pc:sldMk cId="2314740734" sldId="295"/>
            <ac:spMk id="2" creationId="{FD85B352-8C69-BB5A-A50F-A0F9AF95662D}"/>
          </ac:spMkLst>
        </pc:spChg>
        <pc:spChg chg="add mod">
          <ac:chgData name="Kulinich Bohdan" userId="48e65c9f34e137d0" providerId="LiveId" clId="{D78F5C5C-F5FB-FD41-AF5D-034CB969769F}" dt="2023-06-09T11:15:53.373" v="2205" actId="20577"/>
          <ac:spMkLst>
            <pc:docMk/>
            <pc:sldMk cId="2314740734" sldId="295"/>
            <ac:spMk id="4" creationId="{CC4429DA-758D-961E-253D-A8AA1C6CC863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" creationId="{6D6883D8-2460-2A83-9D4B-8DC7CF33E5CD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6" creationId="{D2EE97F6-1FA9-4154-4154-CBE4D43DA721}"/>
          </ac:spMkLst>
        </pc:spChg>
        <pc:spChg chg="del mod">
          <ac:chgData name="Kulinich Bohdan" userId="48e65c9f34e137d0" providerId="LiveId" clId="{D78F5C5C-F5FB-FD41-AF5D-034CB969769F}" dt="2023-06-09T11:15:45.927" v="2202" actId="478"/>
          <ac:spMkLst>
            <pc:docMk/>
            <pc:sldMk cId="2314740734" sldId="295"/>
            <ac:spMk id="7" creationId="{69FF8A2A-2B8B-BCCD-C198-518213B29DB4}"/>
          </ac:spMkLst>
        </pc:spChg>
        <pc:spChg chg="add mod">
          <ac:chgData name="Kulinich Bohdan" userId="48e65c9f34e137d0" providerId="LiveId" clId="{D78F5C5C-F5FB-FD41-AF5D-034CB969769F}" dt="2023-06-06T20:17:17.377" v="1931" actId="1076"/>
          <ac:spMkLst>
            <pc:docMk/>
            <pc:sldMk cId="2314740734" sldId="295"/>
            <ac:spMk id="9" creationId="{E4AE4047-4788-D022-0E54-389D92DC2971}"/>
          </ac:spMkLst>
        </pc:spChg>
        <pc:spChg chg="add mod">
          <ac:chgData name="Kulinich Bohdan" userId="48e65c9f34e137d0" providerId="LiveId" clId="{D78F5C5C-F5FB-FD41-AF5D-034CB969769F}" dt="2023-06-06T20:16:14.243" v="1873" actId="1076"/>
          <ac:spMkLst>
            <pc:docMk/>
            <pc:sldMk cId="2314740734" sldId="295"/>
            <ac:spMk id="12" creationId="{ABF4CE50-38B5-C920-04FE-F22D28B8147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4" creationId="{9D609EE9-59F5-BA60-C768-E654F3B63E00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5" creationId="{BCFEEDF7-A175-32BA-730E-9ADF57557F01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7" creationId="{CB81408A-6712-9A6F-96ED-92D107DE48C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8" creationId="{A89EB08A-467C-4FA5-0318-0F5BC0FA65E3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19" creationId="{334FD115-2B52-5525-4732-17AEEF486B27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20" creationId="{7DD2EAC1-1DC1-7159-9ADD-15AF66282CF6}"/>
          </ac:spMkLst>
        </pc:spChg>
        <pc:spChg chg="add del mod">
          <ac:chgData name="Kulinich Bohdan" userId="48e65c9f34e137d0" providerId="LiveId" clId="{D78F5C5C-F5FB-FD41-AF5D-034CB969769F}" dt="2023-06-06T19:13:56.221" v="1726" actId="478"/>
          <ac:spMkLst>
            <pc:docMk/>
            <pc:sldMk cId="2314740734" sldId="295"/>
            <ac:spMk id="21" creationId="{8AE184B7-063A-2757-68FB-CAFB8E931A16}"/>
          </ac:spMkLst>
        </pc:spChg>
        <pc:spChg chg="add del mod">
          <ac:chgData name="Kulinich Bohdan" userId="48e65c9f34e137d0" providerId="LiveId" clId="{D78F5C5C-F5FB-FD41-AF5D-034CB969769F}" dt="2023-06-06T19:13:58.807" v="1727" actId="478"/>
          <ac:spMkLst>
            <pc:docMk/>
            <pc:sldMk cId="2314740734" sldId="295"/>
            <ac:spMk id="22" creationId="{491122B0-77EA-3043-B9FD-88FEF6A20AA4}"/>
          </ac:spMkLst>
        </pc:spChg>
        <pc:spChg chg="add mod">
          <ac:chgData name="Kulinich Bohdan" userId="48e65c9f34e137d0" providerId="LiveId" clId="{D78F5C5C-F5FB-FD41-AF5D-034CB969769F}" dt="2023-06-07T08:08:56.657" v="2035" actId="20577"/>
          <ac:spMkLst>
            <pc:docMk/>
            <pc:sldMk cId="2314740734" sldId="295"/>
            <ac:spMk id="23" creationId="{36085CE3-9A0F-095A-12E2-62A59C60C352}"/>
          </ac:spMkLst>
        </pc:spChg>
        <pc:spChg chg="add del mod">
          <ac:chgData name="Kulinich Bohdan" userId="48e65c9f34e137d0" providerId="LiveId" clId="{D78F5C5C-F5FB-FD41-AF5D-034CB969769F}" dt="2023-06-06T19:08:25.242" v="1696" actId="478"/>
          <ac:spMkLst>
            <pc:docMk/>
            <pc:sldMk cId="2314740734" sldId="295"/>
            <ac:spMk id="26" creationId="{E79C1834-F536-714A-0EBF-F5F9CB5FB11A}"/>
          </ac:spMkLst>
        </pc:spChg>
        <pc:spChg chg="add mod">
          <ac:chgData name="Kulinich Bohdan" userId="48e65c9f34e137d0" providerId="LiveId" clId="{D78F5C5C-F5FB-FD41-AF5D-034CB969769F}" dt="2023-06-06T19:07:42.533" v="1690" actId="1076"/>
          <ac:spMkLst>
            <pc:docMk/>
            <pc:sldMk cId="2314740734" sldId="295"/>
            <ac:spMk id="28" creationId="{EC69D796-634B-3A7E-7D89-9157597885A9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31" creationId="{599E42CA-2F90-A12D-36C5-D2F0D03B6D55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3" creationId="{934C0C6D-3F91-B80D-EA1F-D0CCE3F5E17E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5" creationId="{74C3BC20-309F-1901-FC58-6469ADC86EC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7" creationId="{AD756273-88C5-7A95-60C7-8C028A61F3F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40" creationId="{1182B1E9-66F9-2792-5327-202E16228EA8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42" creationId="{058B3B10-D448-96F5-19C6-A0AA3A60D3B1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3" creationId="{75A6F31E-89AC-A6E4-A0FE-85A31890C51A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5" creationId="{55EBB096-59CF-7A1C-C83F-A14BD9E973D5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6" creationId="{E2DFEF4A-1A97-F2ED-A76F-D7B02DD2FE1E}"/>
          </ac:spMkLst>
        </pc:spChg>
        <pc:spChg chg="add del mod">
          <ac:chgData name="Kulinich Bohdan" userId="48e65c9f34e137d0" providerId="LiveId" clId="{D78F5C5C-F5FB-FD41-AF5D-034CB969769F}" dt="2023-06-06T19:08:07.312" v="1694" actId="478"/>
          <ac:spMkLst>
            <pc:docMk/>
            <pc:sldMk cId="2314740734" sldId="295"/>
            <ac:spMk id="47" creationId="{53F964D6-385D-7398-DB24-A812795DAB67}"/>
          </ac:spMkLst>
        </pc:spChg>
        <pc:spChg chg="add del mod">
          <ac:chgData name="Kulinich Bohdan" userId="48e65c9f34e137d0" providerId="LiveId" clId="{D78F5C5C-F5FB-FD41-AF5D-034CB969769F}" dt="2023-06-06T19:08:09.412" v="1695" actId="478"/>
          <ac:spMkLst>
            <pc:docMk/>
            <pc:sldMk cId="2314740734" sldId="295"/>
            <ac:spMk id="48" creationId="{6FEEB087-3494-1224-57A9-B59750AAD2F9}"/>
          </ac:spMkLst>
        </pc:spChg>
        <pc:spChg chg="add del mod">
          <ac:chgData name="Kulinich Bohdan" userId="48e65c9f34e137d0" providerId="LiveId" clId="{D78F5C5C-F5FB-FD41-AF5D-034CB969769F}" dt="2023-06-06T20:13:02.624" v="1831" actId="478"/>
          <ac:spMkLst>
            <pc:docMk/>
            <pc:sldMk cId="2314740734" sldId="295"/>
            <ac:spMk id="49" creationId="{1A01C315-7AFD-A208-5CA8-4242B920EBD0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0" creationId="{E49FBCBC-275E-14CF-3FBA-E7574E73C618}"/>
          </ac:spMkLst>
        </pc:spChg>
        <pc:spChg chg="add del mod">
          <ac:chgData name="Kulinich Bohdan" userId="48e65c9f34e137d0" providerId="LiveId" clId="{D78F5C5C-F5FB-FD41-AF5D-034CB969769F}" dt="2023-06-06T20:13:03.595" v="1832" actId="478"/>
          <ac:spMkLst>
            <pc:docMk/>
            <pc:sldMk cId="2314740734" sldId="295"/>
            <ac:spMk id="51" creationId="{C9E5DED7-6F8B-C293-B492-8753C1926C8F}"/>
          </ac:spMkLst>
        </pc:spChg>
        <pc:spChg chg="add mod">
          <ac:chgData name="Kulinich Bohdan" userId="48e65c9f34e137d0" providerId="LiveId" clId="{D78F5C5C-F5FB-FD41-AF5D-034CB969769F}" dt="2023-06-07T08:08:54.654" v="2034" actId="20577"/>
          <ac:spMkLst>
            <pc:docMk/>
            <pc:sldMk cId="2314740734" sldId="295"/>
            <ac:spMk id="52" creationId="{752BB2C5-E8C1-731C-CD54-E76B473C36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5" creationId="{C2719748-5EA2-1909-EE8D-5BD7DD561DD5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6" creationId="{CD18CD3C-1778-916D-DD19-098E32CBAB02}"/>
          </ac:spMkLst>
        </pc:spChg>
        <pc:spChg chg="add mod">
          <ac:chgData name="Kulinich Bohdan" userId="48e65c9f34e137d0" providerId="LiveId" clId="{D78F5C5C-F5FB-FD41-AF5D-034CB969769F}" dt="2023-06-07T08:44:49.565" v="2039" actId="20577"/>
          <ac:spMkLst>
            <pc:docMk/>
            <pc:sldMk cId="2314740734" sldId="295"/>
            <ac:spMk id="63" creationId="{1F6DFCB5-71AF-69B6-BE2C-08561928A58D}"/>
          </ac:spMkLst>
        </pc:spChg>
        <pc:spChg chg="add mod">
          <ac:chgData name="Kulinich Bohdan" userId="48e65c9f34e137d0" providerId="LiveId" clId="{D78F5C5C-F5FB-FD41-AF5D-034CB969769F}" dt="2023-06-06T20:16:16.054" v="1875" actId="1037"/>
          <ac:spMkLst>
            <pc:docMk/>
            <pc:sldMk cId="2314740734" sldId="295"/>
            <ac:spMk id="64" creationId="{9DE71B91-937C-56D0-7AA3-C16425428473}"/>
          </ac:spMkLst>
        </pc:spChg>
        <pc:spChg chg="add mod">
          <ac:chgData name="Kulinich Bohdan" userId="48e65c9f34e137d0" providerId="LiveId" clId="{D78F5C5C-F5FB-FD41-AF5D-034CB969769F}" dt="2023-06-06T20:16:28.929" v="1878" actId="1035"/>
          <ac:spMkLst>
            <pc:docMk/>
            <pc:sldMk cId="2314740734" sldId="295"/>
            <ac:spMk id="65" creationId="{099441BD-EE00-FB82-41A3-98652044CDD4}"/>
          </ac:spMkLst>
        </pc:spChg>
        <pc:spChg chg="add mod">
          <ac:chgData name="Kulinich Bohdan" userId="48e65c9f34e137d0" providerId="LiveId" clId="{D78F5C5C-F5FB-FD41-AF5D-034CB969769F}" dt="2023-06-06T20:08:05.359" v="1816" actId="1076"/>
          <ac:spMkLst>
            <pc:docMk/>
            <pc:sldMk cId="2314740734" sldId="295"/>
            <ac:spMk id="66" creationId="{5AE81EA6-76AB-A6CB-1C35-BED8E16604F0}"/>
          </ac:spMkLst>
        </pc:spChg>
        <pc:spChg chg="add mod topLvl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69" creationId="{3B474C8E-9BED-5327-8959-E3B79AE6ACE6}"/>
          </ac:spMkLst>
        </pc:spChg>
        <pc:spChg chg="del mod">
          <ac:chgData name="Kulinich Bohdan" userId="48e65c9f34e137d0" providerId="LiveId" clId="{D78F5C5C-F5FB-FD41-AF5D-034CB969769F}" dt="2023-06-09T11:14:43.555" v="2178" actId="478"/>
          <ac:spMkLst>
            <pc:docMk/>
            <pc:sldMk cId="2314740734" sldId="295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105" creationId="{95F32767-52B6-AB56-1AB9-947A7F1AE604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3" creationId="{C126475B-9C5F-DB1F-81B8-39E9627EAD92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4" creationId="{1284A795-EF2A-DCFB-A85D-2A2DE40F9908}"/>
          </ac:spMkLst>
        </pc:spChg>
        <pc:grpChg chg="add del mod">
          <ac:chgData name="Kulinich Bohdan" userId="48e65c9f34e137d0" providerId="LiveId" clId="{D78F5C5C-F5FB-FD41-AF5D-034CB969769F}" dt="2023-06-06T19:14:00.523" v="1728" actId="478"/>
          <ac:grpSpMkLst>
            <pc:docMk/>
            <pc:sldMk cId="2314740734" sldId="295"/>
            <ac:grpSpMk id="13" creationId="{91CE455C-8A7F-B3C2-47DA-6FCB1759BC48}"/>
          </ac:grpSpMkLst>
        </pc:grpChg>
        <pc:grpChg chg="add del mod">
          <ac:chgData name="Kulinich Bohdan" userId="48e65c9f34e137d0" providerId="LiveId" clId="{D78F5C5C-F5FB-FD41-AF5D-034CB969769F}" dt="2023-06-06T19:14:03.976" v="1729" actId="478"/>
          <ac:grpSpMkLst>
            <pc:docMk/>
            <pc:sldMk cId="2314740734" sldId="295"/>
            <ac:grpSpMk id="16" creationId="{9EF4FAA4-85B7-917E-D0C1-32EFF5276AA1}"/>
          </ac:grpSpMkLst>
        </pc:grpChg>
        <pc:grpChg chg="add del mod">
          <ac:chgData name="Kulinich Bohdan" userId="48e65c9f34e137d0" providerId="LiveId" clId="{D78F5C5C-F5FB-FD41-AF5D-034CB969769F}" dt="2023-06-06T20:13:08.744" v="1834" actId="478"/>
          <ac:grpSpMkLst>
            <pc:docMk/>
            <pc:sldMk cId="2314740734" sldId="295"/>
            <ac:grpSpMk id="32" creationId="{E474A591-A4E1-20F1-239F-9E804C9DCC22}"/>
          </ac:grpSpMkLst>
        </pc:grpChg>
        <pc:grpChg chg="add del mod">
          <ac:chgData name="Kulinich Bohdan" userId="48e65c9f34e137d0" providerId="LiveId" clId="{D78F5C5C-F5FB-FD41-AF5D-034CB969769F}" dt="2023-06-06T20:13:04.404" v="1833" actId="478"/>
          <ac:grpSpMkLst>
            <pc:docMk/>
            <pc:sldMk cId="2314740734" sldId="295"/>
            <ac:grpSpMk id="36" creationId="{A8DFA9D1-2B41-961F-A475-D4FDE39A9BC5}"/>
          </ac:grpSpMkLst>
        </pc:grpChg>
        <pc:grpChg chg="add del mod">
          <ac:chgData name="Kulinich Bohdan" userId="48e65c9f34e137d0" providerId="LiveId" clId="{D78F5C5C-F5FB-FD41-AF5D-034CB969769F}" dt="2023-06-06T19:53:24.371" v="1736" actId="165"/>
          <ac:grpSpMkLst>
            <pc:docMk/>
            <pc:sldMk cId="2314740734" sldId="295"/>
            <ac:grpSpMk id="57" creationId="{CB4D13E2-BD2E-8710-588B-0925D22775C2}"/>
          </ac:grpSpMkLst>
        </pc:grpChg>
        <pc:grpChg chg="add del mod">
          <ac:chgData name="Kulinich Bohdan" userId="48e65c9f34e137d0" providerId="LiveId" clId="{D78F5C5C-F5FB-FD41-AF5D-034CB969769F}" dt="2023-06-06T20:14:17.917" v="1847" actId="165"/>
          <ac:grpSpMkLst>
            <pc:docMk/>
            <pc:sldMk cId="2314740734" sldId="295"/>
            <ac:grpSpMk id="70" creationId="{DEFE04E4-006B-5291-4DD9-0DB72A6B6421}"/>
          </ac:grpSpMkLst>
        </pc:grp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8" creationId="{D47ECE50-A0D0-185A-5DDD-2127E30913B4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0" creationId="{1E6A5DE3-9D4A-725C-C5F7-0A5E0007AC40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1" creationId="{CF3D095D-7E7E-84C2-7A48-D624445BF1A3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4" creationId="{94C3B961-F59B-49A5-E9F4-D935918D43E5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5" creationId="{9D93F997-BCC3-9B85-8388-26E843DD3495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27" creationId="{EFB4C8FF-0C75-BBD3-0EB6-478B4CE0214B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29" creationId="{653877F4-9755-C91D-B6AB-4E4DF44D780A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30" creationId="{5F416FEF-F301-7C34-A0E2-52AA9C9ED4A3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4" creationId="{F1D6C056-019E-0D2D-0164-F495D6F18D6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8" creationId="{626C2A4E-57F4-535E-E948-969B3FD52A86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9" creationId="{E2CEECA4-04AB-ECCF-444D-7ECBE8FCC343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1" creationId="{ED41709D-A201-BD8B-408D-C7BD3119AC1F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4" creationId="{0C52B49C-EF32-CEBD-8A26-053B4D63290E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3" creationId="{5B79CC7D-55F8-7D7C-7A9F-96FB894D7D34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4" creationId="{15A2F80F-4315-FBAA-6E4C-A878AD6001D0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58" creationId="{C5FEB163-4F27-64DB-727C-065431C123B8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61" creationId="{EAA141B4-4D6B-8483-B0B2-8523833A5D82}"/>
          </ac:cxnSpMkLst>
        </pc:cxnChg>
        <pc:cxnChg chg="add mod">
          <ac:chgData name="Kulinich Bohdan" userId="48e65c9f34e137d0" providerId="LiveId" clId="{D78F5C5C-F5FB-FD41-AF5D-034CB969769F}" dt="2023-06-06T20:04:47.455" v="1784" actId="1076"/>
          <ac:cxnSpMkLst>
            <pc:docMk/>
            <pc:sldMk cId="2314740734" sldId="295"/>
            <ac:cxnSpMk id="62" creationId="{C5E07E3D-FFB0-1514-0078-731D79CBC190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7" creationId="{EC827DA8-F9F6-9E99-F46D-3E085E4388BA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8" creationId="{1E71C560-6EC4-11B5-6DC2-C7BFFB871499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74" creationId="{64024D36-7DF0-9694-9F35-1053DF76C835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03" creationId="{CB8DE168-B820-5228-D21B-ED6E57A06F00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10" creationId="{D388B767-3757-EE0B-D543-DA7198B9D84F}"/>
          </ac:cxnSpMkLst>
        </pc:cxnChg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9EC74837-C82B-D047-9A7B-585242D3D98D}"/>
    <pc:docChg chg="undo redo custSel addSld delSld modSld">
      <pc:chgData name="Kulinich Bohdan" userId="48e65c9f34e137d0" providerId="LiveId" clId="{9EC74837-C82B-D047-9A7B-585242D3D98D}" dt="2023-07-16T11:36:21.835" v="9593" actId="20577"/>
      <pc:docMkLst>
        <pc:docMk/>
      </pc:docMkLst>
      <pc:sldChg chg="modSp mod">
        <pc:chgData name="Kulinich Bohdan" userId="48e65c9f34e137d0" providerId="LiveId" clId="{9EC74837-C82B-D047-9A7B-585242D3D98D}" dt="2023-07-10T18:23:22.982" v="95" actId="1076"/>
        <pc:sldMkLst>
          <pc:docMk/>
          <pc:sldMk cId="1429824012" sldId="274"/>
        </pc:sldMkLst>
        <pc:spChg chg="mod modVis">
          <ac:chgData name="Kulinich Bohdan" userId="48e65c9f34e137d0" providerId="LiveId" clId="{9EC74837-C82B-D047-9A7B-585242D3D98D}" dt="2023-07-10T18:22:11.285" v="8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EC74837-C82B-D047-9A7B-585242D3D98D}" dt="2023-07-10T18:23:12.239" v="83" actId="107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EC74837-C82B-D047-9A7B-585242D3D98D}" dt="2023-07-10T18:23:22.982" v="95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9EC74837-C82B-D047-9A7B-585242D3D98D}" dt="2023-07-10T18:22:08.807" v="7" actId="553"/>
          <ac:picMkLst>
            <pc:docMk/>
            <pc:sldMk cId="1429824012" sldId="274"/>
            <ac:picMk id="3" creationId="{F85E753C-6DC2-41E6-9DCA-BFAB36F022CA}"/>
          </ac:picMkLst>
        </pc:picChg>
      </pc:sldChg>
      <pc:sldChg chg="modSp mod">
        <pc:chgData name="Kulinich Bohdan" userId="48e65c9f34e137d0" providerId="LiveId" clId="{9EC74837-C82B-D047-9A7B-585242D3D98D}" dt="2023-07-15T17:37:56.671" v="9420" actId="20577"/>
        <pc:sldMkLst>
          <pc:docMk/>
          <pc:sldMk cId="3892148844" sldId="278"/>
        </pc:sldMkLst>
        <pc:spChg chg="mod">
          <ac:chgData name="Kulinich Bohdan" userId="48e65c9f34e137d0" providerId="LiveId" clId="{9EC74837-C82B-D047-9A7B-585242D3D98D}" dt="2023-07-15T17:36:50.283" v="9283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9EC74837-C82B-D047-9A7B-585242D3D98D}" dt="2023-07-15T17:35:36.063" v="9051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9EC74837-C82B-D047-9A7B-585242D3D98D}" dt="2023-07-15T17:37:42.689" v="9363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9EC74837-C82B-D047-9A7B-585242D3D98D}" dt="2023-07-15T17:37:56.671" v="9420" actId="20577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9EC74837-C82B-D047-9A7B-585242D3D98D}" dt="2023-07-15T17:36:54.462" v="92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modSp">
        <pc:chgData name="Kulinich Bohdan" userId="48e65c9f34e137d0" providerId="LiveId" clId="{9EC74837-C82B-D047-9A7B-585242D3D98D}" dt="2023-07-16T11:36:21.835" v="9593" actId="20577"/>
        <pc:sldMkLst>
          <pc:docMk/>
          <pc:sldMk cId="945877188" sldId="280"/>
        </pc:sldMkLst>
        <pc:spChg chg="mod">
          <ac:chgData name="Kulinich Bohdan" userId="48e65c9f34e137d0" providerId="LiveId" clId="{9EC74837-C82B-D047-9A7B-585242D3D98D}" dt="2023-07-15T17:40:05.309" v="9492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9EC74837-C82B-D047-9A7B-585242D3D98D}" dt="2023-07-16T11:36:21.835" v="9593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1T10:53:01.535" v="745" actId="164"/>
        <pc:sldMkLst>
          <pc:docMk/>
          <pc:sldMk cId="830744207" sldId="291"/>
        </pc:sldMkLst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" creationId="{E9E35BFB-D228-ACF4-2BC0-99AF3F0961A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7" creationId="{F197D1A0-116A-22BE-A825-B4604A3FD0FD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8" creationId="{90BF6156-5530-21EB-D0D5-70DD113E0AA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9" creationId="{36A7A18E-F8BE-F307-438B-C746564B6565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0" creationId="{03615F96-BA1A-77A4-C42E-4278CCBB2911}"/>
          </ac:spMkLst>
        </pc:spChg>
        <pc:spChg chg="add mod">
          <ac:chgData name="Kulinich Bohdan" userId="48e65c9f34e137d0" providerId="LiveId" clId="{9EC74837-C82B-D047-9A7B-585242D3D98D}" dt="2023-07-10T19:15:45.103" v="374" actId="122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" creationId="{CCAAA3D3-0689-233E-B8A0-CF1B073D4E2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4" creationId="{5CBA96F3-3612-20AB-209F-45B1C04A3268}"/>
          </ac:spMkLst>
        </pc:spChg>
        <pc:spChg chg="add mod">
          <ac:chgData name="Kulinich Bohdan" userId="48e65c9f34e137d0" providerId="LiveId" clId="{9EC74837-C82B-D047-9A7B-585242D3D98D}" dt="2023-07-10T20:55:58.562" v="468" actId="166"/>
          <ac:spMkLst>
            <pc:docMk/>
            <pc:sldMk cId="830744207" sldId="291"/>
            <ac:spMk id="20" creationId="{B6474D58-F2DA-E693-276F-52D7A453BBBB}"/>
          </ac:spMkLst>
        </pc:spChg>
        <pc:spChg chg="add mod">
          <ac:chgData name="Kulinich Bohdan" userId="48e65c9f34e137d0" providerId="LiveId" clId="{9EC74837-C82B-D047-9A7B-585242D3D98D}" dt="2023-07-10T20:55:47.861" v="466" actId="207"/>
          <ac:spMkLst>
            <pc:docMk/>
            <pc:sldMk cId="830744207" sldId="291"/>
            <ac:spMk id="21" creationId="{6C4A2EB1-4393-8ECE-4868-8ED9977F81B7}"/>
          </ac:spMkLst>
        </pc:spChg>
        <pc:spChg chg="add mod">
          <ac:chgData name="Kulinich Bohdan" userId="48e65c9f34e137d0" providerId="LiveId" clId="{9EC74837-C82B-D047-9A7B-585242D3D98D}" dt="2023-07-10T20:56:07.749" v="469" actId="207"/>
          <ac:spMkLst>
            <pc:docMk/>
            <pc:sldMk cId="830744207" sldId="291"/>
            <ac:spMk id="22" creationId="{3F5DAE8A-DC9E-B0A0-65D0-AE7D77076C04}"/>
          </ac:spMkLst>
        </pc:spChg>
        <pc:spChg chg="add mod">
          <ac:chgData name="Kulinich Bohdan" userId="48e65c9f34e137d0" providerId="LiveId" clId="{9EC74837-C82B-D047-9A7B-585242D3D98D}" dt="2023-07-10T20:28:00.247" v="463" actId="207"/>
          <ac:spMkLst>
            <pc:docMk/>
            <pc:sldMk cId="830744207" sldId="291"/>
            <ac:spMk id="23" creationId="{EEB10143-DE47-D659-8313-3D855479BA31}"/>
          </ac:spMkLst>
        </pc:spChg>
        <pc:spChg chg="add del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0T20:26:46.791" v="452" actId="478"/>
          <ac:spMkLst>
            <pc:docMk/>
            <pc:sldMk cId="830744207" sldId="291"/>
            <ac:spMk id="25" creationId="{8EF67331-A682-F48B-C207-619D7E93AD0E}"/>
          </ac:spMkLst>
        </pc:spChg>
        <pc:spChg chg="add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6" creationId="{F22F7F98-E135-4B93-A72C-0FA249F7BFB6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4" creationId="{35712F2B-DF33-093C-D149-9C8D81515E3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5" creationId="{3EF3A4E6-4E47-F52B-0CD9-EDDC30389C52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7" creationId="{126691CC-6344-284E-0625-415603023754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8" creationId="{BE6D722C-1CD8-E50C-07F2-3084CB541406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9" creationId="{FF43D466-15D9-90BC-8A27-59D1CA617363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0" creationId="{F2FC9D0B-4694-F276-1328-10A845CE5A8D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2" creationId="{4869766A-4C8C-AE96-982F-694119B50A7B}"/>
          </ac:spMkLst>
        </pc:spChg>
        <pc:spChg chg="add mod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7" creationId="{B560F31A-B476-1E45-850D-D48B75C770B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1" creationId="{291A4F29-6AAB-7BBA-47A2-587B675A478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2" creationId="{98E73171-28E8-D601-A73A-D1E622E073C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4" creationId="{E30E4783-F23C-E22D-03DB-AB15653C8DC4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5" creationId="{07CFC082-BE66-1715-9153-EE24F039304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6" creationId="{73C10708-17AF-40F1-7E06-F1CDF8FDF0E7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9EC74837-C82B-D047-9A7B-585242D3D98D}" dt="2023-07-11T10:47:19.593" v="663" actId="165"/>
          <ac:grpSpMkLst>
            <pc:docMk/>
            <pc:sldMk cId="830744207" sldId="291"/>
            <ac:grpSpMk id="27" creationId="{09860CF0-D2D7-2DFC-5566-01002157C131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3" creationId="{65D12209-08C3-E457-CB98-B07F01A840B3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4" creationId="{47648821-F6C9-ED0A-491B-B6440CF39E60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9EC74837-C82B-D047-9A7B-585242D3D98D}" dt="2023-07-11T10:46:01.939" v="652" actId="165"/>
          <ac:grpSpMkLst>
            <pc:docMk/>
            <pc:sldMk cId="830744207" sldId="291"/>
            <ac:grpSpMk id="54" creationId="{33F6D1BA-94A2-1F4F-7A0E-11AA9CBAFF4F}"/>
          </ac:grpSpMkLst>
        </pc:grpChg>
        <pc:grpChg chg="add mod">
          <ac:chgData name="Kulinich Bohdan" userId="48e65c9f34e137d0" providerId="LiveId" clId="{9EC74837-C82B-D047-9A7B-585242D3D98D}" dt="2023-07-11T10:53:01.535" v="745" actId="164"/>
          <ac:grpSpMkLst>
            <pc:docMk/>
            <pc:sldMk cId="830744207" sldId="291"/>
            <ac:grpSpMk id="100" creationId="{B75083C7-A794-9E3F-F632-2148F50B2974}"/>
          </ac:grpSpMkLst>
        </pc:grpChg>
        <pc:picChg chg="add mod">
          <ac:chgData name="Kulinich Bohdan" userId="48e65c9f34e137d0" providerId="LiveId" clId="{9EC74837-C82B-D047-9A7B-585242D3D98D}" dt="2023-07-10T19:33:02.020" v="397" actId="1076"/>
          <ac:picMkLst>
            <pc:docMk/>
            <pc:sldMk cId="830744207" sldId="291"/>
            <ac:picMk id="16" creationId="{420B6ECF-D877-A949-E244-77C5FBEB78A1}"/>
          </ac:picMkLst>
        </pc:picChg>
        <pc:picChg chg="add del mod">
          <ac:chgData name="Kulinich Bohdan" userId="48e65c9f34e137d0" providerId="LiveId" clId="{9EC74837-C82B-D047-9A7B-585242D3D98D}" dt="2023-07-10T19:29:32.726" v="393" actId="478"/>
          <ac:picMkLst>
            <pc:docMk/>
            <pc:sldMk cId="830744207" sldId="291"/>
            <ac:picMk id="19" creationId="{D3611326-C038-6158-D686-6E2A6B4FB142}"/>
          </ac:picMkLst>
        </pc:picChg>
        <pc:picChg chg="add del mod">
          <ac:chgData name="Kulinich Bohdan" userId="48e65c9f34e137d0" providerId="LiveId" clId="{9EC74837-C82B-D047-9A7B-585242D3D98D}" dt="2023-07-11T10:44:13.151" v="560" actId="478"/>
          <ac:picMkLst>
            <pc:docMk/>
            <pc:sldMk cId="830744207" sldId="291"/>
            <ac:picMk id="29" creationId="{4EBB652E-B5D7-19BE-B888-1EF05F5C270B}"/>
          </ac:picMkLst>
        </pc:picChg>
        <pc:picChg chg="add del mod">
          <ac:chgData name="Kulinich Bohdan" userId="48e65c9f34e137d0" providerId="LiveId" clId="{9EC74837-C82B-D047-9A7B-585242D3D98D}" dt="2023-07-11T10:41:51.863" v="491" actId="478"/>
          <ac:picMkLst>
            <pc:docMk/>
            <pc:sldMk cId="830744207" sldId="291"/>
            <ac:picMk id="46" creationId="{29C17055-7A9F-4160-0A6D-D2F70D5DE9FB}"/>
          </ac:picMkLst>
        </pc:picChg>
        <pc:picChg chg="add del mod">
          <ac:chgData name="Kulinich Bohdan" userId="48e65c9f34e137d0" providerId="LiveId" clId="{9EC74837-C82B-D047-9A7B-585242D3D98D}" dt="2023-07-11T10:45:46.264" v="650" actId="478"/>
          <ac:picMkLst>
            <pc:docMk/>
            <pc:sldMk cId="830744207" sldId="291"/>
            <ac:picMk id="56" creationId="{24040078-0558-5774-2FC5-AA7DE0575971}"/>
          </ac:picMkLst>
        </pc:pic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1" creationId="{E7853716-DC5E-A1BB-AE18-E012BC31005E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3" creationId="{F5984F1E-22BE-16E8-D637-C7DE9DE99E77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8" creationId="{BC3AA303-35FC-5752-0DBC-7D5AC10EBD3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9" creationId="{6A188906-E7EF-F36D-7C0E-31A6A8ECFB1A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1" creationId="{BEF125D5-371C-D17F-8DE9-A41AC2271168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2" creationId="{771865F5-1B91-176A-932F-CE20CC532BE7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5" creationId="{AC9B98B4-492C-9313-B315-9577F1A0B82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9" creationId="{E1CE1094-AB91-C8B0-B1B8-52DD974462F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1" creationId="{3DF6CF42-7F78-E406-C09C-DFA116DF191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3" creationId="{BA6A57D2-B5EA-2936-4EA3-29BE5A0B1CB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3" creationId="{E2ADCFB7-182C-FB46-D7C7-2C0EC9459A9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6" creationId="{2C053982-506A-4888-17D2-B1B4FE9A5AD1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9EC74837-C82B-D047-9A7B-585242D3D98D}" dt="2023-07-14T08:15:16.354" v="5463"/>
        <pc:sldMkLst>
          <pc:docMk/>
          <pc:sldMk cId="4088897397" sldId="292"/>
        </pc:sldMkLst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" creationId="{FA3EC480-C2F2-159C-C538-55A00E01BFEA}"/>
          </ac:spMkLst>
        </pc:spChg>
        <pc:spChg chg="add mod">
          <ac:chgData name="Kulinich Bohdan" userId="48e65c9f34e137d0" providerId="LiveId" clId="{9EC74837-C82B-D047-9A7B-585242D3D98D}" dt="2023-07-13T19:32:11.899" v="4856"/>
          <ac:spMkLst>
            <pc:docMk/>
            <pc:sldMk cId="4088897397" sldId="292"/>
            <ac:spMk id="4" creationId="{86168EE1-54BE-027D-F1AA-AF715307F5C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" creationId="{D9F45FCD-7E17-3BD7-1784-DAD44C743D39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" creationId="{41367BFA-4ECC-B57B-BF16-2F1E9CB9164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" creationId="{69FF8A2A-2B8B-BCCD-C198-518213B29DB4}"/>
          </ac:spMkLst>
        </pc:spChg>
        <pc:spChg chg="add mod topLvl modVis">
          <ac:chgData name="Kulinich Bohdan" userId="48e65c9f34e137d0" providerId="LiveId" clId="{9EC74837-C82B-D047-9A7B-585242D3D98D}" dt="2023-07-14T07:35:46.271" v="5400" actId="14429"/>
          <ac:spMkLst>
            <pc:docMk/>
            <pc:sldMk cId="4088897397" sldId="292"/>
            <ac:spMk id="7" creationId="{B90EAFDF-66A5-0514-AC7B-EA8F930A443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8" creationId="{5D0BBDFA-440D-303A-45F6-50BE54B0842E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5" creationId="{2CE49354-EF86-A700-6CDC-AFBABF0EAE1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5" creationId="{B30A1764-373F-D2F9-943B-06F213BD4164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7" creationId="{BFC51AD1-F956-DE04-5449-A98B837214BE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8" creationId="{7FF4718A-79EF-FE0B-7BD1-3B09D27F4F84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9" creationId="{0F31D913-9A45-2466-75B3-A052A6C5900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30" creationId="{05E1E02C-8535-0355-0BB3-41E54EC831F7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1" creationId="{6EFEE665-5C85-BABF-05FB-55749C6DFBA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2" creationId="{ABAFD2CB-E19F-E588-7A91-2427E301B1C9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3" creationId="{0189C095-5716-C719-4397-E6096838151F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9EC74837-C82B-D047-9A7B-585242D3D98D}" dt="2023-07-14T07:37:23.106" v="5431" actId="14100"/>
          <ac:spMkLst>
            <pc:docMk/>
            <pc:sldMk cId="4088897397" sldId="292"/>
            <ac:spMk id="44" creationId="{AE872022-06D2-530B-29F6-15D70DD3F5E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5" creationId="{A0B2B5DB-5C8F-4FE3-FE2C-779B0BF5BBD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6" creationId="{E2DFEF4A-1A97-F2ED-A76F-D7B02DD2FE1E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8" creationId="{3F009B23-EC1E-E0E3-E94B-9800A456463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9" creationId="{895C7F98-9D86-3D2A-E1B0-466F92ADC53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0" creationId="{E49FBCBC-275E-14CF-3FBA-E7574E73C618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1" creationId="{F7A4BC75-D8E6-B877-35DF-1FEBC5750F4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2" creationId="{3C7C30DC-D0BB-54DA-2321-1998CA87419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3" creationId="{099AA3D6-A527-29F9-7C96-0F09551204E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4" creationId="{CDED1827-6B67-FA51-F1DE-97728536D157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5" creationId="{C2719748-5EA2-1909-EE8D-5BD7DD561DD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6" creationId="{CD18CD3C-1778-916D-DD19-098E32CBAB02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7" creationId="{C4A4D254-A9BB-47D1-079E-AA67A80665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8" creationId="{6B508CE3-0F5A-55FA-10F5-24307EA6906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9" creationId="{DFF2AEF7-010B-1216-F790-7FC0895D03C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0" creationId="{050CFA18-A379-B29F-A061-119A539E6C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1" creationId="{77F412B7-F385-59EC-1DB0-0D606387C09C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2" creationId="{FBF055BB-95C0-9F1C-0EC1-A5DD91365BD5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3" creationId="{83EFDE60-586E-9026-FDC1-E39DADCE368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2" creationId="{2A015141-23C7-E443-F350-499C3C318C9B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05" creationId="{95F32767-52B6-AB56-1AB9-947A7F1AE604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28" creationId="{2DEDBA7E-1A9F-99EC-9278-33D0B591C330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1" creationId="{080069BD-78F2-C578-1E9A-EEB07DDB52FB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2" creationId="{0E1A47E1-B526-A4DF-48DB-C085E8254E0A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3" creationId="{85856150-8458-3906-6273-601D942FD126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4" creationId="{41B9E4D9-7186-C7AE-1035-96D305247B64}"/>
          </ac:spMkLst>
        </pc:spChg>
        <pc:spChg chg="add del mod">
          <ac:chgData name="Kulinich Bohdan" userId="48e65c9f34e137d0" providerId="LiveId" clId="{9EC74837-C82B-D047-9A7B-585242D3D98D}" dt="2023-07-13T19:55:56.505" v="5244" actId="478"/>
          <ac:spMkLst>
            <pc:docMk/>
            <pc:sldMk cId="4088897397" sldId="292"/>
            <ac:spMk id="138" creationId="{B5787A9E-DBE2-1CBC-3BCE-23AE6A629BD4}"/>
          </ac:spMkLst>
        </pc:spChg>
        <pc:spChg chg="add del mod">
          <ac:chgData name="Kulinich Bohdan" userId="48e65c9f34e137d0" providerId="LiveId" clId="{9EC74837-C82B-D047-9A7B-585242D3D98D}" dt="2023-07-14T07:38:36.078" v="5438" actId="478"/>
          <ac:spMkLst>
            <pc:docMk/>
            <pc:sldMk cId="4088897397" sldId="292"/>
            <ac:spMk id="139" creationId="{8543F8E9-A719-C024-12AA-DE4D92FC77C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0" creationId="{352AA591-F745-2FCD-5133-8349F4A80F3F}"/>
          </ac:spMkLst>
        </pc:spChg>
        <pc:spChg chg="add mod">
          <ac:chgData name="Kulinich Bohdan" userId="48e65c9f34e137d0" providerId="LiveId" clId="{9EC74837-C82B-D047-9A7B-585242D3D98D}" dt="2023-07-14T07:39:19.154" v="5449" actId="20577"/>
          <ac:spMkLst>
            <pc:docMk/>
            <pc:sldMk cId="4088897397" sldId="292"/>
            <ac:spMk id="141" creationId="{74433072-9917-3DC3-6A95-EFCA4E3F092A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9" creationId="{F2CE32C0-45B5-3BA0-6B9F-7A754E6ADBF6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0" creationId="{339C9E1D-692D-CB04-ADD8-B441413A333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2" creationId="{B32D7307-9177-A539-861F-217F3BD70479}"/>
          </ac:spMkLst>
        </pc:spChg>
        <pc:spChg chg="add del mod">
          <ac:chgData name="Kulinich Bohdan" userId="48e65c9f34e137d0" providerId="LiveId" clId="{9EC74837-C82B-D047-9A7B-585242D3D98D}" dt="2023-07-13T19:56:54.682" v="5249" actId="478"/>
          <ac:spMkLst>
            <pc:docMk/>
            <pc:sldMk cId="4088897397" sldId="292"/>
            <ac:spMk id="153" creationId="{0472A96A-2286-4A06-E9E2-33D3AEEBD2A1}"/>
          </ac:spMkLst>
        </pc:spChg>
        <pc:spChg chg="add mod">
          <ac:chgData name="Kulinich Bohdan" userId="48e65c9f34e137d0" providerId="LiveId" clId="{9EC74837-C82B-D047-9A7B-585242D3D98D}" dt="2023-07-14T07:39:03.313" v="5444" actId="14100"/>
          <ac:spMkLst>
            <pc:docMk/>
            <pc:sldMk cId="4088897397" sldId="292"/>
            <ac:spMk id="154" creationId="{B4E87E5C-5D71-2985-EA1B-420DAE94F86C}"/>
          </ac:spMkLst>
        </pc:spChg>
        <pc:spChg chg="add del mod">
          <ac:chgData name="Kulinich Bohdan" userId="48e65c9f34e137d0" providerId="LiveId" clId="{9EC74837-C82B-D047-9A7B-585242D3D98D}" dt="2023-07-14T07:38:40.505" v="5439" actId="478"/>
          <ac:spMkLst>
            <pc:docMk/>
            <pc:sldMk cId="4088897397" sldId="292"/>
            <ac:spMk id="155" creationId="{980A0AF2-3DD8-F5C5-7869-A4C43E45B950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67" creationId="{872782F0-5616-E777-6003-F841C5A0A9C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1" creationId="{E1E60228-DFF3-8301-6E59-2F081DCCD75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2" creationId="{8C4655BD-F0BD-8713-F158-87D2B61D026E}"/>
          </ac:spMkLst>
        </pc:spChg>
        <pc:spChg chg="add mod">
          <ac:chgData name="Kulinich Bohdan" userId="48e65c9f34e137d0" providerId="LiveId" clId="{9EC74837-C82B-D047-9A7B-585242D3D98D}" dt="2023-07-14T07:40:13.479" v="5458" actId="20577"/>
          <ac:spMkLst>
            <pc:docMk/>
            <pc:sldMk cId="4088897397" sldId="292"/>
            <ac:spMk id="175" creationId="{C694407F-E56B-CA6E-BC19-B03CB402595F}"/>
          </ac:spMkLst>
        </pc:s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9" creationId="{3E8CD707-CED9-7882-FEDD-4391873B070C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14" creationId="{AC39FAC4-07C8-24DD-C3A1-B8ADEFFB8BB5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23" creationId="{92BF42D8-7B3F-42EF-5A0C-B97F7D0C24DD}"/>
          </ac:grpSpMkLst>
        </pc:grpChg>
        <pc:grpChg chg="add del mod">
          <ac:chgData name="Kulinich Bohdan" userId="48e65c9f34e137d0" providerId="LiveId" clId="{9EC74837-C82B-D047-9A7B-585242D3D98D}" dt="2023-07-14T07:26:59.815" v="5386" actId="165"/>
          <ac:grpSpMkLst>
            <pc:docMk/>
            <pc:sldMk cId="4088897397" sldId="292"/>
            <ac:grpSpMk id="137" creationId="{08C4D6DC-AFA4-66C8-C8C9-D26B14AA3C07}"/>
          </ac:grpSpMkLst>
        </pc:grpChg>
        <pc:grpChg chg="add mod">
          <ac:chgData name="Kulinich Bohdan" userId="48e65c9f34e137d0" providerId="LiveId" clId="{9EC74837-C82B-D047-9A7B-585242D3D98D}" dt="2023-07-14T07:36:50.569" v="5417" actId="1076"/>
          <ac:grpSpMkLst>
            <pc:docMk/>
            <pc:sldMk cId="4088897397" sldId="292"/>
            <ac:grpSpMk id="173" creationId="{F872F466-85A1-8917-A2E5-D62BE9D4D198}"/>
          </ac:grpSpMkLst>
        </pc:grp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8" creationId="{D47ECE50-A0D0-185A-5DDD-2127E30913B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0" creationId="{014D9ECF-9D36-CED4-2DB7-004D15EB9B88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1" creationId="{4DB945D3-28C9-C7CD-D8F9-B2828EFBB176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2" creationId="{8295D41E-F5D2-2C86-13E1-410F0F2F788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3" creationId="{2FD33BA0-6CDB-DC83-6BAD-6C5D2F38BA6E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" creationId="{47364FC6-E4C8-C127-7AD3-73F3EF8CFBA1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7" creationId="{E6874B72-078B-5752-4445-6C5F954FCB0B}"/>
          </ac:cxnSpMkLst>
        </pc:cxnChg>
        <pc:cxnChg chg="add del mod">
          <ac:chgData name="Kulinich Bohdan" userId="48e65c9f34e137d0" providerId="LiveId" clId="{9EC74837-C82B-D047-9A7B-585242D3D98D}" dt="2023-07-13T19:45:41.198" v="5051" actId="478"/>
          <ac:cxnSpMkLst>
            <pc:docMk/>
            <pc:sldMk cId="4088897397" sldId="292"/>
            <ac:cxnSpMk id="18" creationId="{9DC03924-8706-EEA3-865C-9CF6678C472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9" creationId="{2E6E3B07-69E7-9C69-8A0D-8BEF0CF2389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0" creationId="{3F7BA674-EED8-A184-E1CE-6A0F24BA882C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1" creationId="{0AAE150B-F435-C0D5-CED1-807420F3D6B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2" creationId="{A63A4D31-8250-135A-AED3-2157EF817A57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4" creationId="{126665A8-AD01-D97D-D5D2-3D21B4430EFF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5" creationId="{E437970B-8E02-981A-6596-0DAED9FBB61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6" creationId="{9A14C2E8-EADB-C68F-7943-BDE21EEF0267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27" creationId="{5147DD45-B01C-D420-999D-658A8C1BA351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27" creationId="{EFB4C8FF-0C75-BBD3-0EB6-478B4CE0214B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8" creationId="{D07FBB73-9DD1-6B2D-7519-13A7190CE6E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1" creationId="{389F3F56-D8BF-EE62-3334-F9E4E2C7242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2" creationId="{AC5F5E5C-DDEC-BED8-73D9-610F24F905E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3" creationId="{A9EB2A87-667E-D269-8A85-4E5D9CA56AED}"/>
          </ac:cxnSpMkLst>
        </pc:cxnChg>
        <pc:cxnChg chg="add del mod">
          <ac:chgData name="Kulinich Bohdan" userId="48e65c9f34e137d0" providerId="LiveId" clId="{9EC74837-C82B-D047-9A7B-585242D3D98D}" dt="2023-07-13T19:49:01.657" v="5103" actId="478"/>
          <ac:cxnSpMkLst>
            <pc:docMk/>
            <pc:sldMk cId="4088897397" sldId="292"/>
            <ac:cxnSpMk id="34" creationId="{46CE1160-D760-277D-0C31-241008B2BCE7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4" creationId="{F1D6C056-019E-0D2D-0164-F495D6F18D6C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5" creationId="{280565CC-45AA-74E2-0E8B-36FAD8CEBCE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6" creationId="{99978F3D-5307-5EC5-A296-4B0075EDC7C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7" creationId="{13D5A93D-A9B0-7825-AC87-69DE6BC03FB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8" creationId="{626C2A4E-57F4-535E-E948-969B3FD52A86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38" creationId="{A33E301A-0F32-44E6-77B9-37C1924C2AA0}"/>
          </ac:cxnSpMkLst>
        </pc:cxnChg>
        <pc:cxnChg chg="add del mod">
          <ac:chgData name="Kulinich Bohdan" userId="48e65c9f34e137d0" providerId="LiveId" clId="{9EC74837-C82B-D047-9A7B-585242D3D98D}" dt="2023-07-13T19:47:11.745" v="5068" actId="478"/>
          <ac:cxnSpMkLst>
            <pc:docMk/>
            <pc:sldMk cId="4088897397" sldId="292"/>
            <ac:cxnSpMk id="39" creationId="{B75BC143-2621-8EF6-592A-CA21B57E1140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9" creationId="{E2CEECA4-04AB-ECCF-444D-7ECBE8FCC343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0" creationId="{435F43D5-31BD-56B3-8A60-F3476DC8EB6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1" creationId="{ED41709D-A201-BD8B-408D-C7BD3119AC1F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7" creationId="{15830A45-3855-5F00-1087-6967D542A57C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50" creationId="{D01E7157-913F-0F74-9B20-1D78878DFE76}"/>
          </ac:cxnSpMkLst>
        </pc:cxnChg>
        <pc:cxnChg chg="add del mod">
          <ac:chgData name="Kulinich Bohdan" userId="48e65c9f34e137d0" providerId="LiveId" clId="{9EC74837-C82B-D047-9A7B-585242D3D98D}" dt="2023-07-13T19:47:50.305" v="5081" actId="478"/>
          <ac:cxnSpMkLst>
            <pc:docMk/>
            <pc:sldMk cId="4088897397" sldId="292"/>
            <ac:cxnSpMk id="56" creationId="{1A59722E-909F-A4E2-C462-71F4461E9F77}"/>
          </ac:cxnSpMkLst>
        </pc:cxnChg>
        <pc:cxnChg chg="add del mod">
          <ac:chgData name="Kulinich Bohdan" userId="48e65c9f34e137d0" providerId="LiveId" clId="{9EC74837-C82B-D047-9A7B-585242D3D98D}" dt="2023-07-13T19:47:31.566" v="5075" actId="478"/>
          <ac:cxnSpMkLst>
            <pc:docMk/>
            <pc:sldMk cId="4088897397" sldId="292"/>
            <ac:cxnSpMk id="64" creationId="{C76E8FC4-A090-58A3-960C-5EFFF4631CEC}"/>
          </ac:cxnSpMkLst>
        </pc:cxnChg>
        <pc:cxnChg chg="add del mod">
          <ac:chgData name="Kulinich Bohdan" userId="48e65c9f34e137d0" providerId="LiveId" clId="{9EC74837-C82B-D047-9A7B-585242D3D98D}" dt="2023-07-13T19:48:29.491" v="5092" actId="478"/>
          <ac:cxnSpMkLst>
            <pc:docMk/>
            <pc:sldMk cId="4088897397" sldId="292"/>
            <ac:cxnSpMk id="66" creationId="{90322378-A3DD-8E40-3580-61B5EB280B24}"/>
          </ac:cxnSpMkLst>
        </pc:cxnChg>
        <pc:cxnChg chg="add del mod">
          <ac:chgData name="Kulinich Bohdan" userId="48e65c9f34e137d0" providerId="LiveId" clId="{9EC74837-C82B-D047-9A7B-585242D3D98D}" dt="2023-07-13T19:48:28.346" v="5091" actId="478"/>
          <ac:cxnSpMkLst>
            <pc:docMk/>
            <pc:sldMk cId="4088897397" sldId="292"/>
            <ac:cxnSpMk id="69" creationId="{39D9E4CD-05CF-E530-8401-B17C4AFB52D8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70" creationId="{F5AD552F-F418-2955-D054-3980CCC7E072}"/>
          </ac:cxnSpMkLst>
        </pc:cxnChg>
        <pc:cxnChg chg="add mod topLvl">
          <ac:chgData name="Kulinich Bohdan" userId="48e65c9f34e137d0" providerId="LiveId" clId="{9EC74837-C82B-D047-9A7B-585242D3D98D}" dt="2023-07-14T07:37:14.004" v="5430" actId="14100"/>
          <ac:cxnSpMkLst>
            <pc:docMk/>
            <pc:sldMk cId="4088897397" sldId="292"/>
            <ac:cxnSpMk id="71" creationId="{C2F0FCBE-AE07-985F-EABB-F8EDD8C2597E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74" creationId="{64024D36-7DF0-9694-9F35-1053DF76C835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0" creationId="{4D7CF029-E62B-D988-EA13-2D6F6D249D23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3" creationId="{BEBFEA6B-B254-5B76-F5B6-9ABE328F2CAD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5" creationId="{65B7F8EC-50D9-E24E-C49E-906F4585BBAF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8" creationId="{DAF4B45A-3C9E-7889-5FD3-53164770DC70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11" creationId="{14FFBAC9-8020-BDAC-B16D-824BDE14825F}"/>
          </ac:cxnSpMkLst>
        </pc:cxnChg>
        <pc:cxnChg chg="add del mod">
          <ac:chgData name="Kulinich Bohdan" userId="48e65c9f34e137d0" providerId="LiveId" clId="{9EC74837-C82B-D047-9A7B-585242D3D98D}" dt="2023-07-13T19:50:53.210" v="5139" actId="478"/>
          <ac:cxnSpMkLst>
            <pc:docMk/>
            <pc:sldMk cId="4088897397" sldId="292"/>
            <ac:cxnSpMk id="115" creationId="{B9ABE726-6FD7-C6CC-B1BA-FA437DEDAB38}"/>
          </ac:cxnSpMkLst>
        </pc:cxnChg>
        <pc:cxnChg chg="add del mod">
          <ac:chgData name="Kulinich Bohdan" userId="48e65c9f34e137d0" providerId="LiveId" clId="{9EC74837-C82B-D047-9A7B-585242D3D98D}" dt="2023-07-13T19:50:51.915" v="5138" actId="478"/>
          <ac:cxnSpMkLst>
            <pc:docMk/>
            <pc:sldMk cId="4088897397" sldId="292"/>
            <ac:cxnSpMk id="116" creationId="{639BB2BB-E053-2ACD-0461-E70F8E2F0847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2" creationId="{4295C1C4-AC1A-2097-98D4-5753AD593368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3" creationId="{6151A994-F5C8-43AF-2FC4-1A5EE2E6CF5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4" creationId="{88364B41-D01C-922D-8907-267D4E9BDF8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5" creationId="{9B953286-FE62-8ED2-E650-FC24E48E9DE5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6" creationId="{EA098DB6-C6FD-4AB1-ABFC-35F344E0695E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7" creationId="{A33A27AD-8CC2-FFFC-7B16-E61B25C60D8F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8" creationId="{F28FB2EC-C043-976F-681B-FAB01B813CCB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6" creationId="{55AE1C6B-9957-A10D-C29A-A882B3DE9B52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7" creationId="{BE5A9AF9-BFC5-C903-E0D7-8806E5F6FE57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8" creationId="{F7E0F684-B9BD-D42F-28ED-019DAC58D1D8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9" creationId="{6B68CEFA-0CE1-F732-D697-1373F54580CE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60" creationId="{1A5A5C38-EE50-CC91-E435-F76D4E7A3625}"/>
          </ac:cxnSpMkLst>
        </pc:cxnChg>
        <pc:cxnChg chg="add mod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8" creationId="{F81CA424-85CE-AA31-034F-065B032CBABE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9:22.242" v="9543"/>
        <pc:sldMkLst>
          <pc:docMk/>
          <pc:sldMk cId="727371810" sldId="293"/>
        </pc:sldMkLst>
        <pc:spChg chg="del">
          <ac:chgData name="Kulinich Bohdan" userId="48e65c9f34e137d0" providerId="LiveId" clId="{9EC74837-C82B-D047-9A7B-585242D3D98D}" dt="2023-07-15T11:52:52.340" v="5892" actId="478"/>
          <ac:spMkLst>
            <pc:docMk/>
            <pc:sldMk cId="727371810" sldId="293"/>
            <ac:spMk id="2" creationId="{F8AB06FE-0258-2C37-1FBF-AF0C36DEED0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5" creationId="{53458B2A-A2CD-F746-1762-40E5D71283B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6" creationId="{4FF67978-2253-E1FB-C845-3438D71C2D88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7" creationId="{590F64A5-C2DA-6F99-4CD6-E41A67B7B17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8" creationId="{3FE0D052-4CF8-719B-CA35-E286DF67AA61}"/>
          </ac:spMkLst>
        </pc:spChg>
        <pc:spChg chg="add del mod">
          <ac:chgData name="Kulinich Bohdan" userId="48e65c9f34e137d0" providerId="LiveId" clId="{9EC74837-C82B-D047-9A7B-585242D3D98D}" dt="2023-07-15T11:54:59.058" v="6154"/>
          <ac:spMkLst>
            <pc:docMk/>
            <pc:sldMk cId="727371810" sldId="293"/>
            <ac:spMk id="9" creationId="{172D4B04-E493-D38D-7FF7-62E6AD12F1F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0" creationId="{8B7E0678-8F40-5A0B-47BA-EFC8737C71F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1" creationId="{B5C6A226-B6AC-DC59-7C3B-BB0C0A520F8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2" creationId="{2ACB3803-86EE-948E-57B3-B0B43573DFFE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4" creationId="{2FD6ACC5-C037-66DC-182F-8FF1459AD62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5" creationId="{C6473911-55C8-6887-E269-5078CF3AFFC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7" creationId="{D3BEF1EE-FFA7-5C8C-F236-C896D0ABA81B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8" creationId="{B8C59882-70D1-5C09-0F58-88665B3AA7A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9" creationId="{3B29F158-31C2-3D2D-C7BD-00273833A1D5}"/>
          </ac:spMkLst>
        </pc:spChg>
        <pc:spChg chg="add mod modVis">
          <ac:chgData name="Kulinich Bohdan" userId="48e65c9f34e137d0" providerId="LiveId" clId="{9EC74837-C82B-D047-9A7B-585242D3D98D}" dt="2023-07-15T17:48:41.575" v="9528" actId="14430"/>
          <ac:spMkLst>
            <pc:docMk/>
            <pc:sldMk cId="727371810" sldId="293"/>
            <ac:spMk id="34" creationId="{9ECD122E-7343-22EE-CD1E-DB2E4CC209EC}"/>
          </ac:spMkLst>
        </pc:spChg>
        <pc:spChg chg="mod modVis">
          <ac:chgData name="Kulinich Bohdan" userId="48e65c9f34e137d0" providerId="LiveId" clId="{9EC74837-C82B-D047-9A7B-585242D3D98D}" dt="2023-07-15T17:48:40.985" v="9524" actId="14430"/>
          <ac:spMkLst>
            <pc:docMk/>
            <pc:sldMk cId="727371810" sldId="293"/>
            <ac:spMk id="35" creationId="{B9CF9702-6BEF-5BDD-3A7B-879B0E4896CF}"/>
          </ac:spMkLst>
        </pc:spChg>
        <pc:spChg chg="mod modVis">
          <ac:chgData name="Kulinich Bohdan" userId="48e65c9f34e137d0" providerId="LiveId" clId="{9EC74837-C82B-D047-9A7B-585242D3D98D}" dt="2023-07-15T17:48:41.124" v="9525" actId="14430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37" creationId="{D1F8E368-60CE-B5CC-E9CE-424C535A7662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39" creationId="{F86A4966-F788-A75D-2CE0-C15BD7C84FCE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66" creationId="{C8C00D57-CAA5-3B6C-3850-1308EDCAA548}"/>
          </ac:spMkLst>
        </pc:spChg>
        <pc:spChg chg="add mod modVis">
          <ac:chgData name="Kulinich Bohdan" userId="48e65c9f34e137d0" providerId="LiveId" clId="{9EC74837-C82B-D047-9A7B-585242D3D98D}" dt="2023-07-15T17:48:41.426" v="9527" actId="14430"/>
          <ac:spMkLst>
            <pc:docMk/>
            <pc:sldMk cId="727371810" sldId="293"/>
            <ac:spMk id="72" creationId="{9A2901D4-6350-808B-A61F-D546EE156CB3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73" creationId="{D48ADB5A-2A02-17BB-4175-515F66093E66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4" creationId="{ACDC615B-974C-D17D-E02E-2F58DBD4D2B8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5" creationId="{E4E277BB-037F-55D8-9E75-FAFFE08F8167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6" creationId="{735C77F2-382A-E28C-26DA-7B836408353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7" creationId="{66052279-E91A-E8F2-8EB7-EFFA887B484C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8" creationId="{E3F96EAB-E22F-5383-6051-70428ABE58F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0" creationId="{D9CE5A89-8066-0AD7-7C5A-B8E892F3D6D2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1" creationId="{93BC9AE2-5FF7-2A3B-AF0F-9F3A48A192B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3" creationId="{2F4D2BCA-D720-EB6A-290A-FDAA00C9EE19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7" creationId="{6A7A2E94-57B6-7B9D-F83B-F20A1CAD0EF5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8" creationId="{2231134F-F3F5-A734-A685-E529C54D0E14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9" creationId="{474C4403-38DC-8197-6EBD-F59FE8B78795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0" creationId="{A98090FE-D4DA-9765-21D3-875A89579E9B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1" creationId="{CEEB80FF-7CE9-8BF3-1F2A-8B3F54A4D9A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92" creationId="{FABF8ED6-2C4D-E088-8520-9F4F6E54088F}"/>
          </ac:spMkLst>
        </pc:spChg>
        <pc:spChg chg="add mod modVis">
          <ac:chgData name="Kulinich Bohdan" userId="48e65c9f34e137d0" providerId="LiveId" clId="{9EC74837-C82B-D047-9A7B-585242D3D98D}" dt="2023-07-15T17:48:41.276" v="9526" actId="14430"/>
          <ac:spMkLst>
            <pc:docMk/>
            <pc:sldMk cId="727371810" sldId="293"/>
            <ac:spMk id="93" creationId="{F5815B4F-9A3F-13A7-CA63-E20174808090}"/>
          </ac:spMkLst>
        </pc:spChg>
        <pc:spChg chg="add mod">
          <ac:chgData name="Kulinich Bohdan" userId="48e65c9f34e137d0" providerId="LiveId" clId="{9EC74837-C82B-D047-9A7B-585242D3D98D}" dt="2023-07-15T13:19:12.166" v="7038" actId="20577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6" creationId="{39C1B446-A1FB-47C4-FC05-79619E88C5B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7" creationId="{7EDB6CE8-3386-72FB-38AD-44AF4DA879D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8" creationId="{5CA43A7A-C0EB-08AE-406B-BD197D8EE23D}"/>
          </ac:spMkLst>
        </pc:spChg>
        <pc:spChg chg="add mod">
          <ac:chgData name="Kulinich Bohdan" userId="48e65c9f34e137d0" providerId="LiveId" clId="{9EC74837-C82B-D047-9A7B-585242D3D98D}" dt="2023-07-15T17:48:43.578" v="9537" actId="207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130" creationId="{2766F359-576A-BBDA-8DEC-B54FC6B9C50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1" creationId="{B7CB7858-15D2-85AB-3AAB-98AA6E2D6DE4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2" creationId="{31400252-DB37-F14E-D567-10F6B7FE59D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3" creationId="{07DD3E66-A358-DE5C-BEBB-12D04E8B8724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3" creationId="{532ECE65-1677-D513-141E-6EC4ECDE4AE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4" creationId="{5CF9CE17-2454-9CDA-F2F8-F73BDF15622F}"/>
          </ac:spMkLst>
        </pc:spChg>
        <pc:spChg chg="add del mod">
          <ac:chgData name="Kulinich Bohdan" userId="48e65c9f34e137d0" providerId="LiveId" clId="{9EC74837-C82B-D047-9A7B-585242D3D98D}" dt="2023-07-15T13:15:09.279" v="6957" actId="478"/>
          <ac:spMkLst>
            <pc:docMk/>
            <pc:sldMk cId="727371810" sldId="293"/>
            <ac:spMk id="155" creationId="{9DD88DB8-9E77-85F7-A314-C902C4899A37}"/>
          </ac:spMkLst>
        </pc:spChg>
        <pc:spChg chg="add mod modVis">
          <ac:chgData name="Kulinich Bohdan" userId="48e65c9f34e137d0" providerId="LiveId" clId="{9EC74837-C82B-D047-9A7B-585242D3D98D}" dt="2023-07-15T17:48:42.133" v="9530" actId="14430"/>
          <ac:spMkLst>
            <pc:docMk/>
            <pc:sldMk cId="727371810" sldId="293"/>
            <ac:spMk id="156" creationId="{2D434103-7E27-A3FA-7BE5-DB63CC02E412}"/>
          </ac:spMkLst>
        </pc:spChg>
        <pc:spChg chg="add mod modVis">
          <ac:chgData name="Kulinich Bohdan" userId="48e65c9f34e137d0" providerId="LiveId" clId="{9EC74837-C82B-D047-9A7B-585242D3D98D}" dt="2023-07-15T17:48:41.978" v="9529" actId="14430"/>
          <ac:spMkLst>
            <pc:docMk/>
            <pc:sldMk cId="727371810" sldId="293"/>
            <ac:spMk id="157" creationId="{947EA6DF-630F-7C48-6D37-7E9DD70B4E29}"/>
          </ac:spMkLst>
        </pc:spChg>
        <pc:spChg chg="add del mod">
          <ac:chgData name="Kulinich Bohdan" userId="48e65c9f34e137d0" providerId="LiveId" clId="{9EC74837-C82B-D047-9A7B-585242D3D98D}" dt="2023-07-15T13:25:41.894" v="7142" actId="478"/>
          <ac:spMkLst>
            <pc:docMk/>
            <pc:sldMk cId="727371810" sldId="293"/>
            <ac:spMk id="159" creationId="{5C466011-DBAD-8CFD-42C3-23AC617261D3}"/>
          </ac:spMkLst>
        </pc:spChg>
        <pc:spChg chg="add mod modVis">
          <ac:chgData name="Kulinich Bohdan" userId="48e65c9f34e137d0" providerId="LiveId" clId="{9EC74837-C82B-D047-9A7B-585242D3D98D}" dt="2023-07-15T17:48:45.311" v="9540" actId="208"/>
          <ac:spMkLst>
            <pc:docMk/>
            <pc:sldMk cId="727371810" sldId="293"/>
            <ac:spMk id="163" creationId="{800E0D29-B33C-9126-7413-58636C2D52BD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4" creationId="{E967506C-4136-B23A-31FE-728B4154EC92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5" creationId="{2ECE00CB-8CFE-638F-0ABC-13A3A757AD37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6" creationId="{7AEF956F-4EA2-5599-04B0-2BF967A3DB21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7" creationId="{B100F101-3D5F-2533-741C-688D6B79EB96}"/>
          </ac:spMkLst>
        </pc:spChg>
        <pc:grpChg chg="mod modVis">
          <ac:chgData name="Kulinich Bohdan" userId="48e65c9f34e137d0" providerId="LiveId" clId="{9EC74837-C82B-D047-9A7B-585242D3D98D}" dt="2023-07-15T17:48:42.289" v="9531" actId="14430"/>
          <ac:grpSpMkLst>
            <pc:docMk/>
            <pc:sldMk cId="727371810" sldId="293"/>
            <ac:grpSpMk id="57" creationId="{3D228806-B3AD-7ED2-D217-956C3ADD9CCC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6" creationId="{4C94A816-71B1-68B7-E5CE-2CA595F40BC9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7" creationId="{337C85BA-AEAD-6097-A645-9E2E659107A8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27" creationId="{BA6B00A1-FFEB-DAE8-16A0-592D37EC399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1" creationId="{3D07AD6E-C48E-84E6-4440-A3260627FFC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2" creationId="{E4FEF2B7-4633-A7C7-93EB-E87EE1D03E47}"/>
          </ac:grpSpMkLst>
        </pc:grpChg>
        <pc:grpChg chg="add mod">
          <ac:chgData name="Kulinich Bohdan" userId="48e65c9f34e137d0" providerId="LiveId" clId="{9EC74837-C82B-D047-9A7B-585242D3D98D}" dt="2023-07-15T17:46:20.031" v="9506" actId="167"/>
          <ac:grpSpMkLst>
            <pc:docMk/>
            <pc:sldMk cId="727371810" sldId="293"/>
            <ac:grpSpMk id="158" creationId="{BD01581A-1D22-E437-9FC0-68EE4951EC5D}"/>
          </ac:grpSpMkLst>
        </pc:grpChg>
        <pc:grpChg chg="add del mod">
          <ac:chgData name="Kulinich Bohdan" userId="48e65c9f34e137d0" providerId="LiveId" clId="{9EC74837-C82B-D047-9A7B-585242D3D98D}" dt="2023-07-15T17:48:43.070" v="9535" actId="165"/>
          <ac:grpSpMkLst>
            <pc:docMk/>
            <pc:sldMk cId="727371810" sldId="293"/>
            <ac:grpSpMk id="168" creationId="{D4E8B26A-A436-CFAE-2BA2-14E90284242E}"/>
          </ac:grpSpMkLst>
        </pc:grp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0" creationId="{D7B12197-1F73-5B18-0FDC-27E5380B5A38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1" creationId="{E58A2E9B-5C1F-6E95-53C3-C229B66D9034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2" creationId="{5F9659D5-E87B-146A-1C45-FB6E56E455E2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3" creationId="{0801AE03-5A09-112C-3295-11B649326023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5" creationId="{7926DA5F-DFDC-23ED-37CF-B448472DB90C}"/>
          </ac:picMkLst>
        </pc:pic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13" creationId="{61F4C394-499E-1612-D3DF-5490050066C0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0" creationId="{4FE11BB5-63E4-08A8-CB6C-5DD20C1AC59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2" creationId="{C5E6A954-6079-1F08-3542-8A937AD175CD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5" creationId="{7398976F-6F23-B957-EC14-5115A3DAB1D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7" creationId="{0B814602-3923-47ED-6336-84347C16E5A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1" creationId="{35B9055C-3B6B-49C8-A3EE-94CFFB9302C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8" creationId="{FA0BDEBC-29FF-0597-D7AC-6A84E6BDEE6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68" creationId="{73BD523D-248C-728F-9443-FC96A2C85B29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85" creationId="{E860DD49-C721-AB3C-71E9-9F8777B6DC9D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95" creationId="{B5DB616B-8C1C-EC49-762B-83760A2FA93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99" creationId="{D649A3CC-C3DB-5056-1C72-0854E3760C60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02" creationId="{E64ED5E6-20DE-3064-C2D8-3BAF9560376F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28" creationId="{92237551-9D81-F495-C6F8-D28C194128D8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35" creationId="{6BD4AB58-9785-8800-1B60-A24F5EC6C74A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40" creationId="{8EE34A5F-D1E7-BFCC-6D63-2B73FDA75FF6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41" creationId="{400B5254-AC03-F7E5-7761-F765D96CB1C2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5" creationId="{6D96A27B-0E60-FCC1-B857-B3F173B1F0B9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7" creationId="{E0CC4DB9-9027-9D9A-8143-35D790F04330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8" creationId="{5EDD09FD-8064-44E8-B08C-D3A21B784EF8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0" creationId="{4E4A2DE5-0CAB-E0FC-DD32-11CDF576D06E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3" creationId="{E660269E-3288-A137-216B-EAA8725D23B4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4" creationId="{14EE189E-0380-FA04-4698-EBD11EB31439}"/>
          </ac:cxnSpMkLst>
        </pc:cxnChg>
        <pc:cxnChg chg="add del mod">
          <ac:chgData name="Kulinich Bohdan" userId="48e65c9f34e137d0" providerId="LiveId" clId="{9EC74837-C82B-D047-9A7B-585242D3D98D}" dt="2023-07-15T13:25:53.086" v="7145" actId="478"/>
          <ac:cxnSpMkLst>
            <pc:docMk/>
            <pc:sldMk cId="727371810" sldId="293"/>
            <ac:cxnSpMk id="160" creationId="{8FECA265-B420-347B-170E-ABA2B6E685DE}"/>
          </ac:cxnSpMkLst>
        </pc:cxnChg>
      </pc:sldChg>
      <pc:sldChg chg="del">
        <pc:chgData name="Kulinich Bohdan" userId="48e65c9f34e137d0" providerId="LiveId" clId="{9EC74837-C82B-D047-9A7B-585242D3D98D}" dt="2023-07-14T20:14:15.044" v="5464" actId="2696"/>
        <pc:sldMkLst>
          <pc:docMk/>
          <pc:sldMk cId="2314740734" sldId="295"/>
        </pc:sldMkLst>
      </pc:sldChg>
      <pc:sldChg chg="addSp delSp modSp add mod setBg addAnim delAnim modAnim">
        <pc:chgData name="Kulinich Bohdan" userId="48e65c9f34e137d0" providerId="LiveId" clId="{9EC74837-C82B-D047-9A7B-585242D3D98D}" dt="2023-07-13T08:14:19.603" v="1660"/>
        <pc:sldMkLst>
          <pc:docMk/>
          <pc:sldMk cId="171306018" sldId="296"/>
        </pc:sldMkLst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9" creationId="{112C7222-4289-182D-192C-2C435F6AFE98}"/>
          </ac:spMkLst>
        </pc:spChg>
        <pc:spChg chg="del">
          <ac:chgData name="Kulinich Bohdan" userId="48e65c9f34e137d0" providerId="LiveId" clId="{9EC74837-C82B-D047-9A7B-585242D3D98D}" dt="2023-07-11T10:46:37.985" v="656" actId="478"/>
          <ac:spMkLst>
            <pc:docMk/>
            <pc:sldMk cId="171306018" sldId="296"/>
            <ac:spMk id="11" creationId="{DFEEC704-E467-A7EF-639C-65BF743FD7FB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8" creationId="{B1ACC761-06E5-8B64-C70F-E65CCB3349F7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9" creationId="{248681FF-4DAA-FAF5-37CA-19F591B665A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0" creationId="{B6474D58-F2DA-E693-276F-52D7A453BBBB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1" creationId="{6C4A2EB1-4393-8ECE-4868-8ED9977F81B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2" creationId="{3F5DAE8A-DC9E-B0A0-65D0-AE7D77076C04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3" creationId="{EEB10143-DE47-D659-8313-3D855479BA31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5" creationId="{1564CF1B-97F5-0958-C054-E5E4D12DDEBE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8" creationId="{F6E2ED23-EB60-5FFA-889F-C85629753B4C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9" creationId="{964C5463-0506-8661-6B0E-43DCA942403A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7" creationId="{126691CC-6344-284E-0625-415603023754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8" creationId="{BE6D722C-1CD8-E50C-07F2-3084CB541406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9" creationId="{FF43D466-15D9-90BC-8A27-59D1CA617363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0" creationId="{F2FC9D0B-4694-F276-1328-10A845CE5A8D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2" creationId="{4869766A-4C8C-AE96-982F-694119B50A7B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7" creationId="{B560F31A-B476-1E45-850D-D48B75C770BE}"/>
          </ac:spMkLst>
        </pc:spChg>
        <pc:spChg chg="add mod">
          <ac:chgData name="Kulinich Bohdan" userId="48e65c9f34e137d0" providerId="LiveId" clId="{9EC74837-C82B-D047-9A7B-585242D3D98D}" dt="2023-07-11T11:17:11.061" v="1064" actId="164"/>
          <ac:spMkLst>
            <pc:docMk/>
            <pc:sldMk cId="171306018" sldId="296"/>
            <ac:spMk id="171" creationId="{64E250CB-9540-58EF-81D5-48436A9A423B}"/>
          </ac:spMkLst>
        </pc:spChg>
        <pc:spChg chg="add mod">
          <ac:chgData name="Kulinich Bohdan" userId="48e65c9f34e137d0" providerId="LiveId" clId="{9EC74837-C82B-D047-9A7B-585242D3D98D}" dt="2023-07-11T11:16:06.106" v="1041" actId="571"/>
          <ac:spMkLst>
            <pc:docMk/>
            <pc:sldMk cId="171306018" sldId="296"/>
            <ac:spMk id="172" creationId="{8F37DC03-BAEC-8D41-9053-1F57D8224FFA}"/>
          </ac:spMkLst>
        </pc:spChg>
        <pc:spChg chg="add del mod">
          <ac:chgData name="Kulinich Bohdan" userId="48e65c9f34e137d0" providerId="LiveId" clId="{9EC74837-C82B-D047-9A7B-585242D3D98D}" dt="2023-07-11T11:26:08.683" v="1271" actId="164"/>
          <ac:spMkLst>
            <pc:docMk/>
            <pc:sldMk cId="171306018" sldId="296"/>
            <ac:spMk id="174" creationId="{F091AB25-071D-EDC8-DB18-DCE395C8B9E6}"/>
          </ac:spMkLst>
        </pc:spChg>
        <pc:spChg chg="add mod">
          <ac:chgData name="Kulinich Bohdan" userId="48e65c9f34e137d0" providerId="LiveId" clId="{9EC74837-C82B-D047-9A7B-585242D3D98D}" dt="2023-07-11T13:45:07.319" v="1650" actId="1076"/>
          <ac:spMkLst>
            <pc:docMk/>
            <pc:sldMk cId="171306018" sldId="296"/>
            <ac:spMk id="275" creationId="{7B07220B-437E-5177-388D-8CFBD7EA8BAA}"/>
          </ac:spMkLst>
        </pc:spChg>
        <pc:spChg chg="add mod">
          <ac:chgData name="Kulinich Bohdan" userId="48e65c9f34e137d0" providerId="LiveId" clId="{9EC74837-C82B-D047-9A7B-585242D3D98D}" dt="2023-07-11T13:44:48.528" v="1623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 topLvl">
          <ac:chgData name="Kulinich Bohdan" userId="48e65c9f34e137d0" providerId="LiveId" clId="{9EC74837-C82B-D047-9A7B-585242D3D98D}" dt="2023-07-11T10:51:41.909" v="737" actId="165"/>
          <ac:grpSpMkLst>
            <pc:docMk/>
            <pc:sldMk cId="171306018" sldId="296"/>
            <ac:grpSpMk id="4" creationId="{E393DB24-DD1D-4365-8848-C19ECF7C7EC5}"/>
          </ac:grpSpMkLst>
        </pc:grpChg>
        <pc:grpChg chg="add del mod">
          <ac:chgData name="Kulinich Bohdan" userId="48e65c9f34e137d0" providerId="LiveId" clId="{9EC74837-C82B-D047-9A7B-585242D3D98D}" dt="2023-07-11T10:48:04.979" v="677" actId="165"/>
          <ac:grpSpMkLst>
            <pc:docMk/>
            <pc:sldMk cId="171306018" sldId="296"/>
            <ac:grpSpMk id="5" creationId="{4E239E78-624B-E6C8-3E7A-B2F93E02FD0C}"/>
          </ac:grpSpMkLst>
        </pc:grpChg>
        <pc:grpChg chg="add mod">
          <ac:chgData name="Kulinich Bohdan" userId="48e65c9f34e137d0" providerId="LiveId" clId="{9EC74837-C82B-D047-9A7B-585242D3D98D}" dt="2023-07-11T10:48:42.979" v="689" actId="164"/>
          <ac:grpSpMkLst>
            <pc:docMk/>
            <pc:sldMk cId="171306018" sldId="296"/>
            <ac:grpSpMk id="6" creationId="{D70AC82B-D50E-DAAD-B481-B0B1508F5C32}"/>
          </ac:grpSpMkLst>
        </pc:grpChg>
        <pc:grpChg chg="add del mod">
          <ac:chgData name="Kulinich Bohdan" userId="48e65c9f34e137d0" providerId="LiveId" clId="{9EC74837-C82B-D047-9A7B-585242D3D98D}" dt="2023-07-11T10:49:18.665" v="697" actId="165"/>
          <ac:grpSpMkLst>
            <pc:docMk/>
            <pc:sldMk cId="171306018" sldId="296"/>
            <ac:grpSpMk id="7" creationId="{BB64DF46-3545-8BCF-1ECC-42932537E399}"/>
          </ac:grpSpMkLst>
        </pc:grpChg>
        <pc:grpChg chg="add del mod">
          <ac:chgData name="Kulinich Bohdan" userId="48e65c9f34e137d0" providerId="LiveId" clId="{9EC74837-C82B-D047-9A7B-585242D3D98D}" dt="2023-07-11T10:51:05.836" v="728" actId="165"/>
          <ac:grpSpMkLst>
            <pc:docMk/>
            <pc:sldMk cId="171306018" sldId="296"/>
            <ac:grpSpMk id="8" creationId="{55B91797-44DF-72BD-9AAA-83781A620E28}"/>
          </ac:grpSpMkLst>
        </pc:grpChg>
        <pc:grpChg chg="del">
          <ac:chgData name="Kulinich Bohdan" userId="48e65c9f34e137d0" providerId="LiveId" clId="{9EC74837-C82B-D047-9A7B-585242D3D98D}" dt="2023-07-11T10:47:24.896" v="664" actId="165"/>
          <ac:grpSpMkLst>
            <pc:docMk/>
            <pc:sldMk cId="171306018" sldId="296"/>
            <ac:grpSpMk id="27" creationId="{09860CF0-D2D7-2DFC-5566-01002157C131}"/>
          </ac:grpSpMkLst>
        </pc:grpChg>
        <pc:grpChg chg="add del mod">
          <ac:chgData name="Kulinich Bohdan" userId="48e65c9f34e137d0" providerId="LiveId" clId="{9EC74837-C82B-D047-9A7B-585242D3D98D}" dt="2023-07-11T13:26:34.579" v="1388" actId="165"/>
          <ac:grpSpMkLst>
            <pc:docMk/>
            <pc:sldMk cId="171306018" sldId="296"/>
            <ac:grpSpMk id="30" creationId="{6EE041DC-DD5D-880F-C996-12235FF19AD7}"/>
          </ac:grpSpMkLst>
        </pc:grpChg>
        <pc:grpChg chg="add del mod">
          <ac:chgData name="Kulinich Bohdan" userId="48e65c9f34e137d0" providerId="LiveId" clId="{9EC74837-C82B-D047-9A7B-585242D3D98D}" dt="2023-07-11T11:04:07.232" v="794" actId="165"/>
          <ac:grpSpMkLst>
            <pc:docMk/>
            <pc:sldMk cId="171306018" sldId="296"/>
            <ac:grpSpMk id="31" creationId="{C1908159-B5DB-B3E7-DA05-58356478FBDC}"/>
          </ac:grpSpMkLst>
        </pc:grpChg>
        <pc:grpChg chg="mod modVis">
          <ac:chgData name="Kulinich Bohdan" userId="48e65c9f34e137d0" providerId="LiveId" clId="{9EC74837-C82B-D047-9A7B-585242D3D98D}" dt="2023-07-12T14:50:35.189" v="1658" actId="14429"/>
          <ac:grpSpMkLst>
            <pc:docMk/>
            <pc:sldMk cId="171306018" sldId="296"/>
            <ac:grpSpMk id="87" creationId="{1400B17D-F80A-7E47-D32E-DD23639B0195}"/>
          </ac:grpSpMkLst>
        </pc:grpChg>
        <pc:grpChg chg="add mod">
          <ac:chgData name="Kulinich Bohdan" userId="48e65c9f34e137d0" providerId="LiveId" clId="{9EC74837-C82B-D047-9A7B-585242D3D98D}" dt="2023-07-11T11:21:30.762" v="1220" actId="164"/>
          <ac:grpSpMkLst>
            <pc:docMk/>
            <pc:sldMk cId="171306018" sldId="296"/>
            <ac:grpSpMk id="153" creationId="{7C8C9146-613B-D6A1-C4ED-8B4763E68554}"/>
          </ac:grpSpMkLst>
        </pc:grpChg>
        <pc:grpChg chg="add mod">
          <ac:chgData name="Kulinich Bohdan" userId="48e65c9f34e137d0" providerId="LiveId" clId="{9EC74837-C82B-D047-9A7B-585242D3D98D}" dt="2023-07-11T11:14:07.047" v="938" actId="164"/>
          <ac:grpSpMkLst>
            <pc:docMk/>
            <pc:sldMk cId="171306018" sldId="296"/>
            <ac:grpSpMk id="161" creationId="{1392BE9F-6C2A-CAF6-BA81-63279B73CECE}"/>
          </ac:grpSpMkLst>
        </pc:grpChg>
        <pc:grpChg chg="add mod">
          <ac:chgData name="Kulinich Bohdan" userId="48e65c9f34e137d0" providerId="LiveId" clId="{9EC74837-C82B-D047-9A7B-585242D3D98D}" dt="2023-07-11T11:14:37.232" v="951" actId="1076"/>
          <ac:grpSpMkLst>
            <pc:docMk/>
            <pc:sldMk cId="171306018" sldId="296"/>
            <ac:grpSpMk id="164" creationId="{073C84D6-C25C-AF15-5BE3-BFB90481ED6B}"/>
          </ac:grpSpMkLst>
        </pc:grpChg>
        <pc:grpChg chg="add mod">
          <ac:chgData name="Kulinich Bohdan" userId="48e65c9f34e137d0" providerId="LiveId" clId="{9EC74837-C82B-D047-9A7B-585242D3D98D}" dt="2023-07-11T11:19:21.723" v="1202" actId="1076"/>
          <ac:grpSpMkLst>
            <pc:docMk/>
            <pc:sldMk cId="171306018" sldId="296"/>
            <ac:grpSpMk id="173" creationId="{231CCBD3-D558-8B9D-F577-442384B0894D}"/>
          </ac:grpSpMkLst>
        </pc:grpChg>
        <pc:grpChg chg="add del mod">
          <ac:chgData name="Kulinich Bohdan" userId="48e65c9f34e137d0" providerId="LiveId" clId="{9EC74837-C82B-D047-9A7B-585242D3D98D}" dt="2023-07-11T11:21:27.019" v="1219"/>
          <ac:grpSpMkLst>
            <pc:docMk/>
            <pc:sldMk cId="171306018" sldId="296"/>
            <ac:grpSpMk id="175" creationId="{7BEB3B34-D8A4-8A20-A4B9-99A075C20852}"/>
          </ac:grpSpMkLst>
        </pc:grpChg>
        <pc:grpChg chg="add del mod">
          <ac:chgData name="Kulinich Bohdan" userId="48e65c9f34e137d0" providerId="LiveId" clId="{9EC74837-C82B-D047-9A7B-585242D3D98D}" dt="2023-07-11T11:26:08.683" v="1271" actId="164"/>
          <ac:grpSpMkLst>
            <pc:docMk/>
            <pc:sldMk cId="171306018" sldId="296"/>
            <ac:grpSpMk id="183" creationId="{A1F3BA2E-E034-58AE-7BC5-4D5C166EC1CD}"/>
          </ac:grpSpMkLst>
        </pc:grpChg>
        <pc:grpChg chg="add mod modVis">
          <ac:chgData name="Kulinich Bohdan" userId="48e65c9f34e137d0" providerId="LiveId" clId="{9EC74837-C82B-D047-9A7B-585242D3D98D}" dt="2023-07-11T11:26:21.160" v="1277" actId="14429"/>
          <ac:grpSpMkLst>
            <pc:docMk/>
            <pc:sldMk cId="171306018" sldId="296"/>
            <ac:grpSpMk id="184" creationId="{3498640A-730C-8D3B-96CC-E472AA312809}"/>
          </ac:grpSpMkLst>
        </pc:grpChg>
        <pc:grpChg chg="mod">
          <ac:chgData name="Kulinich Bohdan" userId="48e65c9f34e137d0" providerId="LiveId" clId="{9EC74837-C82B-D047-9A7B-585242D3D98D}" dt="2023-07-11T11:21:31.841" v="1221"/>
          <ac:grpSpMkLst>
            <pc:docMk/>
            <pc:sldMk cId="171306018" sldId="296"/>
            <ac:grpSpMk id="186" creationId="{6C803EDC-53DE-5650-A9E3-19F4A1B754B4}"/>
          </ac:grpSpMkLst>
        </pc:grpChg>
        <pc:grpChg chg="add del mod topLvl">
          <ac:chgData name="Kulinich Bohdan" userId="48e65c9f34e137d0" providerId="LiveId" clId="{9EC74837-C82B-D047-9A7B-585242D3D98D}" dt="2023-07-11T13:38:31.007" v="1509" actId="165"/>
          <ac:grpSpMkLst>
            <pc:docMk/>
            <pc:sldMk cId="171306018" sldId="296"/>
            <ac:grpSpMk id="194" creationId="{B0A6BC84-3743-ADB6-852A-A08D22F93190}"/>
          </ac:grpSpMkLst>
        </pc:grpChg>
        <pc:grpChg chg="add mod">
          <ac:chgData name="Kulinich Bohdan" userId="48e65c9f34e137d0" providerId="LiveId" clId="{9EC74837-C82B-D047-9A7B-585242D3D98D}" dt="2023-07-11T11:26:10.443" v="1273" actId="1076"/>
          <ac:grpSpMkLst>
            <pc:docMk/>
            <pc:sldMk cId="171306018" sldId="296"/>
            <ac:grpSpMk id="195" creationId="{C3745307-9F09-149F-682D-E6831FF1EC95}"/>
          </ac:grpSpMkLst>
        </pc:grpChg>
        <pc:grpChg chg="add del mod">
          <ac:chgData name="Kulinich Bohdan" userId="48e65c9f34e137d0" providerId="LiveId" clId="{9EC74837-C82B-D047-9A7B-585242D3D98D}" dt="2023-07-11T13:38:27.442" v="1508" actId="165"/>
          <ac:grpSpMkLst>
            <pc:docMk/>
            <pc:sldMk cId="171306018" sldId="296"/>
            <ac:grpSpMk id="212" creationId="{81B2AEFA-5DD7-194B-EBC3-B9FFA1EFBC98}"/>
          </ac:grpSpMkLst>
        </pc:grpChg>
        <pc:grpChg chg="add mod">
          <ac:chgData name="Kulinich Bohdan" userId="48e65c9f34e137d0" providerId="LiveId" clId="{9EC74837-C82B-D047-9A7B-585242D3D98D}" dt="2023-07-11T13:41:43.528" v="1539" actId="164"/>
          <ac:grpSpMkLst>
            <pc:docMk/>
            <pc:sldMk cId="171306018" sldId="296"/>
            <ac:grpSpMk id="274" creationId="{36E60F9A-F686-053F-309B-A50750017EB2}"/>
          </ac:grpSpMkLst>
        </pc:grpChg>
        <pc:picChg chg="add mod">
          <ac:chgData name="Kulinich Bohdan" userId="48e65c9f34e137d0" providerId="LiveId" clId="{9EC74837-C82B-D047-9A7B-585242D3D98D}" dt="2023-07-11T13:33:08.616" v="1481" actId="166"/>
          <ac:picMkLst>
            <pc:docMk/>
            <pc:sldMk cId="171306018" sldId="296"/>
            <ac:picMk id="2" creationId="{03BB9CB7-3633-7310-EA2D-DB4F9587E232}"/>
          </ac:picMkLst>
        </pc:picChg>
        <pc:picChg chg="mod">
          <ac:chgData name="Kulinich Bohdan" userId="48e65c9f34e137d0" providerId="LiveId" clId="{9EC74837-C82B-D047-9A7B-585242D3D98D}" dt="2023-07-11T13:38:50.941" v="1510" actId="166"/>
          <ac:picMkLst>
            <pc:docMk/>
            <pc:sldMk cId="171306018" sldId="296"/>
            <ac:picMk id="16" creationId="{420B6ECF-D877-A949-E244-77C5FBEB78A1}"/>
          </ac:picMkLst>
        </pc:picChg>
        <pc:picChg chg="mod modVis">
          <ac:chgData name="Kulinich Bohdan" userId="48e65c9f34e137d0" providerId="LiveId" clId="{9EC74837-C82B-D047-9A7B-585242D3D98D}" dt="2023-07-12T14:50:12.348" v="1656" actId="14430"/>
          <ac:picMkLst>
            <pc:docMk/>
            <pc:sldMk cId="171306018" sldId="296"/>
            <ac:picMk id="151" creationId="{719B831F-A1C9-E1EF-7486-5328AD3480C2}"/>
          </ac:picMkLst>
        </pc:picChg>
        <pc:picChg chg="add del mod">
          <ac:chgData name="Kulinich Bohdan" userId="48e65c9f34e137d0" providerId="LiveId" clId="{9EC74837-C82B-D047-9A7B-585242D3D98D}" dt="2023-07-11T13:28:16.218" v="1420"/>
          <ac:picMkLst>
            <pc:docMk/>
            <pc:sldMk cId="171306018" sldId="296"/>
            <ac:picMk id="245" creationId="{D05FB79F-F315-D67C-2500-38A8260D8C48}"/>
          </ac:picMkLst>
        </pc:pic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0" creationId="{3946C099-001B-1064-3B55-F165909B1D6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2" creationId="{9BAED246-E857-0B3F-C0E8-DA7A4BA8715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3" creationId="{675672F6-FF16-6A91-3AE6-524148A595F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4" creationId="{FF0993F7-5A05-9C71-FC00-00E90D139B83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5" creationId="{0A5AD323-5E92-F16E-DB4E-A5DD62A8C428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7" creationId="{642873E0-8BCD-B7B0-9125-1CA774FA818D}"/>
          </ac:cxnSpMkLst>
        </pc:cxnChg>
        <pc:cxnChg chg="del mod topLvl">
          <ac:chgData name="Kulinich Bohdan" userId="48e65c9f34e137d0" providerId="LiveId" clId="{9EC74837-C82B-D047-9A7B-585242D3D98D}" dt="2023-07-11T11:12:56.064" v="900" actId="478"/>
          <ac:cxnSpMkLst>
            <pc:docMk/>
            <pc:sldMk cId="171306018" sldId="296"/>
            <ac:cxnSpMk id="32" creationId="{35A252E1-9450-95D9-B998-97C03B42BC98}"/>
          </ac:cxnSpMkLst>
        </pc:cxnChg>
        <pc:cxnChg chg="mod topLvl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33" creationId="{562173D2-9C7C-9A7E-2C1F-003C2A8B62AE}"/>
          </ac:cxnSpMkLst>
        </pc:cxnChg>
        <pc:cxnChg chg="del mod topLvl">
          <ac:chgData name="Kulinich Bohdan" userId="48e65c9f34e137d0" providerId="LiveId" clId="{9EC74837-C82B-D047-9A7B-585242D3D98D}" dt="2023-07-11T11:13:40.249" v="928" actId="478"/>
          <ac:cxnSpMkLst>
            <pc:docMk/>
            <pc:sldMk cId="171306018" sldId="296"/>
            <ac:cxnSpMk id="34" creationId="{5C822196-C5E1-C1A5-57F3-15AE1F8CED69}"/>
          </ac:cxnSpMkLst>
        </pc:cxnChg>
        <pc:cxnChg chg="del mod topLvl">
          <ac:chgData name="Kulinich Bohdan" userId="48e65c9f34e137d0" providerId="LiveId" clId="{9EC74837-C82B-D047-9A7B-585242D3D98D}" dt="2023-07-11T11:13:34.054" v="926" actId="478"/>
          <ac:cxnSpMkLst>
            <pc:docMk/>
            <pc:sldMk cId="171306018" sldId="296"/>
            <ac:cxnSpMk id="35" creationId="{11D7E8E7-6174-68DA-BC50-1F12EAC00F4D}"/>
          </ac:cxnSpMkLst>
        </pc:cxnChg>
        <pc:cxnChg chg="add mod topLvl">
          <ac:chgData name="Kulinich Bohdan" userId="48e65c9f34e137d0" providerId="LiveId" clId="{9EC74837-C82B-D047-9A7B-585242D3D98D}" dt="2023-07-11T13:39:17.699" v="1512" actId="14100"/>
          <ac:cxnSpMkLst>
            <pc:docMk/>
            <pc:sldMk cId="171306018" sldId="296"/>
            <ac:cxnSpMk id="36" creationId="{62877495-B118-1DCA-DFBD-B2279FCBF733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0" creationId="{A6DAEBDF-99D6-8449-F375-985D77C87D3E}"/>
          </ac:cxnSpMkLst>
        </pc:cxnChg>
        <pc:cxnChg chg="add mod topLvl">
          <ac:chgData name="Kulinich Bohdan" userId="48e65c9f34e137d0" providerId="LiveId" clId="{9EC74837-C82B-D047-9A7B-585242D3D98D}" dt="2023-07-11T13:39:02.591" v="1511" actId="166"/>
          <ac:cxnSpMkLst>
            <pc:docMk/>
            <pc:sldMk cId="171306018" sldId="296"/>
            <ac:cxnSpMk id="44" creationId="{324B8E88-7773-DCA6-4E66-D30F0A7121BF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6" creationId="{79AA3985-7905-D8F2-BBAB-8E16DDC8747C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54" creationId="{20B511C6-77B1-7967-7917-B829332E4D96}"/>
          </ac:cxnSpMkLst>
        </pc:cxnChg>
        <pc:cxnChg chg="add del mod">
          <ac:chgData name="Kulinich Bohdan" userId="48e65c9f34e137d0" providerId="LiveId" clId="{9EC74837-C82B-D047-9A7B-585242D3D98D}" dt="2023-07-11T11:08:09.566" v="837" actId="478"/>
          <ac:cxnSpMkLst>
            <pc:docMk/>
            <pc:sldMk cId="171306018" sldId="296"/>
            <ac:cxnSpMk id="59" creationId="{E0DD5189-3599-522E-47C9-849F82E187FA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1" creationId="{BEF125D5-371C-D17F-8DE9-A41AC2271168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2" creationId="{771865F5-1B91-176A-932F-CE20CC532BE7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5" creationId="{AC9B98B4-492C-9313-B315-9577F1A0B82C}"/>
          </ac:cxnSpMkLst>
        </pc:cxnChg>
        <pc:cxnChg chg="add del mod">
          <ac:chgData name="Kulinich Bohdan" userId="48e65c9f34e137d0" providerId="LiveId" clId="{9EC74837-C82B-D047-9A7B-585242D3D98D}" dt="2023-07-11T11:08:08.521" v="835" actId="478"/>
          <ac:cxnSpMkLst>
            <pc:docMk/>
            <pc:sldMk cId="171306018" sldId="296"/>
            <ac:cxnSpMk id="67" creationId="{B03CD6F1-BB77-7815-265E-D02F8B1DF535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9" creationId="{E1CE1094-AB91-C8B0-B1B8-52DD974462F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1" creationId="{3DF6CF42-7F78-E406-C09C-DFA116DF191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3" creationId="{BA6A57D2-B5EA-2936-4EA3-29BE5A0B1CB5}"/>
          </ac:cxnSpMkLst>
        </pc:cxnChg>
        <pc:cxnChg chg="add del mod">
          <ac:chgData name="Kulinich Bohdan" userId="48e65c9f34e137d0" providerId="LiveId" clId="{9EC74837-C82B-D047-9A7B-585242D3D98D}" dt="2023-07-11T11:08:07.808" v="834" actId="478"/>
          <ac:cxnSpMkLst>
            <pc:docMk/>
            <pc:sldMk cId="171306018" sldId="296"/>
            <ac:cxnSpMk id="74" creationId="{7DD3F2C9-DD93-30D3-81BA-89EBD1E52C5E}"/>
          </ac:cxnSpMkLst>
        </pc:cxnChg>
        <pc:cxnChg chg="add del mod">
          <ac:chgData name="Kulinich Bohdan" userId="48e65c9f34e137d0" providerId="LiveId" clId="{9EC74837-C82B-D047-9A7B-585242D3D98D}" dt="2023-07-11T11:08:09.032" v="836" actId="478"/>
          <ac:cxnSpMkLst>
            <pc:docMk/>
            <pc:sldMk cId="171306018" sldId="296"/>
            <ac:cxnSpMk id="105" creationId="{86BA44E2-3B04-AE47-0C89-D943480CC308}"/>
          </ac:cxnSpMkLst>
        </pc:cxnChg>
        <pc:cxnChg chg="add del mod">
          <ac:chgData name="Kulinich Bohdan" userId="48e65c9f34e137d0" providerId="LiveId" clId="{9EC74837-C82B-D047-9A7B-585242D3D98D}" dt="2023-07-11T11:33:40.524" v="1344" actId="478"/>
          <ac:cxnSpMkLst>
            <pc:docMk/>
            <pc:sldMk cId="171306018" sldId="296"/>
            <ac:cxnSpMk id="107" creationId="{7FFA996C-2B39-B212-07BC-A8525D7D25D7}"/>
          </ac:cxnSpMkLst>
        </pc:cxnChg>
        <pc:cxnChg chg="add del mod">
          <ac:chgData name="Kulinich Bohdan" userId="48e65c9f34e137d0" providerId="LiveId" clId="{9EC74837-C82B-D047-9A7B-585242D3D98D}" dt="2023-07-11T11:33:12.081" v="1334" actId="478"/>
          <ac:cxnSpMkLst>
            <pc:docMk/>
            <pc:sldMk cId="171306018" sldId="296"/>
            <ac:cxnSpMk id="108" creationId="{2EFE0225-EB47-44AF-0CC6-7E7F4DEEDA6F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09" creationId="{90536CDB-2D3B-CFFE-1C32-FF994109B505}"/>
          </ac:cxnSpMkLst>
        </pc:cxnChg>
        <pc:cxnChg chg="add del mod">
          <ac:chgData name="Kulinich Bohdan" userId="48e65c9f34e137d0" providerId="LiveId" clId="{9EC74837-C82B-D047-9A7B-585242D3D98D}" dt="2023-07-11T11:33:13.305" v="1335" actId="478"/>
          <ac:cxnSpMkLst>
            <pc:docMk/>
            <pc:sldMk cId="171306018" sldId="296"/>
            <ac:cxnSpMk id="110" creationId="{61CA544E-18D3-0529-A0F9-41C85E042B59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6" creationId="{B73A1A09-CA54-3370-BB61-9D9C3F7400E8}"/>
          </ac:cxnSpMkLst>
        </pc:cxnChg>
        <pc:cxnChg chg="add del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8" creationId="{FDC23A77-E518-1FFE-BAAC-A5368C01824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20" creationId="{49F93398-7EFD-C833-1469-793F4C336F2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33" creationId="{7AB57459-1A2B-A1EC-6346-F53227C887A6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2" creationId="{BDF06138-7C30-087E-631B-1CF9E1AC3F7C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4" creationId="{EBD05663-C816-7D3F-B512-E14600B66BD8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50" creationId="{5312895E-10BE-711F-2CB1-8C8828F329FD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54" creationId="{CBEC1766-8357-81B2-355E-35FC772CEF0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56" creationId="{5B48F434-09C5-D5F2-F1FB-15EDDF76F799}"/>
          </ac:cxnSpMkLst>
        </pc:cxnChg>
        <pc:cxnChg chg="add del mod">
          <ac:chgData name="Kulinich Bohdan" userId="48e65c9f34e137d0" providerId="LiveId" clId="{9EC74837-C82B-D047-9A7B-585242D3D98D}" dt="2023-07-11T11:14:12.019" v="942" actId="478"/>
          <ac:cxnSpMkLst>
            <pc:docMk/>
            <pc:sldMk cId="171306018" sldId="296"/>
            <ac:cxnSpMk id="159" creationId="{89C50EEB-E882-FE36-BA0E-DB110A698B6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0" creationId="{BB37A523-1043-8ED2-CEDE-AA8C3C999B93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3" creationId="{98C9DEAE-AE36-569D-0B28-DD09EDC5A778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66" creationId="{CE8969A5-6402-9EE5-C46D-A2DA1CD349B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6" creationId="{3F7CA9DE-5EA2-A69B-2AE6-CDEA37B21451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7" creationId="{9D9C4E83-9D9C-6FFC-3A65-C07087978F2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8" creationId="{7C96D58B-EA58-1CE7-46E2-814E45AE41E0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9" creationId="{FA174653-D185-85D7-D7DD-FF7F39183046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0" creationId="{5BF3FDEE-7377-87E9-CF5D-A86AAE75E5B8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1" creationId="{784D6A18-D8C5-27FF-7779-2F1397FA87EF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2" creationId="{AA9AC0A4-E9FE-587E-F02A-B182122B6D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5" creationId="{189971B1-02A2-7DEB-AE5B-8CBE06C56E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7" creationId="{5FD7637E-89E4-74F9-9620-F3784207BE0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8" creationId="{212BF091-2168-7EA6-995A-C1B16A38CE2F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9" creationId="{17DB96FA-0A62-E60E-9573-00A3FD4A30E5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0" creationId="{E8B51927-FC20-F03B-B4E2-0A711DD7BDC2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1" creationId="{0AC8A93A-C93C-6CE1-D438-F43A7FA6AF50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2" creationId="{AA3A7FFB-4525-89C4-1A50-6FB5F52BCC4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3" creationId="{730B1D47-5CF6-5CCA-88F9-E108BF9EA3E2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197" creationId="{80A4BB33-2375-49DA-4D55-C5E9AA02D388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202" creationId="{53CE1462-1351-C4AE-F6A0-8121A443868A}"/>
          </ac:cxnSpMkLst>
        </pc:cxnChg>
        <pc:cxnChg chg="add del mod">
          <ac:chgData name="Kulinich Bohdan" userId="48e65c9f34e137d0" providerId="LiveId" clId="{9EC74837-C82B-D047-9A7B-585242D3D98D}" dt="2023-07-11T13:27:13.805" v="1397" actId="478"/>
          <ac:cxnSpMkLst>
            <pc:docMk/>
            <pc:sldMk cId="171306018" sldId="296"/>
            <ac:cxnSpMk id="214" creationId="{B22F87FC-EF42-3B0A-9397-675F06630153}"/>
          </ac:cxnSpMkLst>
        </pc:cxnChg>
        <pc:cxnChg chg="add del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17" creationId="{7D9111B4-7EAA-92FE-D29C-7068D01C5FF7}"/>
          </ac:cxnSpMkLst>
        </pc:cxnChg>
        <pc:cxnChg chg="add del mod">
          <ac:chgData name="Kulinich Bohdan" userId="48e65c9f34e137d0" providerId="LiveId" clId="{9EC74837-C82B-D047-9A7B-585242D3D98D}" dt="2023-07-11T11:34:54.359" v="1380" actId="478"/>
          <ac:cxnSpMkLst>
            <pc:docMk/>
            <pc:sldMk cId="171306018" sldId="296"/>
            <ac:cxnSpMk id="218" creationId="{3C116867-0DC8-09A2-0556-4637FD6BF3F5}"/>
          </ac:cxnSpMkLst>
        </pc:cxnChg>
        <pc:cxnChg chg="add del mod">
          <ac:chgData name="Kulinich Bohdan" userId="48e65c9f34e137d0" providerId="LiveId" clId="{9EC74837-C82B-D047-9A7B-585242D3D98D}" dt="2023-07-11T11:34:42.533" v="1374"/>
          <ac:cxnSpMkLst>
            <pc:docMk/>
            <pc:sldMk cId="171306018" sldId="296"/>
            <ac:cxnSpMk id="220" creationId="{2BE12F6A-C63C-9E87-7A70-A5FEF5B9ACB6}"/>
          </ac:cxnSpMkLst>
        </pc:cxnChg>
        <pc:cxnChg chg="add del mod">
          <ac:chgData name="Kulinich Bohdan" userId="48e65c9f34e137d0" providerId="LiveId" clId="{9EC74837-C82B-D047-9A7B-585242D3D98D}" dt="2023-07-11T11:34:42.146" v="1372"/>
          <ac:cxnSpMkLst>
            <pc:docMk/>
            <pc:sldMk cId="171306018" sldId="296"/>
            <ac:cxnSpMk id="221" creationId="{4E0AF548-255E-7510-27B2-A29345738B94}"/>
          </ac:cxnSpMkLst>
        </pc:cxnChg>
        <pc:cxnChg chg="add del mod">
          <ac:chgData name="Kulinich Bohdan" userId="48e65c9f34e137d0" providerId="LiveId" clId="{9EC74837-C82B-D047-9A7B-585242D3D98D}" dt="2023-07-11T11:34:41.767" v="1370"/>
          <ac:cxnSpMkLst>
            <pc:docMk/>
            <pc:sldMk cId="171306018" sldId="296"/>
            <ac:cxnSpMk id="222" creationId="{BD80CBA9-20DD-8E60-5EA2-2F9D458D9C5D}"/>
          </ac:cxnSpMkLst>
        </pc:cxnChg>
        <pc:cxnChg chg="add del mod">
          <ac:chgData name="Kulinich Bohdan" userId="48e65c9f34e137d0" providerId="LiveId" clId="{9EC74837-C82B-D047-9A7B-585242D3D98D}" dt="2023-07-11T11:34:41.301" v="1368"/>
          <ac:cxnSpMkLst>
            <pc:docMk/>
            <pc:sldMk cId="171306018" sldId="296"/>
            <ac:cxnSpMk id="223" creationId="{D69D0CC9-0D73-0AFE-F273-C7752D045748}"/>
          </ac:cxnSpMkLst>
        </pc:cxnChg>
        <pc:cxnChg chg="add del mod">
          <ac:chgData name="Kulinich Bohdan" userId="48e65c9f34e137d0" providerId="LiveId" clId="{9EC74837-C82B-D047-9A7B-585242D3D98D}" dt="2023-07-11T13:27:14.919" v="1398" actId="478"/>
          <ac:cxnSpMkLst>
            <pc:docMk/>
            <pc:sldMk cId="171306018" sldId="296"/>
            <ac:cxnSpMk id="231" creationId="{7E8C2323-D6BF-8483-B3D6-7239A6EF1974}"/>
          </ac:cxnSpMkLst>
        </pc:cxnChg>
        <pc:cxnChg chg="add del mod">
          <ac:chgData name="Kulinich Bohdan" userId="48e65c9f34e137d0" providerId="LiveId" clId="{9EC74837-C82B-D047-9A7B-585242D3D98D}" dt="2023-07-11T13:27:12.985" v="1396" actId="478"/>
          <ac:cxnSpMkLst>
            <pc:docMk/>
            <pc:sldMk cId="171306018" sldId="296"/>
            <ac:cxnSpMk id="232" creationId="{2FC0F0F4-7998-A89E-FE63-278336A8C981}"/>
          </ac:cxnSpMkLst>
        </pc:cxnChg>
        <pc:cxnChg chg="add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33" creationId="{E10D8849-897E-62A0-E094-C39291532976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39" creationId="{81AADB97-B0E3-0DAF-78C5-0FE235BEAE9F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0" creationId="{9B708569-6990-DB50-E886-2B1BD41DA973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1" creationId="{2249705C-800D-B36E-01CC-F909F64B97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6" creationId="{8DE9DF9F-4FE3-82C2-E10C-576DC68BA3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9" creationId="{BBF5FC51-2081-4AB6-5111-2F69F23FB44D}"/>
          </ac:cxnSpMkLst>
        </pc:cxnChg>
        <pc:cxnChg chg="add mod">
          <ac:chgData name="Kulinich Bohdan" userId="48e65c9f34e137d0" providerId="LiveId" clId="{9EC74837-C82B-D047-9A7B-585242D3D98D}" dt="2023-07-11T13:31:03.679" v="1444" actId="693"/>
          <ac:cxnSpMkLst>
            <pc:docMk/>
            <pc:sldMk cId="171306018" sldId="296"/>
            <ac:cxnSpMk id="252" creationId="{0EEC97A7-9BEA-959A-794E-2A6ADD49274F}"/>
          </ac:cxnSpMkLst>
        </pc:cxnChg>
        <pc:cxnChg chg="add del mod">
          <ac:chgData name="Kulinich Bohdan" userId="48e65c9f34e137d0" providerId="LiveId" clId="{9EC74837-C82B-D047-9A7B-585242D3D98D}" dt="2023-07-11T13:31:54.736" v="1462" actId="478"/>
          <ac:cxnSpMkLst>
            <pc:docMk/>
            <pc:sldMk cId="171306018" sldId="296"/>
            <ac:cxnSpMk id="254" creationId="{F820FD81-B06B-AED7-90EF-069B7EF5B0AD}"/>
          </ac:cxnSpMkLst>
        </pc:cxnChg>
        <pc:cxnChg chg="add mod">
          <ac:chgData name="Kulinich Bohdan" userId="48e65c9f34e137d0" providerId="LiveId" clId="{9EC74837-C82B-D047-9A7B-585242D3D98D}" dt="2023-07-11T13:31:37.015" v="1456" actId="14100"/>
          <ac:cxnSpMkLst>
            <pc:docMk/>
            <pc:sldMk cId="171306018" sldId="296"/>
            <ac:cxnSpMk id="256" creationId="{4C46EC91-6B1D-617A-462D-A5D24AA06F7C}"/>
          </ac:cxnSpMkLst>
        </pc:cxnChg>
        <pc:cxnChg chg="add mod">
          <ac:chgData name="Kulinich Bohdan" userId="48e65c9f34e137d0" providerId="LiveId" clId="{9EC74837-C82B-D047-9A7B-585242D3D98D}" dt="2023-07-11T13:31:53.188" v="1461" actId="14100"/>
          <ac:cxnSpMkLst>
            <pc:docMk/>
            <pc:sldMk cId="171306018" sldId="296"/>
            <ac:cxnSpMk id="258" creationId="{D36750CB-9757-C266-9C60-697E1C399599}"/>
          </ac:cxnSpMkLst>
        </pc:cxnChg>
        <pc:cxnChg chg="add mod">
          <ac:chgData name="Kulinich Bohdan" userId="48e65c9f34e137d0" providerId="LiveId" clId="{9EC74837-C82B-D047-9A7B-585242D3D98D}" dt="2023-07-11T13:31:59.348" v="1464" actId="1076"/>
          <ac:cxnSpMkLst>
            <pc:docMk/>
            <pc:sldMk cId="171306018" sldId="296"/>
            <ac:cxnSpMk id="260" creationId="{A987E4D0-302C-3FE3-A16F-846DF4A24084}"/>
          </ac:cxnSpMkLst>
        </pc:cxnChg>
        <pc:cxnChg chg="add mod">
          <ac:chgData name="Kulinich Bohdan" userId="48e65c9f34e137d0" providerId="LiveId" clId="{9EC74837-C82B-D047-9A7B-585242D3D98D}" dt="2023-07-11T13:32:04.540" v="1466" actId="1076"/>
          <ac:cxnSpMkLst>
            <pc:docMk/>
            <pc:sldMk cId="171306018" sldId="296"/>
            <ac:cxnSpMk id="261" creationId="{0AA18ADC-0E96-C4DB-9054-A49973DB23EB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2" creationId="{4762897C-EBEA-5767-BC91-052C54FACA02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4" creationId="{E47BA3C8-7587-2B73-C85B-9AF7211533AA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6" creationId="{C933DEB4-7C6E-56C5-B4F5-5595703C6CD9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7" creationId="{C81D4F55-FC1D-2AB9-BF0E-09442BBC2B24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8" creationId="{7CC70D3F-6F71-09D9-85CD-076F3F0422A6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09:13:47.057" v="2032"/>
        <pc:sldMkLst>
          <pc:docMk/>
          <pc:sldMk cId="1021752135" sldId="297"/>
        </pc:sldMkLst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4" creationId="{AF02539D-C60D-DC73-CC89-8EB4BFDBE287}"/>
          </ac:spMkLst>
        </pc:spChg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7" creationId="{14106ECE-920D-AF1E-F094-D0EFC6981CFE}"/>
          </ac:spMkLst>
        </pc:spChg>
        <pc:spChg chg="add mod">
          <ac:chgData name="Kulinich Bohdan" userId="48e65c9f34e137d0" providerId="LiveId" clId="{9EC74837-C82B-D047-9A7B-585242D3D98D}" dt="2023-07-13T08:27:28.353" v="1866" actId="554"/>
          <ac:spMkLst>
            <pc:docMk/>
            <pc:sldMk cId="1021752135" sldId="297"/>
            <ac:spMk id="8" creationId="{311863F0-10F2-E178-A31A-26E77AF6D124}"/>
          </ac:spMkLst>
        </pc:spChg>
        <pc:spChg chg="add mod">
          <ac:chgData name="Kulinich Bohdan" userId="48e65c9f34e137d0" providerId="LiveId" clId="{9EC74837-C82B-D047-9A7B-585242D3D98D}" dt="2023-07-13T08:44:21.475" v="2028" actId="14100"/>
          <ac:spMkLst>
            <pc:docMk/>
            <pc:sldMk cId="1021752135" sldId="297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13:20.635" v="2029" actId="478"/>
          <ac:spMkLst>
            <pc:docMk/>
            <pc:sldMk cId="1021752135" sldId="297"/>
            <ac:spMk id="10" creationId="{0F1A9B31-A29B-480B-1F9A-17D1DD2BB0C0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0" creationId="{B6474D58-F2DA-E693-276F-52D7A453BBBB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1" creationId="{6C4A2EB1-4393-8ECE-4868-8ED9977F81B7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2" creationId="{3F5DAE8A-DC9E-B0A0-65D0-AE7D77076C04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3" creationId="{EEB10143-DE47-D659-8313-3D855479BA31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4" creationId="{43D94C39-F048-8868-2BBE-B9281EFE9525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6" creationId="{F22F7F98-E135-4B93-A72C-0FA249F7BFB6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5" creationId="{7B07220B-437E-5177-388D-8CFBD7EA8BAA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6" creationId="{908DA075-5A78-E29C-16A8-62ABAA12DC21}"/>
          </ac:spMkLst>
        </pc:s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64" creationId="{073C84D6-C25C-AF15-5BE3-BFB90481ED6B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73" creationId="{231CCBD3-D558-8B9D-F577-442384B0894D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84" creationId="{3498640A-730C-8D3B-96CC-E472AA312809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95" creationId="{C3745307-9F09-149F-682D-E6831FF1EC95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274" creationId="{36E60F9A-F686-053F-309B-A50750017EB2}"/>
          </ac:grpSpMkLst>
        </pc:grp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2" creationId="{03BB9CB7-3633-7310-EA2D-DB4F9587E232}"/>
          </ac:picMkLst>
        </pc:picChg>
        <pc:picChg chg="add mod">
          <ac:chgData name="Kulinich Bohdan" userId="48e65c9f34e137d0" providerId="LiveId" clId="{9EC74837-C82B-D047-9A7B-585242D3D98D}" dt="2023-07-13T08:21:51.837" v="1787" actId="553"/>
          <ac:picMkLst>
            <pc:docMk/>
            <pc:sldMk cId="1021752135" sldId="297"/>
            <ac:picMk id="6" creationId="{523F448F-9ED4-1462-D615-E6441AE1B903}"/>
          </ac:picMkLst>
        </pc:pic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16" creationId="{420B6ECF-D877-A949-E244-77C5FBEB78A1}"/>
          </ac:picMkLst>
        </pc:pic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36" creationId="{62877495-B118-1DCA-DFBD-B2279FCBF73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0" creationId="{A6DAEBDF-99D6-8449-F375-985D77C87D3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4" creationId="{324B8E88-7773-DCA6-4E66-D30F0A7121B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6" creationId="{79AA3985-7905-D8F2-BBAB-8E16DDC874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54" creationId="{20B511C6-77B1-7967-7917-B829332E4D9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197" creationId="{80A4BB33-2375-49DA-4D55-C5E9AA02D388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02" creationId="{53CE1462-1351-C4AE-F6A0-8121A443868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17" creationId="{7D9111B4-7EAA-92FE-D29C-7068D01C5FF7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3" creationId="{E10D8849-897E-62A0-E094-C3929153297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9" creationId="{81AADB97-B0E3-0DAF-78C5-0FE235BEAE9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0" creationId="{9B708569-6990-DB50-E886-2B1BD41DA97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1" creationId="{2249705C-800D-B36E-01CC-F909F64B97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6" creationId="{8DE9DF9F-4FE3-82C2-E10C-576DC68BA3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9" creationId="{BBF5FC51-2081-4AB6-5111-2F69F23FB44D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2" creationId="{0EEC97A7-9BEA-959A-794E-2A6ADD49274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6" creationId="{4C46EC91-6B1D-617A-462D-A5D24AA06F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8" creationId="{D36750CB-9757-C266-9C60-697E1C39959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0" creationId="{A987E4D0-302C-3FE3-A16F-846DF4A2408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1" creationId="{0AA18ADC-0E96-C4DB-9054-A49973DB23EB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2" creationId="{4762897C-EBEA-5767-BC91-052C54FACA02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4" creationId="{E47BA3C8-7587-2B73-C85B-9AF7211533A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6" creationId="{C933DEB4-7C6E-56C5-B4F5-5595703C6CD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7" creationId="{C81D4F55-FC1D-2AB9-BF0E-09442BBC2B2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8" creationId="{7CC70D3F-6F71-09D9-85CD-076F3F0422A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1:13:44.322" v="3150"/>
        <pc:sldMkLst>
          <pc:docMk/>
          <pc:sldMk cId="193047947" sldId="298"/>
        </pc:sldMkLst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4" creationId="{AF02539D-C60D-DC73-CC89-8EB4BFDBE287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7" creationId="{14106ECE-920D-AF1E-F094-D0EFC6981CFE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8" creationId="{311863F0-10F2-E178-A31A-26E77AF6D124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28:44.337" v="2101" actId="478"/>
          <ac:spMkLst>
            <pc:docMk/>
            <pc:sldMk cId="193047947" sldId="298"/>
            <ac:spMk id="43" creationId="{C68ABCB1-6C0A-D2F5-0040-455E55BFC6CB}"/>
          </ac:spMkLst>
        </pc:spChg>
        <pc:spChg chg="add del mod">
          <ac:chgData name="Kulinich Bohdan" userId="48e65c9f34e137d0" providerId="LiveId" clId="{9EC74837-C82B-D047-9A7B-585242D3D98D}" dt="2023-07-13T09:36:16.989" v="2281" actId="478"/>
          <ac:spMkLst>
            <pc:docMk/>
            <pc:sldMk cId="193047947" sldId="298"/>
            <ac:spMk id="118" creationId="{BECE9047-0E87-1B9E-FCFB-FF084498AD8A}"/>
          </ac:spMkLst>
        </pc:spChg>
        <pc:spChg chg="add mod modVis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1" creationId="{509FACAF-7448-C7B5-6103-DBFC3485DD75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2" creationId="{DB0D26AB-684E-F177-8B82-A93E0EBC9712}"/>
          </ac:spMkLst>
        </pc:spChg>
        <pc:spChg chg="add mod">
          <ac:chgData name="Kulinich Bohdan" userId="48e65c9f34e137d0" providerId="LiveId" clId="{9EC74837-C82B-D047-9A7B-585242D3D98D}" dt="2023-07-13T10:57:21.315" v="3146" actId="1076"/>
          <ac:spMkLst>
            <pc:docMk/>
            <pc:sldMk cId="193047947" sldId="298"/>
            <ac:spMk id="123" creationId="{6FC9F608-7679-40C4-13EE-1436355B9F71}"/>
          </ac:spMkLst>
        </pc:spChg>
        <pc:spChg chg="add mod">
          <ac:chgData name="Kulinich Bohdan" userId="48e65c9f34e137d0" providerId="LiveId" clId="{9EC74837-C82B-D047-9A7B-585242D3D98D}" dt="2023-07-13T10:57:18.526" v="3145" actId="1076"/>
          <ac:spMkLst>
            <pc:docMk/>
            <pc:sldMk cId="193047947" sldId="298"/>
            <ac:spMk id="124" creationId="{17FAFE0D-8380-9188-17B5-F8A139CE30BC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3" creationId="{D9F8D910-106D-551F-12E7-963E444CC333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4" creationId="{3E247A4B-A7CF-AB42-1C57-6AE8806C6F3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5" creationId="{28C5EFB9-5BFB-7C85-F34A-89F94A622B8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6" creationId="{1D2D8F29-DD79-B043-F62F-FD8DF2A5990E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7" creationId="{85C0909C-A0B7-117D-D089-63A0457B456D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8" creationId="{098143CF-F0F7-9B00-7825-887EBE4A000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9" creationId="{285167D0-AEC3-35FE-A66C-48529410F5A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0" creationId="{3AD1E586-5DEE-09E6-02FC-2AD8860FB101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1" creationId="{81B581BD-59E7-B421-C998-3157F48870C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5" creationId="{85CFA8E0-1C84-740A-59D3-F4113E294F4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6" creationId="{2779A233-015A-50D5-003A-8718E8E1F153}"/>
          </ac:spMkLst>
        </pc:spChg>
        <pc:spChg chg="add mod">
          <ac:chgData name="Kulinich Bohdan" userId="48e65c9f34e137d0" providerId="LiveId" clId="{9EC74837-C82B-D047-9A7B-585242D3D98D}" dt="2023-07-13T10:56:17.740" v="3141" actId="14100"/>
          <ac:spMkLst>
            <pc:docMk/>
            <pc:sldMk cId="193047947" sldId="298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5" creationId="{7B07220B-437E-5177-388D-8CFBD7EA8BAA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6" creationId="{908DA075-5A78-E29C-16A8-62ABAA12DC21}"/>
          </ac:spMkLst>
        </pc:spChg>
        <pc:grpChg chg="add del mod">
          <ac:chgData name="Kulinich Bohdan" userId="48e65c9f34e137d0" providerId="LiveId" clId="{9EC74837-C82B-D047-9A7B-585242D3D98D}" dt="2023-07-13T09:30:07.707" v="2213" actId="165"/>
          <ac:grpSpMkLst>
            <pc:docMk/>
            <pc:sldMk cId="193047947" sldId="298"/>
            <ac:grpSpMk id="19" creationId="{44011D70-0A1F-E978-E7D2-02C40C2B7D6E}"/>
          </ac:grpSpMkLst>
        </pc:grpChg>
        <pc:grpChg chg="add del mod">
          <ac:chgData name="Kulinich Bohdan" userId="48e65c9f34e137d0" providerId="LiveId" clId="{9EC74837-C82B-D047-9A7B-585242D3D98D}" dt="2023-07-13T10:47:58.328" v="2962" actId="165"/>
          <ac:grpSpMkLst>
            <pc:docMk/>
            <pc:sldMk cId="193047947" sldId="298"/>
            <ac:grpSpMk id="20" creationId="{4E86D5C8-7D58-C3B0-1751-18BF92BDC64A}"/>
          </ac:grpSpMkLst>
        </pc:grpChg>
        <pc:grpChg chg="add del mod">
          <ac:chgData name="Kulinich Bohdan" userId="48e65c9f34e137d0" providerId="LiveId" clId="{9EC74837-C82B-D047-9A7B-585242D3D98D}" dt="2023-07-13T10:47:49.362" v="2961" actId="165"/>
          <ac:grpSpMkLst>
            <pc:docMk/>
            <pc:sldMk cId="193047947" sldId="298"/>
            <ac:grpSpMk id="29" creationId="{CBBED4A9-D277-B03E-1F08-FFA0CBDAFD05}"/>
          </ac:grpSpMkLst>
        </pc:grpChg>
        <pc:grpChg chg="add del mod">
          <ac:chgData name="Kulinich Bohdan" userId="48e65c9f34e137d0" providerId="LiveId" clId="{9EC74837-C82B-D047-9A7B-585242D3D98D}" dt="2023-07-13T09:31:13.153" v="2224" actId="165"/>
          <ac:grpSpMkLst>
            <pc:docMk/>
            <pc:sldMk cId="193047947" sldId="298"/>
            <ac:grpSpMk id="58" creationId="{2BF2273B-49F6-4716-9AAE-76F865C55C44}"/>
          </ac:grpSpMkLst>
        </pc:grpChg>
        <pc:picChg chg="del">
          <ac:chgData name="Kulinich Bohdan" userId="48e65c9f34e137d0" providerId="LiveId" clId="{9EC74837-C82B-D047-9A7B-585242D3D98D}" dt="2023-07-13T09:13:55.347" v="2035" actId="478"/>
          <ac:picMkLst>
            <pc:docMk/>
            <pc:sldMk cId="193047947" sldId="298"/>
            <ac:picMk id="6" creationId="{523F448F-9ED4-1462-D615-E6441AE1B903}"/>
          </ac:picMkLst>
        </pc:picChg>
        <pc:picChg chg="add del mod">
          <ac:chgData name="Kulinich Bohdan" userId="48e65c9f34e137d0" providerId="LiveId" clId="{9EC74837-C82B-D047-9A7B-585242D3D98D}" dt="2023-07-13T09:29:55.445" v="2208" actId="478"/>
          <ac:picMkLst>
            <pc:docMk/>
            <pc:sldMk cId="193047947" sldId="298"/>
            <ac:picMk id="45" creationId="{5F75E35F-F150-B91B-ED28-38EF65700BB9}"/>
          </ac:picMkLst>
        </pc:picChg>
        <pc:cxnChg chg="add del mod topLvl">
          <ac:chgData name="Kulinich Bohdan" userId="48e65c9f34e137d0" providerId="LiveId" clId="{9EC74837-C82B-D047-9A7B-585242D3D98D}" dt="2023-07-13T09:30:34.831" v="2219" actId="478"/>
          <ac:cxnSpMkLst>
            <pc:docMk/>
            <pc:sldMk cId="193047947" sldId="298"/>
            <ac:cxnSpMk id="2" creationId="{98556A2A-3B32-F9CE-159D-59E983C0FA1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" creationId="{3C9E3BFA-DFDD-5539-A4AB-ED2D0E9D01D9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3" creationId="{75E10D1E-A07D-E319-5FBE-B7D9506EB2DD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1" creationId="{3DD9BE81-EE4A-6E80-E1B3-EE424397680C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2" creationId="{DF4F109D-E0ED-3CEA-B527-5B23CBADC863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3" creationId="{EE03867D-46ED-7F2A-019C-7917C22449E8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4" creationId="{ACB3D2C8-37A0-61D8-7A0C-94DF62BB04CE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5" creationId="{9B9B8458-5A56-59F5-349B-75DA1F7A65D7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7" creationId="{E5E1E9F9-F82C-14A3-73AF-A7D6C574E044}"/>
          </ac:cxnSpMkLst>
        </pc:cxnChg>
        <pc:cxnChg chg="add del mod">
          <ac:chgData name="Kulinich Bohdan" userId="48e65c9f34e137d0" providerId="LiveId" clId="{9EC74837-C82B-D047-9A7B-585242D3D98D}" dt="2023-07-13T09:26:18.923" v="2077"/>
          <ac:cxnSpMkLst>
            <pc:docMk/>
            <pc:sldMk cId="193047947" sldId="298"/>
            <ac:cxnSpMk id="28" creationId="{75662B50-C479-651D-2E0D-75055DBF8FC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0" creationId="{69A028CC-D89F-8A37-7FF4-690785917AA2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1" creationId="{7D0BF17C-86BE-BA4C-31B2-2BDD31734F7E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2" creationId="{073FF2A5-17F8-F333-7756-DA8447B7A6E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3" creationId="{35464023-3FDC-041B-5DDD-011D1BE2ED0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5" creationId="{D48D7BE8-8B30-0E60-1BA0-9EEB590D68E1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6" creationId="{02BC6B8A-8059-8458-F467-4D8AD28FB27F}"/>
          </ac:cxnSpMkLst>
        </pc:cxnChg>
        <pc:cxnChg chg="add del mod">
          <ac:chgData name="Kulinich Bohdan" userId="48e65c9f34e137d0" providerId="LiveId" clId="{9EC74837-C82B-D047-9A7B-585242D3D98D}" dt="2023-07-13T09:29:58.381" v="2209" actId="478"/>
          <ac:cxnSpMkLst>
            <pc:docMk/>
            <pc:sldMk cId="193047947" sldId="298"/>
            <ac:cxnSpMk id="46" creationId="{2D05854D-2C4F-FC1B-4E1F-E805AAEC37B7}"/>
          </ac:cxnSpMkLst>
        </pc:cxnChg>
        <pc:cxnChg chg="add del mod">
          <ac:chgData name="Kulinich Bohdan" userId="48e65c9f34e137d0" providerId="LiveId" clId="{9EC74837-C82B-D047-9A7B-585242D3D98D}" dt="2023-07-13T09:29:59.207" v="2210" actId="478"/>
          <ac:cxnSpMkLst>
            <pc:docMk/>
            <pc:sldMk cId="193047947" sldId="298"/>
            <ac:cxnSpMk id="50" creationId="{D2DFF1CC-F068-E5FB-E23C-E6A5CE2D4E3D}"/>
          </ac:cxnSpMkLst>
        </pc:cxnChg>
        <pc:cxnChg chg="add del mod">
          <ac:chgData name="Kulinich Bohdan" userId="48e65c9f34e137d0" providerId="LiveId" clId="{9EC74837-C82B-D047-9A7B-585242D3D98D}" dt="2023-07-13T09:29:59.961" v="2211" actId="478"/>
          <ac:cxnSpMkLst>
            <pc:docMk/>
            <pc:sldMk cId="193047947" sldId="298"/>
            <ac:cxnSpMk id="51" creationId="{F2F4C11E-E42E-41E7-59D8-261C4F7150DF}"/>
          </ac:cxnSpMkLst>
        </pc:cxnChg>
        <pc:cxnChg chg="add del mod">
          <ac:chgData name="Kulinich Bohdan" userId="48e65c9f34e137d0" providerId="LiveId" clId="{9EC74837-C82B-D047-9A7B-585242D3D98D}" dt="2023-07-13T09:30:00.457" v="2212" actId="478"/>
          <ac:cxnSpMkLst>
            <pc:docMk/>
            <pc:sldMk cId="193047947" sldId="298"/>
            <ac:cxnSpMk id="52" creationId="{B839A5F4-68EA-7A35-8763-F860FCA6150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55" creationId="{187E90F2-DBA7-6816-FB80-F808C5D51098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0" creationId="{93EA55F5-4013-E2F7-E42B-F6D2AB357AD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3" creationId="{47B7068B-10B6-630D-FA45-1D47067CC033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6" creationId="{2A3C7F73-F740-549A-F9D3-72A98249BE9D}"/>
          </ac:cxnSpMkLst>
        </pc:cxnChg>
        <pc:cxnChg chg="add del mod">
          <ac:chgData name="Kulinich Bohdan" userId="48e65c9f34e137d0" providerId="LiveId" clId="{9EC74837-C82B-D047-9A7B-585242D3D98D}" dt="2023-07-13T09:36:25.762" v="2283" actId="478"/>
          <ac:cxnSpMkLst>
            <pc:docMk/>
            <pc:sldMk cId="193047947" sldId="298"/>
            <ac:cxnSpMk id="109" creationId="{5E744711-1B39-A59D-B530-71E92096379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3" creationId="{71215860-6A28-9713-C0EB-CB2686DE3CB7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7" creationId="{CFF73839-DD96-F9C9-7F49-3C48F8A45897}"/>
          </ac:cxnSpMkLst>
        </pc:cxnChg>
        <pc:cxnChg chg="add mod">
          <ac:chgData name="Kulinich Bohdan" userId="48e65c9f34e137d0" providerId="LiveId" clId="{9EC74837-C82B-D047-9A7B-585242D3D98D}" dt="2023-07-13T10:57:25.314" v="3147" actId="14100"/>
          <ac:cxnSpMkLst>
            <pc:docMk/>
            <pc:sldMk cId="193047947" sldId="298"/>
            <ac:cxnSpMk id="126" creationId="{86127716-3A61-2751-C3FF-749C94F3B46C}"/>
          </ac:cxnSpMkLst>
        </pc:cxnChg>
        <pc:cxnChg chg="add mod">
          <ac:chgData name="Kulinich Bohdan" userId="48e65c9f34e137d0" providerId="LiveId" clId="{9EC74837-C82B-D047-9A7B-585242D3D98D}" dt="2023-07-13T10:57:28.898" v="3148" actId="14100"/>
          <ac:cxnSpMkLst>
            <pc:docMk/>
            <pc:sldMk cId="193047947" sldId="298"/>
            <ac:cxnSpMk id="127" creationId="{6D6E9C90-B2F6-976E-FA2A-7FBF91F3EFD4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2" creationId="{648ADCA4-2912-B93B-0580-6636A0142342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7" creationId="{8DB09EB7-78D3-1B82-3C2D-2109BD47D929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7:59:29.382" v="4722" actId="20577"/>
        <pc:sldMkLst>
          <pc:docMk/>
          <pc:sldMk cId="2713871540" sldId="299"/>
        </pc:sldMkLst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1" creationId="{509FACAF-7448-C7B5-6103-DBFC3485DD75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2" creationId="{DB0D26AB-684E-F177-8B82-A93E0EBC9712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3" creationId="{6FC9F608-7679-40C4-13EE-1436355B9F7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4" creationId="{17FAFE0D-8380-9188-17B5-F8A139CE30BC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3" creationId="{D9F8D910-106D-551F-12E7-963E444CC333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4" creationId="{3E247A4B-A7CF-AB42-1C57-6AE8806C6F3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5" creationId="{28C5EFB9-5BFB-7C85-F34A-89F94A622B8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6" creationId="{1D2D8F29-DD79-B043-F62F-FD8DF2A5990E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7" creationId="{85C0909C-A0B7-117D-D089-63A0457B456D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8" creationId="{098143CF-F0F7-9B00-7825-887EBE4A000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9" creationId="{285167D0-AEC3-35FE-A66C-48529410F5A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0" creationId="{3AD1E586-5DEE-09E6-02FC-2AD8860FB10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1" creationId="{81B581BD-59E7-B421-C998-3157F48870C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5" creationId="{85CFA8E0-1C84-740A-59D3-F4113E294F4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6" creationId="{2779A233-015A-50D5-003A-8718E8E1F153}"/>
          </ac:spMkLst>
        </pc:spChg>
        <pc:spChg chg="mod">
          <ac:chgData name="Kulinich Bohdan" userId="48e65c9f34e137d0" providerId="LiveId" clId="{9EC74837-C82B-D047-9A7B-585242D3D98D}" dt="2023-07-13T11:14:56.641" v="3231" actId="1036"/>
          <ac:spMkLst>
            <pc:docMk/>
            <pc:sldMk cId="2713871540" sldId="299"/>
            <ac:spMk id="150" creationId="{222D520F-1D03-0CCC-F55B-30B56E12A76E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188" creationId="{5C996522-5FB7-E806-8EF2-8BD067E427BF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07" creationId="{318CBEB0-44CA-1118-8CE6-3F6987F94E8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08" creationId="{5FCFE727-9D19-8B3B-86CE-BC0E5C3D0AF3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09" creationId="{1CAF246A-01AF-13FD-6157-3E09DD4675CD}"/>
          </ac:spMkLst>
        </pc:spChg>
        <pc:spChg chg="add mod">
          <ac:chgData name="Kulinich Bohdan" userId="48e65c9f34e137d0" providerId="LiveId" clId="{9EC74837-C82B-D047-9A7B-585242D3D98D}" dt="2023-07-13T17:59:29.382" v="4722" actId="20577"/>
          <ac:spMkLst>
            <pc:docMk/>
            <pc:sldMk cId="2713871540" sldId="299"/>
            <ac:spMk id="210" creationId="{FF41CF3E-ED34-9282-93A9-444F1DF87DC4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1" creationId="{66F5F924-1150-9058-72A4-3C3B7EE0ADE5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2" creationId="{DA573D88-85E6-0264-793A-0F81CB270F3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3" creationId="{A4D41B57-B312-C888-164A-645BCEF5B806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4" creationId="{3F1B0A62-0E05-873E-DB08-63AAA4D416D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5" creationId="{DAB21120-6561-9BB0-ADBF-56006724BB2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6" creationId="{095CBF04-9B69-4B81-D8F6-C2C168AB666E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7" creationId="{FC06F66B-E387-5A3E-2F11-410C0BA4BB79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8" creationId="{61376B9C-5BDA-8664-370E-5B6B674D62B4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9" creationId="{01F10288-8926-CD12-6A38-1F92ED9EEA41}"/>
          </ac:spMkLst>
        </pc:spChg>
        <pc:spChg chg="add del mod">
          <ac:chgData name="Kulinich Bohdan" userId="48e65c9f34e137d0" providerId="LiveId" clId="{9EC74837-C82B-D047-9A7B-585242D3D98D}" dt="2023-07-13T12:10:20.017" v="3860" actId="478"/>
          <ac:spMkLst>
            <pc:docMk/>
            <pc:sldMk cId="2713871540" sldId="299"/>
            <ac:spMk id="220" creationId="{38F41571-DBD6-E3A6-D499-DAF4B0904496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1" creationId="{6BC8124F-63BC-0AC6-9CFA-B9D6D2E5C8B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2" creationId="{4934E5D7-D9B8-6AA8-9980-1E7BEFF93D3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3" creationId="{719B407B-D720-D5DB-BE5F-D1D732ABE0F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4" creationId="{D2E740A0-C49E-A26D-3D61-548D8C9654C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5" creationId="{EDEB64AA-9614-B272-BC43-57439109F73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29" creationId="{2477D348-CC8B-79A3-95F7-FFE045FE662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30" creationId="{A359012F-30CA-9D13-91C8-9A9B64EE1388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2" creationId="{B43627FB-1E1F-95A9-6590-E1904A8E63A6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3" creationId="{3D8232F0-32C5-A536-2E96-525BC1FC58A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5" creationId="{CBA2D9F6-CF84-DA02-3FF5-0A4B4D92C60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6" creationId="{C023E882-BDA8-2AF9-EFEA-44B7D2CD99D1}"/>
          </ac:spMkLst>
        </pc:s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2" creationId="{D8FF0E0F-D120-A6B7-A1D2-5FDC6AB41940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8" creationId="{B017A409-E498-E2D0-2BA5-F9C0F3694E7A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15" creationId="{F4AF2761-5069-5CE9-F43F-B2F13380F098}"/>
          </ac:grpSpMkLst>
        </pc:grpChg>
        <pc:grpChg chg="add del mod">
          <ac:chgData name="Kulinich Bohdan" userId="48e65c9f34e137d0" providerId="LiveId" clId="{9EC74837-C82B-D047-9A7B-585242D3D98D}" dt="2023-07-13T11:16:25.608" v="3247" actId="478"/>
          <ac:grpSpMkLst>
            <pc:docMk/>
            <pc:sldMk cId="2713871540" sldId="299"/>
            <ac:grpSpMk id="26" creationId="{081FB6A4-32FE-BA04-7659-2280A18F69FA}"/>
          </ac:grpSpMkLst>
        </pc:gr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38" creationId="{899F086C-0860-591C-BB43-772B233A21ED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43" creationId="{ECDB27F3-F9D2-B1CD-8053-4E46CF06B8A1}"/>
          </ac:grpSpMkLst>
        </pc:grpChg>
        <pc:grpChg chg="add del mod">
          <ac:chgData name="Kulinich Bohdan" userId="48e65c9f34e137d0" providerId="LiveId" clId="{9EC74837-C82B-D047-9A7B-585242D3D98D}" dt="2023-07-13T11:17:27.732" v="3258" actId="478"/>
          <ac:grpSpMkLst>
            <pc:docMk/>
            <pc:sldMk cId="2713871540" sldId="299"/>
            <ac:grpSpMk id="48" creationId="{7299ECC9-8671-BEAD-A2DC-123731995649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53" creationId="{85C7869E-1ED8-48B6-7C03-D13F106E21E1}"/>
          </ac:grpSpMkLst>
        </pc:grpChg>
        <pc:grpChg chg="add del mod">
          <ac:chgData name="Kulinich Bohdan" userId="48e65c9f34e137d0" providerId="LiveId" clId="{9EC74837-C82B-D047-9A7B-585242D3D98D}" dt="2023-07-13T11:28:58.004" v="3369" actId="165"/>
          <ac:grpSpMkLst>
            <pc:docMk/>
            <pc:sldMk cId="2713871540" sldId="299"/>
            <ac:grpSpMk id="164" creationId="{0395B4EB-0FC7-53E3-2C2A-4A51ADA135B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26" creationId="{FCDF2C60-7C80-F180-7AAF-FBBFB7971D3B}"/>
          </ac:grpSpMkLst>
        </pc:grpChg>
        <pc:grpChg chg="add del mod topLvl">
          <ac:chgData name="Kulinich Bohdan" userId="48e65c9f34e137d0" providerId="LiveId" clId="{9EC74837-C82B-D047-9A7B-585242D3D98D}" dt="2023-07-13T12:16:07.627" v="3927" actId="165"/>
          <ac:grpSpMkLst>
            <pc:docMk/>
            <pc:sldMk cId="2713871540" sldId="299"/>
            <ac:grpSpMk id="227" creationId="{4975AFE8-7EBC-E8E0-B973-5A05F63560C9}"/>
          </ac:grpSpMkLst>
        </pc:grpChg>
        <pc:grpChg chg="add del mod topLvl">
          <ac:chgData name="Kulinich Bohdan" userId="48e65c9f34e137d0" providerId="LiveId" clId="{9EC74837-C82B-D047-9A7B-585242D3D98D}" dt="2023-07-13T12:18:01.949" v="3950" actId="165"/>
          <ac:grpSpMkLst>
            <pc:docMk/>
            <pc:sldMk cId="2713871540" sldId="299"/>
            <ac:grpSpMk id="228" creationId="{4277FF5D-E3F5-E092-E346-6B1DC1E25F5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31" creationId="{2126CA74-3E02-8E61-3D17-649D7829271E}"/>
          </ac:grpSpMkLst>
        </pc:grpChg>
        <pc:grpChg chg="add del mod">
          <ac:chgData name="Kulinich Bohdan" userId="48e65c9f34e137d0" providerId="LiveId" clId="{9EC74837-C82B-D047-9A7B-585242D3D98D}" dt="2023-07-13T12:16:05.793" v="3926" actId="165"/>
          <ac:grpSpMkLst>
            <pc:docMk/>
            <pc:sldMk cId="2713871540" sldId="299"/>
            <ac:grpSpMk id="234" creationId="{FAC567AE-6182-8AE5-5B69-76C4396F1E4C}"/>
          </ac:grpSpMkLst>
        </pc:grpChg>
        <pc:grpChg chg="add del mod">
          <ac:chgData name="Kulinich Bohdan" userId="48e65c9f34e137d0" providerId="LiveId" clId="{9EC74837-C82B-D047-9A7B-585242D3D98D}" dt="2023-07-13T12:17:59.570" v="3949" actId="165"/>
          <ac:grpSpMkLst>
            <pc:docMk/>
            <pc:sldMk cId="2713871540" sldId="299"/>
            <ac:grpSpMk id="237" creationId="{9B16BAE6-19C3-4C2F-71CD-81A1D4FBA22D}"/>
          </ac:grpSpMkLst>
        </pc:grpChg>
        <pc:grpChg chg="add mod">
          <ac:chgData name="Kulinich Bohdan" userId="48e65c9f34e137d0" providerId="LiveId" clId="{9EC74837-C82B-D047-9A7B-585242D3D98D}" dt="2023-07-13T12:17:33.146" v="3944" actId="164"/>
          <ac:grpSpMkLst>
            <pc:docMk/>
            <pc:sldMk cId="2713871540" sldId="299"/>
            <ac:grpSpMk id="245" creationId="{EBDA637A-8435-2494-54C0-68E60A68F89C}"/>
          </ac:grpSpMkLst>
        </pc:grpChg>
        <pc:grpChg chg="add del mod">
          <ac:chgData name="Kulinich Bohdan" userId="48e65c9f34e137d0" providerId="LiveId" clId="{9EC74837-C82B-D047-9A7B-585242D3D98D}" dt="2023-07-13T12:19:58.726" v="3971" actId="165"/>
          <ac:grpSpMkLst>
            <pc:docMk/>
            <pc:sldMk cId="2713871540" sldId="299"/>
            <ac:grpSpMk id="253" creationId="{5A1A026D-AB48-64D9-CBFA-A7B9980F2C41}"/>
          </ac:grpSpMkLst>
        </pc:grpChg>
        <pc:grpChg chg="add del mod">
          <ac:chgData name="Kulinich Bohdan" userId="48e65c9f34e137d0" providerId="LiveId" clId="{9EC74837-C82B-D047-9A7B-585242D3D98D}" dt="2023-07-13T12:21:13.047" v="3984" actId="165"/>
          <ac:grpSpMkLst>
            <pc:docMk/>
            <pc:sldMk cId="2713871540" sldId="299"/>
            <ac:grpSpMk id="257" creationId="{55AAF56D-CABC-1CC1-A499-5C4F7BCA9C92}"/>
          </ac:grpSpMkLst>
        </pc:grpChg>
        <pc:grpChg chg="add mod">
          <ac:chgData name="Kulinich Bohdan" userId="48e65c9f34e137d0" providerId="LiveId" clId="{9EC74837-C82B-D047-9A7B-585242D3D98D}" dt="2023-07-13T12:21:52.546" v="3991" actId="164"/>
          <ac:grpSpMkLst>
            <pc:docMk/>
            <pc:sldMk cId="2713871540" sldId="299"/>
            <ac:grpSpMk id="261" creationId="{0730DA62-48CD-AFA5-1D15-68359F730BE0}"/>
          </ac:grpSpMkLst>
        </pc:grp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4" creationId="{71024194-FFEE-536D-30F9-FA3DAB1C9FB9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5" creationId="{4256233E-38C1-D580-588F-7A68CADE4658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6" creationId="{1D277728-FC0D-DE53-B831-FEB37E501481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7" creationId="{64B4546F-44A0-F8AD-ABB5-BB5969F49188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9" creationId="{3972CE1E-42CE-561F-9130-4147A6228805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" creationId="{3C9E3BFA-DFDD-5539-A4AB-ED2D0E9D01D9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1" creationId="{F8BED55B-5CB0-0526-6B52-487F753C286B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" creationId="{F9A69E98-3ABE-E059-D095-40FDA926E84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3" creationId="{75E10D1E-A07D-E319-5FBE-B7D9506EB2DD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4" creationId="{C509E325-54B1-5BED-5B53-A36D07B77D9A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" creationId="{519586C9-AA91-DBC0-9603-D86A4CA27F8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" creationId="{5B1A63E9-49EB-B43D-F8E3-E8BB2677753B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9" creationId="{2FA735DF-8244-60BE-8166-85255AC1FF3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" creationId="{1F4E2CB6-7A82-897F-1BA9-D207B83A189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1" creationId="{3DD9BE81-EE4A-6E80-E1B3-EE424397680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2" creationId="{DF4F109D-E0ED-3CEA-B527-5B23CBADC86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3" creationId="{EE03867D-46ED-7F2A-019C-7917C22449E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4" creationId="{ACB3D2C8-37A0-61D8-7A0C-94DF62BB04C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5" creationId="{9B9B8458-5A56-59F5-349B-75DA1F7A65D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7" creationId="{E5E1E9F9-F82C-14A3-73AF-A7D6C574E044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8" creationId="{6DF9516E-5C37-330E-7E8C-70E4B46DDFFE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9" creationId="{45105691-F2FA-AEEC-CEAA-211B20ADFF1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0" creationId="{69A028CC-D89F-8A37-7FF4-690785917AA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1" creationId="{7D0BF17C-86BE-BA4C-31B2-2BDD31734F7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2" creationId="{073FF2A5-17F8-F333-7756-DA8447B7A6E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3" creationId="{35464023-3FDC-041B-5DDD-011D1BE2ED06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4" creationId="{F0EBAF2C-7657-725B-3175-D67235C2D03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5" creationId="{D48D7BE8-8B30-0E60-1BA0-9EEB590D68E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6" creationId="{02BC6B8A-8059-8458-F467-4D8AD28FB27F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7" creationId="{552F2268-0625-9ECE-49C2-93798D7777D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39" creationId="{65AF2C17-CAE3-45D9-69F3-D49CDE561FD6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0" creationId="{1A8CC133-06FB-3069-2A27-4E80A0C962B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1" creationId="{FE59F93B-2817-5486-BBAA-F95361E758FE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2" creationId="{651BE097-C783-3764-F09D-8B4733B84C62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4" creationId="{518027CF-12EE-6D04-D296-CAFBADF64DF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5" creationId="{93656E1C-76C6-AB0C-DB32-21D7CB158BEC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6" creationId="{C0A23472-A831-7D40-2DC7-00233F5E7EA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7" creationId="{C0A40659-9845-946C-0541-3730C2821DCD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9" creationId="{385667E6-85E2-D37E-C264-B7820C891401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0" creationId="{BED141D0-0E3C-8788-1F51-B38DF0592AC8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1" creationId="{769DD2B8-A3EC-6935-C3C9-296F452AD194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2" creationId="{6232DE0F-9F21-245E-4C7F-D8D5F8F9504D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4" creationId="{72FEE176-E33A-3367-D36E-02EA1745478B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55" creationId="{187E90F2-DBA7-6816-FB80-F808C5D51098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6" creationId="{C079FBD5-E246-2779-7068-178991B0F9F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7" creationId="{ABA2461B-F0D5-FC4A-1685-90BB5DC512D0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8" creationId="{756666E2-9A0E-5CCD-EA70-7A63EB23ACD8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59" creationId="{08F468E8-266F-DB53-3F3F-5FE19386BD30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1" creationId="{869F50F1-B406-F1E4-40E9-9A0F13065C66}"/>
          </ac:cxnSpMkLst>
        </pc:cxnChg>
        <pc:cxnChg chg="add del mod">
          <ac:chgData name="Kulinich Bohdan" userId="48e65c9f34e137d0" providerId="LiveId" clId="{9EC74837-C82B-D047-9A7B-585242D3D98D}" dt="2023-07-13T11:30:24.107" v="3397" actId="478"/>
          <ac:cxnSpMkLst>
            <pc:docMk/>
            <pc:sldMk cId="2713871540" sldId="299"/>
            <ac:cxnSpMk id="64" creationId="{EA2705F4-65F5-8051-8187-339DF72761C6}"/>
          </ac:cxnSpMkLst>
        </pc:cxnChg>
        <pc:cxnChg chg="add del mod">
          <ac:chgData name="Kulinich Bohdan" userId="48e65c9f34e137d0" providerId="LiveId" clId="{9EC74837-C82B-D047-9A7B-585242D3D98D}" dt="2023-07-13T11:30:25.449" v="3398" actId="478"/>
          <ac:cxnSpMkLst>
            <pc:docMk/>
            <pc:sldMk cId="2713871540" sldId="299"/>
            <ac:cxnSpMk id="65" creationId="{26D34055-EA0A-AFE3-79BE-E7996CCFEF45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6" creationId="{FE4F145F-EE07-7FDC-7C6F-ABA95FD28C59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1" creationId="{01B20F48-E66F-3CB2-F3D3-69BCEEC451A1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4" creationId="{21744A4A-46C9-0B43-CE68-8AE0C6695E4A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0" creationId="{93EA55F5-4013-E2F7-E42B-F6D2AB357AD6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3" creationId="{47B7068B-10B6-630D-FA45-1D47067CC03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6" creationId="{2A3C7F73-F740-549A-F9D3-72A98249BE9D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07" creationId="{15A083B8-8515-4FC7-F799-EA3A0913DADE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11" creationId="{A302EF72-DF85-BD73-9A5D-BE468FB5614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3" creationId="{71215860-6A28-9713-C0EB-CB2686DE3CB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7" creationId="{CFF73839-DD96-F9C9-7F49-3C48F8A45897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5" creationId="{F7CE880C-9D01-69DC-1330-53C8C90B1B0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6" creationId="{86127716-3A61-2751-C3FF-749C94F3B46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7" creationId="{6D6E9C90-B2F6-976E-FA2A-7FBF91F3EFD4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8" creationId="{6B247437-BB7B-AB05-AD90-BC08E63B137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2" creationId="{648ADCA4-2912-B93B-0580-6636A014234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7" creationId="{8DB09EB7-78D3-1B82-3C2D-2109BD47D929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61" creationId="{AC48BA20-D861-E599-57C7-D981E74EF69D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2" creationId="{31032A65-40D9-D5FB-1B6C-8AE454041780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3" creationId="{7B3C4EEB-F408-7562-6B9A-CC95D46113DF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79" creationId="{F9DABF0D-B93A-9EEA-7E64-2F1A98475063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80" creationId="{7017FE95-390E-7B7C-261C-214AF5A46FA9}"/>
          </ac:cxnSpMkLst>
        </pc:cxnChg>
        <pc:cxnChg chg="add del mod">
          <ac:chgData name="Kulinich Bohdan" userId="48e65c9f34e137d0" providerId="LiveId" clId="{9EC74837-C82B-D047-9A7B-585242D3D98D}" dt="2023-07-13T11:38:49.460" v="3413" actId="478"/>
          <ac:cxnSpMkLst>
            <pc:docMk/>
            <pc:sldMk cId="2713871540" sldId="299"/>
            <ac:cxnSpMk id="183" creationId="{46FCBF24-DC44-0BE4-696D-23B0E0EB2C47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4" creationId="{E5059DAE-8055-D4A3-652A-BC30C7FCE253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1" creationId="{DAA0C6B8-8657-A4FE-ECB7-6AD17B279DFD}"/>
          </ac:cxnSpMkLst>
        </pc:cxnChg>
        <pc:cxnChg chg="add del mod">
          <ac:chgData name="Kulinich Bohdan" userId="48e65c9f34e137d0" providerId="LiveId" clId="{9EC74837-C82B-D047-9A7B-585242D3D98D}" dt="2023-07-13T11:42:35.839" v="3443" actId="478"/>
          <ac:cxnSpMkLst>
            <pc:docMk/>
            <pc:sldMk cId="2713871540" sldId="299"/>
            <ac:cxnSpMk id="196" creationId="{E3300D9C-9F11-B7CC-1F54-C81A81605028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7" creationId="{55010E24-61F8-12CA-B08E-5C785439283F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9" creationId="{B6B71484-BBDA-E136-E99D-4011ED7FC23B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3" creationId="{042032BE-341B-B6C2-4491-F6476D3E44A6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4" creationId="{F2941DC8-F9E2-BE74-CF7F-61867BE13EF1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5" creationId="{76BFD78C-E179-FBE1-8905-29821C5705DD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38" creationId="{1EBC3B14-DCC7-4C3B-9D73-37B350C17962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41" creationId="{18015B60-C078-13D3-F786-E1E968D4E9CC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6" creationId="{8A789ECF-DB3A-1188-622F-9C0A4FE7CD7E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9" creationId="{3DE1CA0D-FD8B-1AE4-C590-F3A587FA3C09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54" creationId="{B1406B26-A24A-DF46-BAED-555A280A3A1E}"/>
          </ac:cxnSpMkLst>
        </pc:cxnChg>
        <pc:cxnChg chg="add del mod">
          <ac:chgData name="Kulinich Bohdan" userId="48e65c9f34e137d0" providerId="LiveId" clId="{9EC74837-C82B-D047-9A7B-585242D3D98D}" dt="2023-07-13T12:21:39.879" v="3990" actId="478"/>
          <ac:cxnSpMkLst>
            <pc:docMk/>
            <pc:sldMk cId="2713871540" sldId="299"/>
            <ac:cxnSpMk id="258" creationId="{110C19AC-0EDB-A32F-47B7-297314FA431F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4T07:36:37.872" v="5415" actId="1076"/>
        <pc:sldMkLst>
          <pc:docMk/>
          <pc:sldMk cId="183824052" sldId="300"/>
        </pc:sldMkLst>
        <pc:spChg chg="add mod topLvl modVis">
          <ac:chgData name="Kulinich Bohdan" userId="48e65c9f34e137d0" providerId="LiveId" clId="{9EC74837-C82B-D047-9A7B-585242D3D98D}" dt="2023-07-14T07:36:37.872" v="5415" actId="1076"/>
          <ac:spMkLst>
            <pc:docMk/>
            <pc:sldMk cId="183824052" sldId="300"/>
            <ac:spMk id="8" creationId="{321FE55B-F62E-4895-B7AE-85B52B6711D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" creationId="{52CBD8CA-19ED-87C2-1175-A97783A6152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3" creationId="{5A2805E1-A592-3970-E853-976C97EC1F2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6" creationId="{7741AA1E-1686-0E68-B36E-B1C7A5BE3C70}"/>
          </ac:spMkLst>
        </pc:spChg>
        <pc:spChg chg="add del mod">
          <ac:chgData name="Kulinich Bohdan" userId="48e65c9f34e137d0" providerId="LiveId" clId="{9EC74837-C82B-D047-9A7B-585242D3D98D}" dt="2023-07-13T16:42:54.492" v="4141" actId="478"/>
          <ac:spMkLst>
            <pc:docMk/>
            <pc:sldMk cId="183824052" sldId="300"/>
            <ac:spMk id="27" creationId="{8E4F31DF-9D04-02BE-7CA3-DD272F4D52B9}"/>
          </ac:spMkLst>
        </pc:spChg>
        <pc:spChg chg="add del mod">
          <ac:chgData name="Kulinich Bohdan" userId="48e65c9f34e137d0" providerId="LiveId" clId="{9EC74837-C82B-D047-9A7B-585242D3D98D}" dt="2023-07-13T16:41:54.699" v="4132" actId="478"/>
          <ac:spMkLst>
            <pc:docMk/>
            <pc:sldMk cId="183824052" sldId="300"/>
            <ac:spMk id="28" creationId="{E1B62A29-E086-2BA1-15B3-2F034A1CD475}"/>
          </ac:spMkLst>
        </pc:spChg>
        <pc:spChg chg="add del mod">
          <ac:chgData name="Kulinich Bohdan" userId="48e65c9f34e137d0" providerId="LiveId" clId="{9EC74837-C82B-D047-9A7B-585242D3D98D}" dt="2023-07-13T16:42:56.288" v="4142" actId="478"/>
          <ac:spMkLst>
            <pc:docMk/>
            <pc:sldMk cId="183824052" sldId="300"/>
            <ac:spMk id="29" creationId="{38778E11-C113-1312-6549-68A7F7BEA903}"/>
          </ac:spMkLst>
        </pc:spChg>
        <pc:spChg chg="add mod">
          <ac:chgData name="Kulinich Bohdan" userId="48e65c9f34e137d0" providerId="LiveId" clId="{9EC74837-C82B-D047-9A7B-585242D3D98D}" dt="2023-07-13T17:53:14.658" v="4702" actId="14100"/>
          <ac:spMkLst>
            <pc:docMk/>
            <pc:sldMk cId="183824052" sldId="300"/>
            <ac:spMk id="30" creationId="{21ECCAFB-ED4D-3396-E15F-693C2434DB0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55" creationId="{B3B0D4C2-561B-28F5-220F-5590602A128C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0" creationId="{2133BF19-F114-7F26-9A59-8562DC084255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2" creationId="{A42A1530-8265-7760-F192-4AA2B5119B6E}"/>
          </ac:spMkLst>
        </pc:spChg>
        <pc:spChg chg="add del mod">
          <ac:chgData name="Kulinich Bohdan" userId="48e65c9f34e137d0" providerId="LiveId" clId="{9EC74837-C82B-D047-9A7B-585242D3D98D}" dt="2023-07-13T16:48:16.437" v="4224" actId="478"/>
          <ac:spMkLst>
            <pc:docMk/>
            <pc:sldMk cId="183824052" sldId="300"/>
            <ac:spMk id="63" creationId="{49EA50C0-124D-4E63-EC2F-801DA284047F}"/>
          </ac:spMkLst>
        </pc:spChg>
        <pc:spChg chg="add del mod">
          <ac:chgData name="Kulinich Bohdan" userId="48e65c9f34e137d0" providerId="LiveId" clId="{9EC74837-C82B-D047-9A7B-585242D3D98D}" dt="2023-07-13T16:48:18.219" v="4225" actId="478"/>
          <ac:spMkLst>
            <pc:docMk/>
            <pc:sldMk cId="183824052" sldId="300"/>
            <ac:spMk id="64" creationId="{0542AE36-5D1E-ECD1-8407-081120C4C51E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5" creationId="{EBFD3112-0AC3-7504-78A1-9061CDAA099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7" creationId="{D95CFA08-23F0-CFC0-A484-E6308127A2A7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4" creationId="{390AF3E8-C9F4-A078-93F0-A1C29FAF0684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6" creationId="{113EEAD2-54E9-BF7D-357D-7AF17FD178F6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8" creationId="{DAB93EC3-A665-79F5-CE53-DBC62E9E588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9" creationId="{213D65EE-25BA-B5BE-E6CE-ECE0C1FE050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0" creationId="{231C0F23-43C5-022D-3FFE-5AEFB290D99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2" creationId="{860D4D01-F09A-D497-3A07-007D546686DA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3" creationId="{FCF08D39-7677-4311-B1DE-FCBCA638062C}"/>
          </ac:spMkLst>
        </pc:spChg>
        <pc:spChg chg="add del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4" creationId="{8D52E51A-6D1A-F1EC-D03A-C7C87145ABCD}"/>
          </ac:spMkLst>
        </pc:spChg>
        <pc:spChg chg="add mod">
          <ac:chgData name="Kulinich Bohdan" userId="48e65c9f34e137d0" providerId="LiveId" clId="{9EC74837-C82B-D047-9A7B-585242D3D98D}" dt="2023-07-13T17:57:37.952" v="4721" actId="20577"/>
          <ac:spMkLst>
            <pc:docMk/>
            <pc:sldMk cId="183824052" sldId="300"/>
            <ac:spMk id="115" creationId="{28B893E2-2BA0-0FBE-4D63-193AF97FE02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2" creationId="{E44BB122-EC73-69F1-38AD-C46D6E4EC4B1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9" creationId="{EEEC7399-FA97-4969-0C68-79609B5B2CFC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0" creationId="{2B5993DD-38FA-8138-B76C-9E2CAF48817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1" creationId="{5DF42591-E34B-DAFF-528B-E098EE946900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2" creationId="{BEED72C3-005E-BDCA-6DCF-1F793A816D3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3" creationId="{D90EEDC7-F172-4B91-0C53-1F93167B369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6" creationId="{29CF31CC-A1CA-2A6C-DD85-16C332F9D7E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7" creationId="{7D3E0273-BEEE-87B9-B126-2ABD583A6F6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8" creationId="{C2FF00C3-6106-B401-F793-168473175304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9" creationId="{CBA7011E-D655-EE33-F692-4D97ED13DDEA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0" creationId="{3D973D4D-5921-6D90-9C6C-609CB071BF4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1" creationId="{561A3EAC-6D8F-A532-EA22-A1F7E84228E0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42" creationId="{A8C4650B-EF2D-A1FA-2ECA-A695EDFDA3B1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43" creationId="{29410AC8-0B87-260E-5A06-3DDB6CD78931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210" creationId="{FF41CF3E-ED34-9282-93A9-444F1DF87DC4}"/>
          </ac:spMkLst>
        </pc:spChg>
        <pc:spChg chg="add del mod">
          <ac:chgData name="Kulinich Bohdan" userId="48e65c9f34e137d0" providerId="LiveId" clId="{9EC74837-C82B-D047-9A7B-585242D3D98D}" dt="2023-07-13T17:24:08.903" v="4467" actId="478"/>
          <ac:spMkLst>
            <pc:docMk/>
            <pc:sldMk cId="183824052" sldId="300"/>
            <ac:spMk id="276" creationId="{0E6559B4-ADD7-23B3-5F18-11D6F0B9C64B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4" creationId="{A97C6836-2548-3E37-8DCB-C613CD71F51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5" creationId="{85146F2B-6F0F-9999-187C-A7BA52735819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6" creationId="{08572438-93AD-F151-9FDB-254367E5728F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7" creationId="{2DA1764A-BDF8-212A-E0F9-6721C776D780}"/>
          </ac:spMkLst>
        </pc:spChg>
        <pc:spChg chg="add mod">
          <ac:chgData name="Kulinich Bohdan" userId="48e65c9f34e137d0" providerId="LiveId" clId="{9EC74837-C82B-D047-9A7B-585242D3D98D}" dt="2023-07-13T18:03:48.602" v="4755" actId="1076"/>
          <ac:spMkLst>
            <pc:docMk/>
            <pc:sldMk cId="183824052" sldId="300"/>
            <ac:spMk id="288" creationId="{E86CDF36-682D-98CC-7259-65BF3E5786C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291" creationId="{658C8F50-9A9C-0432-8EE9-26BE1792B56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3" creationId="{4127A451-6260-8224-D2A4-5EB6034B935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4" creationId="{948C63C5-043A-9E93-B2D5-17C0A45068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5" creationId="{6BBBADB4-44D6-0D7C-19AF-D54E6850B4B8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8" creationId="{34219004-6457-FBBD-5149-6A2DAB38631F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9" creationId="{5E1DC557-05C7-CF8F-FF93-C5BE0A4A690A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0" creationId="{C18C2450-AF67-6259-C0D7-F8D4A04FFA8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1" creationId="{6E866169-7B8B-76C0-FD26-F9D62645CF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2" creationId="{EEBE310B-61AD-3B49-04A1-5A2A1335A172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3" creationId="{180CA54A-BB24-9496-019A-B4B5973DDECC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4" creationId="{2AAF07B5-8A6A-72DB-D96A-BB072611C363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5" creationId="{E2F8C16E-F48E-0871-97B1-BA4396129572}"/>
          </ac:spMkLst>
        </pc:s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31" creationId="{2126CA74-3E02-8E61-3D17-649D7829271E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45" creationId="{EBDA637A-8435-2494-54C0-68E60A68F89C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61" creationId="{0730DA62-48CD-AFA5-1D15-68359F730BE0}"/>
          </ac:grpSpMkLst>
        </pc:grpChg>
        <pc:grpChg chg="add del mod topLvl">
          <ac:chgData name="Kulinich Bohdan" userId="48e65c9f34e137d0" providerId="LiveId" clId="{9EC74837-C82B-D047-9A7B-585242D3D98D}" dt="2023-07-14T07:27:17.069" v="5388" actId="165"/>
          <ac:grpSpMkLst>
            <pc:docMk/>
            <pc:sldMk cId="183824052" sldId="300"/>
            <ac:grpSpMk id="289" creationId="{D9799667-03F7-4F07-3FC1-71212EA10E90}"/>
          </ac:grpSpMkLst>
        </pc:grpChg>
        <pc:grpChg chg="add mod">
          <ac:chgData name="Kulinich Bohdan" userId="48e65c9f34e137d0" providerId="LiveId" clId="{9EC74837-C82B-D047-9A7B-585242D3D98D}" dt="2023-07-13T19:01:09.418" v="4832" actId="164"/>
          <ac:grpSpMkLst>
            <pc:docMk/>
            <pc:sldMk cId="183824052" sldId="300"/>
            <ac:grpSpMk id="290" creationId="{92A06448-F9E0-A4BB-0764-8D5A48190841}"/>
          </ac:grpSpMkLst>
        </pc:grpChg>
        <pc:grpChg chg="add del mod">
          <ac:chgData name="Kulinich Bohdan" userId="48e65c9f34e137d0" providerId="LiveId" clId="{9EC74837-C82B-D047-9A7B-585242D3D98D}" dt="2023-07-14T07:27:11.389" v="5387" actId="165"/>
          <ac:grpSpMkLst>
            <pc:docMk/>
            <pc:sldMk cId="183824052" sldId="300"/>
            <ac:grpSpMk id="292" creationId="{00BAE1F0-70AE-DD97-04AB-AD02E08CE630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06" creationId="{CF9A0862-EA34-6842-A558-834AC234E6AC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14" creationId="{763EBDC7-1FAC-7E70-945E-E6E298EB8079}"/>
          </ac:grpSpMkLst>
        </pc:grpChg>
        <pc:grpChg chg="add mod">
          <ac:chgData name="Kulinich Bohdan" userId="48e65c9f34e137d0" providerId="LiveId" clId="{9EC74837-C82B-D047-9A7B-585242D3D98D}" dt="2023-07-14T07:27:31.678" v="5390" actId="164"/>
          <ac:grpSpMkLst>
            <pc:docMk/>
            <pc:sldMk cId="183824052" sldId="300"/>
            <ac:grpSpMk id="318" creationId="{3D500F9E-86A7-D636-6DB2-8388BC2D5347}"/>
          </ac:grpSpMkLst>
        </pc:grpChg>
        <pc:picChg chg="mod modVis">
          <ac:chgData name="Kulinich Bohdan" userId="48e65c9f34e137d0" providerId="LiveId" clId="{9EC74837-C82B-D047-9A7B-585242D3D98D}" dt="2023-07-14T07:27:35.367" v="5392" actId="14430"/>
          <ac:picMkLst>
            <pc:docMk/>
            <pc:sldMk cId="183824052" sldId="300"/>
            <ac:picMk id="151" creationId="{719B831F-A1C9-E1EF-7486-5328AD3480C2}"/>
          </ac:picMkLst>
        </pc:pic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5" creationId="{C2EA6496-1690-3A29-3FCE-3DF600BE4A31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7" creationId="{0C2344F2-48B6-3269-4C79-6D823F8F1A95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1" creationId="{5280EA3C-BB05-D710-2D55-8C98AFCAD854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2" creationId="{DDD6262B-3061-0081-2988-61314A810F6F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3" creationId="{8AC1D013-5F84-E3DE-B4A7-1F543F699A9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4" creationId="{4ABB3F41-3DEF-BF00-B364-3D8E454F756D}"/>
          </ac:cxnSpMkLst>
        </pc:cxnChg>
        <pc:cxnChg chg="add del mod">
          <ac:chgData name="Kulinich Bohdan" userId="48e65c9f34e137d0" providerId="LiveId" clId="{9EC74837-C82B-D047-9A7B-585242D3D98D}" dt="2023-07-13T16:39:41.864" v="4131" actId="478"/>
          <ac:cxnSpMkLst>
            <pc:docMk/>
            <pc:sldMk cId="183824052" sldId="300"/>
            <ac:cxnSpMk id="25" creationId="{890F0348-E47B-A0FA-5089-C159AAB5A18A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34" creationId="{CC2FB391-5471-E902-9C53-17F3DCD639B7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3" creationId="{14EF6612-8423-B564-0993-985AED40A812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9" creationId="{7CBAC248-57F4-B769-018D-4D93D487724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52" creationId="{F14FF51E-CF61-2C9A-30FC-487A0F1BD9E9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69" creationId="{BF993905-20D2-CDF1-CD66-2B8B5235E9FB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73" creationId="{35480AC7-BA6D-2172-F05D-F1F614EACAF7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6" creationId="{48E40A83-3D84-7467-6147-89E7CEBBAF41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7" creationId="{BB233C7C-5A27-0013-0A68-CFD231D6B0C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8" creationId="{5F3485C6-3A69-16AC-288A-07D8930F9F2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9" creationId="{D23C3B34-46FB-954F-F3DC-EF1048D90F4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0" creationId="{A006A32D-8D02-BE6C-56DD-B3F306ED1002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1" creationId="{A08C1508-7884-7828-3481-0F1B8217A01D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3" creationId="{69697B65-9C8F-0717-F848-D4460E3750F6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4" creationId="{03EFDBA1-8808-EB70-DBAA-A6F9265F7D3A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6" creationId="{AABED789-0977-7D5C-A6D5-754AABACD66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7" creationId="{FAC40E66-8EEA-21C8-59EF-3BFD77EACA45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34" creationId="{ECA53B35-1068-8808-292A-12B05824D312}"/>
          </ac:cxnSpMkLst>
        </pc:cxnChg>
        <pc:cxnChg chg="add del mod">
          <ac:chgData name="Kulinich Bohdan" userId="48e65c9f34e137d0" providerId="LiveId" clId="{9EC74837-C82B-D047-9A7B-585242D3D98D}" dt="2023-07-13T17:05:54.050" v="4270" actId="478"/>
          <ac:cxnSpMkLst>
            <pc:docMk/>
            <pc:sldMk cId="183824052" sldId="300"/>
            <ac:cxnSpMk id="135" creationId="{4DF06187-D447-9E43-7BF0-5E9635791AC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4" creationId="{83CEF38F-25B5-B216-3FEC-9556FB21CD5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5" creationId="{BF85D2DF-8BA3-A468-3297-E146197D42B8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6" creationId="{0D1CD581-2072-7154-EC3C-9884A89B6A9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7" creationId="{A0AD792B-252A-5AC5-E9D3-01BDC1412F13}"/>
          </ac:cxnSpMkLst>
        </pc:cxnChg>
        <pc:cxnChg chg="add del mod">
          <ac:chgData name="Kulinich Bohdan" userId="48e65c9f34e137d0" providerId="LiveId" clId="{9EC74837-C82B-D047-9A7B-585242D3D98D}" dt="2023-07-13T17:10:46.072" v="4356" actId="478"/>
          <ac:cxnSpMkLst>
            <pc:docMk/>
            <pc:sldMk cId="183824052" sldId="300"/>
            <ac:cxnSpMk id="164" creationId="{ADF67F2A-7E90-AF5B-750B-ACD2BA842261}"/>
          </ac:cxnSpMkLst>
        </pc:cxnChg>
        <pc:cxnChg chg="add del mod">
          <ac:chgData name="Kulinich Bohdan" userId="48e65c9f34e137d0" providerId="LiveId" clId="{9EC74837-C82B-D047-9A7B-585242D3D98D}" dt="2023-07-13T17:09:11.388" v="4313" actId="478"/>
          <ac:cxnSpMkLst>
            <pc:docMk/>
            <pc:sldMk cId="183824052" sldId="300"/>
            <ac:cxnSpMk id="166" creationId="{0069C338-1952-27B2-3E15-A20DD8FB83E4}"/>
          </ac:cxnSpMkLst>
        </pc:cxnChg>
        <pc:cxnChg chg="add mod">
          <ac:chgData name="Kulinich Bohdan" userId="48e65c9f34e137d0" providerId="LiveId" clId="{9EC74837-C82B-D047-9A7B-585242D3D98D}" dt="2023-07-13T18:03:54.423" v="4757" actId="14100"/>
          <ac:cxnSpMkLst>
            <pc:docMk/>
            <pc:sldMk cId="183824052" sldId="300"/>
            <ac:cxnSpMk id="169" creationId="{B5ADB4E3-D9C6-A1E6-042A-0316A18B5B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0" creationId="{C1796C9F-C4AF-6CB1-DFE7-7284F48B920C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3" creationId="{F03C0735-6FB8-8F9E-FF37-D12C02A9E4D9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7" creationId="{DAAD8415-A594-34C1-BC94-67B968793F91}"/>
          </ac:cxnSpMkLst>
        </pc:cxnChg>
        <pc:cxnChg chg="add mod">
          <ac:chgData name="Kulinich Bohdan" userId="48e65c9f34e137d0" providerId="LiveId" clId="{9EC74837-C82B-D047-9A7B-585242D3D98D}" dt="2023-07-13T18:03:45.512" v="4754" actId="14100"/>
          <ac:cxnSpMkLst>
            <pc:docMk/>
            <pc:sldMk cId="183824052" sldId="300"/>
            <ac:cxnSpMk id="185" creationId="{898C5A66-DD92-4EA0-A6FF-65845E01383E}"/>
          </ac:cxnSpMkLst>
        </pc:cxnChg>
        <pc:cxnChg chg="add del mod">
          <ac:chgData name="Kulinich Bohdan" userId="48e65c9f34e137d0" providerId="LiveId" clId="{9EC74837-C82B-D047-9A7B-585242D3D98D}" dt="2023-07-13T17:11:37.816" v="4377" actId="478"/>
          <ac:cxnSpMkLst>
            <pc:docMk/>
            <pc:sldMk cId="183824052" sldId="300"/>
            <ac:cxnSpMk id="186" creationId="{5FEBCB2D-3079-E8F6-27C5-5D1F0B49DCAF}"/>
          </ac:cxnSpMkLst>
        </pc:cxnChg>
        <pc:cxnChg chg="add del mod">
          <ac:chgData name="Kulinich Bohdan" userId="48e65c9f34e137d0" providerId="LiveId" clId="{9EC74837-C82B-D047-9A7B-585242D3D98D}" dt="2023-07-13T17:11:48.468" v="4383" actId="478"/>
          <ac:cxnSpMkLst>
            <pc:docMk/>
            <pc:sldMk cId="183824052" sldId="300"/>
            <ac:cxnSpMk id="192" creationId="{F06B3CE4-10E4-5E9F-B478-6D7728A83D8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93" creationId="{706C6DFA-EA01-A65D-FEC9-7642BEA5C9AF}"/>
          </ac:cxnSpMkLst>
        </pc:cxnChg>
        <pc:cxnChg chg="add del mod">
          <ac:chgData name="Kulinich Bohdan" userId="48e65c9f34e137d0" providerId="LiveId" clId="{9EC74837-C82B-D047-9A7B-585242D3D98D}" dt="2023-07-13T17:11:53.581" v="4385" actId="478"/>
          <ac:cxnSpMkLst>
            <pc:docMk/>
            <pc:sldMk cId="183824052" sldId="300"/>
            <ac:cxnSpMk id="195" creationId="{A01C065C-AF65-BFDE-BAF8-1663F96B8533}"/>
          </ac:cxnSpMkLst>
        </pc:cxnChg>
        <pc:cxnChg chg="add del mod">
          <ac:chgData name="Kulinich Bohdan" userId="48e65c9f34e137d0" providerId="LiveId" clId="{9EC74837-C82B-D047-9A7B-585242D3D98D}" dt="2023-07-13T17:12:01.274" v="4388" actId="478"/>
          <ac:cxnSpMkLst>
            <pc:docMk/>
            <pc:sldMk cId="183824052" sldId="300"/>
            <ac:cxnSpMk id="198" creationId="{F3B14BB2-5764-5803-914D-4B6FB7989997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0" creationId="{C9320ED8-2F9B-B552-AABA-B6A9ED2AAB92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1" creationId="{639A725E-527F-9489-CA36-3736D36B4EB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2" creationId="{FD5AFC39-A907-F5EE-08AB-766C448D44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6" creationId="{C3859007-4C1B-1B24-8597-53623911BCC1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20" creationId="{32980B35-8B33-1894-4D2F-9EF543B61ED1}"/>
          </ac:cxnSpMkLst>
        </pc:cxnChg>
        <pc:cxnChg chg="add del mod">
          <ac:chgData name="Kulinich Bohdan" userId="48e65c9f34e137d0" providerId="LiveId" clId="{9EC74837-C82B-D047-9A7B-585242D3D98D}" dt="2023-07-13T17:23:35.448" v="4457" actId="478"/>
          <ac:cxnSpMkLst>
            <pc:docMk/>
            <pc:sldMk cId="183824052" sldId="300"/>
            <ac:cxnSpMk id="250" creationId="{F00145D8-38B5-AE98-6BD6-869D9F587C81}"/>
          </ac:cxnSpMkLst>
        </pc:cxnChg>
        <pc:cxnChg chg="add del mod">
          <ac:chgData name="Kulinich Bohdan" userId="48e65c9f34e137d0" providerId="LiveId" clId="{9EC74837-C82B-D047-9A7B-585242D3D98D}" dt="2023-07-13T17:23:22.574" v="4452" actId="478"/>
          <ac:cxnSpMkLst>
            <pc:docMk/>
            <pc:sldMk cId="183824052" sldId="300"/>
            <ac:cxnSpMk id="257" creationId="{2C449D76-69CA-A13E-B157-6F7B379E6C21}"/>
          </ac:cxnSpMkLst>
        </pc:cxnChg>
        <pc:cxnChg chg="add del mod">
          <ac:chgData name="Kulinich Bohdan" userId="48e65c9f34e137d0" providerId="LiveId" clId="{9EC74837-C82B-D047-9A7B-585242D3D98D}" dt="2023-07-13T17:23:21.657" v="4451" actId="478"/>
          <ac:cxnSpMkLst>
            <pc:docMk/>
            <pc:sldMk cId="183824052" sldId="300"/>
            <ac:cxnSpMk id="262" creationId="{B3012584-CB41-D977-4AA5-8282178DE79A}"/>
          </ac:cxnSpMkLst>
        </pc:cxnChg>
        <pc:cxnChg chg="add del mod">
          <ac:chgData name="Kulinich Bohdan" userId="48e65c9f34e137d0" providerId="LiveId" clId="{9EC74837-C82B-D047-9A7B-585242D3D98D}" dt="2023-07-13T17:23:23.318" v="4453" actId="478"/>
          <ac:cxnSpMkLst>
            <pc:docMk/>
            <pc:sldMk cId="183824052" sldId="300"/>
            <ac:cxnSpMk id="265" creationId="{418217D3-D0BB-3FEA-6BD4-2898AB266F69}"/>
          </ac:cxnSpMkLst>
        </pc:cxnChg>
        <pc:cxnChg chg="add del mod">
          <ac:chgData name="Kulinich Bohdan" userId="48e65c9f34e137d0" providerId="LiveId" clId="{9EC74837-C82B-D047-9A7B-585242D3D98D}" dt="2023-07-13T17:23:24.144" v="4454" actId="478"/>
          <ac:cxnSpMkLst>
            <pc:docMk/>
            <pc:sldMk cId="183824052" sldId="300"/>
            <ac:cxnSpMk id="270" creationId="{CBC9CD93-90D9-E226-65F8-60338FAD818A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2" creationId="{9601B5B9-BFEA-0B84-1FD6-5186B41DB7F3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3" creationId="{32687E8F-C7B8-AC3E-197B-1D78F674963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4" creationId="{B269F8D8-56CE-2D80-A567-1B120CE63A8F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5" creationId="{665EE1DC-A3C1-D1E2-3111-8B946EEC4250}"/>
          </ac:cxnSpMkLst>
        </pc:cxnChg>
        <pc:cxnChg chg="add mod">
          <ac:chgData name="Kulinich Bohdan" userId="48e65c9f34e137d0" providerId="LiveId" clId="{9EC74837-C82B-D047-9A7B-585242D3D98D}" dt="2023-07-13T19:02:55.043" v="4845" actId="14100"/>
          <ac:cxnSpMkLst>
            <pc:docMk/>
            <pc:sldMk cId="183824052" sldId="300"/>
            <ac:cxnSpMk id="277" creationId="{23726E7F-6AB9-3E76-590C-C3F1F0388CC9}"/>
          </ac:cxnSpMkLst>
        </pc:cxnChg>
        <pc:cxnChg chg="add mod">
          <ac:chgData name="Kulinich Bohdan" userId="48e65c9f34e137d0" providerId="LiveId" clId="{9EC74837-C82B-D047-9A7B-585242D3D98D}" dt="2023-07-13T19:03:30.014" v="4850" actId="14100"/>
          <ac:cxnSpMkLst>
            <pc:docMk/>
            <pc:sldMk cId="183824052" sldId="300"/>
            <ac:cxnSpMk id="307" creationId="{4A54C9B7-A53F-4C6F-2534-244DA99C9B68}"/>
          </ac:cxnSpMkLst>
        </pc:cxnChg>
        <pc:cxnChg chg="add mod">
          <ac:chgData name="Kulinich Bohdan" userId="48e65c9f34e137d0" providerId="LiveId" clId="{9EC74837-C82B-D047-9A7B-585242D3D98D}" dt="2023-07-13T19:03:47.721" v="4852" actId="14100"/>
          <ac:cxnSpMkLst>
            <pc:docMk/>
            <pc:sldMk cId="183824052" sldId="300"/>
            <ac:cxnSpMk id="310" creationId="{C2080652-05C1-CEBE-E121-249F7EA5F80E}"/>
          </ac:cxnSpMkLst>
        </pc:cxn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C595C39F-EEF0-A74A-B96F-D278D480DD8B}"/>
    <pc:docChg chg="modSld">
      <pc:chgData name="Kulinich Bohdan" userId="48e65c9f34e137d0" providerId="LiveId" clId="{C595C39F-EEF0-A74A-B96F-D278D480DD8B}" dt="2024-09-22T11:37:55.906" v="4" actId="20577"/>
      <pc:docMkLst>
        <pc:docMk/>
      </pc:docMkLst>
      <pc:sldChg chg="modSp">
        <pc:chgData name="Kulinich Bohdan" userId="48e65c9f34e137d0" providerId="LiveId" clId="{C595C39F-EEF0-A74A-B96F-D278D480DD8B}" dt="2024-09-22T11:37:55.906" v="4" actId="20577"/>
        <pc:sldMkLst>
          <pc:docMk/>
          <pc:sldMk cId="288857224" sldId="277"/>
        </pc:sldMkLst>
        <pc:spChg chg="mod">
          <ac:chgData name="Kulinich Bohdan" userId="48e65c9f34e137d0" providerId="LiveId" clId="{C595C39F-EEF0-A74A-B96F-D278D480DD8B}" dt="2024-09-22T11:37:55.906" v="4" actId="20577"/>
          <ac:spMkLst>
            <pc:docMk/>
            <pc:sldMk cId="288857224" sldId="277"/>
            <ac:spMk id="67" creationId="{EE368D98-7B69-F065-961A-49BF7EC925C1}"/>
          </ac:spMkLst>
        </pc:sp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1B96D241-3FF0-D041-95C8-10131FD82DBB}"/>
    <pc:docChg chg="undo custSel addSld delSld modSld">
      <pc:chgData name="Kulinich Bohdan" userId="48e65c9f34e137d0" providerId="LiveId" clId="{1B96D241-3FF0-D041-95C8-10131FD82DBB}" dt="2023-10-03T12:33:38.932" v="4546" actId="2696"/>
      <pc:docMkLst>
        <pc:docMk/>
      </pc:docMkLst>
      <pc:sldChg chg="del">
        <pc:chgData name="Kulinich Bohdan" userId="48e65c9f34e137d0" providerId="LiveId" clId="{1B96D241-3FF0-D041-95C8-10131FD82DBB}" dt="2023-09-12T19:45:57.503" v="1" actId="2696"/>
        <pc:sldMkLst>
          <pc:docMk/>
          <pc:sldMk cId="1429824012" sldId="274"/>
        </pc:sldMkLst>
      </pc:sldChg>
      <pc:sldChg chg="modSp add del mod">
        <pc:chgData name="Kulinich Bohdan" userId="48e65c9f34e137d0" providerId="LiveId" clId="{1B96D241-3FF0-D041-95C8-10131FD82DBB}" dt="2023-10-03T12:33:38.932" v="4546" actId="2696"/>
        <pc:sldMkLst>
          <pc:docMk/>
          <pc:sldMk cId="3892148844" sldId="278"/>
        </pc:sldMkLst>
        <pc:spChg chg="mod">
          <ac:chgData name="Kulinich Bohdan" userId="48e65c9f34e137d0" providerId="LiveId" clId="{1B96D241-3FF0-D041-95C8-10131FD82DBB}" dt="2023-09-16T17:18:56.391" v="4393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1B96D241-3FF0-D041-95C8-10131FD82DBB}" dt="2023-09-16T17:14:14.532" v="4058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1B96D241-3FF0-D041-95C8-10131FD82DBB}" dt="2023-09-16T17:19:55.390" v="4455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1B96D241-3FF0-D041-95C8-10131FD82DBB}" dt="2023-09-16T17:18:28.338" v="4309" actId="1076"/>
          <ac:spMkLst>
            <pc:docMk/>
            <pc:sldMk cId="3892148844" sldId="278"/>
            <ac:spMk id="26" creationId="{95E4741B-7DBC-71A3-746B-F8391E708773}"/>
          </ac:spMkLst>
        </pc:spChg>
      </pc:sldChg>
      <pc:sldChg chg="modSp">
        <pc:chgData name="Kulinich Bohdan" userId="48e65c9f34e137d0" providerId="LiveId" clId="{1B96D241-3FF0-D041-95C8-10131FD82DBB}" dt="2023-09-18T20:24:05.989" v="4544" actId="20577"/>
        <pc:sldMkLst>
          <pc:docMk/>
          <pc:sldMk cId="945877188" sldId="280"/>
        </pc:sldMkLst>
        <pc:spChg chg="mod">
          <ac:chgData name="Kulinich Bohdan" userId="48e65c9f34e137d0" providerId="LiveId" clId="{1B96D241-3FF0-D041-95C8-10131FD82DBB}" dt="2023-09-16T17:24:10.014" v="4504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1B96D241-3FF0-D041-95C8-10131FD82DBB}" dt="2023-09-18T20:24:05.989" v="4544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delSp modSp mod setBg addAnim delAnim modAnim">
        <pc:chgData name="Kulinich Bohdan" userId="48e65c9f34e137d0" providerId="LiveId" clId="{1B96D241-3FF0-D041-95C8-10131FD82DBB}" dt="2023-09-13T14:01:10.578" v="874" actId="166"/>
        <pc:sldMkLst>
          <pc:docMk/>
          <pc:sldMk cId="830744207" sldId="291"/>
        </pc:sldMkLst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2" creationId="{99BB3DAE-74E2-ED3D-A5D0-71D16F762C82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4" creationId="{DED0917B-0B16-CDAB-7AA2-BEB7B00AE1B4}"/>
          </ac:spMkLst>
        </pc:spChg>
        <pc:spChg chg="del">
          <ac:chgData name="Kulinich Bohdan" userId="48e65c9f34e137d0" providerId="LiveId" clId="{1B96D241-3FF0-D041-95C8-10131FD82DBB}" dt="2023-09-12T20:09:13.152" v="74" actId="478"/>
          <ac:spMkLst>
            <pc:docMk/>
            <pc:sldMk cId="830744207" sldId="291"/>
            <ac:spMk id="5" creationId="{99DAE7C5-0F70-E260-DBDD-F970F9F677B6}"/>
          </ac:spMkLst>
        </pc:spChg>
        <pc:spChg chg="add mod">
          <ac:chgData name="Kulinich Bohdan" userId="48e65c9f34e137d0" providerId="LiveId" clId="{1B96D241-3FF0-D041-95C8-10131FD82DBB}" dt="2023-09-13T13:31:11.093" v="564" actId="14100"/>
          <ac:spMkLst>
            <pc:docMk/>
            <pc:sldMk cId="830744207" sldId="291"/>
            <ac:spMk id="6" creationId="{A4129355-DFC8-917F-C819-244EA766875D}"/>
          </ac:spMkLst>
        </pc:spChg>
        <pc:spChg chg="add del mod">
          <ac:chgData name="Kulinich Bohdan" userId="48e65c9f34e137d0" providerId="LiveId" clId="{1B96D241-3FF0-D041-95C8-10131FD82DBB}" dt="2023-09-12T20:27:01.746" v="112" actId="478"/>
          <ac:spMkLst>
            <pc:docMk/>
            <pc:sldMk cId="830744207" sldId="291"/>
            <ac:spMk id="9" creationId="{F2521657-4572-7649-6D90-A26E28C5D571}"/>
          </ac:spMkLst>
        </pc:spChg>
        <pc:spChg chg="add mod">
          <ac:chgData name="Kulinich Bohdan" userId="48e65c9f34e137d0" providerId="LiveId" clId="{1B96D241-3FF0-D041-95C8-10131FD82DBB}" dt="2023-09-12T20:28:55.137" v="268" actId="14100"/>
          <ac:spMkLst>
            <pc:docMk/>
            <pc:sldMk cId="830744207" sldId="291"/>
            <ac:spMk id="10" creationId="{B7E5DED8-1097-B418-7C6E-2E2F1AD996B0}"/>
          </ac:spMkLst>
        </pc:spChg>
        <pc:spChg chg="del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2" creationId="{BDBBD108-7AFB-7A4C-80C8-DAAE87B9C162}"/>
          </ac:spMkLst>
        </pc:spChg>
        <pc:spChg chg="del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3" creationId="{ABB05028-BD61-61B4-1D8B-2AD8943DBD84}"/>
          </ac:spMkLst>
        </pc:spChg>
        <pc:spChg chg="del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4" creationId="{B3FA7E00-4F2D-CE57-8FA2-28DDAFFBB9FA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5" creationId="{40C85C09-CD35-050B-A6D8-6231FA32DBB5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6" creationId="{3216E158-CBDC-9437-56A4-1DB5F2668579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7" creationId="{7CA5A961-6DAE-CCE4-5B29-DBF334921B1A}"/>
          </ac:spMkLst>
        </pc:spChg>
        <pc:spChg chg="add mod">
          <ac:chgData name="Kulinich Bohdan" userId="48e65c9f34e137d0" providerId="LiveId" clId="{1B96D241-3FF0-D041-95C8-10131FD82DBB}" dt="2023-09-13T14:01:10.578" v="874" actId="166"/>
          <ac:spMkLst>
            <pc:docMk/>
            <pc:sldMk cId="830744207" sldId="291"/>
            <ac:spMk id="19" creationId="{6628D69A-937A-B872-24B5-E804EABACB82}"/>
          </ac:spMkLst>
        </pc:spChg>
        <pc:spChg chg="add mod">
          <ac:chgData name="Kulinich Bohdan" userId="48e65c9f34e137d0" providerId="LiveId" clId="{1B96D241-3FF0-D041-95C8-10131FD82DBB}" dt="2023-09-13T13:31:04.740" v="563" actId="1035"/>
          <ac:spMkLst>
            <pc:docMk/>
            <pc:sldMk cId="830744207" sldId="291"/>
            <ac:spMk id="30" creationId="{F686991F-1837-1AB2-DFFE-983A5DE1701D}"/>
          </ac:spMkLst>
        </pc:spChg>
        <pc:spChg chg="add del mod">
          <ac:chgData name="Kulinich Bohdan" userId="48e65c9f34e137d0" providerId="LiveId" clId="{1B96D241-3FF0-D041-95C8-10131FD82DBB}" dt="2023-09-12T20:37:51.116" v="278" actId="478"/>
          <ac:spMkLst>
            <pc:docMk/>
            <pc:sldMk cId="830744207" sldId="291"/>
            <ac:spMk id="33" creationId="{829E4EA1-9880-795C-7A79-38A2F1547C80}"/>
          </ac:spMkLst>
        </pc:spChg>
        <pc:spChg chg="add del mod">
          <ac:chgData name="Kulinich Bohdan" userId="48e65c9f34e137d0" providerId="LiveId" clId="{1B96D241-3FF0-D041-95C8-10131FD82DBB}" dt="2023-09-12T20:37:50.009" v="277" actId="478"/>
          <ac:spMkLst>
            <pc:docMk/>
            <pc:sldMk cId="830744207" sldId="291"/>
            <ac:spMk id="34" creationId="{1A2243A2-2254-5C28-A714-7F8F0DB44AA4}"/>
          </ac:spMkLst>
        </pc:spChg>
        <pc:spChg chg="add del mod">
          <ac:chgData name="Kulinich Bohdan" userId="48e65c9f34e137d0" providerId="LiveId" clId="{1B96D241-3FF0-D041-95C8-10131FD82DBB}" dt="2023-09-12T20:37:48.550" v="276" actId="478"/>
          <ac:spMkLst>
            <pc:docMk/>
            <pc:sldMk cId="830744207" sldId="291"/>
            <ac:spMk id="37" creationId="{94AF1711-C582-947F-7643-44E6C14F77D7}"/>
          </ac:spMkLst>
        </pc:spChg>
        <pc:spChg chg="add del mod">
          <ac:chgData name="Kulinich Bohdan" userId="48e65c9f34e137d0" providerId="LiveId" clId="{1B96D241-3FF0-D041-95C8-10131FD82DBB}" dt="2023-09-12T20:37:47.216" v="275" actId="478"/>
          <ac:spMkLst>
            <pc:docMk/>
            <pc:sldMk cId="830744207" sldId="291"/>
            <ac:spMk id="38" creationId="{C13D4B28-A6F5-9AA6-C0F4-922B59C17678}"/>
          </ac:spMkLst>
        </pc:spChg>
        <pc:spChg chg="add del mod">
          <ac:chgData name="Kulinich Bohdan" userId="48e65c9f34e137d0" providerId="LiveId" clId="{1B96D241-3FF0-D041-95C8-10131FD82DBB}" dt="2023-09-12T20:37:44.073" v="273" actId="478"/>
          <ac:spMkLst>
            <pc:docMk/>
            <pc:sldMk cId="830744207" sldId="291"/>
            <ac:spMk id="39" creationId="{1EA5498F-F239-5BE8-1330-A8EB3931AB37}"/>
          </ac:spMkLst>
        </pc:spChg>
        <pc:spChg chg="add del mod">
          <ac:chgData name="Kulinich Bohdan" userId="48e65c9f34e137d0" providerId="LiveId" clId="{1B96D241-3FF0-D041-95C8-10131FD82DBB}" dt="2023-09-12T20:37:44.073" v="273" actId="478"/>
          <ac:spMkLst>
            <pc:docMk/>
            <pc:sldMk cId="830744207" sldId="291"/>
            <ac:spMk id="40" creationId="{9C2A3A05-B5A7-B02F-A235-EE4FA4D34C0F}"/>
          </ac:spMkLst>
        </pc:spChg>
        <pc:spChg chg="add del mod">
          <ac:chgData name="Kulinich Bohdan" userId="48e65c9f34e137d0" providerId="LiveId" clId="{1B96D241-3FF0-D041-95C8-10131FD82DBB}" dt="2023-09-12T20:37:44.073" v="273" actId="478"/>
          <ac:spMkLst>
            <pc:docMk/>
            <pc:sldMk cId="830744207" sldId="291"/>
            <ac:spMk id="41" creationId="{A869021B-DC4F-F206-B3FA-73812C8FA731}"/>
          </ac:spMkLst>
        </pc:spChg>
        <pc:spChg chg="add del mod">
          <ac:chgData name="Kulinich Bohdan" userId="48e65c9f34e137d0" providerId="LiveId" clId="{1B96D241-3FF0-D041-95C8-10131FD82DBB}" dt="2023-09-12T20:37:44.073" v="273" actId="478"/>
          <ac:spMkLst>
            <pc:docMk/>
            <pc:sldMk cId="830744207" sldId="291"/>
            <ac:spMk id="42" creationId="{07400CD0-0918-022F-92A8-174CC8A4BE62}"/>
          </ac:spMkLst>
        </pc:spChg>
        <pc:spChg chg="add del mod">
          <ac:chgData name="Kulinich Bohdan" userId="48e65c9f34e137d0" providerId="LiveId" clId="{1B96D241-3FF0-D041-95C8-10131FD82DBB}" dt="2023-09-12T20:37:44.073" v="273" actId="478"/>
          <ac:spMkLst>
            <pc:docMk/>
            <pc:sldMk cId="830744207" sldId="291"/>
            <ac:spMk id="44" creationId="{57B2C69D-94A7-928A-6943-602DE7DFF821}"/>
          </ac:spMkLst>
        </pc:spChg>
        <pc:spChg chg="del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45" creationId="{CC1D6343-BFE5-9DC4-79A0-582DD6704040}"/>
          </ac:spMkLst>
        </pc:spChg>
        <pc:spChg chg="add del mod">
          <ac:chgData name="Kulinich Bohdan" userId="48e65c9f34e137d0" providerId="LiveId" clId="{1B96D241-3FF0-D041-95C8-10131FD82DBB}" dt="2023-09-12T20:37:44.073" v="273" actId="478"/>
          <ac:spMkLst>
            <pc:docMk/>
            <pc:sldMk cId="830744207" sldId="291"/>
            <ac:spMk id="46" creationId="{6AD82DFC-83A1-E5D3-2C11-98FD98BEA901}"/>
          </ac:spMkLst>
        </pc:spChg>
        <pc:spChg chg="mod">
          <ac:chgData name="Kulinich Bohdan" userId="48e65c9f34e137d0" providerId="LiveId" clId="{1B96D241-3FF0-D041-95C8-10131FD82DBB}" dt="2023-09-13T13:39:21.755" v="662" actId="20577"/>
          <ac:spMkLst>
            <pc:docMk/>
            <pc:sldMk cId="830744207" sldId="291"/>
            <ac:spMk id="108" creationId="{7B2E86BF-7BF3-BB02-C43C-25A42E66D13B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09" creationId="{395CF0C8-8B09-D003-2C5D-6960A549DAFD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10" creationId="{6CE0015C-F52B-7BDD-29B1-D09A19356D1F}"/>
          </ac:spMkLst>
        </pc:spChg>
        <pc:spChg chg="del">
          <ac:chgData name="Kulinich Bohdan" userId="48e65c9f34e137d0" providerId="LiveId" clId="{1B96D241-3FF0-D041-95C8-10131FD82DBB}" dt="2023-09-12T20:09:13.152" v="74" actId="478"/>
          <ac:spMkLst>
            <pc:docMk/>
            <pc:sldMk cId="830744207" sldId="291"/>
            <ac:spMk id="111" creationId="{10BD1EDB-0053-6662-0B6E-FBB72ADA1305}"/>
          </ac:spMkLst>
        </pc:spChg>
        <pc:spChg chg="del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12" creationId="{C10AB638-57B8-DEAC-DE66-FBC39DF43EA0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13" creationId="{8D85D24C-9DAF-AAD2-D4F9-845B9A2700B4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17" creationId="{53724E6A-6A62-4CB4-EC35-A39AB1887365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18" creationId="{5061712C-0C43-6356-B9A7-EC52B423EEF2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19" creationId="{582FFAB7-0DE9-4405-F4FE-7D53670516E0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20" creationId="{82847151-4026-06AD-544E-FBE70CBE3AC3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21" creationId="{D8210A98-0BEE-B974-45AD-23700B4A4CBA}"/>
          </ac:spMkLst>
        </pc:spChg>
        <pc:spChg chg="del">
          <ac:chgData name="Kulinich Bohdan" userId="48e65c9f34e137d0" providerId="LiveId" clId="{1B96D241-3FF0-D041-95C8-10131FD82DBB}" dt="2023-09-12T20:09:13.152" v="74" actId="478"/>
          <ac:spMkLst>
            <pc:docMk/>
            <pc:sldMk cId="830744207" sldId="291"/>
            <ac:spMk id="124" creationId="{578BFFDF-C63A-3A42-8AE0-2B888964F943}"/>
          </ac:spMkLst>
        </pc:spChg>
        <pc:spChg chg="del">
          <ac:chgData name="Kulinich Bohdan" userId="48e65c9f34e137d0" providerId="LiveId" clId="{1B96D241-3FF0-D041-95C8-10131FD82DBB}" dt="2023-09-12T20:09:13.152" v="74" actId="478"/>
          <ac:spMkLst>
            <pc:docMk/>
            <pc:sldMk cId="830744207" sldId="291"/>
            <ac:spMk id="132" creationId="{F527C0FD-DB4D-EF53-E334-B31C04A26DEA}"/>
          </ac:spMkLst>
        </pc:spChg>
        <pc:spChg chg="del">
          <ac:chgData name="Kulinich Bohdan" userId="48e65c9f34e137d0" providerId="LiveId" clId="{1B96D241-3FF0-D041-95C8-10131FD82DBB}" dt="2023-09-12T20:09:13.152" v="74" actId="478"/>
          <ac:spMkLst>
            <pc:docMk/>
            <pc:sldMk cId="830744207" sldId="291"/>
            <ac:spMk id="135" creationId="{AE0F19FB-61B9-614C-6EF2-80A8E22895C7}"/>
          </ac:spMkLst>
        </pc:spChg>
        <pc:spChg chg="del">
          <ac:chgData name="Kulinich Bohdan" userId="48e65c9f34e137d0" providerId="LiveId" clId="{1B96D241-3FF0-D041-95C8-10131FD82DBB}" dt="2023-09-12T20:09:13.152" v="74" actId="478"/>
          <ac:spMkLst>
            <pc:docMk/>
            <pc:sldMk cId="830744207" sldId="291"/>
            <ac:spMk id="140" creationId="{E52ECEEE-2AAB-97E6-1FA9-E5DC28AFBA8A}"/>
          </ac:spMkLst>
        </pc:spChg>
        <pc:spChg chg="del">
          <ac:chgData name="Kulinich Bohdan" userId="48e65c9f34e137d0" providerId="LiveId" clId="{1B96D241-3FF0-D041-95C8-10131FD82DBB}" dt="2023-09-12T20:09:13.152" v="74" actId="478"/>
          <ac:spMkLst>
            <pc:docMk/>
            <pc:sldMk cId="830744207" sldId="291"/>
            <ac:spMk id="141" creationId="{E07BAAB4-5BFC-FC78-0E76-87961047D3F8}"/>
          </ac:spMkLst>
        </pc:spChg>
        <pc:spChg chg="del">
          <ac:chgData name="Kulinich Bohdan" userId="48e65c9f34e137d0" providerId="LiveId" clId="{1B96D241-3FF0-D041-95C8-10131FD82DBB}" dt="2023-09-12T20:09:13.152" v="74" actId="478"/>
          <ac:spMkLst>
            <pc:docMk/>
            <pc:sldMk cId="830744207" sldId="291"/>
            <ac:spMk id="142" creationId="{00A3C438-FBD5-EDBC-571D-F931A9BF05AF}"/>
          </ac:spMkLst>
        </pc:spChg>
        <pc:spChg chg="add mod">
          <ac:chgData name="Kulinich Bohdan" userId="48e65c9f34e137d0" providerId="LiveId" clId="{1B96D241-3FF0-D041-95C8-10131FD82DBB}" dt="2023-09-13T13:31:04.740" v="563" actId="1035"/>
          <ac:spMkLst>
            <pc:docMk/>
            <pc:sldMk cId="830744207" sldId="291"/>
            <ac:spMk id="158" creationId="{E8DD19B4-86F2-F172-3B55-35A830E99B12}"/>
          </ac:spMkLst>
        </pc:spChg>
        <pc:spChg chg="add mod modVis">
          <ac:chgData name="Kulinich Bohdan" userId="48e65c9f34e137d0" providerId="LiveId" clId="{1B96D241-3FF0-D041-95C8-10131FD82DBB}" dt="2023-09-13T13:31:04.740" v="563" actId="1035"/>
          <ac:spMkLst>
            <pc:docMk/>
            <pc:sldMk cId="830744207" sldId="291"/>
            <ac:spMk id="159" creationId="{77705570-E65A-0427-452C-0A2A4FFF161C}"/>
          </ac:spMkLst>
        </pc:spChg>
        <pc:spChg chg="add mod modVis">
          <ac:chgData name="Kulinich Bohdan" userId="48e65c9f34e137d0" providerId="LiveId" clId="{1B96D241-3FF0-D041-95C8-10131FD82DBB}" dt="2023-09-12T20:57:34.470" v="491" actId="14430"/>
          <ac:spMkLst>
            <pc:docMk/>
            <pc:sldMk cId="830744207" sldId="291"/>
            <ac:spMk id="160" creationId="{4C8E7863-B087-2843-A828-4812283F4CBD}"/>
          </ac:spMkLst>
        </pc:spChg>
        <pc:spChg chg="add mod modVis">
          <ac:chgData name="Kulinich Bohdan" userId="48e65c9f34e137d0" providerId="LiveId" clId="{1B96D241-3FF0-D041-95C8-10131FD82DBB}" dt="2023-09-12T20:57:29.811" v="490" actId="14430"/>
          <ac:spMkLst>
            <pc:docMk/>
            <pc:sldMk cId="830744207" sldId="291"/>
            <ac:spMk id="161" creationId="{49E8FEFE-6EFD-8A83-27FA-6B12C94F8C98}"/>
          </ac:spMkLst>
        </pc:spChg>
        <pc:spChg chg="add mod">
          <ac:chgData name="Kulinich Bohdan" userId="48e65c9f34e137d0" providerId="LiveId" clId="{1B96D241-3FF0-D041-95C8-10131FD82DBB}" dt="2023-09-13T13:31:04.740" v="563" actId="1035"/>
          <ac:spMkLst>
            <pc:docMk/>
            <pc:sldMk cId="830744207" sldId="291"/>
            <ac:spMk id="162" creationId="{28D64C57-4F22-DCFB-BAA5-B4D7EEF00CEF}"/>
          </ac:spMkLst>
        </pc:spChg>
        <pc:spChg chg="add del mod">
          <ac:chgData name="Kulinich Bohdan" userId="48e65c9f34e137d0" providerId="LiveId" clId="{1B96D241-3FF0-D041-95C8-10131FD82DBB}" dt="2023-09-12T20:58:23.816" v="503" actId="478"/>
          <ac:spMkLst>
            <pc:docMk/>
            <pc:sldMk cId="830744207" sldId="291"/>
            <ac:spMk id="163" creationId="{A4299115-DC34-5F35-F970-074B7D77F06F}"/>
          </ac:spMkLst>
        </pc:spChg>
        <pc:spChg chg="add mod">
          <ac:chgData name="Kulinich Bohdan" userId="48e65c9f34e137d0" providerId="LiveId" clId="{1B96D241-3FF0-D041-95C8-10131FD82DBB}" dt="2023-09-13T13:31:04.740" v="563" actId="1035"/>
          <ac:spMkLst>
            <pc:docMk/>
            <pc:sldMk cId="830744207" sldId="291"/>
            <ac:spMk id="164" creationId="{3B8ECCCF-9B8D-A939-29AF-3F066E3D7FEC}"/>
          </ac:spMkLst>
        </pc:spChg>
        <pc:spChg chg="add mod">
          <ac:chgData name="Kulinich Bohdan" userId="48e65c9f34e137d0" providerId="LiveId" clId="{1B96D241-3FF0-D041-95C8-10131FD82DBB}" dt="2023-09-13T13:31:04.740" v="563" actId="1035"/>
          <ac:spMkLst>
            <pc:docMk/>
            <pc:sldMk cId="830744207" sldId="291"/>
            <ac:spMk id="165" creationId="{7461AB40-8FAE-366B-369C-8546E30E9D16}"/>
          </ac:spMkLst>
        </pc:spChg>
        <pc:spChg chg="add del mod">
          <ac:chgData name="Kulinich Bohdan" userId="48e65c9f34e137d0" providerId="LiveId" clId="{1B96D241-3FF0-D041-95C8-10131FD82DBB}" dt="2023-09-13T13:33:40.219" v="586" actId="478"/>
          <ac:spMkLst>
            <pc:docMk/>
            <pc:sldMk cId="830744207" sldId="291"/>
            <ac:spMk id="166" creationId="{FAA01339-0432-668F-1128-B79010CCECBB}"/>
          </ac:spMkLst>
        </pc:spChg>
        <pc:spChg chg="add mod">
          <ac:chgData name="Kulinich Bohdan" userId="48e65c9f34e137d0" providerId="LiveId" clId="{1B96D241-3FF0-D041-95C8-10131FD82DBB}" dt="2023-09-13T13:35:41.958" v="623" actId="403"/>
          <ac:spMkLst>
            <pc:docMk/>
            <pc:sldMk cId="830744207" sldId="291"/>
            <ac:spMk id="167" creationId="{72E2C89D-8AA7-3DAC-DA63-02D08886AFDD}"/>
          </ac:spMkLst>
        </pc:spChg>
        <pc:spChg chg="add mod">
          <ac:chgData name="Kulinich Bohdan" userId="48e65c9f34e137d0" providerId="LiveId" clId="{1B96D241-3FF0-D041-95C8-10131FD82DBB}" dt="2023-09-13T13:35:54.059" v="627" actId="14100"/>
          <ac:spMkLst>
            <pc:docMk/>
            <pc:sldMk cId="830744207" sldId="291"/>
            <ac:spMk id="168" creationId="{324F6048-ADE9-360D-D056-0354B02C8FD5}"/>
          </ac:spMkLst>
        </pc:spChg>
        <pc:spChg chg="add mod">
          <ac:chgData name="Kulinich Bohdan" userId="48e65c9f34e137d0" providerId="LiveId" clId="{1B96D241-3FF0-D041-95C8-10131FD82DBB}" dt="2023-09-13T13:35:55.761" v="628" actId="14100"/>
          <ac:spMkLst>
            <pc:docMk/>
            <pc:sldMk cId="830744207" sldId="291"/>
            <ac:spMk id="169" creationId="{325F9B7D-0C54-E256-A5AB-0F11F876985C}"/>
          </ac:spMkLst>
        </pc:spChg>
        <pc:spChg chg="add mod">
          <ac:chgData name="Kulinich Bohdan" userId="48e65c9f34e137d0" providerId="LiveId" clId="{1B96D241-3FF0-D041-95C8-10131FD82DBB}" dt="2023-09-13T13:36:00.154" v="629" actId="1076"/>
          <ac:spMkLst>
            <pc:docMk/>
            <pc:sldMk cId="830744207" sldId="291"/>
            <ac:spMk id="171" creationId="{FD7498B5-44D3-A86E-55EA-E727555A9BC4}"/>
          </ac:spMkLst>
        </pc:spChg>
        <pc:spChg chg="add mod">
          <ac:chgData name="Kulinich Bohdan" userId="48e65c9f34e137d0" providerId="LiveId" clId="{1B96D241-3FF0-D041-95C8-10131FD82DBB}" dt="2023-09-13T13:36:00.154" v="629" actId="1076"/>
          <ac:spMkLst>
            <pc:docMk/>
            <pc:sldMk cId="830744207" sldId="291"/>
            <ac:spMk id="173" creationId="{1B365EA5-E2BC-D8C8-9D8D-F1163EBF140F}"/>
          </ac:spMkLst>
        </pc:spChg>
        <pc:picChg chg="add mod">
          <ac:chgData name="Kulinich Bohdan" userId="48e65c9f34e137d0" providerId="LiveId" clId="{1B96D241-3FF0-D041-95C8-10131FD82DBB}" dt="2023-09-12T20:26:52.754" v="111"/>
          <ac:picMkLst>
            <pc:docMk/>
            <pc:sldMk cId="830744207" sldId="291"/>
            <ac:picMk id="11" creationId="{CA2E817B-4F5E-F01C-C225-E0990151A8E4}"/>
          </ac:picMkLst>
        </pc:picChg>
        <pc:picChg chg="add mod">
          <ac:chgData name="Kulinich Bohdan" userId="48e65c9f34e137d0" providerId="LiveId" clId="{1B96D241-3FF0-D041-95C8-10131FD82DBB}" dt="2023-09-12T20:26:52.754" v="111"/>
          <ac:picMkLst>
            <pc:docMk/>
            <pc:sldMk cId="830744207" sldId="291"/>
            <ac:picMk id="18" creationId="{C40AF358-48ED-F538-1461-DB772C78038E}"/>
          </ac:picMkLst>
        </pc:picChg>
        <pc:cxnChg chg="del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7" creationId="{8F9CE0D2-4F40-2278-8D1F-2DBFD4BFBDF8}"/>
          </ac:cxnSpMkLst>
        </pc:cxnChg>
        <pc:cxnChg chg="del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8" creationId="{9AD364ED-2C5A-6131-14D2-4D3090359165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20" creationId="{44C51475-0C46-C7F1-1191-569F0AE990EE}"/>
          </ac:cxnSpMkLst>
        </pc:cxnChg>
        <pc:cxnChg chg="add del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21" creationId="{2B295772-AA08-1836-ABAF-8A77151DB930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22" creationId="{D876E8BF-7B4D-105A-0EF7-3810155F9C19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23" creationId="{B0EF6148-84D7-A5A5-38A0-3F7EA7B5968E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24" creationId="{C45B6ADD-935D-3615-6885-3038854466D8}"/>
          </ac:cxnSpMkLst>
        </pc:cxnChg>
        <pc:cxnChg chg="del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25" creationId="{E92CA5BB-E904-D618-7F01-FB098302B5C9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26" creationId="{2DB393D3-CC33-32A1-A3D0-FB4F24C71470}"/>
          </ac:cxnSpMkLst>
        </pc:cxnChg>
        <pc:cxnChg chg="del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27" creationId="{E62AC48F-1C4C-49BA-2CDC-6954EA6DE4E3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28" creationId="{A6C6C954-7129-3F30-8DF2-072097A2403F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29" creationId="{C8EDFB82-F808-9E64-3CD3-A4F33AA39CDA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31" creationId="{4A3C71BA-08ED-F3DB-136B-C3C72B6559C3}"/>
          </ac:cxnSpMkLst>
        </pc:cxnChg>
        <pc:cxnChg chg="add del mod">
          <ac:chgData name="Kulinich Bohdan" userId="48e65c9f34e137d0" providerId="LiveId" clId="{1B96D241-3FF0-D041-95C8-10131FD82DBB}" dt="2023-09-12T20:37:46.056" v="274" actId="478"/>
          <ac:cxnSpMkLst>
            <pc:docMk/>
            <pc:sldMk cId="830744207" sldId="291"/>
            <ac:cxnSpMk id="32" creationId="{6A74345C-2683-6533-E827-C5A731ABF201}"/>
          </ac:cxnSpMkLst>
        </pc:cxnChg>
        <pc:cxnChg chg="add del mod">
          <ac:chgData name="Kulinich Bohdan" userId="48e65c9f34e137d0" providerId="LiveId" clId="{1B96D241-3FF0-D041-95C8-10131FD82DBB}" dt="2023-09-12T20:37:37.682" v="270" actId="478"/>
          <ac:cxnSpMkLst>
            <pc:docMk/>
            <pc:sldMk cId="830744207" sldId="291"/>
            <ac:cxnSpMk id="35" creationId="{3DE12455-B669-7B11-37AD-43B4F8740B56}"/>
          </ac:cxnSpMkLst>
        </pc:cxnChg>
        <pc:cxnChg chg="add del mod">
          <ac:chgData name="Kulinich Bohdan" userId="48e65c9f34e137d0" providerId="LiveId" clId="{1B96D241-3FF0-D041-95C8-10131FD82DBB}" dt="2023-09-12T20:37:36.424" v="269" actId="478"/>
          <ac:cxnSpMkLst>
            <pc:docMk/>
            <pc:sldMk cId="830744207" sldId="291"/>
            <ac:cxnSpMk id="36" creationId="{2F341A2E-E103-857C-1F29-EE769213B6F3}"/>
          </ac:cxnSpMkLst>
        </pc:cxnChg>
        <pc:cxnChg chg="add del mod">
          <ac:chgData name="Kulinich Bohdan" userId="48e65c9f34e137d0" providerId="LiveId" clId="{1B96D241-3FF0-D041-95C8-10131FD82DBB}" dt="2023-09-12T20:37:44.073" v="273" actId="478"/>
          <ac:cxnSpMkLst>
            <pc:docMk/>
            <pc:sldMk cId="830744207" sldId="291"/>
            <ac:cxnSpMk id="43" creationId="{7A7BCDC4-A01B-04CE-09DC-634299A3B986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49" creationId="{74E580CE-7331-F791-2C11-9039C8556A5B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51" creationId="{0434D216-9FDB-4EC7-0892-CBF4B631ED1D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52" creationId="{406462B0-B473-F65F-BF3E-94D84EFA80C4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53" creationId="{5309D8F3-7FED-E0EA-949B-6F58980EED64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54" creationId="{F322B1F3-0B84-EEF4-C9BB-1A5A6E6572E1}"/>
          </ac:cxnSpMkLst>
        </pc:cxnChg>
        <pc:cxnChg chg="add del mod">
          <ac:chgData name="Kulinich Bohdan" userId="48e65c9f34e137d0" providerId="LiveId" clId="{1B96D241-3FF0-D041-95C8-10131FD82DBB}" dt="2023-09-12T20:39:59.598" v="298" actId="478"/>
          <ac:cxnSpMkLst>
            <pc:docMk/>
            <pc:sldMk cId="830744207" sldId="291"/>
            <ac:cxnSpMk id="55" creationId="{25F7A34A-B8D7-2688-0568-F930ADD28056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56" creationId="{6BA095BF-CF9D-0432-6646-A063BFF19CE5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57" creationId="{95053FAD-8AD3-926E-960E-E9B8613F6234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58" creationId="{C594B5A6-1311-B819-2933-3EDFD2CBB357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59" creationId="{A29018E1-4D5F-43B2-6CA8-7181AED97CDF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60" creationId="{F53C2D09-C22A-E38B-6C44-2C1193C41173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61" creationId="{3D777FF2-F799-8B9D-5A5F-584BA6E55590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62" creationId="{32EB2683-3B8C-8582-E44B-1CE86C1E4C3B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64" creationId="{574C76E9-84DA-7B7B-5CBB-938783602135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65" creationId="{9573F1ED-C2AD-62E1-A0A1-58047B65EFEE}"/>
          </ac:cxnSpMkLst>
        </pc:cxnChg>
        <pc:cxnChg chg="add del mod">
          <ac:chgData name="Kulinich Bohdan" userId="48e65c9f34e137d0" providerId="LiveId" clId="{1B96D241-3FF0-D041-95C8-10131FD82DBB}" dt="2023-09-12T20:40:16.905" v="304" actId="478"/>
          <ac:cxnSpMkLst>
            <pc:docMk/>
            <pc:sldMk cId="830744207" sldId="291"/>
            <ac:cxnSpMk id="68" creationId="{3C9F8559-F52A-5A5E-3D5C-FC719468E4C9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69" creationId="{26A32C44-0554-3F97-03FF-FADE912C9E8A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71" creationId="{2ACF39B2-1BEA-EE73-ADF7-3E0E1247D05B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73" creationId="{3411238B-63F3-1C9A-7C59-A941119D42B6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74" creationId="{7F876F68-5421-4015-9349-A010B890E7F8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103" creationId="{1534D61C-24C4-1660-3BBC-E916B66B8375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114" creationId="{F5DF190E-E155-8BAA-2870-E3587986C90E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116" creationId="{27E445C3-6F9B-0940-C1F3-64F4C086E0C2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125" creationId="{442E8ABB-90A0-36EA-840D-8CD3519EB312}"/>
          </ac:cxnSpMkLst>
        </pc:cxnChg>
        <pc:cxnChg chg="del">
          <ac:chgData name="Kulinich Bohdan" userId="48e65c9f34e137d0" providerId="LiveId" clId="{1B96D241-3FF0-D041-95C8-10131FD82DBB}" dt="2023-09-12T20:09:13.152" v="74" actId="478"/>
          <ac:cxnSpMkLst>
            <pc:docMk/>
            <pc:sldMk cId="830744207" sldId="291"/>
            <ac:cxnSpMk id="127" creationId="{D0DBB59B-C6E3-B267-74D2-84AF27DE849E}"/>
          </ac:cxnSpMkLst>
        </pc:cxnChg>
        <pc:cxnChg chg="del">
          <ac:chgData name="Kulinich Bohdan" userId="48e65c9f34e137d0" providerId="LiveId" clId="{1B96D241-3FF0-D041-95C8-10131FD82DBB}" dt="2023-09-12T20:09:13.152" v="74" actId="478"/>
          <ac:cxnSpMkLst>
            <pc:docMk/>
            <pc:sldMk cId="830744207" sldId="291"/>
            <ac:cxnSpMk id="129" creationId="{1C56C052-EE5B-AA01-A391-BC96E3F9ED09}"/>
          </ac:cxnSpMkLst>
        </pc:cxnChg>
        <pc:cxnChg chg="del">
          <ac:chgData name="Kulinich Bohdan" userId="48e65c9f34e137d0" providerId="LiveId" clId="{1B96D241-3FF0-D041-95C8-10131FD82DBB}" dt="2023-09-12T20:09:13.152" v="74" actId="478"/>
          <ac:cxnSpMkLst>
            <pc:docMk/>
            <pc:sldMk cId="830744207" sldId="291"/>
            <ac:cxnSpMk id="130" creationId="{0576DCEE-C462-B84F-2513-B2A5F4F72DF0}"/>
          </ac:cxnSpMkLst>
        </pc:cxnChg>
        <pc:cxnChg chg="del">
          <ac:chgData name="Kulinich Bohdan" userId="48e65c9f34e137d0" providerId="LiveId" clId="{1B96D241-3FF0-D041-95C8-10131FD82DBB}" dt="2023-09-12T20:09:13.152" v="74" actId="478"/>
          <ac:cxnSpMkLst>
            <pc:docMk/>
            <pc:sldMk cId="830744207" sldId="291"/>
            <ac:cxnSpMk id="131" creationId="{5AB1FA40-E693-DF48-1717-AB5921BCA6F6}"/>
          </ac:cxnSpMkLst>
        </pc:cxnChg>
        <pc:cxnChg chg="del">
          <ac:chgData name="Kulinich Bohdan" userId="48e65c9f34e137d0" providerId="LiveId" clId="{1B96D241-3FF0-D041-95C8-10131FD82DBB}" dt="2023-09-12T20:09:13.152" v="74" actId="478"/>
          <ac:cxnSpMkLst>
            <pc:docMk/>
            <pc:sldMk cId="830744207" sldId="291"/>
            <ac:cxnSpMk id="136" creationId="{2B11C074-0F97-AA00-0275-861EF7FB2ED0}"/>
          </ac:cxnSpMkLst>
        </pc:cxnChg>
        <pc:cxnChg chg="del">
          <ac:chgData name="Kulinich Bohdan" userId="48e65c9f34e137d0" providerId="LiveId" clId="{1B96D241-3FF0-D041-95C8-10131FD82DBB}" dt="2023-09-12T20:09:13.152" v="74" actId="478"/>
          <ac:cxnSpMkLst>
            <pc:docMk/>
            <pc:sldMk cId="830744207" sldId="291"/>
            <ac:cxnSpMk id="137" creationId="{BB2BFC50-702C-1004-B38F-2547EF2BD879}"/>
          </ac:cxnSpMkLst>
        </pc:cxnChg>
        <pc:cxnChg chg="del">
          <ac:chgData name="Kulinich Bohdan" userId="48e65c9f34e137d0" providerId="LiveId" clId="{1B96D241-3FF0-D041-95C8-10131FD82DBB}" dt="2023-09-12T20:09:13.152" v="74" actId="478"/>
          <ac:cxnSpMkLst>
            <pc:docMk/>
            <pc:sldMk cId="830744207" sldId="291"/>
            <ac:cxnSpMk id="138" creationId="{22B386AF-2D49-5E7A-2D30-09582C25A5A6}"/>
          </ac:cxnSpMkLst>
        </pc:cxnChg>
        <pc:cxnChg chg="del">
          <ac:chgData name="Kulinich Bohdan" userId="48e65c9f34e137d0" providerId="LiveId" clId="{1B96D241-3FF0-D041-95C8-10131FD82DBB}" dt="2023-09-12T20:09:13.152" v="74" actId="478"/>
          <ac:cxnSpMkLst>
            <pc:docMk/>
            <pc:sldMk cId="830744207" sldId="291"/>
            <ac:cxnSpMk id="139" creationId="{303F4F46-0296-0AB7-5D5A-BF5F7A93B5DA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143" creationId="{977083EC-CF73-790E-83E4-03023B78768E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147" creationId="{8352C5A1-51E6-2685-E1E2-53AF5A6C7740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152" creationId="{C7635465-6F7B-48F2-5117-176AD808E6F8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155" creationId="{CB69FD54-7869-653B-A49A-042C060F8AF7}"/>
          </ac:cxnSpMkLst>
        </pc:cxnChg>
        <pc:cxnChg chg="add mod">
          <ac:chgData name="Kulinich Bohdan" userId="48e65c9f34e137d0" providerId="LiveId" clId="{1B96D241-3FF0-D041-95C8-10131FD82DBB}" dt="2023-09-13T13:36:00.154" v="629" actId="1076"/>
          <ac:cxnSpMkLst>
            <pc:docMk/>
            <pc:sldMk cId="830744207" sldId="291"/>
            <ac:cxnSpMk id="170" creationId="{64A1494D-1B45-15BC-5C17-17DD4817EE8D}"/>
          </ac:cxnSpMkLst>
        </pc:cxnChg>
      </pc:sldChg>
      <pc:sldChg chg="addSp delSp modSp mod setBg addAnim delAnim modAnim">
        <pc:chgData name="Kulinich Bohdan" userId="48e65c9f34e137d0" providerId="LiveId" clId="{1B96D241-3FF0-D041-95C8-10131FD82DBB}" dt="2023-09-16T17:30:20.014" v="4518" actId="16959"/>
        <pc:sldMkLst>
          <pc:docMk/>
          <pc:sldMk cId="727371810" sldId="293"/>
        </pc:sldMkLst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11" creationId="{01514193-ABE2-D46C-D525-EBD6C633B6F8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16" creationId="{B70D5225-A6DC-2E89-4E22-9F1833404B3A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18" creationId="{322D973D-6E3F-9FA0-BD6E-474A0D443DC0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27" creationId="{7016CAB3-EBCA-C217-384A-0401530D3ECF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28" creationId="{983A7D88-7F43-5149-D3AD-6149AF8815FE}"/>
          </ac:spMkLst>
        </pc:spChg>
        <pc:spChg chg="add del mod">
          <ac:chgData name="Kulinich Bohdan" userId="48e65c9f34e137d0" providerId="LiveId" clId="{1B96D241-3FF0-D041-95C8-10131FD82DBB}" dt="2023-09-13T17:17:03.966" v="1347" actId="14100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1B96D241-3FF0-D041-95C8-10131FD82DBB}" dt="2023-09-13T17:29:46.629" v="1635" actId="1076"/>
          <ac:spMkLst>
            <pc:docMk/>
            <pc:sldMk cId="727371810" sldId="293"/>
            <ac:spMk id="38" creationId="{8A9CD65D-DC90-8640-EBB6-3DE87EF81005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68" creationId="{955F706A-34E5-0039-C1D1-A23F4F199EE9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70" creationId="{DD5BDF55-4FFA-3308-9BD9-C3DBE1660403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71" creationId="{BBB02625-9937-06ED-4FE3-9393BEF29539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72" creationId="{7DF49144-BBFC-9943-EF41-3042B96CCA86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73" creationId="{6635478F-CABE-57ED-2156-790EFAADD7E7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75" creationId="{59B41E59-2E67-216E-DC81-9657A3871434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76" creationId="{839421E6-8D14-8536-607D-F2C2EAA155A1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78" creationId="{6D80D0CB-FC32-0F19-E246-8D49CF488C8A}"/>
          </ac:spMkLst>
        </pc:spChg>
        <pc:spChg chg="add mod">
          <ac:chgData name="Kulinich Bohdan" userId="48e65c9f34e137d0" providerId="LiveId" clId="{1B96D241-3FF0-D041-95C8-10131FD82DBB}" dt="2023-09-13T17:29:46.629" v="1635" actId="1076"/>
          <ac:spMkLst>
            <pc:docMk/>
            <pc:sldMk cId="727371810" sldId="293"/>
            <ac:spMk id="80" creationId="{AD62F0C1-78C1-858F-EC30-F8AEACA0AD2A}"/>
          </ac:spMkLst>
        </pc:spChg>
        <pc:spChg chg="add mod">
          <ac:chgData name="Kulinich Bohdan" userId="48e65c9f34e137d0" providerId="LiveId" clId="{1B96D241-3FF0-D041-95C8-10131FD82DBB}" dt="2023-09-13T17:17:12.130" v="1362" actId="1038"/>
          <ac:spMkLst>
            <pc:docMk/>
            <pc:sldMk cId="727371810" sldId="293"/>
            <ac:spMk id="82" creationId="{C3669F76-216B-711F-C41B-0A41D0ECEC77}"/>
          </ac:spMkLst>
        </pc:spChg>
        <pc:spChg chg="add mod">
          <ac:chgData name="Kulinich Bohdan" userId="48e65c9f34e137d0" providerId="LiveId" clId="{1B96D241-3FF0-D041-95C8-10131FD82DBB}" dt="2023-09-13T17:29:46.629" v="1635" actId="1076"/>
          <ac:spMkLst>
            <pc:docMk/>
            <pc:sldMk cId="727371810" sldId="293"/>
            <ac:spMk id="83" creationId="{FBF7E24C-D3FD-6D8F-B2D5-11A3F8B9DA83}"/>
          </ac:spMkLst>
        </pc:spChg>
        <pc:spChg chg="add mod">
          <ac:chgData name="Kulinich Bohdan" userId="48e65c9f34e137d0" providerId="LiveId" clId="{1B96D241-3FF0-D041-95C8-10131FD82DBB}" dt="2023-09-13T17:17:12.130" v="1362" actId="1038"/>
          <ac:spMkLst>
            <pc:docMk/>
            <pc:sldMk cId="727371810" sldId="293"/>
            <ac:spMk id="84" creationId="{3788508B-4631-E20F-6A48-17E6A9C33B65}"/>
          </ac:spMkLst>
        </pc:spChg>
        <pc:spChg chg="add mod">
          <ac:chgData name="Kulinich Bohdan" userId="48e65c9f34e137d0" providerId="LiveId" clId="{1B96D241-3FF0-D041-95C8-10131FD82DBB}" dt="2023-09-13T17:30:21.066" v="1639" actId="1076"/>
          <ac:spMkLst>
            <pc:docMk/>
            <pc:sldMk cId="727371810" sldId="293"/>
            <ac:spMk id="85" creationId="{B17C244D-516A-5CBC-236F-4461410CA140}"/>
          </ac:spMkLst>
        </pc:spChg>
        <pc:spChg chg="add mod">
          <ac:chgData name="Kulinich Bohdan" userId="48e65c9f34e137d0" providerId="LiveId" clId="{1B96D241-3FF0-D041-95C8-10131FD82DBB}" dt="2023-09-13T17:29:46.629" v="1635" actId="1076"/>
          <ac:spMkLst>
            <pc:docMk/>
            <pc:sldMk cId="727371810" sldId="293"/>
            <ac:spMk id="86" creationId="{D702EDA3-F467-C820-29CA-3B703FE5855D}"/>
          </ac:spMkLst>
        </pc:spChg>
        <pc:spChg chg="add del mod">
          <ac:chgData name="Kulinich Bohdan" userId="48e65c9f34e137d0" providerId="LiveId" clId="{1B96D241-3FF0-D041-95C8-10131FD82DBB}" dt="2023-09-13T17:15:28.148" v="1338" actId="478"/>
          <ac:spMkLst>
            <pc:docMk/>
            <pc:sldMk cId="727371810" sldId="293"/>
            <ac:spMk id="87" creationId="{4E1FBC8F-7899-FD6A-C16F-1B220911317B}"/>
          </ac:spMkLst>
        </pc:spChg>
        <pc:spChg chg="add mod">
          <ac:chgData name="Kulinich Bohdan" userId="48e65c9f34e137d0" providerId="LiveId" clId="{1B96D241-3FF0-D041-95C8-10131FD82DBB}" dt="2023-09-13T17:17:12.130" v="1362" actId="1038"/>
          <ac:spMkLst>
            <pc:docMk/>
            <pc:sldMk cId="727371810" sldId="293"/>
            <ac:spMk id="88" creationId="{60A30BCE-381A-EBE8-5DD6-C0FA90B73D33}"/>
          </ac:spMkLst>
        </pc:spChg>
        <pc:spChg chg="add mod">
          <ac:chgData name="Kulinich Bohdan" userId="48e65c9f34e137d0" providerId="LiveId" clId="{1B96D241-3FF0-D041-95C8-10131FD82DBB}" dt="2023-09-13T17:29:46.629" v="1635" actId="1076"/>
          <ac:spMkLst>
            <pc:docMk/>
            <pc:sldMk cId="727371810" sldId="293"/>
            <ac:spMk id="89" creationId="{E435C81C-F800-6FC1-9AAE-2002BDADE4FF}"/>
          </ac:spMkLst>
        </pc:spChg>
        <pc:spChg chg="add del mod">
          <ac:chgData name="Kulinich Bohdan" userId="48e65c9f34e137d0" providerId="LiveId" clId="{1B96D241-3FF0-D041-95C8-10131FD82DBB}" dt="2023-09-13T17:32:18.959" v="1649" actId="478"/>
          <ac:spMkLst>
            <pc:docMk/>
            <pc:sldMk cId="727371810" sldId="293"/>
            <ac:spMk id="90" creationId="{8D1618E9-42F7-6792-9C84-18F095E0DFB5}"/>
          </ac:spMkLst>
        </pc:spChg>
        <pc:spChg chg="add mod">
          <ac:chgData name="Kulinich Bohdan" userId="48e65c9f34e137d0" providerId="LiveId" clId="{1B96D241-3FF0-D041-95C8-10131FD82DBB}" dt="2023-09-13T17:23:44.635" v="1593" actId="207"/>
          <ac:spMkLst>
            <pc:docMk/>
            <pc:sldMk cId="727371810" sldId="293"/>
            <ac:spMk id="91" creationId="{B4427AD0-1CE1-8A98-092A-5BBC6F82F2FB}"/>
          </ac:spMkLst>
        </pc:spChg>
        <pc:spChg chg="add mod">
          <ac:chgData name="Kulinich Bohdan" userId="48e65c9f34e137d0" providerId="LiveId" clId="{1B96D241-3FF0-D041-95C8-10131FD82DBB}" dt="2023-09-13T17:56:33.604" v="1820" actId="1035"/>
          <ac:spMkLst>
            <pc:docMk/>
            <pc:sldMk cId="727371810" sldId="293"/>
            <ac:spMk id="129" creationId="{B400B9C0-474F-581D-6E33-D8C9841E46F0}"/>
          </ac:spMkLst>
        </pc:spChg>
        <pc:spChg chg="add mod">
          <ac:chgData name="Kulinich Bohdan" userId="48e65c9f34e137d0" providerId="LiveId" clId="{1B96D241-3FF0-D041-95C8-10131FD82DBB}" dt="2023-09-13T17:52:58.669" v="1790" actId="1076"/>
          <ac:spMkLst>
            <pc:docMk/>
            <pc:sldMk cId="727371810" sldId="293"/>
            <ac:spMk id="130" creationId="{ABDE39DC-437B-5F9E-1694-4984F59EB4B6}"/>
          </ac:spMkLst>
        </pc:spChg>
        <pc:spChg chg="add mod">
          <ac:chgData name="Kulinich Bohdan" userId="48e65c9f34e137d0" providerId="LiveId" clId="{1B96D241-3FF0-D041-95C8-10131FD82DBB}" dt="2023-09-16T17:28:10.125" v="4507" actId="16959"/>
          <ac:spMkLst>
            <pc:docMk/>
            <pc:sldMk cId="727371810" sldId="293"/>
            <ac:spMk id="131" creationId="{BE96A971-20A1-D512-73BD-769184655E52}"/>
          </ac:spMkLst>
        </pc:spChg>
        <pc:spChg chg="add mod">
          <ac:chgData name="Kulinich Bohdan" userId="48e65c9f34e137d0" providerId="LiveId" clId="{1B96D241-3FF0-D041-95C8-10131FD82DBB}" dt="2023-09-13T17:52:58.669" v="1790" actId="1076"/>
          <ac:spMkLst>
            <pc:docMk/>
            <pc:sldMk cId="727371810" sldId="293"/>
            <ac:spMk id="132" creationId="{4C5749A6-C080-6420-680C-3E9113C74EA5}"/>
          </ac:spMkLst>
        </pc:spChg>
        <pc:spChg chg="add mod">
          <ac:chgData name="Kulinich Bohdan" userId="48e65c9f34e137d0" providerId="LiveId" clId="{1B96D241-3FF0-D041-95C8-10131FD82DBB}" dt="2023-09-13T17:53:06.700" v="1793" actId="14100"/>
          <ac:spMkLst>
            <pc:docMk/>
            <pc:sldMk cId="727371810" sldId="293"/>
            <ac:spMk id="133" creationId="{BF144206-6411-1680-695A-B14732FBB2F0}"/>
          </ac:spMkLst>
        </pc:spChg>
        <pc:spChg chg="add mod">
          <ac:chgData name="Kulinich Bohdan" userId="48e65c9f34e137d0" providerId="LiveId" clId="{1B96D241-3FF0-D041-95C8-10131FD82DBB}" dt="2023-09-13T17:53:11.033" v="1794" actId="14100"/>
          <ac:spMkLst>
            <pc:docMk/>
            <pc:sldMk cId="727371810" sldId="293"/>
            <ac:spMk id="134" creationId="{AA78429F-0786-D699-78E2-8A730B0FE86E}"/>
          </ac:spMkLst>
        </pc:spChg>
        <pc:spChg chg="add mod">
          <ac:chgData name="Kulinich Bohdan" userId="48e65c9f34e137d0" providerId="LiveId" clId="{1B96D241-3FF0-D041-95C8-10131FD82DBB}" dt="2023-09-13T17:53:11.033" v="1794" actId="14100"/>
          <ac:spMkLst>
            <pc:docMk/>
            <pc:sldMk cId="727371810" sldId="293"/>
            <ac:spMk id="135" creationId="{9A22CCCC-00D4-0DC6-2E09-D3B695A22845}"/>
          </ac:spMkLst>
        </pc:spChg>
        <pc:spChg chg="add mod">
          <ac:chgData name="Kulinich Bohdan" userId="48e65c9f34e137d0" providerId="LiveId" clId="{1B96D241-3FF0-D041-95C8-10131FD82DBB}" dt="2023-09-13T17:56:33.604" v="1820" actId="1035"/>
          <ac:spMkLst>
            <pc:docMk/>
            <pc:sldMk cId="727371810" sldId="293"/>
            <ac:spMk id="136" creationId="{F8402D97-7756-4E1B-CA12-B8319CBF4CB9}"/>
          </ac:spMkLst>
        </pc:spChg>
        <pc:spChg chg="add mod">
          <ac:chgData name="Kulinich Bohdan" userId="48e65c9f34e137d0" providerId="LiveId" clId="{1B96D241-3FF0-D041-95C8-10131FD82DBB}" dt="2023-09-13T18:02:55.027" v="1828" actId="1037"/>
          <ac:spMkLst>
            <pc:docMk/>
            <pc:sldMk cId="727371810" sldId="293"/>
            <ac:spMk id="138" creationId="{3D378116-DA03-D59D-9DED-37223063220A}"/>
          </ac:spMkLst>
        </pc:spChg>
        <pc:spChg chg="add mod">
          <ac:chgData name="Kulinich Bohdan" userId="48e65c9f34e137d0" providerId="LiveId" clId="{1B96D241-3FF0-D041-95C8-10131FD82DBB}" dt="2023-09-13T18:03:28.394" v="1838" actId="14100"/>
          <ac:spMkLst>
            <pc:docMk/>
            <pc:sldMk cId="727371810" sldId="293"/>
            <ac:spMk id="140" creationId="{816034AD-26C7-95A6-6D27-9969B039FB7D}"/>
          </ac:spMkLst>
        </pc:spChg>
        <pc:spChg chg="add mod">
          <ac:chgData name="Kulinich Bohdan" userId="48e65c9f34e137d0" providerId="LiveId" clId="{1B96D241-3FF0-D041-95C8-10131FD82DBB}" dt="2023-09-13T18:05:06.484" v="1893" actId="1076"/>
          <ac:spMkLst>
            <pc:docMk/>
            <pc:sldMk cId="727371810" sldId="293"/>
            <ac:spMk id="141" creationId="{6F3E0757-7423-5702-F79F-93D412AB5330}"/>
          </ac:spMkLst>
        </pc:spChg>
        <pc:spChg chg="add mod">
          <ac:chgData name="Kulinich Bohdan" userId="48e65c9f34e137d0" providerId="LiveId" clId="{1B96D241-3FF0-D041-95C8-10131FD82DBB}" dt="2023-09-16T17:30:20.014" v="4518" actId="16959"/>
          <ac:spMkLst>
            <pc:docMk/>
            <pc:sldMk cId="727371810" sldId="293"/>
            <ac:spMk id="142" creationId="{ECBF7E76-AB57-1DF0-24F0-7F03A84875F5}"/>
          </ac:spMkLst>
        </pc:spChg>
        <pc:spChg chg="add mod">
          <ac:chgData name="Kulinich Bohdan" userId="48e65c9f34e137d0" providerId="LiveId" clId="{1B96D241-3FF0-D041-95C8-10131FD82DBB}" dt="2023-09-13T18:19:10.115" v="2106" actId="1036"/>
          <ac:spMkLst>
            <pc:docMk/>
            <pc:sldMk cId="727371810" sldId="293"/>
            <ac:spMk id="143" creationId="{6DCC6A2B-9789-32EE-4314-15903126516A}"/>
          </ac:spMkLst>
        </pc:spChg>
        <pc:spChg chg="add mod">
          <ac:chgData name="Kulinich Bohdan" userId="48e65c9f34e137d0" providerId="LiveId" clId="{1B96D241-3FF0-D041-95C8-10131FD82DBB}" dt="2023-09-13T18:16:20.444" v="2057" actId="1037"/>
          <ac:spMkLst>
            <pc:docMk/>
            <pc:sldMk cId="727371810" sldId="293"/>
            <ac:spMk id="144" creationId="{677D77D3-7783-B2DE-86C4-AF960D36778C}"/>
          </ac:spMkLst>
        </pc:spChg>
        <pc:spChg chg="add mod">
          <ac:chgData name="Kulinich Bohdan" userId="48e65c9f34e137d0" providerId="LiveId" clId="{1B96D241-3FF0-D041-95C8-10131FD82DBB}" dt="2023-09-13T18:16:43.817" v="2067" actId="1076"/>
          <ac:spMkLst>
            <pc:docMk/>
            <pc:sldMk cId="727371810" sldId="293"/>
            <ac:spMk id="145" creationId="{47424D84-C1E9-16C7-D7DB-DD12A8A6BE91}"/>
          </ac:spMkLst>
        </pc:spChg>
        <pc:grpChg chg="add mod">
          <ac:chgData name="Kulinich Bohdan" userId="48e65c9f34e137d0" providerId="LiveId" clId="{1B96D241-3FF0-D041-95C8-10131FD82DBB}" dt="2023-09-13T17:29:46.629" v="1635" actId="1076"/>
          <ac:grpSpMkLst>
            <pc:docMk/>
            <pc:sldMk cId="727371810" sldId="293"/>
            <ac:grpSpMk id="8" creationId="{BDCB660D-8264-8F26-7C43-37CA52C4EB72}"/>
          </ac:grpSpMkLst>
        </pc:grpChg>
        <pc:grpChg chg="add del mod">
          <ac:chgData name="Kulinich Bohdan" userId="48e65c9f34e137d0" providerId="LiveId" clId="{1B96D241-3FF0-D041-95C8-10131FD82DBB}" dt="2023-09-13T16:54:07.733" v="1246" actId="478"/>
          <ac:grpSpMkLst>
            <pc:docMk/>
            <pc:sldMk cId="727371810" sldId="293"/>
            <ac:grpSpMk id="9" creationId="{989EA3B1-08E4-57B7-8770-9DD78372A305}"/>
          </ac:grpSpMkLst>
        </pc:grpChg>
        <pc:grpChg chg="add mod">
          <ac:chgData name="Kulinich Bohdan" userId="48e65c9f34e137d0" providerId="LiveId" clId="{1B96D241-3FF0-D041-95C8-10131FD82DBB}" dt="2023-09-13T17:30:21.066" v="1639" actId="1076"/>
          <ac:grpSpMkLst>
            <pc:docMk/>
            <pc:sldMk cId="727371810" sldId="293"/>
            <ac:grpSpMk id="25" creationId="{DBD7FE87-9A2F-A088-0DD4-9A0FABF478AE}"/>
          </ac:grpSpMkLst>
        </pc:grpChg>
        <pc:cxnChg chg="add mod">
          <ac:chgData name="Kulinich Bohdan" userId="48e65c9f34e137d0" providerId="LiveId" clId="{1B96D241-3FF0-D041-95C8-10131FD82DBB}" dt="2023-09-13T16:53:46.393" v="1236" actId="164"/>
          <ac:cxnSpMkLst>
            <pc:docMk/>
            <pc:sldMk cId="727371810" sldId="293"/>
            <ac:cxnSpMk id="2" creationId="{EAB17163-5B31-D5E6-27B6-77F4D59C96C6}"/>
          </ac:cxnSpMkLst>
        </pc:cxnChg>
        <pc:cxnChg chg="add mod">
          <ac:chgData name="Kulinich Bohdan" userId="48e65c9f34e137d0" providerId="LiveId" clId="{1B96D241-3FF0-D041-95C8-10131FD82DBB}" dt="2023-09-13T16:53:46.393" v="1236" actId="164"/>
          <ac:cxnSpMkLst>
            <pc:docMk/>
            <pc:sldMk cId="727371810" sldId="293"/>
            <ac:cxnSpMk id="5" creationId="{9AD5727A-EC33-D50E-213D-C049EA8B7FC8}"/>
          </ac:cxnSpMkLst>
        </pc:cxnChg>
        <pc:cxnChg chg="add mod">
          <ac:chgData name="Kulinich Bohdan" userId="48e65c9f34e137d0" providerId="LiveId" clId="{1B96D241-3FF0-D041-95C8-10131FD82DBB}" dt="2023-09-13T16:53:46.393" v="1236" actId="164"/>
          <ac:cxnSpMkLst>
            <pc:docMk/>
            <pc:sldMk cId="727371810" sldId="293"/>
            <ac:cxnSpMk id="6" creationId="{4A4511D6-4E10-37E5-EDF2-795E626FC48A}"/>
          </ac:cxnSpMkLst>
        </pc:cxnChg>
        <pc:cxnChg chg="add mod">
          <ac:chgData name="Kulinich Bohdan" userId="48e65c9f34e137d0" providerId="LiveId" clId="{1B96D241-3FF0-D041-95C8-10131FD82DBB}" dt="2023-09-13T16:53:46.393" v="1236" actId="164"/>
          <ac:cxnSpMkLst>
            <pc:docMk/>
            <pc:sldMk cId="727371810" sldId="293"/>
            <ac:cxnSpMk id="7" creationId="{9C2F4715-9C3C-F32B-BC29-1BF87E01CF98}"/>
          </ac:cxnSpMkLst>
        </pc:cxnChg>
        <pc:cxnChg chg="mod">
          <ac:chgData name="Kulinich Bohdan" userId="48e65c9f34e137d0" providerId="LiveId" clId="{1B96D241-3FF0-D041-95C8-10131FD82DBB}" dt="2023-09-13T16:54:00.686" v="1241"/>
          <ac:cxnSpMkLst>
            <pc:docMk/>
            <pc:sldMk cId="727371810" sldId="293"/>
            <ac:cxnSpMk id="10" creationId="{B58AF7E2-4849-630A-4042-CD8F55DFCFC2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12" creationId="{949A84B5-F827-FB64-4E97-B57A86C3F690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13" creationId="{CAB20555-4BCE-6996-F8A0-911D455C1DCE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14" creationId="{72491DCD-C0D1-1CA2-6864-FE6AA33875A3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15" creationId="{4A4A19BF-C814-4799-375C-4B9EFCD5316F}"/>
          </ac:cxnSpMkLst>
        </pc:cxnChg>
        <pc:cxnChg chg="mod">
          <ac:chgData name="Kulinich Bohdan" userId="48e65c9f34e137d0" providerId="LiveId" clId="{1B96D241-3FF0-D041-95C8-10131FD82DBB}" dt="2023-09-13T16:54:00.686" v="1241"/>
          <ac:cxnSpMkLst>
            <pc:docMk/>
            <pc:sldMk cId="727371810" sldId="293"/>
            <ac:cxnSpMk id="17" creationId="{55EFC3F6-6701-6BCB-DCE1-3900E1661570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19" creationId="{6A9491C8-2E52-CC65-8BFB-D613C91310D3}"/>
          </ac:cxnSpMkLst>
        </pc:cxnChg>
        <pc:cxnChg chg="mod">
          <ac:chgData name="Kulinich Bohdan" userId="48e65c9f34e137d0" providerId="LiveId" clId="{1B96D241-3FF0-D041-95C8-10131FD82DBB}" dt="2023-09-13T16:54:00.686" v="1241"/>
          <ac:cxnSpMkLst>
            <pc:docMk/>
            <pc:sldMk cId="727371810" sldId="293"/>
            <ac:cxnSpMk id="20" creationId="{FDBCB8AD-1822-D133-4CFC-67A02CF7EE37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21" creationId="{16CEF126-C0C6-20E2-4BC0-8603C733C8A2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22" creationId="{CE357396-FD8B-6C46-F20F-E0FFD0FCCC9D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23" creationId="{3FF3D2D9-154C-74F7-03EE-2F1799948AF7}"/>
          </ac:cxnSpMkLst>
        </pc:cxnChg>
        <pc:cxnChg chg="mod">
          <ac:chgData name="Kulinich Bohdan" userId="48e65c9f34e137d0" providerId="LiveId" clId="{1B96D241-3FF0-D041-95C8-10131FD82DBB}" dt="2023-09-13T16:54:00.686" v="1241"/>
          <ac:cxnSpMkLst>
            <pc:docMk/>
            <pc:sldMk cId="727371810" sldId="293"/>
            <ac:cxnSpMk id="24" creationId="{C9EBABC9-C72A-FB8F-0E66-1B13DFD23DD5}"/>
          </ac:cxnSpMkLst>
        </pc:cxnChg>
        <pc:cxnChg chg="mod">
          <ac:chgData name="Kulinich Bohdan" userId="48e65c9f34e137d0" providerId="LiveId" clId="{1B96D241-3FF0-D041-95C8-10131FD82DBB}" dt="2023-09-13T16:54:13.108" v="1248"/>
          <ac:cxnSpMkLst>
            <pc:docMk/>
            <pc:sldMk cId="727371810" sldId="293"/>
            <ac:cxnSpMk id="29" creationId="{D831E200-16F3-18FB-0462-39C6898A163B}"/>
          </ac:cxnSpMkLst>
        </pc:cxnChg>
        <pc:cxnChg chg="mod">
          <ac:chgData name="Kulinich Bohdan" userId="48e65c9f34e137d0" providerId="LiveId" clId="{1B96D241-3FF0-D041-95C8-10131FD82DBB}" dt="2023-09-13T16:54:13.108" v="1248"/>
          <ac:cxnSpMkLst>
            <pc:docMk/>
            <pc:sldMk cId="727371810" sldId="293"/>
            <ac:cxnSpMk id="30" creationId="{7713F1F4-34E8-B749-3549-A8609F3817AE}"/>
          </ac:cxnSpMkLst>
        </pc:cxnChg>
        <pc:cxnChg chg="mod">
          <ac:chgData name="Kulinich Bohdan" userId="48e65c9f34e137d0" providerId="LiveId" clId="{1B96D241-3FF0-D041-95C8-10131FD82DBB}" dt="2023-09-13T16:54:13.108" v="1248"/>
          <ac:cxnSpMkLst>
            <pc:docMk/>
            <pc:sldMk cId="727371810" sldId="293"/>
            <ac:cxnSpMk id="31" creationId="{857A1ADE-447C-BFE2-1AD5-77E19D632EC5}"/>
          </ac:cxnSpMkLst>
        </pc:cxnChg>
        <pc:cxnChg chg="mod">
          <ac:chgData name="Kulinich Bohdan" userId="48e65c9f34e137d0" providerId="LiveId" clId="{1B96D241-3FF0-D041-95C8-10131FD82DBB}" dt="2023-09-13T16:54:13.108" v="1248"/>
          <ac:cxnSpMkLst>
            <pc:docMk/>
            <pc:sldMk cId="727371810" sldId="293"/>
            <ac:cxnSpMk id="32" creationId="{2CFA9615-FC05-9E6D-2508-94C2477FD877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34" creationId="{A805DCCB-E762-CBCF-69AA-19A9F8AB30CF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37" creationId="{4E21E592-B95F-FA5E-9ACD-BCD6C116636B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39" creationId="{C8B9837C-10ED-D714-28B5-29C1E64AB840}"/>
          </ac:cxnSpMkLst>
        </pc:cxnChg>
        <pc:cxnChg chg="add mod">
          <ac:chgData name="Kulinich Bohdan" userId="48e65c9f34e137d0" providerId="LiveId" clId="{1B96D241-3FF0-D041-95C8-10131FD82DBB}" dt="2023-09-13T17:26:41.838" v="1622" actId="14100"/>
          <ac:cxnSpMkLst>
            <pc:docMk/>
            <pc:sldMk cId="727371810" sldId="293"/>
            <ac:cxnSpMk id="40" creationId="{DF843A72-4D04-B076-9E18-43E55FDDFBD7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66" creationId="{B4BB066D-854D-92C0-89F3-8556B624833E}"/>
          </ac:cxnSpMkLst>
        </pc:cxnChg>
        <pc:cxnChg chg="add mod">
          <ac:chgData name="Kulinich Bohdan" userId="48e65c9f34e137d0" providerId="LiveId" clId="{1B96D241-3FF0-D041-95C8-10131FD82DBB}" dt="2023-09-13T17:22:31.491" v="1582" actId="14100"/>
          <ac:cxnSpMkLst>
            <pc:docMk/>
            <pc:sldMk cId="727371810" sldId="293"/>
            <ac:cxnSpMk id="79" creationId="{46EFF01A-80AE-268B-4F2E-D0ACDEA8BFBC}"/>
          </ac:cxnSpMkLst>
        </pc:cxnChg>
        <pc:cxnChg chg="add del mod">
          <ac:chgData name="Kulinich Bohdan" userId="48e65c9f34e137d0" providerId="LiveId" clId="{1B96D241-3FF0-D041-95C8-10131FD82DBB}" dt="2023-09-13T17:10:44.429" v="1298" actId="478"/>
          <ac:cxnSpMkLst>
            <pc:docMk/>
            <pc:sldMk cId="727371810" sldId="293"/>
            <ac:cxnSpMk id="81" creationId="{4CA52253-22D4-5818-D399-E3B033426ABE}"/>
          </ac:cxnSpMkLst>
        </pc:cxnChg>
        <pc:cxnChg chg="add del mod">
          <ac:chgData name="Kulinich Bohdan" userId="48e65c9f34e137d0" providerId="LiveId" clId="{1B96D241-3FF0-D041-95C8-10131FD82DBB}" dt="2023-09-13T17:27:01.236" v="1627" actId="478"/>
          <ac:cxnSpMkLst>
            <pc:docMk/>
            <pc:sldMk cId="727371810" sldId="293"/>
            <ac:cxnSpMk id="92" creationId="{16E917ED-FA4F-6D94-115C-483002A603EE}"/>
          </ac:cxnSpMkLst>
        </pc:cxnChg>
        <pc:cxnChg chg="add del mod">
          <ac:chgData name="Kulinich Bohdan" userId="48e65c9f34e137d0" providerId="LiveId" clId="{1B96D241-3FF0-D041-95C8-10131FD82DBB}" dt="2023-09-13T17:26:59.497" v="1626" actId="478"/>
          <ac:cxnSpMkLst>
            <pc:docMk/>
            <pc:sldMk cId="727371810" sldId="293"/>
            <ac:cxnSpMk id="93" creationId="{BFAD15BA-7A5E-6F06-A8AE-D1CB41B370BA}"/>
          </ac:cxnSpMkLst>
        </pc:cxnChg>
        <pc:cxnChg chg="add mod">
          <ac:chgData name="Kulinich Bohdan" userId="48e65c9f34e137d0" providerId="LiveId" clId="{1B96D241-3FF0-D041-95C8-10131FD82DBB}" dt="2023-09-13T17:22:49.276" v="1585" actId="167"/>
          <ac:cxnSpMkLst>
            <pc:docMk/>
            <pc:sldMk cId="727371810" sldId="293"/>
            <ac:cxnSpMk id="94" creationId="{D0F2ABB9-DC24-9155-5DC9-D920FFE26D5B}"/>
          </ac:cxnSpMkLst>
        </pc:cxnChg>
        <pc:cxnChg chg="add mod">
          <ac:chgData name="Kulinich Bohdan" userId="48e65c9f34e137d0" providerId="LiveId" clId="{1B96D241-3FF0-D041-95C8-10131FD82DBB}" dt="2023-09-13T17:22:58.564" v="1587" actId="167"/>
          <ac:cxnSpMkLst>
            <pc:docMk/>
            <pc:sldMk cId="727371810" sldId="293"/>
            <ac:cxnSpMk id="98" creationId="{B667829F-09C4-5F16-9011-9407D1970A6A}"/>
          </ac:cxnSpMkLst>
        </pc:cxnChg>
        <pc:cxnChg chg="add mod">
          <ac:chgData name="Kulinich Bohdan" userId="48e65c9f34e137d0" providerId="LiveId" clId="{1B96D241-3FF0-D041-95C8-10131FD82DBB}" dt="2023-09-13T17:22:38.022" v="1583" actId="208"/>
          <ac:cxnSpMkLst>
            <pc:docMk/>
            <pc:sldMk cId="727371810" sldId="293"/>
            <ac:cxnSpMk id="102" creationId="{F95083C1-3137-7A50-DB52-8D04A826A4AE}"/>
          </ac:cxnSpMkLst>
        </pc:cxnChg>
        <pc:cxnChg chg="add mod">
          <ac:chgData name="Kulinich Bohdan" userId="48e65c9f34e137d0" providerId="LiveId" clId="{1B96D241-3FF0-D041-95C8-10131FD82DBB}" dt="2023-09-13T17:22:38.022" v="1583" actId="208"/>
          <ac:cxnSpMkLst>
            <pc:docMk/>
            <pc:sldMk cId="727371810" sldId="293"/>
            <ac:cxnSpMk id="107" creationId="{78770F10-8C5F-F2A8-DA4D-CAAA933B8C01}"/>
          </ac:cxnSpMkLst>
        </pc:cxnChg>
        <pc:cxnChg chg="add mod">
          <ac:chgData name="Kulinich Bohdan" userId="48e65c9f34e137d0" providerId="LiveId" clId="{1B96D241-3FF0-D041-95C8-10131FD82DBB}" dt="2023-09-13T17:26:56.154" v="1625" actId="167"/>
          <ac:cxnSpMkLst>
            <pc:docMk/>
            <pc:sldMk cId="727371810" sldId="293"/>
            <ac:cxnSpMk id="110" creationId="{69501E00-1C62-C295-E15F-633645D8E3F4}"/>
          </ac:cxnSpMkLst>
        </pc:cxnChg>
        <pc:cxnChg chg="add mod">
          <ac:chgData name="Kulinich Bohdan" userId="48e65c9f34e137d0" providerId="LiveId" clId="{1B96D241-3FF0-D041-95C8-10131FD82DBB}" dt="2023-09-13T17:29:46.629" v="1635" actId="1076"/>
          <ac:cxnSpMkLst>
            <pc:docMk/>
            <pc:sldMk cId="727371810" sldId="293"/>
            <ac:cxnSpMk id="115" creationId="{ACEA784B-406B-3D54-C06B-91E681D1516D}"/>
          </ac:cxnSpMkLst>
        </pc:cxnChg>
        <pc:cxnChg chg="add mod">
          <ac:chgData name="Kulinich Bohdan" userId="48e65c9f34e137d0" providerId="LiveId" clId="{1B96D241-3FF0-D041-95C8-10131FD82DBB}" dt="2023-09-13T17:29:46.629" v="1635" actId="1076"/>
          <ac:cxnSpMkLst>
            <pc:docMk/>
            <pc:sldMk cId="727371810" sldId="293"/>
            <ac:cxnSpMk id="120" creationId="{0895FE7F-4C65-17C2-6A0A-464BEBD70401}"/>
          </ac:cxnSpMkLst>
        </pc:cxnChg>
        <pc:cxnChg chg="add mod">
          <ac:chgData name="Kulinich Bohdan" userId="48e65c9f34e137d0" providerId="LiveId" clId="{1B96D241-3FF0-D041-95C8-10131FD82DBB}" dt="2023-09-13T17:29:46.629" v="1635" actId="1076"/>
          <ac:cxnSpMkLst>
            <pc:docMk/>
            <pc:sldMk cId="727371810" sldId="293"/>
            <ac:cxnSpMk id="125" creationId="{537B0304-FD62-9E66-1817-1119481806D7}"/>
          </ac:cxnSpMkLst>
        </pc:cxnChg>
        <pc:cxnChg chg="add mod">
          <ac:chgData name="Kulinich Bohdan" userId="48e65c9f34e137d0" providerId="LiveId" clId="{1B96D241-3FF0-D041-95C8-10131FD82DBB}" dt="2023-09-13T18:02:55.027" v="1828" actId="1037"/>
          <ac:cxnSpMkLst>
            <pc:docMk/>
            <pc:sldMk cId="727371810" sldId="293"/>
            <ac:cxnSpMk id="137" creationId="{D98BD798-D484-05B6-D746-5580D6881AA8}"/>
          </ac:cxnSpMkLst>
        </pc:cxnChg>
      </pc:sldChg>
      <pc:sldChg chg="add del">
        <pc:chgData name="Kulinich Bohdan" userId="48e65c9f34e137d0" providerId="LiveId" clId="{1B96D241-3FF0-D041-95C8-10131FD82DBB}" dt="2023-09-13T16:48:10.452" v="1083" actId="2696"/>
        <pc:sldMkLst>
          <pc:docMk/>
          <pc:sldMk cId="3431575356" sldId="297"/>
        </pc:sldMkLst>
      </pc:sldChg>
      <pc:sldChg chg="addSp delSp modSp mod addAnim delAnim modAnim">
        <pc:chgData name="Kulinich Bohdan" userId="48e65c9f34e137d0" providerId="LiveId" clId="{1B96D241-3FF0-D041-95C8-10131FD82DBB}" dt="2023-09-13T15:14:29.490" v="1080"/>
        <pc:sldMkLst>
          <pc:docMk/>
          <pc:sldMk cId="4002716608" sldId="298"/>
        </pc:sldMkLst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2" creationId="{99BB3DAE-74E2-ED3D-A5D0-71D16F762C82}"/>
          </ac:spMkLst>
        </pc:spChg>
        <pc:spChg chg="add mod modVis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7" creationId="{44CCCF53-E8B8-8804-9832-86B5FA1DCF41}"/>
          </ac:spMkLst>
        </pc:spChg>
        <pc:spChg chg="add mod">
          <ac:chgData name="Kulinich Bohdan" userId="48e65c9f34e137d0" providerId="LiveId" clId="{1B96D241-3FF0-D041-95C8-10131FD82DBB}" dt="2023-09-13T13:39:42.974" v="665" actId="20577"/>
          <ac:spMkLst>
            <pc:docMk/>
            <pc:sldMk cId="4002716608" sldId="298"/>
            <ac:spMk id="8" creationId="{F24ED490-4A42-A0BB-BD74-C1DC789FA722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9" creationId="{AAAC0F93-6C10-BA39-6E31-C189F5F54448}"/>
          </ac:spMkLst>
        </pc:spChg>
        <pc:spChg chg="add mod">
          <ac:chgData name="Kulinich Bohdan" userId="48e65c9f34e137d0" providerId="LiveId" clId="{1B96D241-3FF0-D041-95C8-10131FD82DBB}" dt="2023-09-13T15:11:50.419" v="1016" actId="14100"/>
          <ac:spMkLst>
            <pc:docMk/>
            <pc:sldMk cId="4002716608" sldId="298"/>
            <ac:spMk id="10" creationId="{2E099630-45B0-1FC4-D63D-626990AB3B68}"/>
          </ac:spMkLst>
        </pc:spChg>
        <pc:spChg chg="add mod">
          <ac:chgData name="Kulinich Bohdan" userId="48e65c9f34e137d0" providerId="LiveId" clId="{1B96D241-3FF0-D041-95C8-10131FD82DBB}" dt="2023-09-13T15:11:47.091" v="1015" actId="1037"/>
          <ac:spMkLst>
            <pc:docMk/>
            <pc:sldMk cId="4002716608" sldId="298"/>
            <ac:spMk id="12" creationId="{F9BB02FB-24F8-39EA-5190-F24AF81E4E92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5" creationId="{D647B150-471E-0685-731F-79589FAB1D77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25" creationId="{5A46E37C-81AB-ABA5-A559-7FCE75D9C1CA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26" creationId="{6D673218-97E7-AB33-D546-E3D0FB43F154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33" creationId="{4DAD0101-4F06-63B4-2684-4BB0997311C3}"/>
          </ac:spMkLst>
        </pc:spChg>
        <pc:spChg chg="add mod modVis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40" creationId="{AFD2B0DD-EFF9-1681-68FB-DCE939732C0D}"/>
          </ac:spMkLst>
        </pc:spChg>
        <pc:spChg chg="add del mod">
          <ac:chgData name="Kulinich Bohdan" userId="48e65c9f34e137d0" providerId="LiveId" clId="{1B96D241-3FF0-D041-95C8-10131FD82DBB}" dt="2023-09-13T13:44:51.240" v="751" actId="478"/>
          <ac:spMkLst>
            <pc:docMk/>
            <pc:sldMk cId="4002716608" sldId="298"/>
            <ac:spMk id="50" creationId="{99084F9C-A4EB-035A-7333-7EB76A6517BC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51" creationId="{BB24663B-A37E-D04E-B7CC-DC4E9DEC8254}"/>
          </ac:spMkLst>
        </pc:spChg>
        <pc:spChg chg="add del mod">
          <ac:chgData name="Kulinich Bohdan" userId="48e65c9f34e137d0" providerId="LiveId" clId="{1B96D241-3FF0-D041-95C8-10131FD82DBB}" dt="2023-09-13T13:44:54.060" v="754" actId="478"/>
          <ac:spMkLst>
            <pc:docMk/>
            <pc:sldMk cId="4002716608" sldId="298"/>
            <ac:spMk id="52" creationId="{22C8BC13-A96D-554C-09DB-7DE6C031BD96}"/>
          </ac:spMkLst>
        </pc:spChg>
        <pc:spChg chg="add del mod">
          <ac:chgData name="Kulinich Bohdan" userId="48e65c9f34e137d0" providerId="LiveId" clId="{1B96D241-3FF0-D041-95C8-10131FD82DBB}" dt="2023-09-13T13:44:49.053" v="748" actId="478"/>
          <ac:spMkLst>
            <pc:docMk/>
            <pc:sldMk cId="4002716608" sldId="298"/>
            <ac:spMk id="53" creationId="{2A8BA970-D6EB-13B8-F8C8-A5BC6ADEC6BC}"/>
          </ac:spMkLst>
        </pc:spChg>
        <pc:spChg chg="add mod">
          <ac:chgData name="Kulinich Bohdan" userId="48e65c9f34e137d0" providerId="LiveId" clId="{1B96D241-3FF0-D041-95C8-10131FD82DBB}" dt="2023-09-13T15:13:53.150" v="1066" actId="1037"/>
          <ac:spMkLst>
            <pc:docMk/>
            <pc:sldMk cId="4002716608" sldId="298"/>
            <ac:spMk id="54" creationId="{961571AC-EF25-F03E-EE73-84A80D945BAF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55" creationId="{66DABFA3-4AC0-1716-DB60-C2FACFD79E80}"/>
          </ac:spMkLst>
        </pc:spChg>
        <pc:spChg chg="add mod">
          <ac:chgData name="Kulinich Bohdan" userId="48e65c9f34e137d0" providerId="LiveId" clId="{1B96D241-3FF0-D041-95C8-10131FD82DBB}" dt="2023-09-13T15:11:56.892" v="1017" actId="1076"/>
          <ac:spMkLst>
            <pc:docMk/>
            <pc:sldMk cId="4002716608" sldId="298"/>
            <ac:spMk id="56" creationId="{B5A4A970-23EC-05D0-18DA-0033213345ED}"/>
          </ac:spMkLst>
        </pc:spChg>
        <pc:spChg chg="add mod">
          <ac:chgData name="Kulinich Bohdan" userId="48e65c9f34e137d0" providerId="LiveId" clId="{1B96D241-3FF0-D041-95C8-10131FD82DBB}" dt="2023-09-13T15:12:14.834" v="1022" actId="14100"/>
          <ac:spMkLst>
            <pc:docMk/>
            <pc:sldMk cId="4002716608" sldId="298"/>
            <ac:spMk id="57" creationId="{0F546230-DA16-32B0-E027-E0FE01D53E7C}"/>
          </ac:spMkLst>
        </pc:spChg>
        <pc:spChg chg="add mod">
          <ac:chgData name="Kulinich Bohdan" userId="48e65c9f34e137d0" providerId="LiveId" clId="{1B96D241-3FF0-D041-95C8-10131FD82DBB}" dt="2023-09-13T15:13:00.604" v="1049" actId="1076"/>
          <ac:spMkLst>
            <pc:docMk/>
            <pc:sldMk cId="4002716608" sldId="298"/>
            <ac:spMk id="59" creationId="{3BE3B72D-E3AC-4FAE-95E9-1AF3EBE87150}"/>
          </ac:spMkLst>
        </pc:spChg>
        <pc:spChg chg="add mod">
          <ac:chgData name="Kulinich Bohdan" userId="48e65c9f34e137d0" providerId="LiveId" clId="{1B96D241-3FF0-D041-95C8-10131FD82DBB}" dt="2023-09-13T15:13:00.604" v="1049" actId="1076"/>
          <ac:spMkLst>
            <pc:docMk/>
            <pc:sldMk cId="4002716608" sldId="298"/>
            <ac:spMk id="60" creationId="{6EBEBAB5-C0A0-4D08-786C-7D21C90EE6AD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68" creationId="{A48C1763-629B-CC48-6678-AEE7C276CAC2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69" creationId="{48866BCE-86D0-4920-424A-949F33D4C410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70" creationId="{24800235-1FA7-E5B1-64A7-9497CC9B8127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71" creationId="{329E7F0A-5739-E938-DE48-F650CEFBF9E1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72" creationId="{922720F4-EE20-78B9-EC45-CA73F40F5CB6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73" creationId="{F34473EC-4035-79DF-503E-1062A6468502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104" creationId="{FD6622C4-6D3C-AD9D-25CA-84E2F9080B2B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105" creationId="{B4E560EE-74BB-0A44-3770-76B68B3CE596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108" creationId="{7B2E86BF-7BF3-BB02-C43C-25A42E66D13B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109" creationId="{395CF0C8-8B09-D003-2C5D-6960A549DAFD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11" creationId="{1D7D9497-F1B3-CD0D-FD0F-DDEAB9684B98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12" creationId="{F3B5E9A6-19D7-B3ED-C718-B191787D56F5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13" creationId="{EF459BEA-537C-197A-1539-F7548BF809F5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14" creationId="{572E2701-B1C4-93EE-30AC-AAF583DC354C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15" creationId="{A64479F5-9938-E306-770E-47A7080ADF24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16" creationId="{A143C51E-6284-B4CE-B537-B138D0951726}"/>
          </ac:spMkLst>
        </pc:spChg>
        <pc:spChg chg="add del">
          <ac:chgData name="Kulinich Bohdan" userId="48e65c9f34e137d0" providerId="LiveId" clId="{1B96D241-3FF0-D041-95C8-10131FD82DBB}" dt="2023-09-13T13:51:46.340" v="803"/>
          <ac:spMkLst>
            <pc:docMk/>
            <pc:sldMk cId="4002716608" sldId="298"/>
            <ac:spMk id="117" creationId="{41EE5D36-898A-A3AA-1F44-D771D607BC5C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18" creationId="{FC3E68D6-FE19-9787-D5AA-93FF34ADBBCA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19" creationId="{B6E76891-EE61-DFD1-ACF1-6FF3C6683486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20" creationId="{AD7E8FD3-256E-6052-8B8B-9FF1C7C2F4BF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21" creationId="{09F62032-2161-BC89-1E80-DAD3E165B298}"/>
          </ac:spMkLst>
        </pc:spChg>
        <pc:spChg chg="add mod">
          <ac:chgData name="Kulinich Bohdan" userId="48e65c9f34e137d0" providerId="LiveId" clId="{1B96D241-3FF0-D041-95C8-10131FD82DBB}" dt="2023-09-13T15:12:55.963" v="1048" actId="20577"/>
          <ac:spMkLst>
            <pc:docMk/>
            <pc:sldMk cId="4002716608" sldId="298"/>
            <ac:spMk id="154" creationId="{D066DA6D-65DD-206A-BBE9-013E334C2C26}"/>
          </ac:spMkLst>
        </pc:spChg>
        <pc:picChg chg="del">
          <ac:chgData name="Kulinich Bohdan" userId="48e65c9f34e137d0" providerId="LiveId" clId="{1B96D241-3FF0-D041-95C8-10131FD82DBB}" dt="2023-09-13T13:39:34.273" v="663" actId="478"/>
          <ac:picMkLst>
            <pc:docMk/>
            <pc:sldMk cId="4002716608" sldId="298"/>
            <ac:picMk id="11" creationId="{168C5B39-5F7A-2EA6-972F-795BB02F083A}"/>
          </ac:picMkLst>
        </pc:picChg>
        <pc:picChg chg="add mod">
          <ac:chgData name="Kulinich Bohdan" userId="48e65c9f34e137d0" providerId="LiveId" clId="{1B96D241-3FF0-D041-95C8-10131FD82DBB}" dt="2023-09-13T13:39:40.483" v="664"/>
          <ac:picMkLst>
            <pc:docMk/>
            <pc:sldMk cId="4002716608" sldId="298"/>
            <ac:picMk id="13" creationId="{C33F26CD-DE87-9934-1A08-A3FFB35832EC}"/>
          </ac:picMkLst>
        </pc:picChg>
        <pc:picChg chg="add mod">
          <ac:chgData name="Kulinich Bohdan" userId="48e65c9f34e137d0" providerId="LiveId" clId="{1B96D241-3FF0-D041-95C8-10131FD82DBB}" dt="2023-09-13T13:39:40.483" v="664"/>
          <ac:picMkLst>
            <pc:docMk/>
            <pc:sldMk cId="4002716608" sldId="298"/>
            <ac:picMk id="14" creationId="{5C57A25A-CF89-43D8-DA92-08C3537ABF38}"/>
          </ac:picMkLst>
        </pc:picChg>
        <pc:picChg chg="del">
          <ac:chgData name="Kulinich Bohdan" userId="48e65c9f34e137d0" providerId="LiveId" clId="{1B96D241-3FF0-D041-95C8-10131FD82DBB}" dt="2023-09-13T13:39:34.273" v="663" actId="478"/>
          <ac:picMkLst>
            <pc:docMk/>
            <pc:sldMk cId="4002716608" sldId="298"/>
            <ac:picMk id="19" creationId="{CA7F9F92-7636-9664-300B-9AABFB3AED90}"/>
          </ac:picMkLst>
        </pc:picChg>
        <pc:picChg chg="mod modVis">
          <ac:chgData name="Kulinich Bohdan" userId="48e65c9f34e137d0" providerId="LiveId" clId="{1B96D241-3FF0-D041-95C8-10131FD82DBB}" dt="2023-09-13T13:44:35.852" v="743" actId="14430"/>
          <ac:picMkLst>
            <pc:docMk/>
            <pc:sldMk cId="4002716608" sldId="298"/>
            <ac:picMk id="151" creationId="{719B831F-A1C9-E1EF-7486-5328AD3480C2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26" creationId="{AE296707-8640-CB1B-FEB3-CC68350F37EB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27" creationId="{06B94E7D-3607-0EE1-82EC-C598BD467E66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28" creationId="{107CEA54-F5AD-B91E-6B85-F1CD1E268A6B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29" creationId="{FD8BE1FF-E224-0CB6-7B9C-C4A0274AAF05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0" creationId="{8A245A70-6C29-92BD-2D2E-3732DD78CCB8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1" creationId="{4942280A-506A-67F0-FD03-0A6BACB43CC2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2" creationId="{AD68B51F-BE99-FF2E-B625-70C5C41F4BED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3" creationId="{76B57A5E-5016-6BE7-4081-EA82026434D9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4" creationId="{23097DC8-5CC2-5B5F-9309-33318750670C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5" creationId="{4AF24760-3C77-EC7E-AA28-C349439AF46E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6" creationId="{55224C34-1267-3D00-DA7C-CE8766699FF3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7" creationId="{482779AE-C93A-D9A0-DB0E-9D10A182E572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8" creationId="{1D01C0E9-DEEF-D839-476C-875D7935BCFF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9" creationId="{5C8B17CF-2511-BE28-43BF-2974A27B703A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40" creationId="{2F374A78-A9B8-D373-7F53-DF6CB0F111A7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41" creationId="{E4493DB4-676F-BF2D-64CE-C3B780B2A3F9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42" creationId="{3D896468-2639-3AAE-BB49-EB6E0EE997E6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43" creationId="{C9E840C1-4C5A-F47A-6248-14886D4723A6}"/>
          </ac:picMkLst>
        </pc:picChg>
        <pc:cxnChg chg="add del mod">
          <ac:chgData name="Kulinich Bohdan" userId="48e65c9f34e137d0" providerId="LiveId" clId="{1B96D241-3FF0-D041-95C8-10131FD82DBB}" dt="2023-09-13T13:44:44.428" v="747" actId="478"/>
          <ac:cxnSpMkLst>
            <pc:docMk/>
            <pc:sldMk cId="4002716608" sldId="298"/>
            <ac:cxnSpMk id="4" creationId="{19D4387B-35C0-3329-37F7-0BCBCAD20239}"/>
          </ac:cxnSpMkLst>
        </pc:cxnChg>
        <pc:cxnChg chg="add del mod">
          <ac:chgData name="Kulinich Bohdan" userId="48e65c9f34e137d0" providerId="LiveId" clId="{1B96D241-3FF0-D041-95C8-10131FD82DBB}" dt="2023-09-13T13:44:50.415" v="750" actId="478"/>
          <ac:cxnSpMkLst>
            <pc:docMk/>
            <pc:sldMk cId="4002716608" sldId="298"/>
            <ac:cxnSpMk id="5" creationId="{FB65A86B-94E3-FA21-608F-C5106042B50A}"/>
          </ac:cxnSpMkLst>
        </pc:cxnChg>
        <pc:cxnChg chg="add del mod">
          <ac:chgData name="Kulinich Bohdan" userId="48e65c9f34e137d0" providerId="LiveId" clId="{1B96D241-3FF0-D041-95C8-10131FD82DBB}" dt="2023-09-13T13:44:38.442" v="745" actId="478"/>
          <ac:cxnSpMkLst>
            <pc:docMk/>
            <pc:sldMk cId="4002716608" sldId="298"/>
            <ac:cxnSpMk id="6" creationId="{FF92767D-3CCA-08EE-F1F4-833CFA467BA4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16" creationId="{6CC81C07-89EF-B388-C1F2-34F2DC4728CA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17" creationId="{BD828DD4-8E05-C4F7-11E8-4D40BD464A95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18" creationId="{8F7DE489-A666-B326-B024-76EDC778ABEF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20" creationId="{4FB35EB9-57EA-4C5A-B94A-E043BA31B348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21" creationId="{28AB4F22-58EB-9D60-E4A4-ED4EC043D9C9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22" creationId="{1444A96B-451C-A6EF-DB5B-DCCC397EDD5C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23" creationId="{3942660C-F9CB-E9BD-AAE2-85056EB764D6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24" creationId="{79320792-8520-7C23-19EA-9E0EF7425EDD}"/>
          </ac:cxnSpMkLst>
        </pc:cxnChg>
        <pc:cxnChg chg="add del mod">
          <ac:chgData name="Kulinich Bohdan" userId="48e65c9f34e137d0" providerId="LiveId" clId="{1B96D241-3FF0-D041-95C8-10131FD82DBB}" dt="2023-09-13T13:44:53.159" v="753" actId="478"/>
          <ac:cxnSpMkLst>
            <pc:docMk/>
            <pc:sldMk cId="4002716608" sldId="298"/>
            <ac:cxnSpMk id="27" creationId="{2B1DAAF4-970E-67D7-4C06-443F649B14BF}"/>
          </ac:cxnSpMkLst>
        </pc:cxnChg>
        <pc:cxnChg chg="add del mod">
          <ac:chgData name="Kulinich Bohdan" userId="48e65c9f34e137d0" providerId="LiveId" clId="{1B96D241-3FF0-D041-95C8-10131FD82DBB}" dt="2023-09-13T13:44:51.945" v="752" actId="478"/>
          <ac:cxnSpMkLst>
            <pc:docMk/>
            <pc:sldMk cId="4002716608" sldId="298"/>
            <ac:cxnSpMk id="28" creationId="{1CC76488-2716-FFF2-D69E-ACFF18A625F2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29" creationId="{E05D0B6A-3EC1-CC4B-5780-E913F8A5C1D9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30" creationId="{108BD3FA-C9F7-4D45-D10D-44436E29EDC5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31" creationId="{F696A1AD-F52D-EEB3-8515-D01DFF25E24B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32" creationId="{F6AB4E7B-E62B-D7C0-8CCD-665EA0937145}"/>
          </ac:cxnSpMkLst>
        </pc:cxnChg>
        <pc:cxnChg chg="add del mod">
          <ac:chgData name="Kulinich Bohdan" userId="48e65c9f34e137d0" providerId="LiveId" clId="{1B96D241-3FF0-D041-95C8-10131FD82DBB}" dt="2023-09-13T13:44:57.682" v="758" actId="478"/>
          <ac:cxnSpMkLst>
            <pc:docMk/>
            <pc:sldMk cId="4002716608" sldId="298"/>
            <ac:cxnSpMk id="34" creationId="{B8CFE974-968C-F98C-571A-9313864CB63C}"/>
          </ac:cxnSpMkLst>
        </pc:cxnChg>
        <pc:cxnChg chg="add del mod">
          <ac:chgData name="Kulinich Bohdan" userId="48e65c9f34e137d0" providerId="LiveId" clId="{1B96D241-3FF0-D041-95C8-10131FD82DBB}" dt="2023-09-13T13:44:55.766" v="756" actId="478"/>
          <ac:cxnSpMkLst>
            <pc:docMk/>
            <pc:sldMk cId="4002716608" sldId="298"/>
            <ac:cxnSpMk id="35" creationId="{641CEC1C-F426-DBBF-58C6-488BAAFF7F4C}"/>
          </ac:cxnSpMkLst>
        </pc:cxnChg>
        <pc:cxnChg chg="add del mod">
          <ac:chgData name="Kulinich Bohdan" userId="48e65c9f34e137d0" providerId="LiveId" clId="{1B96D241-3FF0-D041-95C8-10131FD82DBB}" dt="2023-09-13T13:45:08.717" v="762" actId="478"/>
          <ac:cxnSpMkLst>
            <pc:docMk/>
            <pc:sldMk cId="4002716608" sldId="298"/>
            <ac:cxnSpMk id="36" creationId="{5F55EECC-C0F9-35D7-5B3C-446FE1F19C25}"/>
          </ac:cxnSpMkLst>
        </pc:cxnChg>
        <pc:cxnChg chg="add del mod">
          <ac:chgData name="Kulinich Bohdan" userId="48e65c9f34e137d0" providerId="LiveId" clId="{1B96D241-3FF0-D041-95C8-10131FD82DBB}" dt="2023-09-13T13:44:55.094" v="755" actId="478"/>
          <ac:cxnSpMkLst>
            <pc:docMk/>
            <pc:sldMk cId="4002716608" sldId="298"/>
            <ac:cxnSpMk id="37" creationId="{68256738-F46D-9C64-0431-C44D6918073E}"/>
          </ac:cxnSpMkLst>
        </pc:cxnChg>
        <pc:cxnChg chg="add del mod">
          <ac:chgData name="Kulinich Bohdan" userId="48e65c9f34e137d0" providerId="LiveId" clId="{1B96D241-3FF0-D041-95C8-10131FD82DBB}" dt="2023-09-13T13:44:59.006" v="760" actId="478"/>
          <ac:cxnSpMkLst>
            <pc:docMk/>
            <pc:sldMk cId="4002716608" sldId="298"/>
            <ac:cxnSpMk id="38" creationId="{918B9D72-2883-769E-4BC3-344B70C0AD97}"/>
          </ac:cxnSpMkLst>
        </pc:cxnChg>
        <pc:cxnChg chg="add del mod">
          <ac:chgData name="Kulinich Bohdan" userId="48e65c9f34e137d0" providerId="LiveId" clId="{1B96D241-3FF0-D041-95C8-10131FD82DBB}" dt="2023-09-13T13:44:58.336" v="759" actId="478"/>
          <ac:cxnSpMkLst>
            <pc:docMk/>
            <pc:sldMk cId="4002716608" sldId="298"/>
            <ac:cxnSpMk id="39" creationId="{A1A0F455-3712-1BA3-2991-B219B2F5C856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41" creationId="{ED178788-4A89-7B1F-6FBA-97BC52C12FA1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42" creationId="{2DAFCC56-B692-8AEC-C6CF-E50EC0885361}"/>
          </ac:cxnSpMkLst>
        </pc:cxnChg>
        <pc:cxnChg chg="add del mod">
          <ac:chgData name="Kulinich Bohdan" userId="48e65c9f34e137d0" providerId="LiveId" clId="{1B96D241-3FF0-D041-95C8-10131FD82DBB}" dt="2023-09-13T13:44:49.652" v="749" actId="478"/>
          <ac:cxnSpMkLst>
            <pc:docMk/>
            <pc:sldMk cId="4002716608" sldId="298"/>
            <ac:cxnSpMk id="43" creationId="{5641ACFE-EF9A-B520-695E-4112168DC665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44" creationId="{7CFAC70B-A013-91E4-A712-BACBFC8D1C9B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45" creationId="{C92501D6-C57D-CB22-55AF-347946507021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46" creationId="{BBC19DAC-9B69-9A7F-6990-3B2F56F5C626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47" creationId="{0BA4FC76-DA50-F18A-3E4D-DAA316B534DB}"/>
          </ac:cxnSpMkLst>
        </pc:cxnChg>
        <pc:cxnChg chg="add del mod">
          <ac:chgData name="Kulinich Bohdan" userId="48e65c9f34e137d0" providerId="LiveId" clId="{1B96D241-3FF0-D041-95C8-10131FD82DBB}" dt="2023-09-13T13:44:56.677" v="757" actId="478"/>
          <ac:cxnSpMkLst>
            <pc:docMk/>
            <pc:sldMk cId="4002716608" sldId="298"/>
            <ac:cxnSpMk id="48" creationId="{4233A604-C2F6-1F24-2B3E-8653B66C03AE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49" creationId="{35312F3A-832B-17FC-8920-ADDF52F55ECF}"/>
          </ac:cxnSpMkLst>
        </pc:cxnChg>
        <pc:cxnChg chg="add mod">
          <ac:chgData name="Kulinich Bohdan" userId="48e65c9f34e137d0" providerId="LiveId" clId="{1B96D241-3FF0-D041-95C8-10131FD82DBB}" dt="2023-09-13T15:13:00.604" v="1049" actId="1076"/>
          <ac:cxnSpMkLst>
            <pc:docMk/>
            <pc:sldMk cId="4002716608" sldId="298"/>
            <ac:cxnSpMk id="58" creationId="{BC2736CC-A78F-446F-16FF-05CDDCED0E75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64" creationId="{FA35EC89-0FED-C089-29B7-A95ED6F6E4D7}"/>
          </ac:cxnSpMkLst>
        </pc:cxnChg>
        <pc:cxnChg chg="add del mod">
          <ac:chgData name="Kulinich Bohdan" userId="48e65c9f34e137d0" providerId="LiveId" clId="{1B96D241-3FF0-D041-95C8-10131FD82DBB}" dt="2023-09-13T13:52:53.024" v="822" actId="478"/>
          <ac:cxnSpMkLst>
            <pc:docMk/>
            <pc:sldMk cId="4002716608" sldId="298"/>
            <ac:cxnSpMk id="65" creationId="{EF8F22BE-F9BF-CBA9-A737-EC54F420F573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66" creationId="{39EDFE3B-E61F-7C9F-E49E-D0A8EF95B76E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67" creationId="{B2954BC8-A90F-37C1-671F-8AC48163E165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100" creationId="{F3CC17B6-A61F-B605-ADA3-4250105E27FB}"/>
          </ac:cxnSpMkLst>
        </pc:cxnChg>
        <pc:cxnChg chg="add del mod">
          <ac:chgData name="Kulinich Bohdan" userId="48e65c9f34e137d0" providerId="LiveId" clId="{1B96D241-3FF0-D041-95C8-10131FD82DBB}" dt="2023-09-13T13:46:40.143" v="778" actId="478"/>
          <ac:cxnSpMkLst>
            <pc:docMk/>
            <pc:sldMk cId="4002716608" sldId="298"/>
            <ac:cxnSpMk id="106" creationId="{B768FB1C-46C9-C618-EFFE-7BEFB61D8943}"/>
          </ac:cxnSpMkLst>
        </pc:cxnChg>
        <pc:cxnChg chg="add del mod">
          <ac:chgData name="Kulinich Bohdan" userId="48e65c9f34e137d0" providerId="LiveId" clId="{1B96D241-3FF0-D041-95C8-10131FD82DBB}" dt="2023-09-13T13:52:55.741" v="823" actId="478"/>
          <ac:cxnSpMkLst>
            <pc:docMk/>
            <pc:sldMk cId="4002716608" sldId="298"/>
            <ac:cxnSpMk id="110" creationId="{F5D36123-18AF-72F7-2D06-AC85F9CE9512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122" creationId="{34C664BA-3ED7-C628-DD50-ED9B881E177A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125" creationId="{C44136D4-5A79-B701-1371-473960A47E43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126" creationId="{A29A9C04-C565-9068-7FF0-BC4DBB5EBF72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130" creationId="{F9BC3386-72EC-9503-0F78-A92B19EEB9CB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133" creationId="{54A99C5E-2682-D0AE-928B-46FD8DAABE04}"/>
          </ac:cxnSpMkLst>
        </pc:cxnChg>
        <pc:cxnChg chg="add del mod">
          <ac:chgData name="Kulinich Bohdan" userId="48e65c9f34e137d0" providerId="LiveId" clId="{1B96D241-3FF0-D041-95C8-10131FD82DBB}" dt="2023-09-13T13:56:00.244" v="850" actId="478"/>
          <ac:cxnSpMkLst>
            <pc:docMk/>
            <pc:sldMk cId="4002716608" sldId="298"/>
            <ac:cxnSpMk id="136" creationId="{A62ABB72-4D2E-80EB-8A50-DAE81B5483D1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137" creationId="{A80CC726-9C18-E2FF-C772-0BD6951CEB1B}"/>
          </ac:cxnSpMkLst>
        </pc:cxnChg>
        <pc:cxnChg chg="add del mod">
          <ac:chgData name="Kulinich Bohdan" userId="48e65c9f34e137d0" providerId="LiveId" clId="{1B96D241-3FF0-D041-95C8-10131FD82DBB}" dt="2023-09-13T14:46:27.628" v="929" actId="478"/>
          <ac:cxnSpMkLst>
            <pc:docMk/>
            <pc:sldMk cId="4002716608" sldId="298"/>
            <ac:cxnSpMk id="143" creationId="{73B933B5-E5F0-B70B-0C5A-F3A8E3E58E10}"/>
          </ac:cxnSpMkLst>
        </pc:cxnChg>
      </pc:sldChg>
      <pc:sldChg chg="del">
        <pc:chgData name="Kulinich Bohdan" userId="48e65c9f34e137d0" providerId="LiveId" clId="{1B96D241-3FF0-D041-95C8-10131FD82DBB}" dt="2023-09-16T17:27:39.892" v="4505" actId="2696"/>
        <pc:sldMkLst>
          <pc:docMk/>
          <pc:sldMk cId="83164764" sldId="299"/>
        </pc:sldMkLst>
      </pc:sldChg>
      <pc:sldChg chg="add">
        <pc:chgData name="Kulinich Bohdan" userId="48e65c9f34e137d0" providerId="LiveId" clId="{1B96D241-3FF0-D041-95C8-10131FD82DBB}" dt="2023-09-12T19:45:55.646" v="0"/>
        <pc:sldMkLst>
          <pc:docMk/>
          <pc:sldMk cId="2122479167" sldId="300"/>
        </pc:sldMkLst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3CA29873-962D-2E48-95FE-8AF3C32B665F}"/>
    <pc:docChg chg="undo custSel addSld delSld modSld">
      <pc:chgData name="Kulinich Bohdan" userId="48e65c9f34e137d0" providerId="LiveId" clId="{3CA29873-962D-2E48-95FE-8AF3C32B665F}" dt="2023-09-12T17:50:18.929" v="5188" actId="20577"/>
      <pc:docMkLst>
        <pc:docMk/>
      </pc:docMkLst>
      <pc:sldChg chg="modSp mod">
        <pc:chgData name="Kulinich Bohdan" userId="48e65c9f34e137d0" providerId="LiveId" clId="{3CA29873-962D-2E48-95FE-8AF3C32B665F}" dt="2023-09-08T14:15:54.883" v="1884" actId="20577"/>
        <pc:sldMkLst>
          <pc:docMk/>
          <pc:sldMk cId="1429824012" sldId="274"/>
        </pc:sldMkLst>
        <pc:spChg chg="mod modVis">
          <ac:chgData name="Kulinich Bohdan" userId="48e65c9f34e137d0" providerId="LiveId" clId="{3CA29873-962D-2E48-95FE-8AF3C32B665F}" dt="2023-09-08T13:59:05.252" v="1720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3CA29873-962D-2E48-95FE-8AF3C32B665F}" dt="2023-09-08T14:01:39.102" v="1874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3CA29873-962D-2E48-95FE-8AF3C32B665F}" dt="2023-09-08T14:15:54.883" v="1884" actId="20577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3CA29873-962D-2E48-95FE-8AF3C32B665F}" dt="2023-09-08T13:59:03.442" v="1719" actId="553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3CA29873-962D-2E48-95FE-8AF3C32B665F}" dt="2023-09-10T15:42:08.303" v="4823"/>
        <pc:sldMkLst>
          <pc:docMk/>
          <pc:sldMk cId="2154405015" sldId="276"/>
        </pc:sldMkLst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5" creationId="{AAA3F035-8730-A13C-E7A6-94D9AAFD7AA0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6" creationId="{283CC0CF-73EF-C439-0F8B-05CA07F86694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7" creationId="{F6060045-EB83-C764-3C41-0406E4EC71FB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8" creationId="{1728913E-A70B-6D8E-AC7E-8BF53005322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9" creationId="{9DB9774E-A51B-4F6F-FC97-1CEF35EB7DD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0" creationId="{C4776A39-0C60-A2D7-AC13-A261ECCA1168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1" creationId="{18107883-E166-8585-17D0-073A48B14079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2" creationId="{8812459E-7FE2-E0F4-F9EA-DF7053D6DB0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3" creationId="{F3DDA272-C765-E720-D554-9806A42BCC5C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4" creationId="{A17AA038-70E0-009D-CFC1-CD821896D1CC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5" creationId="{46CDA32B-4E09-4CFC-1195-12B1A41B278F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6" creationId="{AB13AF4B-1BF4-72F7-CF2E-6914296BF06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7" creationId="{D11F6BC0-0B6A-8CFE-31C8-8E22710EB81B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8" creationId="{34BDDDAC-0EF4-AFA7-291E-F3971192A4A3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49" creationId="{3962EA1D-734F-5CC3-A661-40C809073796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50" creationId="{E5459B5E-AAF0-22A3-CB4F-9686A2848DD2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6" creationId="{3A9C095E-A901-3310-E47E-F3128177835A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7" creationId="{A4FF1740-518B-D956-B204-4875C8AE875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8" creationId="{3E05AB03-03E2-5C0E-A35A-694B600A51A7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9" creationId="{4E7ECA03-652F-29F2-50F1-5460565413E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0" creationId="{ECE72078-060E-EFF3-AC8D-A37947E9694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1" creationId="{A11A996A-CBCD-69A3-8CED-494B08ADB27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2" creationId="{E61EE722-FA10-A595-DA81-E1291CA76C6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3" creationId="{413F33F8-002E-B645-BD63-25DC0E3F49D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4" creationId="{CC9C8931-4F71-0D09-46D2-419E41B3AB1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5" creationId="{9B6B1A48-F8D5-B54A-6E31-AB1A27DC6CE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6" creationId="{4848EF2C-5375-1A1C-E5E2-8F1914B05719}"/>
          </ac:spMkLst>
        </pc:sp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2" creationId="{03649DD4-6E28-2F69-6356-2472B9FBB425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3" creationId="{2F02AF97-796D-348B-1E44-AE075179E0E9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4" creationId="{DD616EC0-88BE-8495-1CBE-7208AD78499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6" creationId="{A40FA16F-64EC-BEBF-C61C-41468EB706A3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7" creationId="{3C7AD3CD-9705-6C00-F9E5-EBAF2B92BE0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8" creationId="{25CC6072-7B40-630B-5E60-4D9D6B6E221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9" creationId="{DD8E4ECE-603D-4AA7-2358-3F42577A19BB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0" creationId="{48EC075D-30F6-CEE6-4DB4-6015D88C56E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1" creationId="{F4E28BD1-9326-019A-C9AE-54B40A7D79F8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2" creationId="{46AE9103-CF2D-649D-13B2-36026FBD4884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3" creationId="{A77FA449-A75F-30B3-EE3B-C7810AC1CFD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4" creationId="{5AFA2DB5-2C70-3FF4-E65E-1DC2B5BFED7F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1" creationId="{1F9EC2CB-B990-85F5-4B1B-FDF2751530A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2" creationId="{EA7BE27B-DF2E-20C9-4BAC-DA7C13031E3E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3" creationId="{406F2949-93B4-4CEB-8C19-DD7511813D98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4" creationId="{8D114010-9976-5F77-7E32-D48681226BF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5" creationId="{673E471D-8B11-3F54-4840-8249D7B3786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6" creationId="{A5C3A006-2B32-7FA7-05B9-F5077CE2580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7" creationId="{44E37958-D152-BAD0-DBCF-71A85E52BB4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8" creationId="{0129ABF1-B3A9-E37F-AB7C-5661A05BB091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9" creationId="{21C7285D-8CF1-EBF3-9A5B-49F11DC7ABE3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0" creationId="{1B9D77E3-E88B-49DF-6A3D-9E891F7A176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1" creationId="{AEF1CC61-A628-A16D-6430-E7E8186DA514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2" creationId="{B5ADA0B0-CF49-3313-B188-9FF290B7D38B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3" creationId="{5CD00ED3-C819-01E3-CE99-3903B4DE280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4" creationId="{7B578440-5A3B-18D8-63DE-437B3902668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3CA29873-962D-2E48-95FE-8AF3C32B665F}" dt="2023-09-10T15:51:53.514" v="4837"/>
        <pc:sldMkLst>
          <pc:docMk/>
          <pc:sldMk cId="288857224" sldId="277"/>
        </pc:sldMkLst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7" creationId="{943C85E5-6DBA-0FFB-EC82-9A66DC882897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8" creationId="{702AC375-5CCC-AEB9-92B5-9E32C66027CC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9" creationId="{3407F1DE-57B7-7DF4-5DAC-A859928E8F73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0" creationId="{9528DD8D-8135-FA7F-1F66-9533FDBE187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1" creationId="{737E84F9-6500-BA5C-D9AC-79F07ABFBC3E}"/>
          </ac:spMkLst>
        </pc:spChg>
        <pc:spChg chg="add del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2" creationId="{4A778F7C-846B-EA9A-FC0F-A9FEF348931C}"/>
          </ac:spMkLst>
        </pc:spChg>
        <pc:spChg chg="add del mod">
          <ac:chgData name="Kulinich Bohdan" userId="48e65c9f34e137d0" providerId="LiveId" clId="{3CA29873-962D-2E48-95FE-8AF3C32B665F}" dt="2023-09-10T15:23:13.392" v="4420"/>
          <ac:spMkLst>
            <pc:docMk/>
            <pc:sldMk cId="288857224" sldId="277"/>
            <ac:spMk id="23" creationId="{D6A12822-3E91-08DB-5199-A2DA2E6373F9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4" creationId="{140BC0DC-A129-4E9F-230F-79AC3E2966CA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5" creationId="{4A940196-8471-4BBD-739B-FA86E61E3F0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6" creationId="{21C3DF5F-0E03-ECC6-F47C-4AECEAB7CECA}"/>
          </ac:spMkLst>
        </pc:spChg>
        <pc:spChg chg="add del mod">
          <ac:chgData name="Kulinich Bohdan" userId="48e65c9f34e137d0" providerId="LiveId" clId="{3CA29873-962D-2E48-95FE-8AF3C32B665F}" dt="2023-09-10T15:31:59.956" v="4704" actId="478"/>
          <ac:spMkLst>
            <pc:docMk/>
            <pc:sldMk cId="288857224" sldId="277"/>
            <ac:spMk id="27" creationId="{96C3FE8A-721C-44A0-500D-B2FE5D35B6AD}"/>
          </ac:spMkLst>
        </pc:spChg>
        <pc:spChg chg="add del mod">
          <ac:chgData name="Kulinich Bohdan" userId="48e65c9f34e137d0" providerId="LiveId" clId="{3CA29873-962D-2E48-95FE-8AF3C32B665F}" dt="2023-09-10T15:32:02.664" v="4705" actId="478"/>
          <ac:spMkLst>
            <pc:docMk/>
            <pc:sldMk cId="288857224" sldId="277"/>
            <ac:spMk id="29" creationId="{B5548E4E-D95F-6624-CF96-811CC93C563A}"/>
          </ac:spMkLst>
        </pc:spChg>
        <pc:spChg chg="add del mod">
          <ac:chgData name="Kulinich Bohdan" userId="48e65c9f34e137d0" providerId="LiveId" clId="{3CA29873-962D-2E48-95FE-8AF3C32B665F}" dt="2023-09-10T15:30:49.418" v="4692" actId="478"/>
          <ac:spMkLst>
            <pc:docMk/>
            <pc:sldMk cId="288857224" sldId="277"/>
            <ac:spMk id="30" creationId="{C8E1E93A-1835-5819-12CF-9FE60C406B1B}"/>
          </ac:spMkLst>
        </pc:spChg>
        <pc:spChg chg="add del mod">
          <ac:chgData name="Kulinich Bohdan" userId="48e65c9f34e137d0" providerId="LiveId" clId="{3CA29873-962D-2E48-95FE-8AF3C32B665F}" dt="2023-09-10T15:32:43.364" v="4714" actId="478"/>
          <ac:spMkLst>
            <pc:docMk/>
            <pc:sldMk cId="288857224" sldId="277"/>
            <ac:spMk id="31" creationId="{DDCDBFE3-4895-E960-3A39-9D69C3E7F4DE}"/>
          </ac:spMkLst>
        </pc:spChg>
        <pc:spChg chg="add del mod">
          <ac:chgData name="Kulinich Bohdan" userId="48e65c9f34e137d0" providerId="LiveId" clId="{3CA29873-962D-2E48-95FE-8AF3C32B665F}" dt="2023-09-10T15:33:20.905" v="4734" actId="478"/>
          <ac:spMkLst>
            <pc:docMk/>
            <pc:sldMk cId="288857224" sldId="277"/>
            <ac:spMk id="32" creationId="{9F5C792D-2C9D-92E2-335C-5A4D120A7DE1}"/>
          </ac:spMkLst>
        </pc:spChg>
        <pc:spChg chg="add del mod">
          <ac:chgData name="Kulinich Bohdan" userId="48e65c9f34e137d0" providerId="LiveId" clId="{3CA29873-962D-2E48-95FE-8AF3C32B665F}" dt="2023-09-10T15:34:15.217" v="4743" actId="478"/>
          <ac:spMkLst>
            <pc:docMk/>
            <pc:sldMk cId="288857224" sldId="277"/>
            <ac:spMk id="54" creationId="{F0624120-18FB-8047-E1F1-DD16539807DF}"/>
          </ac:spMkLst>
        </pc:spChg>
        <pc:spChg chg="add mod">
          <ac:chgData name="Kulinich Bohdan" userId="48e65c9f34e137d0" providerId="LiveId" clId="{3CA29873-962D-2E48-95FE-8AF3C32B665F}" dt="2023-09-10T15:32:57.441" v="4719" actId="1037"/>
          <ac:spMkLst>
            <pc:docMk/>
            <pc:sldMk cId="288857224" sldId="277"/>
            <ac:spMk id="56" creationId="{03344190-0766-4346-E9BD-E8DFFE7C3667}"/>
          </ac:spMkLst>
        </pc:spChg>
        <pc:spChg chg="add mod">
          <ac:chgData name="Kulinich Bohdan" userId="48e65c9f34e137d0" providerId="LiveId" clId="{3CA29873-962D-2E48-95FE-8AF3C32B665F}" dt="2023-09-10T15:32:12.522" v="4707" actId="14100"/>
          <ac:spMkLst>
            <pc:docMk/>
            <pc:sldMk cId="288857224" sldId="277"/>
            <ac:spMk id="57" creationId="{4BF3ADF2-84FF-7251-FA94-BAF9636D8F99}"/>
          </ac:spMkLst>
        </pc:spChg>
        <pc:spChg chg="add mod">
          <ac:chgData name="Kulinich Bohdan" userId="48e65c9f34e137d0" providerId="LiveId" clId="{3CA29873-962D-2E48-95FE-8AF3C32B665F}" dt="2023-09-10T15:32:59.355" v="4720" actId="20577"/>
          <ac:spMkLst>
            <pc:docMk/>
            <pc:sldMk cId="288857224" sldId="277"/>
            <ac:spMk id="59" creationId="{8A584B35-F6FB-C558-5C22-91FC5AF459F3}"/>
          </ac:spMkLst>
        </pc:spChg>
        <pc:spChg chg="add mod">
          <ac:chgData name="Kulinich Bohdan" userId="48e65c9f34e137d0" providerId="LiveId" clId="{3CA29873-962D-2E48-95FE-8AF3C32B665F}" dt="2023-09-10T15:32:47.761" v="4715" actId="14100"/>
          <ac:spMkLst>
            <pc:docMk/>
            <pc:sldMk cId="288857224" sldId="277"/>
            <ac:spMk id="60" creationId="{A6391DA2-6E4E-49B8-69EE-4045133A7D8A}"/>
          </ac:spMkLst>
        </pc:spChg>
        <pc:spChg chg="add mod">
          <ac:chgData name="Kulinich Bohdan" userId="48e65c9f34e137d0" providerId="LiveId" clId="{3CA29873-962D-2E48-95FE-8AF3C32B665F}" dt="2023-09-10T15:33:37.194" v="4738" actId="20577"/>
          <ac:spMkLst>
            <pc:docMk/>
            <pc:sldMk cId="288857224" sldId="277"/>
            <ac:spMk id="63" creationId="{274FEB2C-6F2B-E67E-39CF-7D33B9A08015}"/>
          </ac:spMkLst>
        </pc:spChg>
        <pc:spChg chg="add mod">
          <ac:chgData name="Kulinich Bohdan" userId="48e65c9f34e137d0" providerId="LiveId" clId="{3CA29873-962D-2E48-95FE-8AF3C32B665F}" dt="2023-09-10T15:33:28.026" v="4736" actId="1076"/>
          <ac:spMkLst>
            <pc:docMk/>
            <pc:sldMk cId="288857224" sldId="277"/>
            <ac:spMk id="65" creationId="{B888237C-0537-9647-36EA-FE0ECBF2003C}"/>
          </ac:spMkLst>
        </pc:spChg>
        <pc:spChg chg="mod">
          <ac:chgData name="Kulinich Bohdan" userId="48e65c9f34e137d0" providerId="LiveId" clId="{3CA29873-962D-2E48-95FE-8AF3C32B665F}" dt="2023-09-10T15:30:22.871" v="4678" actId="14100"/>
          <ac:spMkLst>
            <pc:docMk/>
            <pc:sldMk cId="288857224" sldId="277"/>
            <ac:spMk id="67" creationId="{EE368D98-7B69-F065-961A-49BF7EC925C1}"/>
          </ac:spMkLst>
        </pc:spChg>
        <pc:spChg chg="del">
          <ac:chgData name="Kulinich Bohdan" userId="48e65c9f34e137d0" providerId="LiveId" clId="{3CA29873-962D-2E48-95FE-8AF3C32B665F}" dt="2023-09-10T15:17:10.986" v="4057" actId="478"/>
          <ac:spMkLst>
            <pc:docMk/>
            <pc:sldMk cId="288857224" sldId="277"/>
            <ac:spMk id="68" creationId="{561275EB-CBA2-AC88-C905-24AA14F748AD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8" creationId="{85D8F54E-1DFB-EEFC-1CBE-7B61A09F2CC4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9" creationId="{13ED9954-D287-00A4-51B0-2C28009EA158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0" creationId="{B480A1D6-BD71-AC7C-41D0-F068180F74BD}"/>
          </ac:spMkLst>
        </pc:spChg>
        <pc:spChg chg="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81" creationId="{8F5109D0-A2C3-372B-86C0-1E2E2216D921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2" creationId="{B71DA188-EF0A-730B-6931-4A910F6925CE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3" creationId="{2F8A4B47-7147-89BC-7DF6-9DF77D5AC7E5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4" creationId="{81CAC4D5-166B-CA3A-116B-06D3045B4D1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8" creationId="{230B2EA4-5260-A744-369D-44B8FAD735F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9" creationId="{638D155A-3A0F-9C2F-F573-8CF9295637F9}"/>
          </ac:spMkLst>
        </pc:spChg>
        <pc:spChg chg="add mod">
          <ac:chgData name="Kulinich Bohdan" userId="48e65c9f34e137d0" providerId="LiveId" clId="{3CA29873-962D-2E48-95FE-8AF3C32B665F}" dt="2023-09-10T15:34:32.323" v="4747" actId="20577"/>
          <ac:spMkLst>
            <pc:docMk/>
            <pc:sldMk cId="288857224" sldId="277"/>
            <ac:spMk id="90" creationId="{C93E32E0-07C8-B0CC-3318-0DADA2DEB45E}"/>
          </ac:spMkLst>
        </pc:spChg>
        <pc:spChg chg="add mod">
          <ac:chgData name="Kulinich Bohdan" userId="48e65c9f34e137d0" providerId="LiveId" clId="{3CA29873-962D-2E48-95FE-8AF3C32B665F}" dt="2023-09-10T15:34:30.370" v="4746" actId="1076"/>
          <ac:spMkLst>
            <pc:docMk/>
            <pc:sldMk cId="288857224" sldId="277"/>
            <ac:spMk id="91" creationId="{583081F4-C392-228E-7078-FCF953EAF6FC}"/>
          </ac:spMkLst>
        </pc:spChg>
        <pc:cxnChg chg="add del mod">
          <ac:chgData name="Kulinich Bohdan" userId="48e65c9f34e137d0" providerId="LiveId" clId="{3CA29873-962D-2E48-95FE-8AF3C32B665F}" dt="2023-09-10T15:19:52.391" v="4324" actId="478"/>
          <ac:cxnSpMkLst>
            <pc:docMk/>
            <pc:sldMk cId="288857224" sldId="277"/>
            <ac:cxnSpMk id="4" creationId="{AE67B4AD-00AC-3E89-923B-BEF9E6ED7FAE}"/>
          </ac:cxnSpMkLst>
        </pc:cxnChg>
        <pc:cxnChg chg="add del">
          <ac:chgData name="Kulinich Bohdan" userId="48e65c9f34e137d0" providerId="LiveId" clId="{3CA29873-962D-2E48-95FE-8AF3C32B665F}" dt="2023-09-10T15:19:28.565" v="4319" actId="11529"/>
          <ac:cxnSpMkLst>
            <pc:docMk/>
            <pc:sldMk cId="288857224" sldId="277"/>
            <ac:cxnSpMk id="8" creationId="{F9F76BA9-27E7-9585-ED3D-9CA3C26889C5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0" creationId="{9D4BACA1-386A-EE82-0336-73E25412C268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5" creationId="{67F45AE4-3221-C7D1-5883-0C9BFA8D1247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6" creationId="{59E23655-B7BD-D3F6-FEB5-E67B5146DE80}"/>
          </ac:cxnSpMkLst>
        </pc:cxnChg>
        <pc:cxnChg chg="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69" creationId="{83F7617E-A9C2-19B9-4263-8E725C255E3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0" creationId="{4FEB54E6-EDCB-F26A-2DF0-9EC0A2593F9B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1" creationId="{BDD8B7BB-1106-4A70-9C83-2778E3D9921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2" creationId="{DD1B965C-75FE-A32C-39F3-B1A393070620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3" creationId="{AD0D6C50-A66C-B491-488F-23F0F5145965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4" creationId="{DC7F33E6-408E-FA74-5BB8-3321B2E7E77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5" creationId="{6FBE21E0-3E85-3346-1561-2493EAD566B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6" creationId="{91E53F28-AFDD-0FF7-04F2-8F2E2BB3688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7" creationId="{EB87F5C6-B5AC-5F50-E68D-3BB74A385AFD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5" creationId="{F9658AE2-DD4B-7048-BB56-C093DDA50D91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6" creationId="{E405212D-43B7-93C0-F62F-C1F9DD982D4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modSp">
        <pc:chgData name="Kulinich Bohdan" userId="48e65c9f34e137d0" providerId="LiveId" clId="{3CA29873-962D-2E48-95FE-8AF3C32B665F}" dt="2023-09-10T16:11:57.696" v="5058" actId="20577"/>
        <pc:sldMkLst>
          <pc:docMk/>
          <pc:sldMk cId="3892148844" sldId="278"/>
        </pc:sldMkLst>
        <pc:spChg chg="mod">
          <ac:chgData name="Kulinich Bohdan" userId="48e65c9f34e137d0" providerId="LiveId" clId="{3CA29873-962D-2E48-95FE-8AF3C32B665F}" dt="2023-09-10T16:11:16.705" v="4962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3CA29873-962D-2E48-95FE-8AF3C32B665F}" dt="2023-09-10T16:10:38.759" v="4904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3CA29873-962D-2E48-95FE-8AF3C32B665F}" dt="2023-09-10T16:11:57.696" v="5058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3CA29873-962D-2E48-95FE-8AF3C32B665F}" dt="2023-09-10T16:10:50.318" v="4931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4:49:15.915" v="4053"/>
        <pc:sldMkLst>
          <pc:docMk/>
          <pc:sldMk cId="2337633875" sldId="279"/>
        </pc:sldMkLst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3CA29873-962D-2E48-95FE-8AF3C32B665F}" dt="2023-09-10T12:48:58.388" v="3225" actId="478"/>
          <ac:spMkLst>
            <pc:docMk/>
            <pc:sldMk cId="2337633875" sldId="279"/>
            <ac:spMk id="17" creationId="{4DF3A7FD-14D0-DF64-7606-0149C526B74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7" creationId="{1E196C0C-2911-A171-62FB-80D3BED59345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8" creationId="{3B3FF79D-B9F1-E0FD-D009-D42C11E47CD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9" creationId="{17299DD6-95A5-5EB9-740E-C0F196CCA28A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0" creationId="{C683DA40-7381-580B-004B-966A1584938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1" creationId="{DAE5624C-BD6E-5A56-5911-03322480C19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2" creationId="{563C5063-17F8-6745-2654-A6C2DF29901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3" creationId="{2E0E4EE2-0696-D52E-3EDA-BA0684A7434C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4" creationId="{62B21EBE-7183-4C3A-4EBA-313717CF21E2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5" creationId="{A1E06260-6FF0-C827-00DB-78E0681EA369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9" creationId="{817BF10A-A54C-43CC-F66F-E668B2E9A06B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42" creationId="{2BBC5A31-F817-3C1C-BFB1-94968A085818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3" creationId="{F6684793-618D-37B0-479D-8280A65D59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0" creationId="{A5673521-4092-BB01-62B1-A4045E0071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1" creationId="{ECD8E44B-EA64-92F4-5054-1E6E8B3F1B5C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2" creationId="{1888D82A-AE6B-7DF2-D6B6-AD0BD58332F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3" creationId="{5535C5E6-B469-E6CA-A8D9-824677B2AB8D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65" creationId="{A3B7D540-DC8E-1075-2DFC-265EA88DB427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6" creationId="{ACCD723E-D8BE-3CB5-565F-741511918097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69" creationId="{18951E19-C164-C542-3D95-D890DA9FD200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0" creationId="{E967136C-876D-581F-9099-11D9FB6DC0B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1" creationId="{E6CB623C-C9C4-9E22-A55F-02E091B448F8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5" creationId="{EBA072CC-3F57-8F7A-1DE8-14C2B029F114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7" creationId="{329F22F8-76F3-E1F7-22E2-F7BA454401F1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8" creationId="{3F5F4353-E354-FFE6-0204-BD64915EC279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9" creationId="{5659FE65-6B03-56EE-3496-461C9C7312A1}"/>
          </ac:spMkLst>
        </pc:spChg>
        <pc:spChg chg="add del mod">
          <ac:chgData name="Kulinich Bohdan" userId="48e65c9f34e137d0" providerId="LiveId" clId="{3CA29873-962D-2E48-95FE-8AF3C32B665F}" dt="2023-09-10T12:49:47.970" v="3266" actId="478"/>
          <ac:spMkLst>
            <pc:docMk/>
            <pc:sldMk cId="2337633875" sldId="279"/>
            <ac:spMk id="80" creationId="{A9D8C927-4686-4A15-0CAC-501710D96033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1" creationId="{C2DCD54A-25BB-DC10-C9CA-A4C4BDD25934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2" creationId="{7830544B-D762-730A-5940-2970F0D135BB}"/>
          </ac:spMkLst>
        </pc:spChg>
        <pc:spChg chg="add mod">
          <ac:chgData name="Kulinich Bohdan" userId="48e65c9f34e137d0" providerId="LiveId" clId="{3CA29873-962D-2E48-95FE-8AF3C32B665F}" dt="2023-09-10T14:43:48.357" v="3963" actId="14100"/>
          <ac:spMkLst>
            <pc:docMk/>
            <pc:sldMk cId="2337633875" sldId="279"/>
            <ac:spMk id="85" creationId="{EB62AC4E-2CC8-E9D7-25DE-EB090DE195F7}"/>
          </ac:spMkLst>
        </pc:spChg>
        <pc:spChg chg="add mod">
          <ac:chgData name="Kulinich Bohdan" userId="48e65c9f34e137d0" providerId="LiveId" clId="{3CA29873-962D-2E48-95FE-8AF3C32B665F}" dt="2023-09-10T14:44:31.943" v="3979" actId="1076"/>
          <ac:spMkLst>
            <pc:docMk/>
            <pc:sldMk cId="2337633875" sldId="279"/>
            <ac:spMk id="115" creationId="{FFF676AB-2F7E-15C8-8193-3C3769870DE7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6" creationId="{557EC187-CB0A-8AC0-F572-D8F9744BD89D}"/>
          </ac:spMkLst>
        </pc:spChg>
        <pc:spChg chg="add mod">
          <ac:chgData name="Kulinich Bohdan" userId="48e65c9f34e137d0" providerId="LiveId" clId="{3CA29873-962D-2E48-95FE-8AF3C32B665F}" dt="2023-09-10T14:44:28.451" v="3978" actId="1076"/>
          <ac:spMkLst>
            <pc:docMk/>
            <pc:sldMk cId="2337633875" sldId="279"/>
            <ac:spMk id="117" creationId="{81665A32-4388-A2DC-30DE-4F89C934DBDD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8" creationId="{69D1F819-A460-1B87-AABC-5978E0DECA7B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19" creationId="{548E2098-2E6E-453E-88E9-622189DE0FC1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0" creationId="{72A7B20D-E7D5-0158-4E06-F30B52AB84C8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1" creationId="{F279906A-2B38-7D97-43B4-327FB0204C6C}"/>
          </ac:spMkLst>
        </pc:spChg>
        <pc:spChg chg="add mod">
          <ac:chgData name="Kulinich Bohdan" userId="48e65c9f34e137d0" providerId="LiveId" clId="{3CA29873-962D-2E48-95FE-8AF3C32B665F}" dt="2023-09-10T14:47:51.053" v="4026" actId="1036"/>
          <ac:spMkLst>
            <pc:docMk/>
            <pc:sldMk cId="2337633875" sldId="279"/>
            <ac:spMk id="122" creationId="{81173D38-241A-AF39-95D2-33A08F2791CA}"/>
          </ac:spMkLst>
        </pc:spChg>
        <pc:picChg chg="add mod">
          <ac:chgData name="Kulinich Bohdan" userId="48e65c9f34e137d0" providerId="LiveId" clId="{3CA29873-962D-2E48-95FE-8AF3C32B665F}" dt="2023-09-10T14:37:41.670" v="3703" actId="1076"/>
          <ac:picMkLst>
            <pc:docMk/>
            <pc:sldMk cId="2337633875" sldId="279"/>
            <ac:picMk id="84" creationId="{20157988-C9CB-BFF6-9AF6-6CF9F10A544A}"/>
          </ac:picMkLst>
        </pc:picChg>
        <pc:picChg chg="add mod">
          <ac:chgData name="Kulinich Bohdan" userId="48e65c9f34e137d0" providerId="LiveId" clId="{3CA29873-962D-2E48-95FE-8AF3C32B665F}" dt="2023-09-10T14:37:34.869" v="3702" actId="14100"/>
          <ac:picMkLst>
            <pc:docMk/>
            <pc:sldMk cId="2337633875" sldId="279"/>
            <ac:picMk id="86" creationId="{93805A3B-68BB-D4D6-4CE2-72C2A1EB5745}"/>
          </ac:picMkLst>
        </pc:pic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" creationId="{2459445F-AED6-A5CA-C6F5-3AB8A37FDDAA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3" creationId="{F784F622-678A-CB52-1345-AC44A6E6B59E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4" creationId="{B907600F-2FCC-C33B-744F-3690348A5AC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7" creationId="{B4852598-35FE-D9FC-5F60-B1D5D16AD0A3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8" creationId="{AE5D58C8-50A6-4291-0B81-FE0D7E4AC3E9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9" creationId="{E8BC8552-87CB-142E-708C-4DD7D0733BE6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1" creationId="{BD2099E6-BD7E-039D-7C72-CA5470D7D804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2" creationId="{70907817-C0F5-2B73-B658-C7BDE23E87DD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3" creationId="{CD6E75B9-E8BB-0B3F-D293-0064302666E2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4" creationId="{B483290A-E9A3-E793-6749-CB77158B4ED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5" creationId="{32747B2C-9122-8F32-35D1-DFF9AADE52DE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16" creationId="{F8F113AF-4D27-C78A-3E47-3E354B0B021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8" creationId="{9CABD4E2-EF64-739C-4659-4132F7689391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9" creationId="{7F5483E3-A54D-26E5-059A-6206E94D3312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20" creationId="{A2A39A0F-AE94-B457-2E81-33095A1F4EB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1" creationId="{3EA8E561-5AF4-EBA4-53D7-C84941B3DFF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2" creationId="{036746AB-454B-FB26-179E-18C3CEF55FA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3" creationId="{73EEA407-5BA8-F8B3-E001-5A2B0FFEBA3E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4" creationId="{2C0070B7-765D-FE4C-6D11-66DB5A859D6C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5" creationId="{14243A86-3B98-7219-8EA0-1C8C394B613F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6" creationId="{17405158-4B72-9E02-A8B2-635C15782216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40" creationId="{892E31AD-183B-46B9-66E1-569C8DA630AB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87" creationId="{48F4858F-252B-8841-9778-1F9B231A37F1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93" creationId="{248D83CD-894D-10C6-EDFE-F02F220858BF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0" creationId="{F93E2C25-6F2D-CDF7-94E9-CC247DB737EE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1" creationId="{D1773055-C61F-29C9-F53E-E4DFA40C0413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2" creationId="{FDA4B296-5078-8F6D-D1FE-7185D4C3A0F0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3" creationId="{D8DA5094-3D75-2465-D39A-C9A3B536A62B}"/>
          </ac:cxnSpMkLst>
        </pc:cxnChg>
        <pc:cxnChg chg="add del mod">
          <ac:chgData name="Kulinich Bohdan" userId="48e65c9f34e137d0" providerId="LiveId" clId="{3CA29873-962D-2E48-95FE-8AF3C32B665F}" dt="2023-09-10T14:42:57.058" v="3914" actId="478"/>
          <ac:cxnSpMkLst>
            <pc:docMk/>
            <pc:sldMk cId="2337633875" sldId="279"/>
            <ac:cxnSpMk id="105" creationId="{7DE4D742-A802-54E6-FCA2-B6D8BE7AC814}"/>
          </ac:cxnSpMkLst>
        </pc:cxnChg>
      </pc:sldChg>
      <pc:sldChg chg="modSp">
        <pc:chgData name="Kulinich Bohdan" userId="48e65c9f34e137d0" providerId="LiveId" clId="{3CA29873-962D-2E48-95FE-8AF3C32B665F}" dt="2023-09-12T17:50:18.929" v="5188" actId="20577"/>
        <pc:sldMkLst>
          <pc:docMk/>
          <pc:sldMk cId="945877188" sldId="280"/>
        </pc:sldMkLst>
        <pc:spChg chg="mod">
          <ac:chgData name="Kulinich Bohdan" userId="48e65c9f34e137d0" providerId="LiveId" clId="{3CA29873-962D-2E48-95FE-8AF3C32B665F}" dt="2023-09-10T16:16:41.220" v="5160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3CA29873-962D-2E48-95FE-8AF3C32B665F}" dt="2023-09-12T17:50:18.929" v="5188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3CA29873-962D-2E48-95FE-8AF3C32B665F}" dt="2023-09-04T18:18:27.748" v="21" actId="20577"/>
        <pc:sldMkLst>
          <pc:docMk/>
          <pc:sldMk cId="3313802318" sldId="284"/>
        </pc:sldMkLst>
        <pc:spChg chg="mod">
          <ac:chgData name="Kulinich Bohdan" userId="48e65c9f34e137d0" providerId="LiveId" clId="{3CA29873-962D-2E48-95FE-8AF3C32B665F}" dt="2023-09-04T18:18:27.748" v="2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3CA29873-962D-2E48-95FE-8AF3C32B665F}" dt="2023-09-04T18:17:30.325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0:02:11.902" v="3220" actId="207"/>
        <pc:sldMkLst>
          <pc:docMk/>
          <pc:sldMk cId="830744207" sldId="291"/>
        </pc:sldMkLst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2" creationId="{99BB3DAE-74E2-ED3D-A5D0-71D16F762C82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4" creationId="{DED0917B-0B16-CDAB-7AA2-BEB7B00AE1B4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6T16:43:39.389" v="175" actId="1076"/>
          <ac:spMkLst>
            <pc:docMk/>
            <pc:sldMk cId="830744207" sldId="291"/>
            <ac:spMk id="12" creationId="{BDBBD108-7AFB-7A4C-80C8-DAAE87B9C162}"/>
          </ac:spMkLst>
        </pc:spChg>
        <pc:spChg chg="add mod">
          <ac:chgData name="Kulinich Bohdan" userId="48e65c9f34e137d0" providerId="LiveId" clId="{3CA29873-962D-2E48-95FE-8AF3C32B665F}" dt="2023-09-06T16:49:31.482" v="275" actId="167"/>
          <ac:spMkLst>
            <pc:docMk/>
            <pc:sldMk cId="830744207" sldId="291"/>
            <ac:spMk id="13" creationId="{ABB05028-BD61-61B4-1D8B-2AD8943DBD84}"/>
          </ac:spMkLst>
        </pc:spChg>
        <pc:spChg chg="add mod modVis">
          <ac:chgData name="Kulinich Bohdan" userId="48e65c9f34e137d0" providerId="LiveId" clId="{3CA29873-962D-2E48-95FE-8AF3C32B665F}" dt="2023-09-06T16:49:47.146" v="541" actId="207"/>
          <ac:spMkLst>
            <pc:docMk/>
            <pc:sldMk cId="830744207" sldId="291"/>
            <ac:spMk id="14" creationId="{B3FA7E00-4F2D-CE57-8FA2-28DDAFFBB9FA}"/>
          </ac:spMkLst>
        </pc:spChg>
        <pc:spChg chg="add mod">
          <ac:chgData name="Kulinich Bohdan" userId="48e65c9f34e137d0" providerId="LiveId" clId="{3CA29873-962D-2E48-95FE-8AF3C32B665F}" dt="2023-09-06T16:48:56.467" v="268" actId="20577"/>
          <ac:spMkLst>
            <pc:docMk/>
            <pc:sldMk cId="830744207" sldId="291"/>
            <ac:spMk id="15" creationId="{40C85C09-CD35-050B-A6D8-6231FA32DBB5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6" creationId="{3216E158-CBDC-9437-56A4-1DB5F2668579}"/>
          </ac:spMkLst>
        </pc:spChg>
        <pc:spChg chg="add mod modVis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7" creationId="{7CA5A961-6DAE-CCE4-5B29-DBF334921B1A}"/>
          </ac:spMkLst>
        </pc:spChg>
        <pc:spChg chg="mod">
          <ac:chgData name="Kulinich Bohdan" userId="48e65c9f34e137d0" providerId="LiveId" clId="{3CA29873-962D-2E48-95FE-8AF3C32B665F}" dt="2023-09-06T16:43:00.676" v="159" actId="1038"/>
          <ac:spMkLst>
            <pc:docMk/>
            <pc:sldMk cId="830744207" sldId="291"/>
            <ac:spMk id="45" creationId="{CC1D6343-BFE5-9DC4-79A0-582DD6704040}"/>
          </ac:spMkLst>
        </pc:spChg>
        <pc:spChg chg="del mod">
          <ac:chgData name="Kulinich Bohdan" userId="48e65c9f34e137d0" providerId="LiveId" clId="{3CA29873-962D-2E48-95FE-8AF3C32B665F}" dt="2023-09-06T16:43:16.201" v="170" actId="478"/>
          <ac:spMkLst>
            <pc:docMk/>
            <pc:sldMk cId="830744207" sldId="291"/>
            <ac:spMk id="46" creationId="{C6649841-63C9-7390-1D70-F0F7922FE8BE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7" creationId="{7E4D066E-EFDF-55E9-49EB-AF9C2D0C5486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8" creationId="{7DFE6ADC-69D2-9986-9DC3-C5520CCF0AAB}"/>
          </ac:spMkLst>
        </pc:spChg>
        <pc:spChg chg="add del mod">
          <ac:chgData name="Kulinich Bohdan" userId="48e65c9f34e137d0" providerId="LiveId" clId="{3CA29873-962D-2E48-95FE-8AF3C32B665F}" dt="2023-09-06T16:52:55.690" v="576" actId="478"/>
          <ac:spMkLst>
            <pc:docMk/>
            <pc:sldMk cId="830744207" sldId="291"/>
            <ac:spMk id="69" creationId="{963587EC-4DC6-5D83-71DF-684DEEDA9A63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0" creationId="{EC258236-9EB6-4DE2-67C2-9EBE669168D4}"/>
          </ac:spMkLst>
        </pc:spChg>
        <pc:spChg chg="add del mod">
          <ac:chgData name="Kulinich Bohdan" userId="48e65c9f34e137d0" providerId="LiveId" clId="{3CA29873-962D-2E48-95FE-8AF3C32B665F}" dt="2023-09-06T16:52:53.331" v="575" actId="478"/>
          <ac:spMkLst>
            <pc:docMk/>
            <pc:sldMk cId="830744207" sldId="291"/>
            <ac:spMk id="71" creationId="{CDBD9253-5A6F-BE7A-BE41-CFA1B44E1724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2" creationId="{FA1D6B4B-F5C5-4553-1F8E-A407DCBF039F}"/>
          </ac:spMkLst>
        </pc:spChg>
        <pc:spChg chg="add del mod">
          <ac:chgData name="Kulinich Bohdan" userId="48e65c9f34e137d0" providerId="LiveId" clId="{3CA29873-962D-2E48-95FE-8AF3C32B665F}" dt="2023-09-06T16:52:59.303" v="578" actId="478"/>
          <ac:spMkLst>
            <pc:docMk/>
            <pc:sldMk cId="830744207" sldId="291"/>
            <ac:spMk id="73" creationId="{2D547F9C-BC13-815B-9FC7-0483BFF929BD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4" creationId="{A9AE9583-1FBD-4D9E-59BA-132631A79DF6}"/>
          </ac:spMkLst>
        </pc:spChg>
        <pc:spChg chg="add del mod">
          <ac:chgData name="Kulinich Bohdan" userId="48e65c9f34e137d0" providerId="LiveId" clId="{3CA29873-962D-2E48-95FE-8AF3C32B665F}" dt="2023-09-06T16:52:49.832" v="574" actId="478"/>
          <ac:spMkLst>
            <pc:docMk/>
            <pc:sldMk cId="830744207" sldId="291"/>
            <ac:spMk id="100" creationId="{39212588-D15D-4890-1B37-A8A03EBB6065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3" creationId="{6D5BE85E-219A-24EC-980F-B46A13BAC07A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6" creationId="{B928BF1C-4DE4-612A-68A0-9571DAEB0D2B}"/>
          </ac:spMkLst>
        </pc:spChg>
        <pc:spChg chg="mod">
          <ac:chgData name="Kulinich Bohdan" userId="48e65c9f34e137d0" providerId="LiveId" clId="{3CA29873-962D-2E48-95FE-8AF3C32B665F}" dt="2023-09-06T17:06:55.616" v="751" actId="207"/>
          <ac:spMkLst>
            <pc:docMk/>
            <pc:sldMk cId="830744207" sldId="291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06T16:25:14.004" v="139" actId="20577"/>
          <ac:spMkLst>
            <pc:docMk/>
            <pc:sldMk cId="830744207" sldId="291"/>
            <ac:spMk id="109" creationId="{395CF0C8-8B09-D003-2C5D-6960A549DAFD}"/>
          </ac:spMkLst>
        </pc:spChg>
        <pc:spChg chg="mod">
          <ac:chgData name="Kulinich Bohdan" userId="48e65c9f34e137d0" providerId="LiveId" clId="{3CA29873-962D-2E48-95FE-8AF3C32B665F}" dt="2023-09-06T16:24:02.177" v="103" actId="20577"/>
          <ac:spMkLst>
            <pc:docMk/>
            <pc:sldMk cId="830744207" sldId="291"/>
            <ac:spMk id="110" creationId="{6CE0015C-F52B-7BDD-29B1-D09A19356D1F}"/>
          </ac:spMkLst>
        </pc:spChg>
        <pc:spChg chg="mod">
          <ac:chgData name="Kulinich Bohdan" userId="48e65c9f34e137d0" providerId="LiveId" clId="{3CA29873-962D-2E48-95FE-8AF3C32B665F}" dt="2023-09-10T10:02:04.794" v="3219" actId="207"/>
          <ac:spMkLst>
            <pc:docMk/>
            <pc:sldMk cId="830744207" sldId="291"/>
            <ac:spMk id="111" creationId="{10BD1EDB-0053-6662-0B6E-FBB72ADA1305}"/>
          </ac:spMkLst>
        </pc:spChg>
        <pc:spChg chg="mod">
          <ac:chgData name="Kulinich Bohdan" userId="48e65c9f34e137d0" providerId="LiveId" clId="{3CA29873-962D-2E48-95FE-8AF3C32B665F}" dt="2023-09-06T16:48:41.198" v="239" actId="1076"/>
          <ac:spMkLst>
            <pc:docMk/>
            <pc:sldMk cId="830744207" sldId="291"/>
            <ac:spMk id="112" creationId="{C10AB638-57B8-DEAC-DE66-FBC39DF43EA0}"/>
          </ac:spMkLst>
        </pc:spChg>
        <pc:spChg chg="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3" creationId="{8D85D24C-9DAF-AAD2-D4F9-845B9A2700B4}"/>
          </ac:spMkLst>
        </pc:spChg>
        <pc:spChg chg="del mod">
          <ac:chgData name="Kulinich Bohdan" userId="48e65c9f34e137d0" providerId="LiveId" clId="{3CA29873-962D-2E48-95FE-8AF3C32B665F}" dt="2023-09-06T16:41:37.294" v="141" actId="478"/>
          <ac:spMkLst>
            <pc:docMk/>
            <pc:sldMk cId="830744207" sldId="291"/>
            <ac:spMk id="114" creationId="{E7C1D51D-8C59-CFCA-7DBC-9CC9536E3A3D}"/>
          </ac:spMkLst>
        </pc:spChg>
        <pc:spChg chg="del mod">
          <ac:chgData name="Kulinich Bohdan" userId="48e65c9f34e137d0" providerId="LiveId" clId="{3CA29873-962D-2E48-95FE-8AF3C32B665F}" dt="2023-09-06T16:41:34.693" v="140" actId="478"/>
          <ac:spMkLst>
            <pc:docMk/>
            <pc:sldMk cId="830744207" sldId="291"/>
            <ac:spMk id="115" creationId="{B840823C-039C-46F1-26DD-C96D09D6369F}"/>
          </ac:spMkLst>
        </pc:spChg>
        <pc:spChg chg="add del mod">
          <ac:chgData name="Kulinich Bohdan" userId="48e65c9f34e137d0" providerId="LiveId" clId="{3CA29873-962D-2E48-95FE-8AF3C32B665F}" dt="2023-09-06T16:53:52.585" v="613" actId="478"/>
          <ac:spMkLst>
            <pc:docMk/>
            <pc:sldMk cId="830744207" sldId="291"/>
            <ac:spMk id="116" creationId="{40B258BF-9C7F-2739-65C1-50BA7C0B2388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7" creationId="{53724E6A-6A62-4CB4-EC35-A39AB1887365}"/>
          </ac:spMkLst>
        </pc:spChg>
        <pc:spChg chg="add mod">
          <ac:chgData name="Kulinich Bohdan" userId="48e65c9f34e137d0" providerId="LiveId" clId="{3CA29873-962D-2E48-95FE-8AF3C32B665F}" dt="2023-09-06T16:58:45.791" v="677" actId="1076"/>
          <ac:spMkLst>
            <pc:docMk/>
            <pc:sldMk cId="830744207" sldId="291"/>
            <ac:spMk id="118" creationId="{5061712C-0C43-6356-B9A7-EC52B423EEF2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9" creationId="{582FFAB7-0DE9-4405-F4FE-7D53670516E0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0" creationId="{82847151-4026-06AD-544E-FBE70CBE3AC3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1" creationId="{D8210A98-0BEE-B974-45AD-23700B4A4CBA}"/>
          </ac:spMkLst>
        </pc:spChg>
        <pc:spChg chg="add mod">
          <ac:chgData name="Kulinich Bohdan" userId="48e65c9f34e137d0" providerId="LiveId" clId="{3CA29873-962D-2E48-95FE-8AF3C32B665F}" dt="2023-09-06T17:03:27.696" v="698" actId="14100"/>
          <ac:spMkLst>
            <pc:docMk/>
            <pc:sldMk cId="830744207" sldId="291"/>
            <ac:spMk id="124" creationId="{578BFFDF-C63A-3A42-8AE0-2B888964F943}"/>
          </ac:spMkLst>
        </pc:spChg>
        <pc:spChg chg="add del mod">
          <ac:chgData name="Kulinich Bohdan" userId="48e65c9f34e137d0" providerId="LiveId" clId="{3CA29873-962D-2E48-95FE-8AF3C32B665F}" dt="2023-09-06T17:03:03.189" v="691" actId="478"/>
          <ac:spMkLst>
            <pc:docMk/>
            <pc:sldMk cId="830744207" sldId="291"/>
            <ac:spMk id="125" creationId="{C97C9D6E-3DB9-A4B7-0FDF-64868EB06326}"/>
          </ac:spMkLst>
        </pc:spChg>
        <pc:spChg chg="add mod">
          <ac:chgData name="Kulinich Bohdan" userId="48e65c9f34e137d0" providerId="LiveId" clId="{3CA29873-962D-2E48-95FE-8AF3C32B665F}" dt="2023-09-06T17:03:48.859" v="702" actId="16959"/>
          <ac:spMkLst>
            <pc:docMk/>
            <pc:sldMk cId="830744207" sldId="291"/>
            <ac:spMk id="132" creationId="{F527C0FD-DB4D-EF53-E334-B31C04A26DEA}"/>
          </ac:spMkLst>
        </pc:spChg>
        <pc:spChg chg="add del mod">
          <ac:chgData name="Kulinich Bohdan" userId="48e65c9f34e137d0" providerId="LiveId" clId="{3CA29873-962D-2E48-95FE-8AF3C32B665F}" dt="2023-09-06T17:03:16.893" v="695" actId="478"/>
          <ac:spMkLst>
            <pc:docMk/>
            <pc:sldMk cId="830744207" sldId="291"/>
            <ac:spMk id="133" creationId="{82FAE5FA-7CB4-EC4D-EDDC-7EB10ADA6088}"/>
          </ac:spMkLst>
        </pc:spChg>
        <pc:spChg chg="add mod">
          <ac:chgData name="Kulinich Bohdan" userId="48e65c9f34e137d0" providerId="LiveId" clId="{3CA29873-962D-2E48-95FE-8AF3C32B665F}" dt="2023-09-06T17:06:00.015" v="747" actId="207"/>
          <ac:spMkLst>
            <pc:docMk/>
            <pc:sldMk cId="830744207" sldId="291"/>
            <ac:spMk id="135" creationId="{AE0F19FB-61B9-614C-6EF2-80A8E22895C7}"/>
          </ac:spMkLst>
        </pc:spChg>
        <pc:spChg chg="add mod">
          <ac:chgData name="Kulinich Bohdan" userId="48e65c9f34e137d0" providerId="LiveId" clId="{3CA29873-962D-2E48-95FE-8AF3C32B665F}" dt="2023-09-06T17:03:42.838" v="701" actId="1076"/>
          <ac:spMkLst>
            <pc:docMk/>
            <pc:sldMk cId="830744207" sldId="291"/>
            <ac:spMk id="140" creationId="{E52ECEEE-2AAB-97E6-1FA9-E5DC28AFBA8A}"/>
          </ac:spMkLst>
        </pc:spChg>
        <pc:spChg chg="add mod">
          <ac:chgData name="Kulinich Bohdan" userId="48e65c9f34e137d0" providerId="LiveId" clId="{3CA29873-962D-2E48-95FE-8AF3C32B665F}" dt="2023-09-10T10:02:11.902" v="3220" actId="207"/>
          <ac:spMkLst>
            <pc:docMk/>
            <pc:sldMk cId="830744207" sldId="291"/>
            <ac:spMk id="141" creationId="{E07BAAB4-5BFC-FC78-0E76-87961047D3F8}"/>
          </ac:spMkLst>
        </pc:spChg>
        <pc:spChg chg="add mod">
          <ac:chgData name="Kulinich Bohdan" userId="48e65c9f34e137d0" providerId="LiveId" clId="{3CA29873-962D-2E48-95FE-8AF3C32B665F}" dt="2023-09-06T17:04:57.465" v="745" actId="1035"/>
          <ac:spMkLst>
            <pc:docMk/>
            <pc:sldMk cId="830744207" sldId="291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6T16:50:35.529" v="550" actId="478"/>
          <ac:grpSpMkLst>
            <pc:docMk/>
            <pc:sldMk cId="830744207" sldId="291"/>
            <ac:grpSpMk id="22" creationId="{198AC32D-3851-BDF1-B0D4-E44CA0B49536}"/>
          </ac:grpSpMkLst>
        </pc:grpChg>
        <pc:grpChg chg="add del mod topLvl">
          <ac:chgData name="Kulinich Bohdan" userId="48e65c9f34e137d0" providerId="LiveId" clId="{3CA29873-962D-2E48-95FE-8AF3C32B665F}" dt="2023-09-06T16:53:47.017" v="611" actId="165"/>
          <ac:grpSpMkLst>
            <pc:docMk/>
            <pc:sldMk cId="830744207" sldId="291"/>
            <ac:grpSpMk id="50" creationId="{C93A0CF8-8A8E-25D9-E32D-AB3545A52DA7}"/>
          </ac:grpSpMkLst>
        </pc:grpChg>
        <pc:grpChg chg="add del mod">
          <ac:chgData name="Kulinich Bohdan" userId="48e65c9f34e137d0" providerId="LiveId" clId="{3CA29873-962D-2E48-95FE-8AF3C32B665F}" dt="2023-09-06T16:52:57.454" v="577" actId="478"/>
          <ac:grpSpMkLst>
            <pc:docMk/>
            <pc:sldMk cId="830744207" sldId="291"/>
            <ac:grpSpMk id="66" creationId="{96531EEE-8C49-1350-2E67-C906C00EF386}"/>
          </ac:grpSpMkLst>
        </pc:grpChg>
        <pc:grpChg chg="add del mod">
          <ac:chgData name="Kulinich Bohdan" userId="48e65c9f34e137d0" providerId="LiveId" clId="{3CA29873-962D-2E48-95FE-8AF3C32B665F}" dt="2023-09-06T16:53:45.267" v="610" actId="165"/>
          <ac:grpSpMkLst>
            <pc:docMk/>
            <pc:sldMk cId="830744207" sldId="291"/>
            <ac:grpSpMk id="107" creationId="{91050D29-9F00-70F1-C65F-07946BBE612D}"/>
          </ac:grpSpMkLst>
        </pc:grpChg>
        <pc:picChg chg="mod modVis">
          <ac:chgData name="Kulinich Bohdan" userId="48e65c9f34e137d0" providerId="LiveId" clId="{3CA29873-962D-2E48-95FE-8AF3C32B665F}" dt="2023-09-06T16:54:32.799" v="627" actId="14430"/>
          <ac:picMkLst>
            <pc:docMk/>
            <pc:sldMk cId="830744207" sldId="291"/>
            <ac:picMk id="151" creationId="{719B831F-A1C9-E1EF-7486-5328AD3480C2}"/>
          </ac:picMkLst>
        </pc:pic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6" creationId="{DC5BE0AE-D15F-6F5C-C56D-57C5E2182916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7" creationId="{8F9CE0D2-4F40-2278-8D1F-2DBFD4BFBDF8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8" creationId="{9AD364ED-2C5A-6131-14D2-4D3090359165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9" creationId="{9105F88F-FF40-E535-ECE9-4007CE4E4A4D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0" creationId="{6174E531-C534-D1B6-42E2-320BC51AE1FC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1" creationId="{7EFE95CC-7449-CA51-861C-76B627466754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8" creationId="{B0EDA26C-5BBB-1A60-BD8B-7749A0426497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9" creationId="{87BB526E-3FCB-0940-CD6C-13C5FA09190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0" creationId="{EC4A2B6D-11CC-152B-C9D1-EAE765F7AED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1" creationId="{D4630FCB-01C0-428B-3A72-908D1494162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3" creationId="{D62C3BBD-33B2-BAE3-371F-2A842FCDAB79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4" creationId="{46A54EFD-A90B-BD51-841A-C64C86F6996F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5" creationId="{E92CA5BB-E904-D618-7F01-FB098302B5C9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7" creationId="{E62AC48F-1C4C-49BA-2CDC-6954EA6DE4E3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1" creationId="{CADFF772-071F-CA1C-9A05-D085056F1A2F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2" creationId="{BD7D67B2-3F76-245A-DF46-6989D076FA8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3" creationId="{4B1C47B5-5C8B-CB64-F309-661773F7AC26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4" creationId="{8065AA3E-321A-4FBB-6363-2630DB8971D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35" creationId="{7A7AAB9D-DCA8-C3BE-BBE6-DD823CCED69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6" creationId="{C45CB06A-E15F-E2A1-C948-8F3EDF0D7584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7" creationId="{264F971B-B4D8-F166-CF1C-5D2B7BB626C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8" creationId="{9A5FC07B-202E-BE8C-5D54-470293D4DBB8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9" creationId="{EAD37AF9-6F6E-D0CB-D2E0-9F4769A0D5BF}"/>
          </ac:cxnSpMkLst>
        </pc:cxnChg>
        <pc:cxnChg chg="del mod">
          <ac:chgData name="Kulinich Bohdan" userId="48e65c9f34e137d0" providerId="LiveId" clId="{3CA29873-962D-2E48-95FE-8AF3C32B665F}" dt="2023-09-06T16:43:17.606" v="171" actId="478"/>
          <ac:cxnSpMkLst>
            <pc:docMk/>
            <pc:sldMk cId="830744207" sldId="291"/>
            <ac:cxnSpMk id="40" creationId="{7D7680C4-76AB-B753-FEAA-0A33235A2793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1" creationId="{0AD1A5D1-5290-9138-2841-5648B66CA9CF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8" creationId="{0C1AEAF4-1C47-26E0-BE68-AC61A4A8AF4A}"/>
          </ac:cxnSpMkLst>
        </pc:cxnChg>
        <pc:cxnChg chg="add 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49" creationId="{74E580CE-7331-F791-2C11-9039C8556A5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1" creationId="{A7025F6F-0DBC-EA04-21B0-00A507E27D2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2" creationId="{406462B0-B473-F65F-BF3E-94D84EFA80C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3" creationId="{5309D8F3-7FED-E0EA-949B-6F58980EED6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4" creationId="{F322B1F3-0B84-EEF4-C9BB-1A5A6E6572E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5" creationId="{7745237D-2D73-6504-5CBC-33E4DD7AC8B1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6" creationId="{6BA095BF-CF9D-0432-6646-A063BFF19CE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7" creationId="{95053FAD-8AD3-926E-960E-E9B8613F623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8" creationId="{C594B5A6-1311-B819-2933-3EDFD2CBB357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9" creationId="{A29018E1-4D5F-43B2-6CA8-7181AED97CDF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0" creationId="{F53C2D09-C22A-E38B-6C44-2C1193C41173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1" creationId="{3D777FF2-F799-8B9D-5A5F-584BA6E55590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2" creationId="{32EB2683-3B8C-8582-E44B-1CE86C1E4C3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63" creationId="{69B6C9EF-91B2-0240-A250-730E07E566B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4" creationId="{574C76E9-84DA-7B7B-5CBB-93878360213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5" creationId="{9573F1ED-C2AD-62E1-A0A1-58047B65EFE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104" creationId="{C5C46A6A-9132-27E4-9D50-6E9A9CA6ACFF}"/>
          </ac:cxnSpMkLst>
        </pc:cxnChg>
        <pc:cxnChg chg="add del mod">
          <ac:chgData name="Kulinich Bohdan" userId="48e65c9f34e137d0" providerId="LiveId" clId="{3CA29873-962D-2E48-95FE-8AF3C32B665F}" dt="2023-09-06T17:03:04.883" v="692" actId="478"/>
          <ac:cxnSpMkLst>
            <pc:docMk/>
            <pc:sldMk cId="830744207" sldId="291"/>
            <ac:cxnSpMk id="122" creationId="{616C7D36-2A31-C16D-FFC8-20A6DF7ED1E0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3" creationId="{9C7E889A-722A-737B-5F99-9FDF26D8E942}"/>
          </ac:cxnSpMkLst>
        </pc:cxnChg>
        <pc:cxnChg chg="add del mod">
          <ac:chgData name="Kulinich Bohdan" userId="48e65c9f34e137d0" providerId="LiveId" clId="{3CA29873-962D-2E48-95FE-8AF3C32B665F}" dt="2023-09-06T17:03:18.541" v="696" actId="478"/>
          <ac:cxnSpMkLst>
            <pc:docMk/>
            <pc:sldMk cId="830744207" sldId="291"/>
            <ac:cxnSpMk id="126" creationId="{1F2B28F1-75E6-9150-ED30-C265EC9F9F4C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7" creationId="{D0DBB59B-C6E3-B267-74D2-84AF27DE849E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8" creationId="{0B6C2D6E-4933-1BDF-7075-99B98EA8F808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9" creationId="{1C56C052-EE5B-AA01-A391-BC96E3F9ED09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30" creationId="{0576DCEE-C462-B84F-2513-B2A5F4F72DF0}"/>
          </ac:cxnSpMkLst>
        </pc:cxnChg>
        <pc:cxnChg chg="add mod">
          <ac:chgData name="Kulinich Bohdan" userId="48e65c9f34e137d0" providerId="LiveId" clId="{3CA29873-962D-2E48-95FE-8AF3C32B665F}" dt="2023-09-06T17:03:13.709" v="694" actId="14100"/>
          <ac:cxnSpMkLst>
            <pc:docMk/>
            <pc:sldMk cId="830744207" sldId="291"/>
            <ac:cxnSpMk id="131" creationId="{5AB1FA40-E693-DF48-1717-AB5921BCA6F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6" creationId="{2B11C074-0F97-AA00-0275-861EF7FB2ED0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7" creationId="{BB2BFC50-702C-1004-B38F-2547EF2BD879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8" creationId="{22B386AF-2D49-5E7A-2D30-09582C25A5A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9" creationId="{303F4F46-0296-0AB7-5D5A-BF5F7A93B5DA}"/>
          </ac:cxnSpMkLst>
        </pc:cxnChg>
      </pc:sldChg>
      <pc:sldChg chg="addSp delSp modSp mod delAnim modAnim">
        <pc:chgData name="Kulinich Bohdan" userId="48e65c9f34e137d0" providerId="LiveId" clId="{3CA29873-962D-2E48-95FE-8AF3C32B665F}" dt="2023-09-09T11:44:58.873" v="2255"/>
        <pc:sldMkLst>
          <pc:docMk/>
          <pc:sldMk cId="727371810" sldId="293"/>
        </pc:sldMkLst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1" creationId="{01514193-ABE2-D46C-D525-EBD6C633B6F8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6" creationId="{B70D5225-A6DC-2E89-4E22-9F1833404B3A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8" creationId="{322D973D-6E3F-9FA0-BD6E-474A0D443DC0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7" creationId="{7016CAB3-EBCA-C217-384A-0401530D3ECF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8" creationId="{983A7D88-7F43-5149-D3AD-6149AF8815F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29" creationId="{ACC88B12-DB92-B135-6F00-06C2CAB41952}"/>
          </ac:spMkLst>
        </pc:spChg>
        <pc:spChg chg="del mod">
          <ac:chgData name="Kulinich Bohdan" userId="48e65c9f34e137d0" providerId="LiveId" clId="{3CA29873-962D-2E48-95FE-8AF3C32B665F}" dt="2023-09-08T20:25:16.925" v="2020" actId="478"/>
          <ac:spMkLst>
            <pc:docMk/>
            <pc:sldMk cId="727371810" sldId="293"/>
            <ac:spMk id="30" creationId="{21A496F2-7354-409E-598C-6697975CBE93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1" creationId="{EF980770-993D-B26B-2E64-53C692FF89E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2" creationId="{B8D6B479-AA80-02BE-D075-A14F4C0E0792}"/>
          </ac:spMkLst>
        </pc:spChg>
        <pc:spChg chg="mod">
          <ac:chgData name="Kulinich Bohdan" userId="48e65c9f34e137d0" providerId="LiveId" clId="{3CA29873-962D-2E48-95FE-8AF3C32B665F}" dt="2023-09-08T20:27:51.784" v="2078" actId="403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68" creationId="{955F706A-34E5-0039-C1D1-A23F4F199EE9}"/>
          </ac:spMkLst>
        </pc:spChg>
        <pc:spChg chg="add del mod">
          <ac:chgData name="Kulinich Bohdan" userId="48e65c9f34e137d0" providerId="LiveId" clId="{3CA29873-962D-2E48-95FE-8AF3C32B665F}" dt="2023-09-08T20:25:33.358" v="2022" actId="478"/>
          <ac:spMkLst>
            <pc:docMk/>
            <pc:sldMk cId="727371810" sldId="293"/>
            <ac:spMk id="69" creationId="{DE42D6E9-6835-FB53-1F51-4C40B2553018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0" creationId="{DD5BDF55-4FFA-3308-9BD9-C3DBE1660403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1" creationId="{BBB02625-9937-06ED-4FE3-9393BEF29539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2" creationId="{7DF49144-BBFC-9943-EF41-3042B96CCA86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3" creationId="{6635478F-CABE-57ED-2156-790EFAADD7E7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5" creationId="{59B41E59-2E67-216E-DC81-9657A3871434}"/>
          </ac:spMkLst>
        </pc:spChg>
        <pc:spChg chg="add mod">
          <ac:chgData name="Kulinich Bohdan" userId="48e65c9f34e137d0" providerId="LiveId" clId="{3CA29873-962D-2E48-95FE-8AF3C32B665F}" dt="2023-09-08T20:34:09.370" v="2243" actId="207"/>
          <ac:spMkLst>
            <pc:docMk/>
            <pc:sldMk cId="727371810" sldId="293"/>
            <ac:spMk id="76" creationId="{839421E6-8D14-8536-607D-F2C2EAA155A1}"/>
          </ac:spMkLst>
        </pc:spChg>
        <pc:spChg chg="add mod">
          <ac:chgData name="Kulinich Bohdan" userId="48e65c9f34e137d0" providerId="LiveId" clId="{3CA29873-962D-2E48-95FE-8AF3C32B665F}" dt="2023-09-08T20:34:52.198" v="2250" actId="207"/>
          <ac:spMkLst>
            <pc:docMk/>
            <pc:sldMk cId="727371810" sldId="293"/>
            <ac:spMk id="78" creationId="{6D80D0CB-FC32-0F19-E246-8D49CF488C8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1" creationId="{90216A45-DE3D-21E5-4BD6-DE06204AADE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2" creationId="{A48E0CDD-FA08-9447-280F-FF657F70B42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3" creationId="{AC07554A-A474-CF39-BF15-0955941301F1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4" creationId="{15F90F1D-E2BC-F6FD-FEAA-883F16B1413C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6" creationId="{803AC117-7E04-F6BC-93BE-97DD6A6D5977}"/>
          </ac:spMkLst>
        </pc:spChg>
        <pc:spChg chg="del">
          <ac:chgData name="Kulinich Bohdan" userId="48e65c9f34e137d0" providerId="LiveId" clId="{3CA29873-962D-2E48-95FE-8AF3C32B665F}" dt="2023-09-08T20:22:41.042" v="1996" actId="478"/>
          <ac:spMkLst>
            <pc:docMk/>
            <pc:sldMk cId="727371810" sldId="293"/>
            <ac:spMk id="88" creationId="{0BC5A328-F6D2-4E8A-9547-1792F822319F}"/>
          </ac:spMkLst>
        </pc:sp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5" creationId="{27EE1DF3-AA4D-8CB6-72D4-A6B2CBD174AA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7" creationId="{1F170741-C277-BB59-DD1C-C0F775FF5906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9" creationId="{D68E72D9-FEC1-3CFA-51CF-0E3CD24B98DB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0" creationId="{3C689884-CF9A-5F50-24C2-6E1916BFECA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2" creationId="{949A84B5-F827-FB64-4E97-B57A86C3F69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3" creationId="{CAB20555-4BCE-6996-F8A0-911D455C1DC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4" creationId="{72491DCD-C0D1-1CA2-6864-FE6AA33875A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5" creationId="{4A4A19BF-C814-4799-375C-4B9EFCD5316F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9" creationId="{6A9491C8-2E52-CC65-8BFB-D613C91310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0" creationId="{062E73C7-2F5E-08B4-FB06-5542EC4D0496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1" creationId="{16CEF126-C0C6-20E2-4BC0-8603C733C8A2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2" creationId="{CE357396-FD8B-6C46-F20F-E0FFD0FCCC9D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3" creationId="{3FF3D2D9-154C-74F7-03EE-2F1799948AF7}"/>
          </ac:cxnSpMkLst>
        </pc:cxnChg>
        <pc:cxnChg chg="del mod">
          <ac:chgData name="Kulinich Bohdan" userId="48e65c9f34e137d0" providerId="LiveId" clId="{3CA29873-962D-2E48-95FE-8AF3C32B665F}" dt="2023-09-08T20:25:16.925" v="2020" actId="478"/>
          <ac:cxnSpMkLst>
            <pc:docMk/>
            <pc:sldMk cId="727371810" sldId="293"/>
            <ac:cxnSpMk id="24" creationId="{CC79F63F-8336-C620-5673-E85C3CD0036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5" creationId="{7398976F-6F23-B957-EC14-5115A3DAB1D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4" creationId="{A805DCCB-E762-CBCF-69AA-19A9F8AB30CF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7" creationId="{4E21E592-B95F-FA5E-9ACD-BCD6C116636B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9" creationId="{C8B9837C-10ED-D714-28B5-29C1E64AB84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66" creationId="{B4BB066D-854D-92C0-89F3-8556B624833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67" creationId="{8EFD5424-1DCA-7EB3-6A02-73C02E9A2A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4" creationId="{D2F95875-C1B7-8139-18E7-6CAF03900602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7" creationId="{E062A6B2-8039-577C-C85E-545F9F9CE106}"/>
          </ac:cxnSpMkLst>
        </pc:cxnChg>
      </pc:sldChg>
      <pc:sldChg chg="del">
        <pc:chgData name="Kulinich Bohdan" userId="48e65c9f34e137d0" providerId="LiveId" clId="{3CA29873-962D-2E48-95FE-8AF3C32B665F}" dt="2023-09-06T16:42:04.171" v="142" actId="2696"/>
        <pc:sldMkLst>
          <pc:docMk/>
          <pc:sldMk cId="171306018" sldId="296"/>
        </pc:sldMkLst>
      </pc:sldChg>
      <pc:sldChg chg="addSp delSp modSp mod delAnim modAnim">
        <pc:chgData name="Kulinich Bohdan" userId="48e65c9f34e137d0" providerId="LiveId" clId="{3CA29873-962D-2E48-95FE-8AF3C32B665F}" dt="2023-09-09T18:16:43.923" v="3210"/>
        <pc:sldMkLst>
          <pc:docMk/>
          <pc:sldMk cId="3431575356" sldId="297"/>
        </pc:sldMkLst>
        <pc:spChg chg="mod">
          <ac:chgData name="Kulinich Bohdan" userId="48e65c9f34e137d0" providerId="LiveId" clId="{3CA29873-962D-2E48-95FE-8AF3C32B665F}" dt="2023-09-09T12:36:58.262" v="2798" actId="14100"/>
          <ac:spMkLst>
            <pc:docMk/>
            <pc:sldMk cId="3431575356" sldId="297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66" creationId="{DAE470AA-5DD6-E9AB-CF00-84BBEFA0EDB6}"/>
          </ac:spMkLst>
        </pc:spChg>
        <pc:spChg chg="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31" creationId="{5D73CA0C-4285-C4E8-8896-4B08CDE5492C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2" creationId="{89E5377F-22A5-DC16-A54F-9279E790FC8B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3" creationId="{59662DC5-E557-24BD-EC6B-A78281CD1943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4" creationId="{DC296C48-8A50-68A3-50B4-26B07143B2B4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5" creationId="{3BA2E972-FF4B-A09E-88DD-72B811C94A47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6" creationId="{0B34EFFF-FC09-67BE-0A5F-87FD025D6D4C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7" creationId="{8C427FA8-E03D-532C-95FB-4F4C7B7C3D9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9" creationId="{498B9680-376C-716B-424A-D327DCB97C6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0" creationId="{99FDBE85-AE98-F035-44A5-93E59F7D005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2" creationId="{1E548B7D-7A7D-BABA-1CB5-9CCAA48075B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3" creationId="{A77E7C6E-21AA-E80F-862E-62D2907732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4" creationId="{9DF31996-2643-CBC7-F846-752330EC1B42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5" creationId="{B0586508-415C-4287-58F5-3AED49064FD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6" creationId="{18F0425A-15D5-BAD2-E9FC-A410F504D114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8" creationId="{DD6AF6BC-395B-382C-B6C2-C964889644B5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0" creationId="{A4444E34-CECF-502C-2A81-951C8A569BEE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1" creationId="{9F5B0C95-C7BA-3C4E-E0D2-16DBD68606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2" creationId="{13777AA2-B0AD-ED84-16E1-81FBFE082AF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3" creationId="{61E69855-CADE-600F-10B7-D06B15CC9211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4" creationId="{180C3611-EA47-FCDB-856F-864EAF7A90F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5" creationId="{FA79675C-EEEC-DC65-83F5-A52DDE3D3A98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6" creationId="{01E97CCD-9A5C-E79A-C500-5261358674E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7" creationId="{952E2BBD-0EB6-A114-2452-14E5EB6B389B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2" creationId="{C80ACD53-861B-4963-652A-74598E7BA720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3" creationId="{F9B6ED9E-6E1C-6B14-2BF2-6E1934787389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4" creationId="{571E8760-BB80-47C5-8058-11DB351471D8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5" creationId="{74706DCA-6859-FB87-4BCE-48D4306C57E5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6" creationId="{60DDF407-9F67-72AA-AE3E-FA8D1840908F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7" creationId="{750A83E9-00CE-E67E-4AC3-D7114A9CE64D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6" creationId="{51CEA12C-0323-F436-1156-FA83BCA66D31}"/>
          </ac:spMkLst>
        </pc:spChg>
        <pc:spChg chg="add mod">
          <ac:chgData name="Kulinich Bohdan" userId="48e65c9f34e137d0" providerId="LiveId" clId="{3CA29873-962D-2E48-95FE-8AF3C32B665F}" dt="2023-09-09T12:46:13.762" v="2905" actId="14100"/>
          <ac:spMkLst>
            <pc:docMk/>
            <pc:sldMk cId="3431575356" sldId="297"/>
            <ac:spMk id="197" creationId="{0248776B-CE29-1ACF-D98B-0AB66A5A22A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8" creationId="{97469DC6-7653-BC5A-5CB2-EBEF0DF5570E}"/>
          </ac:spMkLst>
        </pc:spChg>
        <pc:spChg chg="add mod">
          <ac:chgData name="Kulinich Bohdan" userId="48e65c9f34e137d0" providerId="LiveId" clId="{3CA29873-962D-2E48-95FE-8AF3C32B665F}" dt="2023-09-09T12:46:15.554" v="2906" actId="14100"/>
          <ac:spMkLst>
            <pc:docMk/>
            <pc:sldMk cId="3431575356" sldId="297"/>
            <ac:spMk id="199" creationId="{4DAE6B34-1EE6-7E93-65FA-FB68813D0EC7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0" creationId="{20B4705D-AD8A-78BD-43CB-03FE9A5F97C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1" creationId="{504807CC-E8CC-414F-F689-D8E36A7629BD}"/>
          </ac:spMkLst>
        </pc:spChg>
        <pc:spChg chg="add mod">
          <ac:chgData name="Kulinich Bohdan" userId="48e65c9f34e137d0" providerId="LiveId" clId="{3CA29873-962D-2E48-95FE-8AF3C32B665F}" dt="2023-09-09T12:46:53.270" v="2913" actId="1076"/>
          <ac:spMkLst>
            <pc:docMk/>
            <pc:sldMk cId="3431575356" sldId="297"/>
            <ac:spMk id="204" creationId="{7963F7B4-A476-F379-8ED4-D56DB0B7D7E2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5" creationId="{BC8A8370-86AC-A7CD-02ED-BB699C49D5CC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6" creationId="{E562ACCF-51FC-7AC3-DD09-0ADBC4DE4D26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7" creationId="{9F91C5F4-F993-F26A-5DA6-DD65F132C1F7}"/>
          </ac:spMkLst>
        </pc:spChg>
        <pc:spChg chg="add del mod">
          <ac:chgData name="Kulinich Bohdan" userId="48e65c9f34e137d0" providerId="LiveId" clId="{3CA29873-962D-2E48-95FE-8AF3C32B665F}" dt="2023-09-09T12:49:29.937" v="3039" actId="478"/>
          <ac:spMkLst>
            <pc:docMk/>
            <pc:sldMk cId="3431575356" sldId="297"/>
            <ac:spMk id="208" creationId="{5674DEAD-D364-91CA-93FF-879E0A133AEA}"/>
          </ac:spMkLst>
        </pc:spChg>
        <pc:spChg chg="add mod">
          <ac:chgData name="Kulinich Bohdan" userId="48e65c9f34e137d0" providerId="LiveId" clId="{3CA29873-962D-2E48-95FE-8AF3C32B665F}" dt="2023-09-09T12:49:34.336" v="3042" actId="1076"/>
          <ac:spMkLst>
            <pc:docMk/>
            <pc:sldMk cId="3431575356" sldId="297"/>
            <ac:spMk id="209" creationId="{D9672DA6-A39C-7C27-EF7F-B55A07900E85}"/>
          </ac:spMkLst>
        </pc:spChg>
        <pc:spChg chg="add mod modVis">
          <ac:chgData name="Kulinich Bohdan" userId="48e65c9f34e137d0" providerId="LiveId" clId="{3CA29873-962D-2E48-95FE-8AF3C32B665F}" dt="2023-09-09T12:56:37.136" v="3152" actId="14430"/>
          <ac:spMkLst>
            <pc:docMk/>
            <pc:sldMk cId="3431575356" sldId="297"/>
            <ac:spMk id="211" creationId="{613E5A61-1865-B25D-08E4-33CFD6F60A54}"/>
          </ac:spMkLst>
        </pc:spChg>
        <pc:spChg chg="add mod modVis">
          <ac:chgData name="Kulinich Bohdan" userId="48e65c9f34e137d0" providerId="LiveId" clId="{3CA29873-962D-2E48-95FE-8AF3C32B665F}" dt="2023-09-09T12:56:37.626" v="3153" actId="14430"/>
          <ac:spMkLst>
            <pc:docMk/>
            <pc:sldMk cId="3431575356" sldId="297"/>
            <ac:spMk id="212" creationId="{3A622398-29F3-0F65-40E4-29E800258554}"/>
          </ac:spMkLst>
        </pc:spChg>
        <pc:grpChg chg="add del mod">
          <ac:chgData name="Kulinich Bohdan" userId="48e65c9f34e137d0" providerId="LiveId" clId="{3CA29873-962D-2E48-95FE-8AF3C32B665F}" dt="2023-09-09T11:54:49.851" v="2331" actId="165"/>
          <ac:grpSpMkLst>
            <pc:docMk/>
            <pc:sldMk cId="3431575356" sldId="297"/>
            <ac:grpSpMk id="12" creationId="{A96FD4DB-6BAE-FB85-DFDE-F2E9A68BFFE6}"/>
          </ac:grpSpMkLst>
        </pc:grpChg>
        <pc:grpChg chg="add del mod">
          <ac:chgData name="Kulinich Bohdan" userId="48e65c9f34e137d0" providerId="LiveId" clId="{3CA29873-962D-2E48-95FE-8AF3C32B665F}" dt="2023-09-09T12:15:01.202" v="2529" actId="478"/>
          <ac:grpSpMkLst>
            <pc:docMk/>
            <pc:sldMk cId="3431575356" sldId="297"/>
            <ac:grpSpMk id="88" creationId="{B1D8E8EC-0D3D-8719-B7FA-CB8945CF002F}"/>
          </ac:grpSpMkLst>
        </pc:grpChg>
        <pc:grpChg chg="add del mod topLvl">
          <ac:chgData name="Kulinich Bohdan" userId="48e65c9f34e137d0" providerId="LiveId" clId="{3CA29873-962D-2E48-95FE-8AF3C32B665F}" dt="2023-09-09T12:15:08.566" v="2532" actId="165"/>
          <ac:grpSpMkLst>
            <pc:docMk/>
            <pc:sldMk cId="3431575356" sldId="297"/>
            <ac:grpSpMk id="124" creationId="{8015FD6A-B3EA-4BAF-C7CA-2EF2F1291463}"/>
          </ac:grpSpMkLst>
        </pc:grpChg>
        <pc:grpChg chg="add del mod">
          <ac:chgData name="Kulinich Bohdan" userId="48e65c9f34e137d0" providerId="LiveId" clId="{3CA29873-962D-2E48-95FE-8AF3C32B665F}" dt="2023-09-09T12:15:07.290" v="2531" actId="165"/>
          <ac:grpSpMkLst>
            <pc:docMk/>
            <pc:sldMk cId="3431575356" sldId="297"/>
            <ac:grpSpMk id="160" creationId="{003458DF-0073-980F-0EBD-2A47D52117B3}"/>
          </ac:grpSpMkLst>
        </pc:grpChg>
        <pc:grpChg chg="add del mod">
          <ac:chgData name="Kulinich Bohdan" userId="48e65c9f34e137d0" providerId="LiveId" clId="{3CA29873-962D-2E48-95FE-8AF3C32B665F}" dt="2023-09-09T12:15:25.841" v="2539" actId="165"/>
          <ac:grpSpMkLst>
            <pc:docMk/>
            <pc:sldMk cId="3431575356" sldId="297"/>
            <ac:grpSpMk id="161" creationId="{A20EE56D-ACBA-3669-C5D9-75D8EACA2371}"/>
          </ac:grpSpMkLst>
        </pc:grpChg>
        <pc:grpChg chg="add del mod">
          <ac:chgData name="Kulinich Bohdan" userId="48e65c9f34e137d0" providerId="LiveId" clId="{3CA29873-962D-2E48-95FE-8AF3C32B665F}" dt="2023-09-09T12:27:13.872" v="2614" actId="165"/>
          <ac:grpSpMkLst>
            <pc:docMk/>
            <pc:sldMk cId="3431575356" sldId="297"/>
            <ac:grpSpMk id="177" creationId="{DD97C48A-33EA-64D9-9577-08D9F6711671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1" creationId="{014FE17D-D28E-2126-D814-9E7A37967426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2" creationId="{E3CF760A-72E2-B912-E18C-3C651096E72C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1" creationId="{5C1B3044-558C-1FE9-C553-ED036F9BEDE8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2" creationId="{92CB5ABD-09EC-9FD2-B31B-3C6128CB04F0}"/>
          </ac:grpSpMkLst>
        </pc:grpChg>
        <pc:grpChg chg="add del mod">
          <ac:chgData name="Kulinich Bohdan" userId="48e65c9f34e137d0" providerId="LiveId" clId="{3CA29873-962D-2E48-95FE-8AF3C32B665F}" dt="2023-09-09T12:53:37.416" v="3096" actId="165"/>
          <ac:grpSpMkLst>
            <pc:docMk/>
            <pc:sldMk cId="3431575356" sldId="297"/>
            <ac:grpSpMk id="210" creationId="{7D85734D-E735-D898-31A8-495240C83403}"/>
          </ac:grpSpMkLst>
        </pc:grpChg>
        <pc:grpChg chg="add del mod">
          <ac:chgData name="Kulinich Bohdan" userId="48e65c9f34e137d0" providerId="LiveId" clId="{3CA29873-962D-2E48-95FE-8AF3C32B665F}" dt="2023-09-09T12:57:05.874" v="3158" actId="165"/>
          <ac:grpSpMkLst>
            <pc:docMk/>
            <pc:sldMk cId="3431575356" sldId="297"/>
            <ac:grpSpMk id="213" creationId="{50E3E02E-726F-FA4D-B61E-DCDF2DE1A460}"/>
          </ac:grpSpMkLst>
        </pc:grpChg>
        <pc:cxnChg chg="add mod topLvl">
          <ac:chgData name="Kulinich Bohdan" userId="48e65c9f34e137d0" providerId="LiveId" clId="{3CA29873-962D-2E48-95FE-8AF3C32B665F}" dt="2023-09-09T12:10:48.177" v="2464" actId="14100"/>
          <ac:cxnSpMkLst>
            <pc:docMk/>
            <pc:sldMk cId="3431575356" sldId="297"/>
            <ac:cxnSpMk id="5" creationId="{38AFE361-E2F8-A9BB-00FE-F3A2DE017C44}"/>
          </ac:cxnSpMkLst>
        </pc:cxnChg>
        <pc:cxnChg chg="add mod topLvl">
          <ac:chgData name="Kulinich Bohdan" userId="48e65c9f34e137d0" providerId="LiveId" clId="{3CA29873-962D-2E48-95FE-8AF3C32B665F}" dt="2023-09-09T12:10:51.177" v="2465" actId="14100"/>
          <ac:cxnSpMkLst>
            <pc:docMk/>
            <pc:sldMk cId="3431575356" sldId="297"/>
            <ac:cxnSpMk id="8" creationId="{57E01C32-7795-89F7-EFE6-6C205E3DBC89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" creationId="{7D39FA41-E420-5108-E99D-7249058C33FC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3" creationId="{23342E3B-8F62-C853-6C5F-80F2E56BC8A8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6" creationId="{CDAA0950-83A7-61E6-BF36-7DEA2FA5EF67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9" creationId="{2F6A220B-4A01-DA10-C85E-824BE33674FD}"/>
          </ac:cxnSpMkLst>
        </pc:cxnChg>
        <pc:cxnChg chg="add del mod">
          <ac:chgData name="Kulinich Bohdan" userId="48e65c9f34e137d0" providerId="LiveId" clId="{3CA29873-962D-2E48-95FE-8AF3C32B665F}" dt="2023-09-09T12:09:43.411" v="2448" actId="478"/>
          <ac:cxnSpMkLst>
            <pc:docMk/>
            <pc:sldMk cId="3431575356" sldId="297"/>
            <ac:cxnSpMk id="28" creationId="{9DFD0F02-039D-0998-AC01-1314B50FFC60}"/>
          </ac:cxnSpMkLst>
        </pc:cxnChg>
        <pc:cxnChg chg="add del mod">
          <ac:chgData name="Kulinich Bohdan" userId="48e65c9f34e137d0" providerId="LiveId" clId="{3CA29873-962D-2E48-95FE-8AF3C32B665F}" dt="2023-09-09T11:59:42.609" v="2417" actId="478"/>
          <ac:cxnSpMkLst>
            <pc:docMk/>
            <pc:sldMk cId="3431575356" sldId="297"/>
            <ac:cxnSpMk id="29" creationId="{E69E7831-81A4-F072-FF80-9D945FFA2033}"/>
          </ac:cxnSpMkLst>
        </pc:cxnChg>
        <pc:cxnChg chg="add del mod">
          <ac:chgData name="Kulinich Bohdan" userId="48e65c9f34e137d0" providerId="LiveId" clId="{3CA29873-962D-2E48-95FE-8AF3C32B665F}" dt="2023-09-09T11:59:24.714" v="2412" actId="478"/>
          <ac:cxnSpMkLst>
            <pc:docMk/>
            <pc:sldMk cId="3431575356" sldId="297"/>
            <ac:cxnSpMk id="39" creationId="{6D3FE1E1-15CF-D4C1-02A7-4E3615FC0100}"/>
          </ac:cxnSpMkLst>
        </pc:cxnChg>
        <pc:cxnChg chg="mod topLvl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79" creationId="{0226A3B3-3F01-6EDC-E31C-E938AC75DF2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0" creationId="{413822D5-50E3-EA49-1303-912434650806}"/>
          </ac:cxnSpMkLst>
        </pc:cxnChg>
        <pc:cxnChg chg="add del mod">
          <ac:chgData name="Kulinich Bohdan" userId="48e65c9f34e137d0" providerId="LiveId" clId="{3CA29873-962D-2E48-95FE-8AF3C32B665F}" dt="2023-09-09T12:10:41.009" v="2463" actId="478"/>
          <ac:cxnSpMkLst>
            <pc:docMk/>
            <pc:sldMk cId="3431575356" sldId="297"/>
            <ac:cxnSpMk id="84" creationId="{FA8EDC7B-F879-21EE-B7E7-925D9D2B7DB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5" creationId="{1CD68618-D58C-9C5E-4F8A-7B4D7EB45BFD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87" creationId="{1E316EA1-05D3-88B4-8827-1724AF5B7F7D}"/>
          </ac:cxnSpMkLst>
        </pc:cxnChg>
        <pc:cxnChg chg="add del mod">
          <ac:chgData name="Kulinich Bohdan" userId="48e65c9f34e137d0" providerId="LiveId" clId="{3CA29873-962D-2E48-95FE-8AF3C32B665F}" dt="2023-09-09T12:08:20.910" v="2439"/>
          <ac:cxnSpMkLst>
            <pc:docMk/>
            <pc:sldMk cId="3431575356" sldId="297"/>
            <ac:cxnSpMk id="90" creationId="{43F95EF0-3779-1D2A-BE80-44004A29FBB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1" creationId="{2AFD0A16-3CB1-EBB8-CF56-C7A4D3D0641D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3CA29873-962D-2E48-95FE-8AF3C32B665F}" dt="2023-09-09T12:10:39.719" v="2462" actId="478"/>
          <ac:cxnSpMkLst>
            <pc:docMk/>
            <pc:sldMk cId="3431575356" sldId="297"/>
            <ac:cxnSpMk id="96" creationId="{BA5955BE-BF07-6FC4-C3D9-D39C0AE6937C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2" creationId="{07B0B8B4-4D3C-E21A-C540-7ADF7EB90C57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3" creationId="{D77A7263-EB6B-57C3-7A02-F271AEEE011C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6" creationId="{47927A98-D275-20EC-95D4-0A919A5BA8A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8" creationId="{8F16EF00-0995-6347-9716-C01484813190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12" creationId="{ED36AD29-4903-1FA7-DDFB-A3A6F72A5362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3" creationId="{5D99F3F1-B334-684E-81C1-9BFA545C117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5" creationId="{315ABFA9-CE9E-E5A6-773D-6FC474AD1BBE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6" creationId="{965593EA-E50F-5C1D-5BA4-B51E116584C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7" creationId="{8659E822-57BF-D280-24D1-13623D7536C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8" creationId="{F245BF29-45FB-FA38-3A15-C408EB5C616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9" creationId="{29FB235F-2CE3-C89E-B77F-9E8655661305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0" creationId="{74BE9BE7-AA55-64C0-067E-20409C2844BA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1" creationId="{ACDA483B-C6A4-844E-86B2-DAD6EFD92CA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2" creationId="{CB6DB888-CA52-6296-F14A-2FE7CC1728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3" creationId="{023C8F2C-F2ED-7F55-4FD9-08915BADE14F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5" creationId="{E35B9814-8CFF-72EC-DACF-03E60DDF91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6" creationId="{DBB26F20-0605-E0F0-3F70-8980DB5ADA4E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7" creationId="{D0D2547E-6D6C-2CEA-1CC6-2DEC9711CF00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38" creationId="{34BD6688-AE36-9D4C-ED94-28EBB37BE90E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47" creationId="{A7E1666C-D065-9311-0A14-AC616601BD2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58" creationId="{857441C9-D7BA-FE9C-91ED-101F60EF49A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68" creationId="{C7257371-C248-1556-70D1-0676B0B4B4D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1" creationId="{FA25E032-9DAC-FE16-75A6-AB41A6EC01A1}"/>
          </ac:cxnSpMkLst>
        </pc:cxnChg>
        <pc:cxnChg chg="add del mod topLvl">
          <ac:chgData name="Kulinich Bohdan" userId="48e65c9f34e137d0" providerId="LiveId" clId="{3CA29873-962D-2E48-95FE-8AF3C32B665F}" dt="2023-09-09T12:27:18.097" v="2616" actId="478"/>
          <ac:cxnSpMkLst>
            <pc:docMk/>
            <pc:sldMk cId="3431575356" sldId="297"/>
            <ac:cxnSpMk id="172" creationId="{9FD1A157-7EF5-3501-ED99-DFFD78D435F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6" creationId="{2BBE3D85-E205-E8A1-6595-A511286EF19F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0" creationId="{179CF3A1-4FC8-2B5A-EA65-CC79DF54C7D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3" creationId="{14C11F9A-5C6D-512B-753C-6E6A4738009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4" creationId="{583E337D-D1D9-9872-DD87-C3F4A2A8D2A7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5" creationId="{B6B627BE-08A8-BF2B-9957-C3724BE67A1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9" creationId="{936DC141-6666-E40B-07DA-B527A6068488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0" creationId="{008070DA-96C5-ED6D-BC9C-90CC588CB829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3" creationId="{4AF7D301-0965-FFEA-92B2-59C72029CA4A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4" creationId="{2E7BFA2B-6BBE-65D6-CA71-2630782AA25F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5" creationId="{245715DB-2027-2C38-C9E4-B006D98E171A}"/>
          </ac:cxnSpMkLst>
        </pc:cxnChg>
        <pc:cxnChg chg="add mod">
          <ac:chgData name="Kulinich Bohdan" userId="48e65c9f34e137d0" providerId="LiveId" clId="{3CA29873-962D-2E48-95FE-8AF3C32B665F}" dt="2023-09-09T12:46:36.456" v="2911" actId="14100"/>
          <ac:cxnSpMkLst>
            <pc:docMk/>
            <pc:sldMk cId="3431575356" sldId="297"/>
            <ac:cxnSpMk id="202" creationId="{E4E8E399-2875-4B10-786F-9A265ACFB78B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00:50.742" v="3214" actId="207"/>
        <pc:sldMkLst>
          <pc:docMk/>
          <pc:sldMk cId="4002716608" sldId="298"/>
        </pc:sldMkLst>
        <pc:spChg chg="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" creationId="{99BB3DAE-74E2-ED3D-A5D0-71D16F762C82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4" creationId="{DED0917B-0B16-CDAB-7AA2-BEB7B00AE1B4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7T13:42:23.110" v="845" actId="571"/>
          <ac:spMkLst>
            <pc:docMk/>
            <pc:sldMk cId="4002716608" sldId="298"/>
            <ac:spMk id="6" creationId="{54131FF8-CE6D-C587-D63E-9EF14851CD4E}"/>
          </ac:spMkLst>
        </pc:spChg>
        <pc:spChg chg="add mod">
          <ac:chgData name="Kulinich Bohdan" userId="48e65c9f34e137d0" providerId="LiveId" clId="{3CA29873-962D-2E48-95FE-8AF3C32B665F}" dt="2023-09-07T18:26:08.582" v="1712" actId="20577"/>
          <ac:spMkLst>
            <pc:docMk/>
            <pc:sldMk cId="4002716608" sldId="298"/>
            <ac:spMk id="9" creationId="{AAAC0F93-6C10-BA39-6E31-C189F5F54448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" creationId="{BDBBD108-7AFB-7A4C-80C8-DAAE87B9C16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3" creationId="{ABB05028-BD61-61B4-1D8B-2AD8943DBD8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4" creationId="{B3FA7E00-4F2D-CE57-8FA2-28DDAFFBB9FA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5" creationId="{40C85C09-CD35-050B-A6D8-6231FA32DBB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6" creationId="{3216E158-CBDC-9437-56A4-1DB5F2668579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7" creationId="{7CA5A961-6DAE-CCE4-5B29-DBF334921B1A}"/>
          </ac:spMkLst>
        </pc:spChg>
        <pc:spChg chg="add del mod">
          <ac:chgData name="Kulinich Bohdan" userId="48e65c9f34e137d0" providerId="LiveId" clId="{3CA29873-962D-2E48-95FE-8AF3C32B665F}" dt="2023-09-07T14:32:02.949" v="1119" actId="478"/>
          <ac:spMkLst>
            <pc:docMk/>
            <pc:sldMk cId="4002716608" sldId="298"/>
            <ac:spMk id="20" creationId="{54B99952-A3E7-76AA-8BD4-902D8C4CF775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6" creationId="{6D673218-97E7-AB33-D546-E3D0FB43F154}"/>
          </ac:spMkLst>
        </pc:spChg>
        <pc:spChg chg="add del mod">
          <ac:chgData name="Kulinich Bohdan" userId="48e65c9f34e137d0" providerId="LiveId" clId="{3CA29873-962D-2E48-95FE-8AF3C32B665F}" dt="2023-09-07T14:32:01.839" v="1118" actId="478"/>
          <ac:spMkLst>
            <pc:docMk/>
            <pc:sldMk cId="4002716608" sldId="298"/>
            <ac:spMk id="28" creationId="{1594EEDA-39E0-EBC1-592C-CF06A0B175BA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33" creationId="{4DAD0101-4F06-63B4-2684-4BB0997311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45" creationId="{CC1D6343-BFE5-9DC4-79A0-582DD670404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1" creationId="{BB24663B-A37E-D04E-B7CC-DC4E9DEC8254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5" creationId="{66DABFA3-4AC0-1716-DB60-C2FACFD79E8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8" creationId="{A48C1763-629B-CC48-6678-AEE7C276CAC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9" creationId="{48866BCE-86D0-4920-424A-949F33D4C41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0" creationId="{24800235-1FA7-E5B1-64A7-9497CC9B8127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1" creationId="{329E7F0A-5739-E938-DE48-F650CEFBF9E1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2" creationId="{922720F4-EE20-78B9-EC45-CA73F40F5CB6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3" creationId="{F34473EC-4035-79DF-503E-1062A646850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4" creationId="{FD6622C4-6D3C-AD9D-25CA-84E2F9080B2B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09:59:25.818" v="3212" actId="20577"/>
          <ac:spMkLst>
            <pc:docMk/>
            <pc:sldMk cId="4002716608" sldId="298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0:50.742" v="3214" actId="207"/>
          <ac:spMkLst>
            <pc:docMk/>
            <pc:sldMk cId="4002716608" sldId="298"/>
            <ac:spMk id="109" creationId="{395CF0C8-8B09-D003-2C5D-6960A549DAFD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110" creationId="{6CE0015C-F52B-7BDD-29B1-D09A19356D1F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11" creationId="{10BD1EDB-0053-6662-0B6E-FBB72ADA130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2" creationId="{C10AB638-57B8-DEAC-DE66-FBC39DF43EA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3" creationId="{8D85D24C-9DAF-AAD2-D4F9-845B9A2700B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7" creationId="{53724E6A-6A62-4CB4-EC35-A39AB188736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8" creationId="{5061712C-0C43-6356-B9A7-EC52B423EEF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9" creationId="{582FFAB7-0DE9-4405-F4FE-7D53670516E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0" creationId="{82847151-4026-06AD-544E-FBE70CBE3A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1" creationId="{D8210A98-0BEE-B974-45AD-23700B4A4CB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24" creationId="{578BFFDF-C63A-3A42-8AE0-2B888964F943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2" creationId="{F527C0FD-DB4D-EF53-E334-B31C04A26DE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5" creationId="{AE0F19FB-61B9-614C-6EF2-80A8E22895C7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0" creationId="{E52ECEEE-2AAB-97E6-1FA9-E5DC28AFBA8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1" creationId="{E07BAAB4-5BFC-FC78-0E76-87961047D3F8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7T14:33:42.401" v="1158" actId="165"/>
          <ac:grpSpMkLst>
            <pc:docMk/>
            <pc:sldMk cId="4002716608" sldId="298"/>
            <ac:grpSpMk id="34" creationId="{DDBD85EB-0D8E-0DA4-353C-A6FC1EB3522E}"/>
          </ac:grpSpMkLst>
        </pc:grpChg>
        <pc:picChg chg="add mod">
          <ac:chgData name="Kulinich Bohdan" userId="48e65c9f34e137d0" providerId="LiveId" clId="{3CA29873-962D-2E48-95FE-8AF3C32B665F}" dt="2023-09-07T14:05:57.313" v="1091" actId="1076"/>
          <ac:picMkLst>
            <pc:docMk/>
            <pc:sldMk cId="4002716608" sldId="298"/>
            <ac:picMk id="11" creationId="{168C5B39-5F7A-2EA6-972F-795BB02F083A}"/>
          </ac:picMkLst>
        </pc:picChg>
        <pc:picChg chg="add mod">
          <ac:chgData name="Kulinich Bohdan" userId="48e65c9f34e137d0" providerId="LiveId" clId="{3CA29873-962D-2E48-95FE-8AF3C32B665F}" dt="2023-09-07T17:44:30.116" v="1374" actId="1035"/>
          <ac:picMkLst>
            <pc:docMk/>
            <pc:sldMk cId="4002716608" sldId="298"/>
            <ac:picMk id="19" creationId="{CA7F9F92-7636-9664-300B-9AABFB3AED90}"/>
          </ac:picMkLst>
        </pc:pic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7" creationId="{8F9CE0D2-4F40-2278-8D1F-2DBFD4BFBDF8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8" creationId="{9AD364ED-2C5A-6131-14D2-4D309035916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1" creationId="{28AB4F22-58EB-9D60-E4A4-ED4EC043D9C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2" creationId="{1444A96B-451C-A6EF-DB5B-DCCC397EDD5C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3" creationId="{3942660C-F9CB-E9BD-AAE2-85056EB764D6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4" creationId="{79320792-8520-7C23-19EA-9E0EF7425EDD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5" creationId="{E92CA5BB-E904-D618-7F01-FB098302B5C9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7" creationId="{E62AC48F-1C4C-49BA-2CDC-6954EA6DE4E3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9" creationId="{E05D0B6A-3EC1-CC4B-5780-E913F8A5C1D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0" creationId="{108BD3FA-C9F7-4D45-D10D-44436E29EDC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1" creationId="{F696A1AD-F52D-EEB3-8515-D01DFF25E24B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2" creationId="{F6AB4E7B-E62B-D7C0-8CCD-665EA093714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2" creationId="{2DAFCC56-B692-8AEC-C6CF-E50EC0885361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4" creationId="{7CFAC70B-A013-91E4-A712-BACBFC8D1C9B}"/>
          </ac:cxnSpMkLst>
        </pc:cxnChg>
        <pc:cxnChg chg="add del mod">
          <ac:chgData name="Kulinich Bohdan" userId="48e65c9f34e137d0" providerId="LiveId" clId="{3CA29873-962D-2E48-95FE-8AF3C32B665F}" dt="2023-09-07T17:24:31.178" v="1186" actId="478"/>
          <ac:cxnSpMkLst>
            <pc:docMk/>
            <pc:sldMk cId="4002716608" sldId="298"/>
            <ac:cxnSpMk id="48" creationId="{311CE913-16F6-589B-E384-6F638B7D216E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49" creationId="{74E580CE-7331-F791-2C11-9039C8556A5B}"/>
          </ac:cxnSpMkLst>
        </pc:cxnChg>
        <pc:cxnChg chg="add del mod">
          <ac:chgData name="Kulinich Bohdan" userId="48e65c9f34e137d0" providerId="LiveId" clId="{3CA29873-962D-2E48-95FE-8AF3C32B665F}" dt="2023-09-07T17:24:29.916" v="1185" actId="478"/>
          <ac:cxnSpMkLst>
            <pc:docMk/>
            <pc:sldMk cId="4002716608" sldId="298"/>
            <ac:cxnSpMk id="50" creationId="{BFACB15A-D794-57A9-A483-E6EF59F3CB8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2" creationId="{406462B0-B473-F65F-BF3E-94D84EFA80C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3" creationId="{5309D8F3-7FED-E0EA-949B-6F58980EED6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4" creationId="{F322B1F3-0B84-EEF4-C9BB-1A5A6E6572E1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6" creationId="{6BA095BF-CF9D-0432-6646-A063BFF19CE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7" creationId="{95053FAD-8AD3-926E-960E-E9B8613F623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8" creationId="{C594B5A6-1311-B819-2933-3EDFD2CBB357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9" creationId="{A29018E1-4D5F-43B2-6CA8-7181AED97CD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0" creationId="{F53C2D09-C22A-E38B-6C44-2C1193C41173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1" creationId="{3D777FF2-F799-8B9D-5A5F-584BA6E55590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2" creationId="{32EB2683-3B8C-8582-E44B-1CE86C1E4C3B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4" creationId="{574C76E9-84DA-7B7B-5CBB-93878360213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5" creationId="{9573F1ED-C2AD-62E1-A0A1-58047B65EFE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6" creationId="{39EDFE3B-E61F-7C9F-E49E-D0A8EF95B76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7" creationId="{B2954BC8-A90F-37C1-671F-8AC48163E16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100" creationId="{F3CC17B6-A61F-B605-ADA3-4250105E27FB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7" creationId="{D0DBB59B-C6E3-B267-74D2-84AF27DE849E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9" creationId="{1C56C052-EE5B-AA01-A391-BC96E3F9ED0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0" creationId="{0576DCEE-C462-B84F-2513-B2A5F4F72DF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1" creationId="{5AB1FA40-E693-DF48-1717-AB5921BCA6F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6" creationId="{2B11C074-0F97-AA00-0275-861EF7FB2ED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7" creationId="{BB2BFC50-702C-1004-B38F-2547EF2BD87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8" creationId="{22B386AF-2D49-5E7A-2D30-09582C25A5A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9" creationId="{303F4F46-0296-0AB7-5D5A-BF5F7A93B5DA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25:58.121" v="3221" actId="20577"/>
        <pc:sldMkLst>
          <pc:docMk/>
          <pc:sldMk cId="83164764" sldId="299"/>
        </pc:sldMkLst>
        <pc:spChg chg="add mod">
          <ac:chgData name="Kulinich Bohdan" userId="48e65c9f34e137d0" providerId="LiveId" clId="{3CA29873-962D-2E48-95FE-8AF3C32B665F}" dt="2023-09-07T18:13:19.678" v="1614" actId="1076"/>
          <ac:spMkLst>
            <pc:docMk/>
            <pc:sldMk cId="83164764" sldId="299"/>
            <ac:spMk id="4" creationId="{88C880B1-ABF1-4060-A448-70865CD1B0C9}"/>
          </ac:spMkLst>
        </pc:spChg>
        <pc:spChg chg="mod">
          <ac:chgData name="Kulinich Bohdan" userId="48e65c9f34e137d0" providerId="LiveId" clId="{3CA29873-962D-2E48-95FE-8AF3C32B665F}" dt="2023-09-10T10:01:29.663" v="3218" actId="207"/>
          <ac:spMkLst>
            <pc:docMk/>
            <pc:sldMk cId="83164764" sldId="299"/>
            <ac:spMk id="9" creationId="{AAAC0F93-6C10-BA39-6E31-C189F5F54448}"/>
          </ac:spMkLst>
        </pc:spChg>
        <pc:spChg chg="mod">
          <ac:chgData name="Kulinich Bohdan" userId="48e65c9f34e137d0" providerId="LiveId" clId="{3CA29873-962D-2E48-95FE-8AF3C32B665F}" dt="2023-09-07T18:15:21.261" v="1617" actId="16959"/>
          <ac:spMkLst>
            <pc:docMk/>
            <pc:sldMk cId="83164764" sldId="299"/>
            <ac:spMk id="26" creationId="{6D673218-97E7-AB33-D546-E3D0FB43F154}"/>
          </ac:spMkLst>
        </pc:spChg>
        <pc:spChg chg="mod">
          <ac:chgData name="Kulinich Bohdan" userId="48e65c9f34e137d0" providerId="LiveId" clId="{3CA29873-962D-2E48-95FE-8AF3C32B665F}" dt="2023-09-07T18:15:16.412" v="1616" actId="16959"/>
          <ac:spMkLst>
            <pc:docMk/>
            <pc:sldMk cId="83164764" sldId="299"/>
            <ac:spMk id="33" creationId="{4DAD0101-4F06-63B4-2684-4BB0997311C3}"/>
          </ac:spMkLst>
        </pc:spChg>
        <pc:spChg chg="mod">
          <ac:chgData name="Kulinich Bohdan" userId="48e65c9f34e137d0" providerId="LiveId" clId="{3CA29873-962D-2E48-95FE-8AF3C32B665F}" dt="2023-09-07T18:13:22.735" v="1615" actId="1076"/>
          <ac:spMkLst>
            <pc:docMk/>
            <pc:sldMk cId="83164764" sldId="299"/>
            <ac:spMk id="51" creationId="{BB24663B-A37E-D04E-B7CC-DC4E9DEC8254}"/>
          </ac:spMkLst>
        </pc:spChg>
        <pc:spChg chg="del">
          <ac:chgData name="Kulinich Bohdan" userId="48e65c9f34e137d0" providerId="LiveId" clId="{3CA29873-962D-2E48-95FE-8AF3C32B665F}" dt="2023-09-07T18:02:37.628" v="1603" actId="478"/>
          <ac:spMkLst>
            <pc:docMk/>
            <pc:sldMk cId="83164764" sldId="299"/>
            <ac:spMk id="55" creationId="{66DABFA3-4AC0-1716-DB60-C2FACFD79E80}"/>
          </ac:spMkLst>
        </pc:spChg>
        <pc:spChg chg="del">
          <ac:chgData name="Kulinich Bohdan" userId="48e65c9f34e137d0" providerId="LiveId" clId="{3CA29873-962D-2E48-95FE-8AF3C32B665F}" dt="2023-09-07T18:11:09.455" v="1608" actId="478"/>
          <ac:spMkLst>
            <pc:docMk/>
            <pc:sldMk cId="83164764" sldId="299"/>
            <ac:spMk id="68" creationId="{A48C1763-629B-CC48-6678-AEE7C276CAC2}"/>
          </ac:spMkLst>
        </pc:spChg>
        <pc:spChg chg="del">
          <ac:chgData name="Kulinich Bohdan" userId="48e65c9f34e137d0" providerId="LiveId" clId="{3CA29873-962D-2E48-95FE-8AF3C32B665F}" dt="2023-09-07T18:11:07.343" v="1607" actId="478"/>
          <ac:spMkLst>
            <pc:docMk/>
            <pc:sldMk cId="83164764" sldId="299"/>
            <ac:spMk id="69" creationId="{48866BCE-86D0-4920-424A-949F33D4C410}"/>
          </ac:spMkLst>
        </pc:spChg>
        <pc:spChg chg="mod">
          <ac:chgData name="Kulinich Bohdan" userId="48e65c9f34e137d0" providerId="LiveId" clId="{3CA29873-962D-2E48-95FE-8AF3C32B665F}" dt="2023-09-07T18:17:39.156" v="1631" actId="1076"/>
          <ac:spMkLst>
            <pc:docMk/>
            <pc:sldMk cId="83164764" sldId="299"/>
            <ac:spMk id="70" creationId="{24800235-1FA7-E5B1-64A7-9497CC9B8127}"/>
          </ac:spMkLst>
        </pc:spChg>
        <pc:spChg chg="del">
          <ac:chgData name="Kulinich Bohdan" userId="48e65c9f34e137d0" providerId="LiveId" clId="{3CA29873-962D-2E48-95FE-8AF3C32B665F}" dt="2023-09-07T18:17:05.196" v="1620" actId="478"/>
          <ac:spMkLst>
            <pc:docMk/>
            <pc:sldMk cId="83164764" sldId="299"/>
            <ac:spMk id="71" creationId="{329E7F0A-5739-E938-DE48-F650CEFBF9E1}"/>
          </ac:spMkLst>
        </pc:spChg>
        <pc:spChg chg="del">
          <ac:chgData name="Kulinich Bohdan" userId="48e65c9f34e137d0" providerId="LiveId" clId="{3CA29873-962D-2E48-95FE-8AF3C32B665F}" dt="2023-09-07T18:17:01.136" v="1618" actId="478"/>
          <ac:spMkLst>
            <pc:docMk/>
            <pc:sldMk cId="83164764" sldId="299"/>
            <ac:spMk id="72" creationId="{922720F4-EE20-78B9-EC45-CA73F40F5CB6}"/>
          </ac:spMkLst>
        </pc:spChg>
        <pc:spChg chg="del">
          <ac:chgData name="Kulinich Bohdan" userId="48e65c9f34e137d0" providerId="LiveId" clId="{3CA29873-962D-2E48-95FE-8AF3C32B665F}" dt="2023-09-07T18:17:02.786" v="1619" actId="478"/>
          <ac:spMkLst>
            <pc:docMk/>
            <pc:sldMk cId="83164764" sldId="299"/>
            <ac:spMk id="73" creationId="{F34473EC-4035-79DF-503E-1062A6468502}"/>
          </ac:spMkLst>
        </pc:spChg>
        <pc:spChg chg="mod">
          <ac:chgData name="Kulinich Bohdan" userId="48e65c9f34e137d0" providerId="LiveId" clId="{3CA29873-962D-2E48-95FE-8AF3C32B665F}" dt="2023-09-07T18:17:46.526" v="1634" actId="1076"/>
          <ac:spMkLst>
            <pc:docMk/>
            <pc:sldMk cId="83164764" sldId="299"/>
            <ac:spMk id="104" creationId="{FD6622C4-6D3C-AD9D-25CA-84E2F9080B2B}"/>
          </ac:spMkLst>
        </pc:spChg>
        <pc:spChg chg="mod">
          <ac:chgData name="Kulinich Bohdan" userId="48e65c9f34e137d0" providerId="LiveId" clId="{3CA29873-962D-2E48-95FE-8AF3C32B665F}" dt="2023-09-10T10:25:58.121" v="3221" actId="20577"/>
          <ac:spMkLst>
            <pc:docMk/>
            <pc:sldMk cId="83164764" sldId="299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10:01:09.917" v="3217" actId="20577"/>
          <ac:spMkLst>
            <pc:docMk/>
            <pc:sldMk cId="83164764" sldId="299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1:02.050" v="3215" actId="207"/>
          <ac:spMkLst>
            <pc:docMk/>
            <pc:sldMk cId="83164764" sldId="299"/>
            <ac:spMk id="109" creationId="{395CF0C8-8B09-D003-2C5D-6960A549DAFD}"/>
          </ac:spMkLst>
        </pc:spChg>
        <pc:cxnChg chg="del">
          <ac:chgData name="Kulinich Bohdan" userId="48e65c9f34e137d0" providerId="LiveId" clId="{3CA29873-962D-2E48-95FE-8AF3C32B665F}" dt="2023-09-07T18:02:34.334" v="1602" actId="478"/>
          <ac:cxnSpMkLst>
            <pc:docMk/>
            <pc:sldMk cId="83164764" sldId="299"/>
            <ac:cxnSpMk id="42" creationId="{2DAFCC56-B692-8AEC-C6CF-E50EC0885361}"/>
          </ac:cxnSpMkLst>
        </pc:cxnChg>
        <pc:cxnChg chg="del">
          <ac:chgData name="Kulinich Bohdan" userId="48e65c9f34e137d0" providerId="LiveId" clId="{3CA29873-962D-2E48-95FE-8AF3C32B665F}" dt="2023-09-07T18:02:32.939" v="1601" actId="478"/>
          <ac:cxnSpMkLst>
            <pc:docMk/>
            <pc:sldMk cId="83164764" sldId="299"/>
            <ac:cxnSpMk id="44" creationId="{7CFAC70B-A013-91E4-A712-BACBFC8D1C9B}"/>
          </ac:cxnSpMkLst>
        </pc:cxnChg>
        <pc:cxnChg chg="del">
          <ac:chgData name="Kulinich Bohdan" userId="48e65c9f34e137d0" providerId="LiveId" clId="{3CA29873-962D-2E48-95FE-8AF3C32B665F}" dt="2023-09-07T18:11:05.395" v="1606" actId="478"/>
          <ac:cxnSpMkLst>
            <pc:docMk/>
            <pc:sldMk cId="83164764" sldId="299"/>
            <ac:cxnSpMk id="66" creationId="{39EDFE3B-E61F-7C9F-E49E-D0A8EF95B76E}"/>
          </ac:cxnSpMkLst>
        </pc:cxnChg>
        <pc:cxnChg chg="del">
          <ac:chgData name="Kulinich Bohdan" userId="48e65c9f34e137d0" providerId="LiveId" clId="{3CA29873-962D-2E48-95FE-8AF3C32B665F}" dt="2023-09-07T18:11:04.217" v="1605" actId="478"/>
          <ac:cxnSpMkLst>
            <pc:docMk/>
            <pc:sldMk cId="83164764" sldId="299"/>
            <ac:cxnSpMk id="67" creationId="{B2954BC8-A90F-37C1-671F-8AC48163E165}"/>
          </ac:cxnSpMkLst>
        </pc:cxnChg>
        <pc:cxnChg chg="mod">
          <ac:chgData name="Kulinich Bohdan" userId="48e65c9f34e137d0" providerId="LiveId" clId="{3CA29873-962D-2E48-95FE-8AF3C32B665F}" dt="2023-09-07T18:23:55.617" v="1702" actId="14100"/>
          <ac:cxnSpMkLst>
            <pc:docMk/>
            <pc:sldMk cId="83164764" sldId="299"/>
            <ac:cxnSpMk id="100" creationId="{F3CC17B6-A61F-B605-ADA3-4250105E27FB}"/>
          </ac:cxnSpMkLst>
        </pc:cxnChg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F09D9DD7-8A38-DD4D-BB55-522748CC6DB1}"/>
    <pc:docChg chg="undo custSel addSld delSld modSld">
      <pc:chgData name="Kulinich Bohdan" userId="48e65c9f34e137d0" providerId="LiveId" clId="{F09D9DD7-8A38-DD4D-BB55-522748CC6DB1}" dt="2023-09-02T12:52:16.546" v="5989" actId="20577"/>
      <pc:docMkLst>
        <pc:docMk/>
      </pc:docMkLst>
      <pc:sldChg chg="modSp mod">
        <pc:chgData name="Kulinich Bohdan" userId="48e65c9f34e137d0" providerId="LiveId" clId="{F09D9DD7-8A38-DD4D-BB55-522748CC6DB1}" dt="2023-07-27T10:11:41.726" v="46" actId="1076"/>
        <pc:sldMkLst>
          <pc:docMk/>
          <pc:sldMk cId="1429824012" sldId="274"/>
        </pc:sldMkLst>
        <pc:spChg chg="mod modVis">
          <ac:chgData name="Kulinich Bohdan" userId="48e65c9f34e137d0" providerId="LiveId" clId="{F09D9DD7-8A38-DD4D-BB55-522748CC6DB1}" dt="2023-07-27T10:10:33.758" v="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F09D9DD7-8A38-DD4D-BB55-522748CC6DB1}" dt="2023-07-27T10:11:36.904" v="44" actId="103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F09D9DD7-8A38-DD4D-BB55-522748CC6DB1}" dt="2023-07-27T10:11:41.726" v="46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F09D9DD7-8A38-DD4D-BB55-522748CC6DB1}" dt="2023-07-27T10:10:30.911" v="2" actId="552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F09D9DD7-8A38-DD4D-BB55-522748CC6DB1}" dt="2023-07-27T10:11:25.282" v="25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F09D9DD7-8A38-DD4D-BB55-522748CC6DB1}" dt="2023-07-27T10:11:39.320" v="45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F09D9DD7-8A38-DD4D-BB55-522748CC6DB1}" dt="2023-08-17T19:28:51.513" v="5422"/>
        <pc:sldMkLst>
          <pc:docMk/>
          <pc:sldMk cId="2154405015" sldId="276"/>
        </pc:sldMkLst>
        <pc:spChg chg="del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2" creationId="{929CCC58-A84B-FF48-3AB7-88B6B0B76FBC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3" creationId="{FFF57048-E321-44B1-8EC4-BA820E0C51F4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4" creationId="{FD7F60B2-045B-448F-81B7-3F90AED4D4C6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5" creationId="{A48D6FC5-71FB-918E-4C9A-3A3FE4DCCC10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6" creationId="{853F2B1A-47EC-E860-7EFF-A9184A7134C8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7" creationId="{A2E9A0FA-9E2C-6329-5033-9BEDB00EBE9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8" creationId="{7B0E6BDC-0024-037B-83B8-ED827D15E10D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9" creationId="{036826CF-AB49-19AC-B25B-792C261A5F44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20" creationId="{3EC1A1C8-BA59-6232-22BD-37655599B3F3}"/>
          </ac:spMkLst>
        </pc:spChg>
        <pc:spChg chg="add del mod">
          <ac:chgData name="Kulinich Bohdan" userId="48e65c9f34e137d0" providerId="LiveId" clId="{F09D9DD7-8A38-DD4D-BB55-522748CC6DB1}" dt="2023-08-17T11:42:32.106" v="4888" actId="478"/>
          <ac:spMkLst>
            <pc:docMk/>
            <pc:sldMk cId="2154405015" sldId="276"/>
            <ac:spMk id="31" creationId="{F4934AED-E0E3-27C6-0800-C4EE9BE426FB}"/>
          </ac:spMkLst>
        </pc:spChg>
        <pc:spChg chg="add mod modVis">
          <ac:chgData name="Kulinich Bohdan" userId="48e65c9f34e137d0" providerId="LiveId" clId="{F09D9DD7-8A38-DD4D-BB55-522748CC6DB1}" dt="2023-08-17T11:45:00.820" v="4918" actId="14430"/>
          <ac:spMkLst>
            <pc:docMk/>
            <pc:sldMk cId="2154405015" sldId="276"/>
            <ac:spMk id="32" creationId="{BA5F5C5E-BBE3-9F6F-BDA3-3C652C38AC49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40" creationId="{9DD3166D-52E5-AB72-EE76-E7CF3F98A1DC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1" creationId="{E77E350A-3798-343E-8E11-BAA8AA21518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3" creationId="{B0C3704F-8D6D-05EA-95CF-670215D53634}"/>
          </ac:spMkLst>
        </pc:spChg>
        <pc:spChg chg="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0" creationId="{3B27AF49-CBAB-2C60-C203-9C1B1A5B4B4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3" creationId="{9DC95126-6E13-90E8-DEB6-9EE6C7AD8D75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64" creationId="{235848E8-4328-3821-028B-36B284340BED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6" creationId="{4AF12E4C-1BA1-E31E-CD47-B87FF8F2CE57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7" creationId="{9E7CCCBB-23A6-F580-5228-46BF7A61768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8" creationId="{CD2FB916-ED7E-ACEA-0323-F2346F645B3E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9" creationId="{431EF371-1A42-9761-32C8-F1779912845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70" creationId="{92361B20-665D-7FC7-8827-D92E1799317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2" creationId="{E88D6BD6-0A09-6226-229B-B31A7BD28DB9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5" creationId="{4DB12452-420A-9A27-D47B-D6A22E4434DE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7" creationId="{97BE37CE-2622-4341-8ED9-5D27B4894BF5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82" creationId="{4CCE0A28-CDF9-7351-3205-E87F2B2978FD}"/>
          </ac:spMkLst>
        </pc:spChg>
        <pc:spChg chg="del mod">
          <ac:chgData name="Kulinich Bohdan" userId="48e65c9f34e137d0" providerId="LiveId" clId="{F09D9DD7-8A38-DD4D-BB55-522748CC6DB1}" dt="2023-08-17T08:35:58.023" v="4761" actId="478"/>
          <ac:spMkLst>
            <pc:docMk/>
            <pc:sldMk cId="2154405015" sldId="276"/>
            <ac:spMk id="143" creationId="{46C8E3A3-C256-4B2A-1C36-2ECC179D7D1A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7" creationId="{10F5D2B2-C3E4-1759-5BC2-B5E660221061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8" creationId="{9771E41E-8B3E-96A4-BC3B-688D63ADDFB4}"/>
          </ac:spMkLst>
        </pc:spChg>
        <pc:spChg chg="add mod">
          <ac:chgData name="Kulinich Bohdan" userId="48e65c9f34e137d0" providerId="LiveId" clId="{F09D9DD7-8A38-DD4D-BB55-522748CC6DB1}" dt="2023-08-17T19:17:26.398" v="5386" actId="207"/>
          <ac:spMkLst>
            <pc:docMk/>
            <pc:sldMk cId="2154405015" sldId="276"/>
            <ac:spMk id="149" creationId="{3962EA1D-734F-5CC3-A661-40C809073796}"/>
          </ac:spMkLst>
        </pc:spChg>
        <pc:spChg chg="add mod">
          <ac:chgData name="Kulinich Bohdan" userId="48e65c9f34e137d0" providerId="LiveId" clId="{F09D9DD7-8A38-DD4D-BB55-522748CC6DB1}" dt="2023-08-17T19:17:32.313" v="5387" actId="207"/>
          <ac:spMkLst>
            <pc:docMk/>
            <pc:sldMk cId="2154405015" sldId="276"/>
            <ac:spMk id="150" creationId="{E5459B5E-AAF0-22A3-CB4F-9686A2848DD2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6" creationId="{3A9C095E-A901-3310-E47E-F3128177835A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7" creationId="{A4FF1740-518B-D956-B204-4875C8AE875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8" creationId="{3E05AB03-03E2-5C0E-A35A-694B600A51A7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9" creationId="{4E7ECA03-652F-29F2-50F1-5460565413E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0" creationId="{ECE72078-060E-EFF3-AC8D-A37947E9694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1" creationId="{A11A996A-CBCD-69A3-8CED-494B08ADB27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2" creationId="{E61EE722-FA10-A595-DA81-E1291CA76C6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3" creationId="{413F33F8-002E-B645-BD63-25DC0E3F49D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4" creationId="{CC9C8931-4F71-0D09-46D2-419E41B3AB1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5" creationId="{9B6B1A48-F8D5-B54A-6E31-AB1A27DC6CE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6" creationId="{4848EF2C-5375-1A1C-E5E2-8F1914B05719}"/>
          </ac:spMkLst>
        </pc:s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34" creationId="{BA874C98-5249-78F9-9B27-CA49B79C2EE9}"/>
          </ac:grpSpMkLst>
        </pc:gr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41" creationId="{A5742E2B-F69D-2060-81EA-B0EAD6EA76FE}"/>
          </ac:grpSpMkLst>
        </pc:grpChg>
        <pc:grpChg chg="del">
          <ac:chgData name="Kulinich Bohdan" userId="48e65c9f34e137d0" providerId="LiveId" clId="{F09D9DD7-8A38-DD4D-BB55-522748CC6DB1}" dt="2023-08-17T08:36:02.935" v="4763" actId="478"/>
          <ac:grpSpMkLst>
            <pc:docMk/>
            <pc:sldMk cId="2154405015" sldId="276"/>
            <ac:grpSpMk id="142" creationId="{D547E951-ADA3-684B-7F61-8FCE3AD0377B}"/>
          </ac:grpSpMkLst>
        </pc:grp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3" creationId="{5E65BD5E-2A05-7EB0-0396-3B296B89B810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" creationId="{01B06A6A-14D9-CBE9-44AE-E597EB5B47E4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6" creationId="{119E88D2-2362-86E4-4F5C-99B772AA3957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7" creationId="{055235E0-FEF6-5509-CDCC-0A1B1B9B3F8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9" creationId="{A64AD479-3996-DE40-426B-EA5C73C893E5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11" creationId="{FD56D89E-8CC9-19C8-5CF4-56BA4DB5085A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1" creationId="{B6B7E854-D1FE-B593-466D-8556BFAA7DD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6" creationId="{3D4B211B-22B2-D933-6C1A-DE9B9E4AAC0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9" creationId="{463E5C53-C97B-7820-64E2-7C50E58CBB21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33" creationId="{A175605F-5D77-60C9-F23F-C57C310F6E42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4" creationId="{3CC9A8DE-31D7-0686-5293-6F4C34D37B0F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6" creationId="{E5138245-5D81-B53E-9CB2-BCFFCD30CF08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51" creationId="{35DFC582-0513-5C26-F507-3D618DEF869D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1" creationId="{76D36EAC-75B7-14FB-6B40-A7922DBECBB6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9" creationId="{CBC49E3B-0215-A52B-7655-BB981CB58414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44" creationId="{855DEDDF-7EA0-37D3-1861-106E77CAFFD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1" creationId="{1F9EC2CB-B990-85F5-4B1B-FDF2751530A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2" creationId="{EA7BE27B-DF2E-20C9-4BAC-DA7C13031E3E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3" creationId="{406F2949-93B4-4CEB-8C19-DD7511813D98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4" creationId="{8D114010-9976-5F77-7E32-D48681226BF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5" creationId="{673E471D-8B11-3F54-4840-8249D7B3786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6" creationId="{A5C3A006-2B32-7FA7-05B9-F5077CE2580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7" creationId="{44E37958-D152-BAD0-DBCF-71A85E52BB4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8" creationId="{0129ABF1-B3A9-E37F-AB7C-5661A05BB091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9" creationId="{21C7285D-8CF1-EBF3-9A5B-49F11DC7ABE3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0" creationId="{1B9D77E3-E88B-49DF-6A3D-9E891F7A176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1" creationId="{AEF1CC61-A628-A16D-6430-E7E8186DA514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2" creationId="{B5ADA0B0-CF49-3313-B188-9FF290B7D38B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3" creationId="{5CD00ED3-C819-01E3-CE99-3903B4DE280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4" creationId="{7B578440-5A3B-18D8-63DE-437B3902668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F09D9DD7-8A38-DD4D-BB55-522748CC6DB1}" dt="2023-08-17T19:18:00.725" v="5392" actId="207"/>
        <pc:sldMkLst>
          <pc:docMk/>
          <pc:sldMk cId="288857224" sldId="277"/>
        </pc:sldMkLst>
        <pc:spChg chg="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" creationId="{18F97096-E007-F3CD-BBD3-3191C72BF316}"/>
          </ac:spMkLst>
        </pc:spChg>
        <pc:spChg chg="del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5" creationId="{E8CB81BA-3C14-80BE-1D48-899744613A2D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6" creationId="{59AD1122-BC2E-30A8-F2EC-55EB4E16D96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7" creationId="{D540B5DF-40D1-F61D-993E-2A9EE6F6335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8" creationId="{58F7D900-8545-BC1F-41B8-9698C81DC727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6" creationId="{D1A7907F-6CCC-A2D3-E130-666AC0BE58B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7" creationId="{4481A6B9-770A-6F99-9F01-F48F04BF27DB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9" creationId="{1B014F15-74FC-5849-5A20-5BEC1DE7A42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30" creationId="{D3522931-0A5D-52D1-AE36-0A6EEE976ADC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1" creationId="{246D8879-2738-6655-20A4-E6C1DE618C4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2" creationId="{533B9D9E-197D-9843-8571-8AE2527DA1D2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4" creationId="{E551A6E6-B3C4-E144-B961-B6409932017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6" creationId="{D4188719-9719-18C4-92FE-D3F9F83A7CB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7" creationId="{64EC3CD2-30E3-9E99-6C8A-60E1998D425F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9" creationId="{BD582B91-4039-7D52-7F28-E605BEA35E1B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0" creationId="{B6472F0C-0C65-18B6-98D7-D8DCEC620359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3" creationId="{39AFFB4A-E3BD-B509-4607-F9A362FADE4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5" creationId="{221D9CCD-9282-96ED-3BC6-237F737C1A5B}"/>
          </ac:spMkLst>
        </pc:spChg>
        <pc:spChg chg="add mod">
          <ac:chgData name="Kulinich Bohdan" userId="48e65c9f34e137d0" providerId="LiveId" clId="{F09D9DD7-8A38-DD4D-BB55-522748CC6DB1}" dt="2023-08-17T19:17:49.944" v="5389" actId="207"/>
          <ac:spMkLst>
            <pc:docMk/>
            <pc:sldMk cId="288857224" sldId="277"/>
            <ac:spMk id="67" creationId="{EE368D98-7B69-F065-961A-49BF7EC925C1}"/>
          </ac:spMkLst>
        </pc:spChg>
        <pc:spChg chg="add mod">
          <ac:chgData name="Kulinich Bohdan" userId="48e65c9f34e137d0" providerId="LiveId" clId="{F09D9DD7-8A38-DD4D-BB55-522748CC6DB1}" dt="2023-08-17T19:18:00.725" v="5392" actId="207"/>
          <ac:spMkLst>
            <pc:docMk/>
            <pc:sldMk cId="288857224" sldId="277"/>
            <ac:spMk id="68" creationId="{561275EB-CBA2-AC88-C905-24AA14F748A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8" creationId="{85D8F54E-1DFB-EEFC-1CBE-7B61A09F2CC4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9" creationId="{13ED9954-D287-00A4-51B0-2C28009EA158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0" creationId="{B480A1D6-BD71-AC7C-41D0-F068180F74B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1" creationId="{8F5109D0-A2C3-372B-86C0-1E2E2216D921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2" creationId="{B71DA188-EF0A-730B-6931-4A910F6925CE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3" creationId="{2F8A4B47-7147-89BC-7DF6-9DF77D5AC7E5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4" creationId="{81CAC4D5-166B-CA3A-116B-06D3045B4D1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8" creationId="{230B2EA4-5260-A744-369D-44B8FAD735F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9" creationId="{638D155A-3A0F-9C2F-F573-8CF9295637F9}"/>
          </ac:spMkLst>
        </pc:sp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8" creationId="{60298373-E280-3D22-1F0C-4F904EEBE346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2" creationId="{FE6064AA-E6BE-8009-CC67-8731933A4AFD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3" creationId="{52DEBDBE-3E6A-53AE-7F76-3CD732569BED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4" creationId="{07993863-69AE-E690-5D0E-4951C8E12E9B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5" creationId="{365967C0-ACDB-246A-1351-2C1E2EA56F86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6" creationId="{DE897381-A546-7662-C9C5-B8C2CF93FA34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9" creationId="{09B1AB06-179A-2F19-E325-CD5817A6332F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0" creationId="{4DE13F81-CE4E-3BC9-CF01-205F284AC6EC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1" creationId="{5E8B2408-C7BF-F7E2-30FE-563D136A250D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2" creationId="{90D85CF8-E653-EBF3-9042-172ECEC11107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3" creationId="{1D749946-66AF-9EBA-D0E7-425F113C799E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4" creationId="{454502FD-DBB1-4E12-2B1E-564CE3A57CF8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5" creationId="{F37FAFC6-E0D7-6D52-B60F-099C7C94314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69" creationId="{83F7617E-A9C2-19B9-4263-8E725C255E3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0" creationId="{4FEB54E6-EDCB-F26A-2DF0-9EC0A2593F9B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1" creationId="{BDD8B7BB-1106-4A70-9C83-2778E3D9921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2" creationId="{DD1B965C-75FE-A32C-39F3-B1A393070620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3" creationId="{AD0D6C50-A66C-B491-488F-23F0F514596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4" creationId="{DC7F33E6-408E-FA74-5BB8-3321B2E7E77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5" creationId="{6FBE21E0-3E85-3346-1561-2493EAD566B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6" creationId="{91E53F28-AFDD-0FF7-04F2-8F2E2BB3688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7" creationId="{EB87F5C6-B5AC-5F50-E68D-3BB74A385AFD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5" creationId="{F9658AE2-DD4B-7048-BB56-C093DDA50D91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6" creationId="{E405212D-43B7-93C0-F62F-C1F9DD982D4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delSp modSp mod delAnim">
        <pc:chgData name="Kulinich Bohdan" userId="48e65c9f34e137d0" providerId="LiveId" clId="{F09D9DD7-8A38-DD4D-BB55-522748CC6DB1}" dt="2023-09-02T12:52:16.546" v="5989" actId="20577"/>
        <pc:sldMkLst>
          <pc:docMk/>
          <pc:sldMk cId="3892148844" sldId="278"/>
        </pc:sldMkLst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F09D9DD7-8A38-DD4D-BB55-522748CC6DB1}" dt="2023-09-02T12:52:09.905" v="5980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5" creationId="{92C53232-9882-342D-776F-AD12F5F1AB8B}"/>
          </ac:spMkLst>
        </pc:spChg>
        <pc:spChg chg="del mod">
          <ac:chgData name="Kulinich Bohdan" userId="48e65c9f34e137d0" providerId="LiveId" clId="{F09D9DD7-8A38-DD4D-BB55-522748CC6DB1}" dt="2023-08-17T19:41:12.649" v="5882" actId="478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F09D9DD7-8A38-DD4D-BB55-522748CC6DB1}" dt="2023-09-02T12:52:16.546" v="59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addAnim delAnim modAnim">
        <pc:chgData name="Kulinich Bohdan" userId="48e65c9f34e137d0" providerId="LiveId" clId="{F09D9DD7-8A38-DD4D-BB55-522748CC6DB1}" dt="2023-08-17T18:54:08.384" v="5055"/>
        <pc:sldMkLst>
          <pc:docMk/>
          <pc:sldMk cId="2337633875" sldId="279"/>
        </pc:sldMkLst>
        <pc:spChg chg="add del">
          <ac:chgData name="Kulinich Bohdan" userId="48e65c9f34e137d0" providerId="LiveId" clId="{F09D9DD7-8A38-DD4D-BB55-522748CC6DB1}" dt="2023-08-16T18:30:09.542" v="4447" actId="22"/>
          <ac:spMkLst>
            <pc:docMk/>
            <pc:sldMk cId="2337633875" sldId="279"/>
            <ac:spMk id="3" creationId="{B778139F-2585-77FD-249D-C7EBCA3BC920}"/>
          </ac:spMkLst>
        </pc:spChg>
        <pc:spChg chg="mod">
          <ac:chgData name="Kulinich Bohdan" userId="48e65c9f34e137d0" providerId="LiveId" clId="{F09D9DD7-8A38-DD4D-BB55-522748CC6DB1}" dt="2023-08-16T19:38:06.704" v="4622" actId="14100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27" creationId="{E67A7F80-A134-10A5-CD7C-3548C8EB3E6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1" creationId="{DAE5624C-BD6E-5A56-5911-03322480C19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2" creationId="{563C5063-17F8-6745-2654-A6C2DF29901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3" creationId="{2E0E4EE2-0696-D52E-3EDA-BA0684A7434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5" creationId="{A1E06260-6FF0-C827-00DB-78E0681EA369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9" creationId="{817BF10A-A54C-43CC-F66F-E668B2E9A06B}"/>
          </ac:spMkLst>
        </pc:spChg>
        <pc:spChg chg="add mod">
          <ac:chgData name="Kulinich Bohdan" userId="48e65c9f34e137d0" providerId="LiveId" clId="{F09D9DD7-8A38-DD4D-BB55-522748CC6DB1}" dt="2023-08-16T19:31:18.451" v="4571" actId="103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F09D9DD7-8A38-DD4D-BB55-522748CC6DB1}" dt="2023-08-16T19:31:23.314" v="4573" actId="478"/>
          <ac:spMkLst>
            <pc:docMk/>
            <pc:sldMk cId="2337633875" sldId="279"/>
            <ac:spMk id="42" creationId="{27081821-3C26-2385-9E7C-DD2A4B90B17D}"/>
          </ac:spMkLst>
        </pc:spChg>
        <pc:spChg chg="add mod">
          <ac:chgData name="Kulinich Bohdan" userId="48e65c9f34e137d0" providerId="LiveId" clId="{F09D9DD7-8A38-DD4D-BB55-522748CC6DB1}" dt="2023-08-16T19:31:31.603" v="4578" actId="1036"/>
          <ac:spMkLst>
            <pc:docMk/>
            <pc:sldMk cId="2337633875" sldId="279"/>
            <ac:spMk id="43" creationId="{F6684793-618D-37B0-479D-8280A65D5904}"/>
          </ac:spMkLst>
        </pc:spChg>
        <pc:spChg chg="add mod">
          <ac:chgData name="Kulinich Bohdan" userId="48e65c9f34e137d0" providerId="LiveId" clId="{F09D9DD7-8A38-DD4D-BB55-522748CC6DB1}" dt="2023-08-16T19:36:42.105" v="4590" actId="1076"/>
          <ac:spMkLst>
            <pc:docMk/>
            <pc:sldMk cId="2337633875" sldId="279"/>
            <ac:spMk id="50" creationId="{A5673521-4092-BB01-62B1-A4045E007104}"/>
          </ac:spMkLst>
        </pc:spChg>
        <pc:spChg chg="add mod">
          <ac:chgData name="Kulinich Bohdan" userId="48e65c9f34e137d0" providerId="LiveId" clId="{F09D9DD7-8A38-DD4D-BB55-522748CC6DB1}" dt="2023-08-16T19:36:38.205" v="4589" actId="1036"/>
          <ac:spMkLst>
            <pc:docMk/>
            <pc:sldMk cId="2337633875" sldId="279"/>
            <ac:spMk id="51" creationId="{ECD8E44B-EA64-92F4-5054-1E6E8B3F1B5C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52" creationId="{1888D82A-AE6B-7DF2-D6B6-AD0BD58332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3" creationId="{F78AFECF-69C2-124C-939C-1648364D3793}"/>
          </ac:spMkLst>
        </pc:spChg>
        <pc:spChg chg="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65" creationId="{A3B7D540-DC8E-1075-2DFC-265EA88DB427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6" creationId="{28D7257B-F778-B34D-E06F-BBAA9B582C2E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69" creationId="{18951E19-C164-C542-3D95-D890DA9FD200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0" creationId="{E967136C-876D-581F-9099-11D9FB6DC0B3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1" creationId="{E6CB623C-C9C4-9E22-A55F-02E091B448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89" creationId="{60EE230A-B63C-6584-D2F8-462F6EE4AB85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1" creationId="{DA967805-BDDB-F37A-1AB9-35DEEB17ED5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2" creationId="{1AC85888-516C-FC71-45C7-F56E011F9A84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3" creationId="{67242CC0-68B3-A24D-D546-6EB6AE9C6B3B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4" creationId="{93728DCF-ED44-F857-7503-B51D7CC3BBB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6" creationId="{E455DCF9-2633-B5F3-67BB-2DAB0B61477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107" creationId="{A19AD432-2439-38CA-5C56-B06E4ECCE14B}"/>
          </ac:spMkLst>
        </pc:spChg>
        <pc:spChg chg="del">
          <ac:chgData name="Kulinich Bohdan" userId="48e65c9f34e137d0" providerId="LiveId" clId="{F09D9DD7-8A38-DD4D-BB55-522748CC6DB1}" dt="2023-08-16T18:27:31.547" v="4442" actId="478"/>
          <ac:spMkLst>
            <pc:docMk/>
            <pc:sldMk cId="2337633875" sldId="279"/>
            <ac:spMk id="108" creationId="{BCF96A62-A274-567D-F600-43E4FA26837B}"/>
          </ac:spMkLst>
        </pc:spChg>
        <pc:spChg chg="del">
          <ac:chgData name="Kulinich Bohdan" userId="48e65c9f34e137d0" providerId="LiveId" clId="{F09D9DD7-8A38-DD4D-BB55-522748CC6DB1}" dt="2023-08-16T18:27:27.708" v="4440" actId="478"/>
          <ac:spMkLst>
            <pc:docMk/>
            <pc:sldMk cId="2337633875" sldId="279"/>
            <ac:spMk id="109" creationId="{41D498B2-E0F1-6CAF-122E-7E9E087DCEC9}"/>
          </ac:spMkLst>
        </pc:spChg>
        <pc:spChg chg="del">
          <ac:chgData name="Kulinich Bohdan" userId="48e65c9f34e137d0" providerId="LiveId" clId="{F09D9DD7-8A38-DD4D-BB55-522748CC6DB1}" dt="2023-08-16T18:27:20.554" v="4439" actId="478"/>
          <ac:spMkLst>
            <pc:docMk/>
            <pc:sldMk cId="2337633875" sldId="279"/>
            <ac:spMk id="110" creationId="{DCFDC18E-CF9B-1C31-968E-7A5BA639E58E}"/>
          </ac:spMkLst>
        </pc:spChg>
        <pc:grpChg chg="add del mod">
          <ac:chgData name="Kulinich Bohdan" userId="48e65c9f34e137d0" providerId="LiveId" clId="{F09D9DD7-8A38-DD4D-BB55-522748CC6DB1}" dt="2023-08-16T18:30:27.987" v="4456" actId="165"/>
          <ac:grpSpMkLst>
            <pc:docMk/>
            <pc:sldMk cId="2337633875" sldId="279"/>
            <ac:grpSpMk id="7" creationId="{AF635803-2B0E-1790-EA30-88F6D34AAAC0}"/>
          </ac:grpSpMkLst>
        </pc:grpChg>
        <pc:grpChg chg="add del mod">
          <ac:chgData name="Kulinich Bohdan" userId="48e65c9f34e137d0" providerId="LiveId" clId="{F09D9DD7-8A38-DD4D-BB55-522748CC6DB1}" dt="2023-08-16T18:30:46.327" v="4462" actId="165"/>
          <ac:grpSpMkLst>
            <pc:docMk/>
            <pc:sldMk cId="2337633875" sldId="279"/>
            <ac:grpSpMk id="13" creationId="{0879B4D1-8C66-F9B5-140A-0949EEA7F635}"/>
          </ac:grpSpMkLst>
        </pc:grpChg>
        <pc:grpChg chg="add del mod">
          <ac:chgData name="Kulinich Bohdan" userId="48e65c9f34e137d0" providerId="LiveId" clId="{F09D9DD7-8A38-DD4D-BB55-522748CC6DB1}" dt="2023-08-16T18:30:19.318" v="4451" actId="478"/>
          <ac:grpSpMkLst>
            <pc:docMk/>
            <pc:sldMk cId="2337633875" sldId="279"/>
            <ac:grpSpMk id="21" creationId="{5F0ED592-A111-309F-5902-6CB61434789E}"/>
          </ac:grpSpMkLst>
        </pc:grpChg>
        <pc:grpChg chg="add del mod">
          <ac:chgData name="Kulinich Bohdan" userId="48e65c9f34e137d0" providerId="LiveId" clId="{F09D9DD7-8A38-DD4D-BB55-522748CC6DB1}" dt="2023-08-16T18:31:07.270" v="4468" actId="165"/>
          <ac:grpSpMkLst>
            <pc:docMk/>
            <pc:sldMk cId="2337633875" sldId="279"/>
            <ac:grpSpMk id="26" creationId="{5BC0D151-FAAF-CFD5-2CC6-C9A97B0C3676}"/>
          </ac:grpSpMkLst>
        </pc:grp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4" creationId="{B907600F-2FCC-C33B-744F-3690348A5AC8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" creationId="{64B985DC-89C7-CC30-3EB2-542A79E94199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9" creationId="{E8BC8552-87CB-142E-708C-4DD7D0733BE6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1" creationId="{BD2099E6-BD7E-039D-7C72-CA5470D7D804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2" creationId="{70907817-C0F5-2B73-B658-C7BDE23E87DD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4" creationId="{B483290A-E9A3-E793-6749-CB77158B4EDA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5" creationId="{32747B2C-9122-8F32-35D1-DFF9AADE52DE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6" creationId="{F8F113AF-4D27-C78A-3E47-3E354B0B021A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8" creationId="{9CABD4E2-EF64-739C-4659-4132F7689391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19" creationId="{5F53FD3D-AEB2-64B7-EC9C-A06AE9A3BBDF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20" creationId="{A2A39A0F-AE94-B457-2E81-33095A1F4EB8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2" creationId="{226002A5-372B-6A3D-BDBF-1BA52ED3797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23" creationId="{182FCA6B-9C85-A661-3DB1-9C0F7EE5B939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4" creationId="{AA4FC314-F169-98FD-DA83-4DE967177027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5" creationId="{A8EEE489-DC2D-DD5F-3FCF-BCA50D0513D6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34" creationId="{F75CBF95-4DF4-76A1-C5A1-576363857297}"/>
          </ac:cxnSpMkLst>
        </pc:cxnChg>
        <pc:cxnChg chg="add mod">
          <ac:chgData name="Kulinich Bohdan" userId="48e65c9f34e137d0" providerId="LiveId" clId="{F09D9DD7-8A38-DD4D-BB55-522748CC6DB1}" dt="2023-08-16T19:30:48.991" v="4565" actId="1076"/>
          <ac:cxnSpMkLst>
            <pc:docMk/>
            <pc:sldMk cId="2337633875" sldId="279"/>
            <ac:cxnSpMk id="40" creationId="{892E31AD-183B-46B9-66E1-569C8DA630A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8" creationId="{C813CCD5-97B4-B111-17FA-D3C3FCA5D61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0" creationId="{4460DD7F-8A46-581E-C9B0-C214D0DC5A1B}"/>
          </ac:cxnSpMkLst>
        </pc:cxnChg>
        <pc:cxnChg chg="del mod">
          <ac:chgData name="Kulinich Bohdan" userId="48e65c9f34e137d0" providerId="LiveId" clId="{F09D9DD7-8A38-DD4D-BB55-522748CC6DB1}" dt="2023-08-16T18:31:37.617" v="4473" actId="478"/>
          <ac:cxnSpMkLst>
            <pc:docMk/>
            <pc:sldMk cId="2337633875" sldId="279"/>
            <ac:cxnSpMk id="92" creationId="{BF985590-23FA-D73F-61B0-D119ADF45C0C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4" creationId="{F6B66B53-B71B-06AE-B2BF-F53AE00FFB7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9" creationId="{9BA20D3B-01AC-3367-F2C8-65AA054EEBE6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105" creationId="{70B62650-0615-D97A-4D9A-2A41A0DB5FDC}"/>
          </ac:cxnSpMkLst>
        </pc:cxnChg>
      </pc:sldChg>
      <pc:sldChg chg="modSp">
        <pc:chgData name="Kulinich Bohdan" userId="48e65c9f34e137d0" providerId="LiveId" clId="{F09D9DD7-8A38-DD4D-BB55-522748CC6DB1}" dt="2023-08-18T10:45:31.258" v="5971" actId="20577"/>
        <pc:sldMkLst>
          <pc:docMk/>
          <pc:sldMk cId="945877188" sldId="280"/>
        </pc:sldMkLst>
        <pc:spChg chg="mod">
          <ac:chgData name="Kulinich Bohdan" userId="48e65c9f34e137d0" providerId="LiveId" clId="{F09D9DD7-8A38-DD4D-BB55-522748CC6DB1}" dt="2023-08-17T19:43:52.209" v="5923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F09D9DD7-8A38-DD4D-BB55-522748CC6DB1}" dt="2023-08-18T10:45:31.258" v="5971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modSp mod modAnim">
        <pc:chgData name="Kulinich Bohdan" userId="48e65c9f34e137d0" providerId="LiveId" clId="{F09D9DD7-8A38-DD4D-BB55-522748CC6DB1}" dt="2023-08-11T15:46:34.988" v="118"/>
        <pc:sldMkLst>
          <pc:docMk/>
          <pc:sldMk cId="3313802318" sldId="284"/>
        </pc:sldMkLst>
        <pc:spChg chg="add mod">
          <ac:chgData name="Kulinich Bohdan" userId="48e65c9f34e137d0" providerId="LiveId" clId="{F09D9DD7-8A38-DD4D-BB55-522748CC6DB1}" dt="2023-08-11T15:46:15.076" v="117" actId="1035"/>
          <ac:spMkLst>
            <pc:docMk/>
            <pc:sldMk cId="3313802318" sldId="284"/>
            <ac:spMk id="3" creationId="{B7F068EA-4021-28FC-26AA-464274194673}"/>
          </ac:spMkLst>
        </pc:spChg>
        <pc:spChg chg="mod">
          <ac:chgData name="Kulinich Bohdan" userId="48e65c9f34e137d0" providerId="LiveId" clId="{F09D9DD7-8A38-DD4D-BB55-522748CC6DB1}" dt="2023-07-27T10:33:14.078" v="82" actId="122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F09D9DD7-8A38-DD4D-BB55-522748CC6DB1}" dt="2023-07-27T10:32:57.660" v="47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F09D9DD7-8A38-DD4D-BB55-522748CC6DB1}" dt="2023-08-12T18:34:57.585" v="665" actId="404"/>
        <pc:sldMkLst>
          <pc:docMk/>
          <pc:sldMk cId="830744207" sldId="291"/>
        </pc:sldMkLst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2" creationId="{99BB3DAE-74E2-ED3D-A5D0-71D16F762C82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4" creationId="{DED0917B-0B16-CDAB-7AA2-BEB7B00AE1B4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5" creationId="{99DAE7C5-0F70-E260-DBDD-F970F9F677B6}"/>
          </ac:spMkLst>
        </pc:spChg>
        <pc:spChg chg="add del mod">
          <ac:chgData name="Kulinich Bohdan" userId="48e65c9f34e137d0" providerId="LiveId" clId="{F09D9DD7-8A38-DD4D-BB55-522748CC6DB1}" dt="2023-08-11T16:13:45.131" v="149" actId="478"/>
          <ac:spMkLst>
            <pc:docMk/>
            <pc:sldMk cId="830744207" sldId="291"/>
            <ac:spMk id="6" creationId="{B59C8FD1-6A46-D487-F003-9EB9D5252166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4" creationId="{43D94C39-F048-8868-2BBE-B9281EFE9525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1T16:30:56.351" v="182" actId="478"/>
          <ac:spMkLst>
            <pc:docMk/>
            <pc:sldMk cId="830744207" sldId="291"/>
            <ac:spMk id="29" creationId="{09F6E885-A28F-E192-3CFF-357CC0B183C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5" creationId="{CC1D6343-BFE5-9DC4-79A0-582DD6704040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6" creationId="{C6649841-63C9-7390-1D70-F0F7922FE8BE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0" creationId="{EC258236-9EB6-4DE2-67C2-9EBE669168D4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2" creationId="{FA1D6B4B-F5C5-4553-1F8E-A407DCBF039F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4" creationId="{A9AE9583-1FBD-4D9E-59BA-132631A79DF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103" creationId="{6D5BE85E-219A-24EC-980F-B46A13BAC07A}"/>
          </ac:spMkLst>
        </pc:spChg>
        <pc:spChg chg="add mod">
          <ac:chgData name="Kulinich Bohdan" userId="48e65c9f34e137d0" providerId="LiveId" clId="{F09D9DD7-8A38-DD4D-BB55-522748CC6DB1}" dt="2023-08-12T18:30:11.932" v="565" actId="1037"/>
          <ac:spMkLst>
            <pc:docMk/>
            <pc:sldMk cId="830744207" sldId="291"/>
            <ac:spMk id="106" creationId="{B928BF1C-4DE4-612A-68A0-9571DAEB0D2B}"/>
          </ac:spMkLst>
        </pc:spChg>
        <pc:spChg chg="add del mod">
          <ac:chgData name="Kulinich Bohdan" userId="48e65c9f34e137d0" providerId="LiveId" clId="{F09D9DD7-8A38-DD4D-BB55-522748CC6DB1}" dt="2023-08-11T17:59:53.434" v="264" actId="478"/>
          <ac:spMkLst>
            <pc:docMk/>
            <pc:sldMk cId="830744207" sldId="291"/>
            <ac:spMk id="107" creationId="{461792D0-BAF9-F6CB-7E80-5B0AFBFDEC5E}"/>
          </ac:spMkLst>
        </pc:spChg>
        <pc:spChg chg="add mod">
          <ac:chgData name="Kulinich Bohdan" userId="48e65c9f34e137d0" providerId="LiveId" clId="{F09D9DD7-8A38-DD4D-BB55-522748CC6DB1}" dt="2023-08-12T18:34:57.585" v="665" actId="404"/>
          <ac:spMkLst>
            <pc:docMk/>
            <pc:sldMk cId="830744207" sldId="291"/>
            <ac:spMk id="108" creationId="{7B2E86BF-7BF3-BB02-C43C-25A42E66D13B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09" creationId="{395CF0C8-8B09-D003-2C5D-6960A549DAFD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0" creationId="{6CE0015C-F52B-7BDD-29B1-D09A19356D1F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1" creationId="{10BD1EDB-0053-6662-0B6E-FBB72ADA1305}"/>
          </ac:spMkLst>
        </pc:spChg>
        <pc:spChg chg="add mod">
          <ac:chgData name="Kulinich Bohdan" userId="48e65c9f34e137d0" providerId="LiveId" clId="{F09D9DD7-8A38-DD4D-BB55-522748CC6DB1}" dt="2023-08-11T18:20:02.695" v="463" actId="1076"/>
          <ac:spMkLst>
            <pc:docMk/>
            <pc:sldMk cId="830744207" sldId="291"/>
            <ac:spMk id="112" creationId="{C10AB638-57B8-DEAC-DE66-FBC39DF43EA0}"/>
          </ac:spMkLst>
        </pc:spChg>
        <pc:spChg chg="add mod">
          <ac:chgData name="Kulinich Bohdan" userId="48e65c9f34e137d0" providerId="LiveId" clId="{F09D9DD7-8A38-DD4D-BB55-522748CC6DB1}" dt="2023-08-11T18:23:35.674" v="472" actId="1076"/>
          <ac:spMkLst>
            <pc:docMk/>
            <pc:sldMk cId="830744207" sldId="291"/>
            <ac:spMk id="113" creationId="{8D85D24C-9DAF-AAD2-D4F9-845B9A2700B4}"/>
          </ac:spMkLst>
        </pc:spChg>
        <pc:spChg chg="add mod">
          <ac:chgData name="Kulinich Bohdan" userId="48e65c9f34e137d0" providerId="LiveId" clId="{F09D9DD7-8A38-DD4D-BB55-522748CC6DB1}" dt="2023-08-12T18:33:49.572" v="664" actId="207"/>
          <ac:spMkLst>
            <pc:docMk/>
            <pc:sldMk cId="830744207" sldId="291"/>
            <ac:spMk id="114" creationId="{E7C1D51D-8C59-CFCA-7DBC-9CC9536E3A3D}"/>
          </ac:spMkLst>
        </pc:spChg>
        <pc:spChg chg="add mod">
          <ac:chgData name="Kulinich Bohdan" userId="48e65c9f34e137d0" providerId="LiveId" clId="{F09D9DD7-8A38-DD4D-BB55-522748CC6DB1}" dt="2023-08-12T18:33:29.284" v="663" actId="207"/>
          <ac:spMkLst>
            <pc:docMk/>
            <pc:sldMk cId="830744207" sldId="291"/>
            <ac:spMk id="115" creationId="{B840823C-039C-46F1-26DD-C96D09D6369F}"/>
          </ac:spMkLst>
        </pc:spChg>
        <pc:grpChg chg="add del mod">
          <ac:chgData name="Kulinich Bohdan" userId="48e65c9f34e137d0" providerId="LiveId" clId="{F09D9DD7-8A38-DD4D-BB55-522748CC6DB1}" dt="2023-08-11T16:27:19.203" v="156" actId="165"/>
          <ac:grpSpMkLst>
            <pc:docMk/>
            <pc:sldMk cId="830744207" sldId="291"/>
            <ac:grpSpMk id="12" creationId="{66C5ACB6-E02D-8CA9-F939-D75969599526}"/>
          </ac:grpSpMkLst>
        </pc:grpChg>
        <pc:grpChg chg="add del mod">
          <ac:chgData name="Kulinich Bohdan" userId="48e65c9f34e137d0" providerId="LiveId" clId="{F09D9DD7-8A38-DD4D-BB55-522748CC6DB1}" dt="2023-08-12T18:21:51.835" v="477" actId="165"/>
          <ac:grpSpMkLst>
            <pc:docMk/>
            <pc:sldMk cId="830744207" sldId="291"/>
            <ac:grpSpMk id="28" creationId="{7097BD4E-14B6-6F46-04C7-B9BF4142AA88}"/>
          </ac:grpSpMkLst>
        </pc:grpChg>
        <pc:grpChg chg="add del mod">
          <ac:chgData name="Kulinich Bohdan" userId="48e65c9f34e137d0" providerId="LiveId" clId="{F09D9DD7-8A38-DD4D-BB55-522748CC6DB1}" dt="2023-08-12T18:21:55.778" v="478" actId="165"/>
          <ac:grpSpMkLst>
            <pc:docMk/>
            <pc:sldMk cId="830744207" sldId="291"/>
            <ac:grpSpMk id="30" creationId="{738E63DB-441D-9D7D-DD42-5CE33C4EBE50}"/>
          </ac:grpSpMkLst>
        </pc:grpChg>
        <pc:grpChg chg="add del mod">
          <ac:chgData name="Kulinich Bohdan" userId="48e65c9f34e137d0" providerId="LiveId" clId="{F09D9DD7-8A38-DD4D-BB55-522748CC6DB1}" dt="2023-08-12T18:21:58.517" v="479" actId="165"/>
          <ac:grpSpMkLst>
            <pc:docMk/>
            <pc:sldMk cId="830744207" sldId="291"/>
            <ac:grpSpMk id="35" creationId="{B39E9880-96C0-ED53-F5DF-1BA52E9E20C5}"/>
          </ac:grpSpMkLst>
        </pc:grpChg>
        <pc:grpChg chg="del">
          <ac:chgData name="Kulinich Bohdan" userId="48e65c9f34e137d0" providerId="LiveId" clId="{F09D9DD7-8A38-DD4D-BB55-522748CC6DB1}" dt="2023-08-11T16:11:47.462" v="119" actId="478"/>
          <ac:grpSpMkLst>
            <pc:docMk/>
            <pc:sldMk cId="830744207" sldId="291"/>
            <ac:grpSpMk id="100" creationId="{B75083C7-A794-9E3F-F632-2148F50B2974}"/>
          </ac:grpSpMkLst>
        </pc:grpChg>
        <pc:picChg chg="del">
          <ac:chgData name="Kulinich Bohdan" userId="48e65c9f34e137d0" providerId="LiveId" clId="{F09D9DD7-8A38-DD4D-BB55-522748CC6DB1}" dt="2023-08-11T16:11:47.462" v="119" actId="478"/>
          <ac:picMkLst>
            <pc:docMk/>
            <pc:sldMk cId="830744207" sldId="291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7" creationId="{8F9CE0D2-4F40-2278-8D1F-2DBFD4BFBDF8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8" creationId="{9AD364ED-2C5A-6131-14D2-4D3090359165}"/>
          </ac:cxnSpMkLst>
        </pc:cxnChg>
        <pc:cxnChg chg="add del mod topLvl">
          <ac:chgData name="Kulinich Bohdan" userId="48e65c9f34e137d0" providerId="LiveId" clId="{F09D9DD7-8A38-DD4D-BB55-522748CC6DB1}" dt="2023-08-11T16:27:49.574" v="165" actId="478"/>
          <ac:cxnSpMkLst>
            <pc:docMk/>
            <pc:sldMk cId="830744207" sldId="291"/>
            <ac:cxnSpMk id="9" creationId="{FA809BA6-487C-CC35-ABD0-3E675CDB5E6F}"/>
          </ac:cxnSpMkLst>
        </pc:cxnChg>
        <pc:cxnChg chg="add del mod topLvl">
          <ac:chgData name="Kulinich Bohdan" userId="48e65c9f34e137d0" providerId="LiveId" clId="{F09D9DD7-8A38-DD4D-BB55-522748CC6DB1}" dt="2023-08-11T16:27:31.400" v="159" actId="478"/>
          <ac:cxnSpMkLst>
            <pc:docMk/>
            <pc:sldMk cId="830744207" sldId="291"/>
            <ac:cxnSpMk id="10" creationId="{5A031DC4-599D-B8FC-2374-0740DF504232}"/>
          </ac:cxnSpMkLst>
        </pc:cxnChg>
        <pc:cxnChg chg="add del mod">
          <ac:chgData name="Kulinich Bohdan" userId="48e65c9f34e137d0" providerId="LiveId" clId="{F09D9DD7-8A38-DD4D-BB55-522748CC6DB1}" dt="2023-08-11T16:27:47.956" v="164" actId="478"/>
          <ac:cxnSpMkLst>
            <pc:docMk/>
            <pc:sldMk cId="830744207" sldId="291"/>
            <ac:cxnSpMk id="14" creationId="{0736FCB9-605F-EEAC-0AF2-C057D5F9773F}"/>
          </ac:cxnSpMkLst>
        </pc:cxnChg>
        <pc:cxnChg chg="add del mod">
          <ac:chgData name="Kulinich Bohdan" userId="48e65c9f34e137d0" providerId="LiveId" clId="{F09D9DD7-8A38-DD4D-BB55-522748CC6DB1}" dt="2023-08-11T16:30:18.590" v="171" actId="478"/>
          <ac:cxnSpMkLst>
            <pc:docMk/>
            <pc:sldMk cId="830744207" sldId="291"/>
            <ac:cxnSpMk id="18" creationId="{5FD10682-6A24-4DF8-F424-7D027BF76A2F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5" creationId="{E92CA5BB-E904-D618-7F01-FB098302B5C9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7" creationId="{E62AC48F-1C4C-49BA-2CDC-6954EA6DE4E3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1" creationId="{CADFF772-071F-CA1C-9A05-D085056F1A2F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2" creationId="{BD7D67B2-3F76-245A-DF46-6989D076FA81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3" creationId="{4B1C47B5-5C8B-CB64-F309-661773F7AC26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4" creationId="{8065AA3E-321A-4FBB-6363-2630DB8971D2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6" creationId="{C45CB06A-E15F-E2A1-C948-8F3EDF0D7584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7" creationId="{264F971B-B4D8-F166-CF1C-5D2B7BB626CE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8" creationId="{9A5FC07B-202E-BE8C-5D54-470293D4DBB8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9" creationId="{EAD37AF9-6F6E-D0CB-D2E0-9F4769A0D5BF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40" creationId="{7D7680C4-76AB-B753-FEAA-0A33235A2793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1" creationId="{A7025F6F-0DBC-EA04-21B0-00A507E27D2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5" creationId="{7745237D-2D73-6504-5CBC-33E4DD7AC8B1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63" creationId="{69B6C9EF-91B2-0240-A250-730E07E566B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104" creationId="{C5C46A6A-9132-27E4-9D50-6E9A9CA6ACFF}"/>
          </ac:cxnSpMkLst>
        </pc:cxnChg>
      </pc:sldChg>
      <pc:sldChg chg="del">
        <pc:chgData name="Kulinich Bohdan" userId="48e65c9f34e137d0" providerId="LiveId" clId="{F09D9DD7-8A38-DD4D-BB55-522748CC6DB1}" dt="2023-08-13T10:49:43.690" v="1587" actId="2696"/>
        <pc:sldMkLst>
          <pc:docMk/>
          <pc:sldMk cId="4088897397" sldId="292"/>
        </pc:sldMkLst>
      </pc:sldChg>
      <pc:sldChg chg="addSp delSp modSp mod setBg delAnim modAnim">
        <pc:chgData name="Kulinich Bohdan" userId="48e65c9f34e137d0" providerId="LiveId" clId="{F09D9DD7-8A38-DD4D-BB55-522748CC6DB1}" dt="2023-08-14T11:26:58.863" v="3414"/>
        <pc:sldMkLst>
          <pc:docMk/>
          <pc:sldMk cId="727371810" sldId="293"/>
        </pc:sldMkLst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29" creationId="{ACC88B12-DB92-B135-6F00-06C2CAB41952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0" creationId="{21A496F2-7354-409E-598C-6697975CBE93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1" creationId="{EF980770-993D-B26B-2E64-53C692FF89EA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2" creationId="{B8D6B479-AA80-02BE-D075-A14F4C0E0792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4" creationId="{9ECD122E-7343-22EE-CD1E-DB2E4CC209EC}"/>
          </ac:spMkLst>
        </pc:spChg>
        <pc:spChg chg="mod">
          <ac:chgData name="Kulinich Bohdan" userId="48e65c9f34e137d0" providerId="LiveId" clId="{F09D9DD7-8A38-DD4D-BB55-522748CC6DB1}" dt="2023-08-14T07:21:02.453" v="2960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7" creationId="{D1F8E368-60CE-B5CC-E9CE-424C535A7662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39" creationId="{F86A4966-F788-A75D-2CE0-C15BD7C84FCE}"/>
          </ac:spMkLst>
        </pc:spChg>
        <pc:spChg chg="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40" creationId="{AD6E257A-FDA0-4FF6-AEC0-B6954E5B6E6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66" creationId="{C8C00D57-CAA5-3B6C-3850-1308EDCAA548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2" creationId="{9A2901D4-6350-808B-A61F-D546EE156CB3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3" creationId="{D48ADB5A-2A02-17BB-4175-515F66093E66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1" creationId="{90216A45-DE3D-21E5-4BD6-DE06204AADE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2" creationId="{A48E0CDD-FA08-9447-280F-FF657F70B42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3" creationId="{AC07554A-A474-CF39-BF15-0955941301F1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4" creationId="{15F90F1D-E2BC-F6FD-FEAA-883F16B1413C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6" creationId="{803AC117-7E04-F6BC-93BE-97DD6A6D5977}"/>
          </ac:spMkLst>
        </pc:spChg>
        <pc:spChg chg="add del mod">
          <ac:chgData name="Kulinich Bohdan" userId="48e65c9f34e137d0" providerId="LiveId" clId="{F09D9DD7-8A38-DD4D-BB55-522748CC6DB1}" dt="2023-08-14T11:21:30.677" v="3390" actId="478"/>
          <ac:spMkLst>
            <pc:docMk/>
            <pc:sldMk cId="727371810" sldId="293"/>
            <ac:spMk id="87" creationId="{86A77E9F-B43F-5F2A-ADDF-86C047CD7244}"/>
          </ac:spMkLst>
        </pc:spChg>
        <pc:spChg chg="add mod">
          <ac:chgData name="Kulinich Bohdan" userId="48e65c9f34e137d0" providerId="LiveId" clId="{F09D9DD7-8A38-DD4D-BB55-522748CC6DB1}" dt="2023-08-14T11:21:48.163" v="3391" actId="1076"/>
          <ac:spMkLst>
            <pc:docMk/>
            <pc:sldMk cId="727371810" sldId="293"/>
            <ac:spMk id="88" creationId="{0BC5A328-F6D2-4E8A-9547-1792F822319F}"/>
          </ac:spMkLst>
        </pc:spChg>
        <pc:spChg chg="del mod">
          <ac:chgData name="Kulinich Bohdan" userId="48e65c9f34e137d0" providerId="LiveId" clId="{F09D9DD7-8A38-DD4D-BB55-522748CC6DB1}" dt="2023-08-13T17:52:06.543" v="1836" actId="478"/>
          <ac:spMkLst>
            <pc:docMk/>
            <pc:sldMk cId="727371810" sldId="293"/>
            <ac:spMk id="90" creationId="{A98090FE-D4DA-9765-21D3-875A89579E9B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91" creationId="{CEEB80FF-7CE9-8BF3-1F2A-8B3F54A4D9A1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3" creationId="{F5815B4F-9A3F-13A7-CA63-E20174808090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3" creationId="{532ECE65-1677-D513-141E-6EC4ECDE4AE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4" creationId="{5CF9CE17-2454-9CDA-F2F8-F73BDF15622F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6" creationId="{2D434103-7E27-A3FA-7BE5-DB63CC02E412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7" creationId="{947EA6DF-630F-7C48-6D37-7E9DD70B4E2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63" creationId="{800E0D29-B33C-9126-7413-58636C2D52BD}"/>
          </ac:spMkLst>
        </pc:spChg>
        <pc:grpChg chg="del">
          <ac:chgData name="Kulinich Bohdan" userId="48e65c9f34e137d0" providerId="LiveId" clId="{F09D9DD7-8A38-DD4D-BB55-522748CC6DB1}" dt="2023-08-13T17:52:03.211" v="1834" actId="478"/>
          <ac:grpSpMkLst>
            <pc:docMk/>
            <pc:sldMk cId="727371810" sldId="293"/>
            <ac:grpSpMk id="158" creationId="{BD01581A-1D22-E437-9FC0-68EE4951EC5D}"/>
          </ac:grpSpMkLst>
        </pc:grpChg>
        <pc:grpChg chg="del">
          <ac:chgData name="Kulinich Bohdan" userId="48e65c9f34e137d0" providerId="LiveId" clId="{F09D9DD7-8A38-DD4D-BB55-522748CC6DB1}" dt="2023-08-13T17:51:51.158" v="1830" actId="478"/>
          <ac:grpSpMkLst>
            <pc:docMk/>
            <pc:sldMk cId="727371810" sldId="293"/>
            <ac:grpSpMk id="168" creationId="{D4E8B26A-A436-CFAE-2BA2-14E90284242E}"/>
          </ac:grpSpMkLst>
        </pc:grpChg>
        <pc:picChg chg="mod modVis">
          <ac:chgData name="Kulinich Bohdan" userId="48e65c9f34e137d0" providerId="LiveId" clId="{F09D9DD7-8A38-DD4D-BB55-522748CC6DB1}" dt="2023-08-13T19:57:07.255" v="2009" actId="14430"/>
          <ac:picMkLst>
            <pc:docMk/>
            <pc:sldMk cId="727371810" sldId="293"/>
            <ac:picMk id="33" creationId="{8EEBD824-5DFB-5A38-9097-3C6518E6BC16}"/>
          </ac:picMkLst>
        </pc:pic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5" creationId="{27EE1DF3-AA4D-8CB6-72D4-A6B2CBD174AA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0" creationId="{3C689884-CF9A-5F50-24C2-6E1916BFECAE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" creationId="{61F4C394-499E-1612-D3DF-5490050066C0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4" creationId="{CC79F63F-8336-C620-5673-E85C3CD0036E}"/>
          </ac:cxnSpMkLst>
        </pc:cxnChg>
        <pc:cxnChg chg="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5" creationId="{7398976F-6F23-B957-EC14-5115A3DAB1DE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67" creationId="{8EFD5424-1DCA-7EB3-6A02-73C02E9A2AD3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4" creationId="{D2F95875-C1B7-8139-18E7-6CAF03900602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7" creationId="{E062A6B2-8039-577C-C85E-545F9F9CE10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85" creationId="{E860DD49-C721-AB3C-71E9-9F8777B6DC9D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95" creationId="{B5DB616B-8C1C-EC49-762B-83760A2FA931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02" creationId="{E64ED5E6-20DE-3064-C2D8-3BAF9560376F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5" creationId="{6BD4AB58-9785-8800-1B60-A24F5EC6C74A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40" creationId="{8EE34A5F-D1E7-BFCC-6D63-2B73FDA75FF6}"/>
          </ac:cxnSpMkLst>
        </pc:cxnChg>
      </pc:sldChg>
      <pc:sldChg chg="addSp delSp modSp mod delAnim modAnim">
        <pc:chgData name="Kulinich Bohdan" userId="48e65c9f34e137d0" providerId="LiveId" clId="{F09D9DD7-8A38-DD4D-BB55-522748CC6DB1}" dt="2023-08-16T15:07:29.634" v="3786" actId="1037"/>
        <pc:sldMkLst>
          <pc:docMk/>
          <pc:sldMk cId="171306018" sldId="296"/>
        </pc:sldMkLst>
        <pc:spChg chg="add del mod">
          <ac:chgData name="Kulinich Bohdan" userId="48e65c9f34e137d0" providerId="LiveId" clId="{F09D9DD7-8A38-DD4D-BB55-522748CC6DB1}" dt="2023-08-16T06:28:27.276" v="3784" actId="478"/>
          <ac:spMkLst>
            <pc:docMk/>
            <pc:sldMk cId="171306018" sldId="296"/>
            <ac:spMk id="2" creationId="{68699898-CA6C-52F3-401E-508146B23AEE}"/>
          </ac:spMkLst>
        </pc:spChg>
        <pc:spChg chg="add mod">
          <ac:chgData name="Kulinich Bohdan" userId="48e65c9f34e137d0" providerId="LiveId" clId="{F09D9DD7-8A38-DD4D-BB55-522748CC6DB1}" dt="2023-08-13T10:15:39.562" v="1539" actId="14100"/>
          <ac:spMkLst>
            <pc:docMk/>
            <pc:sldMk cId="171306018" sldId="296"/>
            <ac:spMk id="4" creationId="{84046E93-2C52-2AA5-4898-092376C2F325}"/>
          </ac:spMkLst>
        </pc:spChg>
        <pc:spChg chg="add del mod">
          <ac:chgData name="Kulinich Bohdan" userId="48e65c9f34e137d0" providerId="LiveId" clId="{F09D9DD7-8A38-DD4D-BB55-522748CC6DB1}" dt="2023-08-12T18:50:33.506" v="704" actId="478"/>
          <ac:spMkLst>
            <pc:docMk/>
            <pc:sldMk cId="171306018" sldId="296"/>
            <ac:spMk id="5" creationId="{DA0C9ADB-1106-3669-4BDC-A236176CA41D}"/>
          </ac:spMkLst>
        </pc:spChg>
        <pc:spChg chg="add mod">
          <ac:chgData name="Kulinich Bohdan" userId="48e65c9f34e137d0" providerId="LiveId" clId="{F09D9DD7-8A38-DD4D-BB55-522748CC6DB1}" dt="2023-08-13T11:38:42.537" v="1657" actId="14100"/>
          <ac:spMkLst>
            <pc:docMk/>
            <pc:sldMk cId="171306018" sldId="296"/>
            <ac:spMk id="6" creationId="{B506EB9A-B27D-3323-DCD0-A9290DFA3982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4" creationId="{148DD6F2-7452-0309-6C66-EC0C1F74A8F7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5" creationId="{ECB8ABAC-5525-5AF2-9EC7-A31E9DBFCA15}"/>
          </ac:spMkLst>
        </pc:spChg>
        <pc:spChg chg="add mod">
          <ac:chgData name="Kulinich Bohdan" userId="48e65c9f34e137d0" providerId="LiveId" clId="{F09D9DD7-8A38-DD4D-BB55-522748CC6DB1}" dt="2023-08-16T15:07:29.634" v="3786" actId="1037"/>
          <ac:spMkLst>
            <pc:docMk/>
            <pc:sldMk cId="171306018" sldId="296"/>
            <ac:spMk id="17" creationId="{84FCFA00-3972-7057-E5F8-B517F4791E5C}"/>
          </ac:spMkLst>
        </pc:spChg>
        <pc:spChg chg="add del mod">
          <ac:chgData name="Kulinich Bohdan" userId="48e65c9f34e137d0" providerId="LiveId" clId="{F09D9DD7-8A38-DD4D-BB55-522748CC6DB1}" dt="2023-08-12T19:03:59.638" v="798" actId="478"/>
          <ac:spMkLst>
            <pc:docMk/>
            <pc:sldMk cId="171306018" sldId="296"/>
            <ac:spMk id="18" creationId="{5A1D93FF-406D-B89E-99D4-0CE239EB9673}"/>
          </ac:spMkLst>
        </pc:spChg>
        <pc:spChg chg="add mod modVis">
          <ac:chgData name="Kulinich Bohdan" userId="48e65c9f34e137d0" providerId="LiveId" clId="{F09D9DD7-8A38-DD4D-BB55-522748CC6DB1}" dt="2023-08-13T11:41:53.807" v="1673" actId="14430"/>
          <ac:spMkLst>
            <pc:docMk/>
            <pc:sldMk cId="171306018" sldId="296"/>
            <ac:spMk id="19" creationId="{9CB38ED6-A79A-C9B5-43D5-E4BAAAD76ECA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F09D9DD7-8A38-DD4D-BB55-522748CC6DB1}" dt="2023-08-12T19:06:59.629" v="859"/>
          <ac:spMkLst>
            <pc:docMk/>
            <pc:sldMk cId="171306018" sldId="296"/>
            <ac:spMk id="25" creationId="{D29BC6A6-57C4-664C-3C06-B62224B602B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2T19:07:00.468" v="860" actId="478"/>
          <ac:spMkLst>
            <pc:docMk/>
            <pc:sldMk cId="171306018" sldId="296"/>
            <ac:spMk id="27" creationId="{94F521EB-98C2-F391-2610-95649739C568}"/>
          </ac:spMkLst>
        </pc:spChg>
        <pc:spChg chg="add mod">
          <ac:chgData name="Kulinich Bohdan" userId="48e65c9f34e137d0" providerId="LiveId" clId="{F09D9DD7-8A38-DD4D-BB55-522748CC6DB1}" dt="2023-08-13T13:00:41.526" v="1827" actId="20577"/>
          <ac:spMkLst>
            <pc:docMk/>
            <pc:sldMk cId="171306018" sldId="296"/>
            <ac:spMk id="28" creationId="{2718C6B1-79B0-AFA0-2D98-B97B657B28B0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67" creationId="{E604EAB2-7891-182C-B6C7-1AEA0CA5A6DA}"/>
          </ac:spMkLst>
        </pc:spChg>
        <pc:spChg chg="add mod">
          <ac:chgData name="Kulinich Bohdan" userId="48e65c9f34e137d0" providerId="LiveId" clId="{F09D9DD7-8A38-DD4D-BB55-522748CC6DB1}" dt="2023-08-13T10:14:57.018" v="1499" actId="1076"/>
          <ac:spMkLst>
            <pc:docMk/>
            <pc:sldMk cId="171306018" sldId="296"/>
            <ac:spMk id="68" creationId="{9A1178BB-5B5A-006A-0284-8D3C7AEB86C2}"/>
          </ac:spMkLst>
        </pc:spChg>
        <pc:spChg chg="add mod">
          <ac:chgData name="Kulinich Bohdan" userId="48e65c9f34e137d0" providerId="LiveId" clId="{F09D9DD7-8A38-DD4D-BB55-522748CC6DB1}" dt="2023-08-13T10:15:09.058" v="1536" actId="1036"/>
          <ac:spMkLst>
            <pc:docMk/>
            <pc:sldMk cId="171306018" sldId="296"/>
            <ac:spMk id="103" creationId="{02DBE364-D179-EFA1-7869-C48444D18E65}"/>
          </ac:spMkLst>
        </pc:spChg>
        <pc:spChg chg="add mod">
          <ac:chgData name="Kulinich Bohdan" userId="48e65c9f34e137d0" providerId="LiveId" clId="{F09D9DD7-8A38-DD4D-BB55-522748CC6DB1}" dt="2023-08-13T10:15:05.260" v="1527" actId="1037"/>
          <ac:spMkLst>
            <pc:docMk/>
            <pc:sldMk cId="171306018" sldId="296"/>
            <ac:spMk id="104" creationId="{095DB425-A38D-4CA6-6E36-1B50E65F66F2}"/>
          </ac:spMkLst>
        </pc:spChg>
        <pc:spChg chg="add mod">
          <ac:chgData name="Kulinich Bohdan" userId="48e65c9f34e137d0" providerId="LiveId" clId="{F09D9DD7-8A38-DD4D-BB55-522748CC6DB1}" dt="2023-08-13T11:38:24.144" v="1654" actId="14100"/>
          <ac:spMkLst>
            <pc:docMk/>
            <pc:sldMk cId="171306018" sldId="296"/>
            <ac:spMk id="105" creationId="{A316468A-B96D-180D-47EA-A442B3EEF2D7}"/>
          </ac:spMkLst>
        </pc:spChg>
        <pc:spChg chg="add mod modVis">
          <ac:chgData name="Kulinich Bohdan" userId="48e65c9f34e137d0" providerId="LiveId" clId="{F09D9DD7-8A38-DD4D-BB55-522748CC6DB1}" dt="2023-08-13T11:44:52.021" v="1747" actId="14430"/>
          <ac:spMkLst>
            <pc:docMk/>
            <pc:sldMk cId="171306018" sldId="296"/>
            <ac:spMk id="106" creationId="{45195832-BC8A-059F-E745-755E6EC4E620}"/>
          </ac:spMkLst>
        </pc:spChg>
        <pc:spChg chg="add mod">
          <ac:chgData name="Kulinich Bohdan" userId="48e65c9f34e137d0" providerId="LiveId" clId="{F09D9DD7-8A38-DD4D-BB55-522748CC6DB1}" dt="2023-08-13T10:14:38.242" v="1494" actId="571"/>
          <ac:spMkLst>
            <pc:docMk/>
            <pc:sldMk cId="171306018" sldId="296"/>
            <ac:spMk id="107" creationId="{AF6872A3-AA23-4C8B-0F77-4617CD03C947}"/>
          </ac:spMkLst>
        </pc:spChg>
        <pc:spChg chg="add mod modVis">
          <ac:chgData name="Kulinich Bohdan" userId="48e65c9f34e137d0" providerId="LiveId" clId="{F09D9DD7-8A38-DD4D-BB55-522748CC6DB1}" dt="2023-08-13T11:39:32.366" v="1670" actId="1035"/>
          <ac:spMkLst>
            <pc:docMk/>
            <pc:sldMk cId="171306018" sldId="296"/>
            <ac:spMk id="111" creationId="{40A90B7D-31C7-5DBA-37D9-64EAB0C3CAD3}"/>
          </ac:spMkLst>
        </pc:spChg>
        <pc:spChg chg="add mod modVis">
          <ac:chgData name="Kulinich Bohdan" userId="48e65c9f34e137d0" providerId="LiveId" clId="{F09D9DD7-8A38-DD4D-BB55-522748CC6DB1}" dt="2023-08-13T11:39:37.423" v="1672" actId="1035"/>
          <ac:spMkLst>
            <pc:docMk/>
            <pc:sldMk cId="171306018" sldId="296"/>
            <ac:spMk id="112" creationId="{52363C10-AAB8-FC45-D499-CC03AE49B866}"/>
          </ac:spMkLst>
        </pc:spChg>
        <pc:spChg chg="add del">
          <ac:chgData name="Kulinich Bohdan" userId="48e65c9f34e137d0" providerId="LiveId" clId="{F09D9DD7-8A38-DD4D-BB55-522748CC6DB1}" dt="2023-08-13T11:36:46.563" v="1634" actId="22"/>
          <ac:spMkLst>
            <pc:docMk/>
            <pc:sldMk cId="171306018" sldId="296"/>
            <ac:spMk id="114" creationId="{8F0DB96C-4AF1-BAEF-E83D-30A321AA7DBF}"/>
          </ac:spMkLst>
        </pc:spChg>
        <pc:spChg chg="add mod">
          <ac:chgData name="Kulinich Bohdan" userId="48e65c9f34e137d0" providerId="LiveId" clId="{F09D9DD7-8A38-DD4D-BB55-522748CC6DB1}" dt="2023-08-13T11:39:35.046" v="1671" actId="1036"/>
          <ac:spMkLst>
            <pc:docMk/>
            <pc:sldMk cId="171306018" sldId="296"/>
            <ac:spMk id="115" creationId="{B84D3E32-42E3-66B2-BAF2-B72A65918922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7" creationId="{23C82392-09F9-972C-5CB6-EAA8D249AFF0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9" creationId="{F32E24F3-427D-02C7-3709-71FC9D7395D6}"/>
          </ac:spMkLst>
        </pc:spChg>
        <pc:spChg chg="add mod">
          <ac:chgData name="Kulinich Bohdan" userId="48e65c9f34e137d0" providerId="LiveId" clId="{F09D9DD7-8A38-DD4D-BB55-522748CC6DB1}" dt="2023-08-13T11:44:23.287" v="1740" actId="14100"/>
          <ac:spMkLst>
            <pc:docMk/>
            <pc:sldMk cId="171306018" sldId="296"/>
            <ac:spMk id="121" creationId="{5FD04472-A4C5-1004-1859-DC88A3B43274}"/>
          </ac:spMkLst>
        </pc:spChg>
        <pc:spChg chg="add mod">
          <ac:chgData name="Kulinich Bohdan" userId="48e65c9f34e137d0" providerId="LiveId" clId="{F09D9DD7-8A38-DD4D-BB55-522748CC6DB1}" dt="2023-08-13T11:44:15.224" v="1739" actId="14100"/>
          <ac:spMkLst>
            <pc:docMk/>
            <pc:sldMk cId="171306018" sldId="296"/>
            <ac:spMk id="126" creationId="{D6EA08E8-4882-5503-2105-6B616E45820F}"/>
          </ac:spMkLst>
        </pc:spChg>
        <pc:spChg chg="add mod">
          <ac:chgData name="Kulinich Bohdan" userId="48e65c9f34e137d0" providerId="LiveId" clId="{F09D9DD7-8A38-DD4D-BB55-522748CC6DB1}" dt="2023-08-13T11:44:34.228" v="1743" actId="1076"/>
          <ac:spMkLst>
            <pc:docMk/>
            <pc:sldMk cId="171306018" sldId="296"/>
            <ac:spMk id="128" creationId="{7B75C4C2-3346-98E2-364B-3E824AD6B441}"/>
          </ac:spMkLst>
        </pc:spChg>
        <pc:spChg chg="add mod">
          <ac:chgData name="Kulinich Bohdan" userId="48e65c9f34e137d0" providerId="LiveId" clId="{F09D9DD7-8A38-DD4D-BB55-522748CC6DB1}" dt="2023-08-13T11:45:07.795" v="1753" actId="1076"/>
          <ac:spMkLst>
            <pc:docMk/>
            <pc:sldMk cId="171306018" sldId="296"/>
            <ac:spMk id="131" creationId="{2A5AC6C3-CFDF-9A2E-D271-748748A337F7}"/>
          </ac:spMkLst>
        </pc:spChg>
        <pc:spChg chg="mod">
          <ac:chgData name="Kulinich Bohdan" userId="48e65c9f34e137d0" providerId="LiveId" clId="{F09D9DD7-8A38-DD4D-BB55-522748CC6DB1}" dt="2023-08-13T11:38:45.334" v="1658" actId="14100"/>
          <ac:spMkLst>
            <pc:docMk/>
            <pc:sldMk cId="171306018" sldId="296"/>
            <ac:spMk id="275" creationId="{7B07220B-437E-5177-388D-8CFBD7EA8BAA}"/>
          </ac:spMkLst>
        </pc:spChg>
        <pc:spChg chg="mod">
          <ac:chgData name="Kulinich Bohdan" userId="48e65c9f34e137d0" providerId="LiveId" clId="{F09D9DD7-8A38-DD4D-BB55-522748CC6DB1}" dt="2023-08-13T10:14:25.004" v="1490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">
          <ac:chgData name="Kulinich Bohdan" userId="48e65c9f34e137d0" providerId="LiveId" clId="{F09D9DD7-8A38-DD4D-BB55-522748CC6DB1}" dt="2023-08-13T10:35:43.511" v="1565" actId="165"/>
          <ac:grpSpMkLst>
            <pc:docMk/>
            <pc:sldMk cId="171306018" sldId="296"/>
            <ac:grpSpMk id="11" creationId="{0CC4AF01-D019-A50C-121E-39C80C6F52B9}"/>
          </ac:grpSpMkLst>
        </pc:grpChg>
        <pc:grpChg chg="add del mod">
          <ac:chgData name="Kulinich Bohdan" userId="48e65c9f34e137d0" providerId="LiveId" clId="{F09D9DD7-8A38-DD4D-BB55-522748CC6DB1}" dt="2023-08-13T10:00:35.570" v="1170" actId="165"/>
          <ac:grpSpMkLst>
            <pc:docMk/>
            <pc:sldMk cId="171306018" sldId="296"/>
            <ac:grpSpMk id="29" creationId="{5A160C06-6EFE-83FC-B9D1-11DBFA85380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64" creationId="{073C84D6-C25C-AF15-5BE3-BFB90481ED6B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73" creationId="{231CCBD3-D558-8B9D-F577-442384B0894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84" creationId="{3498640A-730C-8D3B-96CC-E472AA312809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95" creationId="{C3745307-9F09-149F-682D-E6831FF1EC95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274" creationId="{36E60F9A-F686-053F-309B-A50750017EB2}"/>
          </ac:grpSpMkLst>
        </pc:grp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2" creationId="{03BB9CB7-3633-7310-EA2D-DB4F9587E232}"/>
          </ac:picMkLst>
        </pc:pic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7" creationId="{215A3B70-1E0A-B3B8-4FED-D0683F5C860D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8" creationId="{D93740D9-6E25-ACCF-203F-9E667F60CE47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9" creationId="{52C3CED3-915F-60C4-DC1D-B05C3289272B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10" creationId="{F644B6C0-B39E-1F17-7981-13DC8FE27049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2" creationId="{C116BF8A-102A-5460-A7CB-126D79D6F00B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3" creationId="{FB514893-AA06-ED56-BDCB-84AD8413FD6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0" creationId="{A3734BB4-1BFD-10E1-9360-DC762FB88FE3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1" creationId="{9322B852-9CFF-D652-E13A-675F040003B6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2" creationId="{F2E1A779-1DBF-DBA0-BEA0-491824D3C35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4" creationId="{EA25D388-502F-7D11-C80B-C9B77594DB88}"/>
          </ac:cxnSpMkLst>
        </pc:cxnChg>
        <pc:cxnChg chg="add mod">
          <ac:chgData name="Kulinich Bohdan" userId="48e65c9f34e137d0" providerId="LiveId" clId="{F09D9DD7-8A38-DD4D-BB55-522748CC6DB1}" dt="2023-08-13T10:14:44.535" v="1496" actId="14100"/>
          <ac:cxnSpMkLst>
            <pc:docMk/>
            <pc:sldMk cId="171306018" sldId="296"/>
            <ac:cxnSpMk id="35" creationId="{F5F22B16-5DBB-1885-A46E-9E03CBFAC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36" creationId="{62877495-B118-1DCA-DFBD-B2279FCBF733}"/>
          </ac:cxnSpMkLst>
        </pc:cxnChg>
        <pc:cxnChg chg="add del mod">
          <ac:chgData name="Kulinich Bohdan" userId="48e65c9f34e137d0" providerId="LiveId" clId="{F09D9DD7-8A38-DD4D-BB55-522748CC6DB1}" dt="2023-08-13T09:59:03.535" v="1153" actId="478"/>
          <ac:cxnSpMkLst>
            <pc:docMk/>
            <pc:sldMk cId="171306018" sldId="296"/>
            <ac:cxnSpMk id="39" creationId="{CAA597CB-5678-3AAD-660D-C6130076F1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0" creationId="{A6DAEBDF-99D6-8449-F375-985D77C87D3E}"/>
          </ac:cxnSpMkLst>
        </pc:cxnChg>
        <pc:cxnChg chg="add mod">
          <ac:chgData name="Kulinich Bohdan" userId="48e65c9f34e137d0" providerId="LiveId" clId="{F09D9DD7-8A38-DD4D-BB55-522748CC6DB1}" dt="2023-08-13T10:14:35.106" v="1492" actId="1037"/>
          <ac:cxnSpMkLst>
            <pc:docMk/>
            <pc:sldMk cId="171306018" sldId="296"/>
            <ac:cxnSpMk id="41" creationId="{EE2725BD-E61E-5DEC-D76B-FE7E06EFD411}"/>
          </ac:cxnSpMkLst>
        </pc:cxnChg>
        <pc:cxnChg chg="add del mod">
          <ac:chgData name="Kulinich Bohdan" userId="48e65c9f34e137d0" providerId="LiveId" clId="{F09D9DD7-8A38-DD4D-BB55-522748CC6DB1}" dt="2023-08-13T09:59:14.009" v="1156" actId="478"/>
          <ac:cxnSpMkLst>
            <pc:docMk/>
            <pc:sldMk cId="171306018" sldId="296"/>
            <ac:cxnSpMk id="43" creationId="{8B952F3E-56BF-1511-8E65-09C7995A01A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4" creationId="{324B8E88-7773-DCA6-4E66-D30F0A7121B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6" creationId="{79AA3985-7905-D8F2-BBAB-8E16DDC8747C}"/>
          </ac:cxnSpMkLst>
        </pc:cxnChg>
        <pc:cxnChg chg="add mod">
          <ac:chgData name="Kulinich Bohdan" userId="48e65c9f34e137d0" providerId="LiveId" clId="{F09D9DD7-8A38-DD4D-BB55-522748CC6DB1}" dt="2023-08-13T10:14:49.128" v="1497" actId="14100"/>
          <ac:cxnSpMkLst>
            <pc:docMk/>
            <pc:sldMk cId="171306018" sldId="296"/>
            <ac:cxnSpMk id="51" creationId="{8D5AA78D-3E58-77E9-A4D3-F26A1EF7B7BC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3" creationId="{3E17F4B9-E4D7-8A21-A4F5-6613C6C27D1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54" creationId="{20B511C6-77B1-7967-7917-B829332E4D96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5" creationId="{7B2829EA-BE19-55AA-995B-7195512BC1A0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60" creationId="{4AB4BFFD-082E-5A1A-2345-0E538A87F9F3}"/>
          </ac:cxnSpMkLst>
        </pc:cxnChg>
        <pc:cxnChg chg="add mod">
          <ac:chgData name="Kulinich Bohdan" userId="48e65c9f34e137d0" providerId="LiveId" clId="{F09D9DD7-8A38-DD4D-BB55-522748CC6DB1}" dt="2023-08-13T10:14:53.742" v="1498" actId="1076"/>
          <ac:cxnSpMkLst>
            <pc:docMk/>
            <pc:sldMk cId="171306018" sldId="296"/>
            <ac:cxnSpMk id="74" creationId="{FE7BDD0C-85FE-6E37-4547-F00BB4BF8849}"/>
          </ac:cxnSpMkLst>
        </pc:cxnChg>
        <pc:cxnChg chg="add mod">
          <ac:chgData name="Kulinich Bohdan" userId="48e65c9f34e137d0" providerId="LiveId" clId="{F09D9DD7-8A38-DD4D-BB55-522748CC6DB1}" dt="2023-08-13T11:43:52.751" v="1734" actId="14100"/>
          <ac:cxnSpMkLst>
            <pc:docMk/>
            <pc:sldMk cId="171306018" sldId="296"/>
            <ac:cxnSpMk id="123" creationId="{A71ED070-A66D-5276-F46E-AFE2A08788BF}"/>
          </ac:cxnSpMkLst>
        </pc:cxnChg>
        <pc:cxnChg chg="add mod">
          <ac:chgData name="Kulinich Bohdan" userId="48e65c9f34e137d0" providerId="LiveId" clId="{F09D9DD7-8A38-DD4D-BB55-522748CC6DB1}" dt="2023-08-13T11:44:41.647" v="1745" actId="14100"/>
          <ac:cxnSpMkLst>
            <pc:docMk/>
            <pc:sldMk cId="171306018" sldId="296"/>
            <ac:cxnSpMk id="127" creationId="{B3EE72DB-E958-73A9-7ED7-9A4B4BEF7D4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197" creationId="{80A4BB33-2375-49DA-4D55-C5E9AA02D388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02" creationId="{53CE1462-1351-C4AE-F6A0-8121A443868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17" creationId="{7D9111B4-7EAA-92FE-D29C-7068D01C5FF7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3" creationId="{E10D8849-897E-62A0-E094-C3929153297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9" creationId="{81AADB97-B0E3-0DAF-78C5-0FE235BEAE9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0" creationId="{9B708569-6990-DB50-E886-2B1BD41DA973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1" creationId="{2249705C-800D-B36E-01CC-F909F64B97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6" creationId="{8DE9DF9F-4FE3-82C2-E10C-576DC68BA3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9" creationId="{BBF5FC51-2081-4AB6-5111-2F69F23FB44D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2" creationId="{0EEC97A7-9BEA-959A-794E-2A6ADD49274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6" creationId="{4C46EC91-6B1D-617A-462D-A5D24AA06F7C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8" creationId="{D36750CB-9757-C266-9C60-697E1C39959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0" creationId="{A987E4D0-302C-3FE3-A16F-846DF4A2408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1" creationId="{0AA18ADC-0E96-C4DB-9054-A49973DB23E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2" creationId="{4762897C-EBEA-5767-BC91-052C54FACA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4" creationId="{E47BA3C8-7587-2B73-C85B-9AF7211533A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6" creationId="{C933DEB4-7C6E-56C5-B4F5-5595703C6CD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7" creationId="{C81D4F55-FC1D-2AB9-BF0E-09442BBC2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8" creationId="{7CC70D3F-6F71-09D9-85CD-076F3F0422A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del">
        <pc:chgData name="Kulinich Bohdan" userId="48e65c9f34e137d0" providerId="LiveId" clId="{F09D9DD7-8A38-DD4D-BB55-522748CC6DB1}" dt="2023-08-13T10:49:43.396" v="1584" actId="2696"/>
        <pc:sldMkLst>
          <pc:docMk/>
          <pc:sldMk cId="1021752135" sldId="297"/>
        </pc:sldMkLst>
      </pc:sldChg>
      <pc:sldChg chg="addSp delSp modSp add mod setBg delAnim modAnim">
        <pc:chgData name="Kulinich Bohdan" userId="48e65c9f34e137d0" providerId="LiveId" clId="{F09D9DD7-8A38-DD4D-BB55-522748CC6DB1}" dt="2023-08-16T17:19:12.232" v="4436" actId="1076"/>
        <pc:sldMkLst>
          <pc:docMk/>
          <pc:sldMk cId="3431575356" sldId="297"/>
        </pc:sldMkLst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19" creationId="{F5505388-C5B5-537C-5526-C78D4E120D7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1" creationId="{064A8D49-E373-BD84-2E82-A63BEC2CBBF7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2" creationId="{8B7A0B2F-6A44-4D7F-533F-4DF8C695E3A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3" creationId="{0252A61B-D54B-8E51-D21B-8F2350199D9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7" creationId="{49687239-07E7-66C2-23E3-A023ED866893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8" creationId="{50262486-B16A-B56E-1B22-8F392AE34268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29" creationId="{ACC88B12-DB92-B135-6F00-06C2CAB41952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0" creationId="{21A496F2-7354-409E-598C-6697975CBE9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1" creationId="{EF980770-993D-B26B-2E64-53C692FF89EA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2" creationId="{B8D6B479-AA80-02BE-D075-A14F4C0E0792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4" creationId="{A8462A49-7F7A-B83B-37CD-2E31AE16F11F}"/>
          </ac:spMkLst>
        </pc:spChg>
        <pc:spChg chg="mod">
          <ac:chgData name="Kulinich Bohdan" userId="48e65c9f34e137d0" providerId="LiveId" clId="{F09D9DD7-8A38-DD4D-BB55-522748CC6DB1}" dt="2023-08-14T11:27:06.952" v="3416" actId="20577"/>
          <ac:spMkLst>
            <pc:docMk/>
            <pc:sldMk cId="3431575356" sldId="297"/>
            <ac:spMk id="35" creationId="{B9CF9702-6BEF-5BDD-3A7B-879B0E4896CF}"/>
          </ac:spMkLst>
        </pc:spChg>
        <pc:spChg chg="mod">
          <ac:chgData name="Kulinich Bohdan" userId="48e65c9f34e137d0" providerId="LiveId" clId="{F09D9DD7-8A38-DD4D-BB55-522748CC6DB1}" dt="2023-08-16T17:08:02.291" v="4277" actId="20577"/>
          <ac:spMkLst>
            <pc:docMk/>
            <pc:sldMk cId="3431575356" sldId="297"/>
            <ac:spMk id="36" creationId="{074DFDFA-9551-163B-88EE-63141CE5380E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7" creationId="{7634ADF1-943D-DE4B-CCF2-EFDE470F8D4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40" creationId="{AD6E257A-FDA0-4FF6-AEC0-B6954E5B6E6C}"/>
          </ac:spMkLst>
        </pc:spChg>
        <pc:spChg chg="add mod">
          <ac:chgData name="Kulinich Bohdan" userId="48e65c9f34e137d0" providerId="LiveId" clId="{F09D9DD7-8A38-DD4D-BB55-522748CC6DB1}" dt="2023-08-16T17:19:12.232" v="4436" actId="1076"/>
          <ac:spMkLst>
            <pc:docMk/>
            <pc:sldMk cId="3431575356" sldId="297"/>
            <ac:spMk id="66" creationId="{DAE470AA-5DD6-E9AB-CF00-84BBEFA0ED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8" creationId="{06C52C48-C477-F6A1-A841-861A9C50EC37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9" creationId="{3A4EBD24-CF27-6C68-BC8F-96C978DD700D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0" creationId="{2F117DE5-32C1-BD0E-F76A-436CCCFD434C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1" creationId="{19C8292C-DECA-35B8-6F93-4C41876BF7A8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2" creationId="{A21E0ACB-73AC-50DF-53B3-453CFF31EB2B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3" creationId="{250C81BA-0401-9F7D-F1EC-442C2108C1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5" creationId="{B7AB9401-B723-2C58-8ACB-B7D27F109E9A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6" creationId="{63426FD5-E38B-3D3D-392D-99C588C2F4AF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8" creationId="{FD80BAC9-93DF-35B4-1935-3E78497CB2D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1" creationId="{90216A45-DE3D-21E5-4BD6-DE06204AADE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2" creationId="{A48E0CDD-FA08-9447-280F-FF657F70B42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3" creationId="{AC07554A-A474-CF39-BF15-0955941301F1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4" creationId="{15F90F1D-E2BC-F6FD-FEAA-883F16B1413C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6" creationId="{803AC117-7E04-F6BC-93BE-97DD6A6D5977}"/>
          </ac:spMkLst>
        </pc:spChg>
        <pc:spChg chg="del">
          <ac:chgData name="Kulinich Bohdan" userId="48e65c9f34e137d0" providerId="LiveId" clId="{F09D9DD7-8A38-DD4D-BB55-522748CC6DB1}" dt="2023-08-14T11:27:10.037" v="3417" actId="478"/>
          <ac:spMkLst>
            <pc:docMk/>
            <pc:sldMk cId="3431575356" sldId="297"/>
            <ac:spMk id="88" creationId="{0BC5A328-F6D2-4E8A-9547-1792F822319F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1" creationId="{5D73CA0C-4285-C4E8-8896-4B08CDE5492C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2" creationId="{89E5377F-22A5-DC16-A54F-9279E790FC8B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3" creationId="{59662DC5-E557-24BD-EC6B-A78281CD1943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4" creationId="{DC296C48-8A50-68A3-50B4-26B07143B2B4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5" creationId="{3BA2E972-FF4B-A09E-88DD-72B811C94A47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6" creationId="{0B34EFFF-FC09-67BE-0A5F-87FD025D6D4C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7" creationId="{8C427FA8-E03D-532C-95FB-4F4C7B7C3D99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9" creationId="{498B9680-376C-716B-424A-D327DCB97C6D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0" creationId="{99FDBE85-AE98-F035-44A5-93E59F7D005F}"/>
          </ac:spMkLst>
        </pc:spChg>
        <pc:spChg chg="add del mod">
          <ac:chgData name="Kulinich Bohdan" userId="48e65c9f34e137d0" providerId="LiveId" clId="{F09D9DD7-8A38-DD4D-BB55-522748CC6DB1}" dt="2023-08-16T16:39:18.900" v="3955" actId="21"/>
          <ac:spMkLst>
            <pc:docMk/>
            <pc:sldMk cId="3431575356" sldId="297"/>
            <ac:spMk id="141" creationId="{D65F4295-72DC-5C46-4DF6-9084C60C82B2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2" creationId="{1E548B7D-7A7D-BABA-1CB5-9CCAA48075B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3" creationId="{A77E7C6E-21AA-E80F-862E-62D290773249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4" creationId="{9DF31996-2643-CBC7-F846-752330EC1B42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5" creationId="{B0586508-415C-4287-58F5-3AED49064FD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6" creationId="{18F0425A-15D5-BAD2-E9FC-A410F504D114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8" creationId="{DD6AF6BC-395B-382C-B6C2-C964889644B5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0" creationId="{A4444E34-CECF-502C-2A81-951C8A569BEE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1" creationId="{9F5B0C95-C7BA-3C4E-E0D2-16DBD6860649}"/>
          </ac:spMkLst>
        </pc:spChg>
        <pc:spChg chg="add mod">
          <ac:chgData name="Kulinich Bohdan" userId="48e65c9f34e137d0" providerId="LiveId" clId="{F09D9DD7-8A38-DD4D-BB55-522748CC6DB1}" dt="2023-08-16T17:18:58.468" v="4419" actId="1076"/>
          <ac:spMkLst>
            <pc:docMk/>
            <pc:sldMk cId="3431575356" sldId="297"/>
            <ac:spMk id="152" creationId="{13777AA2-B0AD-ED84-16E1-81FBFE082AFF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3" creationId="{61E69855-CADE-600F-10B7-D06B15CC9211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4" creationId="{180C3611-EA47-FCDB-856F-864EAF7A90F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5" creationId="{FA79675C-EEEC-DC65-83F5-A52DDE3D3A98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6" creationId="{01E97CCD-9A5C-E79A-C500-5261358674E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7" creationId="{952E2BBD-0EB6-A114-2452-14E5EB6B389B}"/>
          </ac:spMkLst>
        </pc:spChg>
        <pc:grpChg chg="add del mod">
          <ac:chgData name="Kulinich Bohdan" userId="48e65c9f34e137d0" providerId="LiveId" clId="{F09D9DD7-8A38-DD4D-BB55-522748CC6DB1}" dt="2023-08-14T11:28:09.013" v="3426" actId="165"/>
          <ac:grpSpMkLst>
            <pc:docMk/>
            <pc:sldMk cId="3431575356" sldId="297"/>
            <ac:grpSpMk id="39" creationId="{CF36058D-C53A-31EB-78B9-66CA15914841}"/>
          </ac:grpSpMkLst>
        </pc:grpChg>
        <pc:grpChg chg="add del mod">
          <ac:chgData name="Kulinich Bohdan" userId="48e65c9f34e137d0" providerId="LiveId" clId="{F09D9DD7-8A38-DD4D-BB55-522748CC6DB1}" dt="2023-08-14T12:12:22.316" v="3590" actId="165"/>
          <ac:grpSpMkLst>
            <pc:docMk/>
            <pc:sldMk cId="3431575356" sldId="297"/>
            <ac:grpSpMk id="89" creationId="{088B6582-53BA-6319-1652-50FB91126220}"/>
          </ac:grpSpMkLst>
        </pc:grp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2" creationId="{FD8ED88B-2DE8-4B51-9078-F0E5253E304D}"/>
          </ac:cxnSpMkLst>
        </pc:cxnChg>
        <pc:cxnChg chg="del mod">
          <ac:chgData name="Kulinich Bohdan" userId="48e65c9f34e137d0" providerId="LiveId" clId="{F09D9DD7-8A38-DD4D-BB55-522748CC6DB1}" dt="2023-08-14T11:31:25.940" v="3428" actId="478"/>
          <ac:cxnSpMkLst>
            <pc:docMk/>
            <pc:sldMk cId="3431575356" sldId="297"/>
            <ac:cxnSpMk id="5" creationId="{27EE1DF3-AA4D-8CB6-72D4-A6B2CBD174A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6" creationId="{5C09BCD5-D8B6-79FC-8340-D93FDFBF1BF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7" creationId="{65E033F2-5636-0C17-2C05-4BA325C24F1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8" creationId="{3F6EDA43-4339-9C1A-73B1-30F7CCA8E603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" creationId="{7D39FA41-E420-5108-E99D-7249058C33FC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0" creationId="{3C689884-CF9A-5F50-24C2-6E1916BFECA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1" creationId="{2B9EF813-C43D-3D7A-0FC5-72AE9F80236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2" creationId="{864E0E5B-CBCA-09EE-6596-ED6D65883C31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3" creationId="{04ADECFB-4860-C580-DEF3-112FC1044FDD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4" creationId="{09327D79-533F-7756-4667-7F381AA40DF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5" creationId="{A8F253EF-231E-84DA-3425-8D4BE62D23D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6" creationId="{A160D2DB-77C1-8C34-C25E-B89410A3295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7" creationId="{8ED2F5CC-84DA-3DBB-DD61-D95F155CF643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8" creationId="{CB9277CF-B470-E3D7-D029-130D3686D2A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4" creationId="{CC79F63F-8336-C620-5673-E85C3CD0036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5" creationId="{7398976F-6F23-B957-EC14-5115A3DAB1D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67" creationId="{8EFD5424-1DCA-7EB3-6A02-73C02E9A2AD3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4" creationId="{D2F95875-C1B7-8139-18E7-6CAF0390060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7" creationId="{E062A6B2-8039-577C-C85E-545F9F9CE1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79" creationId="{0226A3B3-3F01-6EDC-E31C-E938AC75DF28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0" creationId="{413822D5-50E3-EA49-1303-9124346508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5" creationId="{1CD68618-D58C-9C5E-4F8A-7B4D7EB45BFD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7" creationId="{1E316EA1-05D3-88B4-8827-1724AF5B7F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1" creationId="{2AFD0A16-3CB1-EBB8-CF56-C7A4D3D0641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F09D9DD7-8A38-DD4D-BB55-522748CC6DB1}" dt="2023-08-14T12:09:17.552" v="3580" actId="478"/>
          <ac:cxnSpMkLst>
            <pc:docMk/>
            <pc:sldMk cId="3431575356" sldId="297"/>
            <ac:cxnSpMk id="99" creationId="{FC970A9F-D0F5-ABBA-96C2-95F4AD739344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6" creationId="{47927A98-D275-20EC-95D4-0A919A5BA8A3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8" creationId="{8F16EF00-0995-6347-9716-C01484813190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3" creationId="{5D99F3F1-B334-684E-81C1-9BFA545C11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6" creationId="{965593EA-E50F-5C1D-5BA4-B51E116584C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9" creationId="{29FB235F-2CE3-C89E-B77F-9E8655661305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2" creationId="{CB6DB888-CA52-6296-F14A-2FE7CC17285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5" creationId="{E35B9814-8CFF-72EC-DACF-03E60DDF915C}"/>
          </ac:cxnSpMkLst>
        </pc:cxnChg>
        <pc:cxnChg chg="add mod">
          <ac:chgData name="Kulinich Bohdan" userId="48e65c9f34e137d0" providerId="LiveId" clId="{F09D9DD7-8A38-DD4D-BB55-522748CC6DB1}" dt="2023-08-16T16:42:04.515" v="4014" actId="1076"/>
          <ac:cxnSpMkLst>
            <pc:docMk/>
            <pc:sldMk cId="3431575356" sldId="297"/>
            <ac:cxnSpMk id="138" creationId="{34BD6688-AE36-9D4C-ED94-28EBB37BE90E}"/>
          </ac:cxnSpMkLst>
        </pc:cxnChg>
        <pc:cxnChg chg="add mod">
          <ac:chgData name="Kulinich Bohdan" userId="48e65c9f34e137d0" providerId="LiveId" clId="{F09D9DD7-8A38-DD4D-BB55-522748CC6DB1}" dt="2023-08-16T17:12:31.638" v="4346" actId="1036"/>
          <ac:cxnSpMkLst>
            <pc:docMk/>
            <pc:sldMk cId="3431575356" sldId="297"/>
            <ac:cxnSpMk id="147" creationId="{A7E1666C-D065-9311-0A14-AC616601BD24}"/>
          </ac:cxnSpMkLst>
        </pc:cxnChg>
      </pc:sldChg>
      <pc:sldChg chg="del">
        <pc:chgData name="Kulinich Bohdan" userId="48e65c9f34e137d0" providerId="LiveId" clId="{F09D9DD7-8A38-DD4D-BB55-522748CC6DB1}" dt="2023-08-13T10:49:43.758" v="1588" actId="2696"/>
        <pc:sldMkLst>
          <pc:docMk/>
          <pc:sldMk cId="193047947" sldId="298"/>
        </pc:sldMkLst>
      </pc:sldChg>
      <pc:sldChg chg="add del setBg">
        <pc:chgData name="Kulinich Bohdan" userId="48e65c9f34e137d0" providerId="LiveId" clId="{F09D9DD7-8A38-DD4D-BB55-522748CC6DB1}" dt="2023-08-17T19:16:55.591" v="5382" actId="2696"/>
        <pc:sldMkLst>
          <pc:docMk/>
          <pc:sldMk cId="798744807" sldId="298"/>
        </pc:sldMkLst>
      </pc:sldChg>
      <pc:sldChg chg="del">
        <pc:chgData name="Kulinich Bohdan" userId="48e65c9f34e137d0" providerId="LiveId" clId="{F09D9DD7-8A38-DD4D-BB55-522748CC6DB1}" dt="2023-08-13T10:49:43.456" v="1585" actId="2696"/>
        <pc:sldMkLst>
          <pc:docMk/>
          <pc:sldMk cId="2713871540" sldId="299"/>
        </pc:sldMkLst>
      </pc:sldChg>
      <pc:sldChg chg="del">
        <pc:chgData name="Kulinich Bohdan" userId="48e65c9f34e137d0" providerId="LiveId" clId="{F09D9DD7-8A38-DD4D-BB55-522748CC6DB1}" dt="2023-08-13T10:49:43.583" v="1586" actId="2696"/>
        <pc:sldMkLst>
          <pc:docMk/>
          <pc:sldMk cId="183824052" sldId="300"/>
        </pc:sldMkLst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552199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4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95089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208188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slide" Target="slide3.xml"/><Relationship Id="rId3" Type="http://schemas.openxmlformats.org/officeDocument/2006/relationships/image" Target="../media/image7.png"/><Relationship Id="rId21" Type="http://schemas.openxmlformats.org/officeDocument/2006/relationships/image" Target="../media/image19.png"/><Relationship Id="rId7" Type="http://schemas.openxmlformats.org/officeDocument/2006/relationships/image" Target="../media/image11.png"/><Relationship Id="rId12" Type="http://schemas.openxmlformats.org/officeDocument/2006/relationships/slide" Target="slide7.xml"/><Relationship Id="rId17" Type="http://schemas.openxmlformats.org/officeDocument/2006/relationships/image" Target="../media/image17.png"/><Relationship Id="rId2" Type="http://schemas.openxmlformats.org/officeDocument/2006/relationships/image" Target="../media/image6.png"/><Relationship Id="rId16" Type="http://schemas.openxmlformats.org/officeDocument/2006/relationships/slide" Target="slide6.xml"/><Relationship Id="rId20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10" Type="http://schemas.openxmlformats.org/officeDocument/2006/relationships/slide" Target="slide9.xml"/><Relationship Id="rId19" Type="http://schemas.openxmlformats.org/officeDocument/2006/relationships/image" Target="../media/image44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9.xml"/><Relationship Id="rId18" Type="http://schemas.openxmlformats.org/officeDocument/2006/relationships/image" Target="../media/image16.png"/><Relationship Id="rId26" Type="http://schemas.openxmlformats.org/officeDocument/2006/relationships/image" Target="../media/image21.png"/><Relationship Id="rId3" Type="http://schemas.openxmlformats.org/officeDocument/2006/relationships/image" Target="../media/image6.png"/><Relationship Id="rId21" Type="http://schemas.openxmlformats.org/officeDocument/2006/relationships/slide" Target="slide10.xml"/><Relationship Id="rId34" Type="http://schemas.openxmlformats.org/officeDocument/2006/relationships/image" Target="../media/image29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8.xml"/><Relationship Id="rId25" Type="http://schemas.openxmlformats.org/officeDocument/2006/relationships/image" Target="../media/image20.png"/><Relationship Id="rId3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19.png"/><Relationship Id="rId32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slide" Target="slide7.xml"/><Relationship Id="rId23" Type="http://schemas.openxmlformats.org/officeDocument/2006/relationships/slide" Target="slide5.xml"/><Relationship Id="rId28" Type="http://schemas.openxmlformats.org/officeDocument/2006/relationships/image" Target="../media/image23.png"/><Relationship Id="rId10" Type="http://schemas.openxmlformats.org/officeDocument/2006/relationships/image" Target="../media/image12.png"/><Relationship Id="rId19" Type="http://schemas.openxmlformats.org/officeDocument/2006/relationships/slide" Target="slide6.xml"/><Relationship Id="rId31" Type="http://schemas.openxmlformats.org/officeDocument/2006/relationships/image" Target="../media/image26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image" Target="../media/image22.png"/><Relationship Id="rId30" Type="http://schemas.openxmlformats.org/officeDocument/2006/relationships/image" Target="../media/image25.png"/><Relationship Id="rId35" Type="http://schemas.openxmlformats.org/officeDocument/2006/relationships/image" Target="../media/image30.png"/><Relationship Id="rId8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slide" Target="slide9.xml"/><Relationship Id="rId18" Type="http://schemas.openxmlformats.org/officeDocument/2006/relationships/image" Target="../media/image16.png"/><Relationship Id="rId26" Type="http://schemas.openxmlformats.org/officeDocument/2006/relationships/image" Target="../media/image21.png"/><Relationship Id="rId39" Type="http://schemas.openxmlformats.org/officeDocument/2006/relationships/image" Target="../media/image42.png"/><Relationship Id="rId21" Type="http://schemas.openxmlformats.org/officeDocument/2006/relationships/slide" Target="slide10.xml"/><Relationship Id="rId34" Type="http://schemas.openxmlformats.org/officeDocument/2006/relationships/image" Target="../media/image37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8.xml"/><Relationship Id="rId25" Type="http://schemas.openxmlformats.org/officeDocument/2006/relationships/image" Target="../media/image20.png"/><Relationship Id="rId33" Type="http://schemas.openxmlformats.org/officeDocument/2006/relationships/image" Target="../media/image36.png"/><Relationship Id="rId38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19.png"/><Relationship Id="rId32" Type="http://schemas.openxmlformats.org/officeDocument/2006/relationships/image" Target="../media/image35.png"/><Relationship Id="rId37" Type="http://schemas.openxmlformats.org/officeDocument/2006/relationships/image" Target="../media/image40.png"/><Relationship Id="rId5" Type="http://schemas.openxmlformats.org/officeDocument/2006/relationships/image" Target="../media/image8.png"/><Relationship Id="rId15" Type="http://schemas.openxmlformats.org/officeDocument/2006/relationships/slide" Target="slide7.xml"/><Relationship Id="rId23" Type="http://schemas.openxmlformats.org/officeDocument/2006/relationships/slide" Target="slide5.xml"/><Relationship Id="rId28" Type="http://schemas.openxmlformats.org/officeDocument/2006/relationships/image" Target="../media/image31.png"/><Relationship Id="rId36" Type="http://schemas.openxmlformats.org/officeDocument/2006/relationships/image" Target="../media/image39.png"/><Relationship Id="rId10" Type="http://schemas.openxmlformats.org/officeDocument/2006/relationships/image" Target="../media/image12.png"/><Relationship Id="rId19" Type="http://schemas.openxmlformats.org/officeDocument/2006/relationships/slide" Target="slide6.xml"/><Relationship Id="rId31" Type="http://schemas.openxmlformats.org/officeDocument/2006/relationships/image" Target="../media/image34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image" Target="../media/image22.png"/><Relationship Id="rId30" Type="http://schemas.openxmlformats.org/officeDocument/2006/relationships/image" Target="../media/image33.png"/><Relationship Id="rId35" Type="http://schemas.openxmlformats.org/officeDocument/2006/relationships/image" Target="../media/image38.png"/><Relationship Id="rId8" Type="http://schemas.openxmlformats.org/officeDocument/2006/relationships/image" Target="../media/image11.png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slide" Target="slide9.xml"/><Relationship Id="rId18" Type="http://schemas.openxmlformats.org/officeDocument/2006/relationships/image" Target="../media/image16.png"/><Relationship Id="rId26" Type="http://schemas.openxmlformats.org/officeDocument/2006/relationships/image" Target="../media/image53.png"/><Relationship Id="rId21" Type="http://schemas.openxmlformats.org/officeDocument/2006/relationships/image" Target="../media/image44.png"/><Relationship Id="rId34" Type="http://schemas.openxmlformats.org/officeDocument/2006/relationships/image" Target="../media/image60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8.xml"/><Relationship Id="rId25" Type="http://schemas.openxmlformats.org/officeDocument/2006/relationships/image" Target="../media/image52.png"/><Relationship Id="rId33" Type="http://schemas.openxmlformats.org/officeDocument/2006/relationships/image" Target="../media/image59.png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20" Type="http://schemas.openxmlformats.org/officeDocument/2006/relationships/slide" Target="slide3.xml"/><Relationship Id="rId29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24" Type="http://schemas.openxmlformats.org/officeDocument/2006/relationships/image" Target="../media/image51.png"/><Relationship Id="rId32" Type="http://schemas.openxmlformats.org/officeDocument/2006/relationships/image" Target="../media/image58.png"/><Relationship Id="rId37" Type="http://schemas.openxmlformats.org/officeDocument/2006/relationships/image" Target="../media/image46.png"/><Relationship Id="rId5" Type="http://schemas.openxmlformats.org/officeDocument/2006/relationships/image" Target="../media/image9.png"/><Relationship Id="rId15" Type="http://schemas.openxmlformats.org/officeDocument/2006/relationships/slide" Target="slide7.xml"/><Relationship Id="rId23" Type="http://schemas.openxmlformats.org/officeDocument/2006/relationships/image" Target="../media/image18.png"/><Relationship Id="rId28" Type="http://schemas.openxmlformats.org/officeDocument/2006/relationships/image" Target="../media/image54.png"/><Relationship Id="rId36" Type="http://schemas.openxmlformats.org/officeDocument/2006/relationships/image" Target="../media/image62.png"/><Relationship Id="rId10" Type="http://schemas.openxmlformats.org/officeDocument/2006/relationships/image" Target="../media/image49.png"/><Relationship Id="rId19" Type="http://schemas.openxmlformats.org/officeDocument/2006/relationships/image" Target="../media/image17.png"/><Relationship Id="rId31" Type="http://schemas.openxmlformats.org/officeDocument/2006/relationships/image" Target="../media/image45.png"/><Relationship Id="rId4" Type="http://schemas.openxmlformats.org/officeDocument/2006/relationships/image" Target="../media/image8.png"/><Relationship Id="rId9" Type="http://schemas.openxmlformats.org/officeDocument/2006/relationships/image" Target="../media/image43.png"/><Relationship Id="rId14" Type="http://schemas.openxmlformats.org/officeDocument/2006/relationships/image" Target="../media/image14.png"/><Relationship Id="rId22" Type="http://schemas.openxmlformats.org/officeDocument/2006/relationships/slide" Target="slide10.xml"/><Relationship Id="rId27" Type="http://schemas.openxmlformats.org/officeDocument/2006/relationships/image" Target="../media/image41.png"/><Relationship Id="rId30" Type="http://schemas.openxmlformats.org/officeDocument/2006/relationships/image" Target="../media/image56.png"/><Relationship Id="rId35" Type="http://schemas.openxmlformats.org/officeDocument/2006/relationships/image" Target="../media/image61.png"/><Relationship Id="rId8" Type="http://schemas.openxmlformats.org/officeDocument/2006/relationships/slide" Target="slide6.xml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png"/><Relationship Id="rId18" Type="http://schemas.openxmlformats.org/officeDocument/2006/relationships/slide" Target="slide7.xml"/><Relationship Id="rId26" Type="http://schemas.openxmlformats.org/officeDocument/2006/relationships/image" Target="../media/image53.png"/><Relationship Id="rId3" Type="http://schemas.openxmlformats.org/officeDocument/2006/relationships/image" Target="../media/image7.png"/><Relationship Id="rId21" Type="http://schemas.openxmlformats.org/officeDocument/2006/relationships/image" Target="../media/image44.png"/><Relationship Id="rId7" Type="http://schemas.openxmlformats.org/officeDocument/2006/relationships/image" Target="../media/image10.png"/><Relationship Id="rId12" Type="http://schemas.openxmlformats.org/officeDocument/2006/relationships/slide" Target="slide8.xml"/><Relationship Id="rId17" Type="http://schemas.openxmlformats.org/officeDocument/2006/relationships/image" Target="../media/image19.png"/><Relationship Id="rId25" Type="http://schemas.openxmlformats.org/officeDocument/2006/relationships/image" Target="../media/image66.png"/><Relationship Id="rId33" Type="http://schemas.openxmlformats.org/officeDocument/2006/relationships/image" Target="../media/image72.png"/><Relationship Id="rId2" Type="http://schemas.openxmlformats.org/officeDocument/2006/relationships/notesSlide" Target="../notesSlides/notesSlide3.xml"/><Relationship Id="rId16" Type="http://schemas.openxmlformats.org/officeDocument/2006/relationships/slide" Target="slide5.xml"/><Relationship Id="rId20" Type="http://schemas.openxmlformats.org/officeDocument/2006/relationships/slide" Target="slide3.xml"/><Relationship Id="rId29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24" Type="http://schemas.openxmlformats.org/officeDocument/2006/relationships/image" Target="../media/image65.png"/><Relationship Id="rId32" Type="http://schemas.openxmlformats.org/officeDocument/2006/relationships/image" Target="../media/image71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64.png"/><Relationship Id="rId28" Type="http://schemas.openxmlformats.org/officeDocument/2006/relationships/image" Target="../media/image54.png"/><Relationship Id="rId10" Type="http://schemas.openxmlformats.org/officeDocument/2006/relationships/slide" Target="slide9.xml"/><Relationship Id="rId19" Type="http://schemas.openxmlformats.org/officeDocument/2006/relationships/image" Target="../media/image15.png"/><Relationship Id="rId31" Type="http://schemas.openxmlformats.org/officeDocument/2006/relationships/image" Target="../media/image70.png"/><Relationship Id="rId4" Type="http://schemas.openxmlformats.org/officeDocument/2006/relationships/image" Target="../media/image6.png"/><Relationship Id="rId9" Type="http://schemas.openxmlformats.org/officeDocument/2006/relationships/image" Target="../media/image4.png"/><Relationship Id="rId14" Type="http://schemas.openxmlformats.org/officeDocument/2006/relationships/slide" Target="slide10.xml"/><Relationship Id="rId22" Type="http://schemas.openxmlformats.org/officeDocument/2006/relationships/image" Target="../media/image9.png"/><Relationship Id="rId27" Type="http://schemas.openxmlformats.org/officeDocument/2006/relationships/image" Target="../media/image67.png"/><Relationship Id="rId30" Type="http://schemas.openxmlformats.org/officeDocument/2006/relationships/image" Target="../media/image69.png"/><Relationship Id="rId8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13.png"/><Relationship Id="rId18" Type="http://schemas.openxmlformats.org/officeDocument/2006/relationships/image" Target="../media/image14.png"/><Relationship Id="rId26" Type="http://schemas.openxmlformats.org/officeDocument/2006/relationships/image" Target="../media/image19.png"/><Relationship Id="rId3" Type="http://schemas.openxmlformats.org/officeDocument/2006/relationships/image" Target="../media/image74.png"/><Relationship Id="rId21" Type="http://schemas.openxmlformats.org/officeDocument/2006/relationships/slide" Target="slide3.xml"/><Relationship Id="rId7" Type="http://schemas.openxmlformats.org/officeDocument/2006/relationships/image" Target="../media/image78.png"/><Relationship Id="rId12" Type="http://schemas.openxmlformats.org/officeDocument/2006/relationships/image" Target="../media/image9.png"/><Relationship Id="rId17" Type="http://schemas.openxmlformats.org/officeDocument/2006/relationships/slide" Target="slide9.xml"/><Relationship Id="rId25" Type="http://schemas.openxmlformats.org/officeDocument/2006/relationships/slide" Target="slide5.xml"/><Relationship Id="rId2" Type="http://schemas.openxmlformats.org/officeDocument/2006/relationships/image" Target="../media/image73.png"/><Relationship Id="rId16" Type="http://schemas.openxmlformats.org/officeDocument/2006/relationships/image" Target="../media/image4.png"/><Relationship Id="rId20" Type="http://schemas.openxmlformats.org/officeDocument/2006/relationships/image" Target="../media/image17.png"/><Relationship Id="rId29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6.png"/><Relationship Id="rId24" Type="http://schemas.openxmlformats.org/officeDocument/2006/relationships/image" Target="../media/image18.png"/><Relationship Id="rId5" Type="http://schemas.openxmlformats.org/officeDocument/2006/relationships/image" Target="../media/image76.png"/><Relationship Id="rId15" Type="http://schemas.openxmlformats.org/officeDocument/2006/relationships/image" Target="../media/image11.png"/><Relationship Id="rId23" Type="http://schemas.openxmlformats.org/officeDocument/2006/relationships/slide" Target="slide10.xml"/><Relationship Id="rId28" Type="http://schemas.openxmlformats.org/officeDocument/2006/relationships/image" Target="../media/image16.png"/><Relationship Id="rId10" Type="http://schemas.openxmlformats.org/officeDocument/2006/relationships/image" Target="../media/image8.png"/><Relationship Id="rId19" Type="http://schemas.openxmlformats.org/officeDocument/2006/relationships/slide" Target="slide6.xml"/><Relationship Id="rId31" Type="http://schemas.openxmlformats.org/officeDocument/2006/relationships/image" Target="../media/image82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10.png"/><Relationship Id="rId22" Type="http://schemas.openxmlformats.org/officeDocument/2006/relationships/image" Target="../media/image44.png"/><Relationship Id="rId27" Type="http://schemas.openxmlformats.org/officeDocument/2006/relationships/slide" Target="slide8.xml"/><Relationship Id="rId30" Type="http://schemas.openxmlformats.org/officeDocument/2006/relationships/image" Target="../media/image81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3.xml"/><Relationship Id="rId26" Type="http://schemas.openxmlformats.org/officeDocument/2006/relationships/image" Target="../media/image86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9.xml"/><Relationship Id="rId17" Type="http://schemas.openxmlformats.org/officeDocument/2006/relationships/image" Target="../media/image17.png"/><Relationship Id="rId25" Type="http://schemas.openxmlformats.org/officeDocument/2006/relationships/image" Target="../media/image85.png"/><Relationship Id="rId33" Type="http://schemas.openxmlformats.org/officeDocument/2006/relationships/image" Target="../media/image93.png"/><Relationship Id="rId2" Type="http://schemas.openxmlformats.org/officeDocument/2006/relationships/image" Target="../media/image6.png"/><Relationship Id="rId16" Type="http://schemas.openxmlformats.org/officeDocument/2006/relationships/slide" Target="slide6.xml"/><Relationship Id="rId20" Type="http://schemas.openxmlformats.org/officeDocument/2006/relationships/slide" Target="slide10.xml"/><Relationship Id="rId29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48.png"/><Relationship Id="rId32" Type="http://schemas.openxmlformats.org/officeDocument/2006/relationships/image" Target="../media/image92.png"/><Relationship Id="rId5" Type="http://schemas.openxmlformats.org/officeDocument/2006/relationships/image" Target="../media/image13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88.png"/><Relationship Id="rId10" Type="http://schemas.openxmlformats.org/officeDocument/2006/relationships/image" Target="../media/image8.png"/><Relationship Id="rId19" Type="http://schemas.openxmlformats.org/officeDocument/2006/relationships/image" Target="../media/image44.png"/><Relationship Id="rId31" Type="http://schemas.openxmlformats.org/officeDocument/2006/relationships/image" Target="../media/image91.png"/><Relationship Id="rId4" Type="http://schemas.openxmlformats.org/officeDocument/2006/relationships/image" Target="../media/image9.png"/><Relationship Id="rId9" Type="http://schemas.openxmlformats.org/officeDocument/2006/relationships/image" Target="../media/image47.png"/><Relationship Id="rId14" Type="http://schemas.openxmlformats.org/officeDocument/2006/relationships/slide" Target="slide7.xml"/><Relationship Id="rId22" Type="http://schemas.openxmlformats.org/officeDocument/2006/relationships/slide" Target="slide5.xml"/><Relationship Id="rId27" Type="http://schemas.openxmlformats.org/officeDocument/2006/relationships/image" Target="../media/image87.png"/><Relationship Id="rId30" Type="http://schemas.openxmlformats.org/officeDocument/2006/relationships/image" Target="../media/image90.png"/><Relationship Id="rId8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7.xml"/><Relationship Id="rId18" Type="http://schemas.openxmlformats.org/officeDocument/2006/relationships/image" Target="../media/image17.png"/><Relationship Id="rId3" Type="http://schemas.openxmlformats.org/officeDocument/2006/relationships/image" Target="../media/image8.png"/><Relationship Id="rId21" Type="http://schemas.openxmlformats.org/officeDocument/2006/relationships/slide" Target="slide10.xml"/><Relationship Id="rId7" Type="http://schemas.openxmlformats.org/officeDocument/2006/relationships/image" Target="../media/image11.png"/><Relationship Id="rId12" Type="http://schemas.openxmlformats.org/officeDocument/2006/relationships/image" Target="../media/image4.png"/><Relationship Id="rId17" Type="http://schemas.openxmlformats.org/officeDocument/2006/relationships/slide" Target="slide6.xml"/><Relationship Id="rId2" Type="http://schemas.openxmlformats.org/officeDocument/2006/relationships/image" Target="../media/image7.png"/><Relationship Id="rId16" Type="http://schemas.openxmlformats.org/officeDocument/2006/relationships/image" Target="../media/image16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6.png"/><Relationship Id="rId24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slide" Target="slide8.xml"/><Relationship Id="rId23" Type="http://schemas.openxmlformats.org/officeDocument/2006/relationships/slide" Target="slide5.xml"/><Relationship Id="rId10" Type="http://schemas.openxmlformats.org/officeDocument/2006/relationships/image" Target="../media/image95.png"/><Relationship Id="rId19" Type="http://schemas.openxmlformats.org/officeDocument/2006/relationships/slide" Target="slide3.xml"/><Relationship Id="rId4" Type="http://schemas.openxmlformats.org/officeDocument/2006/relationships/image" Target="../media/image9.png"/><Relationship Id="rId9" Type="http://schemas.openxmlformats.org/officeDocument/2006/relationships/image" Target="../media/image50.png"/><Relationship Id="rId14" Type="http://schemas.openxmlformats.org/officeDocument/2006/relationships/image" Target="../media/image15.png"/><Relationship Id="rId2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624455"/>
            <a:ext cx="4953811" cy="62335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3414712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29800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4953811" y="1756580"/>
            <a:ext cx="708578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Освіта – це не підготовка до життя. Освіта – це саме життя.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030482" y="4657146"/>
            <a:ext cx="7161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</a:rPr>
              <a:t>Джон Дьюї</a:t>
            </a:r>
            <a:endParaRPr lang="en-UA" sz="32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479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B6EA375-A556-B408-8DF0-44E73B12BED2}"/>
              </a:ext>
            </a:extLst>
          </p:cNvPr>
          <p:cNvGrpSpPr/>
          <p:nvPr/>
        </p:nvGrpSpPr>
        <p:grpSpPr>
          <a:xfrm>
            <a:off x="87183" y="4853012"/>
            <a:ext cx="781580" cy="781580"/>
            <a:chOff x="1270461" y="4853012"/>
            <a:chExt cx="781580" cy="7815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54F89AE-3B4E-7A95-4CE0-A79248D8BDC8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6" name="Picture 3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EED1A37-C8E3-A681-5FE0-AAC52846B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9A7DBF-F51D-E42A-764E-C814D737337B}"/>
              </a:ext>
            </a:extLst>
          </p:cNvPr>
          <p:cNvGrpSpPr/>
          <p:nvPr/>
        </p:nvGrpSpPr>
        <p:grpSpPr>
          <a:xfrm>
            <a:off x="117465" y="3038210"/>
            <a:ext cx="781580" cy="781580"/>
            <a:chOff x="1300743" y="3038210"/>
            <a:chExt cx="781580" cy="78158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4D3149D-FC29-F515-24D4-B005DA243AAC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9" name="Picture 3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D21F7501-1976-BE6D-F570-234215689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74E9327-13B9-44F8-30FA-2566FA2ED053}"/>
              </a:ext>
            </a:extLst>
          </p:cNvPr>
          <p:cNvGrpSpPr/>
          <p:nvPr/>
        </p:nvGrpSpPr>
        <p:grpSpPr>
          <a:xfrm>
            <a:off x="87186" y="3945611"/>
            <a:ext cx="781580" cy="781580"/>
            <a:chOff x="1270464" y="3945611"/>
            <a:chExt cx="781580" cy="78158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D57EF67-3430-E105-3A4C-03BDAEB521E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2" name="Picture 4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11287CD6-4BC0-6DC6-4EB1-43DB14FEA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5561D6D-FD8E-1E3A-ACD6-1D954667F903}"/>
              </a:ext>
            </a:extLst>
          </p:cNvPr>
          <p:cNvGrpSpPr/>
          <p:nvPr/>
        </p:nvGrpSpPr>
        <p:grpSpPr>
          <a:xfrm>
            <a:off x="87186" y="2130809"/>
            <a:ext cx="781580" cy="781580"/>
            <a:chOff x="1270464" y="2130809"/>
            <a:chExt cx="781580" cy="78158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1EB842B-6A27-C4B2-C1D0-31B967A4C42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5" name="Picture 4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434414CE-55CF-E8DA-0980-8B2A263D7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E41E3A-DAD5-34A8-5377-1D1238D0234F}"/>
              </a:ext>
            </a:extLst>
          </p:cNvPr>
          <p:cNvGrpSpPr/>
          <p:nvPr/>
        </p:nvGrpSpPr>
        <p:grpSpPr>
          <a:xfrm>
            <a:off x="87186" y="247959"/>
            <a:ext cx="781580" cy="781580"/>
            <a:chOff x="1270464" y="247959"/>
            <a:chExt cx="781580" cy="78158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BA79672-1BE8-3EFA-B4EA-1499DC1BE6F9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8" name="Picture 4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E59A028-348C-0D86-352D-B67B17338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31CAD63-D56A-B6DB-1D66-1B033B5BB81B}"/>
              </a:ext>
            </a:extLst>
          </p:cNvPr>
          <p:cNvGrpSpPr/>
          <p:nvPr/>
        </p:nvGrpSpPr>
        <p:grpSpPr>
          <a:xfrm>
            <a:off x="87183" y="1223408"/>
            <a:ext cx="781580" cy="781580"/>
            <a:chOff x="1270461" y="1223408"/>
            <a:chExt cx="781580" cy="78158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DB8E28D-96A6-8271-8251-97BE48C591F2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4C824AE6-7D5B-011B-7E2E-735785DE6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E9258EE-2B05-4F1F-2330-FAD5C51A0AB4}"/>
              </a:ext>
            </a:extLst>
          </p:cNvPr>
          <p:cNvGrpSpPr/>
          <p:nvPr/>
        </p:nvGrpSpPr>
        <p:grpSpPr>
          <a:xfrm>
            <a:off x="682114" y="5760413"/>
            <a:ext cx="781580" cy="781580"/>
            <a:chOff x="1270461" y="5760413"/>
            <a:chExt cx="781580" cy="78158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70E8A9-A9E6-2E45-6DFC-DF7984C4D5CA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1" name="Picture 5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9D2581D-19AD-99AC-3186-725D4D09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1859001-7529-A55F-8ED9-F755C57C30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28F72-4C61-513D-10D2-5F4B4166FD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6" name="Picture 5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FD0A5DFF-4B37-800E-0043-6218FE15B3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57" name="Picture 5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DFF1185F-943F-5891-D028-B881FE93CD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58" name="Picture 5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B1D91-2FAE-5934-77D9-0AB6B6A26F1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59" name="Picture 5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F328740-98E2-A171-3C04-7CD5476FB83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1" name="Picture 60">
            <a:hlinkClick r:id="rId20" action="ppaction://hlinksldjump"/>
            <a:extLst>
              <a:ext uri="{FF2B5EF4-FFF2-40B4-BE49-F238E27FC236}">
                <a16:creationId xmlns:a16="http://schemas.microsoft.com/office/drawing/2014/main" id="{26E3560F-417B-8F47-1DC2-F2573B52BC59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8EBE159-F087-0BE9-9DCE-C21E231C867D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8D91E90-AC73-5E6B-4E0C-248EE3206605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§5 (стор.270-271), вивчити властивості;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</a:t>
            </a:r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№ 5.7; 5.11; 5.22; 5.40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AE18EF-C608-C15C-5E4A-3EA3202D2390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297869-1730-E86A-2F98-E78E984ACD7E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§4, п.31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31.12; 31.14; 31.9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77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696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Властивості паралельних площин</a:t>
            </a:r>
            <a:endParaRPr lang="en-UA" sz="36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13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22.09.2024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F068EA-4021-28FC-26AA-464274194673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arallelogram 160" hidden="1">
            <a:extLst>
              <a:ext uri="{FF2B5EF4-FFF2-40B4-BE49-F238E27FC236}">
                <a16:creationId xmlns:a16="http://schemas.microsoft.com/office/drawing/2014/main" id="{49E8FEFE-6EFD-8A83-27FA-6B12C94F8C98}"/>
              </a:ext>
            </a:extLst>
          </p:cNvPr>
          <p:cNvSpPr/>
          <p:nvPr/>
        </p:nvSpPr>
        <p:spPr>
          <a:xfrm rot="3013093" flipV="1">
            <a:off x="7478788" y="2142112"/>
            <a:ext cx="2081334" cy="1576167"/>
          </a:xfrm>
          <a:prstGeom prst="parallelogram">
            <a:avLst>
              <a:gd name="adj" fmla="val 39102"/>
            </a:avLst>
          </a:prstGeom>
          <a:solidFill>
            <a:srgbClr val="00B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F5DF190E-E155-8BAA-2870-E3587986C90E}"/>
              </a:ext>
            </a:extLst>
          </p:cNvPr>
          <p:cNvCxnSpPr>
            <a:cxnSpLocks/>
          </p:cNvCxnSpPr>
          <p:nvPr/>
        </p:nvCxnSpPr>
        <p:spPr>
          <a:xfrm flipV="1">
            <a:off x="6883752" y="2739976"/>
            <a:ext cx="335272" cy="607438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7E445C3-6F9B-0940-C1F3-64F4C086E0C2}"/>
              </a:ext>
            </a:extLst>
          </p:cNvPr>
          <p:cNvCxnSpPr>
            <a:cxnSpLocks/>
          </p:cNvCxnSpPr>
          <p:nvPr/>
        </p:nvCxnSpPr>
        <p:spPr>
          <a:xfrm flipH="1" flipV="1">
            <a:off x="6883752" y="3355197"/>
            <a:ext cx="437162" cy="526692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1534D61C-24C4-1660-3BBC-E916B66B8375}"/>
              </a:ext>
            </a:extLst>
          </p:cNvPr>
          <p:cNvCxnSpPr>
            <a:cxnSpLocks/>
          </p:cNvCxnSpPr>
          <p:nvPr/>
        </p:nvCxnSpPr>
        <p:spPr>
          <a:xfrm flipV="1">
            <a:off x="7406931" y="1269389"/>
            <a:ext cx="625543" cy="1133344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Parallelogram 157">
            <a:extLst>
              <a:ext uri="{FF2B5EF4-FFF2-40B4-BE49-F238E27FC236}">
                <a16:creationId xmlns:a16="http://schemas.microsoft.com/office/drawing/2014/main" id="{E8DD19B4-86F2-F172-3B55-35A830E99B12}"/>
              </a:ext>
            </a:extLst>
          </p:cNvPr>
          <p:cNvSpPr/>
          <p:nvPr/>
        </p:nvSpPr>
        <p:spPr>
          <a:xfrm>
            <a:off x="5927330" y="1273379"/>
            <a:ext cx="4785281" cy="1125663"/>
          </a:xfrm>
          <a:prstGeom prst="parallelogram">
            <a:avLst>
              <a:gd name="adj" fmla="val 43373"/>
            </a:avLst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108" name="Round Same Side Corner Rectangle 107">
            <a:extLst>
              <a:ext uri="{FF2B5EF4-FFF2-40B4-BE49-F238E27FC236}">
                <a16:creationId xmlns:a16="http://schemas.microsoft.com/office/drawing/2014/main" id="{7B2E86BF-7BF3-BB02-C43C-25A42E66D13B}"/>
              </a:ext>
            </a:extLst>
          </p:cNvPr>
          <p:cNvSpPr/>
          <p:nvPr/>
        </p:nvSpPr>
        <p:spPr>
          <a:xfrm>
            <a:off x="3260708" y="0"/>
            <a:ext cx="6139031" cy="480693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Властивість паралельних площин 1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4129355-DFC8-917F-C819-244EA766875D}"/>
              </a:ext>
            </a:extLst>
          </p:cNvPr>
          <p:cNvSpPr/>
          <p:nvPr/>
        </p:nvSpPr>
        <p:spPr>
          <a:xfrm>
            <a:off x="5412486" y="550127"/>
            <a:ext cx="6558557" cy="6210012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7E5DED8-1097-B418-7C6E-2E2F1AD996B0}"/>
              </a:ext>
            </a:extLst>
          </p:cNvPr>
          <p:cNvSpPr>
            <a:spLocks/>
          </p:cNvSpPr>
          <p:nvPr/>
        </p:nvSpPr>
        <p:spPr>
          <a:xfrm>
            <a:off x="1138847" y="1916293"/>
            <a:ext cx="4130892" cy="4498617"/>
          </a:xfrm>
          <a:prstGeom prst="roundRect">
            <a:avLst>
              <a:gd name="adj" fmla="val 4227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дві паралельні площини перетнути третьою, то прямі їх перетину будуть паралельні між собою</a:t>
            </a:r>
            <a:endParaRPr lang="en-UA" sz="3200" dirty="0">
              <a:solidFill>
                <a:srgbClr val="424651"/>
              </a:solidFill>
            </a:endParaRPr>
          </a:p>
        </p:txBody>
      </p:sp>
      <p:pic>
        <p:nvPicPr>
          <p:cNvPr id="11" name="Picture 10" descr="A white outline of a person's head&#10;&#10;Description automatically generated">
            <a:extLst>
              <a:ext uri="{FF2B5EF4-FFF2-40B4-BE49-F238E27FC236}">
                <a16:creationId xmlns:a16="http://schemas.microsoft.com/office/drawing/2014/main" id="{CA2E817B-4F5E-F01C-C225-E0990151A8E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602979" y="443090"/>
            <a:ext cx="1343302" cy="1343302"/>
          </a:xfrm>
          <a:prstGeom prst="rect">
            <a:avLst/>
          </a:prstGeom>
        </p:spPr>
      </p:pic>
      <p:pic>
        <p:nvPicPr>
          <p:cNvPr id="18" name="Picture 17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C40AF358-48ED-F538-1461-DB772C78038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47431" y="708474"/>
            <a:ext cx="756853" cy="756853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45B6ADD-935D-3615-6885-3038854466D8}"/>
              </a:ext>
            </a:extLst>
          </p:cNvPr>
          <p:cNvCxnSpPr>
            <a:cxnSpLocks/>
          </p:cNvCxnSpPr>
          <p:nvPr/>
        </p:nvCxnSpPr>
        <p:spPr>
          <a:xfrm flipV="1">
            <a:off x="5919063" y="1266644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DB393D3-CC33-32A1-A3D0-FB4F24C71470}"/>
              </a:ext>
            </a:extLst>
          </p:cNvPr>
          <p:cNvCxnSpPr>
            <a:cxnSpLocks/>
          </p:cNvCxnSpPr>
          <p:nvPr/>
        </p:nvCxnSpPr>
        <p:spPr>
          <a:xfrm>
            <a:off x="5919063" y="2404233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6C6C954-7129-3F30-8DF2-072097A2403F}"/>
              </a:ext>
            </a:extLst>
          </p:cNvPr>
          <p:cNvCxnSpPr>
            <a:cxnSpLocks/>
          </p:cNvCxnSpPr>
          <p:nvPr/>
        </p:nvCxnSpPr>
        <p:spPr>
          <a:xfrm flipV="1">
            <a:off x="10221852" y="1273364"/>
            <a:ext cx="490759" cy="112689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8EDFB82-F808-9E64-3CD3-A4F33AA39CDA}"/>
              </a:ext>
            </a:extLst>
          </p:cNvPr>
          <p:cNvCxnSpPr>
            <a:cxnSpLocks/>
          </p:cNvCxnSpPr>
          <p:nvPr/>
        </p:nvCxnSpPr>
        <p:spPr>
          <a:xfrm>
            <a:off x="6415513" y="1269389"/>
            <a:ext cx="1616961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686991F-1837-1AB2-DFFE-983A5DE1701D}"/>
                  </a:ext>
                </a:extLst>
              </p:cNvPr>
              <p:cNvSpPr txBox="1"/>
              <p:nvPr/>
            </p:nvSpPr>
            <p:spPr>
              <a:xfrm>
                <a:off x="5973852" y="1830448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686991F-1837-1AB2-DFFE-983A5DE170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852" y="1830448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A3C71BA-08ED-F3DB-136B-C3C72B6559C3}"/>
              </a:ext>
            </a:extLst>
          </p:cNvPr>
          <p:cNvCxnSpPr>
            <a:cxnSpLocks/>
          </p:cNvCxnSpPr>
          <p:nvPr/>
        </p:nvCxnSpPr>
        <p:spPr>
          <a:xfrm flipV="1">
            <a:off x="7202979" y="2399042"/>
            <a:ext cx="206265" cy="37370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7F876F68-5421-4015-9349-A010B890E7F8}"/>
              </a:ext>
            </a:extLst>
          </p:cNvPr>
          <p:cNvCxnSpPr>
            <a:cxnSpLocks/>
          </p:cNvCxnSpPr>
          <p:nvPr/>
        </p:nvCxnSpPr>
        <p:spPr>
          <a:xfrm flipH="1" flipV="1">
            <a:off x="7320914" y="3879395"/>
            <a:ext cx="507687" cy="61166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977083EC-CF73-790E-83E4-03023B78768E}"/>
              </a:ext>
            </a:extLst>
          </p:cNvPr>
          <p:cNvCxnSpPr>
            <a:cxnSpLocks/>
          </p:cNvCxnSpPr>
          <p:nvPr/>
        </p:nvCxnSpPr>
        <p:spPr>
          <a:xfrm>
            <a:off x="8032474" y="1268996"/>
            <a:ext cx="850210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8352C5A1-51E6-2685-E1E2-53AF5A6C7740}"/>
              </a:ext>
            </a:extLst>
          </p:cNvPr>
          <p:cNvCxnSpPr>
            <a:cxnSpLocks/>
          </p:cNvCxnSpPr>
          <p:nvPr/>
        </p:nvCxnSpPr>
        <p:spPr>
          <a:xfrm>
            <a:off x="8882684" y="1268584"/>
            <a:ext cx="182992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C7635465-6F7B-48F2-5117-176AD808E6F8}"/>
              </a:ext>
            </a:extLst>
          </p:cNvPr>
          <p:cNvCxnSpPr>
            <a:cxnSpLocks/>
          </p:cNvCxnSpPr>
          <p:nvPr/>
        </p:nvCxnSpPr>
        <p:spPr>
          <a:xfrm>
            <a:off x="7202979" y="2737853"/>
            <a:ext cx="1593385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Parallelogram 159" hidden="1">
            <a:extLst>
              <a:ext uri="{FF2B5EF4-FFF2-40B4-BE49-F238E27FC236}">
                <a16:creationId xmlns:a16="http://schemas.microsoft.com/office/drawing/2014/main" id="{4C8E7863-B087-2843-A828-4812283F4CBD}"/>
              </a:ext>
            </a:extLst>
          </p:cNvPr>
          <p:cNvSpPr/>
          <p:nvPr/>
        </p:nvSpPr>
        <p:spPr>
          <a:xfrm rot="3013093" flipV="1">
            <a:off x="8228294" y="1577604"/>
            <a:ext cx="1731052" cy="636366"/>
          </a:xfrm>
          <a:prstGeom prst="parallelogram">
            <a:avLst>
              <a:gd name="adj" fmla="val 39102"/>
            </a:avLst>
          </a:prstGeom>
          <a:solidFill>
            <a:srgbClr val="00B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26A32C44-0554-3F97-03FF-FADE912C9E8A}"/>
              </a:ext>
            </a:extLst>
          </p:cNvPr>
          <p:cNvCxnSpPr>
            <a:cxnSpLocks/>
          </p:cNvCxnSpPr>
          <p:nvPr/>
        </p:nvCxnSpPr>
        <p:spPr>
          <a:xfrm flipH="1" flipV="1">
            <a:off x="8044010" y="1264401"/>
            <a:ext cx="942779" cy="113585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2ACF39B2-1BEA-EE73-ADF7-3E0E1247D05B}"/>
              </a:ext>
            </a:extLst>
          </p:cNvPr>
          <p:cNvCxnSpPr>
            <a:cxnSpLocks/>
          </p:cNvCxnSpPr>
          <p:nvPr/>
        </p:nvCxnSpPr>
        <p:spPr>
          <a:xfrm flipH="1" flipV="1">
            <a:off x="8369438" y="665343"/>
            <a:ext cx="942779" cy="113585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442E8ABB-90A0-36EA-840D-8CD3519EB312}"/>
              </a:ext>
            </a:extLst>
          </p:cNvPr>
          <p:cNvCxnSpPr>
            <a:cxnSpLocks/>
          </p:cNvCxnSpPr>
          <p:nvPr/>
        </p:nvCxnSpPr>
        <p:spPr>
          <a:xfrm flipV="1">
            <a:off x="8032474" y="663135"/>
            <a:ext cx="334752" cy="60649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Parallelogram 158">
            <a:extLst>
              <a:ext uri="{FF2B5EF4-FFF2-40B4-BE49-F238E27FC236}">
                <a16:creationId xmlns:a16="http://schemas.microsoft.com/office/drawing/2014/main" id="{77705570-E65A-0427-452C-0A2A4FFF161C}"/>
              </a:ext>
            </a:extLst>
          </p:cNvPr>
          <p:cNvSpPr/>
          <p:nvPr/>
        </p:nvSpPr>
        <p:spPr>
          <a:xfrm>
            <a:off x="5898340" y="2748589"/>
            <a:ext cx="4785281" cy="1125663"/>
          </a:xfrm>
          <a:prstGeom prst="parallelogram">
            <a:avLst>
              <a:gd name="adj" fmla="val 43373"/>
            </a:avLst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434D216-9FDB-4EC7-0892-CBF4B631ED1D}"/>
              </a:ext>
            </a:extLst>
          </p:cNvPr>
          <p:cNvCxnSpPr>
            <a:cxnSpLocks/>
          </p:cNvCxnSpPr>
          <p:nvPr/>
        </p:nvCxnSpPr>
        <p:spPr>
          <a:xfrm flipV="1">
            <a:off x="7828601" y="1810295"/>
            <a:ext cx="1479935" cy="268131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3411238B-63F3-1C9A-7C59-A941119D42B6}"/>
              </a:ext>
            </a:extLst>
          </p:cNvPr>
          <p:cNvCxnSpPr>
            <a:cxnSpLocks/>
          </p:cNvCxnSpPr>
          <p:nvPr/>
        </p:nvCxnSpPr>
        <p:spPr>
          <a:xfrm flipH="1" flipV="1">
            <a:off x="7230938" y="2746031"/>
            <a:ext cx="942779" cy="113585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4C51475-0C46-C7F1-1191-569F0AE990EE}"/>
              </a:ext>
            </a:extLst>
          </p:cNvPr>
          <p:cNvCxnSpPr>
            <a:cxnSpLocks/>
          </p:cNvCxnSpPr>
          <p:nvPr/>
        </p:nvCxnSpPr>
        <p:spPr>
          <a:xfrm flipV="1">
            <a:off x="5890252" y="2737853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B295772-AA08-1836-ABAF-8A77151DB930}"/>
              </a:ext>
            </a:extLst>
          </p:cNvPr>
          <p:cNvCxnSpPr>
            <a:cxnSpLocks/>
          </p:cNvCxnSpPr>
          <p:nvPr/>
        </p:nvCxnSpPr>
        <p:spPr>
          <a:xfrm>
            <a:off x="5890252" y="3875442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876E8BF-7B4D-105A-0EF7-3810155F9C19}"/>
              </a:ext>
            </a:extLst>
          </p:cNvPr>
          <p:cNvCxnSpPr>
            <a:cxnSpLocks/>
          </p:cNvCxnSpPr>
          <p:nvPr/>
        </p:nvCxnSpPr>
        <p:spPr>
          <a:xfrm flipV="1">
            <a:off x="10193041" y="2746031"/>
            <a:ext cx="490124" cy="112543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0EF6148-84D7-A5A5-38A0-3F7EA7B5968E}"/>
              </a:ext>
            </a:extLst>
          </p:cNvPr>
          <p:cNvCxnSpPr>
            <a:cxnSpLocks/>
          </p:cNvCxnSpPr>
          <p:nvPr/>
        </p:nvCxnSpPr>
        <p:spPr>
          <a:xfrm>
            <a:off x="8796364" y="2740598"/>
            <a:ext cx="189312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CB69FD54-7869-653B-A49A-042C060F8AF7}"/>
              </a:ext>
            </a:extLst>
          </p:cNvPr>
          <p:cNvCxnSpPr>
            <a:cxnSpLocks/>
          </p:cNvCxnSpPr>
          <p:nvPr/>
        </p:nvCxnSpPr>
        <p:spPr>
          <a:xfrm>
            <a:off x="6380376" y="2737853"/>
            <a:ext cx="83864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28D64C57-4F22-DCFB-BAA5-B4D7EEF00CEF}"/>
                  </a:ext>
                </a:extLst>
              </p:cNvPr>
              <p:cNvSpPr txBox="1"/>
              <p:nvPr/>
            </p:nvSpPr>
            <p:spPr>
              <a:xfrm>
                <a:off x="7552593" y="381394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28D64C57-4F22-DCFB-BAA5-B4D7EEF00C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2593" y="3813946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3B8ECCCF-9B8D-A939-29AF-3F066E3D7FEC}"/>
                  </a:ext>
                </a:extLst>
              </p:cNvPr>
              <p:cNvSpPr txBox="1"/>
              <p:nvPr/>
            </p:nvSpPr>
            <p:spPr>
              <a:xfrm>
                <a:off x="8333425" y="125762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3B8ECCCF-9B8D-A939-29AF-3F066E3D7F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3425" y="1257626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7461AB40-8FAE-366B-369C-8546E30E9D16}"/>
                  </a:ext>
                </a:extLst>
              </p:cNvPr>
              <p:cNvSpPr txBox="1"/>
              <p:nvPr/>
            </p:nvSpPr>
            <p:spPr>
              <a:xfrm>
                <a:off x="7478853" y="2767349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7461AB40-8FAE-366B-369C-8546E30E9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8853" y="2767349"/>
                <a:ext cx="631464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72E2C89D-8AA7-3DAC-DA63-02D08886AFDD}"/>
                  </a:ext>
                </a:extLst>
              </p:cNvPr>
              <p:cNvSpPr txBox="1"/>
              <p:nvPr/>
            </p:nvSpPr>
            <p:spPr>
              <a:xfrm>
                <a:off x="5703450" y="4794520"/>
                <a:ext cx="12794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600" dirty="0"/>
              </a:p>
            </p:txBody>
          </p:sp>
        </mc:Choice>
        <mc:Fallback xmlns="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72E2C89D-8AA7-3DAC-DA63-02D08886A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450" y="4794520"/>
                <a:ext cx="1279466" cy="646331"/>
              </a:xfrm>
              <a:prstGeom prst="rect">
                <a:avLst/>
              </a:prstGeom>
              <a:blipFill>
                <a:blip r:embed="rId31"/>
                <a:stretch>
                  <a:fillRect r="-6931" b="-2115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324F6048-ADE9-360D-D056-0354B02C8FD5}"/>
                  </a:ext>
                </a:extLst>
              </p:cNvPr>
              <p:cNvSpPr txBox="1"/>
              <p:nvPr/>
            </p:nvSpPr>
            <p:spPr>
              <a:xfrm>
                <a:off x="5703450" y="5379295"/>
                <a:ext cx="26299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600" dirty="0"/>
              </a:p>
            </p:txBody>
          </p:sp>
        </mc:Choice>
        <mc:Fallback xmlns=""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324F6048-ADE9-360D-D056-0354B02C8F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450" y="5379295"/>
                <a:ext cx="2629976" cy="646331"/>
              </a:xfrm>
              <a:prstGeom prst="rect">
                <a:avLst/>
              </a:prstGeom>
              <a:blipFill>
                <a:blip r:embed="rId32"/>
                <a:stretch>
                  <a:fillRect l="-2404" b="-115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325F9B7D-0C54-E256-A5AB-0F11F876985C}"/>
                  </a:ext>
                </a:extLst>
              </p:cNvPr>
              <p:cNvSpPr txBox="1"/>
              <p:nvPr/>
            </p:nvSpPr>
            <p:spPr>
              <a:xfrm>
                <a:off x="5703450" y="5957218"/>
                <a:ext cx="26637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US" sz="3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600" dirty="0"/>
              </a:p>
            </p:txBody>
          </p:sp>
        </mc:Choice>
        <mc:Fallback xmlns=""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325F9B7D-0C54-E256-A5AB-0F11F87698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450" y="5957218"/>
                <a:ext cx="2663776" cy="646331"/>
              </a:xfrm>
              <a:prstGeom prst="rect">
                <a:avLst/>
              </a:prstGeom>
              <a:blipFill>
                <a:blip r:embed="rId33"/>
                <a:stretch>
                  <a:fillRect l="-2370" b="-230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64A1494D-1B45-15BC-5C17-17DD4817EE8D}"/>
              </a:ext>
            </a:extLst>
          </p:cNvPr>
          <p:cNvCxnSpPr>
            <a:cxnSpLocks/>
          </p:cNvCxnSpPr>
          <p:nvPr/>
        </p:nvCxnSpPr>
        <p:spPr>
          <a:xfrm>
            <a:off x="8282511" y="4839665"/>
            <a:ext cx="0" cy="170232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Right Arrow 170">
            <a:extLst>
              <a:ext uri="{FF2B5EF4-FFF2-40B4-BE49-F238E27FC236}">
                <a16:creationId xmlns:a16="http://schemas.microsoft.com/office/drawing/2014/main" id="{FD7498B5-44D3-A86E-55EA-E727555A9BC4}"/>
              </a:ext>
            </a:extLst>
          </p:cNvPr>
          <p:cNvSpPr/>
          <p:nvPr/>
        </p:nvSpPr>
        <p:spPr>
          <a:xfrm>
            <a:off x="8565676" y="5597467"/>
            <a:ext cx="635003" cy="314534"/>
          </a:xfrm>
          <a:prstGeom prst="rightArrow">
            <a:avLst>
              <a:gd name="adj1" fmla="val 50000"/>
              <a:gd name="adj2" fmla="val 733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1B365EA5-E2BC-D8C8-9D8D-F1163EBF140F}"/>
                  </a:ext>
                </a:extLst>
              </p:cNvPr>
              <p:cNvSpPr txBox="1"/>
              <p:nvPr/>
            </p:nvSpPr>
            <p:spPr>
              <a:xfrm>
                <a:off x="9319697" y="5372443"/>
                <a:ext cx="147993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600" dirty="0"/>
              </a:p>
            </p:txBody>
          </p:sp>
        </mc:Choice>
        <mc:Fallback xmlns="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1B365EA5-E2BC-D8C8-9D8D-F1163EBF14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9697" y="5372443"/>
                <a:ext cx="1479934" cy="646331"/>
              </a:xfrm>
              <a:prstGeom prst="rect">
                <a:avLst/>
              </a:prstGeom>
              <a:blipFill>
                <a:blip r:embed="rId34"/>
                <a:stretch>
                  <a:fillRect b="-115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628D69A-937A-B872-24B5-E804EABACB82}"/>
                  </a:ext>
                </a:extLst>
              </p:cNvPr>
              <p:cNvSpPr txBox="1"/>
              <p:nvPr/>
            </p:nvSpPr>
            <p:spPr>
              <a:xfrm>
                <a:off x="5947181" y="3265712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628D69A-937A-B872-24B5-E804EABAC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7181" y="3265712"/>
                <a:ext cx="631464" cy="584775"/>
              </a:xfrm>
              <a:prstGeom prst="rect">
                <a:avLst/>
              </a:prstGeom>
              <a:blipFill>
                <a:blip r:embed="rId35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0744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5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5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750"/>
                            </p:stCondLst>
                            <p:childTnLst>
                              <p:par>
                                <p:cTn id="1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 animBg="1"/>
      <p:bldP spid="158" grpId="0" animBg="1"/>
      <p:bldP spid="108" grpId="0" animBg="1"/>
      <p:bldP spid="6" grpId="0" animBg="1"/>
      <p:bldP spid="10" grpId="0" animBg="1"/>
      <p:bldP spid="30" grpId="0"/>
      <p:bldP spid="160" grpId="0" animBg="1"/>
      <p:bldP spid="159" grpId="0" animBg="1"/>
      <p:bldP spid="162" grpId="0"/>
      <p:bldP spid="164" grpId="0"/>
      <p:bldP spid="165" grpId="0"/>
      <p:bldP spid="167" grpId="0"/>
      <p:bldP spid="168" grpId="0"/>
      <p:bldP spid="169" grpId="0"/>
      <p:bldP spid="171" grpId="0" animBg="1"/>
      <p:bldP spid="173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54A99C5E-2682-D0AE-928B-46FD8DAABE04}"/>
              </a:ext>
            </a:extLst>
          </p:cNvPr>
          <p:cNvCxnSpPr>
            <a:cxnSpLocks/>
          </p:cNvCxnSpPr>
          <p:nvPr/>
        </p:nvCxnSpPr>
        <p:spPr>
          <a:xfrm flipH="1" flipV="1">
            <a:off x="9056066" y="3307835"/>
            <a:ext cx="192473" cy="593399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F9BC3386-72EC-9503-0F78-A92B19EEB9CB}"/>
              </a:ext>
            </a:extLst>
          </p:cNvPr>
          <p:cNvCxnSpPr>
            <a:cxnSpLocks/>
          </p:cNvCxnSpPr>
          <p:nvPr/>
        </p:nvCxnSpPr>
        <p:spPr>
          <a:xfrm flipH="1" flipV="1">
            <a:off x="8577304" y="1836811"/>
            <a:ext cx="186245" cy="574198"/>
          </a:xfrm>
          <a:prstGeom prst="line">
            <a:avLst/>
          </a:prstGeom>
          <a:ln w="28575" cap="rnd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7" name="Parallelogram 6">
            <a:extLst>
              <a:ext uri="{FF2B5EF4-FFF2-40B4-BE49-F238E27FC236}">
                <a16:creationId xmlns:a16="http://schemas.microsoft.com/office/drawing/2014/main" id="{44CCCF53-E8B8-8804-9832-86B5FA1DCF41}"/>
              </a:ext>
            </a:extLst>
          </p:cNvPr>
          <p:cNvSpPr/>
          <p:nvPr/>
        </p:nvSpPr>
        <p:spPr>
          <a:xfrm>
            <a:off x="5698730" y="1273379"/>
            <a:ext cx="4785281" cy="1125663"/>
          </a:xfrm>
          <a:prstGeom prst="parallelogram">
            <a:avLst>
              <a:gd name="adj" fmla="val 43373"/>
            </a:avLst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F24ED490-4A42-A0BB-BD74-C1DC789FA722}"/>
              </a:ext>
            </a:extLst>
          </p:cNvPr>
          <p:cNvSpPr/>
          <p:nvPr/>
        </p:nvSpPr>
        <p:spPr>
          <a:xfrm>
            <a:off x="3260708" y="0"/>
            <a:ext cx="6139031" cy="480693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Властивість паралельних площин 2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E099630-45B0-1FC4-D63D-626990AB3B68}"/>
              </a:ext>
            </a:extLst>
          </p:cNvPr>
          <p:cNvSpPr/>
          <p:nvPr/>
        </p:nvSpPr>
        <p:spPr>
          <a:xfrm>
            <a:off x="4308257" y="550127"/>
            <a:ext cx="7774662" cy="6210012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9BB02FB-24F8-39EA-5190-F24AF81E4E92}"/>
              </a:ext>
            </a:extLst>
          </p:cNvPr>
          <p:cNvSpPr>
            <a:spLocks/>
          </p:cNvSpPr>
          <p:nvPr/>
        </p:nvSpPr>
        <p:spPr>
          <a:xfrm>
            <a:off x="1108368" y="1916293"/>
            <a:ext cx="3039030" cy="3950353"/>
          </a:xfrm>
          <a:prstGeom prst="roundRect">
            <a:avLst>
              <a:gd name="adj" fmla="val 4227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Паралельні площини відтинають від паралельних прямих рівні відрізки</a:t>
            </a:r>
            <a:endParaRPr lang="en-UA" sz="3200" dirty="0">
              <a:solidFill>
                <a:srgbClr val="424651"/>
              </a:solidFill>
            </a:endParaRPr>
          </a:p>
        </p:txBody>
      </p:sp>
      <p:pic>
        <p:nvPicPr>
          <p:cNvPr id="13" name="Picture 12" descr="A white outline of a person's head&#10;&#10;Description automatically generated">
            <a:extLst>
              <a:ext uri="{FF2B5EF4-FFF2-40B4-BE49-F238E27FC236}">
                <a16:creationId xmlns:a16="http://schemas.microsoft.com/office/drawing/2014/main" id="{C33F26CD-DE87-9934-1A08-A3FFB35832EC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602979" y="443090"/>
            <a:ext cx="1343302" cy="1343302"/>
          </a:xfrm>
          <a:prstGeom prst="rect">
            <a:avLst/>
          </a:prstGeom>
        </p:spPr>
      </p:pic>
      <p:pic>
        <p:nvPicPr>
          <p:cNvPr id="14" name="Picture 13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5C57A25A-CF89-43D8-DA92-08C3537ABF3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47431" y="708474"/>
            <a:ext cx="756853" cy="75685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C81C07-89EF-B388-C1F2-34F2DC4728CA}"/>
              </a:ext>
            </a:extLst>
          </p:cNvPr>
          <p:cNvCxnSpPr>
            <a:cxnSpLocks/>
          </p:cNvCxnSpPr>
          <p:nvPr/>
        </p:nvCxnSpPr>
        <p:spPr>
          <a:xfrm flipV="1">
            <a:off x="5690463" y="1266644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D828DD4-8E05-C4F7-11E8-4D40BD464A95}"/>
              </a:ext>
            </a:extLst>
          </p:cNvPr>
          <p:cNvCxnSpPr>
            <a:cxnSpLocks/>
          </p:cNvCxnSpPr>
          <p:nvPr/>
        </p:nvCxnSpPr>
        <p:spPr>
          <a:xfrm>
            <a:off x="5690463" y="2404233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F7DE489-A666-B326-B024-76EDC778ABEF}"/>
              </a:ext>
            </a:extLst>
          </p:cNvPr>
          <p:cNvCxnSpPr>
            <a:cxnSpLocks/>
          </p:cNvCxnSpPr>
          <p:nvPr/>
        </p:nvCxnSpPr>
        <p:spPr>
          <a:xfrm flipV="1">
            <a:off x="9993252" y="1273364"/>
            <a:ext cx="490759" cy="112689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FB35EB9-57EA-4C5A-B94A-E043BA31B348}"/>
              </a:ext>
            </a:extLst>
          </p:cNvPr>
          <p:cNvCxnSpPr>
            <a:cxnSpLocks/>
          </p:cNvCxnSpPr>
          <p:nvPr/>
        </p:nvCxnSpPr>
        <p:spPr>
          <a:xfrm>
            <a:off x="6186913" y="1269389"/>
            <a:ext cx="429709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A46E37C-81AB-ABA5-A559-7FCE75D9C1CA}"/>
                  </a:ext>
                </a:extLst>
              </p:cNvPr>
              <p:cNvSpPr txBox="1"/>
              <p:nvPr/>
            </p:nvSpPr>
            <p:spPr>
              <a:xfrm>
                <a:off x="5745252" y="1830448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A46E37C-81AB-ABA5-A559-7FCE75D9C1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252" y="1830448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Parallelogram 39">
            <a:extLst>
              <a:ext uri="{FF2B5EF4-FFF2-40B4-BE49-F238E27FC236}">
                <a16:creationId xmlns:a16="http://schemas.microsoft.com/office/drawing/2014/main" id="{AFD2B0DD-EFF9-1681-68FB-DCE939732C0D}"/>
              </a:ext>
            </a:extLst>
          </p:cNvPr>
          <p:cNvSpPr/>
          <p:nvPr/>
        </p:nvSpPr>
        <p:spPr>
          <a:xfrm>
            <a:off x="5669740" y="2748589"/>
            <a:ext cx="4785281" cy="1125663"/>
          </a:xfrm>
          <a:prstGeom prst="parallelogram">
            <a:avLst>
              <a:gd name="adj" fmla="val 43373"/>
            </a:avLst>
          </a:prstGeom>
          <a:solidFill>
            <a:srgbClr val="00B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D178788-4A89-7B1F-6FBA-97BC52C12FA1}"/>
              </a:ext>
            </a:extLst>
          </p:cNvPr>
          <p:cNvCxnSpPr>
            <a:cxnSpLocks/>
          </p:cNvCxnSpPr>
          <p:nvPr/>
        </p:nvCxnSpPr>
        <p:spPr>
          <a:xfrm flipH="1" flipV="1">
            <a:off x="6700649" y="1065468"/>
            <a:ext cx="432949" cy="133479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BC19DAC-9B69-9A7F-6990-3B2F56F5C626}"/>
              </a:ext>
            </a:extLst>
          </p:cNvPr>
          <p:cNvCxnSpPr>
            <a:cxnSpLocks/>
          </p:cNvCxnSpPr>
          <p:nvPr/>
        </p:nvCxnSpPr>
        <p:spPr>
          <a:xfrm>
            <a:off x="5661652" y="3875442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BA4FC76-DA50-F18A-3E4D-DAA316B534DB}"/>
              </a:ext>
            </a:extLst>
          </p:cNvPr>
          <p:cNvCxnSpPr>
            <a:cxnSpLocks/>
          </p:cNvCxnSpPr>
          <p:nvPr/>
        </p:nvCxnSpPr>
        <p:spPr>
          <a:xfrm flipV="1">
            <a:off x="9964441" y="2746031"/>
            <a:ext cx="490124" cy="112543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5312F3A-832B-17FC-8920-ADDF52F55ECF}"/>
              </a:ext>
            </a:extLst>
          </p:cNvPr>
          <p:cNvCxnSpPr>
            <a:cxnSpLocks/>
          </p:cNvCxnSpPr>
          <p:nvPr/>
        </p:nvCxnSpPr>
        <p:spPr>
          <a:xfrm>
            <a:off x="6151776" y="2737853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61571AC-EF25-F03E-EE73-84A80D945BAF}"/>
                  </a:ext>
                </a:extLst>
              </p:cNvPr>
              <p:cNvSpPr txBox="1"/>
              <p:nvPr/>
            </p:nvSpPr>
            <p:spPr>
              <a:xfrm>
                <a:off x="4347457" y="4436715"/>
                <a:ext cx="20324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61571AC-EF25-F03E-EE73-84A80D945B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7457" y="4436715"/>
                <a:ext cx="2032489" cy="584775"/>
              </a:xfrm>
              <a:prstGeom prst="rect">
                <a:avLst/>
              </a:prstGeom>
              <a:blipFill>
                <a:blip r:embed="rId28"/>
                <a:stretch>
                  <a:fillRect l="-621" b="-63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5A4A970-23EC-05D0-18DA-0033213345ED}"/>
                  </a:ext>
                </a:extLst>
              </p:cNvPr>
              <p:cNvSpPr txBox="1"/>
              <p:nvPr/>
            </p:nvSpPr>
            <p:spPr>
              <a:xfrm>
                <a:off x="4426970" y="5021490"/>
                <a:ext cx="262997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5A4A970-23EC-05D0-18DA-0033213345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6970" y="5021490"/>
                <a:ext cx="2629976" cy="584775"/>
              </a:xfrm>
              <a:prstGeom prst="rect">
                <a:avLst/>
              </a:prstGeom>
              <a:blipFill>
                <a:blip r:embed="rId29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F546230-DA16-32B0-E027-E0FE01D53E7C}"/>
                  </a:ext>
                </a:extLst>
              </p:cNvPr>
              <p:cNvSpPr txBox="1"/>
              <p:nvPr/>
            </p:nvSpPr>
            <p:spPr>
              <a:xfrm>
                <a:off x="4426969" y="5599413"/>
                <a:ext cx="450572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F546230-DA16-32B0-E027-E0FE01D53E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6969" y="5599413"/>
                <a:ext cx="4505723" cy="584775"/>
              </a:xfrm>
              <a:prstGeom prst="rect">
                <a:avLst/>
              </a:prstGeom>
              <a:blipFill>
                <a:blip r:embed="rId30"/>
                <a:stretch>
                  <a:fillRect b="-2173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BC2736CC-A78F-446F-16FF-05CDDCED0E75}"/>
              </a:ext>
            </a:extLst>
          </p:cNvPr>
          <p:cNvCxnSpPr>
            <a:cxnSpLocks/>
          </p:cNvCxnSpPr>
          <p:nvPr/>
        </p:nvCxnSpPr>
        <p:spPr>
          <a:xfrm>
            <a:off x="8801358" y="4508364"/>
            <a:ext cx="0" cy="206013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ight Arrow 58">
            <a:extLst>
              <a:ext uri="{FF2B5EF4-FFF2-40B4-BE49-F238E27FC236}">
                <a16:creationId xmlns:a16="http://schemas.microsoft.com/office/drawing/2014/main" id="{3BE3B72D-E3AC-4FAE-95E9-1AF3EBE87150}"/>
              </a:ext>
            </a:extLst>
          </p:cNvPr>
          <p:cNvSpPr/>
          <p:nvPr/>
        </p:nvSpPr>
        <p:spPr>
          <a:xfrm>
            <a:off x="9092581" y="5477410"/>
            <a:ext cx="635003" cy="314534"/>
          </a:xfrm>
          <a:prstGeom prst="rightArrow">
            <a:avLst>
              <a:gd name="adj1" fmla="val 50000"/>
              <a:gd name="adj2" fmla="val 733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EBEBAB5-C0A0-4D08-786C-7D21C90EE6AD}"/>
                  </a:ext>
                </a:extLst>
              </p:cNvPr>
              <p:cNvSpPr txBox="1"/>
              <p:nvPr/>
            </p:nvSpPr>
            <p:spPr>
              <a:xfrm>
                <a:off x="9762677" y="5318646"/>
                <a:ext cx="193087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EBEBAB5-C0A0-4D08-786C-7D21C90EE6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2677" y="5318646"/>
                <a:ext cx="1930870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A35EC89-0FED-C089-29B7-A95ED6F6E4D7}"/>
              </a:ext>
            </a:extLst>
          </p:cNvPr>
          <p:cNvCxnSpPr>
            <a:cxnSpLocks/>
          </p:cNvCxnSpPr>
          <p:nvPr/>
        </p:nvCxnSpPr>
        <p:spPr>
          <a:xfrm flipH="1" flipV="1">
            <a:off x="8279170" y="926910"/>
            <a:ext cx="305341" cy="94137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A64479F5-9938-E306-770E-47A7080ADF24}"/>
                  </a:ext>
                </a:extLst>
              </p:cNvPr>
              <p:cNvSpPr txBox="1"/>
              <p:nvPr/>
            </p:nvSpPr>
            <p:spPr>
              <a:xfrm>
                <a:off x="5981610" y="558740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A64479F5-9938-E306-770E-47A7080ADF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1610" y="558740"/>
                <a:ext cx="631464" cy="58477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A143C51E-6284-B4CE-B537-B138D0951726}"/>
                  </a:ext>
                </a:extLst>
              </p:cNvPr>
              <p:cNvSpPr txBox="1"/>
              <p:nvPr/>
            </p:nvSpPr>
            <p:spPr>
              <a:xfrm>
                <a:off x="7840667" y="44425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A143C51E-6284-B4CE-B537-B138D09517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667" y="444256"/>
                <a:ext cx="631464" cy="58477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FC3E68D6-FE19-9787-D5AA-93FF34ADBBCA}"/>
                  </a:ext>
                </a:extLst>
              </p:cNvPr>
              <p:cNvSpPr txBox="1"/>
              <p:nvPr/>
            </p:nvSpPr>
            <p:spPr>
              <a:xfrm>
                <a:off x="6555618" y="187316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FC3E68D6-FE19-9787-D5AA-93FF34ADBB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618" y="1873161"/>
                <a:ext cx="631464" cy="58477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B6E76891-EE61-DFD1-ACF1-6FF3C6683486}"/>
                  </a:ext>
                </a:extLst>
              </p:cNvPr>
              <p:cNvSpPr txBox="1"/>
              <p:nvPr/>
            </p:nvSpPr>
            <p:spPr>
              <a:xfrm>
                <a:off x="6994869" y="3343758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B6E76891-EE61-DFD1-ACF1-6FF3C66834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4869" y="3343758"/>
                <a:ext cx="631464" cy="58477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D7E8FD3-256E-6052-8B8B-9FF1C7C2F4BF}"/>
                  </a:ext>
                </a:extLst>
              </p:cNvPr>
              <p:cNvSpPr txBox="1"/>
              <p:nvPr/>
            </p:nvSpPr>
            <p:spPr>
              <a:xfrm>
                <a:off x="8494136" y="131322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D7E8FD3-256E-6052-8B8B-9FF1C7C2F4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4136" y="1313226"/>
                <a:ext cx="631464" cy="584775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09F62032-2161-BC89-1E80-DAD3E165B298}"/>
                  </a:ext>
                </a:extLst>
              </p:cNvPr>
              <p:cNvSpPr txBox="1"/>
              <p:nvPr/>
            </p:nvSpPr>
            <p:spPr>
              <a:xfrm>
                <a:off x="9022405" y="2982558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09F62032-2161-BC89-1E80-DAD3E165B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2405" y="2982558"/>
                <a:ext cx="631464" cy="58477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34C664BA-3ED7-C628-DD50-ED9B881E177A}"/>
              </a:ext>
            </a:extLst>
          </p:cNvPr>
          <p:cNvCxnSpPr>
            <a:cxnSpLocks/>
          </p:cNvCxnSpPr>
          <p:nvPr/>
        </p:nvCxnSpPr>
        <p:spPr>
          <a:xfrm flipH="1" flipV="1">
            <a:off x="7143670" y="2411009"/>
            <a:ext cx="481489" cy="1484444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C44136D4-5A79-B701-1371-473960A47E43}"/>
              </a:ext>
            </a:extLst>
          </p:cNvPr>
          <p:cNvCxnSpPr>
            <a:cxnSpLocks/>
          </p:cNvCxnSpPr>
          <p:nvPr/>
        </p:nvCxnSpPr>
        <p:spPr>
          <a:xfrm flipH="1" flipV="1">
            <a:off x="8761828" y="2406608"/>
            <a:ext cx="306880" cy="946121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A29A9C04-C565-9068-7FF0-BC4DBB5EBF72}"/>
              </a:ext>
            </a:extLst>
          </p:cNvPr>
          <p:cNvCxnSpPr>
            <a:cxnSpLocks/>
          </p:cNvCxnSpPr>
          <p:nvPr/>
        </p:nvCxnSpPr>
        <p:spPr>
          <a:xfrm flipH="1" flipV="1">
            <a:off x="7612952" y="3879858"/>
            <a:ext cx="136965" cy="42226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>
            <a:extLst>
              <a:ext uri="{FF2B5EF4-FFF2-40B4-BE49-F238E27FC236}">
                <a16:creationId xmlns:a16="http://schemas.microsoft.com/office/drawing/2014/main" id="{1D7D9497-F1B3-CD0D-FD0F-DDEAB9684B98}"/>
              </a:ext>
            </a:extLst>
          </p:cNvPr>
          <p:cNvSpPr/>
          <p:nvPr/>
        </p:nvSpPr>
        <p:spPr>
          <a:xfrm>
            <a:off x="7069785" y="2347105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EF459BEA-537C-197A-1539-F7548BF809F5}"/>
              </a:ext>
            </a:extLst>
          </p:cNvPr>
          <p:cNvSpPr/>
          <p:nvPr/>
        </p:nvSpPr>
        <p:spPr>
          <a:xfrm>
            <a:off x="7555824" y="3819790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A80CC726-9C18-E2FF-C772-0BD6951CEB1B}"/>
              </a:ext>
            </a:extLst>
          </p:cNvPr>
          <p:cNvCxnSpPr>
            <a:cxnSpLocks/>
          </p:cNvCxnSpPr>
          <p:nvPr/>
        </p:nvCxnSpPr>
        <p:spPr>
          <a:xfrm flipH="1" flipV="1">
            <a:off x="9244233" y="3892610"/>
            <a:ext cx="88631" cy="27325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Oval 111">
            <a:extLst>
              <a:ext uri="{FF2B5EF4-FFF2-40B4-BE49-F238E27FC236}">
                <a16:creationId xmlns:a16="http://schemas.microsoft.com/office/drawing/2014/main" id="{F3B5E9A6-19D7-B3ED-C718-B191787D56F5}"/>
              </a:ext>
            </a:extLst>
          </p:cNvPr>
          <p:cNvSpPr/>
          <p:nvPr/>
        </p:nvSpPr>
        <p:spPr>
          <a:xfrm>
            <a:off x="8515948" y="1796124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572E2701-B1C4-93EE-30AC-AAF583DC354C}"/>
              </a:ext>
            </a:extLst>
          </p:cNvPr>
          <p:cNvSpPr/>
          <p:nvPr/>
        </p:nvSpPr>
        <p:spPr>
          <a:xfrm>
            <a:off x="8996030" y="3278287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647B150-471E-0685-731F-79589FAB1D77}"/>
                  </a:ext>
                </a:extLst>
              </p:cNvPr>
              <p:cNvSpPr txBox="1"/>
              <p:nvPr/>
            </p:nvSpPr>
            <p:spPr>
              <a:xfrm>
                <a:off x="5718581" y="3265712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647B150-471E-0685-731F-79589FAB1D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8581" y="3265712"/>
                <a:ext cx="631464" cy="584775"/>
              </a:xfrm>
              <a:prstGeom prst="rect">
                <a:avLst/>
              </a:prstGeom>
              <a:blipFill>
                <a:blip r:embed="rId38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2501D6-C57D-CB22-55AF-347946507021}"/>
              </a:ext>
            </a:extLst>
          </p:cNvPr>
          <p:cNvCxnSpPr>
            <a:cxnSpLocks/>
          </p:cNvCxnSpPr>
          <p:nvPr/>
        </p:nvCxnSpPr>
        <p:spPr>
          <a:xfrm flipV="1">
            <a:off x="5661652" y="2737853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D066DA6D-65DD-206A-BBE9-013E334C2C26}"/>
                  </a:ext>
                </a:extLst>
              </p:cNvPr>
              <p:cNvSpPr txBox="1"/>
              <p:nvPr/>
            </p:nvSpPr>
            <p:spPr>
              <a:xfrm>
                <a:off x="4436173" y="6083179"/>
                <a:ext cx="41940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D066DA6D-65DD-206A-BBE9-013E334C2C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6173" y="6083179"/>
                <a:ext cx="4194017" cy="584775"/>
              </a:xfrm>
              <a:prstGeom prst="rect">
                <a:avLst/>
              </a:prstGeom>
              <a:blipFill>
                <a:blip r:embed="rId39"/>
                <a:stretch>
                  <a:fillRect l="-302"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2716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50"/>
                            </p:stCondLst>
                            <p:childTnLst>
                              <p:par>
                                <p:cTn id="12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9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2" grpId="0" animBg="1"/>
      <p:bldP spid="25" grpId="0"/>
      <p:bldP spid="40" grpId="0" animBg="1"/>
      <p:bldP spid="54" grpId="0"/>
      <p:bldP spid="56" grpId="0"/>
      <p:bldP spid="57" grpId="0"/>
      <p:bldP spid="59" grpId="0" animBg="1"/>
      <p:bldP spid="60" grpId="0"/>
      <p:bldP spid="115" grpId="0"/>
      <p:bldP spid="116" grpId="0"/>
      <p:bldP spid="118" grpId="0"/>
      <p:bldP spid="119" grpId="0"/>
      <p:bldP spid="120" grpId="0"/>
      <p:bldP spid="121" grpId="0"/>
      <p:bldP spid="111" grpId="0" animBg="1"/>
      <p:bldP spid="113" grpId="0" animBg="1"/>
      <p:bldP spid="112" grpId="0" animBg="1"/>
      <p:bldP spid="114" grpId="0" animBg="1"/>
      <p:bldP spid="15" grpId="0"/>
      <p:bldP spid="1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69501E00-1C62-C295-E15F-633645D8E3F4}"/>
              </a:ext>
            </a:extLst>
          </p:cNvPr>
          <p:cNvCxnSpPr>
            <a:cxnSpLocks/>
          </p:cNvCxnSpPr>
          <p:nvPr/>
        </p:nvCxnSpPr>
        <p:spPr>
          <a:xfrm flipH="1" flipV="1">
            <a:off x="1970257" y="2784068"/>
            <a:ext cx="135983" cy="609091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ACEA784B-406B-3D54-C06B-91E681D1516D}"/>
              </a:ext>
            </a:extLst>
          </p:cNvPr>
          <p:cNvCxnSpPr>
            <a:cxnSpLocks/>
          </p:cNvCxnSpPr>
          <p:nvPr/>
        </p:nvCxnSpPr>
        <p:spPr>
          <a:xfrm flipH="1" flipV="1">
            <a:off x="2343177" y="4454435"/>
            <a:ext cx="120000" cy="537501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667829F-09C4-5F16-9011-9407D1970A6A}"/>
              </a:ext>
            </a:extLst>
          </p:cNvPr>
          <p:cNvCxnSpPr>
            <a:cxnSpLocks/>
          </p:cNvCxnSpPr>
          <p:nvPr/>
        </p:nvCxnSpPr>
        <p:spPr>
          <a:xfrm flipH="1" flipV="1">
            <a:off x="3204898" y="4454435"/>
            <a:ext cx="120410" cy="539338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D0F2ABB9-DC24-9155-5DC9-D920FFE26D5B}"/>
              </a:ext>
            </a:extLst>
          </p:cNvPr>
          <p:cNvCxnSpPr>
            <a:cxnSpLocks/>
          </p:cNvCxnSpPr>
          <p:nvPr/>
        </p:nvCxnSpPr>
        <p:spPr>
          <a:xfrm flipH="1" flipV="1">
            <a:off x="2831977" y="2784068"/>
            <a:ext cx="133732" cy="599008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Parallelogram 90">
            <a:extLst>
              <a:ext uri="{FF2B5EF4-FFF2-40B4-BE49-F238E27FC236}">
                <a16:creationId xmlns:a16="http://schemas.microsoft.com/office/drawing/2014/main" id="{B4427AD0-1CE1-8A98-092A-5BBC6F82F2FB}"/>
              </a:ext>
            </a:extLst>
          </p:cNvPr>
          <p:cNvSpPr/>
          <p:nvPr/>
        </p:nvSpPr>
        <p:spPr>
          <a:xfrm>
            <a:off x="1168524" y="2235983"/>
            <a:ext cx="3391515" cy="1147991"/>
          </a:xfrm>
          <a:prstGeom prst="parallelogram">
            <a:avLst>
              <a:gd name="adj" fmla="val 31233"/>
            </a:avLst>
          </a:prstGeom>
          <a:solidFill>
            <a:schemeClr val="accent2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9" name="Parallelogram 88">
            <a:extLst>
              <a:ext uri="{FF2B5EF4-FFF2-40B4-BE49-F238E27FC236}">
                <a16:creationId xmlns:a16="http://schemas.microsoft.com/office/drawing/2014/main" id="{E435C81C-F800-6FC1-9AAE-2002BDADE4FF}"/>
              </a:ext>
            </a:extLst>
          </p:cNvPr>
          <p:cNvSpPr/>
          <p:nvPr/>
        </p:nvSpPr>
        <p:spPr>
          <a:xfrm>
            <a:off x="1159286" y="3849756"/>
            <a:ext cx="3391515" cy="1147991"/>
          </a:xfrm>
          <a:prstGeom prst="parallelogram">
            <a:avLst>
              <a:gd name="adj" fmla="val 31233"/>
            </a:avLst>
          </a:prstGeom>
          <a:solidFill>
            <a:schemeClr val="accent2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1092363" y="88935"/>
            <a:ext cx="1908154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1</a:t>
            </a:r>
            <a:endParaRPr lang="en-UA" sz="2400" i="1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/>
              <p:nvPr/>
            </p:nvSpPr>
            <p:spPr>
              <a:xfrm>
                <a:off x="3116080" y="88936"/>
                <a:ext cx="8992341" cy="1421462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Якщо пряма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𝑚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перетинає</a:t>
                </a:r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площину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то вона також перетинає будь-яку площину, яка паралельна площині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Доведіть.</a:t>
                </a:r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080" y="88936"/>
                <a:ext cx="8992341" cy="1421462"/>
              </a:xfrm>
              <a:prstGeom prst="roundRect">
                <a:avLst>
                  <a:gd name="adj" fmla="val 3670"/>
                </a:avLst>
              </a:prstGeom>
              <a:blipFill>
                <a:blip r:embed="rId10"/>
                <a:stretch>
                  <a:fillRect l="-1269" t="-4425" r="-1269" b="-106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DCB660D-8264-8F26-7C43-37CA52C4EB72}"/>
              </a:ext>
            </a:extLst>
          </p:cNvPr>
          <p:cNvGrpSpPr/>
          <p:nvPr/>
        </p:nvGrpSpPr>
        <p:grpSpPr>
          <a:xfrm>
            <a:off x="1159285" y="3840571"/>
            <a:ext cx="3391516" cy="1157777"/>
            <a:chOff x="6303202" y="3097907"/>
            <a:chExt cx="4799239" cy="1146313"/>
          </a:xfrm>
        </p:grpSpPr>
        <p:cxnSp>
          <p:nvCxnSpPr>
            <p:cNvPr id="2" name="Straight Connector 1">
              <a:extLst>
                <a:ext uri="{FF2B5EF4-FFF2-40B4-BE49-F238E27FC236}">
                  <a16:creationId xmlns:a16="http://schemas.microsoft.com/office/drawing/2014/main" id="{EAB17163-5B31-D5E6-27B6-77F4D59C96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03202" y="3104256"/>
              <a:ext cx="496450" cy="113996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9AD5727A-EC33-D50E-213D-C049EA8B7FC8}"/>
                </a:ext>
              </a:extLst>
            </p:cNvPr>
            <p:cNvCxnSpPr>
              <a:cxnSpLocks/>
            </p:cNvCxnSpPr>
            <p:nvPr/>
          </p:nvCxnSpPr>
          <p:spPr>
            <a:xfrm>
              <a:off x="6303202" y="4241845"/>
              <a:ext cx="4302789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A4511D6-4E10-37E5-EDF2-795E626FC4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05991" y="3097907"/>
              <a:ext cx="496450" cy="113996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C2F4715-9C3C-F32B-BC29-1BF87E01CF98}"/>
                </a:ext>
              </a:extLst>
            </p:cNvPr>
            <p:cNvCxnSpPr>
              <a:cxnSpLocks/>
            </p:cNvCxnSpPr>
            <p:nvPr/>
          </p:nvCxnSpPr>
          <p:spPr>
            <a:xfrm>
              <a:off x="6799652" y="3107001"/>
              <a:ext cx="4302789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BD7FE87-9A2F-A088-0DD4-9A0FABF478AE}"/>
              </a:ext>
            </a:extLst>
          </p:cNvPr>
          <p:cNvGrpSpPr/>
          <p:nvPr/>
        </p:nvGrpSpPr>
        <p:grpSpPr>
          <a:xfrm>
            <a:off x="1159285" y="2225299"/>
            <a:ext cx="3391516" cy="1157777"/>
            <a:chOff x="6303202" y="3097907"/>
            <a:chExt cx="4799239" cy="1146313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831E200-16F3-18FB-0462-39C6898A16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03202" y="3104256"/>
              <a:ext cx="496450" cy="113996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713F1F4-34E8-B749-3549-A8609F3817AE}"/>
                </a:ext>
              </a:extLst>
            </p:cNvPr>
            <p:cNvCxnSpPr>
              <a:cxnSpLocks/>
            </p:cNvCxnSpPr>
            <p:nvPr/>
          </p:nvCxnSpPr>
          <p:spPr>
            <a:xfrm>
              <a:off x="6303202" y="4241845"/>
              <a:ext cx="4302789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57A1ADE-447C-BFE2-1AD5-77E19D632E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05991" y="3097907"/>
              <a:ext cx="496450" cy="113996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2CFA9615-FC05-9E6D-2508-94C2477FD877}"/>
                </a:ext>
              </a:extLst>
            </p:cNvPr>
            <p:cNvCxnSpPr>
              <a:cxnSpLocks/>
            </p:cNvCxnSpPr>
            <p:nvPr/>
          </p:nvCxnSpPr>
          <p:spPr>
            <a:xfrm>
              <a:off x="6799652" y="3107001"/>
              <a:ext cx="4302789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A9CD65D-DC90-8640-EBB6-3DE87EF81005}"/>
                  </a:ext>
                </a:extLst>
              </p:cNvPr>
              <p:cNvSpPr txBox="1"/>
              <p:nvPr/>
            </p:nvSpPr>
            <p:spPr>
              <a:xfrm>
                <a:off x="1159285" y="442427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A9CD65D-DC90-8640-EBB6-3DE87EF810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9285" y="4424275"/>
                <a:ext cx="631464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F843A72-4D04-B076-9E18-43E55FDDFBD7}"/>
              </a:ext>
            </a:extLst>
          </p:cNvPr>
          <p:cNvCxnSpPr>
            <a:cxnSpLocks/>
          </p:cNvCxnSpPr>
          <p:nvPr/>
        </p:nvCxnSpPr>
        <p:spPr>
          <a:xfrm flipH="1" flipV="1">
            <a:off x="1739599" y="1750914"/>
            <a:ext cx="233917" cy="104775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46EFF01A-80AE-268B-4F2E-D0ACDEA8BFBC}"/>
              </a:ext>
            </a:extLst>
          </p:cNvPr>
          <p:cNvCxnSpPr>
            <a:cxnSpLocks/>
          </p:cNvCxnSpPr>
          <p:nvPr/>
        </p:nvCxnSpPr>
        <p:spPr>
          <a:xfrm flipH="1" flipV="1">
            <a:off x="2622752" y="1846912"/>
            <a:ext cx="213002" cy="95406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79">
            <a:extLst>
              <a:ext uri="{FF2B5EF4-FFF2-40B4-BE49-F238E27FC236}">
                <a16:creationId xmlns:a16="http://schemas.microsoft.com/office/drawing/2014/main" id="{AD62F0C1-78C1-858F-EC30-F8AEACA0AD2A}"/>
              </a:ext>
            </a:extLst>
          </p:cNvPr>
          <p:cNvSpPr/>
          <p:nvPr/>
        </p:nvSpPr>
        <p:spPr>
          <a:xfrm>
            <a:off x="2280887" y="4397307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C3669F76-216B-711F-C41B-0A41D0ECEC77}"/>
              </a:ext>
            </a:extLst>
          </p:cNvPr>
          <p:cNvSpPr/>
          <p:nvPr/>
        </p:nvSpPr>
        <p:spPr>
          <a:xfrm>
            <a:off x="2770071" y="2726940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FBF7E24C-D3FD-6D8F-B2D5-11A3F8B9DA83}"/>
                  </a:ext>
                </a:extLst>
              </p:cNvPr>
              <p:cNvSpPr txBox="1"/>
              <p:nvPr/>
            </p:nvSpPr>
            <p:spPr>
              <a:xfrm>
                <a:off x="1969864" y="503158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FBF7E24C-D3FD-6D8F-B2D5-11A3F8B9DA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9864" y="5031586"/>
                <a:ext cx="631464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788508B-4631-E20F-6A48-17E6A9C33B65}"/>
                  </a:ext>
                </a:extLst>
              </p:cNvPr>
              <p:cNvSpPr txBox="1"/>
              <p:nvPr/>
            </p:nvSpPr>
            <p:spPr>
              <a:xfrm>
                <a:off x="2568325" y="156681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788508B-4631-E20F-6A48-17E6A9C33B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325" y="1566816"/>
                <a:ext cx="631464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B17C244D-516A-5CBC-236F-4461410CA140}"/>
                  </a:ext>
                </a:extLst>
              </p:cNvPr>
              <p:cNvSpPr txBox="1"/>
              <p:nvPr/>
            </p:nvSpPr>
            <p:spPr>
              <a:xfrm>
                <a:off x="1134414" y="2808464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B17C244D-516A-5CBC-236F-4461410CA1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414" y="2808464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D702EDA3-F467-C820-29CA-3B703FE5855D}"/>
                  </a:ext>
                </a:extLst>
              </p:cNvPr>
              <p:cNvSpPr txBox="1"/>
              <p:nvPr/>
            </p:nvSpPr>
            <p:spPr>
              <a:xfrm>
                <a:off x="1732294" y="4059334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D702EDA3-F467-C820-29CA-3B703FE585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294" y="4059334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60A30BCE-381A-EBE8-5DD6-C0FA90B73D33}"/>
                  </a:ext>
                </a:extLst>
              </p:cNvPr>
              <p:cNvSpPr txBox="1"/>
              <p:nvPr/>
            </p:nvSpPr>
            <p:spPr>
              <a:xfrm>
                <a:off x="2813291" y="234268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60A30BCE-381A-EBE8-5DD6-C0FA90B73D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3291" y="2342686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F95083C1-3137-7A50-DB52-8D04A826A4AE}"/>
              </a:ext>
            </a:extLst>
          </p:cNvPr>
          <p:cNvCxnSpPr>
            <a:cxnSpLocks/>
          </p:cNvCxnSpPr>
          <p:nvPr/>
        </p:nvCxnSpPr>
        <p:spPr>
          <a:xfrm flipH="1" flipV="1">
            <a:off x="2964278" y="3376664"/>
            <a:ext cx="238095" cy="106646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78770F10-8C5F-F2A8-DA4D-CAAA933B8C01}"/>
              </a:ext>
            </a:extLst>
          </p:cNvPr>
          <p:cNvCxnSpPr>
            <a:cxnSpLocks/>
          </p:cNvCxnSpPr>
          <p:nvPr/>
        </p:nvCxnSpPr>
        <p:spPr>
          <a:xfrm flipH="1" flipV="1">
            <a:off x="3318582" y="4977567"/>
            <a:ext cx="116474" cy="52170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895FE7F-4C65-17C2-6A0A-464BEBD70401}"/>
              </a:ext>
            </a:extLst>
          </p:cNvPr>
          <p:cNvCxnSpPr>
            <a:cxnSpLocks/>
          </p:cNvCxnSpPr>
          <p:nvPr/>
        </p:nvCxnSpPr>
        <p:spPr>
          <a:xfrm flipH="1" flipV="1">
            <a:off x="2101095" y="3376664"/>
            <a:ext cx="241515" cy="108178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537B0304-FD62-9E66-1817-1119481806D7}"/>
              </a:ext>
            </a:extLst>
          </p:cNvPr>
          <p:cNvCxnSpPr>
            <a:cxnSpLocks/>
          </p:cNvCxnSpPr>
          <p:nvPr/>
        </p:nvCxnSpPr>
        <p:spPr>
          <a:xfrm flipH="1" flipV="1">
            <a:off x="2464093" y="4996037"/>
            <a:ext cx="90918" cy="40723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B400B9C0-474F-581D-6E33-D8C9841E46F0}"/>
                  </a:ext>
                </a:extLst>
              </p:cNvPr>
              <p:cNvSpPr txBox="1"/>
              <p:nvPr/>
            </p:nvSpPr>
            <p:spPr>
              <a:xfrm>
                <a:off x="5195851" y="3758532"/>
                <a:ext cx="1509749" cy="599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B400B9C0-474F-581D-6E33-D8C9841E4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851" y="3758532"/>
                <a:ext cx="1509749" cy="599138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Rounded Rectangle 129">
            <a:extLst>
              <a:ext uri="{FF2B5EF4-FFF2-40B4-BE49-F238E27FC236}">
                <a16:creationId xmlns:a16="http://schemas.microsoft.com/office/drawing/2014/main" id="{ABDE39DC-437B-5F9E-1694-4984F59EB4B6}"/>
              </a:ext>
            </a:extLst>
          </p:cNvPr>
          <p:cNvSpPr/>
          <p:nvPr/>
        </p:nvSpPr>
        <p:spPr>
          <a:xfrm>
            <a:off x="5195851" y="1647930"/>
            <a:ext cx="642257" cy="503659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Rounded Rectangle 130">
                <a:extLst>
                  <a:ext uri="{FF2B5EF4-FFF2-40B4-BE49-F238E27FC236}">
                    <a16:creationId xmlns:a16="http://schemas.microsoft.com/office/drawing/2014/main" id="{BE96A971-20A1-D512-73BD-769184655E52}"/>
                  </a:ext>
                </a:extLst>
              </p:cNvPr>
              <p:cNvSpPr/>
              <p:nvPr/>
            </p:nvSpPr>
            <p:spPr>
              <a:xfrm>
                <a:off x="5682616" y="1647932"/>
                <a:ext cx="6425805" cy="50365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Побудуємо довільну площину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  <m:r>
                      <a:rPr lang="uk-UA" sz="24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uk-UA" sz="24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endParaRPr lang="en-UA" sz="24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1" name="Rounded Rectangle 130">
                <a:extLst>
                  <a:ext uri="{FF2B5EF4-FFF2-40B4-BE49-F238E27FC236}">
                    <a16:creationId xmlns:a16="http://schemas.microsoft.com/office/drawing/2014/main" id="{BE96A971-20A1-D512-73BD-769184655E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2616" y="1647932"/>
                <a:ext cx="6425805" cy="503659"/>
              </a:xfrm>
              <a:prstGeom prst="roundRect">
                <a:avLst>
                  <a:gd name="adj" fmla="val 7356"/>
                </a:avLst>
              </a:prstGeom>
              <a:blipFill>
                <a:blip r:embed="rId31"/>
                <a:stretch>
                  <a:fillRect l="-1181" t="-4878" b="-2439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2" name="Rounded Rectangle 131">
            <a:extLst>
              <a:ext uri="{FF2B5EF4-FFF2-40B4-BE49-F238E27FC236}">
                <a16:creationId xmlns:a16="http://schemas.microsoft.com/office/drawing/2014/main" id="{4C5749A6-C080-6420-680C-3E9113C74EA5}"/>
              </a:ext>
            </a:extLst>
          </p:cNvPr>
          <p:cNvSpPr/>
          <p:nvPr/>
        </p:nvSpPr>
        <p:spPr>
          <a:xfrm>
            <a:off x="5195851" y="2304803"/>
            <a:ext cx="642257" cy="503659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Rounded Rectangle 132">
                <a:extLst>
                  <a:ext uri="{FF2B5EF4-FFF2-40B4-BE49-F238E27FC236}">
                    <a16:creationId xmlns:a16="http://schemas.microsoft.com/office/drawing/2014/main" id="{BF144206-6411-1680-695A-B14732FBB2F0}"/>
                  </a:ext>
                </a:extLst>
              </p:cNvPr>
              <p:cNvSpPr/>
              <p:nvPr/>
            </p:nvSpPr>
            <p:spPr>
              <a:xfrm>
                <a:off x="5682616" y="2304805"/>
                <a:ext cx="6425805" cy="503657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Побудуємо довільну точку</a:t>
                </a:r>
                <a:r>
                  <a:rPr lang="en-US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  <m:r>
                      <a:rPr lang="uk-UA" sz="2400" dirty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∈</m:t>
                    </m:r>
                    <m:r>
                      <a:rPr lang="uk-UA" sz="24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endParaRPr lang="en-UA" sz="24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3" name="Rounded Rectangle 132">
                <a:extLst>
                  <a:ext uri="{FF2B5EF4-FFF2-40B4-BE49-F238E27FC236}">
                    <a16:creationId xmlns:a16="http://schemas.microsoft.com/office/drawing/2014/main" id="{BF144206-6411-1680-695A-B14732FBB2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2616" y="2304805"/>
                <a:ext cx="6425805" cy="503657"/>
              </a:xfrm>
              <a:prstGeom prst="roundRect">
                <a:avLst>
                  <a:gd name="adj" fmla="val 7356"/>
                </a:avLst>
              </a:prstGeom>
              <a:blipFill>
                <a:blip r:embed="rId32"/>
                <a:stretch>
                  <a:fillRect l="-1181" t="-2381" b="-2142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4" name="Rounded Rectangle 133">
            <a:extLst>
              <a:ext uri="{FF2B5EF4-FFF2-40B4-BE49-F238E27FC236}">
                <a16:creationId xmlns:a16="http://schemas.microsoft.com/office/drawing/2014/main" id="{AA78429F-0786-D699-78E2-8A730B0FE86E}"/>
              </a:ext>
            </a:extLst>
          </p:cNvPr>
          <p:cNvSpPr/>
          <p:nvPr/>
        </p:nvSpPr>
        <p:spPr>
          <a:xfrm>
            <a:off x="5197569" y="2961672"/>
            <a:ext cx="642257" cy="669417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Rounded Rectangle 134">
                <a:extLst>
                  <a:ext uri="{FF2B5EF4-FFF2-40B4-BE49-F238E27FC236}">
                    <a16:creationId xmlns:a16="http://schemas.microsoft.com/office/drawing/2014/main" id="{9A22CCCC-00D4-0DC6-2E09-D3B695A22845}"/>
                  </a:ext>
                </a:extLst>
              </p:cNvPr>
              <p:cNvSpPr/>
              <p:nvPr/>
            </p:nvSpPr>
            <p:spPr>
              <a:xfrm>
                <a:off x="5684334" y="2961674"/>
                <a:ext cx="6425805" cy="66941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Побудуємо через точку</a:t>
                </a:r>
                <a:r>
                  <a:rPr lang="en-US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</m:oMath>
                </a14:m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пряму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𝑚</m:t>
                    </m:r>
                  </m:oMath>
                </a14:m>
                <a:endParaRPr lang="en-UA" sz="24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5" name="Rounded Rectangle 134">
                <a:extLst>
                  <a:ext uri="{FF2B5EF4-FFF2-40B4-BE49-F238E27FC236}">
                    <a16:creationId xmlns:a16="http://schemas.microsoft.com/office/drawing/2014/main" id="{9A22CCCC-00D4-0DC6-2E09-D3B695A228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4334" y="2961674"/>
                <a:ext cx="6425805" cy="669419"/>
              </a:xfrm>
              <a:prstGeom prst="roundRect">
                <a:avLst>
                  <a:gd name="adj" fmla="val 7356"/>
                </a:avLst>
              </a:prstGeom>
              <a:blipFill>
                <a:blip r:embed="rId33"/>
                <a:stretch>
                  <a:fillRect l="-982" b="-363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F8402D97-7756-4E1B-CA12-B8319CBF4CB9}"/>
                  </a:ext>
                </a:extLst>
              </p:cNvPr>
              <p:cNvSpPr txBox="1"/>
              <p:nvPr/>
            </p:nvSpPr>
            <p:spPr>
              <a:xfrm>
                <a:off x="5191430" y="4240186"/>
                <a:ext cx="1509749" cy="599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F8402D97-7756-4E1B-CA12-B8319CBF4C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1430" y="4240186"/>
                <a:ext cx="1509749" cy="599138"/>
              </a:xfrm>
              <a:prstGeom prst="rect">
                <a:avLst/>
              </a:prstGeom>
              <a:blipFill>
                <a:blip r:embed="rId34"/>
                <a:stretch>
                  <a:fillRect b="-20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D98BD798-D484-05B6-D746-5580D6881AA8}"/>
              </a:ext>
            </a:extLst>
          </p:cNvPr>
          <p:cNvCxnSpPr>
            <a:cxnSpLocks/>
          </p:cNvCxnSpPr>
          <p:nvPr/>
        </p:nvCxnSpPr>
        <p:spPr>
          <a:xfrm>
            <a:off x="6493872" y="3945611"/>
            <a:ext cx="0" cy="77757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Right Arrow 137">
            <a:extLst>
              <a:ext uri="{FF2B5EF4-FFF2-40B4-BE49-F238E27FC236}">
                <a16:creationId xmlns:a16="http://schemas.microsoft.com/office/drawing/2014/main" id="{3D378116-DA03-D59D-9DED-37223063220A}"/>
              </a:ext>
            </a:extLst>
          </p:cNvPr>
          <p:cNvSpPr/>
          <p:nvPr/>
        </p:nvSpPr>
        <p:spPr>
          <a:xfrm>
            <a:off x="6640219" y="4202134"/>
            <a:ext cx="635003" cy="314534"/>
          </a:xfrm>
          <a:prstGeom prst="rightArrow">
            <a:avLst>
              <a:gd name="adj1" fmla="val 50000"/>
              <a:gd name="adj2" fmla="val 733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816034AD-26C7-95A6-6D27-9969B039FB7D}"/>
                  </a:ext>
                </a:extLst>
              </p:cNvPr>
              <p:cNvSpPr txBox="1"/>
              <p:nvPr/>
            </p:nvSpPr>
            <p:spPr>
              <a:xfrm>
                <a:off x="7335411" y="4021129"/>
                <a:ext cx="1214230" cy="599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816034AD-26C7-95A6-6D27-9969B039FB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5411" y="4021129"/>
                <a:ext cx="1214230" cy="599138"/>
              </a:xfrm>
              <a:prstGeom prst="rect">
                <a:avLst/>
              </a:prstGeom>
              <a:blipFill>
                <a:blip r:embed="rId35"/>
                <a:stretch>
                  <a:fillRect l="-103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6F3E0757-7423-5702-F79F-93D412AB5330}"/>
                  </a:ext>
                </a:extLst>
              </p:cNvPr>
              <p:cNvSpPr txBox="1"/>
              <p:nvPr/>
            </p:nvSpPr>
            <p:spPr>
              <a:xfrm>
                <a:off x="8549641" y="3747695"/>
                <a:ext cx="3306671" cy="1223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uk-UA" sz="2800" b="0" i="0" smtClean="0">
                                  <a:solidFill>
                                    <a:schemeClr val="bg1"/>
                                  </a:solidFill>
                                  <a:latin typeface="Verdana" panose="020B0604030504040204" pitchFamily="34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Властивість</m:t>
                              </m:r>
                            </m:num>
                            <m:den>
                              <m:eqArr>
                                <m:eqArrPr>
                                  <m:ctrlPr>
                                    <a:rPr lang="uk-UA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nor/>
                                    </m:rPr>
                                    <a:rPr lang="uk-UA" sz="2800" b="0" i="0" smtClean="0">
                                      <a:solidFill>
                                        <a:schemeClr val="bg1"/>
                                      </a:solidFill>
                                      <a:latin typeface="Verdana" panose="020B0604030504040204" pitchFamily="34" charset="0"/>
                                      <a:ea typeface="Verdana" panose="020B0604030504040204" pitchFamily="34" charset="0"/>
                                      <a:cs typeface="Verdana" panose="020B0604030504040204" pitchFamily="34" charset="0"/>
                                    </a:rPr>
                                    <m:t>паралельних</m:t>
                                  </m:r>
                                </m:e>
                                <m:e>
                                  <m:r>
                                    <m:rPr>
                                      <m:nor/>
                                    </m:rPr>
                                    <a:rPr lang="uk-UA" sz="2800" b="0" i="0" smtClean="0">
                                      <a:solidFill>
                                        <a:schemeClr val="bg1"/>
                                      </a:solidFill>
                                      <a:latin typeface="Verdana" panose="020B0604030504040204" pitchFamily="34" charset="0"/>
                                      <a:ea typeface="Verdana" panose="020B0604030504040204" pitchFamily="34" charset="0"/>
                                      <a:cs typeface="Verdana" panose="020B0604030504040204" pitchFamily="34" charset="0"/>
                                    </a:rPr>
                                    <m:t>прямих</m:t>
                                  </m:r>
                                </m:e>
                              </m:eqArr>
                            </m:den>
                          </m:f>
                        </m:e>
                      </m:d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6F3E0757-7423-5702-F79F-93D412AB53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9641" y="3747695"/>
                <a:ext cx="3306671" cy="1223412"/>
              </a:xfrm>
              <a:prstGeom prst="rect">
                <a:avLst/>
              </a:prstGeom>
              <a:blipFill>
                <a:blip r:embed="rId36"/>
                <a:stretch>
                  <a:fillRect b="-51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ECBF7E76-AB57-1DF0-24F0-7F03A84875F5}"/>
                  </a:ext>
                </a:extLst>
              </p:cNvPr>
              <p:cNvSpPr txBox="1"/>
              <p:nvPr/>
            </p:nvSpPr>
            <p:spPr>
              <a:xfrm>
                <a:off x="1051329" y="5417560"/>
                <a:ext cx="1105709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Оскільки пряма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uk-UA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 не </a:t>
                </a:r>
                <a:r>
                  <a:rPr lang="uk-UA" sz="28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лежить в площині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uk-UA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(ми довели, 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US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), </a:t>
                </a:r>
                <a:r>
                  <a:rPr lang="uk-UA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а перетинає її, то за властивістю паралельних прямих, пряма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US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uk-UA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  </a:t>
                </a:r>
                <a:endParaRPr lang="en-UA" sz="2800" dirty="0"/>
              </a:p>
            </p:txBody>
          </p:sp>
        </mc:Choice>
        <mc:Fallback xmlns="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ECBF7E76-AB57-1DF0-24F0-7F03A84875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329" y="5417560"/>
                <a:ext cx="11057092" cy="954107"/>
              </a:xfrm>
              <a:prstGeom prst="rect">
                <a:avLst/>
              </a:prstGeom>
              <a:blipFill>
                <a:blip r:embed="rId37"/>
                <a:stretch>
                  <a:fillRect l="-1147" t="-6579" b="-171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" name="Rounded Rectangle 142">
            <a:extLst>
              <a:ext uri="{FF2B5EF4-FFF2-40B4-BE49-F238E27FC236}">
                <a16:creationId xmlns:a16="http://schemas.microsoft.com/office/drawing/2014/main" id="{6DCC6A2B-9789-32EE-4314-15903126516A}"/>
              </a:ext>
            </a:extLst>
          </p:cNvPr>
          <p:cNvSpPr/>
          <p:nvPr/>
        </p:nvSpPr>
        <p:spPr>
          <a:xfrm>
            <a:off x="10118361" y="6368515"/>
            <a:ext cx="1990060" cy="453583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Доведено.</a:t>
            </a:r>
            <a:endParaRPr lang="en-UA" sz="24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677D77D3-7783-B2DE-86C4-AF960D36778C}"/>
              </a:ext>
            </a:extLst>
          </p:cNvPr>
          <p:cNvSpPr/>
          <p:nvPr/>
        </p:nvSpPr>
        <p:spPr>
          <a:xfrm>
            <a:off x="3146588" y="4384812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47424D84-C1E9-16C7-D7DB-DD12A8A6BE91}"/>
              </a:ext>
            </a:extLst>
          </p:cNvPr>
          <p:cNvSpPr/>
          <p:nvPr/>
        </p:nvSpPr>
        <p:spPr>
          <a:xfrm>
            <a:off x="1927673" y="2782570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</p:spTree>
    <p:extLst>
      <p:ext uri="{BB962C8B-B14F-4D97-AF65-F5344CB8AC3E}">
        <p14:creationId xmlns:p14="http://schemas.microsoft.com/office/powerpoint/2010/main" val="727371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5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89" grpId="0" animBg="1"/>
      <p:bldP spid="35" grpId="0" animBg="1"/>
      <p:bldP spid="36" grpId="0" animBg="1"/>
      <p:bldP spid="38" grpId="0"/>
      <p:bldP spid="80" grpId="0" animBg="1"/>
      <p:bldP spid="82" grpId="0" animBg="1"/>
      <p:bldP spid="83" grpId="0"/>
      <p:bldP spid="84" grpId="0"/>
      <p:bldP spid="85" grpId="0"/>
      <p:bldP spid="86" grpId="0"/>
      <p:bldP spid="88" grpId="0"/>
      <p:bldP spid="129" grpId="0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/>
      <p:bldP spid="138" grpId="0" animBg="1"/>
      <p:bldP spid="140" grpId="0"/>
      <p:bldP spid="141" grpId="0"/>
      <p:bldP spid="142" grpId="0"/>
      <p:bldP spid="143" grpId="0" animBg="1"/>
      <p:bldP spid="144" grpId="0" animBg="1"/>
      <p:bldP spid="1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F8B6E10-DD49-2C5F-EB08-150B657985AE}"/>
              </a:ext>
            </a:extLst>
          </p:cNvPr>
          <p:cNvGrpSpPr/>
          <p:nvPr/>
        </p:nvGrpSpPr>
        <p:grpSpPr>
          <a:xfrm>
            <a:off x="85124" y="3038210"/>
            <a:ext cx="781580" cy="781580"/>
            <a:chOff x="1300743" y="3038210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70917D5-D237-9740-DBEB-04A29FFB22EA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8A7F8A15-37B7-8575-9353-93CED0D95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BEC8139-38F9-C199-05A9-AD3576EAAAB2}"/>
              </a:ext>
            </a:extLst>
          </p:cNvPr>
          <p:cNvGrpSpPr/>
          <p:nvPr/>
        </p:nvGrpSpPr>
        <p:grpSpPr>
          <a:xfrm>
            <a:off x="85124" y="4853012"/>
            <a:ext cx="781580" cy="781580"/>
            <a:chOff x="1270461" y="4853012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8BA793-EA9F-0960-3CFE-D546A799DDAF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F966F57-A14E-B520-7DCC-71E2EA56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EC7763-CDC8-C928-CEBC-2CEAB61CE4B0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FDA57CF-F592-BF51-A99E-E0C943E7CAFF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17B7C3A-5758-A0EA-E3DE-DF40FE6FA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588A16F-168D-9898-BCCE-0D00D24BCFDB}"/>
              </a:ext>
            </a:extLst>
          </p:cNvPr>
          <p:cNvGrpSpPr/>
          <p:nvPr/>
        </p:nvGrpSpPr>
        <p:grpSpPr>
          <a:xfrm>
            <a:off x="85127" y="247959"/>
            <a:ext cx="781580" cy="781580"/>
            <a:chOff x="1270464" y="24795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A54AED0-E411-1BDE-E145-BCE7ED9639AA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B6266C5A-0F61-6DCE-38BE-441DD12C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61D506D-45E4-A9AB-8C2D-CFDA779835EC}"/>
              </a:ext>
            </a:extLst>
          </p:cNvPr>
          <p:cNvGrpSpPr/>
          <p:nvPr/>
        </p:nvGrpSpPr>
        <p:grpSpPr>
          <a:xfrm>
            <a:off x="85124" y="5760413"/>
            <a:ext cx="781580" cy="781580"/>
            <a:chOff x="1270461" y="5760413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2BE8C8D-B6B4-1762-3F5A-878F0462FCB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554DA769-C1DF-E359-B9DD-137CA9D29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6E23116-3D3B-7225-2CEC-69E586CFEEB8}"/>
              </a:ext>
            </a:extLst>
          </p:cNvPr>
          <p:cNvGrpSpPr/>
          <p:nvPr/>
        </p:nvGrpSpPr>
        <p:grpSpPr>
          <a:xfrm>
            <a:off x="85124" y="1223408"/>
            <a:ext cx="781580" cy="781580"/>
            <a:chOff x="1270461" y="1223408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7A4C99E-A3BC-1EAC-B0FE-D044D6A2004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A3DBBAD-0B77-0B07-CBF1-D142D5327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48C09B1-542C-2726-B0BB-CAB7DD9D47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62" name="Picture 61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C8738-39D9-83A9-E0F9-53B8426919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4" name="Picture 63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2A7BE127-D3B9-864F-31CA-800D257FD99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7" name="Picture 6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D71A255-EB5C-966E-A705-648B113A5BD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8" name="Picture 67">
            <a:hlinkClick r:id="rId16" action="ppaction://hlinksldjump"/>
            <a:extLst>
              <a:ext uri="{FF2B5EF4-FFF2-40B4-BE49-F238E27FC236}">
                <a16:creationId xmlns:a16="http://schemas.microsoft.com/office/drawing/2014/main" id="{58CB9EF9-C7EB-8B5E-F3FC-E8D0EAA42B86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76" name="Picture 75" descr="A grey gear with a number on it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58D7E18-704E-8987-E36C-5F8B7A84875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" name="Picture 5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6B95CFE2-37D3-772C-090A-71F329BEAC3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F7285656-FA4C-E778-047F-D5BD46799597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8"/>
            <a:chExt cx="781580" cy="781580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DA15987-D11D-7643-6DFB-3C2AF2FC296E}"/>
                </a:ext>
              </a:extLst>
            </p:cNvPr>
            <p:cNvSpPr/>
            <p:nvPr/>
          </p:nvSpPr>
          <p:spPr>
            <a:xfrm>
              <a:off x="1270464" y="21308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4" name="Picture 7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3890359-8012-7E8F-EEBC-B2F72BBD1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24058F01-2830-F651-B44E-8441779D4204}"/>
                  </a:ext>
                </a:extLst>
              </p:cNvPr>
              <p:cNvSpPr/>
              <p:nvPr/>
            </p:nvSpPr>
            <p:spPr>
              <a:xfrm>
                <a:off x="5383659" y="89761"/>
                <a:ext cx="6721954" cy="1915225"/>
              </a:xfrm>
              <a:prstGeom prst="roundRect">
                <a:avLst>
                  <a:gd name="adj" fmla="val 431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Відрізки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𝐴𝑀</m:t>
                    </m:r>
                  </m:oMath>
                </a14:m>
                <a:r>
                  <a:rPr lang="en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𝐵𝑁</m:t>
                    </m:r>
                  </m:oMath>
                </a14:m>
                <a:r>
                  <a:rPr lang="en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належать паралельним прямим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𝑚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𝑛</m:t>
                    </m:r>
                  </m:oMath>
                </a14:m>
                <a:r>
                  <a:rPr lang="uk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та розташовані між паралельними площинами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uk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Знайдіть:</a:t>
                </a:r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24058F01-2830-F651-B44E-8441779D42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3659" y="89761"/>
                <a:ext cx="6721954" cy="1915225"/>
              </a:xfrm>
              <a:prstGeom prst="roundRect">
                <a:avLst>
                  <a:gd name="adj" fmla="val 4310"/>
                </a:avLst>
              </a:prstGeom>
              <a:blipFill>
                <a:blip r:embed="rId23"/>
                <a:stretch>
                  <a:fillRect l="-1507" t="-654" r="-1507" b="-522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A9ADC933-C862-4AE6-E381-59B3DA39E1EF}"/>
              </a:ext>
            </a:extLst>
          </p:cNvPr>
          <p:cNvCxnSpPr>
            <a:cxnSpLocks/>
          </p:cNvCxnSpPr>
          <p:nvPr/>
        </p:nvCxnSpPr>
        <p:spPr>
          <a:xfrm flipH="1" flipV="1">
            <a:off x="2476367" y="1945535"/>
            <a:ext cx="135983" cy="609091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E7A6EF8-95BD-001C-1AEC-048A3550A392}"/>
              </a:ext>
            </a:extLst>
          </p:cNvPr>
          <p:cNvCxnSpPr>
            <a:cxnSpLocks/>
          </p:cNvCxnSpPr>
          <p:nvPr/>
        </p:nvCxnSpPr>
        <p:spPr>
          <a:xfrm flipH="1" flipV="1">
            <a:off x="2849287" y="3615902"/>
            <a:ext cx="120000" cy="537501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F794F77A-034D-2214-69DA-F66F05D62BE1}"/>
              </a:ext>
            </a:extLst>
          </p:cNvPr>
          <p:cNvCxnSpPr>
            <a:cxnSpLocks/>
          </p:cNvCxnSpPr>
          <p:nvPr/>
        </p:nvCxnSpPr>
        <p:spPr>
          <a:xfrm flipH="1" flipV="1">
            <a:off x="3711008" y="3615902"/>
            <a:ext cx="120410" cy="539338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BCBE069-A2CB-84E5-2A71-2E2601988892}"/>
              </a:ext>
            </a:extLst>
          </p:cNvPr>
          <p:cNvCxnSpPr>
            <a:cxnSpLocks/>
          </p:cNvCxnSpPr>
          <p:nvPr/>
        </p:nvCxnSpPr>
        <p:spPr>
          <a:xfrm flipH="1" flipV="1">
            <a:off x="3338087" y="1945535"/>
            <a:ext cx="133732" cy="599008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Parallelogram 65">
            <a:extLst>
              <a:ext uri="{FF2B5EF4-FFF2-40B4-BE49-F238E27FC236}">
                <a16:creationId xmlns:a16="http://schemas.microsoft.com/office/drawing/2014/main" id="{0C1E1AB0-15B9-AFD0-A833-E50A6CAE3F0D}"/>
              </a:ext>
            </a:extLst>
          </p:cNvPr>
          <p:cNvSpPr/>
          <p:nvPr/>
        </p:nvSpPr>
        <p:spPr>
          <a:xfrm>
            <a:off x="1674634" y="1397450"/>
            <a:ext cx="3391515" cy="1147991"/>
          </a:xfrm>
          <a:prstGeom prst="parallelogram">
            <a:avLst>
              <a:gd name="adj" fmla="val 31233"/>
            </a:avLst>
          </a:prstGeom>
          <a:solidFill>
            <a:schemeClr val="accent2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9" name="Parallelogram 68">
            <a:extLst>
              <a:ext uri="{FF2B5EF4-FFF2-40B4-BE49-F238E27FC236}">
                <a16:creationId xmlns:a16="http://schemas.microsoft.com/office/drawing/2014/main" id="{6DA7BCAD-62C1-2662-4351-7FEB6CEC2030}"/>
              </a:ext>
            </a:extLst>
          </p:cNvPr>
          <p:cNvSpPr/>
          <p:nvPr/>
        </p:nvSpPr>
        <p:spPr>
          <a:xfrm>
            <a:off x="1665396" y="3011223"/>
            <a:ext cx="3391515" cy="1147991"/>
          </a:xfrm>
          <a:prstGeom prst="parallelogram">
            <a:avLst>
              <a:gd name="adj" fmla="val 31233"/>
            </a:avLst>
          </a:prstGeom>
          <a:solidFill>
            <a:schemeClr val="accent2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46BC4AC-B34F-4B16-06D4-5D56752C78F1}"/>
              </a:ext>
            </a:extLst>
          </p:cNvPr>
          <p:cNvGrpSpPr/>
          <p:nvPr/>
        </p:nvGrpSpPr>
        <p:grpSpPr>
          <a:xfrm>
            <a:off x="1665395" y="3002038"/>
            <a:ext cx="3391516" cy="1157777"/>
            <a:chOff x="6303202" y="3097907"/>
            <a:chExt cx="4799239" cy="1146313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0D660952-8A92-743F-0F60-E60A97BFA4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03202" y="3104256"/>
              <a:ext cx="496450" cy="113996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D02ABABD-55BF-25E2-CA79-406379FB1038}"/>
                </a:ext>
              </a:extLst>
            </p:cNvPr>
            <p:cNvCxnSpPr>
              <a:cxnSpLocks/>
            </p:cNvCxnSpPr>
            <p:nvPr/>
          </p:nvCxnSpPr>
          <p:spPr>
            <a:xfrm>
              <a:off x="6303202" y="4241845"/>
              <a:ext cx="4302789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4EE8A27F-582A-A0BF-3A1F-8D8F18C858F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05991" y="3097907"/>
              <a:ext cx="496450" cy="113996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2EEFB137-860E-3F65-9FA1-0E49F015BB84}"/>
                </a:ext>
              </a:extLst>
            </p:cNvPr>
            <p:cNvCxnSpPr>
              <a:cxnSpLocks/>
            </p:cNvCxnSpPr>
            <p:nvPr/>
          </p:nvCxnSpPr>
          <p:spPr>
            <a:xfrm>
              <a:off x="6799652" y="3107001"/>
              <a:ext cx="4302789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10CAEC8-8362-0367-411E-36A3D13F3540}"/>
              </a:ext>
            </a:extLst>
          </p:cNvPr>
          <p:cNvGrpSpPr/>
          <p:nvPr/>
        </p:nvGrpSpPr>
        <p:grpSpPr>
          <a:xfrm>
            <a:off x="1665395" y="1386766"/>
            <a:ext cx="3391516" cy="1157777"/>
            <a:chOff x="6303202" y="3097907"/>
            <a:chExt cx="4799239" cy="1146313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46A8AB19-FB1E-100D-1176-B473C57E95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03202" y="3104256"/>
              <a:ext cx="496450" cy="113996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17F72ACF-67AC-2A89-4ADA-D6CCEFA4834A}"/>
                </a:ext>
              </a:extLst>
            </p:cNvPr>
            <p:cNvCxnSpPr>
              <a:cxnSpLocks/>
            </p:cNvCxnSpPr>
            <p:nvPr/>
          </p:nvCxnSpPr>
          <p:spPr>
            <a:xfrm>
              <a:off x="6303202" y="4241845"/>
              <a:ext cx="4302789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1949C36C-F1D8-FE7B-8DA0-74A4188562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05991" y="3097907"/>
              <a:ext cx="496450" cy="113996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BA78677D-E86E-073B-6372-92CAA4C0E23D}"/>
                </a:ext>
              </a:extLst>
            </p:cNvPr>
            <p:cNvCxnSpPr>
              <a:cxnSpLocks/>
            </p:cNvCxnSpPr>
            <p:nvPr/>
          </p:nvCxnSpPr>
          <p:spPr>
            <a:xfrm>
              <a:off x="6799652" y="3107001"/>
              <a:ext cx="4302789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D53BF7F9-ECCC-9BCB-E1E9-DDC41EACEED2}"/>
                  </a:ext>
                </a:extLst>
              </p:cNvPr>
              <p:cNvSpPr txBox="1"/>
              <p:nvPr/>
            </p:nvSpPr>
            <p:spPr>
              <a:xfrm>
                <a:off x="1665395" y="3585742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D53BF7F9-ECCC-9BCB-E1E9-DDC41EACEE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395" y="3585742"/>
                <a:ext cx="631464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4506F6D1-B9DA-5A8D-B7B2-A8FE57ECDD3D}"/>
              </a:ext>
            </a:extLst>
          </p:cNvPr>
          <p:cNvCxnSpPr>
            <a:cxnSpLocks/>
          </p:cNvCxnSpPr>
          <p:nvPr/>
        </p:nvCxnSpPr>
        <p:spPr>
          <a:xfrm flipH="1" flipV="1">
            <a:off x="2245709" y="912381"/>
            <a:ext cx="233917" cy="104775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FF35B99D-411F-ABAA-370F-3FA8A5585FFF}"/>
              </a:ext>
            </a:extLst>
          </p:cNvPr>
          <p:cNvCxnSpPr>
            <a:cxnSpLocks/>
          </p:cNvCxnSpPr>
          <p:nvPr/>
        </p:nvCxnSpPr>
        <p:spPr>
          <a:xfrm flipH="1" flipV="1">
            <a:off x="3128862" y="1008379"/>
            <a:ext cx="213002" cy="95406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Oval 90">
            <a:extLst>
              <a:ext uri="{FF2B5EF4-FFF2-40B4-BE49-F238E27FC236}">
                <a16:creationId xmlns:a16="http://schemas.microsoft.com/office/drawing/2014/main" id="{8D534104-F601-69A6-0FA5-90B75767E220}"/>
              </a:ext>
            </a:extLst>
          </p:cNvPr>
          <p:cNvSpPr/>
          <p:nvPr/>
        </p:nvSpPr>
        <p:spPr>
          <a:xfrm>
            <a:off x="2786997" y="3558774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1239C93E-9FF0-FC41-4F8D-0C9CC476AB95}"/>
              </a:ext>
            </a:extLst>
          </p:cNvPr>
          <p:cNvSpPr/>
          <p:nvPr/>
        </p:nvSpPr>
        <p:spPr>
          <a:xfrm>
            <a:off x="3276181" y="1888407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EC64C384-617F-9C92-27AE-8F7463EC0DF2}"/>
                  </a:ext>
                </a:extLst>
              </p:cNvPr>
              <p:cNvSpPr txBox="1"/>
              <p:nvPr/>
            </p:nvSpPr>
            <p:spPr>
              <a:xfrm>
                <a:off x="1840810" y="379633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EC64C384-617F-9C92-27AE-8F7463EC0D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0810" y="379633"/>
                <a:ext cx="631464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E3A90092-66FC-5CBB-F3B4-05E6B035329F}"/>
                  </a:ext>
                </a:extLst>
              </p:cNvPr>
              <p:cNvSpPr txBox="1"/>
              <p:nvPr/>
            </p:nvSpPr>
            <p:spPr>
              <a:xfrm>
                <a:off x="2773489" y="447804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E3A90092-66FC-5CBB-F3B4-05E6B03532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3489" y="447804"/>
                <a:ext cx="631464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740C4FD8-F322-6848-AD11-A9DF314E6F6A}"/>
                  </a:ext>
                </a:extLst>
              </p:cNvPr>
              <p:cNvSpPr txBox="1"/>
              <p:nvPr/>
            </p:nvSpPr>
            <p:spPr>
              <a:xfrm>
                <a:off x="1640524" y="196993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740C4FD8-F322-6848-AD11-A9DF314E6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524" y="1969931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C62940BB-C67E-F79E-C2FD-25559DCA35C7}"/>
                  </a:ext>
                </a:extLst>
              </p:cNvPr>
              <p:cNvSpPr txBox="1"/>
              <p:nvPr/>
            </p:nvSpPr>
            <p:spPr>
              <a:xfrm>
                <a:off x="2238404" y="325642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C62940BB-C67E-F79E-C2FD-25559DCA35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8404" y="3256426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AC0DED88-DA4F-10AC-4645-134CF8DA3CF4}"/>
                  </a:ext>
                </a:extLst>
              </p:cNvPr>
              <p:cNvSpPr txBox="1"/>
              <p:nvPr/>
            </p:nvSpPr>
            <p:spPr>
              <a:xfrm>
                <a:off x="3712788" y="321571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AC0DED88-DA4F-10AC-4645-134CF8DA3C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2788" y="3215716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3DFBDCCD-0D1A-D405-26CE-3E011BCDB62B}"/>
              </a:ext>
            </a:extLst>
          </p:cNvPr>
          <p:cNvCxnSpPr>
            <a:cxnSpLocks/>
          </p:cNvCxnSpPr>
          <p:nvPr/>
        </p:nvCxnSpPr>
        <p:spPr>
          <a:xfrm flipH="1" flipV="1">
            <a:off x="3470388" y="2538131"/>
            <a:ext cx="238095" cy="106646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C9630558-8AEE-1B26-F1FB-10769FB58C5F}"/>
              </a:ext>
            </a:extLst>
          </p:cNvPr>
          <p:cNvCxnSpPr>
            <a:cxnSpLocks/>
          </p:cNvCxnSpPr>
          <p:nvPr/>
        </p:nvCxnSpPr>
        <p:spPr>
          <a:xfrm flipH="1" flipV="1">
            <a:off x="3824692" y="4139034"/>
            <a:ext cx="116474" cy="52170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9BCD2570-9BB8-5F4B-BC54-EFBC7957B39A}"/>
              </a:ext>
            </a:extLst>
          </p:cNvPr>
          <p:cNvCxnSpPr>
            <a:cxnSpLocks/>
          </p:cNvCxnSpPr>
          <p:nvPr/>
        </p:nvCxnSpPr>
        <p:spPr>
          <a:xfrm flipH="1" flipV="1">
            <a:off x="2607205" y="2538131"/>
            <a:ext cx="241515" cy="108178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CD8B8C4B-4810-6827-C747-06482E3678C4}"/>
              </a:ext>
            </a:extLst>
          </p:cNvPr>
          <p:cNvCxnSpPr>
            <a:cxnSpLocks/>
          </p:cNvCxnSpPr>
          <p:nvPr/>
        </p:nvCxnSpPr>
        <p:spPr>
          <a:xfrm flipH="1" flipV="1">
            <a:off x="2970203" y="4157504"/>
            <a:ext cx="90918" cy="40723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Oval 106">
            <a:extLst>
              <a:ext uri="{FF2B5EF4-FFF2-40B4-BE49-F238E27FC236}">
                <a16:creationId xmlns:a16="http://schemas.microsoft.com/office/drawing/2014/main" id="{C17AF9DB-9A6F-BB4C-32A0-8877A8D1DD20}"/>
              </a:ext>
            </a:extLst>
          </p:cNvPr>
          <p:cNvSpPr/>
          <p:nvPr/>
        </p:nvSpPr>
        <p:spPr>
          <a:xfrm>
            <a:off x="3637869" y="3491910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42A6D2E8-945F-13A8-898C-D55A80769A2B}"/>
              </a:ext>
            </a:extLst>
          </p:cNvPr>
          <p:cNvSpPr/>
          <p:nvPr/>
        </p:nvSpPr>
        <p:spPr>
          <a:xfrm>
            <a:off x="2433783" y="1944037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4E6499F6-E578-DAF3-9422-D9901DC5D648}"/>
                  </a:ext>
                </a:extLst>
              </p:cNvPr>
              <p:cNvSpPr txBox="1"/>
              <p:nvPr/>
            </p:nvSpPr>
            <p:spPr>
              <a:xfrm>
                <a:off x="1903130" y="1567084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4E6499F6-E578-DAF3-9422-D9901DC5D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3130" y="1567084"/>
                <a:ext cx="631464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39C93F51-64F3-65DF-BEA0-C484F0E15D27}"/>
                  </a:ext>
                </a:extLst>
              </p:cNvPr>
              <p:cNvSpPr txBox="1"/>
              <p:nvPr/>
            </p:nvSpPr>
            <p:spPr>
              <a:xfrm>
                <a:off x="3254489" y="1469839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39C93F51-64F3-65DF-BEA0-C484F0E15D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4489" y="1469839"/>
                <a:ext cx="631464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1A321B73-CDBB-2FEF-8ACD-E95C796EA127}"/>
              </a:ext>
            </a:extLst>
          </p:cNvPr>
          <p:cNvCxnSpPr>
            <a:cxnSpLocks/>
          </p:cNvCxnSpPr>
          <p:nvPr/>
        </p:nvCxnSpPr>
        <p:spPr>
          <a:xfrm flipH="1">
            <a:off x="2487457" y="1939557"/>
            <a:ext cx="853587" cy="6902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CB4350AB-ABB5-58A8-973A-92736B29C11F}"/>
              </a:ext>
            </a:extLst>
          </p:cNvPr>
          <p:cNvCxnSpPr>
            <a:cxnSpLocks/>
          </p:cNvCxnSpPr>
          <p:nvPr/>
        </p:nvCxnSpPr>
        <p:spPr>
          <a:xfrm flipH="1">
            <a:off x="2843447" y="3550339"/>
            <a:ext cx="853587" cy="6902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ounded Rectangle 123">
            <a:extLst>
              <a:ext uri="{FF2B5EF4-FFF2-40B4-BE49-F238E27FC236}">
                <a16:creationId xmlns:a16="http://schemas.microsoft.com/office/drawing/2014/main" id="{52EE4FDD-9A44-61AB-3B28-DFCCAAB49552}"/>
              </a:ext>
            </a:extLst>
          </p:cNvPr>
          <p:cNvSpPr/>
          <p:nvPr/>
        </p:nvSpPr>
        <p:spPr>
          <a:xfrm>
            <a:off x="7546781" y="2198966"/>
            <a:ext cx="642257" cy="71342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Rounded Rectangle 124">
                <a:extLst>
                  <a:ext uri="{FF2B5EF4-FFF2-40B4-BE49-F238E27FC236}">
                    <a16:creationId xmlns:a16="http://schemas.microsoft.com/office/drawing/2014/main" id="{10ED1615-6B8B-03BE-6023-7E864EF3944C}"/>
                  </a:ext>
                </a:extLst>
              </p:cNvPr>
              <p:cNvSpPr/>
              <p:nvPr/>
            </p:nvSpPr>
            <p:spPr>
              <a:xfrm>
                <a:off x="7977809" y="2198968"/>
                <a:ext cx="4127804" cy="713422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𝐴𝑀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𝐵𝑁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=4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</a:t>
                </a:r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5" name="Rounded Rectangle 124">
                <a:extLst>
                  <a:ext uri="{FF2B5EF4-FFF2-40B4-BE49-F238E27FC236}">
                    <a16:creationId xmlns:a16="http://schemas.microsoft.com/office/drawing/2014/main" id="{10ED1615-6B8B-03BE-6023-7E864EF394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7809" y="2198968"/>
                <a:ext cx="4127804" cy="713422"/>
              </a:xfrm>
              <a:prstGeom prst="roundRect">
                <a:avLst>
                  <a:gd name="adj" fmla="val 7356"/>
                </a:avLst>
              </a:prstGeom>
              <a:blipFill>
                <a:blip r:embed="rId32"/>
                <a:stretch>
                  <a:fillRect l="-306" b="-862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6" name="Rounded Rectangle 125">
            <a:extLst>
              <a:ext uri="{FF2B5EF4-FFF2-40B4-BE49-F238E27FC236}">
                <a16:creationId xmlns:a16="http://schemas.microsoft.com/office/drawing/2014/main" id="{CBF510D6-0179-1A65-A1AE-F19860183C79}"/>
              </a:ext>
            </a:extLst>
          </p:cNvPr>
          <p:cNvSpPr/>
          <p:nvPr/>
        </p:nvSpPr>
        <p:spPr>
          <a:xfrm>
            <a:off x="7537543" y="3114015"/>
            <a:ext cx="642257" cy="71342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Rounded Rectangle 126">
                <a:extLst>
                  <a:ext uri="{FF2B5EF4-FFF2-40B4-BE49-F238E27FC236}">
                    <a16:creationId xmlns:a16="http://schemas.microsoft.com/office/drawing/2014/main" id="{EBFD884F-6C1C-315C-402B-6E9007E22C2D}"/>
                  </a:ext>
                </a:extLst>
              </p:cNvPr>
              <p:cNvSpPr/>
              <p:nvPr/>
            </p:nvSpPr>
            <p:spPr>
              <a:xfrm>
                <a:off x="7968571" y="3114017"/>
                <a:ext cx="4127804" cy="713422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𝐵𝑁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𝐴𝑀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=7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</a:t>
                </a:r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7" name="Rounded Rectangle 126">
                <a:extLst>
                  <a:ext uri="{FF2B5EF4-FFF2-40B4-BE49-F238E27FC236}">
                    <a16:creationId xmlns:a16="http://schemas.microsoft.com/office/drawing/2014/main" id="{EBFD884F-6C1C-315C-402B-6E9007E22C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571" y="3114017"/>
                <a:ext cx="4127804" cy="713422"/>
              </a:xfrm>
              <a:prstGeom prst="roundRect">
                <a:avLst>
                  <a:gd name="adj" fmla="val 7356"/>
                </a:avLst>
              </a:prstGeom>
              <a:blipFill>
                <a:blip r:embed="rId33"/>
                <a:stretch>
                  <a:fillRect l="-306" b="-862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76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5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6" grpId="0" animBg="1"/>
      <p:bldP spid="69" grpId="0" animBg="1"/>
      <p:bldP spid="88" grpId="0"/>
      <p:bldP spid="91" grpId="0" animBg="1"/>
      <p:bldP spid="92" grpId="0" animBg="1"/>
      <p:bldP spid="94" grpId="0"/>
      <p:bldP spid="95" grpId="0"/>
      <p:bldP spid="96" grpId="0"/>
      <p:bldP spid="97" grpId="0"/>
      <p:bldP spid="98" grpId="0"/>
      <p:bldP spid="107" grpId="0" animBg="1"/>
      <p:bldP spid="108" grpId="0" animBg="1"/>
      <p:bldP spid="109" grpId="0"/>
      <p:bldP spid="110" grpId="0"/>
      <p:bldP spid="124" grpId="0" animBg="1"/>
      <p:bldP spid="125" grpId="0" animBg="1"/>
      <p:bldP spid="126" grpId="0" animBg="1"/>
      <p:bldP spid="1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arallelogram 42">
            <a:extLst>
              <a:ext uri="{FF2B5EF4-FFF2-40B4-BE49-F238E27FC236}">
                <a16:creationId xmlns:a16="http://schemas.microsoft.com/office/drawing/2014/main" id="{39D707F1-5861-430C-DCFA-95C6A887C6E1}"/>
              </a:ext>
            </a:extLst>
          </p:cNvPr>
          <p:cNvSpPr/>
          <p:nvPr/>
        </p:nvSpPr>
        <p:spPr>
          <a:xfrm>
            <a:off x="1732704" y="428242"/>
            <a:ext cx="3357253" cy="3687591"/>
          </a:xfrm>
          <a:custGeom>
            <a:avLst/>
            <a:gdLst>
              <a:gd name="connsiteX0" fmla="*/ 0 w 1860963"/>
              <a:gd name="connsiteY0" fmla="*/ 3046323 h 3046323"/>
              <a:gd name="connsiteX1" fmla="*/ 581235 w 1860963"/>
              <a:gd name="connsiteY1" fmla="*/ 0 h 3046323"/>
              <a:gd name="connsiteX2" fmla="*/ 1860963 w 1860963"/>
              <a:gd name="connsiteY2" fmla="*/ 0 h 3046323"/>
              <a:gd name="connsiteX3" fmla="*/ 1279728 w 1860963"/>
              <a:gd name="connsiteY3" fmla="*/ 3046323 h 3046323"/>
              <a:gd name="connsiteX4" fmla="*/ 0 w 1860963"/>
              <a:gd name="connsiteY4" fmla="*/ 3046323 h 3046323"/>
              <a:gd name="connsiteX0" fmla="*/ 0 w 2365664"/>
              <a:gd name="connsiteY0" fmla="*/ 3717279 h 3717279"/>
              <a:gd name="connsiteX1" fmla="*/ 581235 w 2365664"/>
              <a:gd name="connsiteY1" fmla="*/ 670956 h 3717279"/>
              <a:gd name="connsiteX2" fmla="*/ 2365664 w 2365664"/>
              <a:gd name="connsiteY2" fmla="*/ 0 h 3717279"/>
              <a:gd name="connsiteX3" fmla="*/ 1279728 w 2365664"/>
              <a:gd name="connsiteY3" fmla="*/ 3717279 h 3717279"/>
              <a:gd name="connsiteX4" fmla="*/ 0 w 2365664"/>
              <a:gd name="connsiteY4" fmla="*/ 3717279 h 3717279"/>
              <a:gd name="connsiteX0" fmla="*/ 0 w 2365664"/>
              <a:gd name="connsiteY0" fmla="*/ 3717279 h 3717279"/>
              <a:gd name="connsiteX1" fmla="*/ 1400632 w 2365664"/>
              <a:gd name="connsiteY1" fmla="*/ 670956 h 3717279"/>
              <a:gd name="connsiteX2" fmla="*/ 2365664 w 2365664"/>
              <a:gd name="connsiteY2" fmla="*/ 0 h 3717279"/>
              <a:gd name="connsiteX3" fmla="*/ 1279728 w 2365664"/>
              <a:gd name="connsiteY3" fmla="*/ 3717279 h 3717279"/>
              <a:gd name="connsiteX4" fmla="*/ 0 w 2365664"/>
              <a:gd name="connsiteY4" fmla="*/ 3717279 h 3717279"/>
              <a:gd name="connsiteX0" fmla="*/ 0 w 3357253"/>
              <a:gd name="connsiteY0" fmla="*/ 3687591 h 3717279"/>
              <a:gd name="connsiteX1" fmla="*/ 2392221 w 3357253"/>
              <a:gd name="connsiteY1" fmla="*/ 670956 h 3717279"/>
              <a:gd name="connsiteX2" fmla="*/ 3357253 w 3357253"/>
              <a:gd name="connsiteY2" fmla="*/ 0 h 3717279"/>
              <a:gd name="connsiteX3" fmla="*/ 2271317 w 3357253"/>
              <a:gd name="connsiteY3" fmla="*/ 3717279 h 3717279"/>
              <a:gd name="connsiteX4" fmla="*/ 0 w 3357253"/>
              <a:gd name="connsiteY4" fmla="*/ 3687591 h 3717279"/>
              <a:gd name="connsiteX0" fmla="*/ 0 w 3357253"/>
              <a:gd name="connsiteY0" fmla="*/ 3687591 h 3687591"/>
              <a:gd name="connsiteX1" fmla="*/ 2392221 w 3357253"/>
              <a:gd name="connsiteY1" fmla="*/ 670956 h 3687591"/>
              <a:gd name="connsiteX2" fmla="*/ 3357253 w 3357253"/>
              <a:gd name="connsiteY2" fmla="*/ 0 h 3687591"/>
              <a:gd name="connsiteX3" fmla="*/ 893779 w 3357253"/>
              <a:gd name="connsiteY3" fmla="*/ 3052260 h 3687591"/>
              <a:gd name="connsiteX4" fmla="*/ 0 w 3357253"/>
              <a:gd name="connsiteY4" fmla="*/ 3687591 h 3687591"/>
              <a:gd name="connsiteX0" fmla="*/ 0 w 3357253"/>
              <a:gd name="connsiteY0" fmla="*/ 3687591 h 3687591"/>
              <a:gd name="connsiteX1" fmla="*/ 2415972 w 3357253"/>
              <a:gd name="connsiteY1" fmla="*/ 682832 h 3687591"/>
              <a:gd name="connsiteX2" fmla="*/ 3357253 w 3357253"/>
              <a:gd name="connsiteY2" fmla="*/ 0 h 3687591"/>
              <a:gd name="connsiteX3" fmla="*/ 893779 w 3357253"/>
              <a:gd name="connsiteY3" fmla="*/ 3052260 h 3687591"/>
              <a:gd name="connsiteX4" fmla="*/ 0 w 3357253"/>
              <a:gd name="connsiteY4" fmla="*/ 3687591 h 3687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7253" h="3687591">
                <a:moveTo>
                  <a:pt x="0" y="3687591"/>
                </a:moveTo>
                <a:lnTo>
                  <a:pt x="2415972" y="682832"/>
                </a:lnTo>
                <a:lnTo>
                  <a:pt x="3357253" y="0"/>
                </a:lnTo>
                <a:lnTo>
                  <a:pt x="893779" y="3052260"/>
                </a:lnTo>
                <a:lnTo>
                  <a:pt x="0" y="3687591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30" name="Пряма сполучна лінія 43">
            <a:extLst>
              <a:ext uri="{FF2B5EF4-FFF2-40B4-BE49-F238E27FC236}">
                <a16:creationId xmlns:a16="http://schemas.microsoft.com/office/drawing/2014/main" id="{6861B93D-11DE-3A40-6985-EDDC20F94D36}"/>
              </a:ext>
            </a:extLst>
          </p:cNvPr>
          <p:cNvCxnSpPr>
            <a:cxnSpLocks/>
          </p:cNvCxnSpPr>
          <p:nvPr/>
        </p:nvCxnSpPr>
        <p:spPr>
          <a:xfrm flipV="1">
            <a:off x="1713245" y="1113684"/>
            <a:ext cx="2442393" cy="302531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43">
            <a:extLst>
              <a:ext uri="{FF2B5EF4-FFF2-40B4-BE49-F238E27FC236}">
                <a16:creationId xmlns:a16="http://schemas.microsoft.com/office/drawing/2014/main" id="{B554A01E-8452-BA03-86CF-BA4373999F4C}"/>
              </a:ext>
            </a:extLst>
          </p:cNvPr>
          <p:cNvCxnSpPr>
            <a:cxnSpLocks/>
          </p:cNvCxnSpPr>
          <p:nvPr/>
        </p:nvCxnSpPr>
        <p:spPr>
          <a:xfrm flipV="1">
            <a:off x="2638931" y="435507"/>
            <a:ext cx="2442393" cy="3025312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D08FDCC-91CD-1414-1CBA-B86005601959}"/>
              </a:ext>
            </a:extLst>
          </p:cNvPr>
          <p:cNvSpPr/>
          <p:nvPr/>
        </p:nvSpPr>
        <p:spPr>
          <a:xfrm>
            <a:off x="1200399" y="193997"/>
            <a:ext cx="4275065" cy="4280065"/>
          </a:xfrm>
          <a:prstGeom prst="rect">
            <a:avLst/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36" name="Пряма сполучна лінія 42">
            <a:extLst>
              <a:ext uri="{FF2B5EF4-FFF2-40B4-BE49-F238E27FC236}">
                <a16:creationId xmlns:a16="http://schemas.microsoft.com/office/drawing/2014/main" id="{3F5EA2F4-91C3-B335-CD46-04BAE57FE1E4}"/>
              </a:ext>
            </a:extLst>
          </p:cNvPr>
          <p:cNvCxnSpPr>
            <a:cxnSpLocks/>
          </p:cNvCxnSpPr>
          <p:nvPr/>
        </p:nvCxnSpPr>
        <p:spPr>
          <a:xfrm flipV="1">
            <a:off x="1709221" y="1090910"/>
            <a:ext cx="0" cy="30536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25">
            <a:extLst>
              <a:ext uri="{FF2B5EF4-FFF2-40B4-BE49-F238E27FC236}">
                <a16:creationId xmlns:a16="http://schemas.microsoft.com/office/drawing/2014/main" id="{8F080CFF-B609-35D8-D16A-3C93157A8BC0}"/>
              </a:ext>
            </a:extLst>
          </p:cNvPr>
          <p:cNvCxnSpPr>
            <a:cxnSpLocks/>
          </p:cNvCxnSpPr>
          <p:nvPr/>
        </p:nvCxnSpPr>
        <p:spPr>
          <a:xfrm flipH="1">
            <a:off x="1709222" y="3475303"/>
            <a:ext cx="925686" cy="66927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28">
            <a:extLst>
              <a:ext uri="{FF2B5EF4-FFF2-40B4-BE49-F238E27FC236}">
                <a16:creationId xmlns:a16="http://schemas.microsoft.com/office/drawing/2014/main" id="{2AA7A27D-3544-F0AA-9902-3B948D66E91B}"/>
              </a:ext>
            </a:extLst>
          </p:cNvPr>
          <p:cNvCxnSpPr>
            <a:cxnSpLocks/>
          </p:cNvCxnSpPr>
          <p:nvPr/>
        </p:nvCxnSpPr>
        <p:spPr>
          <a:xfrm flipH="1">
            <a:off x="2634909" y="3475303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31">
            <a:extLst>
              <a:ext uri="{FF2B5EF4-FFF2-40B4-BE49-F238E27FC236}">
                <a16:creationId xmlns:a16="http://schemas.microsoft.com/office/drawing/2014/main" id="{CF130DBB-FF22-F414-796C-B7FB7A9D5031}"/>
              </a:ext>
            </a:extLst>
          </p:cNvPr>
          <p:cNvCxnSpPr>
            <a:cxnSpLocks/>
          </p:cNvCxnSpPr>
          <p:nvPr/>
        </p:nvCxnSpPr>
        <p:spPr>
          <a:xfrm flipV="1">
            <a:off x="2634908" y="428968"/>
            <a:ext cx="0" cy="3046336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32">
            <a:extLst>
              <a:ext uri="{FF2B5EF4-FFF2-40B4-BE49-F238E27FC236}">
                <a16:creationId xmlns:a16="http://schemas.microsoft.com/office/drawing/2014/main" id="{708DC2CC-F2D0-DB5B-F627-B0878C1191B9}"/>
              </a:ext>
            </a:extLst>
          </p:cNvPr>
          <p:cNvCxnSpPr>
            <a:cxnSpLocks/>
          </p:cNvCxnSpPr>
          <p:nvPr/>
        </p:nvCxnSpPr>
        <p:spPr>
          <a:xfrm flipH="1">
            <a:off x="1709221" y="4144573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 сполучна лінія 34">
            <a:extLst>
              <a:ext uri="{FF2B5EF4-FFF2-40B4-BE49-F238E27FC236}">
                <a16:creationId xmlns:a16="http://schemas.microsoft.com/office/drawing/2014/main" id="{AFAF1FAE-D73F-1885-BEF3-5403F633AE01}"/>
              </a:ext>
            </a:extLst>
          </p:cNvPr>
          <p:cNvCxnSpPr>
            <a:cxnSpLocks/>
          </p:cNvCxnSpPr>
          <p:nvPr/>
        </p:nvCxnSpPr>
        <p:spPr>
          <a:xfrm flipH="1">
            <a:off x="4155639" y="3488555"/>
            <a:ext cx="925688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 сполучна лінія 37">
            <a:extLst>
              <a:ext uri="{FF2B5EF4-FFF2-40B4-BE49-F238E27FC236}">
                <a16:creationId xmlns:a16="http://schemas.microsoft.com/office/drawing/2014/main" id="{F23E32CE-3FBB-2221-2C8D-1254B808E9AC}"/>
              </a:ext>
            </a:extLst>
          </p:cNvPr>
          <p:cNvCxnSpPr>
            <a:cxnSpLocks/>
          </p:cNvCxnSpPr>
          <p:nvPr/>
        </p:nvCxnSpPr>
        <p:spPr>
          <a:xfrm flipH="1">
            <a:off x="2634909" y="429930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38">
            <a:extLst>
              <a:ext uri="{FF2B5EF4-FFF2-40B4-BE49-F238E27FC236}">
                <a16:creationId xmlns:a16="http://schemas.microsoft.com/office/drawing/2014/main" id="{D9D536C1-F4AB-E195-9D00-F00ABC31F3C0}"/>
              </a:ext>
            </a:extLst>
          </p:cNvPr>
          <p:cNvCxnSpPr>
            <a:cxnSpLocks/>
          </p:cNvCxnSpPr>
          <p:nvPr/>
        </p:nvCxnSpPr>
        <p:spPr>
          <a:xfrm flipH="1">
            <a:off x="1709221" y="1099200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39">
            <a:extLst>
              <a:ext uri="{FF2B5EF4-FFF2-40B4-BE49-F238E27FC236}">
                <a16:creationId xmlns:a16="http://schemas.microsoft.com/office/drawing/2014/main" id="{515E93A3-73B8-4F4E-558E-D83D16F61CBA}"/>
              </a:ext>
            </a:extLst>
          </p:cNvPr>
          <p:cNvCxnSpPr>
            <a:cxnSpLocks/>
          </p:cNvCxnSpPr>
          <p:nvPr/>
        </p:nvCxnSpPr>
        <p:spPr>
          <a:xfrm flipH="1">
            <a:off x="1709222" y="429930"/>
            <a:ext cx="925686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 сполучна лінія 41">
            <a:extLst>
              <a:ext uri="{FF2B5EF4-FFF2-40B4-BE49-F238E27FC236}">
                <a16:creationId xmlns:a16="http://schemas.microsoft.com/office/drawing/2014/main" id="{6E7E8077-F3FC-ACCA-8B6A-43BABFC69F27}"/>
              </a:ext>
            </a:extLst>
          </p:cNvPr>
          <p:cNvCxnSpPr>
            <a:cxnSpLocks/>
          </p:cNvCxnSpPr>
          <p:nvPr/>
        </p:nvCxnSpPr>
        <p:spPr>
          <a:xfrm flipV="1">
            <a:off x="5081327" y="428968"/>
            <a:ext cx="0" cy="30463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 сполучна лінія 43">
            <a:extLst>
              <a:ext uri="{FF2B5EF4-FFF2-40B4-BE49-F238E27FC236}">
                <a16:creationId xmlns:a16="http://schemas.microsoft.com/office/drawing/2014/main" id="{80BD0910-EE84-C764-39DD-B8D875D197F3}"/>
              </a:ext>
            </a:extLst>
          </p:cNvPr>
          <p:cNvCxnSpPr>
            <a:cxnSpLocks/>
          </p:cNvCxnSpPr>
          <p:nvPr/>
        </p:nvCxnSpPr>
        <p:spPr>
          <a:xfrm flipV="1">
            <a:off x="4155639" y="1099200"/>
            <a:ext cx="0" cy="304402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B0D089A5-DA69-6DCC-1B8C-318C6D1136DE}"/>
                  </a:ext>
                </a:extLst>
              </p:cNvPr>
              <p:cNvSpPr txBox="1"/>
              <p:nvPr/>
            </p:nvSpPr>
            <p:spPr>
              <a:xfrm>
                <a:off x="1278708" y="4038901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B0D089A5-DA69-6DCC-1B8C-318C6D1136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8708" y="4038901"/>
                <a:ext cx="436945" cy="584775"/>
              </a:xfrm>
              <a:prstGeom prst="rect">
                <a:avLst/>
              </a:prstGeom>
              <a:blipFill>
                <a:blip r:embed="rId2"/>
                <a:stretch>
                  <a:fillRect l="-11429" r="-1428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CDFE02C-14E7-6F36-348E-B3D755C415D9}"/>
                  </a:ext>
                </a:extLst>
              </p:cNvPr>
              <p:cNvSpPr txBox="1"/>
              <p:nvPr/>
            </p:nvSpPr>
            <p:spPr>
              <a:xfrm>
                <a:off x="4091965" y="4034885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CDFE02C-14E7-6F36-348E-B3D755C415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1965" y="4034885"/>
                <a:ext cx="436945" cy="584775"/>
              </a:xfrm>
              <a:prstGeom prst="rect">
                <a:avLst/>
              </a:prstGeom>
              <a:blipFill>
                <a:blip r:embed="rId3"/>
                <a:stretch>
                  <a:fillRect l="-11429" r="-1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BBB291E-8115-3685-3BA1-1606D9FF71E8}"/>
                  </a:ext>
                </a:extLst>
              </p:cNvPr>
              <p:cNvSpPr txBox="1"/>
              <p:nvPr/>
            </p:nvSpPr>
            <p:spPr>
              <a:xfrm>
                <a:off x="5084977" y="3290416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BBB291E-8115-3685-3BA1-1606D9FF71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4977" y="3290416"/>
                <a:ext cx="436945" cy="584775"/>
              </a:xfrm>
              <a:prstGeom prst="rect">
                <a:avLst/>
              </a:prstGeom>
              <a:blipFill>
                <a:blip r:embed="rId4"/>
                <a:stretch>
                  <a:fillRect l="-11429" r="-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A1FBD0E-1D46-AC5F-C347-F63F38988078}"/>
                  </a:ext>
                </a:extLst>
              </p:cNvPr>
              <p:cNvSpPr txBox="1"/>
              <p:nvPr/>
            </p:nvSpPr>
            <p:spPr>
              <a:xfrm>
                <a:off x="2497153" y="3424387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A1FBD0E-1D46-AC5F-C347-F63F389880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7153" y="3424387"/>
                <a:ext cx="436945" cy="584775"/>
              </a:xfrm>
              <a:prstGeom prst="rect">
                <a:avLst/>
              </a:prstGeom>
              <a:blipFill>
                <a:blip r:embed="rId5"/>
                <a:stretch>
                  <a:fillRect l="-11429" r="-1428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18042D7-7078-19B6-4E7C-0510C5403682}"/>
                  </a:ext>
                </a:extLst>
              </p:cNvPr>
              <p:cNvSpPr txBox="1"/>
              <p:nvPr/>
            </p:nvSpPr>
            <p:spPr>
              <a:xfrm>
                <a:off x="1090772" y="820502"/>
                <a:ext cx="69247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18042D7-7078-19B6-4E7C-0510C54036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772" y="820502"/>
                <a:ext cx="692471" cy="584775"/>
              </a:xfrm>
              <a:prstGeom prst="rect">
                <a:avLst/>
              </a:prstGeom>
              <a:blipFill>
                <a:blip r:embed="rId6"/>
                <a:stretch>
                  <a:fillRect l="-1786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122C39F-A5B2-9F45-20FA-AD82C2EBEE2E}"/>
                  </a:ext>
                </a:extLst>
              </p:cNvPr>
              <p:cNvSpPr txBox="1"/>
              <p:nvPr/>
            </p:nvSpPr>
            <p:spPr>
              <a:xfrm>
                <a:off x="3587379" y="517034"/>
                <a:ext cx="72179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122C39F-A5B2-9F45-20FA-AD82C2EBEE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7379" y="517034"/>
                <a:ext cx="721793" cy="584775"/>
              </a:xfrm>
              <a:prstGeom prst="rect">
                <a:avLst/>
              </a:prstGeom>
              <a:blipFill>
                <a:blip r:embed="rId7"/>
                <a:stretch>
                  <a:fillRect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7F6BE8A-9865-FF2B-64E8-A870CCB01BE3}"/>
                  </a:ext>
                </a:extLst>
              </p:cNvPr>
              <p:cNvSpPr txBox="1"/>
              <p:nvPr/>
            </p:nvSpPr>
            <p:spPr>
              <a:xfrm>
                <a:off x="5066871" y="-1376"/>
                <a:ext cx="56864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200" b="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7F6BE8A-9865-FF2B-64E8-A870CCB01B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6871" y="-1376"/>
                <a:ext cx="568643" cy="584775"/>
              </a:xfrm>
              <a:prstGeom prst="rect">
                <a:avLst/>
              </a:prstGeom>
              <a:blipFill>
                <a:blip r:embed="rId8"/>
                <a:stretch>
                  <a:fillRect l="-6522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2308A58-D3C2-82CC-078E-DE451B5A3030}"/>
                  </a:ext>
                </a:extLst>
              </p:cNvPr>
              <p:cNvSpPr txBox="1"/>
              <p:nvPr/>
            </p:nvSpPr>
            <p:spPr>
              <a:xfrm>
                <a:off x="2004298" y="-59201"/>
                <a:ext cx="6083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2308A58-D3C2-82CC-078E-DE451B5A30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4298" y="-59201"/>
                <a:ext cx="608345" cy="584775"/>
              </a:xfrm>
              <a:prstGeom prst="rect">
                <a:avLst/>
              </a:prstGeom>
              <a:blipFill>
                <a:blip r:embed="rId9"/>
                <a:stretch>
                  <a:fillRect l="-6122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Пряма сполучна лінія 40">
            <a:extLst>
              <a:ext uri="{FF2B5EF4-FFF2-40B4-BE49-F238E27FC236}">
                <a16:creationId xmlns:a16="http://schemas.microsoft.com/office/drawing/2014/main" id="{A4204C67-705F-6871-8485-2E473933278F}"/>
              </a:ext>
            </a:extLst>
          </p:cNvPr>
          <p:cNvCxnSpPr>
            <a:cxnSpLocks/>
          </p:cNvCxnSpPr>
          <p:nvPr/>
        </p:nvCxnSpPr>
        <p:spPr>
          <a:xfrm flipH="1">
            <a:off x="4155639" y="429930"/>
            <a:ext cx="925688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 descr="A black and white image of a book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23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25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 descr="A grey gear with a number on it&#10;&#10;Description automatically generated with low confidence">
            <a:hlinkClick r:id="rId27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sp>
        <p:nvSpPr>
          <p:cNvPr id="32" name="Arc 31" hidden="1">
            <a:extLst>
              <a:ext uri="{FF2B5EF4-FFF2-40B4-BE49-F238E27FC236}">
                <a16:creationId xmlns:a16="http://schemas.microsoft.com/office/drawing/2014/main" id="{BA5F5C5E-BBE3-9F6F-BDA3-3C652C38AC49}"/>
              </a:ext>
            </a:extLst>
          </p:cNvPr>
          <p:cNvSpPr/>
          <p:nvPr/>
        </p:nvSpPr>
        <p:spPr>
          <a:xfrm>
            <a:off x="2315170" y="2386149"/>
            <a:ext cx="3780829" cy="1688698"/>
          </a:xfrm>
          <a:custGeom>
            <a:avLst/>
            <a:gdLst>
              <a:gd name="connsiteX0" fmla="*/ 3441500 w 3780829"/>
              <a:gd name="connsiteY0" fmla="*/ 361680 h 1688698"/>
              <a:gd name="connsiteX1" fmla="*/ 2370574 w 3780829"/>
              <a:gd name="connsiteY1" fmla="*/ 1661008 h 1688698"/>
              <a:gd name="connsiteX2" fmla="*/ 1088179 w 3780829"/>
              <a:gd name="connsiteY2" fmla="*/ 1608898 h 1688698"/>
              <a:gd name="connsiteX3" fmla="*/ 824959 w 3780829"/>
              <a:gd name="connsiteY3" fmla="*/ 146882 h 1688698"/>
              <a:gd name="connsiteX4" fmla="*/ 1336378 w 3780829"/>
              <a:gd name="connsiteY4" fmla="*/ 481666 h 1688698"/>
              <a:gd name="connsiteX5" fmla="*/ 1890415 w 3780829"/>
              <a:gd name="connsiteY5" fmla="*/ 844349 h 1688698"/>
              <a:gd name="connsiteX6" fmla="*/ 2376422 w 3780829"/>
              <a:gd name="connsiteY6" fmla="*/ 693113 h 1688698"/>
              <a:gd name="connsiteX7" fmla="*/ 2893450 w 3780829"/>
              <a:gd name="connsiteY7" fmla="*/ 532223 h 1688698"/>
              <a:gd name="connsiteX8" fmla="*/ 3441500 w 3780829"/>
              <a:gd name="connsiteY8" fmla="*/ 361680 h 1688698"/>
              <a:gd name="connsiteX0" fmla="*/ 3441500 w 3780829"/>
              <a:gd name="connsiteY0" fmla="*/ 361680 h 1688698"/>
              <a:gd name="connsiteX1" fmla="*/ 2370574 w 3780829"/>
              <a:gd name="connsiteY1" fmla="*/ 1661008 h 1688698"/>
              <a:gd name="connsiteX2" fmla="*/ 1088179 w 3780829"/>
              <a:gd name="connsiteY2" fmla="*/ 1608898 h 1688698"/>
              <a:gd name="connsiteX3" fmla="*/ 824959 w 3780829"/>
              <a:gd name="connsiteY3" fmla="*/ 146882 h 168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0829" h="1688698" stroke="0" extrusionOk="0">
                <a:moveTo>
                  <a:pt x="3441500" y="361680"/>
                </a:moveTo>
                <a:cubicBezTo>
                  <a:pt x="4106378" y="790020"/>
                  <a:pt x="3516692" y="1558831"/>
                  <a:pt x="2370574" y="1661008"/>
                </a:cubicBezTo>
                <a:cubicBezTo>
                  <a:pt x="1995999" y="1722439"/>
                  <a:pt x="1405900" y="1695400"/>
                  <a:pt x="1088179" y="1608898"/>
                </a:cubicBezTo>
                <a:cubicBezTo>
                  <a:pt x="-305950" y="1398498"/>
                  <a:pt x="-418064" y="702509"/>
                  <a:pt x="824959" y="146882"/>
                </a:cubicBezTo>
                <a:cubicBezTo>
                  <a:pt x="971389" y="244922"/>
                  <a:pt x="1219778" y="379768"/>
                  <a:pt x="1336378" y="481666"/>
                </a:cubicBezTo>
                <a:cubicBezTo>
                  <a:pt x="1452978" y="583564"/>
                  <a:pt x="1628725" y="647811"/>
                  <a:pt x="1890415" y="844349"/>
                </a:cubicBezTo>
                <a:cubicBezTo>
                  <a:pt x="2077522" y="762926"/>
                  <a:pt x="2145716" y="781367"/>
                  <a:pt x="2376422" y="693113"/>
                </a:cubicBezTo>
                <a:cubicBezTo>
                  <a:pt x="2607128" y="604859"/>
                  <a:pt x="2672680" y="586452"/>
                  <a:pt x="2893450" y="532223"/>
                </a:cubicBezTo>
                <a:cubicBezTo>
                  <a:pt x="3114220" y="477994"/>
                  <a:pt x="3263617" y="406156"/>
                  <a:pt x="3441500" y="361680"/>
                </a:cubicBezTo>
                <a:close/>
              </a:path>
              <a:path w="3780829" h="1688698" fill="none" extrusionOk="0">
                <a:moveTo>
                  <a:pt x="3441500" y="361680"/>
                </a:moveTo>
                <a:cubicBezTo>
                  <a:pt x="4130105" y="827276"/>
                  <a:pt x="3777368" y="1343495"/>
                  <a:pt x="2370574" y="1661008"/>
                </a:cubicBezTo>
                <a:cubicBezTo>
                  <a:pt x="1927998" y="1705547"/>
                  <a:pt x="1462189" y="1626354"/>
                  <a:pt x="1088179" y="1608898"/>
                </a:cubicBezTo>
                <a:cubicBezTo>
                  <a:pt x="-316361" y="1256937"/>
                  <a:pt x="-493441" y="352083"/>
                  <a:pt x="824959" y="146882"/>
                </a:cubicBezTo>
              </a:path>
              <a:path w="3780829" h="1688698" fill="none" stroke="0" extrusionOk="0">
                <a:moveTo>
                  <a:pt x="3441500" y="361680"/>
                </a:moveTo>
                <a:cubicBezTo>
                  <a:pt x="4212274" y="978252"/>
                  <a:pt x="3463299" y="1501709"/>
                  <a:pt x="2370574" y="1661008"/>
                </a:cubicBezTo>
                <a:cubicBezTo>
                  <a:pt x="1970721" y="1634166"/>
                  <a:pt x="1495752" y="1714301"/>
                  <a:pt x="1088179" y="1608898"/>
                </a:cubicBezTo>
                <a:cubicBezTo>
                  <a:pt x="-134563" y="1229937"/>
                  <a:pt x="-333493" y="482672"/>
                  <a:pt x="824959" y="146882"/>
                </a:cubicBezTo>
              </a:path>
            </a:pathLst>
          </a:custGeom>
          <a:ln w="28575" cap="rnd"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arc">
                    <a:avLst>
                      <a:gd name="adj1" fmla="val 20562889"/>
                      <a:gd name="adj2" fmla="val 1279256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61B9FEEE-A0BB-5FF4-1F9A-A54C449DD2F2}"/>
              </a:ext>
            </a:extLst>
          </p:cNvPr>
          <p:cNvSpPr/>
          <p:nvPr/>
        </p:nvSpPr>
        <p:spPr>
          <a:xfrm>
            <a:off x="5824259" y="89759"/>
            <a:ext cx="642257" cy="1007519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A77F5078-CBFE-602C-BDF9-96664DCD4AE1}"/>
                  </a:ext>
                </a:extLst>
              </p:cNvPr>
              <p:cNvSpPr/>
              <p:nvPr/>
            </p:nvSpPr>
            <p:spPr>
              <a:xfrm>
                <a:off x="6340779" y="89761"/>
                <a:ext cx="5764834" cy="100751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Накресліть прямокутний паралелепіпед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A" sz="2800" i="1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A77F5078-CBFE-602C-BDF9-96664DCD4A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0779" y="89761"/>
                <a:ext cx="5764834" cy="1007519"/>
              </a:xfrm>
              <a:prstGeom prst="roundRect">
                <a:avLst>
                  <a:gd name="adj" fmla="val 7356"/>
                </a:avLst>
              </a:prstGeom>
              <a:blipFill>
                <a:blip r:embed="rId30"/>
                <a:stretch>
                  <a:fillRect l="-1535" t="-2469" r="-1754" b="-1358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2FB4507C-E639-0F92-1143-F11F1A4CDA7B}"/>
              </a:ext>
            </a:extLst>
          </p:cNvPr>
          <p:cNvSpPr/>
          <p:nvPr/>
        </p:nvSpPr>
        <p:spPr>
          <a:xfrm>
            <a:off x="5824258" y="1242560"/>
            <a:ext cx="642257" cy="2239110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ounded Rectangle 55">
                <a:extLst>
                  <a:ext uri="{FF2B5EF4-FFF2-40B4-BE49-F238E27FC236}">
                    <a16:creationId xmlns:a16="http://schemas.microsoft.com/office/drawing/2014/main" id="{EAF9196C-ACA8-9280-9D8B-1C42400F51CF}"/>
                  </a:ext>
                </a:extLst>
              </p:cNvPr>
              <p:cNvSpPr/>
              <p:nvPr/>
            </p:nvSpPr>
            <p:spPr>
              <a:xfrm>
                <a:off x="6340778" y="1242562"/>
                <a:ext cx="5764834" cy="2239110"/>
              </a:xfrm>
              <a:prstGeom prst="roundRect">
                <a:avLst>
                  <a:gd name="adj" fmla="val 457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січну площину так, щоб вона одночасно перетинала такі паралельні площини:</a:t>
                </a:r>
                <a:endParaRPr lang="en-US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А)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𝐴𝐷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𝐵𝐶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;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Б</a:t>
                </a:r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𝐷𝐶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6" name="Rounded Rectangle 55">
                <a:extLst>
                  <a:ext uri="{FF2B5EF4-FFF2-40B4-BE49-F238E27FC236}">
                    <a16:creationId xmlns:a16="http://schemas.microsoft.com/office/drawing/2014/main" id="{EAF9196C-ACA8-9280-9D8B-1C42400F51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0778" y="1242562"/>
                <a:ext cx="5764834" cy="2239110"/>
              </a:xfrm>
              <a:prstGeom prst="roundRect">
                <a:avLst>
                  <a:gd name="adj" fmla="val 4570"/>
                </a:avLst>
              </a:prstGeom>
              <a:blipFill>
                <a:blip r:embed="rId31"/>
                <a:stretch>
                  <a:fillRect l="-1535" t="-2247" r="-1535" b="-730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96B77963-F68A-DD86-053C-78DD9DC01A6D}"/>
              </a:ext>
            </a:extLst>
          </p:cNvPr>
          <p:cNvSpPr/>
          <p:nvPr/>
        </p:nvSpPr>
        <p:spPr>
          <a:xfrm>
            <a:off x="5823057" y="3636435"/>
            <a:ext cx="642257" cy="2359117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6846F35A-06FE-791D-D5BE-A75CAAAE50F1}"/>
              </a:ext>
            </a:extLst>
          </p:cNvPr>
          <p:cNvSpPr/>
          <p:nvPr/>
        </p:nvSpPr>
        <p:spPr>
          <a:xfrm>
            <a:off x="6339577" y="3636437"/>
            <a:ext cx="5764834" cy="2359117"/>
          </a:xfrm>
          <a:prstGeom prst="roundRect">
            <a:avLst>
              <a:gd name="adj" fmla="val 295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Запишіть прямі перетину січної площини з даними паралельними площинами. Яке взаємне розташування даних прямих?</a:t>
            </a:r>
            <a:endParaRPr lang="en-UA" sz="2800" i="1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3" grpId="0" animBg="1"/>
      <p:bldP spid="33" grpId="1" animBg="1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34" grpId="0" animBg="1"/>
      <p:bldP spid="35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 сполучна лінія 37">
            <a:extLst>
              <a:ext uri="{FF2B5EF4-FFF2-40B4-BE49-F238E27FC236}">
                <a16:creationId xmlns:a16="http://schemas.microsoft.com/office/drawing/2014/main" id="{527B1750-EBF8-36B8-AB3C-584366493C35}"/>
              </a:ext>
            </a:extLst>
          </p:cNvPr>
          <p:cNvCxnSpPr>
            <a:cxnSpLocks/>
          </p:cNvCxnSpPr>
          <p:nvPr/>
        </p:nvCxnSpPr>
        <p:spPr>
          <a:xfrm flipH="1">
            <a:off x="1724219" y="5003228"/>
            <a:ext cx="3003892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riangle 77">
            <a:extLst>
              <a:ext uri="{FF2B5EF4-FFF2-40B4-BE49-F238E27FC236}">
                <a16:creationId xmlns:a16="http://schemas.microsoft.com/office/drawing/2014/main" id="{B896AAB5-BDB2-01C7-16D5-7A51092E965F}"/>
              </a:ext>
            </a:extLst>
          </p:cNvPr>
          <p:cNvSpPr/>
          <p:nvPr/>
        </p:nvSpPr>
        <p:spPr>
          <a:xfrm>
            <a:off x="1720108" y="1845686"/>
            <a:ext cx="2990437" cy="4465622"/>
          </a:xfrm>
          <a:custGeom>
            <a:avLst/>
            <a:gdLst>
              <a:gd name="connsiteX0" fmla="*/ 0 w 1088289"/>
              <a:gd name="connsiteY0" fmla="*/ 1697973 h 1697973"/>
              <a:gd name="connsiteX1" fmla="*/ 1088289 w 1088289"/>
              <a:gd name="connsiteY1" fmla="*/ 0 h 1697973"/>
              <a:gd name="connsiteX2" fmla="*/ 1088289 w 1088289"/>
              <a:gd name="connsiteY2" fmla="*/ 1697973 h 1697973"/>
              <a:gd name="connsiteX3" fmla="*/ 0 w 1088289"/>
              <a:gd name="connsiteY3" fmla="*/ 1697973 h 1697973"/>
              <a:gd name="connsiteX0" fmla="*/ 0 w 1772867"/>
              <a:gd name="connsiteY0" fmla="*/ 2015812 h 2015812"/>
              <a:gd name="connsiteX1" fmla="*/ 1772867 w 1772867"/>
              <a:gd name="connsiteY1" fmla="*/ 0 h 2015812"/>
              <a:gd name="connsiteX2" fmla="*/ 1088289 w 1772867"/>
              <a:gd name="connsiteY2" fmla="*/ 2015812 h 2015812"/>
              <a:gd name="connsiteX3" fmla="*/ 0 w 1772867"/>
              <a:gd name="connsiteY3" fmla="*/ 2015812 h 2015812"/>
              <a:gd name="connsiteX0" fmla="*/ 0 w 3005106"/>
              <a:gd name="connsiteY0" fmla="*/ 3184484 h 3184484"/>
              <a:gd name="connsiteX1" fmla="*/ 3005106 w 3005106"/>
              <a:gd name="connsiteY1" fmla="*/ 0 h 3184484"/>
              <a:gd name="connsiteX2" fmla="*/ 2320528 w 3005106"/>
              <a:gd name="connsiteY2" fmla="*/ 2015812 h 3184484"/>
              <a:gd name="connsiteX3" fmla="*/ 0 w 3005106"/>
              <a:gd name="connsiteY3" fmla="*/ 3184484 h 3184484"/>
              <a:gd name="connsiteX0" fmla="*/ 0 w 3005106"/>
              <a:gd name="connsiteY0" fmla="*/ 3184484 h 4465622"/>
              <a:gd name="connsiteX1" fmla="*/ 3005106 w 3005106"/>
              <a:gd name="connsiteY1" fmla="*/ 0 h 4465622"/>
              <a:gd name="connsiteX2" fmla="*/ 697101 w 3005106"/>
              <a:gd name="connsiteY2" fmla="*/ 4465622 h 4465622"/>
              <a:gd name="connsiteX3" fmla="*/ 0 w 3005106"/>
              <a:gd name="connsiteY3" fmla="*/ 3184484 h 4465622"/>
              <a:gd name="connsiteX0" fmla="*/ 0 w 2990437"/>
              <a:gd name="connsiteY0" fmla="*/ 3164925 h 4465622"/>
              <a:gd name="connsiteX1" fmla="*/ 2990437 w 2990437"/>
              <a:gd name="connsiteY1" fmla="*/ 0 h 4465622"/>
              <a:gd name="connsiteX2" fmla="*/ 682432 w 2990437"/>
              <a:gd name="connsiteY2" fmla="*/ 4465622 h 4465622"/>
              <a:gd name="connsiteX3" fmla="*/ 0 w 2990437"/>
              <a:gd name="connsiteY3" fmla="*/ 3164925 h 4465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0437" h="4465622">
                <a:moveTo>
                  <a:pt x="0" y="3164925"/>
                </a:moveTo>
                <a:lnTo>
                  <a:pt x="2990437" y="0"/>
                </a:lnTo>
                <a:lnTo>
                  <a:pt x="682432" y="4465622"/>
                </a:lnTo>
                <a:lnTo>
                  <a:pt x="0" y="3164925"/>
                </a:lnTo>
                <a:close/>
              </a:path>
            </a:pathLst>
          </a:custGeom>
          <a:solidFill>
            <a:srgbClr val="FFFF0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F5D9D12-AD5D-4E3E-D526-CF6BE2AC9B1C}"/>
              </a:ext>
            </a:extLst>
          </p:cNvPr>
          <p:cNvGrpSpPr/>
          <p:nvPr/>
        </p:nvGrpSpPr>
        <p:grpSpPr>
          <a:xfrm>
            <a:off x="77455" y="4853012"/>
            <a:ext cx="781580" cy="781580"/>
            <a:chOff x="1270461" y="4853012"/>
            <a:chExt cx="781580" cy="7815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C27876-C5B5-0419-4602-B1D5227601A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5" name="Picture 3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76ECC05-EFB5-9938-19FE-8CB206E17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6CC7C5D-F526-D935-9EDE-E53090AC377E}"/>
              </a:ext>
            </a:extLst>
          </p:cNvPr>
          <p:cNvGrpSpPr/>
          <p:nvPr/>
        </p:nvGrpSpPr>
        <p:grpSpPr>
          <a:xfrm>
            <a:off x="107737" y="3038210"/>
            <a:ext cx="781580" cy="781580"/>
            <a:chOff x="1300743" y="3038210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26116D-5C7E-94BC-F6E0-F67A80BF375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ED59CC3-DB6C-9D98-687F-424FD190F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CA4DEA-0791-B28A-BA30-B11E6E6C0A08}"/>
              </a:ext>
            </a:extLst>
          </p:cNvPr>
          <p:cNvGrpSpPr/>
          <p:nvPr/>
        </p:nvGrpSpPr>
        <p:grpSpPr>
          <a:xfrm>
            <a:off x="77458" y="2130809"/>
            <a:ext cx="781580" cy="781580"/>
            <a:chOff x="1270464" y="2130809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93155E7-F820-4F66-163A-DAF85750A2B1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CE1221-DEE3-3976-7D7D-BE1EB8D7C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3AF2567-8F2F-168A-0F89-E4141527313A}"/>
              </a:ext>
            </a:extLst>
          </p:cNvPr>
          <p:cNvGrpSpPr/>
          <p:nvPr/>
        </p:nvGrpSpPr>
        <p:grpSpPr>
          <a:xfrm>
            <a:off x="77458" y="247959"/>
            <a:ext cx="781580" cy="781580"/>
            <a:chOff x="1270464" y="247959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F733B65-A125-E0EA-B570-E75A5917AD06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EE585774-F367-783D-6AFD-7E178B9E0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BCDDAC-6BE4-7827-BBE9-4C57CF0F8575}"/>
              </a:ext>
            </a:extLst>
          </p:cNvPr>
          <p:cNvGrpSpPr/>
          <p:nvPr/>
        </p:nvGrpSpPr>
        <p:grpSpPr>
          <a:xfrm>
            <a:off x="77455" y="5760413"/>
            <a:ext cx="781580" cy="781580"/>
            <a:chOff x="1270461" y="5760413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0025B5-5B8D-A621-0C6C-C2989787242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ED3ED09-99D7-C293-8009-F8034213B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22C6DF-6AD6-9C5C-991F-44148A6B06B7}"/>
              </a:ext>
            </a:extLst>
          </p:cNvPr>
          <p:cNvGrpSpPr/>
          <p:nvPr/>
        </p:nvGrpSpPr>
        <p:grpSpPr>
          <a:xfrm>
            <a:off x="77455" y="1223408"/>
            <a:ext cx="781580" cy="781580"/>
            <a:chOff x="1270461" y="1223408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D831745-7A76-EEF8-ABC8-5D76909F751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A46D7240-4602-353F-3C8A-606B7E1D9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2FFCA17B-1BFC-FE55-D722-2815AC7A69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4054069"/>
            <a:ext cx="610668" cy="610668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21506BE-516E-F56F-46C8-6674CEDE86D5}"/>
              </a:ext>
            </a:extLst>
          </p:cNvPr>
          <p:cNvGrpSpPr/>
          <p:nvPr/>
        </p:nvGrpSpPr>
        <p:grpSpPr>
          <a:xfrm>
            <a:off x="682117" y="3945611"/>
            <a:ext cx="781580" cy="781580"/>
            <a:chOff x="1270464" y="3945611"/>
            <a:chExt cx="781580" cy="7815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2A1A909-21DD-0156-2B80-CB2FA5F78DFE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D1D359D-0B34-0BAD-19E3-31C7ABEE6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918AC62-7A94-2AFE-B61F-BFD880488F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7B2ED429-6392-ABCB-01A9-90BB38F81D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8" name="Picture 57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BF740F49-98DF-B82D-78D7-EA808F7565E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1" name="Picture 60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67CA45E-510B-16B7-C369-BB41BFBE59B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2" name="Picture 61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889205CD-7225-8D56-357A-D226F9CE448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4" name="Picture 63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88E91E0-F4F3-2FE5-F072-744EACC2312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6" name="Picture 65">
            <a:hlinkClick r:id="rId22" action="ppaction://hlinksldjump"/>
            <a:extLst>
              <a:ext uri="{FF2B5EF4-FFF2-40B4-BE49-F238E27FC236}">
                <a16:creationId xmlns:a16="http://schemas.microsoft.com/office/drawing/2014/main" id="{12A63012-8CD1-73F8-C3E0-7E719C2D627F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EE368D98-7B69-F065-961A-49BF7EC925C1}"/>
                  </a:ext>
                </a:extLst>
              </p:cNvPr>
              <p:cNvSpPr/>
              <p:nvPr/>
            </p:nvSpPr>
            <p:spPr>
              <a:xfrm>
                <a:off x="5433391" y="39926"/>
                <a:ext cx="6703022" cy="4034921"/>
              </a:xfrm>
              <a:prstGeom prst="roundRect">
                <a:avLst>
                  <a:gd name="adj" fmla="val 2975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b="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Точка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</m:t>
                    </m:r>
                  </m:oMath>
                </a14:m>
                <a:r>
                  <a:rPr lang="uk-UA" sz="2800" b="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знаходиться на ребрі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</m:oMath>
                </a14:m>
                <a:r>
                  <a:rPr lang="uk-UA" sz="2800" b="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призми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так, що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A" sz="28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𝑃𝐵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=2:1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Знайдіть радіус кола, яке вписане у переріз призми площиною, що проходить через вершину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паралельно площині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при умові, що радіус вписаного кола у трикутник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дорівнює 12 см</a:t>
                </a:r>
                <a:endParaRPr lang="en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EE368D98-7B69-F065-961A-49BF7EC925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3391" y="39926"/>
                <a:ext cx="6703022" cy="4034921"/>
              </a:xfrm>
              <a:prstGeom prst="roundRect">
                <a:avLst>
                  <a:gd name="adj" fmla="val 2975"/>
                </a:avLst>
              </a:prstGeom>
              <a:blipFill>
                <a:blip r:embed="rId24"/>
                <a:stretch>
                  <a:fillRect l="-1321" t="-625" r="-1132" b="-281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 сполучна лінія 37">
            <a:extLst>
              <a:ext uri="{FF2B5EF4-FFF2-40B4-BE49-F238E27FC236}">
                <a16:creationId xmlns:a16="http://schemas.microsoft.com/office/drawing/2014/main" id="{71D78170-3804-F832-7DF6-358F7B7AF33F}"/>
              </a:ext>
            </a:extLst>
          </p:cNvPr>
          <p:cNvCxnSpPr>
            <a:cxnSpLocks/>
          </p:cNvCxnSpPr>
          <p:nvPr/>
        </p:nvCxnSpPr>
        <p:spPr>
          <a:xfrm flipH="1">
            <a:off x="2398568" y="5003228"/>
            <a:ext cx="2329543" cy="132267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37">
            <a:extLst>
              <a:ext uri="{FF2B5EF4-FFF2-40B4-BE49-F238E27FC236}">
                <a16:creationId xmlns:a16="http://schemas.microsoft.com/office/drawing/2014/main" id="{47811860-3011-4D76-E1F3-40A862AB2583}"/>
              </a:ext>
            </a:extLst>
          </p:cNvPr>
          <p:cNvCxnSpPr>
            <a:cxnSpLocks/>
          </p:cNvCxnSpPr>
          <p:nvPr/>
        </p:nvCxnSpPr>
        <p:spPr>
          <a:xfrm flipH="1">
            <a:off x="1724219" y="1834808"/>
            <a:ext cx="3003892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37">
            <a:extLst>
              <a:ext uri="{FF2B5EF4-FFF2-40B4-BE49-F238E27FC236}">
                <a16:creationId xmlns:a16="http://schemas.microsoft.com/office/drawing/2014/main" id="{C4C7AF4C-C8C9-BC19-7EFD-E1703A6A3FE3}"/>
              </a:ext>
            </a:extLst>
          </p:cNvPr>
          <p:cNvCxnSpPr>
            <a:cxnSpLocks/>
          </p:cNvCxnSpPr>
          <p:nvPr/>
        </p:nvCxnSpPr>
        <p:spPr>
          <a:xfrm flipH="1">
            <a:off x="2398568" y="1834808"/>
            <a:ext cx="2329543" cy="132267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37">
            <a:extLst>
              <a:ext uri="{FF2B5EF4-FFF2-40B4-BE49-F238E27FC236}">
                <a16:creationId xmlns:a16="http://schemas.microsoft.com/office/drawing/2014/main" id="{CA5C9C8D-A13D-DC9E-B041-EAB5A4199F1D}"/>
              </a:ext>
            </a:extLst>
          </p:cNvPr>
          <p:cNvCxnSpPr>
            <a:cxnSpLocks/>
          </p:cNvCxnSpPr>
          <p:nvPr/>
        </p:nvCxnSpPr>
        <p:spPr>
          <a:xfrm>
            <a:off x="1723544" y="1834808"/>
            <a:ext cx="675024" cy="132267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37">
            <a:extLst>
              <a:ext uri="{FF2B5EF4-FFF2-40B4-BE49-F238E27FC236}">
                <a16:creationId xmlns:a16="http://schemas.microsoft.com/office/drawing/2014/main" id="{B88E20B3-C6DB-3520-3851-6301419FE1A4}"/>
              </a:ext>
            </a:extLst>
          </p:cNvPr>
          <p:cNvCxnSpPr>
            <a:cxnSpLocks/>
          </p:cNvCxnSpPr>
          <p:nvPr/>
        </p:nvCxnSpPr>
        <p:spPr>
          <a:xfrm flipV="1">
            <a:off x="1723544" y="1834808"/>
            <a:ext cx="0" cy="316842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сполучна лінія 37">
            <a:extLst>
              <a:ext uri="{FF2B5EF4-FFF2-40B4-BE49-F238E27FC236}">
                <a16:creationId xmlns:a16="http://schemas.microsoft.com/office/drawing/2014/main" id="{BF75435E-F31F-959C-BAA3-3A4F2A6D5635}"/>
              </a:ext>
            </a:extLst>
          </p:cNvPr>
          <p:cNvCxnSpPr>
            <a:cxnSpLocks/>
          </p:cNvCxnSpPr>
          <p:nvPr/>
        </p:nvCxnSpPr>
        <p:spPr>
          <a:xfrm flipV="1">
            <a:off x="2398568" y="3157479"/>
            <a:ext cx="0" cy="316842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сполучна лінія 37">
            <a:extLst>
              <a:ext uri="{FF2B5EF4-FFF2-40B4-BE49-F238E27FC236}">
                <a16:creationId xmlns:a16="http://schemas.microsoft.com/office/drawing/2014/main" id="{D595CA6E-FFC0-F8F2-5041-DF5325891067}"/>
              </a:ext>
            </a:extLst>
          </p:cNvPr>
          <p:cNvCxnSpPr>
            <a:cxnSpLocks/>
          </p:cNvCxnSpPr>
          <p:nvPr/>
        </p:nvCxnSpPr>
        <p:spPr>
          <a:xfrm flipV="1">
            <a:off x="4728111" y="1834808"/>
            <a:ext cx="0" cy="316842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riangle 77">
            <a:extLst>
              <a:ext uri="{FF2B5EF4-FFF2-40B4-BE49-F238E27FC236}">
                <a16:creationId xmlns:a16="http://schemas.microsoft.com/office/drawing/2014/main" id="{4AD82820-564E-C038-739E-59DA8382D390}"/>
              </a:ext>
            </a:extLst>
          </p:cNvPr>
          <p:cNvSpPr/>
          <p:nvPr/>
        </p:nvSpPr>
        <p:spPr>
          <a:xfrm>
            <a:off x="3474583" y="3675680"/>
            <a:ext cx="1256366" cy="1877050"/>
          </a:xfrm>
          <a:custGeom>
            <a:avLst/>
            <a:gdLst>
              <a:gd name="connsiteX0" fmla="*/ 0 w 1088289"/>
              <a:gd name="connsiteY0" fmla="*/ 1697973 h 1697973"/>
              <a:gd name="connsiteX1" fmla="*/ 1088289 w 1088289"/>
              <a:gd name="connsiteY1" fmla="*/ 0 h 1697973"/>
              <a:gd name="connsiteX2" fmla="*/ 1088289 w 1088289"/>
              <a:gd name="connsiteY2" fmla="*/ 1697973 h 1697973"/>
              <a:gd name="connsiteX3" fmla="*/ 0 w 1088289"/>
              <a:gd name="connsiteY3" fmla="*/ 1697973 h 1697973"/>
              <a:gd name="connsiteX0" fmla="*/ 0 w 1772867"/>
              <a:gd name="connsiteY0" fmla="*/ 2015812 h 2015812"/>
              <a:gd name="connsiteX1" fmla="*/ 1772867 w 1772867"/>
              <a:gd name="connsiteY1" fmla="*/ 0 h 2015812"/>
              <a:gd name="connsiteX2" fmla="*/ 1088289 w 1772867"/>
              <a:gd name="connsiteY2" fmla="*/ 2015812 h 2015812"/>
              <a:gd name="connsiteX3" fmla="*/ 0 w 1772867"/>
              <a:gd name="connsiteY3" fmla="*/ 2015812 h 2015812"/>
              <a:gd name="connsiteX0" fmla="*/ 0 w 3005106"/>
              <a:gd name="connsiteY0" fmla="*/ 3184484 h 3184484"/>
              <a:gd name="connsiteX1" fmla="*/ 3005106 w 3005106"/>
              <a:gd name="connsiteY1" fmla="*/ 0 h 3184484"/>
              <a:gd name="connsiteX2" fmla="*/ 2320528 w 3005106"/>
              <a:gd name="connsiteY2" fmla="*/ 2015812 h 3184484"/>
              <a:gd name="connsiteX3" fmla="*/ 0 w 3005106"/>
              <a:gd name="connsiteY3" fmla="*/ 3184484 h 3184484"/>
              <a:gd name="connsiteX0" fmla="*/ 0 w 3005106"/>
              <a:gd name="connsiteY0" fmla="*/ 3184484 h 4465622"/>
              <a:gd name="connsiteX1" fmla="*/ 3005106 w 3005106"/>
              <a:gd name="connsiteY1" fmla="*/ 0 h 4465622"/>
              <a:gd name="connsiteX2" fmla="*/ 697101 w 3005106"/>
              <a:gd name="connsiteY2" fmla="*/ 4465622 h 4465622"/>
              <a:gd name="connsiteX3" fmla="*/ 0 w 3005106"/>
              <a:gd name="connsiteY3" fmla="*/ 3184484 h 4465622"/>
              <a:gd name="connsiteX0" fmla="*/ 0 w 2990437"/>
              <a:gd name="connsiteY0" fmla="*/ 3164925 h 4465622"/>
              <a:gd name="connsiteX1" fmla="*/ 2990437 w 2990437"/>
              <a:gd name="connsiteY1" fmla="*/ 0 h 4465622"/>
              <a:gd name="connsiteX2" fmla="*/ 682432 w 2990437"/>
              <a:gd name="connsiteY2" fmla="*/ 4465622 h 4465622"/>
              <a:gd name="connsiteX3" fmla="*/ 0 w 2990437"/>
              <a:gd name="connsiteY3" fmla="*/ 3164925 h 4465622"/>
              <a:gd name="connsiteX0" fmla="*/ 0 w 2937915"/>
              <a:gd name="connsiteY0" fmla="*/ 3079578 h 4380275"/>
              <a:gd name="connsiteX1" fmla="*/ 2937915 w 2937915"/>
              <a:gd name="connsiteY1" fmla="*/ 0 h 4380275"/>
              <a:gd name="connsiteX2" fmla="*/ 682432 w 2937915"/>
              <a:gd name="connsiteY2" fmla="*/ 4380275 h 4380275"/>
              <a:gd name="connsiteX3" fmla="*/ 0 w 2937915"/>
              <a:gd name="connsiteY3" fmla="*/ 3079578 h 4380275"/>
              <a:gd name="connsiteX0" fmla="*/ 356 w 2255484"/>
              <a:gd name="connsiteY0" fmla="*/ 2377097 h 4380275"/>
              <a:gd name="connsiteX1" fmla="*/ 2255484 w 2255484"/>
              <a:gd name="connsiteY1" fmla="*/ 0 h 4380275"/>
              <a:gd name="connsiteX2" fmla="*/ 1 w 2255484"/>
              <a:gd name="connsiteY2" fmla="*/ 4380275 h 4380275"/>
              <a:gd name="connsiteX3" fmla="*/ 356 w 2255484"/>
              <a:gd name="connsiteY3" fmla="*/ 2377097 h 4380275"/>
              <a:gd name="connsiteX0" fmla="*/ 1 w 2255129"/>
              <a:gd name="connsiteY0" fmla="*/ 2377097 h 3369228"/>
              <a:gd name="connsiteX1" fmla="*/ 2255129 w 2255129"/>
              <a:gd name="connsiteY1" fmla="*/ 0 h 3369228"/>
              <a:gd name="connsiteX2" fmla="*/ 498604 w 2255129"/>
              <a:gd name="connsiteY2" fmla="*/ 3369228 h 3369228"/>
              <a:gd name="connsiteX3" fmla="*/ 1 w 2255129"/>
              <a:gd name="connsiteY3" fmla="*/ 2377097 h 3369228"/>
              <a:gd name="connsiteX0" fmla="*/ 1 w 2255129"/>
              <a:gd name="connsiteY0" fmla="*/ 2377097 h 3369228"/>
              <a:gd name="connsiteX1" fmla="*/ 2255129 w 2255129"/>
              <a:gd name="connsiteY1" fmla="*/ 0 h 3369228"/>
              <a:gd name="connsiteX2" fmla="*/ 498604 w 2255129"/>
              <a:gd name="connsiteY2" fmla="*/ 3369228 h 3369228"/>
              <a:gd name="connsiteX3" fmla="*/ 1 w 2255129"/>
              <a:gd name="connsiteY3" fmla="*/ 2377097 h 3369228"/>
              <a:gd name="connsiteX0" fmla="*/ -1 w 2255127"/>
              <a:gd name="connsiteY0" fmla="*/ 2377097 h 3369228"/>
              <a:gd name="connsiteX1" fmla="*/ 2255127 w 2255127"/>
              <a:gd name="connsiteY1" fmla="*/ 0 h 3369228"/>
              <a:gd name="connsiteX2" fmla="*/ 498602 w 2255127"/>
              <a:gd name="connsiteY2" fmla="*/ 3369228 h 3369228"/>
              <a:gd name="connsiteX3" fmla="*/ -1 w 2255127"/>
              <a:gd name="connsiteY3" fmla="*/ 2377097 h 336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5127" h="3369228">
                <a:moveTo>
                  <a:pt x="-1" y="2377097"/>
                </a:moveTo>
                <a:lnTo>
                  <a:pt x="2255127" y="0"/>
                </a:lnTo>
                <a:lnTo>
                  <a:pt x="498602" y="3369228"/>
                </a:lnTo>
                <a:cubicBezTo>
                  <a:pt x="242677" y="2826240"/>
                  <a:pt x="150881" y="2703431"/>
                  <a:pt x="-1" y="2377097"/>
                </a:cubicBezTo>
                <a:close/>
              </a:path>
            </a:pathLst>
          </a:custGeom>
          <a:solidFill>
            <a:srgbClr val="FFFF0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76" name="Пряма сполучна лінія 37">
            <a:extLst>
              <a:ext uri="{FF2B5EF4-FFF2-40B4-BE49-F238E27FC236}">
                <a16:creationId xmlns:a16="http://schemas.microsoft.com/office/drawing/2014/main" id="{08BB0BDD-2AD0-DB34-ECDB-6C526DF38380}"/>
              </a:ext>
            </a:extLst>
          </p:cNvPr>
          <p:cNvCxnSpPr>
            <a:cxnSpLocks/>
          </p:cNvCxnSpPr>
          <p:nvPr/>
        </p:nvCxnSpPr>
        <p:spPr>
          <a:xfrm>
            <a:off x="3481824" y="5015730"/>
            <a:ext cx="277604" cy="54395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сполучна лінія 37">
            <a:extLst>
              <a:ext uri="{FF2B5EF4-FFF2-40B4-BE49-F238E27FC236}">
                <a16:creationId xmlns:a16="http://schemas.microsoft.com/office/drawing/2014/main" id="{1EE28B25-3F96-21B6-F03E-A7E803A936CB}"/>
              </a:ext>
            </a:extLst>
          </p:cNvPr>
          <p:cNvCxnSpPr>
            <a:cxnSpLocks/>
          </p:cNvCxnSpPr>
          <p:nvPr/>
        </p:nvCxnSpPr>
        <p:spPr>
          <a:xfrm flipV="1">
            <a:off x="3757489" y="3676471"/>
            <a:ext cx="970621" cy="187070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 сполучна лінія 37">
            <a:extLst>
              <a:ext uri="{FF2B5EF4-FFF2-40B4-BE49-F238E27FC236}">
                <a16:creationId xmlns:a16="http://schemas.microsoft.com/office/drawing/2014/main" id="{CAD86F0A-FB14-031D-5959-C429814DED7D}"/>
              </a:ext>
            </a:extLst>
          </p:cNvPr>
          <p:cNvCxnSpPr>
            <a:cxnSpLocks/>
          </p:cNvCxnSpPr>
          <p:nvPr/>
        </p:nvCxnSpPr>
        <p:spPr>
          <a:xfrm flipV="1">
            <a:off x="3481824" y="3676472"/>
            <a:ext cx="1246287" cy="1314253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 сполучна лінія 37">
            <a:extLst>
              <a:ext uri="{FF2B5EF4-FFF2-40B4-BE49-F238E27FC236}">
                <a16:creationId xmlns:a16="http://schemas.microsoft.com/office/drawing/2014/main" id="{7817A43B-1329-0890-F761-3D6EAAD122E3}"/>
              </a:ext>
            </a:extLst>
          </p:cNvPr>
          <p:cNvCxnSpPr>
            <a:cxnSpLocks/>
          </p:cNvCxnSpPr>
          <p:nvPr/>
        </p:nvCxnSpPr>
        <p:spPr>
          <a:xfrm flipV="1">
            <a:off x="2397894" y="1834806"/>
            <a:ext cx="2330216" cy="449109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сполучна лінія 37">
            <a:extLst>
              <a:ext uri="{FF2B5EF4-FFF2-40B4-BE49-F238E27FC236}">
                <a16:creationId xmlns:a16="http://schemas.microsoft.com/office/drawing/2014/main" id="{B7FD6ADF-2442-2AF9-0723-BDD20EF42C18}"/>
              </a:ext>
            </a:extLst>
          </p:cNvPr>
          <p:cNvCxnSpPr>
            <a:cxnSpLocks/>
          </p:cNvCxnSpPr>
          <p:nvPr/>
        </p:nvCxnSpPr>
        <p:spPr>
          <a:xfrm>
            <a:off x="1723544" y="5003228"/>
            <a:ext cx="675024" cy="132267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37">
            <a:extLst>
              <a:ext uri="{FF2B5EF4-FFF2-40B4-BE49-F238E27FC236}">
                <a16:creationId xmlns:a16="http://schemas.microsoft.com/office/drawing/2014/main" id="{307D2ECC-011D-0BE2-F589-68157CE83C5D}"/>
              </a:ext>
            </a:extLst>
          </p:cNvPr>
          <p:cNvCxnSpPr>
            <a:cxnSpLocks/>
          </p:cNvCxnSpPr>
          <p:nvPr/>
        </p:nvCxnSpPr>
        <p:spPr>
          <a:xfrm flipV="1">
            <a:off x="1723544" y="1834807"/>
            <a:ext cx="3004567" cy="3168421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8197CE9D-B4C5-AF0C-628D-86A20FC6B9F2}"/>
                  </a:ext>
                </a:extLst>
              </p:cNvPr>
              <p:cNvSpPr txBox="1"/>
              <p:nvPr/>
            </p:nvSpPr>
            <p:spPr>
              <a:xfrm>
                <a:off x="1255056" y="4783364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8197CE9D-B4C5-AF0C-628D-86A20FC6B9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056" y="4783364"/>
                <a:ext cx="436945" cy="584775"/>
              </a:xfrm>
              <a:prstGeom prst="rect">
                <a:avLst/>
              </a:prstGeom>
              <a:blipFill>
                <a:blip r:embed="rId25"/>
                <a:stretch>
                  <a:fillRect l="-11111" r="-111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C6150E13-B2D3-03D3-87BA-A835D2EC9848}"/>
                  </a:ext>
                </a:extLst>
              </p:cNvPr>
              <p:cNvSpPr txBox="1"/>
              <p:nvPr/>
            </p:nvSpPr>
            <p:spPr>
              <a:xfrm>
                <a:off x="4710545" y="4796616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C6150E13-B2D3-03D3-87BA-A835D2EC98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0545" y="4796616"/>
                <a:ext cx="436945" cy="584775"/>
              </a:xfrm>
              <a:prstGeom prst="rect">
                <a:avLst/>
              </a:prstGeom>
              <a:blipFill>
                <a:blip r:embed="rId26"/>
                <a:stretch>
                  <a:fillRect l="-11429" r="-1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901FCA4B-D01B-95BF-53DA-18C0FE25C9DE}"/>
                  </a:ext>
                </a:extLst>
              </p:cNvPr>
              <p:cNvSpPr txBox="1"/>
              <p:nvPr/>
            </p:nvSpPr>
            <p:spPr>
              <a:xfrm>
                <a:off x="2114065" y="6305485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901FCA4B-D01B-95BF-53DA-18C0FE25C9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4065" y="6305485"/>
                <a:ext cx="436945" cy="584775"/>
              </a:xfrm>
              <a:prstGeom prst="rect">
                <a:avLst/>
              </a:prstGeom>
              <a:blipFill>
                <a:blip r:embed="rId27"/>
                <a:stretch>
                  <a:fillRect l="-11429" r="-1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1549987-A9F5-22BA-015D-C54BE1D09306}"/>
                  </a:ext>
                </a:extLst>
              </p:cNvPr>
              <p:cNvSpPr txBox="1"/>
              <p:nvPr/>
            </p:nvSpPr>
            <p:spPr>
              <a:xfrm>
                <a:off x="4682181" y="1416598"/>
                <a:ext cx="7158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1549987-A9F5-22BA-015D-C54BE1D093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2181" y="1416598"/>
                <a:ext cx="715840" cy="584775"/>
              </a:xfrm>
              <a:prstGeom prst="rect">
                <a:avLst/>
              </a:prstGeom>
              <a:blipFill>
                <a:blip r:embed="rId28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0798A1A2-BEEE-3FDE-33D8-79350185CA05}"/>
                  </a:ext>
                </a:extLst>
              </p:cNvPr>
              <p:cNvSpPr txBox="1"/>
              <p:nvPr/>
            </p:nvSpPr>
            <p:spPr>
              <a:xfrm>
                <a:off x="1032632" y="1416599"/>
                <a:ext cx="7158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0798A1A2-BEEE-3FDE-33D8-79350185C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632" y="1416599"/>
                <a:ext cx="715840" cy="584775"/>
              </a:xfrm>
              <a:prstGeom prst="rect">
                <a:avLst/>
              </a:prstGeom>
              <a:blipFill>
                <a:blip r:embed="rId29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6A260852-1C95-A740-F774-47E94278637F}"/>
                  </a:ext>
                </a:extLst>
              </p:cNvPr>
              <p:cNvSpPr txBox="1"/>
              <p:nvPr/>
            </p:nvSpPr>
            <p:spPr>
              <a:xfrm>
                <a:off x="2161870" y="2411168"/>
                <a:ext cx="7158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6A260852-1C95-A740-F774-47E942786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1870" y="2411168"/>
                <a:ext cx="715840" cy="584775"/>
              </a:xfrm>
              <a:prstGeom prst="rect">
                <a:avLst/>
              </a:prstGeom>
              <a:blipFill>
                <a:blip r:embed="rId30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2E16248B-E70B-9B44-D260-EE7E98279CE4}"/>
                  </a:ext>
                </a:extLst>
              </p:cNvPr>
              <p:cNvSpPr txBox="1"/>
              <p:nvPr/>
            </p:nvSpPr>
            <p:spPr>
              <a:xfrm>
                <a:off x="4591987" y="3275506"/>
                <a:ext cx="7158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2E16248B-E70B-9B44-D260-EE7E98279C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987" y="3275506"/>
                <a:ext cx="715840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9335D373-2038-64D1-76E7-B26167F1AAAB}"/>
                  </a:ext>
                </a:extLst>
              </p:cNvPr>
              <p:cNvSpPr txBox="1"/>
              <p:nvPr/>
            </p:nvSpPr>
            <p:spPr>
              <a:xfrm>
                <a:off x="3503129" y="5471654"/>
                <a:ext cx="7158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9335D373-2038-64D1-76E7-B26167F1AA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129" y="5471654"/>
                <a:ext cx="715840" cy="584775"/>
              </a:xfrm>
              <a:prstGeom prst="rect">
                <a:avLst/>
              </a:prstGeom>
              <a:blipFill>
                <a:blip r:embed="rId32"/>
                <a:stretch>
                  <a:fillRect b="-1489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9189ADEE-2FDF-77BA-C734-359EFEEB3F78}"/>
                  </a:ext>
                </a:extLst>
              </p:cNvPr>
              <p:cNvSpPr txBox="1"/>
              <p:nvPr/>
            </p:nvSpPr>
            <p:spPr>
              <a:xfrm>
                <a:off x="3052031" y="4481725"/>
                <a:ext cx="7158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9189ADEE-2FDF-77BA-C734-359EFEEB3F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2031" y="4481725"/>
                <a:ext cx="715840" cy="58477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857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75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25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80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FA2E8DF-5D17-CEA2-9F37-C50302F1654C}"/>
              </a:ext>
            </a:extLst>
          </p:cNvPr>
          <p:cNvGrpSpPr/>
          <p:nvPr/>
        </p:nvGrpSpPr>
        <p:grpSpPr>
          <a:xfrm>
            <a:off x="85515" y="1223408"/>
            <a:ext cx="781580" cy="781580"/>
            <a:chOff x="1270461" y="1223408"/>
            <a:chExt cx="781580" cy="78158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69E038F-C9CD-242C-55D7-73B313AC285B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F9724CE-1AF6-D2D2-B8E8-0D5BE919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F437E8-238B-51C0-E605-E75ADB868720}"/>
              </a:ext>
            </a:extLst>
          </p:cNvPr>
          <p:cNvSpPr/>
          <p:nvPr/>
        </p:nvSpPr>
        <p:spPr>
          <a:xfrm>
            <a:off x="1243013" y="147599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властивості паралельних площин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95E4741B-7DBC-71A3-746B-F8391E708773}"/>
                  </a:ext>
                </a:extLst>
              </p:cNvPr>
              <p:cNvSpPr/>
              <p:nvPr/>
            </p:nvSpPr>
            <p:spPr>
              <a:xfrm>
                <a:off x="1243013" y="1497558"/>
                <a:ext cx="10672762" cy="1228801"/>
              </a:xfrm>
              <a:prstGeom prst="roundRect">
                <a:avLst>
                  <a:gd name="adj" fmla="val 853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Площина </a:t>
                </a:r>
                <a14:m>
                  <m:oMath xmlns:m="http://schemas.openxmlformats.org/officeDocument/2006/math">
                    <m:r>
                      <a:rPr lang="uk-UA" sz="270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𝛾</m:t>
                    </m:r>
                  </m:oMath>
                </a14:m>
                <a:r>
                  <a:rPr lang="en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перетинає площини </a:t>
                </a:r>
                <a14:m>
                  <m:oMath xmlns:m="http://schemas.openxmlformats.org/officeDocument/2006/math">
                    <m:r>
                      <a:rPr lang="uk-UA" sz="270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70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по паралельних прямих. Чи будуть паралельні площини </a:t>
                </a:r>
                <a14:m>
                  <m:oMath xmlns:m="http://schemas.openxmlformats.org/officeDocument/2006/math">
                    <m:r>
                      <a:rPr lang="uk-UA" sz="2700" i="1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700" i="1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  <a:endParaRPr lang="en-UA" sz="2700" dirty="0">
                  <a:solidFill>
                    <a:srgbClr val="FF67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95E4741B-7DBC-71A3-746B-F8391E7087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013" y="1497558"/>
                <a:ext cx="10672762" cy="1228801"/>
              </a:xfrm>
              <a:prstGeom prst="roundRect">
                <a:avLst>
                  <a:gd name="adj" fmla="val 8531"/>
                </a:avLst>
              </a:prstGeom>
              <a:blipFill>
                <a:blip r:embed="rId10"/>
                <a:stretch>
                  <a:fillRect b="-10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1" name="Picture 70">
            <a:hlinkClick r:id="rId23" action="ppaction://hlinksldjump"/>
            <a:extLst>
              <a:ext uri="{FF2B5EF4-FFF2-40B4-BE49-F238E27FC236}">
                <a16:creationId xmlns:a16="http://schemas.microsoft.com/office/drawing/2014/main" id="{B815601E-AEF7-B57B-97F4-DB297A3C3CB9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34CD62C-F205-9437-3850-51290BDE4670}"/>
              </a:ext>
            </a:extLst>
          </p:cNvPr>
          <p:cNvSpPr/>
          <p:nvPr/>
        </p:nvSpPr>
        <p:spPr>
          <a:xfrm>
            <a:off x="1243014" y="3156237"/>
            <a:ext cx="10672762" cy="1452422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 ви знаєте про паралельні відрізки, що знаходяться між паралельними прямими?</a:t>
            </a:r>
            <a:endParaRPr lang="en-UA" sz="2400" dirty="0">
              <a:solidFill>
                <a:srgbClr val="DE312B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2C53232-9882-342D-776F-AD12F5F1AB8B}"/>
              </a:ext>
            </a:extLst>
          </p:cNvPr>
          <p:cNvSpPr/>
          <p:nvPr/>
        </p:nvSpPr>
        <p:spPr>
          <a:xfrm>
            <a:off x="1569928" y="5243390"/>
            <a:ext cx="10345847" cy="133499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паралельні протилежні грані паралелепіпеда?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42105</TotalTime>
  <Words>489</Words>
  <Application>Microsoft Macintosh PowerPoint</Application>
  <PresentationFormat>Widescreen</PresentationFormat>
  <Paragraphs>107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01 Геометрія 10 // www.matnova.com.ua</dc:title>
  <dc:subject>Основні поняття та аксіоми стереометрії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2024-09-22T11:37:58Z</dcterms:modified>
  <cp:category>Розробки уроків з геометрії www.matnova.com.ua</cp:category>
</cp:coreProperties>
</file>