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4" r:id="rId2"/>
    <p:sldId id="284" r:id="rId3"/>
    <p:sldId id="291" r:id="rId4"/>
    <p:sldId id="298" r:id="rId5"/>
    <p:sldId id="300" r:id="rId6"/>
    <p:sldId id="299" r:id="rId7"/>
    <p:sldId id="293" r:id="rId8"/>
    <p:sldId id="297" r:id="rId9"/>
    <p:sldId id="279" r:id="rId10"/>
    <p:sldId id="276" r:id="rId11"/>
    <p:sldId id="277" r:id="rId12"/>
    <p:sldId id="278" r:id="rId13"/>
    <p:sldId id="280" r:id="rId1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651"/>
    <a:srgbClr val="DE312B"/>
    <a:srgbClr val="00B0F0"/>
    <a:srgbClr val="56667A"/>
    <a:srgbClr val="34526E"/>
    <a:srgbClr val="4F6D7A"/>
    <a:srgbClr val="3A6EA5"/>
    <a:srgbClr val="FF6700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D3EEEA-808A-3A4F-9C33-3CA9125B7C0D}" v="5" dt="2024-09-22T12:00:31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9"/>
    <p:restoredTop sz="94746"/>
  </p:normalViewPr>
  <p:slideViewPr>
    <p:cSldViewPr snapToGrid="0">
      <p:cViewPr varScale="1">
        <p:scale>
          <a:sx n="146" d="100"/>
          <a:sy n="146" d="100"/>
        </p:scale>
        <p:origin x="106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C746C1C7-B2E8-564A-BA1B-CD353A7628E8}"/>
    <pc:docChg chg="undo custSel addSld modSld">
      <pc:chgData name="Kulinich Bohdan" userId="48e65c9f34e137d0" providerId="LiveId" clId="{C746C1C7-B2E8-564A-BA1B-CD353A7628E8}" dt="2023-09-12T17:50:35.105" v="746"/>
      <pc:docMkLst>
        <pc:docMk/>
      </pc:docMkLst>
      <pc:sldChg chg="modSp">
        <pc:chgData name="Kulinich Bohdan" userId="48e65c9f34e137d0" providerId="LiveId" clId="{C746C1C7-B2E8-564A-BA1B-CD353A7628E8}" dt="2023-09-12T17:50:35.105" v="746"/>
        <pc:sldMkLst>
          <pc:docMk/>
          <pc:sldMk cId="945877188" sldId="280"/>
        </pc:sldMkLst>
        <pc:spChg chg="mod">
          <ac:chgData name="Kulinich Bohdan" userId="48e65c9f34e137d0" providerId="LiveId" clId="{C746C1C7-B2E8-564A-BA1B-CD353A7628E8}" dt="2023-09-12T17:50:35.105" v="746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C746C1C7-B2E8-564A-BA1B-CD353A7628E8}" dt="2023-09-10T17:02:52.861" v="157" actId="207"/>
        <pc:sldMkLst>
          <pc:docMk/>
          <pc:sldMk cId="830744207" sldId="291"/>
        </pc:sldMkLst>
        <pc:spChg chg="mod">
          <ac:chgData name="Kulinich Bohdan" userId="48e65c9f34e137d0" providerId="LiveId" clId="{C746C1C7-B2E8-564A-BA1B-CD353A7628E8}" dt="2023-09-10T17:02:52.861" v="157" actId="207"/>
          <ac:spMkLst>
            <pc:docMk/>
            <pc:sldMk cId="830744207" sldId="291"/>
            <ac:spMk id="17" creationId="{7CA5A961-6DAE-CCE4-5B29-DBF334921B1A}"/>
          </ac:spMkLst>
        </pc:spChg>
      </pc:sldChg>
      <pc:sldChg chg="setBg">
        <pc:chgData name="Kulinich Bohdan" userId="48e65c9f34e137d0" providerId="LiveId" clId="{C746C1C7-B2E8-564A-BA1B-CD353A7628E8}" dt="2023-09-10T16:27:37.774" v="1"/>
        <pc:sldMkLst>
          <pc:docMk/>
          <pc:sldMk cId="4002716608" sldId="298"/>
        </pc:sldMkLst>
      </pc:sldChg>
      <pc:sldChg chg="addSp delSp modSp add mod setBg addAnim delAnim modAnim">
        <pc:chgData name="Kulinich Bohdan" userId="48e65c9f34e137d0" providerId="LiveId" clId="{C746C1C7-B2E8-564A-BA1B-CD353A7628E8}" dt="2023-09-10T17:38:12.267" v="745"/>
        <pc:sldMkLst>
          <pc:docMk/>
          <pc:sldMk cId="2632788816" sldId="300"/>
        </pc:sldMkLst>
        <pc:spChg chg="del">
          <ac:chgData name="Kulinich Bohdan" userId="48e65c9f34e137d0" providerId="LiveId" clId="{C746C1C7-B2E8-564A-BA1B-CD353A7628E8}" dt="2023-09-10T16:46:18.163" v="13" actId="478"/>
          <ac:spMkLst>
            <pc:docMk/>
            <pc:sldMk cId="2632788816" sldId="300"/>
            <ac:spMk id="2" creationId="{99BB3DAE-74E2-ED3D-A5D0-71D16F762C82}"/>
          </ac:spMkLst>
        </pc:spChg>
        <pc:spChg chg="del">
          <ac:chgData name="Kulinich Bohdan" userId="48e65c9f34e137d0" providerId="LiveId" clId="{C746C1C7-B2E8-564A-BA1B-CD353A7628E8}" dt="2023-09-10T16:45:45.441" v="4" actId="478"/>
          <ac:spMkLst>
            <pc:docMk/>
            <pc:sldMk cId="2632788816" sldId="300"/>
            <ac:spMk id="9" creationId="{AAAC0F93-6C10-BA39-6E31-C189F5F54448}"/>
          </ac:spMkLst>
        </pc:spChg>
        <pc:spChg chg="add del mod">
          <ac:chgData name="Kulinich Bohdan" userId="48e65c9f34e137d0" providerId="LiveId" clId="{C746C1C7-B2E8-564A-BA1B-CD353A7628E8}" dt="2023-09-10T17:12:28.983" v="258" actId="478"/>
          <ac:spMkLst>
            <pc:docMk/>
            <pc:sldMk cId="2632788816" sldId="300"/>
            <ac:spMk id="13" creationId="{14BC512C-3557-A5FE-AD4F-139928C5FEF2}"/>
          </ac:spMkLst>
        </pc:spChg>
        <pc:spChg chg="add mod">
          <ac:chgData name="Kulinich Bohdan" userId="48e65c9f34e137d0" providerId="LiveId" clId="{C746C1C7-B2E8-564A-BA1B-CD353A7628E8}" dt="2023-09-10T17:11:55.209" v="247" actId="206"/>
          <ac:spMkLst>
            <pc:docMk/>
            <pc:sldMk cId="2632788816" sldId="300"/>
            <ac:spMk id="14" creationId="{8D8AD486-32A7-972B-DCDA-1E8A3DC85B55}"/>
          </ac:spMkLst>
        </pc:spChg>
        <pc:spChg chg="mod">
          <ac:chgData name="Kulinich Bohdan" userId="48e65c9f34e137d0" providerId="LiveId" clId="{C746C1C7-B2E8-564A-BA1B-CD353A7628E8}" dt="2023-09-10T17:14:25.786" v="280" actId="1076"/>
          <ac:spMkLst>
            <pc:docMk/>
            <pc:sldMk cId="2632788816" sldId="300"/>
            <ac:spMk id="26" creationId="{6D673218-97E7-AB33-D546-E3D0FB43F154}"/>
          </ac:spMkLst>
        </pc:spChg>
        <pc:spChg chg="mod">
          <ac:chgData name="Kulinich Bohdan" userId="48e65c9f34e137d0" providerId="LiveId" clId="{C746C1C7-B2E8-564A-BA1B-CD353A7628E8}" dt="2023-09-10T17:08:46.628" v="209" actId="166"/>
          <ac:spMkLst>
            <pc:docMk/>
            <pc:sldMk cId="2632788816" sldId="300"/>
            <ac:spMk id="33" creationId="{4DAD0101-4F06-63B4-2684-4BB0997311C3}"/>
          </ac:spMkLst>
        </pc:spChg>
        <pc:spChg chg="add mod">
          <ac:chgData name="Kulinich Bohdan" userId="48e65c9f34e137d0" providerId="LiveId" clId="{C746C1C7-B2E8-564A-BA1B-CD353A7628E8}" dt="2023-09-10T17:06:28.535" v="190" actId="167"/>
          <ac:spMkLst>
            <pc:docMk/>
            <pc:sldMk cId="2632788816" sldId="300"/>
            <ac:spMk id="35" creationId="{0AACED50-E63B-D152-6E30-862CD1E983A0}"/>
          </ac:spMkLst>
        </pc:spChg>
        <pc:spChg chg="add mod">
          <ac:chgData name="Kulinich Bohdan" userId="48e65c9f34e137d0" providerId="LiveId" clId="{C746C1C7-B2E8-564A-BA1B-CD353A7628E8}" dt="2023-09-10T17:08:21.069" v="206" actId="207"/>
          <ac:spMkLst>
            <pc:docMk/>
            <pc:sldMk cId="2632788816" sldId="300"/>
            <ac:spMk id="36" creationId="{3A76386A-7B04-7ACA-997D-C1882DF3D1DB}"/>
          </ac:spMkLst>
        </pc:spChg>
        <pc:spChg chg="add mod">
          <ac:chgData name="Kulinich Bohdan" userId="48e65c9f34e137d0" providerId="LiveId" clId="{C746C1C7-B2E8-564A-BA1B-CD353A7628E8}" dt="2023-09-10T17:08:26.282" v="208" actId="167"/>
          <ac:spMkLst>
            <pc:docMk/>
            <pc:sldMk cId="2632788816" sldId="300"/>
            <ac:spMk id="37" creationId="{0D05BB9D-161E-B9EC-E3A0-604298076F04}"/>
          </ac:spMkLst>
        </pc:spChg>
        <pc:spChg chg="add del mod">
          <ac:chgData name="Kulinich Bohdan" userId="48e65c9f34e137d0" providerId="LiveId" clId="{C746C1C7-B2E8-564A-BA1B-CD353A7628E8}" dt="2023-09-10T17:10:03.266" v="225" actId="478"/>
          <ac:spMkLst>
            <pc:docMk/>
            <pc:sldMk cId="2632788816" sldId="300"/>
            <ac:spMk id="38" creationId="{C05CA38E-E99F-A837-9E2A-1B8B4DC98E25}"/>
          </ac:spMkLst>
        </pc:spChg>
        <pc:spChg chg="add del mod">
          <ac:chgData name="Kulinich Bohdan" userId="48e65c9f34e137d0" providerId="LiveId" clId="{C746C1C7-B2E8-564A-BA1B-CD353A7628E8}" dt="2023-09-10T17:10:12.312" v="227" actId="478"/>
          <ac:spMkLst>
            <pc:docMk/>
            <pc:sldMk cId="2632788816" sldId="300"/>
            <ac:spMk id="39" creationId="{507461AC-85C4-1B76-E334-92D3C32916F5}"/>
          </ac:spMkLst>
        </pc:spChg>
        <pc:spChg chg="add mod">
          <ac:chgData name="Kulinich Bohdan" userId="48e65c9f34e137d0" providerId="LiveId" clId="{C746C1C7-B2E8-564A-BA1B-CD353A7628E8}" dt="2023-09-10T17:13:28.717" v="271" actId="167"/>
          <ac:spMkLst>
            <pc:docMk/>
            <pc:sldMk cId="2632788816" sldId="300"/>
            <ac:spMk id="40" creationId="{6D599A12-F022-F961-71D0-ED08F701F48B}"/>
          </ac:spMkLst>
        </pc:spChg>
        <pc:spChg chg="add del mod">
          <ac:chgData name="Kulinich Bohdan" userId="48e65c9f34e137d0" providerId="LiveId" clId="{C746C1C7-B2E8-564A-BA1B-CD353A7628E8}" dt="2023-09-10T17:12:32.156" v="259" actId="478"/>
          <ac:spMkLst>
            <pc:docMk/>
            <pc:sldMk cId="2632788816" sldId="300"/>
            <ac:spMk id="41" creationId="{C6DA2E6F-32A4-1888-6AB7-E6A12D637BBC}"/>
          </ac:spMkLst>
        </pc:spChg>
        <pc:spChg chg="add del mod">
          <ac:chgData name="Kulinich Bohdan" userId="48e65c9f34e137d0" providerId="LiveId" clId="{C746C1C7-B2E8-564A-BA1B-CD353A7628E8}" dt="2023-09-10T17:12:27.762" v="256"/>
          <ac:spMkLst>
            <pc:docMk/>
            <pc:sldMk cId="2632788816" sldId="300"/>
            <ac:spMk id="43" creationId="{B370532A-7775-7545-7F34-3DA777DCE564}"/>
          </ac:spMkLst>
        </pc:spChg>
        <pc:spChg chg="add mod">
          <ac:chgData name="Kulinich Bohdan" userId="48e65c9f34e137d0" providerId="LiveId" clId="{C746C1C7-B2E8-564A-BA1B-CD353A7628E8}" dt="2023-09-10T17:14:02.530" v="278" actId="1076"/>
          <ac:spMkLst>
            <pc:docMk/>
            <pc:sldMk cId="2632788816" sldId="300"/>
            <ac:spMk id="50" creationId="{FFCC92E1-C87B-708A-8F73-634455701CE5}"/>
          </ac:spMkLst>
        </pc:spChg>
        <pc:spChg chg="mod">
          <ac:chgData name="Kulinich Bohdan" userId="48e65c9f34e137d0" providerId="LiveId" clId="{C746C1C7-B2E8-564A-BA1B-CD353A7628E8}" dt="2023-09-10T17:08:46.628" v="209" actId="166"/>
          <ac:spMkLst>
            <pc:docMk/>
            <pc:sldMk cId="2632788816" sldId="300"/>
            <ac:spMk id="51" creationId="{BB24663B-A37E-D04E-B7CC-DC4E9DEC8254}"/>
          </ac:spMkLst>
        </pc:spChg>
        <pc:spChg chg="add mod">
          <ac:chgData name="Kulinich Bohdan" userId="48e65c9f34e137d0" providerId="LiveId" clId="{C746C1C7-B2E8-564A-BA1B-CD353A7628E8}" dt="2023-09-10T17:17:21.781" v="325" actId="1076"/>
          <ac:spMkLst>
            <pc:docMk/>
            <pc:sldMk cId="2632788816" sldId="300"/>
            <ac:spMk id="52" creationId="{DEF61E7B-9D2D-39D2-3198-CF3D089FD917}"/>
          </ac:spMkLst>
        </pc:spChg>
        <pc:spChg chg="add mod">
          <ac:chgData name="Kulinich Bohdan" userId="48e65c9f34e137d0" providerId="LiveId" clId="{C746C1C7-B2E8-564A-BA1B-CD353A7628E8}" dt="2023-09-10T17:18:18.232" v="349" actId="403"/>
          <ac:spMkLst>
            <pc:docMk/>
            <pc:sldMk cId="2632788816" sldId="300"/>
            <ac:spMk id="53" creationId="{6D9F5158-3261-EB65-6565-B9F4B742273B}"/>
          </ac:spMkLst>
        </pc:spChg>
        <pc:spChg chg="add mod">
          <ac:chgData name="Kulinich Bohdan" userId="48e65c9f34e137d0" providerId="LiveId" clId="{C746C1C7-B2E8-564A-BA1B-CD353A7628E8}" dt="2023-09-10T17:18:22.050" v="351" actId="403"/>
          <ac:spMkLst>
            <pc:docMk/>
            <pc:sldMk cId="2632788816" sldId="300"/>
            <ac:spMk id="54" creationId="{599AAF94-C66E-CE81-61B4-23249B7C1705}"/>
          </ac:spMkLst>
        </pc:spChg>
        <pc:spChg chg="mod">
          <ac:chgData name="Kulinich Bohdan" userId="48e65c9f34e137d0" providerId="LiveId" clId="{C746C1C7-B2E8-564A-BA1B-CD353A7628E8}" dt="2023-09-10T17:08:46.628" v="209" actId="166"/>
          <ac:spMkLst>
            <pc:docMk/>
            <pc:sldMk cId="2632788816" sldId="300"/>
            <ac:spMk id="55" creationId="{66DABFA3-4AC0-1716-DB60-C2FACFD79E80}"/>
          </ac:spMkLst>
        </pc:spChg>
        <pc:spChg chg="add mod">
          <ac:chgData name="Kulinich Bohdan" userId="48e65c9f34e137d0" providerId="LiveId" clId="{C746C1C7-B2E8-564A-BA1B-CD353A7628E8}" dt="2023-09-10T17:32:29.395" v="676" actId="1037"/>
          <ac:spMkLst>
            <pc:docMk/>
            <pc:sldMk cId="2632788816" sldId="300"/>
            <ac:spMk id="56" creationId="{FBFB86DD-6536-6759-04DD-50B78E098EB9}"/>
          </ac:spMkLst>
        </pc:spChg>
        <pc:spChg chg="add mod">
          <ac:chgData name="Kulinich Bohdan" userId="48e65c9f34e137d0" providerId="LiveId" clId="{C746C1C7-B2E8-564A-BA1B-CD353A7628E8}" dt="2023-09-10T17:32:29.395" v="676" actId="1037"/>
          <ac:spMkLst>
            <pc:docMk/>
            <pc:sldMk cId="2632788816" sldId="300"/>
            <ac:spMk id="57" creationId="{5A6EB56A-B100-4B05-1FA1-B1400F7F2234}"/>
          </ac:spMkLst>
        </pc:spChg>
        <pc:spChg chg="add mod">
          <ac:chgData name="Kulinich Bohdan" userId="48e65c9f34e137d0" providerId="LiveId" clId="{C746C1C7-B2E8-564A-BA1B-CD353A7628E8}" dt="2023-09-10T17:32:33.062" v="677" actId="14100"/>
          <ac:spMkLst>
            <pc:docMk/>
            <pc:sldMk cId="2632788816" sldId="300"/>
            <ac:spMk id="58" creationId="{EB3243D7-B4A2-C533-D996-6D5DEB3FBFE9}"/>
          </ac:spMkLst>
        </pc:spChg>
        <pc:spChg chg="add mod">
          <ac:chgData name="Kulinich Bohdan" userId="48e65c9f34e137d0" providerId="LiveId" clId="{C746C1C7-B2E8-564A-BA1B-CD353A7628E8}" dt="2023-09-10T17:35:30.339" v="742" actId="403"/>
          <ac:spMkLst>
            <pc:docMk/>
            <pc:sldMk cId="2632788816" sldId="300"/>
            <ac:spMk id="59" creationId="{44C04532-D36C-431C-384C-BED551B5113E}"/>
          </ac:spMkLst>
        </pc:spChg>
        <pc:spChg chg="mod">
          <ac:chgData name="Kulinich Bohdan" userId="48e65c9f34e137d0" providerId="LiveId" clId="{C746C1C7-B2E8-564A-BA1B-CD353A7628E8}" dt="2023-09-10T16:47:59.657" v="33" actId="1076"/>
          <ac:spMkLst>
            <pc:docMk/>
            <pc:sldMk cId="2632788816" sldId="300"/>
            <ac:spMk id="68" creationId="{A48C1763-629B-CC48-6678-AEE7C276CAC2}"/>
          </ac:spMkLst>
        </pc:spChg>
        <pc:spChg chg="mod">
          <ac:chgData name="Kulinich Bohdan" userId="48e65c9f34e137d0" providerId="LiveId" clId="{C746C1C7-B2E8-564A-BA1B-CD353A7628E8}" dt="2023-09-10T16:48:02.405" v="34" actId="1076"/>
          <ac:spMkLst>
            <pc:docMk/>
            <pc:sldMk cId="2632788816" sldId="300"/>
            <ac:spMk id="69" creationId="{48866BCE-86D0-4920-424A-949F33D4C410}"/>
          </ac:spMkLst>
        </pc:spChg>
        <pc:spChg chg="add del">
          <ac:chgData name="Kulinich Bohdan" userId="48e65c9f34e137d0" providerId="LiveId" clId="{C746C1C7-B2E8-564A-BA1B-CD353A7628E8}" dt="2023-09-10T16:46:32.518" v="16" actId="478"/>
          <ac:spMkLst>
            <pc:docMk/>
            <pc:sldMk cId="2632788816" sldId="300"/>
            <ac:spMk id="70" creationId="{24800235-1FA7-E5B1-64A7-9497CC9B8127}"/>
          </ac:spMkLst>
        </pc:spChg>
        <pc:spChg chg="add del">
          <ac:chgData name="Kulinich Bohdan" userId="48e65c9f34e137d0" providerId="LiveId" clId="{C746C1C7-B2E8-564A-BA1B-CD353A7628E8}" dt="2023-09-10T16:46:32.518" v="16" actId="478"/>
          <ac:spMkLst>
            <pc:docMk/>
            <pc:sldMk cId="2632788816" sldId="300"/>
            <ac:spMk id="71" creationId="{329E7F0A-5739-E938-DE48-F650CEFBF9E1}"/>
          </ac:spMkLst>
        </pc:spChg>
        <pc:spChg chg="add del">
          <ac:chgData name="Kulinich Bohdan" userId="48e65c9f34e137d0" providerId="LiveId" clId="{C746C1C7-B2E8-564A-BA1B-CD353A7628E8}" dt="2023-09-10T16:46:32.518" v="16" actId="478"/>
          <ac:spMkLst>
            <pc:docMk/>
            <pc:sldMk cId="2632788816" sldId="300"/>
            <ac:spMk id="72" creationId="{922720F4-EE20-78B9-EC45-CA73F40F5CB6}"/>
          </ac:spMkLst>
        </pc:spChg>
        <pc:spChg chg="add del">
          <ac:chgData name="Kulinich Bohdan" userId="48e65c9f34e137d0" providerId="LiveId" clId="{C746C1C7-B2E8-564A-BA1B-CD353A7628E8}" dt="2023-09-10T16:46:32.518" v="16" actId="478"/>
          <ac:spMkLst>
            <pc:docMk/>
            <pc:sldMk cId="2632788816" sldId="300"/>
            <ac:spMk id="73" creationId="{F34473EC-4035-79DF-503E-1062A6468502}"/>
          </ac:spMkLst>
        </pc:spChg>
        <pc:spChg chg="add del">
          <ac:chgData name="Kulinich Bohdan" userId="48e65c9f34e137d0" providerId="LiveId" clId="{C746C1C7-B2E8-564A-BA1B-CD353A7628E8}" dt="2023-09-10T16:46:32.518" v="16" actId="478"/>
          <ac:spMkLst>
            <pc:docMk/>
            <pc:sldMk cId="2632788816" sldId="300"/>
            <ac:spMk id="104" creationId="{FD6622C4-6D3C-AD9D-25CA-84E2F9080B2B}"/>
          </ac:spMkLst>
        </pc:spChg>
        <pc:spChg chg="add del">
          <ac:chgData name="Kulinich Bohdan" userId="48e65c9f34e137d0" providerId="LiveId" clId="{C746C1C7-B2E8-564A-BA1B-CD353A7628E8}" dt="2023-09-10T16:46:32.518" v="16" actId="478"/>
          <ac:spMkLst>
            <pc:docMk/>
            <pc:sldMk cId="2632788816" sldId="300"/>
            <ac:spMk id="105" creationId="{B4E560EE-74BB-0A44-3770-76B68B3CE596}"/>
          </ac:spMkLst>
        </pc:spChg>
        <pc:spChg chg="mod">
          <ac:chgData name="Kulinich Bohdan" userId="48e65c9f34e137d0" providerId="LiveId" clId="{C746C1C7-B2E8-564A-BA1B-CD353A7628E8}" dt="2023-09-10T17:17:26.871" v="327" actId="1076"/>
          <ac:spMkLst>
            <pc:docMk/>
            <pc:sldMk cId="2632788816" sldId="300"/>
            <ac:spMk id="108" creationId="{7B2E86BF-7BF3-BB02-C43C-25A42E66D13B}"/>
          </ac:spMkLst>
        </pc:spChg>
        <pc:spChg chg="mod">
          <ac:chgData name="Kulinich Bohdan" userId="48e65c9f34e137d0" providerId="LiveId" clId="{C746C1C7-B2E8-564A-BA1B-CD353A7628E8}" dt="2023-09-10T16:46:11.823" v="11" actId="1076"/>
          <ac:spMkLst>
            <pc:docMk/>
            <pc:sldMk cId="2632788816" sldId="300"/>
            <ac:spMk id="109" creationId="{395CF0C8-8B09-D003-2C5D-6960A549DAFD}"/>
          </ac:spMkLst>
        </pc:spChg>
        <pc:grpChg chg="add del mod">
          <ac:chgData name="Kulinich Bohdan" userId="48e65c9f34e137d0" providerId="LiveId" clId="{C746C1C7-B2E8-564A-BA1B-CD353A7628E8}" dt="2023-09-10T16:48:10.277" v="35" actId="165"/>
          <ac:grpSpMkLst>
            <pc:docMk/>
            <pc:sldMk cId="2632788816" sldId="300"/>
            <ac:grpSpMk id="4" creationId="{3DF6D7BF-7962-0B94-4074-83984553A84B}"/>
          </ac:grpSpMkLst>
        </pc:grpChg>
        <pc:picChg chg="del">
          <ac:chgData name="Kulinich Bohdan" userId="48e65c9f34e137d0" providerId="LiveId" clId="{C746C1C7-B2E8-564A-BA1B-CD353A7628E8}" dt="2023-09-10T16:45:43.732" v="3" actId="478"/>
          <ac:picMkLst>
            <pc:docMk/>
            <pc:sldMk cId="2632788816" sldId="300"/>
            <ac:picMk id="11" creationId="{168C5B39-5F7A-2EA6-972F-795BB02F083A}"/>
          </ac:picMkLst>
        </pc:picChg>
        <pc:picChg chg="mod">
          <ac:chgData name="Kulinich Bohdan" userId="48e65c9f34e137d0" providerId="LiveId" clId="{C746C1C7-B2E8-564A-BA1B-CD353A7628E8}" dt="2023-09-10T16:46:37.287" v="17" actId="1076"/>
          <ac:picMkLst>
            <pc:docMk/>
            <pc:sldMk cId="2632788816" sldId="300"/>
            <ac:picMk id="19" creationId="{CA7F9F92-7636-9664-300B-9AABFB3AED90}"/>
          </ac:picMkLst>
        </pc:picChg>
        <pc:cxnChg chg="add del mod">
          <ac:chgData name="Kulinich Bohdan" userId="48e65c9f34e137d0" providerId="LiveId" clId="{C746C1C7-B2E8-564A-BA1B-CD353A7628E8}" dt="2023-09-10T16:49:52.127" v="50" actId="478"/>
          <ac:cxnSpMkLst>
            <pc:docMk/>
            <pc:sldMk cId="2632788816" sldId="300"/>
            <ac:cxnSpMk id="10" creationId="{9C7E9906-9306-E377-9BC7-BAEA12F4EDBA}"/>
          </ac:cxnSpMkLst>
        </pc:cxnChg>
        <pc:cxnChg chg="add mod">
          <ac:chgData name="Kulinich Bohdan" userId="48e65c9f34e137d0" providerId="LiveId" clId="{C746C1C7-B2E8-564A-BA1B-CD353A7628E8}" dt="2023-09-10T17:13:05.788" v="266" actId="14100"/>
          <ac:cxnSpMkLst>
            <pc:docMk/>
            <pc:sldMk cId="2632788816" sldId="300"/>
            <ac:cxnSpMk id="15" creationId="{05F7BB3E-643E-A9A8-43FA-9A2277CDE79E}"/>
          </ac:cxnSpMkLst>
        </pc:cxnChg>
        <pc:cxnChg chg="add del mod">
          <ac:chgData name="Kulinich Bohdan" userId="48e65c9f34e137d0" providerId="LiveId" clId="{C746C1C7-B2E8-564A-BA1B-CD353A7628E8}" dt="2023-09-10T16:59:36.093" v="120" actId="478"/>
          <ac:cxnSpMkLst>
            <pc:docMk/>
            <pc:sldMk cId="2632788816" sldId="300"/>
            <ac:cxnSpMk id="17" creationId="{C2FE460B-E4E0-E7E4-9612-CB09E1B85C92}"/>
          </ac:cxnSpMkLst>
        </pc:cxnChg>
        <pc:cxnChg chg="add mod">
          <ac:chgData name="Kulinich Bohdan" userId="48e65c9f34e137d0" providerId="LiveId" clId="{C746C1C7-B2E8-564A-BA1B-CD353A7628E8}" dt="2023-09-10T17:13:42.812" v="273" actId="14100"/>
          <ac:cxnSpMkLst>
            <pc:docMk/>
            <pc:sldMk cId="2632788816" sldId="300"/>
            <ac:cxnSpMk id="20" creationId="{4BD8383A-EEAC-DC26-136C-441FE2F215F2}"/>
          </ac:cxnSpMkLst>
        </pc:cxnChg>
        <pc:cxnChg chg="mod topLvl">
          <ac:chgData name="Kulinich Bohdan" userId="48e65c9f34e137d0" providerId="LiveId" clId="{C746C1C7-B2E8-564A-BA1B-CD353A7628E8}" dt="2023-09-10T16:48:10.277" v="35" actId="165"/>
          <ac:cxnSpMkLst>
            <pc:docMk/>
            <pc:sldMk cId="2632788816" sldId="300"/>
            <ac:cxnSpMk id="21" creationId="{28AB4F22-58EB-9D60-E4A4-ED4EC043D9C9}"/>
          </ac:cxnSpMkLst>
        </pc:cxnChg>
        <pc:cxnChg chg="add del mod topLvl">
          <ac:chgData name="Kulinich Bohdan" userId="48e65c9f34e137d0" providerId="LiveId" clId="{C746C1C7-B2E8-564A-BA1B-CD353A7628E8}" dt="2023-09-10T17:01:09.955" v="142" actId="14100"/>
          <ac:cxnSpMkLst>
            <pc:docMk/>
            <pc:sldMk cId="2632788816" sldId="300"/>
            <ac:cxnSpMk id="22" creationId="{1444A96B-451C-A6EF-DB5B-DCCC397EDD5C}"/>
          </ac:cxnSpMkLst>
        </pc:cxnChg>
        <pc:cxnChg chg="mod topLvl">
          <ac:chgData name="Kulinich Bohdan" userId="48e65c9f34e137d0" providerId="LiveId" clId="{C746C1C7-B2E8-564A-BA1B-CD353A7628E8}" dt="2023-09-10T17:07:26.655" v="197" actId="1076"/>
          <ac:cxnSpMkLst>
            <pc:docMk/>
            <pc:sldMk cId="2632788816" sldId="300"/>
            <ac:cxnSpMk id="23" creationId="{3942660C-F9CB-E9BD-AAE2-85056EB764D6}"/>
          </ac:cxnSpMkLst>
        </pc:cxnChg>
        <pc:cxnChg chg="mod topLvl">
          <ac:chgData name="Kulinich Bohdan" userId="48e65c9f34e137d0" providerId="LiveId" clId="{C746C1C7-B2E8-564A-BA1B-CD353A7628E8}" dt="2023-09-10T17:01:12.387" v="143" actId="14100"/>
          <ac:cxnSpMkLst>
            <pc:docMk/>
            <pc:sldMk cId="2632788816" sldId="300"/>
            <ac:cxnSpMk id="24" creationId="{79320792-8520-7C23-19EA-9E0EF7425EDD}"/>
          </ac:cxnSpMkLst>
        </pc:cxnChg>
        <pc:cxnChg chg="add del mod">
          <ac:chgData name="Kulinich Bohdan" userId="48e65c9f34e137d0" providerId="LiveId" clId="{C746C1C7-B2E8-564A-BA1B-CD353A7628E8}" dt="2023-09-10T16:59:59.580" v="124" actId="478"/>
          <ac:cxnSpMkLst>
            <pc:docMk/>
            <pc:sldMk cId="2632788816" sldId="300"/>
            <ac:cxnSpMk id="25" creationId="{E29E8969-39D5-38F9-4BE9-060652B66083}"/>
          </ac:cxnSpMkLst>
        </pc:cxnChg>
        <pc:cxnChg chg="mod topLvl">
          <ac:chgData name="Kulinich Bohdan" userId="48e65c9f34e137d0" providerId="LiveId" clId="{C746C1C7-B2E8-564A-BA1B-CD353A7628E8}" dt="2023-09-10T17:08:46.628" v="209" actId="166"/>
          <ac:cxnSpMkLst>
            <pc:docMk/>
            <pc:sldMk cId="2632788816" sldId="300"/>
            <ac:cxnSpMk id="29" creationId="{E05D0B6A-3EC1-CC4B-5780-E913F8A5C1D9}"/>
          </ac:cxnSpMkLst>
        </pc:cxnChg>
        <pc:cxnChg chg="mod topLvl">
          <ac:chgData name="Kulinich Bohdan" userId="48e65c9f34e137d0" providerId="LiveId" clId="{C746C1C7-B2E8-564A-BA1B-CD353A7628E8}" dt="2023-09-10T17:08:46.628" v="209" actId="166"/>
          <ac:cxnSpMkLst>
            <pc:docMk/>
            <pc:sldMk cId="2632788816" sldId="300"/>
            <ac:cxnSpMk id="30" creationId="{108BD3FA-C9F7-4D45-D10D-44436E29EDC5}"/>
          </ac:cxnSpMkLst>
        </pc:cxnChg>
        <pc:cxnChg chg="del mod topLvl">
          <ac:chgData name="Kulinich Bohdan" userId="48e65c9f34e137d0" providerId="LiveId" clId="{C746C1C7-B2E8-564A-BA1B-CD353A7628E8}" dt="2023-09-10T17:08:49.893" v="210" actId="478"/>
          <ac:cxnSpMkLst>
            <pc:docMk/>
            <pc:sldMk cId="2632788816" sldId="300"/>
            <ac:cxnSpMk id="31" creationId="{F696A1AD-F52D-EEB3-8515-D01DFF25E24B}"/>
          </ac:cxnSpMkLst>
        </pc:cxnChg>
        <pc:cxnChg chg="mod topLvl">
          <ac:chgData name="Kulinich Bohdan" userId="48e65c9f34e137d0" providerId="LiveId" clId="{C746C1C7-B2E8-564A-BA1B-CD353A7628E8}" dt="2023-09-10T17:08:46.628" v="209" actId="166"/>
          <ac:cxnSpMkLst>
            <pc:docMk/>
            <pc:sldMk cId="2632788816" sldId="300"/>
            <ac:cxnSpMk id="32" creationId="{F6AB4E7B-E62B-D7C0-8CCD-665EA0937145}"/>
          </ac:cxnSpMkLst>
        </pc:cxnChg>
        <pc:cxnChg chg="mod topLvl">
          <ac:chgData name="Kulinich Bohdan" userId="48e65c9f34e137d0" providerId="LiveId" clId="{C746C1C7-B2E8-564A-BA1B-CD353A7628E8}" dt="2023-09-10T17:08:46.628" v="209" actId="166"/>
          <ac:cxnSpMkLst>
            <pc:docMk/>
            <pc:sldMk cId="2632788816" sldId="300"/>
            <ac:cxnSpMk id="42" creationId="{2DAFCC56-B692-8AEC-C6CF-E50EC0885361}"/>
          </ac:cxnSpMkLst>
        </pc:cxnChg>
        <pc:cxnChg chg="mod topLvl">
          <ac:chgData name="Kulinich Bohdan" userId="48e65c9f34e137d0" providerId="LiveId" clId="{C746C1C7-B2E8-564A-BA1B-CD353A7628E8}" dt="2023-09-10T17:08:46.628" v="209" actId="166"/>
          <ac:cxnSpMkLst>
            <pc:docMk/>
            <pc:sldMk cId="2632788816" sldId="300"/>
            <ac:cxnSpMk id="44" creationId="{7CFAC70B-A013-91E4-A712-BACBFC8D1C9B}"/>
          </ac:cxnSpMkLst>
        </pc:cxnChg>
        <pc:cxnChg chg="add mod">
          <ac:chgData name="Kulinich Bohdan" userId="48e65c9f34e137d0" providerId="LiveId" clId="{C746C1C7-B2E8-564A-BA1B-CD353A7628E8}" dt="2023-09-10T17:13:28.717" v="271" actId="167"/>
          <ac:cxnSpMkLst>
            <pc:docMk/>
            <pc:sldMk cId="2632788816" sldId="300"/>
            <ac:cxnSpMk id="45" creationId="{4B7079FE-C86F-41AD-1B79-7030D057DFE1}"/>
          </ac:cxnSpMkLst>
        </pc:cxnChg>
        <pc:cxnChg chg="mod topLvl">
          <ac:chgData name="Kulinich Bohdan" userId="48e65c9f34e137d0" providerId="LiveId" clId="{C746C1C7-B2E8-564A-BA1B-CD353A7628E8}" dt="2023-09-10T16:48:10.277" v="35" actId="165"/>
          <ac:cxnSpMkLst>
            <pc:docMk/>
            <pc:sldMk cId="2632788816" sldId="300"/>
            <ac:cxnSpMk id="66" creationId="{39EDFE3B-E61F-7C9F-E49E-D0A8EF95B76E}"/>
          </ac:cxnSpMkLst>
        </pc:cxnChg>
        <pc:cxnChg chg="mod topLvl">
          <ac:chgData name="Kulinich Bohdan" userId="48e65c9f34e137d0" providerId="LiveId" clId="{C746C1C7-B2E8-564A-BA1B-CD353A7628E8}" dt="2023-09-10T16:48:10.277" v="35" actId="165"/>
          <ac:cxnSpMkLst>
            <pc:docMk/>
            <pc:sldMk cId="2632788816" sldId="300"/>
            <ac:cxnSpMk id="67" creationId="{B2954BC8-A90F-37C1-671F-8AC48163E165}"/>
          </ac:cxnSpMkLst>
        </pc:cxnChg>
        <pc:cxnChg chg="add del">
          <ac:chgData name="Kulinich Bohdan" userId="48e65c9f34e137d0" providerId="LiveId" clId="{C746C1C7-B2E8-564A-BA1B-CD353A7628E8}" dt="2023-09-10T16:46:32.518" v="16" actId="478"/>
          <ac:cxnSpMkLst>
            <pc:docMk/>
            <pc:sldMk cId="2632788816" sldId="300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5ED3EEEA-808A-3A4F-9C33-3CA9125B7C0D}"/>
    <pc:docChg chg="modSld">
      <pc:chgData name="Kulinich Bohdan" userId="48e65c9f34e137d0" providerId="LiveId" clId="{5ED3EEEA-808A-3A4F-9C33-3CA9125B7C0D}" dt="2024-09-22T12:00:31.267" v="4" actId="16959"/>
      <pc:docMkLst>
        <pc:docMk/>
      </pc:docMkLst>
      <pc:sldChg chg="modSp">
        <pc:chgData name="Kulinich Bohdan" userId="48e65c9f34e137d0" providerId="LiveId" clId="{5ED3EEEA-808A-3A4F-9C33-3CA9125B7C0D}" dt="2024-09-22T12:00:31.267" v="4" actId="16959"/>
        <pc:sldMkLst>
          <pc:docMk/>
          <pc:sldMk cId="4002716608" sldId="298"/>
        </pc:sldMkLst>
        <pc:spChg chg="mod">
          <ac:chgData name="Kulinich Bohdan" userId="48e65c9f34e137d0" providerId="LiveId" clId="{5ED3EEEA-808A-3A4F-9C33-3CA9125B7C0D}" dt="2024-09-22T12:00:24.651" v="3" actId="16959"/>
          <ac:spMkLst>
            <pc:docMk/>
            <pc:sldMk cId="4002716608" sldId="298"/>
            <ac:spMk id="72" creationId="{922720F4-EE20-78B9-EC45-CA73F40F5CB6}"/>
          </ac:spMkLst>
        </pc:spChg>
        <pc:spChg chg="mod">
          <ac:chgData name="Kulinich Bohdan" userId="48e65c9f34e137d0" providerId="LiveId" clId="{5ED3EEEA-808A-3A4F-9C33-3CA9125B7C0D}" dt="2024-09-22T12:00:31.267" v="4" actId="16959"/>
          <ac:spMkLst>
            <pc:docMk/>
            <pc:sldMk cId="4002716608" sldId="298"/>
            <ac:spMk id="73" creationId="{F34473EC-4035-79DF-503E-1062A6468502}"/>
          </ac:spMkLst>
        </pc:spChg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0T16:17:07.022" v="5162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0T16:17:07.022" v="5162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0T16:17:07.022" v="5162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5219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95089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3470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4080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9.png"/><Relationship Id="rId26" Type="http://schemas.openxmlformats.org/officeDocument/2006/relationships/image" Target="../media/image86.png"/><Relationship Id="rId3" Type="http://schemas.openxmlformats.org/officeDocument/2006/relationships/image" Target="../media/image6.png"/><Relationship Id="rId21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17" Type="http://schemas.openxmlformats.org/officeDocument/2006/relationships/slide" Target="slide7.xml"/><Relationship Id="rId25" Type="http://schemas.openxmlformats.org/officeDocument/2006/relationships/image" Target="../media/image85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16.png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9.xml"/><Relationship Id="rId24" Type="http://schemas.openxmlformats.org/officeDocument/2006/relationships/image" Target="../media/image84.png"/><Relationship Id="rId5" Type="http://schemas.openxmlformats.org/officeDocument/2006/relationships/image" Target="../media/image13.png"/><Relationship Id="rId15" Type="http://schemas.openxmlformats.org/officeDocument/2006/relationships/slide" Target="slide13.xml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14.png"/><Relationship Id="rId19" Type="http://schemas.openxmlformats.org/officeDocument/2006/relationships/slide" Target="slide11.xml"/><Relationship Id="rId4" Type="http://schemas.openxmlformats.org/officeDocument/2006/relationships/image" Target="../media/image9.png"/><Relationship Id="rId9" Type="http://schemas.openxmlformats.org/officeDocument/2006/relationships/slide" Target="slide12.xml"/><Relationship Id="rId14" Type="http://schemas.openxmlformats.org/officeDocument/2006/relationships/image" Target="../media/image57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Relationship Id="rId30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26" Type="http://schemas.openxmlformats.org/officeDocument/2006/relationships/image" Target="../media/image94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34" Type="http://schemas.openxmlformats.org/officeDocument/2006/relationships/image" Target="../media/image102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7.png"/><Relationship Id="rId25" Type="http://schemas.openxmlformats.org/officeDocument/2006/relationships/image" Target="../media/image93.png"/><Relationship Id="rId33" Type="http://schemas.openxmlformats.org/officeDocument/2006/relationships/image" Target="../media/image101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13.xml"/><Relationship Id="rId29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92.png"/><Relationship Id="rId32" Type="http://schemas.openxmlformats.org/officeDocument/2006/relationships/image" Target="../media/image100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96.png"/><Relationship Id="rId10" Type="http://schemas.openxmlformats.org/officeDocument/2006/relationships/image" Target="../media/image8.png"/><Relationship Id="rId19" Type="http://schemas.openxmlformats.org/officeDocument/2006/relationships/image" Target="../media/image57.png"/><Relationship Id="rId31" Type="http://schemas.openxmlformats.org/officeDocument/2006/relationships/image" Target="../media/image99.png"/><Relationship Id="rId4" Type="http://schemas.openxmlformats.org/officeDocument/2006/relationships/image" Target="../media/image9.png"/><Relationship Id="rId9" Type="http://schemas.openxmlformats.org/officeDocument/2006/relationships/image" Target="../media/image73.png"/><Relationship Id="rId14" Type="http://schemas.openxmlformats.org/officeDocument/2006/relationships/slide" Target="slide10.xml"/><Relationship Id="rId22" Type="http://schemas.openxmlformats.org/officeDocument/2006/relationships/slide" Target="slide7.xml"/><Relationship Id="rId27" Type="http://schemas.openxmlformats.org/officeDocument/2006/relationships/image" Target="../media/image95.png"/><Relationship Id="rId30" Type="http://schemas.openxmlformats.org/officeDocument/2006/relationships/image" Target="../media/image98.png"/><Relationship Id="rId8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slide" Target="slide9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57.png"/><Relationship Id="rId4" Type="http://schemas.openxmlformats.org/officeDocument/2006/relationships/image" Target="../media/image9.png"/><Relationship Id="rId9" Type="http://schemas.openxmlformats.org/officeDocument/2006/relationships/image" Target="../media/image91.png"/><Relationship Id="rId14" Type="http://schemas.openxmlformats.org/officeDocument/2006/relationships/slide" Target="slide11.xml"/><Relationship Id="rId22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2.xml"/><Relationship Id="rId19" Type="http://schemas.openxmlformats.org/officeDocument/2006/relationships/image" Target="../media/image5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slide" Target="slide13.xml"/><Relationship Id="rId34" Type="http://schemas.openxmlformats.org/officeDocument/2006/relationships/image" Target="../media/image29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28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31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8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31.png"/><Relationship Id="rId21" Type="http://schemas.openxmlformats.org/officeDocument/2006/relationships/slide" Target="slide13.xml"/><Relationship Id="rId34" Type="http://schemas.openxmlformats.org/officeDocument/2006/relationships/image" Target="../media/image39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31" Type="http://schemas.openxmlformats.org/officeDocument/2006/relationships/image" Target="../media/image3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43.png"/><Relationship Id="rId21" Type="http://schemas.openxmlformats.org/officeDocument/2006/relationships/slide" Target="slide13.xml"/><Relationship Id="rId34" Type="http://schemas.openxmlformats.org/officeDocument/2006/relationships/image" Target="../media/image51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31.png"/><Relationship Id="rId33" Type="http://schemas.openxmlformats.org/officeDocument/2006/relationships/image" Target="../media/image50.png"/><Relationship Id="rId38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49.png"/><Relationship Id="rId37" Type="http://schemas.openxmlformats.org/officeDocument/2006/relationships/image" Target="../media/image54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28" Type="http://schemas.openxmlformats.org/officeDocument/2006/relationships/image" Target="../media/image45.png"/><Relationship Id="rId36" Type="http://schemas.openxmlformats.org/officeDocument/2006/relationships/image" Target="../media/image53.png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31" Type="http://schemas.openxmlformats.org/officeDocument/2006/relationships/image" Target="../media/image48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2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31.png"/><Relationship Id="rId3" Type="http://schemas.openxmlformats.org/officeDocument/2006/relationships/image" Target="../media/image6.png"/><Relationship Id="rId21" Type="http://schemas.openxmlformats.org/officeDocument/2006/relationships/slide" Target="slide13.xml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28" Type="http://schemas.openxmlformats.org/officeDocument/2006/relationships/image" Target="../media/image440.png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31" Type="http://schemas.openxmlformats.org/officeDocument/2006/relationships/image" Target="../media/image470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430.png"/><Relationship Id="rId30" Type="http://schemas.openxmlformats.org/officeDocument/2006/relationships/image" Target="../media/image4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14.png"/><Relationship Id="rId18" Type="http://schemas.openxmlformats.org/officeDocument/2006/relationships/image" Target="../media/image17.png"/><Relationship Id="rId26" Type="http://schemas.openxmlformats.org/officeDocument/2006/relationships/image" Target="../media/image530.png"/><Relationship Id="rId3" Type="http://schemas.openxmlformats.org/officeDocument/2006/relationships/image" Target="../media/image7.png"/><Relationship Id="rId21" Type="http://schemas.openxmlformats.org/officeDocument/2006/relationships/slide" Target="slide13.xml"/><Relationship Id="rId7" Type="http://schemas.openxmlformats.org/officeDocument/2006/relationships/image" Target="../media/image10.png"/><Relationship Id="rId12" Type="http://schemas.openxmlformats.org/officeDocument/2006/relationships/slide" Target="slide12.xml"/><Relationship Id="rId17" Type="http://schemas.openxmlformats.org/officeDocument/2006/relationships/image" Target="../media/image16.png"/><Relationship Id="rId25" Type="http://schemas.openxmlformats.org/officeDocument/2006/relationships/image" Target="../media/image520.png"/><Relationship Id="rId2" Type="http://schemas.openxmlformats.org/officeDocument/2006/relationships/image" Target="../media/image6.png"/><Relationship Id="rId16" Type="http://schemas.openxmlformats.org/officeDocument/2006/relationships/slide" Target="slide11.xml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4.png"/><Relationship Id="rId24" Type="http://schemas.openxmlformats.org/officeDocument/2006/relationships/image" Target="../media/image51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500.png"/><Relationship Id="rId28" Type="http://schemas.openxmlformats.org/officeDocument/2006/relationships/image" Target="../media/image550.png"/><Relationship Id="rId10" Type="http://schemas.openxmlformats.org/officeDocument/2006/relationships/image" Target="../media/image11.png"/><Relationship Id="rId19" Type="http://schemas.openxmlformats.org/officeDocument/2006/relationships/slide" Target="slide3.xml"/><Relationship Id="rId4" Type="http://schemas.openxmlformats.org/officeDocument/2006/relationships/image" Target="../media/image8.png"/><Relationship Id="rId9" Type="http://schemas.openxmlformats.org/officeDocument/2006/relationships/image" Target="../media/image56.png"/><Relationship Id="rId14" Type="http://schemas.openxmlformats.org/officeDocument/2006/relationships/slide" Target="slide10.xml"/><Relationship Id="rId22" Type="http://schemas.openxmlformats.org/officeDocument/2006/relationships/image" Target="../media/image18.png"/><Relationship Id="rId27" Type="http://schemas.openxmlformats.org/officeDocument/2006/relationships/image" Target="../media/image54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59.png"/><Relationship Id="rId21" Type="http://schemas.openxmlformats.org/officeDocument/2006/relationships/image" Target="../media/image57.png"/><Relationship Id="rId34" Type="http://schemas.openxmlformats.org/officeDocument/2006/relationships/image" Target="../media/image67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38" Type="http://schemas.openxmlformats.org/officeDocument/2006/relationships/image" Target="../media/image71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570.png"/><Relationship Id="rId32" Type="http://schemas.openxmlformats.org/officeDocument/2006/relationships/image" Target="../media/image65.png"/><Relationship Id="rId37" Type="http://schemas.openxmlformats.org/officeDocument/2006/relationships/image" Target="../media/image70.png"/><Relationship Id="rId5" Type="http://schemas.openxmlformats.org/officeDocument/2006/relationships/image" Target="../media/image9.png"/><Relationship Id="rId15" Type="http://schemas.openxmlformats.org/officeDocument/2006/relationships/slide" Target="slide10.xml"/><Relationship Id="rId23" Type="http://schemas.openxmlformats.org/officeDocument/2006/relationships/image" Target="../media/image18.png"/><Relationship Id="rId28" Type="http://schemas.openxmlformats.org/officeDocument/2006/relationships/image" Target="../media/image61.png"/><Relationship Id="rId36" Type="http://schemas.openxmlformats.org/officeDocument/2006/relationships/image" Target="../media/image69.png"/><Relationship Id="rId10" Type="http://schemas.openxmlformats.org/officeDocument/2006/relationships/image" Target="../media/image560.png"/><Relationship Id="rId19" Type="http://schemas.openxmlformats.org/officeDocument/2006/relationships/image" Target="../media/image17.png"/><Relationship Id="rId31" Type="http://schemas.openxmlformats.org/officeDocument/2006/relationships/image" Target="../media/image64.png"/><Relationship Id="rId4" Type="http://schemas.openxmlformats.org/officeDocument/2006/relationships/image" Target="../media/image8.png"/><Relationship Id="rId9" Type="http://schemas.openxmlformats.org/officeDocument/2006/relationships/image" Target="../media/image56.png"/><Relationship Id="rId14" Type="http://schemas.openxmlformats.org/officeDocument/2006/relationships/image" Target="../media/image14.png"/><Relationship Id="rId22" Type="http://schemas.openxmlformats.org/officeDocument/2006/relationships/slide" Target="slide13.xml"/><Relationship Id="rId27" Type="http://schemas.openxmlformats.org/officeDocument/2006/relationships/image" Target="../media/image60.png"/><Relationship Id="rId30" Type="http://schemas.openxmlformats.org/officeDocument/2006/relationships/image" Target="../media/image63.png"/><Relationship Id="rId35" Type="http://schemas.openxmlformats.org/officeDocument/2006/relationships/image" Target="../media/image68.png"/><Relationship Id="rId8" Type="http://schemas.openxmlformats.org/officeDocument/2006/relationships/slide" Target="slide9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26" Type="http://schemas.openxmlformats.org/officeDocument/2006/relationships/image" Target="../media/image75.png"/><Relationship Id="rId3" Type="http://schemas.openxmlformats.org/officeDocument/2006/relationships/image" Target="../media/image58.jpg"/><Relationship Id="rId21" Type="http://schemas.openxmlformats.org/officeDocument/2006/relationships/slide" Target="slide3.xml"/><Relationship Id="rId7" Type="http://schemas.openxmlformats.org/officeDocument/2006/relationships/image" Target="../media/image13.png"/><Relationship Id="rId12" Type="http://schemas.openxmlformats.org/officeDocument/2006/relationships/image" Target="../media/image14.png"/><Relationship Id="rId17" Type="http://schemas.openxmlformats.org/officeDocument/2006/relationships/slide" Target="slide7.xml"/><Relationship Id="rId25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20" Type="http://schemas.openxmlformats.org/officeDocument/2006/relationships/image" Target="../media/image15.png"/><Relationship Id="rId29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12.xml"/><Relationship Id="rId24" Type="http://schemas.openxmlformats.org/officeDocument/2006/relationships/image" Target="../media/image72.png"/><Relationship Id="rId32" Type="http://schemas.openxmlformats.org/officeDocument/2006/relationships/image" Target="../media/image81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23" Type="http://schemas.openxmlformats.org/officeDocument/2006/relationships/image" Target="../media/image9.png"/><Relationship Id="rId28" Type="http://schemas.openxmlformats.org/officeDocument/2006/relationships/image" Target="../media/image77.png"/><Relationship Id="rId10" Type="http://schemas.openxmlformats.org/officeDocument/2006/relationships/image" Target="../media/image4.png"/><Relationship Id="rId19" Type="http://schemas.openxmlformats.org/officeDocument/2006/relationships/slide" Target="slide10.xml"/><Relationship Id="rId31" Type="http://schemas.openxmlformats.org/officeDocument/2006/relationships/image" Target="../media/image80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57.png"/><Relationship Id="rId27" Type="http://schemas.openxmlformats.org/officeDocument/2006/relationships/image" Target="../media/image76.png"/><Relationship Id="rId30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E753C-6DC2-41E6-9DCA-BFAB36F0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986690" y="326417"/>
            <a:ext cx="5205310" cy="65315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-291746" y="-104906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875" y="45777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682388" y="1858832"/>
            <a:ext cx="73955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Невдача – це просто можливість почати знову, цього разу більш розумно.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889354" y="5758800"/>
            <a:ext cx="5402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Генрі Форд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2" name="Arc 31" hidden="1">
            <a:extLst>
              <a:ext uri="{FF2B5EF4-FFF2-40B4-BE49-F238E27FC236}">
                <a16:creationId xmlns:a16="http://schemas.microsoft.com/office/drawing/2014/main" id="{BA5F5C5E-BBE3-9F6F-BDA3-3C652C38AC49}"/>
              </a:ext>
            </a:extLst>
          </p:cNvPr>
          <p:cNvSpPr/>
          <p:nvPr/>
        </p:nvSpPr>
        <p:spPr>
          <a:xfrm>
            <a:off x="2315170" y="2386149"/>
            <a:ext cx="3780829" cy="1688698"/>
          </a:xfrm>
          <a:custGeom>
            <a:avLst/>
            <a:gdLst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  <a:gd name="connsiteX4" fmla="*/ 1336378 w 3780829"/>
              <a:gd name="connsiteY4" fmla="*/ 481666 h 1688698"/>
              <a:gd name="connsiteX5" fmla="*/ 1890415 w 3780829"/>
              <a:gd name="connsiteY5" fmla="*/ 844349 h 1688698"/>
              <a:gd name="connsiteX6" fmla="*/ 2376422 w 3780829"/>
              <a:gd name="connsiteY6" fmla="*/ 693113 h 1688698"/>
              <a:gd name="connsiteX7" fmla="*/ 2893450 w 3780829"/>
              <a:gd name="connsiteY7" fmla="*/ 532223 h 1688698"/>
              <a:gd name="connsiteX8" fmla="*/ 3441500 w 3780829"/>
              <a:gd name="connsiteY8" fmla="*/ 361680 h 1688698"/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829" h="1688698" stroke="0" extrusionOk="0">
                <a:moveTo>
                  <a:pt x="3441500" y="361680"/>
                </a:moveTo>
                <a:cubicBezTo>
                  <a:pt x="4106378" y="790020"/>
                  <a:pt x="3516692" y="1558831"/>
                  <a:pt x="2370574" y="1661008"/>
                </a:cubicBezTo>
                <a:cubicBezTo>
                  <a:pt x="1995999" y="1722439"/>
                  <a:pt x="1405900" y="1695400"/>
                  <a:pt x="1088179" y="1608898"/>
                </a:cubicBezTo>
                <a:cubicBezTo>
                  <a:pt x="-305950" y="1398498"/>
                  <a:pt x="-418064" y="702509"/>
                  <a:pt x="824959" y="146882"/>
                </a:cubicBezTo>
                <a:cubicBezTo>
                  <a:pt x="971389" y="244922"/>
                  <a:pt x="1219778" y="379768"/>
                  <a:pt x="1336378" y="481666"/>
                </a:cubicBezTo>
                <a:cubicBezTo>
                  <a:pt x="1452978" y="583564"/>
                  <a:pt x="1628725" y="647811"/>
                  <a:pt x="1890415" y="844349"/>
                </a:cubicBezTo>
                <a:cubicBezTo>
                  <a:pt x="2077522" y="762926"/>
                  <a:pt x="2145716" y="781367"/>
                  <a:pt x="2376422" y="693113"/>
                </a:cubicBezTo>
                <a:cubicBezTo>
                  <a:pt x="2607128" y="604859"/>
                  <a:pt x="2672680" y="586452"/>
                  <a:pt x="2893450" y="532223"/>
                </a:cubicBezTo>
                <a:cubicBezTo>
                  <a:pt x="3114220" y="477994"/>
                  <a:pt x="3263617" y="406156"/>
                  <a:pt x="3441500" y="361680"/>
                </a:cubicBezTo>
                <a:close/>
              </a:path>
              <a:path w="3780829" h="1688698" fill="none" extrusionOk="0">
                <a:moveTo>
                  <a:pt x="3441500" y="361680"/>
                </a:moveTo>
                <a:cubicBezTo>
                  <a:pt x="4130105" y="827276"/>
                  <a:pt x="3777368" y="1343495"/>
                  <a:pt x="2370574" y="1661008"/>
                </a:cubicBezTo>
                <a:cubicBezTo>
                  <a:pt x="1927998" y="1705547"/>
                  <a:pt x="1462189" y="1626354"/>
                  <a:pt x="1088179" y="1608898"/>
                </a:cubicBezTo>
                <a:cubicBezTo>
                  <a:pt x="-316361" y="1256937"/>
                  <a:pt x="-493441" y="352083"/>
                  <a:pt x="824959" y="146882"/>
                </a:cubicBezTo>
              </a:path>
              <a:path w="3780829" h="1688698" fill="none" stroke="0" extrusionOk="0">
                <a:moveTo>
                  <a:pt x="3441500" y="361680"/>
                </a:moveTo>
                <a:cubicBezTo>
                  <a:pt x="4212274" y="978252"/>
                  <a:pt x="3463299" y="1501709"/>
                  <a:pt x="2370574" y="1661008"/>
                </a:cubicBezTo>
                <a:cubicBezTo>
                  <a:pt x="1970721" y="1634166"/>
                  <a:pt x="1495752" y="1714301"/>
                  <a:pt x="1088179" y="1608898"/>
                </a:cubicBezTo>
                <a:cubicBezTo>
                  <a:pt x="-134563" y="1229937"/>
                  <a:pt x="-333493" y="482672"/>
                  <a:pt x="824959" y="146882"/>
                </a:cubicBezTo>
              </a:path>
            </a:pathLst>
          </a:custGeom>
          <a:ln w="28575" cap="rnd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20562889"/>
                      <a:gd name="adj2" fmla="val 1279256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" name="Пряма сполучна лінія 42">
            <a:extLst>
              <a:ext uri="{FF2B5EF4-FFF2-40B4-BE49-F238E27FC236}">
                <a16:creationId xmlns:a16="http://schemas.microsoft.com/office/drawing/2014/main" id="{03649DD4-6E28-2F69-6356-2472B9FBB425}"/>
              </a:ext>
            </a:extLst>
          </p:cNvPr>
          <p:cNvCxnSpPr>
            <a:cxnSpLocks/>
          </p:cNvCxnSpPr>
          <p:nvPr/>
        </p:nvCxnSpPr>
        <p:spPr>
          <a:xfrm flipV="1">
            <a:off x="1684004" y="1631739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 сполучна лінія 25">
            <a:extLst>
              <a:ext uri="{FF2B5EF4-FFF2-40B4-BE49-F238E27FC236}">
                <a16:creationId xmlns:a16="http://schemas.microsoft.com/office/drawing/2014/main" id="{2F02AF97-796D-348B-1E44-AE075179E0E9}"/>
              </a:ext>
            </a:extLst>
          </p:cNvPr>
          <p:cNvCxnSpPr>
            <a:cxnSpLocks/>
          </p:cNvCxnSpPr>
          <p:nvPr/>
        </p:nvCxnSpPr>
        <p:spPr>
          <a:xfrm flipH="1">
            <a:off x="1684005" y="3405576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 сполучна лінія 28">
            <a:extLst>
              <a:ext uri="{FF2B5EF4-FFF2-40B4-BE49-F238E27FC236}">
                <a16:creationId xmlns:a16="http://schemas.microsoft.com/office/drawing/2014/main" id="{DD616EC0-88BE-8495-1CBE-7208AD784990}"/>
              </a:ext>
            </a:extLst>
          </p:cNvPr>
          <p:cNvCxnSpPr>
            <a:cxnSpLocks/>
          </p:cNvCxnSpPr>
          <p:nvPr/>
        </p:nvCxnSpPr>
        <p:spPr>
          <a:xfrm flipH="1">
            <a:off x="2609692" y="3405576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 сполучна лінія 31">
            <a:extLst>
              <a:ext uri="{FF2B5EF4-FFF2-40B4-BE49-F238E27FC236}">
                <a16:creationId xmlns:a16="http://schemas.microsoft.com/office/drawing/2014/main" id="{A40FA16F-64EC-BEBF-C61C-41468EB706A3}"/>
              </a:ext>
            </a:extLst>
          </p:cNvPr>
          <p:cNvCxnSpPr>
            <a:cxnSpLocks/>
          </p:cNvCxnSpPr>
          <p:nvPr/>
        </p:nvCxnSpPr>
        <p:spPr>
          <a:xfrm flipV="1">
            <a:off x="2609691" y="962469"/>
            <a:ext cx="0" cy="24431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3C7AD3CD-9705-6C00-F9E5-EBAF2B92BE07}"/>
              </a:ext>
            </a:extLst>
          </p:cNvPr>
          <p:cNvCxnSpPr>
            <a:cxnSpLocks/>
          </p:cNvCxnSpPr>
          <p:nvPr/>
        </p:nvCxnSpPr>
        <p:spPr>
          <a:xfrm flipH="1">
            <a:off x="1684004" y="4074846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4">
            <a:extLst>
              <a:ext uri="{FF2B5EF4-FFF2-40B4-BE49-F238E27FC236}">
                <a16:creationId xmlns:a16="http://schemas.microsoft.com/office/drawing/2014/main" id="{25CC6072-7B40-630B-5E60-4D9D6B6E2217}"/>
              </a:ext>
            </a:extLst>
          </p:cNvPr>
          <p:cNvCxnSpPr>
            <a:cxnSpLocks/>
          </p:cNvCxnSpPr>
          <p:nvPr/>
        </p:nvCxnSpPr>
        <p:spPr>
          <a:xfrm flipH="1">
            <a:off x="4130422" y="3405576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7">
            <a:extLst>
              <a:ext uri="{FF2B5EF4-FFF2-40B4-BE49-F238E27FC236}">
                <a16:creationId xmlns:a16="http://schemas.microsoft.com/office/drawing/2014/main" id="{DD8E4ECE-603D-4AA7-2358-3F42577A19BB}"/>
              </a:ext>
            </a:extLst>
          </p:cNvPr>
          <p:cNvCxnSpPr>
            <a:cxnSpLocks/>
          </p:cNvCxnSpPr>
          <p:nvPr/>
        </p:nvCxnSpPr>
        <p:spPr>
          <a:xfrm flipH="1">
            <a:off x="2609692" y="962469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8">
            <a:extLst>
              <a:ext uri="{FF2B5EF4-FFF2-40B4-BE49-F238E27FC236}">
                <a16:creationId xmlns:a16="http://schemas.microsoft.com/office/drawing/2014/main" id="{48EC075D-30F6-CEE6-4DB4-6015D88C56E0}"/>
              </a:ext>
            </a:extLst>
          </p:cNvPr>
          <p:cNvCxnSpPr>
            <a:cxnSpLocks/>
          </p:cNvCxnSpPr>
          <p:nvPr/>
        </p:nvCxnSpPr>
        <p:spPr>
          <a:xfrm flipH="1">
            <a:off x="1684004" y="1631739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9">
            <a:extLst>
              <a:ext uri="{FF2B5EF4-FFF2-40B4-BE49-F238E27FC236}">
                <a16:creationId xmlns:a16="http://schemas.microsoft.com/office/drawing/2014/main" id="{F4E28BD1-9326-019A-C9AE-54B40A7D79F8}"/>
              </a:ext>
            </a:extLst>
          </p:cNvPr>
          <p:cNvCxnSpPr>
            <a:cxnSpLocks/>
          </p:cNvCxnSpPr>
          <p:nvPr/>
        </p:nvCxnSpPr>
        <p:spPr>
          <a:xfrm flipH="1">
            <a:off x="1684005" y="962469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40">
            <a:extLst>
              <a:ext uri="{FF2B5EF4-FFF2-40B4-BE49-F238E27FC236}">
                <a16:creationId xmlns:a16="http://schemas.microsoft.com/office/drawing/2014/main" id="{46AE9103-CF2D-649D-13B2-36026FBD4884}"/>
              </a:ext>
            </a:extLst>
          </p:cNvPr>
          <p:cNvCxnSpPr>
            <a:cxnSpLocks/>
          </p:cNvCxnSpPr>
          <p:nvPr/>
        </p:nvCxnSpPr>
        <p:spPr>
          <a:xfrm flipH="1">
            <a:off x="4130422" y="962469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41">
            <a:extLst>
              <a:ext uri="{FF2B5EF4-FFF2-40B4-BE49-F238E27FC236}">
                <a16:creationId xmlns:a16="http://schemas.microsoft.com/office/drawing/2014/main" id="{A77FA449-A75F-30B3-EE3B-C7810AC1CFD0}"/>
              </a:ext>
            </a:extLst>
          </p:cNvPr>
          <p:cNvCxnSpPr>
            <a:cxnSpLocks/>
          </p:cNvCxnSpPr>
          <p:nvPr/>
        </p:nvCxnSpPr>
        <p:spPr>
          <a:xfrm flipV="1">
            <a:off x="5056110" y="962469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43">
            <a:extLst>
              <a:ext uri="{FF2B5EF4-FFF2-40B4-BE49-F238E27FC236}">
                <a16:creationId xmlns:a16="http://schemas.microsoft.com/office/drawing/2014/main" id="{5AFA2DB5-2C70-3FF4-E65E-1DC2B5BFED7F}"/>
              </a:ext>
            </a:extLst>
          </p:cNvPr>
          <p:cNvCxnSpPr>
            <a:cxnSpLocks/>
          </p:cNvCxnSpPr>
          <p:nvPr/>
        </p:nvCxnSpPr>
        <p:spPr>
          <a:xfrm flipV="1">
            <a:off x="4130422" y="1631739"/>
            <a:ext cx="0" cy="244175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A3F035-8730-A13C-E7A6-94D9AAFD7AA0}"/>
                  </a:ext>
                </a:extLst>
              </p:cNvPr>
              <p:cNvSpPr txBox="1"/>
              <p:nvPr/>
            </p:nvSpPr>
            <p:spPr>
              <a:xfrm>
                <a:off x="1306499" y="394267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A3F035-8730-A13C-E7A6-94D9AAFD7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499" y="3942670"/>
                <a:ext cx="436945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3CC0CF-73EF-C439-0F8B-05CA07F86694}"/>
                  </a:ext>
                </a:extLst>
              </p:cNvPr>
              <p:cNvSpPr txBox="1"/>
              <p:nvPr/>
            </p:nvSpPr>
            <p:spPr>
              <a:xfrm>
                <a:off x="4066748" y="395190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3CC0CF-73EF-C439-0F8B-05CA07F86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748" y="3951906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060045-EB83-C764-3C41-0406E4EC71FB}"/>
                  </a:ext>
                </a:extLst>
              </p:cNvPr>
              <p:cNvSpPr txBox="1"/>
              <p:nvPr/>
            </p:nvSpPr>
            <p:spPr>
              <a:xfrm>
                <a:off x="5037638" y="303123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060045-EB83-C764-3C41-0406E4EC7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638" y="3031239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28913E-A70B-6D8E-AC7E-8BF530053222}"/>
                  </a:ext>
                </a:extLst>
              </p:cNvPr>
              <p:cNvSpPr txBox="1"/>
              <p:nvPr/>
            </p:nvSpPr>
            <p:spPr>
              <a:xfrm>
                <a:off x="2608756" y="297582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28913E-A70B-6D8E-AC7E-8BF530053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756" y="2975823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DB9774E-A51B-4F6F-FC97-1CEF35EB7DD2}"/>
                  </a:ext>
                </a:extLst>
              </p:cNvPr>
              <p:cNvSpPr txBox="1"/>
              <p:nvPr/>
            </p:nvSpPr>
            <p:spPr>
              <a:xfrm>
                <a:off x="1251083" y="139279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DB9774E-A51B-4F6F-FC97-1CEF35EB7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083" y="1392797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 l="-2857" r="-11429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776A39-0C60-A2D7-AC13-A261ECCA1168}"/>
                  </a:ext>
                </a:extLst>
              </p:cNvPr>
              <p:cNvSpPr txBox="1"/>
              <p:nvPr/>
            </p:nvSpPr>
            <p:spPr>
              <a:xfrm>
                <a:off x="4103692" y="152210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776A39-0C60-A2D7-AC13-A261ECCA1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692" y="1522106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2857" r="-8571" b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107883-E166-8585-17D0-073A48B14079}"/>
                  </a:ext>
                </a:extLst>
              </p:cNvPr>
              <p:cNvSpPr txBox="1"/>
              <p:nvPr/>
            </p:nvSpPr>
            <p:spPr>
              <a:xfrm>
                <a:off x="5028402" y="61067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107883-E166-8585-17D0-073A48B14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402" y="610675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 l="-2857" r="-2857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12459E-7FE2-E0F4-F9EA-DF7053D6DB07}"/>
                  </a:ext>
                </a:extLst>
              </p:cNvPr>
              <p:cNvSpPr txBox="1"/>
              <p:nvPr/>
            </p:nvSpPr>
            <p:spPr>
              <a:xfrm>
                <a:off x="2350141" y="49984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12459E-7FE2-E0F4-F9EA-DF7053D6D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141" y="499842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5714" r="-8571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3DDA272-C765-E720-D554-9806A42BCC5C}"/>
              </a:ext>
            </a:extLst>
          </p:cNvPr>
          <p:cNvSpPr/>
          <p:nvPr/>
        </p:nvSpPr>
        <p:spPr>
          <a:xfrm>
            <a:off x="5752908" y="126335"/>
            <a:ext cx="642257" cy="6051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A17AA038-70E0-009D-CFC1-CD821896D1CC}"/>
                  </a:ext>
                </a:extLst>
              </p:cNvPr>
              <p:cNvSpPr/>
              <p:nvPr/>
            </p:nvSpPr>
            <p:spPr>
              <a:xfrm>
                <a:off x="6269428" y="126337"/>
                <a:ext cx="5764834" cy="60518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куб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A17AA038-70E0-009D-CFC1-CD821896D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428" y="126337"/>
                <a:ext cx="5764834" cy="605183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1751" t="-4000" b="-18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6CDA32B-4E09-4CFC-1195-12B1A41B278F}"/>
              </a:ext>
            </a:extLst>
          </p:cNvPr>
          <p:cNvSpPr/>
          <p:nvPr/>
        </p:nvSpPr>
        <p:spPr>
          <a:xfrm>
            <a:off x="5756950" y="931745"/>
            <a:ext cx="642257" cy="984545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B13AF4B-1BF4-72F7-CF2E-6914296BF067}"/>
              </a:ext>
            </a:extLst>
          </p:cNvPr>
          <p:cNvSpPr/>
          <p:nvPr/>
        </p:nvSpPr>
        <p:spPr>
          <a:xfrm>
            <a:off x="6273470" y="931747"/>
            <a:ext cx="5764834" cy="984545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дві мимобіжні прямі. Зробіть відповідний запис.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11F6BC0-0B6A-8CFE-31C8-8E22710EB81B}"/>
              </a:ext>
            </a:extLst>
          </p:cNvPr>
          <p:cNvSpPr/>
          <p:nvPr/>
        </p:nvSpPr>
        <p:spPr>
          <a:xfrm>
            <a:off x="5752908" y="2130808"/>
            <a:ext cx="642257" cy="259638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4BDDDAC-0EF4-AFA7-291E-F3971192A4A3}"/>
              </a:ext>
            </a:extLst>
          </p:cNvPr>
          <p:cNvSpPr/>
          <p:nvPr/>
        </p:nvSpPr>
        <p:spPr>
          <a:xfrm>
            <a:off x="6269428" y="2130810"/>
            <a:ext cx="5764834" cy="2596382"/>
          </a:xfrm>
          <a:prstGeom prst="roundRect">
            <a:avLst>
              <a:gd name="adj" fmla="val 272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дві паралельні площини, в яких знаходяться дані мимобіжні прямі. Зробіть відповідний запис.</a:t>
            </a:r>
          </a:p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чому ці площини паралельні.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EE368D98-7B69-F065-961A-49BF7EC925C1}"/>
              </a:ext>
            </a:extLst>
          </p:cNvPr>
          <p:cNvSpPr/>
          <p:nvPr/>
        </p:nvSpPr>
        <p:spPr>
          <a:xfrm>
            <a:off x="2026228" y="50317"/>
            <a:ext cx="10110185" cy="1863437"/>
          </a:xfrm>
          <a:prstGeom prst="roundRect">
            <a:avLst>
              <a:gd name="adj" fmla="val 51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Дано точку і дві прямі, що перетинаються. Точка не належить жодній з двох даних прямих. Побудуйте через цю точку площину, що паралельна двом даним прямим. Чи завжди це можливо зробити?</a:t>
            </a:r>
            <a:endParaRPr lang="en-UA" sz="28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9" name="Пряма сполучна лінія 32">
            <a:extLst>
              <a:ext uri="{FF2B5EF4-FFF2-40B4-BE49-F238E27FC236}">
                <a16:creationId xmlns:a16="http://schemas.microsoft.com/office/drawing/2014/main" id="{83F7617E-A9C2-19B9-4263-8E725C255E3A}"/>
              </a:ext>
            </a:extLst>
          </p:cNvPr>
          <p:cNvCxnSpPr>
            <a:cxnSpLocks/>
          </p:cNvCxnSpPr>
          <p:nvPr/>
        </p:nvCxnSpPr>
        <p:spPr>
          <a:xfrm flipH="1">
            <a:off x="2222170" y="4893344"/>
            <a:ext cx="3430477" cy="1447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F5109D0-A2C3-372B-86C0-1E2E2216D921}"/>
                  </a:ext>
                </a:extLst>
              </p:cNvPr>
              <p:cNvSpPr txBox="1"/>
              <p:nvPr/>
            </p:nvSpPr>
            <p:spPr>
              <a:xfrm>
                <a:off x="4217776" y="3120211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F5109D0-A2C3-372B-86C0-1E2E2216D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776" y="3120211"/>
                <a:ext cx="436945" cy="584775"/>
              </a:xfrm>
              <a:prstGeom prst="rect">
                <a:avLst/>
              </a:prstGeom>
              <a:blipFill>
                <a:blip r:embed="rId24"/>
                <a:stretch>
                  <a:fillRect l="-11429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4BACA1-386A-EE82-0336-73E25412C268}"/>
              </a:ext>
            </a:extLst>
          </p:cNvPr>
          <p:cNvCxnSpPr>
            <a:cxnSpLocks/>
          </p:cNvCxnSpPr>
          <p:nvPr/>
        </p:nvCxnSpPr>
        <p:spPr>
          <a:xfrm>
            <a:off x="1735273" y="5452099"/>
            <a:ext cx="391737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32">
            <a:extLst>
              <a:ext uri="{FF2B5EF4-FFF2-40B4-BE49-F238E27FC236}">
                <a16:creationId xmlns:a16="http://schemas.microsoft.com/office/drawing/2014/main" id="{67F45AE4-3221-C7D1-5883-0C9BFA8D1247}"/>
              </a:ext>
            </a:extLst>
          </p:cNvPr>
          <p:cNvCxnSpPr>
            <a:cxnSpLocks/>
          </p:cNvCxnSpPr>
          <p:nvPr/>
        </p:nvCxnSpPr>
        <p:spPr>
          <a:xfrm flipH="1">
            <a:off x="2222170" y="2618671"/>
            <a:ext cx="3430477" cy="1447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9E23655-B7BD-D3F6-FEB5-E67B5146DE80}"/>
              </a:ext>
            </a:extLst>
          </p:cNvPr>
          <p:cNvCxnSpPr>
            <a:cxnSpLocks/>
          </p:cNvCxnSpPr>
          <p:nvPr/>
        </p:nvCxnSpPr>
        <p:spPr>
          <a:xfrm>
            <a:off x="1735273" y="3177426"/>
            <a:ext cx="391737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943C85E5-6DBA-0FFB-EC82-9A66DC882897}"/>
              </a:ext>
            </a:extLst>
          </p:cNvPr>
          <p:cNvSpPr/>
          <p:nvPr/>
        </p:nvSpPr>
        <p:spPr>
          <a:xfrm>
            <a:off x="4243776" y="312738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2AC375-5CCC-AEB9-92B5-9E32C66027CC}"/>
              </a:ext>
            </a:extLst>
          </p:cNvPr>
          <p:cNvSpPr/>
          <p:nvPr/>
        </p:nvSpPr>
        <p:spPr>
          <a:xfrm rot="21098667">
            <a:off x="1230782" y="4578857"/>
            <a:ext cx="5052014" cy="2065178"/>
          </a:xfrm>
          <a:custGeom>
            <a:avLst/>
            <a:gdLst>
              <a:gd name="connsiteX0" fmla="*/ 0 w 5052014"/>
              <a:gd name="connsiteY0" fmla="*/ 1032589 h 2065178"/>
              <a:gd name="connsiteX1" fmla="*/ 2526007 w 5052014"/>
              <a:gd name="connsiteY1" fmla="*/ 0 h 2065178"/>
              <a:gd name="connsiteX2" fmla="*/ 5052014 w 5052014"/>
              <a:gd name="connsiteY2" fmla="*/ 1032589 h 2065178"/>
              <a:gd name="connsiteX3" fmla="*/ 2526007 w 5052014"/>
              <a:gd name="connsiteY3" fmla="*/ 2065178 h 2065178"/>
              <a:gd name="connsiteX4" fmla="*/ 0 w 5052014"/>
              <a:gd name="connsiteY4" fmla="*/ 1032589 h 206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2014" h="2065178" extrusionOk="0">
                <a:moveTo>
                  <a:pt x="0" y="1032589"/>
                </a:moveTo>
                <a:cubicBezTo>
                  <a:pt x="-245786" y="310699"/>
                  <a:pt x="964643" y="62411"/>
                  <a:pt x="2526007" y="0"/>
                </a:cubicBezTo>
                <a:cubicBezTo>
                  <a:pt x="3994107" y="15374"/>
                  <a:pt x="4998423" y="464010"/>
                  <a:pt x="5052014" y="1032589"/>
                </a:cubicBezTo>
                <a:cubicBezTo>
                  <a:pt x="5026891" y="1627406"/>
                  <a:pt x="3912346" y="2113466"/>
                  <a:pt x="2526007" y="2065178"/>
                </a:cubicBezTo>
                <a:cubicBezTo>
                  <a:pt x="1026101" y="2007822"/>
                  <a:pt x="57792" y="1630485"/>
                  <a:pt x="0" y="1032589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07F1DE-57B7-7DF4-5DAC-A859928E8F73}"/>
              </a:ext>
            </a:extLst>
          </p:cNvPr>
          <p:cNvSpPr/>
          <p:nvPr/>
        </p:nvSpPr>
        <p:spPr>
          <a:xfrm rot="21098667">
            <a:off x="1242602" y="2229970"/>
            <a:ext cx="5052014" cy="2065178"/>
          </a:xfrm>
          <a:custGeom>
            <a:avLst/>
            <a:gdLst>
              <a:gd name="connsiteX0" fmla="*/ 0 w 5052014"/>
              <a:gd name="connsiteY0" fmla="*/ 1032589 h 2065178"/>
              <a:gd name="connsiteX1" fmla="*/ 2526007 w 5052014"/>
              <a:gd name="connsiteY1" fmla="*/ 0 h 2065178"/>
              <a:gd name="connsiteX2" fmla="*/ 5052014 w 5052014"/>
              <a:gd name="connsiteY2" fmla="*/ 1032589 h 2065178"/>
              <a:gd name="connsiteX3" fmla="*/ 2526007 w 5052014"/>
              <a:gd name="connsiteY3" fmla="*/ 2065178 h 2065178"/>
              <a:gd name="connsiteX4" fmla="*/ 0 w 5052014"/>
              <a:gd name="connsiteY4" fmla="*/ 1032589 h 206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2014" h="2065178" extrusionOk="0">
                <a:moveTo>
                  <a:pt x="0" y="1032589"/>
                </a:moveTo>
                <a:cubicBezTo>
                  <a:pt x="-245786" y="310699"/>
                  <a:pt x="964643" y="62411"/>
                  <a:pt x="2526007" y="0"/>
                </a:cubicBezTo>
                <a:cubicBezTo>
                  <a:pt x="3994107" y="15374"/>
                  <a:pt x="4998423" y="464010"/>
                  <a:pt x="5052014" y="1032589"/>
                </a:cubicBezTo>
                <a:cubicBezTo>
                  <a:pt x="5026891" y="1627406"/>
                  <a:pt x="3912346" y="2113466"/>
                  <a:pt x="2526007" y="2065178"/>
                </a:cubicBezTo>
                <a:cubicBezTo>
                  <a:pt x="1026101" y="2007822"/>
                  <a:pt x="57792" y="1630485"/>
                  <a:pt x="0" y="1032589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28DD8D-8135-FA7F-1F66-9533FDBE1875}"/>
                  </a:ext>
                </a:extLst>
              </p:cNvPr>
              <p:cNvSpPr txBox="1"/>
              <p:nvPr/>
            </p:nvSpPr>
            <p:spPr>
              <a:xfrm>
                <a:off x="5222019" y="5546678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28DD8D-8135-FA7F-1F66-9533FDBE1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019" y="5546678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37E84F9-6500-BA5C-D9AC-79F07ABFBC3E}"/>
                  </a:ext>
                </a:extLst>
              </p:cNvPr>
              <p:cNvSpPr txBox="1"/>
              <p:nvPr/>
            </p:nvSpPr>
            <p:spPr>
              <a:xfrm>
                <a:off x="5699668" y="2535436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37E84F9-6500-BA5C-D9AC-79F07ABFB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668" y="2535436"/>
                <a:ext cx="436945" cy="584775"/>
              </a:xfrm>
              <a:prstGeom prst="rect">
                <a:avLst/>
              </a:prstGeom>
              <a:blipFill>
                <a:blip r:embed="rId26"/>
                <a:stretch>
                  <a:fillRect l="-19444" r="-19444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778F7C-846B-EA9A-FC0F-A9FEF348931C}"/>
                  </a:ext>
                </a:extLst>
              </p:cNvPr>
              <p:cNvSpPr txBox="1"/>
              <p:nvPr/>
            </p:nvSpPr>
            <p:spPr>
              <a:xfrm>
                <a:off x="2408408" y="6057180"/>
                <a:ext cx="6057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778F7C-846B-EA9A-FC0F-A9FEF3489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408" y="6057180"/>
                <a:ext cx="605727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0BC0DC-A129-4E9F-230F-79AC3E2966CA}"/>
                  </a:ext>
                </a:extLst>
              </p:cNvPr>
              <p:cNvSpPr txBox="1"/>
              <p:nvPr/>
            </p:nvSpPr>
            <p:spPr>
              <a:xfrm>
                <a:off x="1285902" y="5281872"/>
                <a:ext cx="6057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0BC0DC-A129-4E9F-230F-79AC3E296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902" y="5281872"/>
                <a:ext cx="605727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940196-8471-4BBD-739B-FA86E61E3F05}"/>
                  </a:ext>
                </a:extLst>
              </p:cNvPr>
              <p:cNvSpPr txBox="1"/>
              <p:nvPr/>
            </p:nvSpPr>
            <p:spPr>
              <a:xfrm>
                <a:off x="2427954" y="3731655"/>
                <a:ext cx="8051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940196-8471-4BBD-739B-FA86E61E3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954" y="3731655"/>
                <a:ext cx="805102" cy="584775"/>
              </a:xfrm>
              <a:prstGeom prst="rect">
                <a:avLst/>
              </a:prstGeom>
              <a:blipFill>
                <a:blip r:embed="rId29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1C3DF5F-0E03-ECC6-F47C-4AECEAB7CECA}"/>
                  </a:ext>
                </a:extLst>
              </p:cNvPr>
              <p:cNvSpPr txBox="1"/>
              <p:nvPr/>
            </p:nvSpPr>
            <p:spPr>
              <a:xfrm>
                <a:off x="1283439" y="3032894"/>
                <a:ext cx="8051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1C3DF5F-0E03-ECC6-F47C-4AECEAB7C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439" y="3032894"/>
                <a:ext cx="805102" cy="584775"/>
              </a:xfrm>
              <a:prstGeom prst="rect">
                <a:avLst/>
              </a:prstGeom>
              <a:blipFill>
                <a:blip r:embed="rId30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03344190-0766-4346-E9BD-E8DFFE7C3667}"/>
              </a:ext>
            </a:extLst>
          </p:cNvPr>
          <p:cNvSpPr/>
          <p:nvPr/>
        </p:nvSpPr>
        <p:spPr>
          <a:xfrm>
            <a:off x="6724665" y="2060516"/>
            <a:ext cx="642257" cy="6051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4BF3ADF2-84FF-7251-FA94-BAF9636D8F99}"/>
                  </a:ext>
                </a:extLst>
              </p:cNvPr>
              <p:cNvSpPr/>
              <p:nvPr/>
            </p:nvSpPr>
            <p:spPr>
              <a:xfrm>
                <a:off x="7241185" y="2060518"/>
                <a:ext cx="4895228" cy="60518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Будуємо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4BF3ADF2-84FF-7251-FA94-BAF9636D8F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185" y="2060518"/>
                <a:ext cx="4895228" cy="605183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2062" t="-4000" b="-18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8A584B35-F6FB-C558-5C22-91FC5AF459F3}"/>
              </a:ext>
            </a:extLst>
          </p:cNvPr>
          <p:cNvSpPr/>
          <p:nvPr/>
        </p:nvSpPr>
        <p:spPr>
          <a:xfrm>
            <a:off x="6735086" y="2807866"/>
            <a:ext cx="642257" cy="10119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6391DA2-6E4E-49B8-69EE-4045133A7D8A}"/>
                  </a:ext>
                </a:extLst>
              </p:cNvPr>
              <p:cNvSpPr/>
              <p:nvPr/>
            </p:nvSpPr>
            <p:spPr>
              <a:xfrm>
                <a:off x="7251606" y="2807868"/>
                <a:ext cx="4895228" cy="10119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Будуємо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прямі</a:t>
                </a:r>
                <a:endParaRPr lang="en-US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площину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6391DA2-6E4E-49B8-69EE-4045133A7D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1606" y="2807868"/>
                <a:ext cx="4895228" cy="1011922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2062" t="-2439" b="-1219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274FEB2C-6F2B-E67E-39CF-7D33B9A08015}"/>
              </a:ext>
            </a:extLst>
          </p:cNvPr>
          <p:cNvSpPr/>
          <p:nvPr/>
        </p:nvSpPr>
        <p:spPr>
          <a:xfrm>
            <a:off x="6735086" y="3965643"/>
            <a:ext cx="642257" cy="10119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B888237C-0537-9647-36EA-FE0ECBF2003C}"/>
                  </a:ext>
                </a:extLst>
              </p:cNvPr>
              <p:cNvSpPr/>
              <p:nvPr/>
            </p:nvSpPr>
            <p:spPr>
              <a:xfrm>
                <a:off x="7251606" y="3965645"/>
                <a:ext cx="4895228" cy="10119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за ознакою паралельності площин.</a:t>
                </a:r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B888237C-0537-9647-36EA-FE0ECBF200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1606" y="3965645"/>
                <a:ext cx="4895228" cy="1011922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2062" t="-4938" b="-1234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C93E32E0-07C8-B0CC-3318-0DADA2DEB45E}"/>
              </a:ext>
            </a:extLst>
          </p:cNvPr>
          <p:cNvSpPr/>
          <p:nvPr/>
        </p:nvSpPr>
        <p:spPr>
          <a:xfrm>
            <a:off x="6724665" y="5128629"/>
            <a:ext cx="642257" cy="10119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583081F4-C392-228E-7078-FCF953EAF6FC}"/>
                  </a:ext>
                </a:extLst>
              </p:cNvPr>
              <p:cNvSpPr/>
              <p:nvPr/>
            </p:nvSpPr>
            <p:spPr>
              <a:xfrm>
                <a:off x="7241185" y="5128631"/>
                <a:ext cx="4895228" cy="10119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Таку побудову можна виконати, якщо т.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583081F4-C392-228E-7078-FCF953EAF6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185" y="5128631"/>
                <a:ext cx="4895228" cy="1011922"/>
              </a:xfrm>
              <a:prstGeom prst="roundRect">
                <a:avLst>
                  <a:gd name="adj" fmla="val 7356"/>
                </a:avLst>
              </a:prstGeom>
              <a:blipFill>
                <a:blip r:embed="rId34"/>
                <a:stretch>
                  <a:fillRect l="-1804" t="-2469" b="-1358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81" grpId="0"/>
      <p:bldP spid="17" grpId="0" animBg="1"/>
      <p:bldP spid="18" grpId="0" animBg="1"/>
      <p:bldP spid="19" grpId="0" animBg="1"/>
      <p:bldP spid="20" grpId="0"/>
      <p:bldP spid="21" grpId="0"/>
      <p:bldP spid="22" grpId="0"/>
      <p:bldP spid="24" grpId="0"/>
      <p:bldP spid="25" grpId="0"/>
      <p:bldP spid="26" grpId="0"/>
      <p:bldP spid="56" grpId="0" animBg="1"/>
      <p:bldP spid="57" grpId="0" animBg="1"/>
      <p:bldP spid="59" grpId="0" animBg="1"/>
      <p:bldP spid="60" grpId="0" animBg="1"/>
      <p:bldP spid="63" grpId="0" animBg="1"/>
      <p:bldP spid="65" grpId="0" animBg="1"/>
      <p:bldP spid="90" grpId="0" animBg="1"/>
      <p:bldP spid="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можливі випадки розміщення двох площин у просторі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683083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площин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2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156237"/>
            <a:ext cx="10672762" cy="145242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площини, паралельної даній</a:t>
            </a:r>
            <a:endParaRPr lang="en-UA" sz="2400" dirty="0">
              <a:solidFill>
                <a:srgbClr val="DE312B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скільки частин поділять простір дві площини, що перетинаються? Три площини, що перетинаються?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§5 (стор.261-269), вивчити теореми;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5.5; 5.9; 5.13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4, п.31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31.6, 31.8, 31.10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Паралельність площин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12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22.09.2024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2EB2683-3B8C-8582-E44B-1CE86C1E4C3B}"/>
              </a:ext>
            </a:extLst>
          </p:cNvPr>
          <p:cNvCxnSpPr>
            <a:cxnSpLocks/>
          </p:cNvCxnSpPr>
          <p:nvPr/>
        </p:nvCxnSpPr>
        <p:spPr>
          <a:xfrm>
            <a:off x="6629070" y="3142824"/>
            <a:ext cx="524532" cy="95429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573F1ED-C2AD-62E1-A0A1-58047B65EFEE}"/>
              </a:ext>
            </a:extLst>
          </p:cNvPr>
          <p:cNvCxnSpPr>
            <a:cxnSpLocks/>
          </p:cNvCxnSpPr>
          <p:nvPr/>
        </p:nvCxnSpPr>
        <p:spPr>
          <a:xfrm>
            <a:off x="5697104" y="3142824"/>
            <a:ext cx="992395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3216E158-CBDC-9437-56A4-1DB5F2668579}"/>
              </a:ext>
            </a:extLst>
          </p:cNvPr>
          <p:cNvSpPr/>
          <p:nvPr/>
        </p:nvSpPr>
        <p:spPr>
          <a:xfrm>
            <a:off x="5009570" y="3135293"/>
            <a:ext cx="1627943" cy="947067"/>
          </a:xfrm>
          <a:prstGeom prst="parallelogram">
            <a:avLst>
              <a:gd name="adj" fmla="val 4538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CA5A961-6DAE-CCE4-5B29-DBF334921B1A}"/>
              </a:ext>
            </a:extLst>
          </p:cNvPr>
          <p:cNvSpPr/>
          <p:nvPr/>
        </p:nvSpPr>
        <p:spPr>
          <a:xfrm rot="14494079" flipH="1">
            <a:off x="4880845" y="3205475"/>
            <a:ext cx="3093926" cy="812255"/>
          </a:xfrm>
          <a:prstGeom prst="parallelogram">
            <a:avLst>
              <a:gd name="adj" fmla="val 77276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117" name="Parallelogram 116">
            <a:extLst>
              <a:ext uri="{FF2B5EF4-FFF2-40B4-BE49-F238E27FC236}">
                <a16:creationId xmlns:a16="http://schemas.microsoft.com/office/drawing/2014/main" id="{53724E6A-6A62-4CB4-EC35-A39AB1887365}"/>
              </a:ext>
            </a:extLst>
          </p:cNvPr>
          <p:cNvSpPr/>
          <p:nvPr/>
        </p:nvSpPr>
        <p:spPr>
          <a:xfrm>
            <a:off x="6211967" y="3138792"/>
            <a:ext cx="2058352" cy="947067"/>
          </a:xfrm>
          <a:prstGeom prst="parallelogram">
            <a:avLst>
              <a:gd name="adj" fmla="val 4538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B3FA7E00-4F2D-CE57-8FA2-28DDAFFBB9FA}"/>
              </a:ext>
            </a:extLst>
          </p:cNvPr>
          <p:cNvSpPr/>
          <p:nvPr/>
        </p:nvSpPr>
        <p:spPr>
          <a:xfrm>
            <a:off x="1432479" y="2869931"/>
            <a:ext cx="2980112" cy="1546422"/>
          </a:xfrm>
          <a:prstGeom prst="parallelogram">
            <a:avLst>
              <a:gd name="adj" fmla="val 28285"/>
            </a:avLst>
          </a:prstGeom>
          <a:solidFill>
            <a:srgbClr val="00B0F0">
              <a:alpha val="9169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ABB05028-BD61-61B4-1D8B-2AD8943DBD84}"/>
              </a:ext>
            </a:extLst>
          </p:cNvPr>
          <p:cNvSpPr/>
          <p:nvPr/>
        </p:nvSpPr>
        <p:spPr>
          <a:xfrm>
            <a:off x="1425024" y="2869931"/>
            <a:ext cx="2980112" cy="1546422"/>
          </a:xfrm>
          <a:prstGeom prst="parallelogram">
            <a:avLst>
              <a:gd name="adj" fmla="val 28285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1115215" y="1202631"/>
            <a:ext cx="3515400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ED0917B-0B16-CDAB-7AA2-BEB7B00AE1B4}"/>
              </a:ext>
            </a:extLst>
          </p:cNvPr>
          <p:cNvSpPr/>
          <p:nvPr/>
        </p:nvSpPr>
        <p:spPr>
          <a:xfrm>
            <a:off x="4853360" y="1202630"/>
            <a:ext cx="3515400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DAE7C5-0F70-E260-DBDD-F970F9F677B6}"/>
              </a:ext>
            </a:extLst>
          </p:cNvPr>
          <p:cNvSpPr/>
          <p:nvPr/>
        </p:nvSpPr>
        <p:spPr>
          <a:xfrm>
            <a:off x="8534153" y="1202630"/>
            <a:ext cx="3515400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8F9CE0D2-4F40-2278-8D1F-2DBFD4BFBDF8}"/>
              </a:ext>
            </a:extLst>
          </p:cNvPr>
          <p:cNvCxnSpPr>
            <a:cxnSpLocks/>
          </p:cNvCxnSpPr>
          <p:nvPr/>
        </p:nvCxnSpPr>
        <p:spPr>
          <a:xfrm flipH="1">
            <a:off x="1417569" y="4416355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9AD364ED-2C5A-6131-14D2-4D3090359165}"/>
              </a:ext>
            </a:extLst>
          </p:cNvPr>
          <p:cNvCxnSpPr>
            <a:cxnSpLocks/>
          </p:cNvCxnSpPr>
          <p:nvPr/>
        </p:nvCxnSpPr>
        <p:spPr>
          <a:xfrm flipH="1">
            <a:off x="1417569" y="2869931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32">
            <a:extLst>
              <a:ext uri="{FF2B5EF4-FFF2-40B4-BE49-F238E27FC236}">
                <a16:creationId xmlns:a16="http://schemas.microsoft.com/office/drawing/2014/main" id="{E92CA5BB-E904-D618-7F01-FB098302B5C9}"/>
              </a:ext>
            </a:extLst>
          </p:cNvPr>
          <p:cNvCxnSpPr>
            <a:cxnSpLocks/>
          </p:cNvCxnSpPr>
          <p:nvPr/>
        </p:nvCxnSpPr>
        <p:spPr>
          <a:xfrm flipH="1">
            <a:off x="1865793" y="2869931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32">
            <a:extLst>
              <a:ext uri="{FF2B5EF4-FFF2-40B4-BE49-F238E27FC236}">
                <a16:creationId xmlns:a16="http://schemas.microsoft.com/office/drawing/2014/main" id="{E62AC48F-1C4C-49BA-2CDC-6954EA6DE4E3}"/>
              </a:ext>
            </a:extLst>
          </p:cNvPr>
          <p:cNvCxnSpPr>
            <a:cxnSpLocks/>
          </p:cNvCxnSpPr>
          <p:nvPr/>
        </p:nvCxnSpPr>
        <p:spPr>
          <a:xfrm flipH="1">
            <a:off x="3957954" y="2869931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/>
              <p:nvPr/>
            </p:nvSpPr>
            <p:spPr>
              <a:xfrm>
                <a:off x="1719770" y="277710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770" y="2777108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2965428" y="0"/>
            <a:ext cx="7219034" cy="793388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Взаємне розміщення двох площин у просторі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1115213" y="1199951"/>
            <a:ext cx="3515401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Співпадають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6CE0015C-F52B-7BDD-29B1-D09A19356D1F}"/>
              </a:ext>
            </a:extLst>
          </p:cNvPr>
          <p:cNvSpPr/>
          <p:nvPr/>
        </p:nvSpPr>
        <p:spPr>
          <a:xfrm>
            <a:off x="4853359" y="1207199"/>
            <a:ext cx="3515400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Перетинаються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10BD1EDB-0053-6662-0B6E-FBB72ADA1305}"/>
              </a:ext>
            </a:extLst>
          </p:cNvPr>
          <p:cNvSpPr/>
          <p:nvPr/>
        </p:nvSpPr>
        <p:spPr>
          <a:xfrm>
            <a:off x="8542944" y="1203605"/>
            <a:ext cx="3515400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</a:t>
            </a:r>
            <a:endParaRPr lang="en-UA" sz="2400" dirty="0">
              <a:solidFill>
                <a:srgbClr val="DE312B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/>
              <p:nvPr/>
            </p:nvSpPr>
            <p:spPr>
              <a:xfrm>
                <a:off x="1863074" y="4809648"/>
                <a:ext cx="1774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074" y="4809648"/>
                <a:ext cx="1774066" cy="584775"/>
              </a:xfrm>
              <a:prstGeom prst="rect">
                <a:avLst/>
              </a:prstGeom>
              <a:blipFill>
                <a:blip r:embed="rId26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85D24C-9DAF-AAD2-D4F9-845B9A2700B4}"/>
                  </a:ext>
                </a:extLst>
              </p:cNvPr>
              <p:cNvSpPr txBox="1"/>
              <p:nvPr/>
            </p:nvSpPr>
            <p:spPr>
              <a:xfrm>
                <a:off x="5427912" y="5178460"/>
                <a:ext cx="243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85D24C-9DAF-AAD2-D4F9-845B9A270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7912" y="5178460"/>
                <a:ext cx="2430904" cy="584775"/>
              </a:xfrm>
              <a:prstGeom prst="rect">
                <a:avLst/>
              </a:prstGeom>
              <a:blipFill>
                <a:blip r:embed="rId27"/>
                <a:stretch>
                  <a:fillRect b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BBD108-7AFB-7A4C-80C8-DAAE87B9C162}"/>
                  </a:ext>
                </a:extLst>
              </p:cNvPr>
              <p:cNvSpPr txBox="1"/>
              <p:nvPr/>
            </p:nvSpPr>
            <p:spPr>
              <a:xfrm>
                <a:off x="3441150" y="380390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BBD108-7AFB-7A4C-80C8-DAAE87B9C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150" y="3803901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0C85C09-CD35-050B-A6D8-6231FA32DBB5}"/>
              </a:ext>
            </a:extLst>
          </p:cNvPr>
          <p:cNvSpPr/>
          <p:nvPr/>
        </p:nvSpPr>
        <p:spPr>
          <a:xfrm>
            <a:off x="1116474" y="5829304"/>
            <a:ext cx="3515401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Безліч спільних точок</a:t>
            </a:r>
            <a:endParaRPr lang="en-UA" sz="2400" dirty="0">
              <a:solidFill>
                <a:srgbClr val="424651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4E580CE-7331-F791-2C11-9039C8556A5B}"/>
              </a:ext>
            </a:extLst>
          </p:cNvPr>
          <p:cNvCxnSpPr>
            <a:cxnSpLocks/>
          </p:cNvCxnSpPr>
          <p:nvPr/>
        </p:nvCxnSpPr>
        <p:spPr>
          <a:xfrm flipH="1">
            <a:off x="6217978" y="3159627"/>
            <a:ext cx="410752" cy="9105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06462B0-B473-F65F-BF3E-94D84EFA80C4}"/>
              </a:ext>
            </a:extLst>
          </p:cNvPr>
          <p:cNvCxnSpPr>
            <a:cxnSpLocks/>
          </p:cNvCxnSpPr>
          <p:nvPr/>
        </p:nvCxnSpPr>
        <p:spPr>
          <a:xfrm flipV="1">
            <a:off x="5008116" y="3140551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309D8F3-7FED-E0EA-949B-6F58980EED64}"/>
              </a:ext>
            </a:extLst>
          </p:cNvPr>
          <p:cNvCxnSpPr>
            <a:cxnSpLocks/>
          </p:cNvCxnSpPr>
          <p:nvPr/>
        </p:nvCxnSpPr>
        <p:spPr>
          <a:xfrm>
            <a:off x="5418410" y="3140551"/>
            <a:ext cx="27869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322B1F3-0B84-EEF4-C9BB-1A5A6E6572E1}"/>
              </a:ext>
            </a:extLst>
          </p:cNvPr>
          <p:cNvCxnSpPr>
            <a:cxnSpLocks/>
          </p:cNvCxnSpPr>
          <p:nvPr/>
        </p:nvCxnSpPr>
        <p:spPr>
          <a:xfrm>
            <a:off x="5008116" y="4082647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BA095BF-CF9D-0432-6646-A063BFF19CE5}"/>
              </a:ext>
            </a:extLst>
          </p:cNvPr>
          <p:cNvCxnSpPr>
            <a:cxnSpLocks/>
          </p:cNvCxnSpPr>
          <p:nvPr/>
        </p:nvCxnSpPr>
        <p:spPr>
          <a:xfrm rot="120000">
            <a:off x="5585530" y="3025265"/>
            <a:ext cx="1262042" cy="21174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53FAD-8AD3-926E-960E-E9B8613F6234}"/>
              </a:ext>
            </a:extLst>
          </p:cNvPr>
          <p:cNvCxnSpPr>
            <a:cxnSpLocks/>
          </p:cNvCxnSpPr>
          <p:nvPr/>
        </p:nvCxnSpPr>
        <p:spPr>
          <a:xfrm flipV="1">
            <a:off x="5626143" y="2062211"/>
            <a:ext cx="406805" cy="93411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594B5A6-1311-B819-2933-3EDFD2CBB357}"/>
              </a:ext>
            </a:extLst>
          </p:cNvPr>
          <p:cNvCxnSpPr>
            <a:cxnSpLocks/>
          </p:cNvCxnSpPr>
          <p:nvPr/>
        </p:nvCxnSpPr>
        <p:spPr>
          <a:xfrm>
            <a:off x="6035266" y="2062212"/>
            <a:ext cx="593804" cy="10803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29018E1-4D5F-43B2-6CA8-7181AED97CDF}"/>
              </a:ext>
            </a:extLst>
          </p:cNvPr>
          <p:cNvCxnSpPr>
            <a:cxnSpLocks/>
          </p:cNvCxnSpPr>
          <p:nvPr/>
        </p:nvCxnSpPr>
        <p:spPr>
          <a:xfrm flipV="1">
            <a:off x="6819520" y="4237971"/>
            <a:ext cx="405621" cy="9314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53C2D09-C22A-E38B-6C44-2C1193C41173}"/>
              </a:ext>
            </a:extLst>
          </p:cNvPr>
          <p:cNvCxnSpPr>
            <a:cxnSpLocks/>
          </p:cNvCxnSpPr>
          <p:nvPr/>
        </p:nvCxnSpPr>
        <p:spPr>
          <a:xfrm flipV="1">
            <a:off x="7859183" y="3135293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D777FF2-F799-8B9D-5A5F-584BA6E55590}"/>
              </a:ext>
            </a:extLst>
          </p:cNvPr>
          <p:cNvCxnSpPr>
            <a:cxnSpLocks/>
          </p:cNvCxnSpPr>
          <p:nvPr/>
        </p:nvCxnSpPr>
        <p:spPr>
          <a:xfrm>
            <a:off x="7153447" y="4097122"/>
            <a:ext cx="77418" cy="14084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74C76E9-84DA-7B7B-5CBB-938783602135}"/>
              </a:ext>
            </a:extLst>
          </p:cNvPr>
          <p:cNvCxnSpPr>
            <a:cxnSpLocks/>
          </p:cNvCxnSpPr>
          <p:nvPr/>
        </p:nvCxnSpPr>
        <p:spPr>
          <a:xfrm>
            <a:off x="6629070" y="3142824"/>
            <a:ext cx="164124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5061712C-0C43-6356-B9A7-EC52B423EEF2}"/>
              </a:ext>
            </a:extLst>
          </p:cNvPr>
          <p:cNvSpPr/>
          <p:nvPr/>
        </p:nvSpPr>
        <p:spPr>
          <a:xfrm>
            <a:off x="4852100" y="5829304"/>
            <a:ext cx="3515401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Безліч спільних точок</a:t>
            </a:r>
            <a:endParaRPr lang="en-UA" sz="2400" dirty="0">
              <a:solidFill>
                <a:srgbClr val="42465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82FFAB7-0DE9-4405-F4FE-7D53670516E0}"/>
                  </a:ext>
                </a:extLst>
              </p:cNvPr>
              <p:cNvSpPr txBox="1"/>
              <p:nvPr/>
            </p:nvSpPr>
            <p:spPr>
              <a:xfrm>
                <a:off x="5018401" y="360151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82FFAB7-0DE9-4405-F4FE-7D5367051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401" y="3601518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82847151-4026-06AD-544E-FBE70CBE3AC3}"/>
                  </a:ext>
                </a:extLst>
              </p:cNvPr>
              <p:cNvSpPr txBox="1"/>
              <p:nvPr/>
            </p:nvSpPr>
            <p:spPr>
              <a:xfrm>
                <a:off x="6521983" y="4437237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82847151-4026-06AD-544E-FBE70CBE3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983" y="4437237"/>
                <a:ext cx="63146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8210A98-0BEE-B974-45AD-23700B4A4CBA}"/>
                  </a:ext>
                </a:extLst>
              </p:cNvPr>
              <p:cNvSpPr txBox="1"/>
              <p:nvPr/>
            </p:nvSpPr>
            <p:spPr>
              <a:xfrm>
                <a:off x="6014492" y="316334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8210A98-0BEE-B974-45AD-23700B4A4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492" y="3163343"/>
                <a:ext cx="631464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Parallelogram 123">
            <a:extLst>
              <a:ext uri="{FF2B5EF4-FFF2-40B4-BE49-F238E27FC236}">
                <a16:creationId xmlns:a16="http://schemas.microsoft.com/office/drawing/2014/main" id="{578BFFDF-C63A-3A42-8AE0-2B888964F943}"/>
              </a:ext>
            </a:extLst>
          </p:cNvPr>
          <p:cNvSpPr/>
          <p:nvPr/>
        </p:nvSpPr>
        <p:spPr>
          <a:xfrm>
            <a:off x="8670917" y="3446785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D0DBB59B-C6E3-B267-74D2-84AF27DE849E}"/>
              </a:ext>
            </a:extLst>
          </p:cNvPr>
          <p:cNvCxnSpPr>
            <a:cxnSpLocks/>
          </p:cNvCxnSpPr>
          <p:nvPr/>
        </p:nvCxnSpPr>
        <p:spPr>
          <a:xfrm flipV="1">
            <a:off x="8669463" y="3452043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1C56C052-EE5B-AA01-A391-BC96E3F9ED09}"/>
              </a:ext>
            </a:extLst>
          </p:cNvPr>
          <p:cNvCxnSpPr>
            <a:cxnSpLocks/>
          </p:cNvCxnSpPr>
          <p:nvPr/>
        </p:nvCxnSpPr>
        <p:spPr>
          <a:xfrm>
            <a:off x="8669463" y="4394139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0576DCEE-C462-B84F-2513-B2A5F4F72DF0}"/>
              </a:ext>
            </a:extLst>
          </p:cNvPr>
          <p:cNvCxnSpPr>
            <a:cxnSpLocks/>
          </p:cNvCxnSpPr>
          <p:nvPr/>
        </p:nvCxnSpPr>
        <p:spPr>
          <a:xfrm flipV="1">
            <a:off x="11520530" y="3446785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5AB1FA40-E693-DF48-1717-AB5921BCA6F6}"/>
              </a:ext>
            </a:extLst>
          </p:cNvPr>
          <p:cNvCxnSpPr>
            <a:cxnSpLocks/>
          </p:cNvCxnSpPr>
          <p:nvPr/>
        </p:nvCxnSpPr>
        <p:spPr>
          <a:xfrm>
            <a:off x="9080599" y="3454316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F527C0FD-DB4D-EF53-E334-B31C04A26DEA}"/>
                  </a:ext>
                </a:extLst>
              </p:cNvPr>
              <p:cNvSpPr txBox="1"/>
              <p:nvPr/>
            </p:nvSpPr>
            <p:spPr>
              <a:xfrm>
                <a:off x="8679748" y="3913010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F527C0FD-DB4D-EF53-E334-B31C04A26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748" y="3913010"/>
                <a:ext cx="631464" cy="523220"/>
              </a:xfrm>
              <a:prstGeom prst="rect">
                <a:avLst/>
              </a:prstGeom>
              <a:blipFill>
                <a:blip r:embed="rId32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" name="Parallelogram 134">
            <a:extLst>
              <a:ext uri="{FF2B5EF4-FFF2-40B4-BE49-F238E27FC236}">
                <a16:creationId xmlns:a16="http://schemas.microsoft.com/office/drawing/2014/main" id="{AE0F19FB-61B9-614C-6EF2-80A8E22895C7}"/>
              </a:ext>
            </a:extLst>
          </p:cNvPr>
          <p:cNvSpPr/>
          <p:nvPr/>
        </p:nvSpPr>
        <p:spPr>
          <a:xfrm>
            <a:off x="8694777" y="2137980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B11C074-0F97-AA00-0275-861EF7FB2ED0}"/>
              </a:ext>
            </a:extLst>
          </p:cNvPr>
          <p:cNvCxnSpPr>
            <a:cxnSpLocks/>
          </p:cNvCxnSpPr>
          <p:nvPr/>
        </p:nvCxnSpPr>
        <p:spPr>
          <a:xfrm flipV="1">
            <a:off x="8693323" y="2143238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BB2BFC50-702C-1004-B38F-2547EF2BD879}"/>
              </a:ext>
            </a:extLst>
          </p:cNvPr>
          <p:cNvCxnSpPr>
            <a:cxnSpLocks/>
          </p:cNvCxnSpPr>
          <p:nvPr/>
        </p:nvCxnSpPr>
        <p:spPr>
          <a:xfrm>
            <a:off x="8693323" y="3085334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22B386AF-2D49-5E7A-2D30-09582C25A5A6}"/>
              </a:ext>
            </a:extLst>
          </p:cNvPr>
          <p:cNvCxnSpPr>
            <a:cxnSpLocks/>
          </p:cNvCxnSpPr>
          <p:nvPr/>
        </p:nvCxnSpPr>
        <p:spPr>
          <a:xfrm flipV="1">
            <a:off x="11544390" y="2137980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03F4F46-0296-0AB7-5D5A-BF5F7A93B5DA}"/>
              </a:ext>
            </a:extLst>
          </p:cNvPr>
          <p:cNvCxnSpPr>
            <a:cxnSpLocks/>
          </p:cNvCxnSpPr>
          <p:nvPr/>
        </p:nvCxnSpPr>
        <p:spPr>
          <a:xfrm>
            <a:off x="9104459" y="2145511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E52ECEEE-2AAB-97E6-1FA9-E5DC28AFBA8A}"/>
                  </a:ext>
                </a:extLst>
              </p:cNvPr>
              <p:cNvSpPr txBox="1"/>
              <p:nvPr/>
            </p:nvSpPr>
            <p:spPr>
              <a:xfrm>
                <a:off x="8703608" y="2604205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E52ECEEE-2AAB-97E6-1FA9-E5DC28AFB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608" y="2604205"/>
                <a:ext cx="631464" cy="523220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E07BAAB4-5BFC-FC78-0E76-87961047D3F8}"/>
              </a:ext>
            </a:extLst>
          </p:cNvPr>
          <p:cNvSpPr/>
          <p:nvPr/>
        </p:nvSpPr>
        <p:spPr>
          <a:xfrm>
            <a:off x="8542944" y="5827031"/>
            <a:ext cx="3515401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мають спільних точок</a:t>
            </a:r>
            <a:endParaRPr lang="en-UA" sz="2400" dirty="0">
              <a:solidFill>
                <a:srgbClr val="DE312B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0A3C438-FBD5-EDBC-571D-F931A9BF05AF}"/>
                  </a:ext>
                </a:extLst>
              </p:cNvPr>
              <p:cNvSpPr txBox="1"/>
              <p:nvPr/>
            </p:nvSpPr>
            <p:spPr>
              <a:xfrm>
                <a:off x="8898891" y="5162735"/>
                <a:ext cx="243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0A3C438-FBD5-EDBC-571D-F931A9BF0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8891" y="5162735"/>
                <a:ext cx="2430904" cy="584775"/>
              </a:xfrm>
              <a:prstGeom prst="rect">
                <a:avLst/>
              </a:prstGeom>
              <a:blipFill>
                <a:blip r:embed="rId34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5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17" grpId="0" animBg="1"/>
      <p:bldP spid="14" grpId="0" animBg="1"/>
      <p:bldP spid="13" grpId="0" animBg="1"/>
      <p:bldP spid="2" grpId="0" animBg="1"/>
      <p:bldP spid="4" grpId="0" animBg="1"/>
      <p:bldP spid="5" grpId="0" animBg="1"/>
      <p:bldP spid="45" grpId="0"/>
      <p:bldP spid="108" grpId="0" animBg="1"/>
      <p:bldP spid="109" grpId="0" animBg="1"/>
      <p:bldP spid="110" grpId="0" animBg="1"/>
      <p:bldP spid="111" grpId="0" animBg="1"/>
      <p:bldP spid="112" grpId="0"/>
      <p:bldP spid="113" grpId="0"/>
      <p:bldP spid="12" grpId="0"/>
      <p:bldP spid="15" grpId="0" animBg="1"/>
      <p:bldP spid="118" grpId="0" animBg="1"/>
      <p:bldP spid="119" grpId="0"/>
      <p:bldP spid="120" grpId="0"/>
      <p:bldP spid="121" grpId="0"/>
      <p:bldP spid="124" grpId="0" animBg="1"/>
      <p:bldP spid="132" grpId="0"/>
      <p:bldP spid="135" grpId="0" animBg="1"/>
      <p:bldP spid="140" grpId="0"/>
      <p:bldP spid="141" grpId="0" animBg="1"/>
      <p:bldP spid="1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5412486" y="609861"/>
            <a:ext cx="6558557" cy="6150278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5381082" y="0"/>
            <a:ext cx="2207073" cy="477672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</a:t>
            </a:r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7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5412486" y="609859"/>
            <a:ext cx="5412113" cy="855468"/>
          </a:xfrm>
          <a:prstGeom prst="roundRect">
            <a:avLst>
              <a:gd name="adj" fmla="val 1885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Ознака паралельності площин</a:t>
            </a:r>
            <a:endParaRPr lang="en-UA" sz="2800" dirty="0">
              <a:solidFill>
                <a:srgbClr val="DE312B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AAC0F93-6C10-BA39-6E31-C189F5F54448}"/>
              </a:ext>
            </a:extLst>
          </p:cNvPr>
          <p:cNvSpPr>
            <a:spLocks/>
          </p:cNvSpPr>
          <p:nvPr/>
        </p:nvSpPr>
        <p:spPr>
          <a:xfrm>
            <a:off x="1138847" y="1916293"/>
            <a:ext cx="4130892" cy="4498617"/>
          </a:xfrm>
          <a:prstGeom prst="roundRect">
            <a:avLst>
              <a:gd name="adj" fmla="val 4227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прямі, які перетинаються в одній площині, паралельні двом прямим у другій площині, то ці дві площини</a:t>
            </a:r>
          </a:p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є паралельними</a:t>
            </a:r>
            <a:endParaRPr lang="en-UA" sz="3200" dirty="0">
              <a:solidFill>
                <a:srgbClr val="424651"/>
              </a:solidFill>
            </a:endParaRPr>
          </a:p>
        </p:txBody>
      </p:sp>
      <p:pic>
        <p:nvPicPr>
          <p:cNvPr id="11" name="Picture 10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168C5B39-5F7A-2EA6-972F-795BB02F083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02979" y="443090"/>
            <a:ext cx="1343302" cy="1343302"/>
          </a:xfrm>
          <a:prstGeom prst="rect">
            <a:avLst/>
          </a:prstGeom>
        </p:spPr>
      </p:pic>
      <p:pic>
        <p:nvPicPr>
          <p:cNvPr id="19" name="Picture 18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A7F9F92-7636-9664-300B-9AABFB3AED9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47431" y="708474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/>
              <p:nvPr/>
            </p:nvSpPr>
            <p:spPr>
              <a:xfrm>
                <a:off x="6360131" y="363211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131" y="3632115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AB4F22-58EB-9D60-E4A4-ED4EC043D9C9}"/>
              </a:ext>
            </a:extLst>
          </p:cNvPr>
          <p:cNvCxnSpPr>
            <a:cxnSpLocks/>
          </p:cNvCxnSpPr>
          <p:nvPr/>
        </p:nvCxnSpPr>
        <p:spPr>
          <a:xfrm flipV="1">
            <a:off x="6303202" y="3104256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444A96B-451C-A6EF-DB5B-DCCC397EDD5C}"/>
              </a:ext>
            </a:extLst>
          </p:cNvPr>
          <p:cNvCxnSpPr>
            <a:cxnSpLocks/>
          </p:cNvCxnSpPr>
          <p:nvPr/>
        </p:nvCxnSpPr>
        <p:spPr>
          <a:xfrm>
            <a:off x="6303202" y="4241845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42660C-F9CB-E9BD-AAE2-85056EB764D6}"/>
              </a:ext>
            </a:extLst>
          </p:cNvPr>
          <p:cNvCxnSpPr>
            <a:cxnSpLocks/>
          </p:cNvCxnSpPr>
          <p:nvPr/>
        </p:nvCxnSpPr>
        <p:spPr>
          <a:xfrm flipV="1">
            <a:off x="10605991" y="309790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320792-8520-7C23-19EA-9E0EF7425EDD}"/>
              </a:ext>
            </a:extLst>
          </p:cNvPr>
          <p:cNvCxnSpPr>
            <a:cxnSpLocks/>
          </p:cNvCxnSpPr>
          <p:nvPr/>
        </p:nvCxnSpPr>
        <p:spPr>
          <a:xfrm>
            <a:off x="6799652" y="3107001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05D0B6A-3EC1-CC4B-5780-E913F8A5C1D9}"/>
              </a:ext>
            </a:extLst>
          </p:cNvPr>
          <p:cNvCxnSpPr>
            <a:cxnSpLocks/>
          </p:cNvCxnSpPr>
          <p:nvPr/>
        </p:nvCxnSpPr>
        <p:spPr>
          <a:xfrm flipV="1">
            <a:off x="6332013" y="163304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8BD3FA-C9F7-4D45-D10D-44436E29EDC5}"/>
              </a:ext>
            </a:extLst>
          </p:cNvPr>
          <p:cNvCxnSpPr>
            <a:cxnSpLocks/>
          </p:cNvCxnSpPr>
          <p:nvPr/>
        </p:nvCxnSpPr>
        <p:spPr>
          <a:xfrm>
            <a:off x="6332013" y="2770636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696A1AD-F52D-EEB3-8515-D01DFF25E24B}"/>
              </a:ext>
            </a:extLst>
          </p:cNvPr>
          <p:cNvCxnSpPr>
            <a:cxnSpLocks/>
          </p:cNvCxnSpPr>
          <p:nvPr/>
        </p:nvCxnSpPr>
        <p:spPr>
          <a:xfrm flipV="1">
            <a:off x="10634802" y="1626698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6AB4E7B-E62B-D7C0-8CCD-665EA0937145}"/>
              </a:ext>
            </a:extLst>
          </p:cNvPr>
          <p:cNvCxnSpPr>
            <a:cxnSpLocks/>
          </p:cNvCxnSpPr>
          <p:nvPr/>
        </p:nvCxnSpPr>
        <p:spPr>
          <a:xfrm>
            <a:off x="6828463" y="163579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/>
              <p:nvPr/>
            </p:nvSpPr>
            <p:spPr>
              <a:xfrm>
                <a:off x="6386802" y="219685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802" y="2196851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DAFCC56-B692-8AEC-C6CF-E50EC0885361}"/>
              </a:ext>
            </a:extLst>
          </p:cNvPr>
          <p:cNvCxnSpPr>
            <a:cxnSpLocks/>
          </p:cNvCxnSpPr>
          <p:nvPr/>
        </p:nvCxnSpPr>
        <p:spPr>
          <a:xfrm flipV="1">
            <a:off x="7018266" y="1908180"/>
            <a:ext cx="3297701" cy="5753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CFAC70B-A013-91E4-A712-BACBFC8D1C9B}"/>
              </a:ext>
            </a:extLst>
          </p:cNvPr>
          <p:cNvCxnSpPr>
            <a:cxnSpLocks/>
          </p:cNvCxnSpPr>
          <p:nvPr/>
        </p:nvCxnSpPr>
        <p:spPr>
          <a:xfrm>
            <a:off x="7073055" y="1922868"/>
            <a:ext cx="2833824" cy="519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/>
              <p:nvPr/>
            </p:nvSpPr>
            <p:spPr>
              <a:xfrm>
                <a:off x="10254232" y="158597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4232" y="1585979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6DABFA3-4AC0-1716-DB60-C2FACFD79E80}"/>
                  </a:ext>
                </a:extLst>
              </p:cNvPr>
              <p:cNvSpPr txBox="1"/>
              <p:nvPr/>
            </p:nvSpPr>
            <p:spPr>
              <a:xfrm>
                <a:off x="9752085" y="220253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6DABFA3-4AC0-1716-DB60-C2FACFD79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085" y="2202531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9EDFE3B-E61F-7C9F-E49E-D0A8EF95B76E}"/>
              </a:ext>
            </a:extLst>
          </p:cNvPr>
          <p:cNvCxnSpPr>
            <a:cxnSpLocks/>
          </p:cNvCxnSpPr>
          <p:nvPr/>
        </p:nvCxnSpPr>
        <p:spPr>
          <a:xfrm flipV="1">
            <a:off x="7018266" y="3376660"/>
            <a:ext cx="3297701" cy="5753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2954BC8-A90F-37C1-671F-8AC48163E165}"/>
              </a:ext>
            </a:extLst>
          </p:cNvPr>
          <p:cNvCxnSpPr>
            <a:cxnSpLocks/>
          </p:cNvCxnSpPr>
          <p:nvPr/>
        </p:nvCxnSpPr>
        <p:spPr>
          <a:xfrm>
            <a:off x="7073055" y="3391348"/>
            <a:ext cx="2833824" cy="519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48C1763-629B-CC48-6678-AEE7C276CAC2}"/>
                  </a:ext>
                </a:extLst>
              </p:cNvPr>
              <p:cNvSpPr txBox="1"/>
              <p:nvPr/>
            </p:nvSpPr>
            <p:spPr>
              <a:xfrm>
                <a:off x="10264171" y="295521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48C1763-629B-CC48-6678-AEE7C276C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4171" y="2955214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8866BCE-86D0-4920-424A-949F33D4C410}"/>
                  </a:ext>
                </a:extLst>
              </p:cNvPr>
              <p:cNvSpPr txBox="1"/>
              <p:nvPr/>
            </p:nvSpPr>
            <p:spPr>
              <a:xfrm>
                <a:off x="9821658" y="367101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8866BCE-86D0-4920-424A-949F33D4C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658" y="3671011"/>
                <a:ext cx="631464" cy="584775"/>
              </a:xfrm>
              <a:prstGeom prst="rect">
                <a:avLst/>
              </a:prstGeom>
              <a:blipFill>
                <a:blip r:embed="rId32"/>
                <a:stretch>
                  <a:fillRect l="-3922" b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800235-1FA7-E5B1-64A7-9497CC9B8127}"/>
                  </a:ext>
                </a:extLst>
              </p:cNvPr>
              <p:cNvSpPr txBox="1"/>
              <p:nvPr/>
            </p:nvSpPr>
            <p:spPr>
              <a:xfrm>
                <a:off x="5548997" y="4496303"/>
                <a:ext cx="12794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800235-1FA7-E5B1-64A7-9497CC9B8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97" y="4496303"/>
                <a:ext cx="1279466" cy="584775"/>
              </a:xfrm>
              <a:prstGeom prst="rect">
                <a:avLst/>
              </a:prstGeom>
              <a:blipFill>
                <a:blip r:embed="rId33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29E7F0A-5739-E938-DE48-F650CEFBF9E1}"/>
                  </a:ext>
                </a:extLst>
              </p:cNvPr>
              <p:cNvSpPr txBox="1"/>
              <p:nvPr/>
            </p:nvSpPr>
            <p:spPr>
              <a:xfrm>
                <a:off x="5548997" y="5081078"/>
                <a:ext cx="12794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29E7F0A-5739-E938-DE48-F650CEFBF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97" y="5081078"/>
                <a:ext cx="1279466" cy="584775"/>
              </a:xfrm>
              <a:prstGeom prst="rect">
                <a:avLst/>
              </a:prstGeom>
              <a:blipFill>
                <a:blip r:embed="rId34"/>
                <a:stretch>
                  <a:fillRect l="-980" b="-652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22720F4-EE20-78B9-EC45-CA73F40F5CB6}"/>
                  </a:ext>
                </a:extLst>
              </p:cNvPr>
              <p:cNvSpPr txBox="1"/>
              <p:nvPr/>
            </p:nvSpPr>
            <p:spPr>
              <a:xfrm>
                <a:off x="5548996" y="5659001"/>
                <a:ext cx="41487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22720F4-EE20-78B9-EC45-CA73F40F5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96" y="5659001"/>
                <a:ext cx="4148737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34473EC-4035-79DF-503E-1062A6468502}"/>
                  </a:ext>
                </a:extLst>
              </p:cNvPr>
              <p:cNvSpPr txBox="1"/>
              <p:nvPr/>
            </p:nvSpPr>
            <p:spPr>
              <a:xfrm>
                <a:off x="5556688" y="6136271"/>
                <a:ext cx="41487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34473EC-4035-79DF-503E-1062A6468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688" y="6136271"/>
                <a:ext cx="4148737" cy="584775"/>
              </a:xfrm>
              <a:prstGeom prst="rect">
                <a:avLst/>
              </a:prstGeom>
              <a:blipFill>
                <a:blip r:embed="rId36"/>
                <a:stretch>
                  <a:fillRect l="-305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3CC17B6-A61F-B605-ADA3-4250105E27FB}"/>
              </a:ext>
            </a:extLst>
          </p:cNvPr>
          <p:cNvCxnSpPr>
            <a:cxnSpLocks/>
          </p:cNvCxnSpPr>
          <p:nvPr/>
        </p:nvCxnSpPr>
        <p:spPr>
          <a:xfrm>
            <a:off x="9602199" y="4603794"/>
            <a:ext cx="0" cy="20109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ight Arrow 103">
            <a:extLst>
              <a:ext uri="{FF2B5EF4-FFF2-40B4-BE49-F238E27FC236}">
                <a16:creationId xmlns:a16="http://schemas.microsoft.com/office/drawing/2014/main" id="{FD6622C4-6D3C-AD9D-25CA-84E2F9080B2B}"/>
              </a:ext>
            </a:extLst>
          </p:cNvPr>
          <p:cNvSpPr/>
          <p:nvPr/>
        </p:nvSpPr>
        <p:spPr>
          <a:xfrm>
            <a:off x="9748546" y="5518616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E560EE-74BB-0A44-3770-76B68B3CE596}"/>
                  </a:ext>
                </a:extLst>
              </p:cNvPr>
              <p:cNvSpPr txBox="1"/>
              <p:nvPr/>
            </p:nvSpPr>
            <p:spPr>
              <a:xfrm>
                <a:off x="10491519" y="5334859"/>
                <a:ext cx="12794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E560EE-74BB-0A44-3770-76B68B3CE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1519" y="5334859"/>
                <a:ext cx="1279466" cy="584775"/>
              </a:xfrm>
              <a:prstGeom prst="rect">
                <a:avLst/>
              </a:prstGeom>
              <a:blipFill>
                <a:blip r:embed="rId3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71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8" grpId="0" animBg="1"/>
      <p:bldP spid="109" grpId="0" animBg="1"/>
      <p:bldP spid="9" grpId="0" animBg="1"/>
      <p:bldP spid="26" grpId="0"/>
      <p:bldP spid="33" grpId="0"/>
      <p:bldP spid="51" grpId="0"/>
      <p:bldP spid="55" grpId="0"/>
      <p:bldP spid="68" grpId="0"/>
      <p:bldP spid="69" grpId="0"/>
      <p:bldP spid="70" grpId="0"/>
      <p:bldP spid="71" grpId="0"/>
      <p:bldP spid="72" grpId="0"/>
      <p:bldP spid="73" grpId="0"/>
      <p:bldP spid="104" grpId="0" animBg="1"/>
      <p:bldP spid="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Arc 39">
            <a:extLst>
              <a:ext uri="{FF2B5EF4-FFF2-40B4-BE49-F238E27FC236}">
                <a16:creationId xmlns:a16="http://schemas.microsoft.com/office/drawing/2014/main" id="{6D599A12-F022-F961-71D0-ED08F701F48B}"/>
              </a:ext>
            </a:extLst>
          </p:cNvPr>
          <p:cNvSpPr/>
          <p:nvPr/>
        </p:nvSpPr>
        <p:spPr>
          <a:xfrm>
            <a:off x="6979433" y="2382566"/>
            <a:ext cx="141103" cy="390512"/>
          </a:xfrm>
          <a:custGeom>
            <a:avLst/>
            <a:gdLst>
              <a:gd name="connsiteX0" fmla="*/ 188728 w 377456"/>
              <a:gd name="connsiteY0" fmla="*/ 0 h 406373"/>
              <a:gd name="connsiteX1" fmla="*/ 377456 w 377456"/>
              <a:gd name="connsiteY1" fmla="*/ 203187 h 406373"/>
              <a:gd name="connsiteX2" fmla="*/ 188728 w 377456"/>
              <a:gd name="connsiteY2" fmla="*/ 203187 h 406373"/>
              <a:gd name="connsiteX3" fmla="*/ 188728 w 377456"/>
              <a:gd name="connsiteY3" fmla="*/ 0 h 406373"/>
              <a:gd name="connsiteX0" fmla="*/ 188728 w 377456"/>
              <a:gd name="connsiteY0" fmla="*/ 0 h 406373"/>
              <a:gd name="connsiteX1" fmla="*/ 377456 w 377456"/>
              <a:gd name="connsiteY1" fmla="*/ 203187 h 406373"/>
              <a:gd name="connsiteX0" fmla="*/ 0 w 188728"/>
              <a:gd name="connsiteY0" fmla="*/ 76200 h 279387"/>
              <a:gd name="connsiteX1" fmla="*/ 188728 w 188728"/>
              <a:gd name="connsiteY1" fmla="*/ 279387 h 279387"/>
              <a:gd name="connsiteX2" fmla="*/ 0 w 188728"/>
              <a:gd name="connsiteY2" fmla="*/ 279387 h 279387"/>
              <a:gd name="connsiteX3" fmla="*/ 0 w 188728"/>
              <a:gd name="connsiteY3" fmla="*/ 76200 h 279387"/>
              <a:gd name="connsiteX0" fmla="*/ 19050 w 188728"/>
              <a:gd name="connsiteY0" fmla="*/ 0 h 279387"/>
              <a:gd name="connsiteX1" fmla="*/ 188728 w 188728"/>
              <a:gd name="connsiteY1" fmla="*/ 279387 h 279387"/>
              <a:gd name="connsiteX0" fmla="*/ 0 w 188728"/>
              <a:gd name="connsiteY0" fmla="*/ 76200 h 393687"/>
              <a:gd name="connsiteX1" fmla="*/ 188728 w 188728"/>
              <a:gd name="connsiteY1" fmla="*/ 279387 h 393687"/>
              <a:gd name="connsiteX2" fmla="*/ 0 w 188728"/>
              <a:gd name="connsiteY2" fmla="*/ 279387 h 393687"/>
              <a:gd name="connsiteX3" fmla="*/ 0 w 188728"/>
              <a:gd name="connsiteY3" fmla="*/ 76200 h 393687"/>
              <a:gd name="connsiteX0" fmla="*/ 19050 w 188728"/>
              <a:gd name="connsiteY0" fmla="*/ 0 h 393687"/>
              <a:gd name="connsiteX1" fmla="*/ 134753 w 188728"/>
              <a:gd name="connsiteY1" fmla="*/ 393687 h 393687"/>
              <a:gd name="connsiteX0" fmla="*/ 0 w 217303"/>
              <a:gd name="connsiteY0" fmla="*/ 103676 h 421163"/>
              <a:gd name="connsiteX1" fmla="*/ 217303 w 217303"/>
              <a:gd name="connsiteY1" fmla="*/ 36988 h 421163"/>
              <a:gd name="connsiteX2" fmla="*/ 0 w 217303"/>
              <a:gd name="connsiteY2" fmla="*/ 306863 h 421163"/>
              <a:gd name="connsiteX3" fmla="*/ 0 w 217303"/>
              <a:gd name="connsiteY3" fmla="*/ 103676 h 421163"/>
              <a:gd name="connsiteX0" fmla="*/ 19050 w 217303"/>
              <a:gd name="connsiteY0" fmla="*/ 27476 h 421163"/>
              <a:gd name="connsiteX1" fmla="*/ 134753 w 217303"/>
              <a:gd name="connsiteY1" fmla="*/ 421163 h 421163"/>
              <a:gd name="connsiteX0" fmla="*/ 0 w 134753"/>
              <a:gd name="connsiteY0" fmla="*/ 76200 h 393687"/>
              <a:gd name="connsiteX1" fmla="*/ 0 w 134753"/>
              <a:gd name="connsiteY1" fmla="*/ 279387 h 393687"/>
              <a:gd name="connsiteX2" fmla="*/ 0 w 134753"/>
              <a:gd name="connsiteY2" fmla="*/ 76200 h 393687"/>
              <a:gd name="connsiteX0" fmla="*/ 19050 w 134753"/>
              <a:gd name="connsiteY0" fmla="*/ 0 h 393687"/>
              <a:gd name="connsiteX1" fmla="*/ 134753 w 134753"/>
              <a:gd name="connsiteY1" fmla="*/ 393687 h 393687"/>
              <a:gd name="connsiteX0" fmla="*/ 0 w 134753"/>
              <a:gd name="connsiteY0" fmla="*/ 76200 h 393687"/>
              <a:gd name="connsiteX1" fmla="*/ 0 w 134753"/>
              <a:gd name="connsiteY1" fmla="*/ 279387 h 393687"/>
              <a:gd name="connsiteX2" fmla="*/ 0 w 134753"/>
              <a:gd name="connsiteY2" fmla="*/ 76200 h 393687"/>
              <a:gd name="connsiteX0" fmla="*/ 19050 w 134753"/>
              <a:gd name="connsiteY0" fmla="*/ 0 h 393687"/>
              <a:gd name="connsiteX1" fmla="*/ 134753 w 134753"/>
              <a:gd name="connsiteY1" fmla="*/ 393687 h 393687"/>
              <a:gd name="connsiteX0" fmla="*/ 0 w 134753"/>
              <a:gd name="connsiteY0" fmla="*/ 76200 h 393687"/>
              <a:gd name="connsiteX1" fmla="*/ 0 w 134753"/>
              <a:gd name="connsiteY1" fmla="*/ 279387 h 393687"/>
              <a:gd name="connsiteX2" fmla="*/ 0 w 134753"/>
              <a:gd name="connsiteY2" fmla="*/ 76200 h 393687"/>
              <a:gd name="connsiteX0" fmla="*/ 19050 w 134753"/>
              <a:gd name="connsiteY0" fmla="*/ 0 h 393687"/>
              <a:gd name="connsiteX1" fmla="*/ 134753 w 134753"/>
              <a:gd name="connsiteY1" fmla="*/ 393687 h 393687"/>
              <a:gd name="connsiteX0" fmla="*/ 0 w 141103"/>
              <a:gd name="connsiteY0" fmla="*/ 76200 h 390512"/>
              <a:gd name="connsiteX1" fmla="*/ 0 w 141103"/>
              <a:gd name="connsiteY1" fmla="*/ 279387 h 390512"/>
              <a:gd name="connsiteX2" fmla="*/ 0 w 141103"/>
              <a:gd name="connsiteY2" fmla="*/ 76200 h 390512"/>
              <a:gd name="connsiteX0" fmla="*/ 19050 w 141103"/>
              <a:gd name="connsiteY0" fmla="*/ 0 h 390512"/>
              <a:gd name="connsiteX1" fmla="*/ 141103 w 141103"/>
              <a:gd name="connsiteY1" fmla="*/ 390512 h 390512"/>
              <a:gd name="connsiteX0" fmla="*/ 0 w 141103"/>
              <a:gd name="connsiteY0" fmla="*/ 76200 h 390512"/>
              <a:gd name="connsiteX1" fmla="*/ 0 w 141103"/>
              <a:gd name="connsiteY1" fmla="*/ 279387 h 390512"/>
              <a:gd name="connsiteX2" fmla="*/ 0 w 141103"/>
              <a:gd name="connsiteY2" fmla="*/ 76200 h 390512"/>
              <a:gd name="connsiteX0" fmla="*/ 19050 w 141103"/>
              <a:gd name="connsiteY0" fmla="*/ 0 h 390512"/>
              <a:gd name="connsiteX1" fmla="*/ 141103 w 141103"/>
              <a:gd name="connsiteY1" fmla="*/ 390512 h 390512"/>
              <a:gd name="connsiteX0" fmla="*/ 0 w 141103"/>
              <a:gd name="connsiteY0" fmla="*/ 76200 h 390512"/>
              <a:gd name="connsiteX1" fmla="*/ 0 w 141103"/>
              <a:gd name="connsiteY1" fmla="*/ 279387 h 390512"/>
              <a:gd name="connsiteX2" fmla="*/ 0 w 141103"/>
              <a:gd name="connsiteY2" fmla="*/ 76200 h 390512"/>
              <a:gd name="connsiteX0" fmla="*/ 19050 w 141103"/>
              <a:gd name="connsiteY0" fmla="*/ 0 h 390512"/>
              <a:gd name="connsiteX1" fmla="*/ 141103 w 141103"/>
              <a:gd name="connsiteY1" fmla="*/ 390512 h 390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1103" h="390512" stroke="0" extrusionOk="0">
                <a:moveTo>
                  <a:pt x="0" y="76200"/>
                </a:moveTo>
                <a:lnTo>
                  <a:pt x="0" y="279387"/>
                </a:lnTo>
                <a:lnTo>
                  <a:pt x="0" y="76200"/>
                </a:lnTo>
                <a:close/>
              </a:path>
              <a:path w="141103" h="390512" fill="none">
                <a:moveTo>
                  <a:pt x="19050" y="0"/>
                </a:moveTo>
                <a:cubicBezTo>
                  <a:pt x="94707" y="152400"/>
                  <a:pt x="125228" y="300520"/>
                  <a:pt x="141103" y="390512"/>
                </a:cubicBezTo>
              </a:path>
            </a:pathLst>
          </a:cu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B7079FE-C86F-41AD-1B79-7030D057DFE1}"/>
              </a:ext>
            </a:extLst>
          </p:cNvPr>
          <p:cNvCxnSpPr>
            <a:cxnSpLocks/>
          </p:cNvCxnSpPr>
          <p:nvPr/>
        </p:nvCxnSpPr>
        <p:spPr>
          <a:xfrm flipV="1">
            <a:off x="6917635" y="2791906"/>
            <a:ext cx="195434" cy="40083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arallelogram 36">
            <a:extLst>
              <a:ext uri="{FF2B5EF4-FFF2-40B4-BE49-F238E27FC236}">
                <a16:creationId xmlns:a16="http://schemas.microsoft.com/office/drawing/2014/main" id="{0D05BB9D-161E-B9EC-E3A0-604298076F04}"/>
              </a:ext>
            </a:extLst>
          </p:cNvPr>
          <p:cNvSpPr/>
          <p:nvPr/>
        </p:nvSpPr>
        <p:spPr>
          <a:xfrm>
            <a:off x="6608104" y="2379211"/>
            <a:ext cx="510305" cy="1237997"/>
          </a:xfrm>
          <a:custGeom>
            <a:avLst/>
            <a:gdLst>
              <a:gd name="connsiteX0" fmla="*/ 0 w 1242533"/>
              <a:gd name="connsiteY0" fmla="*/ 833262 h 833262"/>
              <a:gd name="connsiteX1" fmla="*/ 400132 w 1242533"/>
              <a:gd name="connsiteY1" fmla="*/ 0 h 833262"/>
              <a:gd name="connsiteX2" fmla="*/ 1242533 w 1242533"/>
              <a:gd name="connsiteY2" fmla="*/ 0 h 833262"/>
              <a:gd name="connsiteX3" fmla="*/ 842401 w 1242533"/>
              <a:gd name="connsiteY3" fmla="*/ 833262 h 833262"/>
              <a:gd name="connsiteX4" fmla="*/ 0 w 1242533"/>
              <a:gd name="connsiteY4" fmla="*/ 833262 h 833262"/>
              <a:gd name="connsiteX0" fmla="*/ 0 w 1242533"/>
              <a:gd name="connsiteY0" fmla="*/ 833262 h 1237997"/>
              <a:gd name="connsiteX1" fmla="*/ 400132 w 1242533"/>
              <a:gd name="connsiteY1" fmla="*/ 0 h 1237997"/>
              <a:gd name="connsiteX2" fmla="*/ 1242533 w 1242533"/>
              <a:gd name="connsiteY2" fmla="*/ 0 h 1237997"/>
              <a:gd name="connsiteX3" fmla="*/ 107883 w 1242533"/>
              <a:gd name="connsiteY3" fmla="*/ 1237997 h 1237997"/>
              <a:gd name="connsiteX4" fmla="*/ 0 w 1242533"/>
              <a:gd name="connsiteY4" fmla="*/ 833262 h 1237997"/>
              <a:gd name="connsiteX0" fmla="*/ 0 w 523005"/>
              <a:gd name="connsiteY0" fmla="*/ 833262 h 1237997"/>
              <a:gd name="connsiteX1" fmla="*/ 400132 w 523005"/>
              <a:gd name="connsiteY1" fmla="*/ 0 h 1237997"/>
              <a:gd name="connsiteX2" fmla="*/ 523005 w 523005"/>
              <a:gd name="connsiteY2" fmla="*/ 404734 h 1237997"/>
              <a:gd name="connsiteX3" fmla="*/ 107883 w 523005"/>
              <a:gd name="connsiteY3" fmla="*/ 1237997 h 1237997"/>
              <a:gd name="connsiteX4" fmla="*/ 0 w 523005"/>
              <a:gd name="connsiteY4" fmla="*/ 833262 h 1237997"/>
              <a:gd name="connsiteX0" fmla="*/ 0 w 523005"/>
              <a:gd name="connsiteY0" fmla="*/ 833262 h 1237997"/>
              <a:gd name="connsiteX1" fmla="*/ 400132 w 523005"/>
              <a:gd name="connsiteY1" fmla="*/ 0 h 1237997"/>
              <a:gd name="connsiteX2" fmla="*/ 523005 w 523005"/>
              <a:gd name="connsiteY2" fmla="*/ 404734 h 1237997"/>
              <a:gd name="connsiteX3" fmla="*/ 107883 w 523005"/>
              <a:gd name="connsiteY3" fmla="*/ 1237997 h 1237997"/>
              <a:gd name="connsiteX4" fmla="*/ 0 w 523005"/>
              <a:gd name="connsiteY4" fmla="*/ 833262 h 1237997"/>
              <a:gd name="connsiteX0" fmla="*/ 0 w 523005"/>
              <a:gd name="connsiteY0" fmla="*/ 833262 h 1237997"/>
              <a:gd name="connsiteX1" fmla="*/ 409657 w 523005"/>
              <a:gd name="connsiteY1" fmla="*/ 0 h 1237997"/>
              <a:gd name="connsiteX2" fmla="*/ 523005 w 523005"/>
              <a:gd name="connsiteY2" fmla="*/ 404734 h 1237997"/>
              <a:gd name="connsiteX3" fmla="*/ 107883 w 523005"/>
              <a:gd name="connsiteY3" fmla="*/ 1237997 h 1237997"/>
              <a:gd name="connsiteX4" fmla="*/ 0 w 523005"/>
              <a:gd name="connsiteY4" fmla="*/ 833262 h 1237997"/>
              <a:gd name="connsiteX0" fmla="*/ 0 w 523005"/>
              <a:gd name="connsiteY0" fmla="*/ 833262 h 1237997"/>
              <a:gd name="connsiteX1" fmla="*/ 409657 w 523005"/>
              <a:gd name="connsiteY1" fmla="*/ 0 h 1237997"/>
              <a:gd name="connsiteX2" fmla="*/ 523005 w 523005"/>
              <a:gd name="connsiteY2" fmla="*/ 404734 h 1237997"/>
              <a:gd name="connsiteX3" fmla="*/ 107883 w 523005"/>
              <a:gd name="connsiteY3" fmla="*/ 1237997 h 1237997"/>
              <a:gd name="connsiteX4" fmla="*/ 0 w 523005"/>
              <a:gd name="connsiteY4" fmla="*/ 833262 h 1237997"/>
              <a:gd name="connsiteX0" fmla="*/ 0 w 510305"/>
              <a:gd name="connsiteY0" fmla="*/ 823737 h 1237997"/>
              <a:gd name="connsiteX1" fmla="*/ 396957 w 510305"/>
              <a:gd name="connsiteY1" fmla="*/ 0 h 1237997"/>
              <a:gd name="connsiteX2" fmla="*/ 510305 w 510305"/>
              <a:gd name="connsiteY2" fmla="*/ 404734 h 1237997"/>
              <a:gd name="connsiteX3" fmla="*/ 95183 w 510305"/>
              <a:gd name="connsiteY3" fmla="*/ 1237997 h 1237997"/>
              <a:gd name="connsiteX4" fmla="*/ 0 w 510305"/>
              <a:gd name="connsiteY4" fmla="*/ 823737 h 1237997"/>
              <a:gd name="connsiteX0" fmla="*/ 0 w 510305"/>
              <a:gd name="connsiteY0" fmla="*/ 823737 h 1237997"/>
              <a:gd name="connsiteX1" fmla="*/ 396957 w 510305"/>
              <a:gd name="connsiteY1" fmla="*/ 0 h 1237997"/>
              <a:gd name="connsiteX2" fmla="*/ 510305 w 510305"/>
              <a:gd name="connsiteY2" fmla="*/ 404734 h 1237997"/>
              <a:gd name="connsiteX3" fmla="*/ 95183 w 510305"/>
              <a:gd name="connsiteY3" fmla="*/ 1237997 h 1237997"/>
              <a:gd name="connsiteX4" fmla="*/ 0 w 510305"/>
              <a:gd name="connsiteY4" fmla="*/ 823737 h 1237997"/>
              <a:gd name="connsiteX0" fmla="*/ 0 w 510305"/>
              <a:gd name="connsiteY0" fmla="*/ 823737 h 1237997"/>
              <a:gd name="connsiteX1" fmla="*/ 396957 w 510305"/>
              <a:gd name="connsiteY1" fmla="*/ 0 h 1237997"/>
              <a:gd name="connsiteX2" fmla="*/ 510305 w 510305"/>
              <a:gd name="connsiteY2" fmla="*/ 404734 h 1237997"/>
              <a:gd name="connsiteX3" fmla="*/ 95183 w 510305"/>
              <a:gd name="connsiteY3" fmla="*/ 1237997 h 1237997"/>
              <a:gd name="connsiteX4" fmla="*/ 0 w 510305"/>
              <a:gd name="connsiteY4" fmla="*/ 823737 h 123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305" h="1237997">
                <a:moveTo>
                  <a:pt x="0" y="823737"/>
                </a:moveTo>
                <a:lnTo>
                  <a:pt x="396957" y="0"/>
                </a:lnTo>
                <a:cubicBezTo>
                  <a:pt x="466490" y="157136"/>
                  <a:pt x="501097" y="320623"/>
                  <a:pt x="510305" y="404734"/>
                </a:cubicBezTo>
                <a:lnTo>
                  <a:pt x="95183" y="1237997"/>
                </a:lnTo>
                <a:cubicBezTo>
                  <a:pt x="72980" y="1131660"/>
                  <a:pt x="57128" y="980874"/>
                  <a:pt x="0" y="823737"/>
                </a:cubicBezTo>
                <a:close/>
              </a:path>
            </a:pathLst>
          </a:cu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5" name="Parallelogram 34">
            <a:extLst>
              <a:ext uri="{FF2B5EF4-FFF2-40B4-BE49-F238E27FC236}">
                <a16:creationId xmlns:a16="http://schemas.microsoft.com/office/drawing/2014/main" id="{0AACED50-E63B-D152-6E30-862CD1E983A0}"/>
              </a:ext>
            </a:extLst>
          </p:cNvPr>
          <p:cNvSpPr/>
          <p:nvPr/>
        </p:nvSpPr>
        <p:spPr>
          <a:xfrm>
            <a:off x="1363946" y="2371726"/>
            <a:ext cx="6640028" cy="833262"/>
          </a:xfrm>
          <a:prstGeom prst="parallelogram">
            <a:avLst>
              <a:gd name="adj" fmla="val 48020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5F7BB3E-643E-A9A8-43FA-9A2277CDE79E}"/>
              </a:ext>
            </a:extLst>
          </p:cNvPr>
          <p:cNvCxnSpPr>
            <a:cxnSpLocks/>
          </p:cNvCxnSpPr>
          <p:nvPr/>
        </p:nvCxnSpPr>
        <p:spPr>
          <a:xfrm flipV="1">
            <a:off x="6710707" y="3199749"/>
            <a:ext cx="202413" cy="41515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8484403" y="0"/>
            <a:ext cx="2207073" cy="477672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</a:t>
            </a:r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7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1548351" y="303086"/>
            <a:ext cx="6237354" cy="613549"/>
          </a:xfrm>
          <a:prstGeom prst="roundRect">
            <a:avLst>
              <a:gd name="adj" fmla="val 1885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Ознака паралельності площин</a:t>
            </a:r>
            <a:endParaRPr lang="en-UA" sz="2800" dirty="0">
              <a:solidFill>
                <a:srgbClr val="DE312B"/>
              </a:solidFill>
            </a:endParaRPr>
          </a:p>
        </p:txBody>
      </p:sp>
      <p:pic>
        <p:nvPicPr>
          <p:cNvPr id="19" name="Picture 18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A7F9F92-7636-9664-300B-9AABFB3AED9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214189" y="149043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/>
              <p:nvPr/>
            </p:nvSpPr>
            <p:spPr>
              <a:xfrm>
                <a:off x="7379231" y="227186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9231" y="2271867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 l="-2000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AB4F22-58EB-9D60-E4A4-ED4EC043D9C9}"/>
              </a:ext>
            </a:extLst>
          </p:cNvPr>
          <p:cNvCxnSpPr>
            <a:cxnSpLocks/>
          </p:cNvCxnSpPr>
          <p:nvPr/>
        </p:nvCxnSpPr>
        <p:spPr>
          <a:xfrm flipV="1">
            <a:off x="1352473" y="2373462"/>
            <a:ext cx="406269" cy="83326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444A96B-451C-A6EF-DB5B-DCCC397EDD5C}"/>
              </a:ext>
            </a:extLst>
          </p:cNvPr>
          <p:cNvCxnSpPr>
            <a:cxnSpLocks/>
          </p:cNvCxnSpPr>
          <p:nvPr/>
        </p:nvCxnSpPr>
        <p:spPr>
          <a:xfrm>
            <a:off x="1352473" y="3204988"/>
            <a:ext cx="6245232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42660C-F9CB-E9BD-AAE2-85056EB764D6}"/>
              </a:ext>
            </a:extLst>
          </p:cNvPr>
          <p:cNvCxnSpPr>
            <a:cxnSpLocks/>
          </p:cNvCxnSpPr>
          <p:nvPr/>
        </p:nvCxnSpPr>
        <p:spPr>
          <a:xfrm flipV="1">
            <a:off x="7597705" y="2371726"/>
            <a:ext cx="406269" cy="83326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320792-8520-7C23-19EA-9E0EF7425EDD}"/>
              </a:ext>
            </a:extLst>
          </p:cNvPr>
          <p:cNvCxnSpPr>
            <a:cxnSpLocks/>
          </p:cNvCxnSpPr>
          <p:nvPr/>
        </p:nvCxnSpPr>
        <p:spPr>
          <a:xfrm>
            <a:off x="1758742" y="2375468"/>
            <a:ext cx="6245232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9EDFE3B-E61F-7C9F-E49E-D0A8EF95B76E}"/>
              </a:ext>
            </a:extLst>
          </p:cNvPr>
          <p:cNvCxnSpPr>
            <a:cxnSpLocks/>
          </p:cNvCxnSpPr>
          <p:nvPr/>
        </p:nvCxnSpPr>
        <p:spPr>
          <a:xfrm flipV="1">
            <a:off x="1937645" y="2572577"/>
            <a:ext cx="2698670" cy="42057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2954BC8-A90F-37C1-671F-8AC48163E165}"/>
              </a:ext>
            </a:extLst>
          </p:cNvPr>
          <p:cNvCxnSpPr>
            <a:cxnSpLocks/>
          </p:cNvCxnSpPr>
          <p:nvPr/>
        </p:nvCxnSpPr>
        <p:spPr>
          <a:xfrm>
            <a:off x="1982481" y="2583313"/>
            <a:ext cx="2319057" cy="37997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48C1763-629B-CC48-6678-AEE7C276CAC2}"/>
                  </a:ext>
                </a:extLst>
              </p:cNvPr>
              <p:cNvSpPr txBox="1"/>
              <p:nvPr/>
            </p:nvSpPr>
            <p:spPr>
              <a:xfrm>
                <a:off x="4581501" y="217896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48C1763-629B-CC48-6678-AEE7C276C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501" y="2178966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8866BCE-86D0-4920-424A-949F33D4C410}"/>
                  </a:ext>
                </a:extLst>
              </p:cNvPr>
              <p:cNvSpPr txBox="1"/>
              <p:nvPr/>
            </p:nvSpPr>
            <p:spPr>
              <a:xfrm>
                <a:off x="4207986" y="266195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8866BCE-86D0-4920-424A-949F33D4C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986" y="2661953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 l="-392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Parallelogram 35">
            <a:extLst>
              <a:ext uri="{FF2B5EF4-FFF2-40B4-BE49-F238E27FC236}">
                <a16:creationId xmlns:a16="http://schemas.microsoft.com/office/drawing/2014/main" id="{3A76386A-7B04-7ACA-997D-C1882DF3D1DB}"/>
              </a:ext>
            </a:extLst>
          </p:cNvPr>
          <p:cNvSpPr/>
          <p:nvPr/>
        </p:nvSpPr>
        <p:spPr>
          <a:xfrm>
            <a:off x="1376049" y="1291663"/>
            <a:ext cx="5630705" cy="1910566"/>
          </a:xfrm>
          <a:custGeom>
            <a:avLst/>
            <a:gdLst>
              <a:gd name="connsiteX0" fmla="*/ 0 w 6640028"/>
              <a:gd name="connsiteY0" fmla="*/ 833262 h 833262"/>
              <a:gd name="connsiteX1" fmla="*/ 400132 w 6640028"/>
              <a:gd name="connsiteY1" fmla="*/ 0 h 833262"/>
              <a:gd name="connsiteX2" fmla="*/ 6640028 w 6640028"/>
              <a:gd name="connsiteY2" fmla="*/ 0 h 833262"/>
              <a:gd name="connsiteX3" fmla="*/ 6239896 w 6640028"/>
              <a:gd name="connsiteY3" fmla="*/ 833262 h 833262"/>
              <a:gd name="connsiteX4" fmla="*/ 0 w 6640028"/>
              <a:gd name="connsiteY4" fmla="*/ 833262 h 833262"/>
              <a:gd name="connsiteX0" fmla="*/ 0 w 6640028"/>
              <a:gd name="connsiteY0" fmla="*/ 833262 h 1901571"/>
              <a:gd name="connsiteX1" fmla="*/ 400132 w 6640028"/>
              <a:gd name="connsiteY1" fmla="*/ 0 h 1901571"/>
              <a:gd name="connsiteX2" fmla="*/ 6640028 w 6640028"/>
              <a:gd name="connsiteY2" fmla="*/ 0 h 1901571"/>
              <a:gd name="connsiteX3" fmla="*/ 5234962 w 6640028"/>
              <a:gd name="connsiteY3" fmla="*/ 1901571 h 1901571"/>
              <a:gd name="connsiteX4" fmla="*/ 0 w 6640028"/>
              <a:gd name="connsiteY4" fmla="*/ 833262 h 1901571"/>
              <a:gd name="connsiteX0" fmla="*/ 0 w 5630566"/>
              <a:gd name="connsiteY0" fmla="*/ 833262 h 1901571"/>
              <a:gd name="connsiteX1" fmla="*/ 400132 w 5630566"/>
              <a:gd name="connsiteY1" fmla="*/ 0 h 1901571"/>
              <a:gd name="connsiteX2" fmla="*/ 5630566 w 5630566"/>
              <a:gd name="connsiteY2" fmla="*/ 1077362 h 1901571"/>
              <a:gd name="connsiteX3" fmla="*/ 5234962 w 5630566"/>
              <a:gd name="connsiteY3" fmla="*/ 1901571 h 1901571"/>
              <a:gd name="connsiteX4" fmla="*/ 0 w 5630566"/>
              <a:gd name="connsiteY4" fmla="*/ 833262 h 1901571"/>
              <a:gd name="connsiteX0" fmla="*/ 0 w 5630566"/>
              <a:gd name="connsiteY0" fmla="*/ 900642 h 1968951"/>
              <a:gd name="connsiteX1" fmla="*/ 400132 w 5630566"/>
              <a:gd name="connsiteY1" fmla="*/ 67380 h 1968951"/>
              <a:gd name="connsiteX2" fmla="*/ 3920228 w 5630566"/>
              <a:gd name="connsiteY2" fmla="*/ 65895 h 1968951"/>
              <a:gd name="connsiteX3" fmla="*/ 5630566 w 5630566"/>
              <a:gd name="connsiteY3" fmla="*/ 1144742 h 1968951"/>
              <a:gd name="connsiteX4" fmla="*/ 5234962 w 5630566"/>
              <a:gd name="connsiteY4" fmla="*/ 1968951 h 1968951"/>
              <a:gd name="connsiteX5" fmla="*/ 0 w 5630566"/>
              <a:gd name="connsiteY5" fmla="*/ 900642 h 1968951"/>
              <a:gd name="connsiteX0" fmla="*/ 0 w 5630566"/>
              <a:gd name="connsiteY0" fmla="*/ 900642 h 1968951"/>
              <a:gd name="connsiteX1" fmla="*/ 400132 w 5630566"/>
              <a:gd name="connsiteY1" fmla="*/ 67380 h 1968951"/>
              <a:gd name="connsiteX2" fmla="*/ 3920228 w 5630566"/>
              <a:gd name="connsiteY2" fmla="*/ 65895 h 1968951"/>
              <a:gd name="connsiteX3" fmla="*/ 5630566 w 5630566"/>
              <a:gd name="connsiteY3" fmla="*/ 1144742 h 1968951"/>
              <a:gd name="connsiteX4" fmla="*/ 5234962 w 5630566"/>
              <a:gd name="connsiteY4" fmla="*/ 1968951 h 1968951"/>
              <a:gd name="connsiteX5" fmla="*/ 3530929 w 5630566"/>
              <a:gd name="connsiteY5" fmla="*/ 898814 h 1968951"/>
              <a:gd name="connsiteX6" fmla="*/ 0 w 5630566"/>
              <a:gd name="connsiteY6" fmla="*/ 900642 h 1968951"/>
              <a:gd name="connsiteX0" fmla="*/ 0 w 5630566"/>
              <a:gd name="connsiteY0" fmla="*/ 935524 h 2003833"/>
              <a:gd name="connsiteX1" fmla="*/ 400132 w 5630566"/>
              <a:gd name="connsiteY1" fmla="*/ 102262 h 2003833"/>
              <a:gd name="connsiteX2" fmla="*/ 3920228 w 5630566"/>
              <a:gd name="connsiteY2" fmla="*/ 100777 h 2003833"/>
              <a:gd name="connsiteX3" fmla="*/ 5630566 w 5630566"/>
              <a:gd name="connsiteY3" fmla="*/ 1179624 h 2003833"/>
              <a:gd name="connsiteX4" fmla="*/ 5234962 w 5630566"/>
              <a:gd name="connsiteY4" fmla="*/ 2003833 h 2003833"/>
              <a:gd name="connsiteX5" fmla="*/ 3530929 w 5630566"/>
              <a:gd name="connsiteY5" fmla="*/ 933696 h 2003833"/>
              <a:gd name="connsiteX6" fmla="*/ 0 w 5630566"/>
              <a:gd name="connsiteY6" fmla="*/ 935524 h 2003833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139"/>
              <a:gd name="connsiteX1" fmla="*/ 400132 w 5630566"/>
              <a:gd name="connsiteY1" fmla="*/ 1485 h 1903139"/>
              <a:gd name="connsiteX2" fmla="*/ 3920228 w 5630566"/>
              <a:gd name="connsiteY2" fmla="*/ 0 h 1903139"/>
              <a:gd name="connsiteX3" fmla="*/ 5630566 w 5630566"/>
              <a:gd name="connsiteY3" fmla="*/ 1078847 h 1903139"/>
              <a:gd name="connsiteX4" fmla="*/ 5234962 w 5630566"/>
              <a:gd name="connsiteY4" fmla="*/ 1903056 h 1903139"/>
              <a:gd name="connsiteX5" fmla="*/ 3530929 w 5630566"/>
              <a:gd name="connsiteY5" fmla="*/ 832919 h 1903139"/>
              <a:gd name="connsiteX6" fmla="*/ 0 w 5630566"/>
              <a:gd name="connsiteY6" fmla="*/ 834747 h 1903139"/>
              <a:gd name="connsiteX0" fmla="*/ 0 w 5630566"/>
              <a:gd name="connsiteY0" fmla="*/ 834747 h 1903137"/>
              <a:gd name="connsiteX1" fmla="*/ 400132 w 5630566"/>
              <a:gd name="connsiteY1" fmla="*/ 1485 h 1903137"/>
              <a:gd name="connsiteX2" fmla="*/ 3920228 w 5630566"/>
              <a:gd name="connsiteY2" fmla="*/ 0 h 1903137"/>
              <a:gd name="connsiteX3" fmla="*/ 5630566 w 5630566"/>
              <a:gd name="connsiteY3" fmla="*/ 1078847 h 1903137"/>
              <a:gd name="connsiteX4" fmla="*/ 5234962 w 5630566"/>
              <a:gd name="connsiteY4" fmla="*/ 1903056 h 1903137"/>
              <a:gd name="connsiteX5" fmla="*/ 3530929 w 5630566"/>
              <a:gd name="connsiteY5" fmla="*/ 832919 h 1903137"/>
              <a:gd name="connsiteX6" fmla="*/ 0 w 5630566"/>
              <a:gd name="connsiteY6" fmla="*/ 834747 h 1903137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4747 h 1903056"/>
              <a:gd name="connsiteX1" fmla="*/ 400132 w 5630566"/>
              <a:gd name="connsiteY1" fmla="*/ 1485 h 1903056"/>
              <a:gd name="connsiteX2" fmla="*/ 3920228 w 5630566"/>
              <a:gd name="connsiteY2" fmla="*/ 0 h 1903056"/>
              <a:gd name="connsiteX3" fmla="*/ 5630566 w 5630566"/>
              <a:gd name="connsiteY3" fmla="*/ 1078847 h 1903056"/>
              <a:gd name="connsiteX4" fmla="*/ 5234962 w 5630566"/>
              <a:gd name="connsiteY4" fmla="*/ 1903056 h 1903056"/>
              <a:gd name="connsiteX5" fmla="*/ 3530929 w 5630566"/>
              <a:gd name="connsiteY5" fmla="*/ 832919 h 1903056"/>
              <a:gd name="connsiteX6" fmla="*/ 0 w 5630566"/>
              <a:gd name="connsiteY6" fmla="*/ 834747 h 1903056"/>
              <a:gd name="connsiteX0" fmla="*/ 0 w 5630566"/>
              <a:gd name="connsiteY0" fmla="*/ 838035 h 1906344"/>
              <a:gd name="connsiteX1" fmla="*/ 400132 w 5630566"/>
              <a:gd name="connsiteY1" fmla="*/ 4773 h 1906344"/>
              <a:gd name="connsiteX2" fmla="*/ 3920228 w 5630566"/>
              <a:gd name="connsiteY2" fmla="*/ 3288 h 1906344"/>
              <a:gd name="connsiteX3" fmla="*/ 5630566 w 5630566"/>
              <a:gd name="connsiteY3" fmla="*/ 1082135 h 1906344"/>
              <a:gd name="connsiteX4" fmla="*/ 5234962 w 5630566"/>
              <a:gd name="connsiteY4" fmla="*/ 1906344 h 1906344"/>
              <a:gd name="connsiteX5" fmla="*/ 3530929 w 5630566"/>
              <a:gd name="connsiteY5" fmla="*/ 836207 h 1906344"/>
              <a:gd name="connsiteX6" fmla="*/ 0 w 5630566"/>
              <a:gd name="connsiteY6" fmla="*/ 838035 h 1906344"/>
              <a:gd name="connsiteX0" fmla="*/ 0 w 5630566"/>
              <a:gd name="connsiteY0" fmla="*/ 837045 h 1905354"/>
              <a:gd name="connsiteX1" fmla="*/ 400132 w 5630566"/>
              <a:gd name="connsiteY1" fmla="*/ 3783 h 1905354"/>
              <a:gd name="connsiteX2" fmla="*/ 3920228 w 5630566"/>
              <a:gd name="connsiteY2" fmla="*/ 2298 h 1905354"/>
              <a:gd name="connsiteX3" fmla="*/ 5630566 w 5630566"/>
              <a:gd name="connsiteY3" fmla="*/ 1081145 h 1905354"/>
              <a:gd name="connsiteX4" fmla="*/ 5234962 w 5630566"/>
              <a:gd name="connsiteY4" fmla="*/ 1905354 h 1905354"/>
              <a:gd name="connsiteX5" fmla="*/ 3530929 w 5630566"/>
              <a:gd name="connsiteY5" fmla="*/ 835217 h 1905354"/>
              <a:gd name="connsiteX6" fmla="*/ 0 w 5630566"/>
              <a:gd name="connsiteY6" fmla="*/ 837045 h 1905354"/>
              <a:gd name="connsiteX0" fmla="*/ 0 w 5630566"/>
              <a:gd name="connsiteY0" fmla="*/ 840091 h 1908400"/>
              <a:gd name="connsiteX1" fmla="*/ 400132 w 5630566"/>
              <a:gd name="connsiteY1" fmla="*/ 6829 h 1908400"/>
              <a:gd name="connsiteX2" fmla="*/ 3920228 w 5630566"/>
              <a:gd name="connsiteY2" fmla="*/ 5344 h 1908400"/>
              <a:gd name="connsiteX3" fmla="*/ 5630566 w 5630566"/>
              <a:gd name="connsiteY3" fmla="*/ 1084191 h 1908400"/>
              <a:gd name="connsiteX4" fmla="*/ 5234962 w 5630566"/>
              <a:gd name="connsiteY4" fmla="*/ 1908400 h 1908400"/>
              <a:gd name="connsiteX5" fmla="*/ 3530929 w 5630566"/>
              <a:gd name="connsiteY5" fmla="*/ 838263 h 1908400"/>
              <a:gd name="connsiteX6" fmla="*/ 0 w 5630566"/>
              <a:gd name="connsiteY6" fmla="*/ 840091 h 1908400"/>
              <a:gd name="connsiteX0" fmla="*/ 0 w 5630704"/>
              <a:gd name="connsiteY0" fmla="*/ 839520 h 1907829"/>
              <a:gd name="connsiteX1" fmla="*/ 400132 w 5630704"/>
              <a:gd name="connsiteY1" fmla="*/ 6258 h 1907829"/>
              <a:gd name="connsiteX2" fmla="*/ 3920228 w 5630704"/>
              <a:gd name="connsiteY2" fmla="*/ 4773 h 1907829"/>
              <a:gd name="connsiteX3" fmla="*/ 5630566 w 5630704"/>
              <a:gd name="connsiteY3" fmla="*/ 1083620 h 1907829"/>
              <a:gd name="connsiteX4" fmla="*/ 5234962 w 5630704"/>
              <a:gd name="connsiteY4" fmla="*/ 1907829 h 1907829"/>
              <a:gd name="connsiteX5" fmla="*/ 3530929 w 5630704"/>
              <a:gd name="connsiteY5" fmla="*/ 837692 h 1907829"/>
              <a:gd name="connsiteX6" fmla="*/ 0 w 5630704"/>
              <a:gd name="connsiteY6" fmla="*/ 839520 h 1907829"/>
              <a:gd name="connsiteX0" fmla="*/ 0 w 5630705"/>
              <a:gd name="connsiteY0" fmla="*/ 842257 h 1910566"/>
              <a:gd name="connsiteX1" fmla="*/ 400132 w 5630705"/>
              <a:gd name="connsiteY1" fmla="*/ 8995 h 1910566"/>
              <a:gd name="connsiteX2" fmla="*/ 3920228 w 5630705"/>
              <a:gd name="connsiteY2" fmla="*/ 7510 h 1910566"/>
              <a:gd name="connsiteX3" fmla="*/ 5630566 w 5630705"/>
              <a:gd name="connsiteY3" fmla="*/ 1086357 h 1910566"/>
              <a:gd name="connsiteX4" fmla="*/ 5234962 w 5630705"/>
              <a:gd name="connsiteY4" fmla="*/ 1910566 h 1910566"/>
              <a:gd name="connsiteX5" fmla="*/ 3530929 w 5630705"/>
              <a:gd name="connsiteY5" fmla="*/ 840429 h 1910566"/>
              <a:gd name="connsiteX6" fmla="*/ 0 w 5630705"/>
              <a:gd name="connsiteY6" fmla="*/ 842257 h 1910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0705" h="1910566">
                <a:moveTo>
                  <a:pt x="0" y="842257"/>
                </a:moveTo>
                <a:lnTo>
                  <a:pt x="400132" y="8995"/>
                </a:lnTo>
                <a:lnTo>
                  <a:pt x="3920228" y="7510"/>
                </a:lnTo>
                <a:cubicBezTo>
                  <a:pt x="5385464" y="-111993"/>
                  <a:pt x="5637575" y="1236407"/>
                  <a:pt x="5630566" y="1086357"/>
                </a:cubicBezTo>
                <a:lnTo>
                  <a:pt x="5234962" y="1910566"/>
                </a:lnTo>
                <a:cubicBezTo>
                  <a:pt x="5172968" y="1800867"/>
                  <a:pt x="4914351" y="708145"/>
                  <a:pt x="3530929" y="840429"/>
                </a:cubicBezTo>
                <a:lnTo>
                  <a:pt x="0" y="842257"/>
                </a:lnTo>
                <a:close/>
              </a:path>
            </a:pathLst>
          </a:cu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14BC512C-3557-A5FE-AD4F-139928C5FEF2}"/>
              </a:ext>
            </a:extLst>
          </p:cNvPr>
          <p:cNvSpPr/>
          <p:nvPr/>
        </p:nvSpPr>
        <p:spPr>
          <a:xfrm>
            <a:off x="4215171" y="2131081"/>
            <a:ext cx="2485298" cy="1493889"/>
          </a:xfrm>
          <a:custGeom>
            <a:avLst/>
            <a:gdLst>
              <a:gd name="connsiteX0" fmla="*/ 306934 w 2064591"/>
              <a:gd name="connsiteY0" fmla="*/ 126396 h 876284"/>
              <a:gd name="connsiteX1" fmla="*/ 1122118 w 2064591"/>
              <a:gd name="connsiteY1" fmla="*/ 1662 h 876284"/>
              <a:gd name="connsiteX2" fmla="*/ 2064591 w 2064591"/>
              <a:gd name="connsiteY2" fmla="*/ 438142 h 876284"/>
              <a:gd name="connsiteX3" fmla="*/ 1032296 w 2064591"/>
              <a:gd name="connsiteY3" fmla="*/ 438142 h 876284"/>
              <a:gd name="connsiteX4" fmla="*/ 306934 w 2064591"/>
              <a:gd name="connsiteY4" fmla="*/ 126396 h 876284"/>
              <a:gd name="connsiteX0" fmla="*/ 306934 w 2064591"/>
              <a:gd name="connsiteY0" fmla="*/ 126396 h 876284"/>
              <a:gd name="connsiteX1" fmla="*/ 1122118 w 2064591"/>
              <a:gd name="connsiteY1" fmla="*/ 1662 h 876284"/>
              <a:gd name="connsiteX2" fmla="*/ 2064591 w 2064591"/>
              <a:gd name="connsiteY2" fmla="*/ 438142 h 876284"/>
              <a:gd name="connsiteX0" fmla="*/ 353085 w 2110742"/>
              <a:gd name="connsiteY0" fmla="*/ 186002 h 497748"/>
              <a:gd name="connsiteX1" fmla="*/ 1168269 w 2110742"/>
              <a:gd name="connsiteY1" fmla="*/ 61268 h 497748"/>
              <a:gd name="connsiteX2" fmla="*/ 2110742 w 2110742"/>
              <a:gd name="connsiteY2" fmla="*/ 497748 h 497748"/>
              <a:gd name="connsiteX3" fmla="*/ 1078447 w 2110742"/>
              <a:gd name="connsiteY3" fmla="*/ 497748 h 497748"/>
              <a:gd name="connsiteX4" fmla="*/ 353085 w 2110742"/>
              <a:gd name="connsiteY4" fmla="*/ 186002 h 497748"/>
              <a:gd name="connsiteX0" fmla="*/ 0 w 2110742"/>
              <a:gd name="connsiteY0" fmla="*/ 36619 h 497748"/>
              <a:gd name="connsiteX1" fmla="*/ 1168269 w 2110742"/>
              <a:gd name="connsiteY1" fmla="*/ 61268 h 497748"/>
              <a:gd name="connsiteX2" fmla="*/ 2110742 w 2110742"/>
              <a:gd name="connsiteY2" fmla="*/ 497748 h 497748"/>
              <a:gd name="connsiteX0" fmla="*/ 629216 w 2386873"/>
              <a:gd name="connsiteY0" fmla="*/ 178992 h 490738"/>
              <a:gd name="connsiteX1" fmla="*/ 1444400 w 2386873"/>
              <a:gd name="connsiteY1" fmla="*/ 54258 h 490738"/>
              <a:gd name="connsiteX2" fmla="*/ 2386873 w 2386873"/>
              <a:gd name="connsiteY2" fmla="*/ 490738 h 490738"/>
              <a:gd name="connsiteX3" fmla="*/ 1354578 w 2386873"/>
              <a:gd name="connsiteY3" fmla="*/ 490738 h 490738"/>
              <a:gd name="connsiteX4" fmla="*/ 629216 w 2386873"/>
              <a:gd name="connsiteY4" fmla="*/ 178992 h 490738"/>
              <a:gd name="connsiteX0" fmla="*/ 0 w 2386873"/>
              <a:gd name="connsiteY0" fmla="*/ 38662 h 490738"/>
              <a:gd name="connsiteX1" fmla="*/ 1444400 w 2386873"/>
              <a:gd name="connsiteY1" fmla="*/ 54258 h 490738"/>
              <a:gd name="connsiteX2" fmla="*/ 2386873 w 2386873"/>
              <a:gd name="connsiteY2" fmla="*/ 490738 h 490738"/>
              <a:gd name="connsiteX0" fmla="*/ 629216 w 2386873"/>
              <a:gd name="connsiteY0" fmla="*/ 140330 h 452076"/>
              <a:gd name="connsiteX1" fmla="*/ 1444400 w 2386873"/>
              <a:gd name="connsiteY1" fmla="*/ 15596 h 452076"/>
              <a:gd name="connsiteX2" fmla="*/ 2386873 w 2386873"/>
              <a:gd name="connsiteY2" fmla="*/ 452076 h 452076"/>
              <a:gd name="connsiteX3" fmla="*/ 1354578 w 2386873"/>
              <a:gd name="connsiteY3" fmla="*/ 452076 h 452076"/>
              <a:gd name="connsiteX4" fmla="*/ 629216 w 2386873"/>
              <a:gd name="connsiteY4" fmla="*/ 140330 h 452076"/>
              <a:gd name="connsiteX0" fmla="*/ 0 w 2386873"/>
              <a:gd name="connsiteY0" fmla="*/ 0 h 452076"/>
              <a:gd name="connsiteX1" fmla="*/ 1444400 w 2386873"/>
              <a:gd name="connsiteY1" fmla="*/ 15596 h 452076"/>
              <a:gd name="connsiteX2" fmla="*/ 2386873 w 2386873"/>
              <a:gd name="connsiteY2" fmla="*/ 452076 h 452076"/>
              <a:gd name="connsiteX0" fmla="*/ 629216 w 2386873"/>
              <a:gd name="connsiteY0" fmla="*/ 140330 h 452076"/>
              <a:gd name="connsiteX1" fmla="*/ 1444400 w 2386873"/>
              <a:gd name="connsiteY1" fmla="*/ 15596 h 452076"/>
              <a:gd name="connsiteX2" fmla="*/ 2386873 w 2386873"/>
              <a:gd name="connsiteY2" fmla="*/ 452076 h 452076"/>
              <a:gd name="connsiteX3" fmla="*/ 1354578 w 2386873"/>
              <a:gd name="connsiteY3" fmla="*/ 452076 h 452076"/>
              <a:gd name="connsiteX4" fmla="*/ 629216 w 2386873"/>
              <a:gd name="connsiteY4" fmla="*/ 140330 h 452076"/>
              <a:gd name="connsiteX0" fmla="*/ 0 w 2386873"/>
              <a:gd name="connsiteY0" fmla="*/ 0 h 452076"/>
              <a:gd name="connsiteX1" fmla="*/ 1444400 w 2386873"/>
              <a:gd name="connsiteY1" fmla="*/ 15596 h 452076"/>
              <a:gd name="connsiteX2" fmla="*/ 2386873 w 2386873"/>
              <a:gd name="connsiteY2" fmla="*/ 452076 h 452076"/>
              <a:gd name="connsiteX0" fmla="*/ 629216 w 2485298"/>
              <a:gd name="connsiteY0" fmla="*/ 140330 h 1493476"/>
              <a:gd name="connsiteX1" fmla="*/ 1444400 w 2485298"/>
              <a:gd name="connsiteY1" fmla="*/ 15596 h 1493476"/>
              <a:gd name="connsiteX2" fmla="*/ 2386873 w 2485298"/>
              <a:gd name="connsiteY2" fmla="*/ 452076 h 1493476"/>
              <a:gd name="connsiteX3" fmla="*/ 1354578 w 2485298"/>
              <a:gd name="connsiteY3" fmla="*/ 452076 h 1493476"/>
              <a:gd name="connsiteX4" fmla="*/ 629216 w 2485298"/>
              <a:gd name="connsiteY4" fmla="*/ 140330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629216 w 2485298"/>
              <a:gd name="connsiteY0" fmla="*/ 140330 h 1493476"/>
              <a:gd name="connsiteX1" fmla="*/ 1444400 w 2485298"/>
              <a:gd name="connsiteY1" fmla="*/ 15596 h 1493476"/>
              <a:gd name="connsiteX2" fmla="*/ 2386873 w 2485298"/>
              <a:gd name="connsiteY2" fmla="*/ 452076 h 1493476"/>
              <a:gd name="connsiteX3" fmla="*/ 1354578 w 2485298"/>
              <a:gd name="connsiteY3" fmla="*/ 452076 h 1493476"/>
              <a:gd name="connsiteX4" fmla="*/ 629216 w 2485298"/>
              <a:gd name="connsiteY4" fmla="*/ 140330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629216 w 2485298"/>
              <a:gd name="connsiteY0" fmla="*/ 140330 h 1493476"/>
              <a:gd name="connsiteX1" fmla="*/ 1444400 w 2485298"/>
              <a:gd name="connsiteY1" fmla="*/ 15596 h 1493476"/>
              <a:gd name="connsiteX2" fmla="*/ 2386873 w 2485298"/>
              <a:gd name="connsiteY2" fmla="*/ 452076 h 1493476"/>
              <a:gd name="connsiteX3" fmla="*/ 629216 w 2485298"/>
              <a:gd name="connsiteY3" fmla="*/ 140330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629216 w 2485298"/>
              <a:gd name="connsiteY0" fmla="*/ 140330 h 1493476"/>
              <a:gd name="connsiteX1" fmla="*/ 1444400 w 2485298"/>
              <a:gd name="connsiteY1" fmla="*/ 15596 h 1493476"/>
              <a:gd name="connsiteX2" fmla="*/ 629216 w 2485298"/>
              <a:gd name="connsiteY2" fmla="*/ 140330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276916 w 2485298"/>
              <a:gd name="connsiteY0" fmla="*/ 410205 h 1493476"/>
              <a:gd name="connsiteX1" fmla="*/ 1444400 w 2485298"/>
              <a:gd name="connsiteY1" fmla="*/ 15596 h 1493476"/>
              <a:gd name="connsiteX2" fmla="*/ 1276916 w 2485298"/>
              <a:gd name="connsiteY2" fmla="*/ 41020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527741 w 2485298"/>
              <a:gd name="connsiteY0" fmla="*/ 448305 h 1493476"/>
              <a:gd name="connsiteX1" fmla="*/ 1444400 w 2485298"/>
              <a:gd name="connsiteY1" fmla="*/ 15596 h 1493476"/>
              <a:gd name="connsiteX2" fmla="*/ 1527741 w 2485298"/>
              <a:gd name="connsiteY2" fmla="*/ 44830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527741 w 2485298"/>
              <a:gd name="connsiteY0" fmla="*/ 448305 h 1493476"/>
              <a:gd name="connsiteX1" fmla="*/ 1444400 w 2485298"/>
              <a:gd name="connsiteY1" fmla="*/ 15596 h 1493476"/>
              <a:gd name="connsiteX2" fmla="*/ 1527741 w 2485298"/>
              <a:gd name="connsiteY2" fmla="*/ 44830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527741 w 2485298"/>
              <a:gd name="connsiteY0" fmla="*/ 448305 h 1493476"/>
              <a:gd name="connsiteX1" fmla="*/ 1444400 w 2485298"/>
              <a:gd name="connsiteY1" fmla="*/ 15596 h 1493476"/>
              <a:gd name="connsiteX2" fmla="*/ 1527741 w 2485298"/>
              <a:gd name="connsiteY2" fmla="*/ 44830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444400 w 2485298"/>
              <a:gd name="connsiteY1" fmla="*/ 155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444400 w 2485298"/>
              <a:gd name="connsiteY1" fmla="*/ 155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444400 w 2485298"/>
              <a:gd name="connsiteY1" fmla="*/ 155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44400 w 2485298"/>
              <a:gd name="connsiteY1" fmla="*/ 1552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345975 w 2485298"/>
              <a:gd name="connsiteY1" fmla="*/ 4092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44400 w 2485298"/>
              <a:gd name="connsiteY1" fmla="*/ 1552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345975 w 2485298"/>
              <a:gd name="connsiteY1" fmla="*/ 4092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15825 w 2485298"/>
              <a:gd name="connsiteY1" fmla="*/ 28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345975 w 2485298"/>
              <a:gd name="connsiteY1" fmla="*/ 4092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15825 w 2485298"/>
              <a:gd name="connsiteY1" fmla="*/ 2896 h 1493476"/>
              <a:gd name="connsiteX2" fmla="*/ 2485298 w 2485298"/>
              <a:gd name="connsiteY2" fmla="*/ 1493476 h 1493476"/>
              <a:gd name="connsiteX0" fmla="*/ 1819841 w 2485298"/>
              <a:gd name="connsiteY0" fmla="*/ 607467 h 1493888"/>
              <a:gd name="connsiteX1" fmla="*/ 1345975 w 2485298"/>
              <a:gd name="connsiteY1" fmla="*/ 409708 h 1493888"/>
              <a:gd name="connsiteX2" fmla="*/ 1819841 w 2485298"/>
              <a:gd name="connsiteY2" fmla="*/ 607467 h 1493888"/>
              <a:gd name="connsiteX0" fmla="*/ 0 w 2485298"/>
              <a:gd name="connsiteY0" fmla="*/ 412 h 1493888"/>
              <a:gd name="connsiteX1" fmla="*/ 1018950 w 2485298"/>
              <a:gd name="connsiteY1" fmla="*/ 133 h 1493888"/>
              <a:gd name="connsiteX2" fmla="*/ 2485298 w 2485298"/>
              <a:gd name="connsiteY2" fmla="*/ 1493888 h 1493888"/>
              <a:gd name="connsiteX0" fmla="*/ 1819841 w 2485298"/>
              <a:gd name="connsiteY0" fmla="*/ 608559 h 1494980"/>
              <a:gd name="connsiteX1" fmla="*/ 1345975 w 2485298"/>
              <a:gd name="connsiteY1" fmla="*/ 410800 h 1494980"/>
              <a:gd name="connsiteX2" fmla="*/ 1819841 w 2485298"/>
              <a:gd name="connsiteY2" fmla="*/ 608559 h 1494980"/>
              <a:gd name="connsiteX0" fmla="*/ 0 w 2485298"/>
              <a:gd name="connsiteY0" fmla="*/ 1504 h 1494980"/>
              <a:gd name="connsiteX1" fmla="*/ 1018950 w 2485298"/>
              <a:gd name="connsiteY1" fmla="*/ 1225 h 1494980"/>
              <a:gd name="connsiteX2" fmla="*/ 2485298 w 2485298"/>
              <a:gd name="connsiteY2" fmla="*/ 1494980 h 1494980"/>
              <a:gd name="connsiteX0" fmla="*/ 1819841 w 2485298"/>
              <a:gd name="connsiteY0" fmla="*/ 608559 h 1494980"/>
              <a:gd name="connsiteX1" fmla="*/ 1345975 w 2485298"/>
              <a:gd name="connsiteY1" fmla="*/ 410800 h 1494980"/>
              <a:gd name="connsiteX2" fmla="*/ 1819841 w 2485298"/>
              <a:gd name="connsiteY2" fmla="*/ 608559 h 1494980"/>
              <a:gd name="connsiteX0" fmla="*/ 0 w 2485298"/>
              <a:gd name="connsiteY0" fmla="*/ 1504 h 1494980"/>
              <a:gd name="connsiteX1" fmla="*/ 1018950 w 2485298"/>
              <a:gd name="connsiteY1" fmla="*/ 1225 h 1494980"/>
              <a:gd name="connsiteX2" fmla="*/ 2485298 w 2485298"/>
              <a:gd name="connsiteY2" fmla="*/ 1494980 h 1494980"/>
              <a:gd name="connsiteX0" fmla="*/ 1819841 w 2485298"/>
              <a:gd name="connsiteY0" fmla="*/ 607468 h 1493889"/>
              <a:gd name="connsiteX1" fmla="*/ 1345975 w 2485298"/>
              <a:gd name="connsiteY1" fmla="*/ 409709 h 1493889"/>
              <a:gd name="connsiteX2" fmla="*/ 1819841 w 2485298"/>
              <a:gd name="connsiteY2" fmla="*/ 607468 h 1493889"/>
              <a:gd name="connsiteX0" fmla="*/ 0 w 2485298"/>
              <a:gd name="connsiteY0" fmla="*/ 413 h 1493889"/>
              <a:gd name="connsiteX1" fmla="*/ 1018950 w 2485298"/>
              <a:gd name="connsiteY1" fmla="*/ 134 h 1493889"/>
              <a:gd name="connsiteX2" fmla="*/ 2485298 w 2485298"/>
              <a:gd name="connsiteY2" fmla="*/ 1493889 h 1493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85298" h="1493889" stroke="0" extrusionOk="0">
                <a:moveTo>
                  <a:pt x="1819841" y="607468"/>
                </a:moveTo>
                <a:cubicBezTo>
                  <a:pt x="889134" y="333003"/>
                  <a:pt x="1345975" y="409709"/>
                  <a:pt x="1345975" y="409709"/>
                </a:cubicBezTo>
                <a:cubicBezTo>
                  <a:pt x="1345975" y="409709"/>
                  <a:pt x="1792061" y="463232"/>
                  <a:pt x="1819841" y="607468"/>
                </a:cubicBezTo>
                <a:close/>
              </a:path>
              <a:path w="2485298" h="1493889" fill="none">
                <a:moveTo>
                  <a:pt x="0" y="413"/>
                </a:moveTo>
                <a:lnTo>
                  <a:pt x="1018950" y="134"/>
                </a:lnTo>
                <a:cubicBezTo>
                  <a:pt x="2215802" y="-15021"/>
                  <a:pt x="2485298" y="1266686"/>
                  <a:pt x="2485298" y="1493889"/>
                </a:cubicBezTo>
              </a:path>
            </a:pathLst>
          </a:cu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D8383A-EEAC-DC26-136C-441FE2F215F2}"/>
              </a:ext>
            </a:extLst>
          </p:cNvPr>
          <p:cNvCxnSpPr>
            <a:cxnSpLocks/>
          </p:cNvCxnSpPr>
          <p:nvPr/>
        </p:nvCxnSpPr>
        <p:spPr>
          <a:xfrm flipV="1">
            <a:off x="6394806" y="1498495"/>
            <a:ext cx="1039254" cy="213152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/>
              <p:nvPr/>
            </p:nvSpPr>
            <p:spPr>
              <a:xfrm>
                <a:off x="1376399" y="161857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399" y="1618577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/>
              <p:nvPr/>
            </p:nvSpPr>
            <p:spPr>
              <a:xfrm>
                <a:off x="4487972" y="115388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972" y="1153884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6DABFA3-4AC0-1716-DB60-C2FACFD79E80}"/>
                  </a:ext>
                </a:extLst>
              </p:cNvPr>
              <p:cNvSpPr txBox="1"/>
              <p:nvPr/>
            </p:nvSpPr>
            <p:spPr>
              <a:xfrm>
                <a:off x="4172240" y="158949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6DABFA3-4AC0-1716-DB60-C2FACFD79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240" y="1589498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DAFCC56-B692-8AEC-C6CF-E50EC0885361}"/>
              </a:ext>
            </a:extLst>
          </p:cNvPr>
          <p:cNvCxnSpPr>
            <a:cxnSpLocks/>
          </p:cNvCxnSpPr>
          <p:nvPr/>
        </p:nvCxnSpPr>
        <p:spPr>
          <a:xfrm flipV="1">
            <a:off x="1937645" y="1499184"/>
            <a:ext cx="2698670" cy="42057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CFAC70B-A013-91E4-A712-BACBFC8D1C9B}"/>
              </a:ext>
            </a:extLst>
          </p:cNvPr>
          <p:cNvCxnSpPr>
            <a:cxnSpLocks/>
          </p:cNvCxnSpPr>
          <p:nvPr/>
        </p:nvCxnSpPr>
        <p:spPr>
          <a:xfrm>
            <a:off x="1982481" y="1509920"/>
            <a:ext cx="2319057" cy="37997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8BD3FA-C9F7-4D45-D10D-44436E29EDC5}"/>
              </a:ext>
            </a:extLst>
          </p:cNvPr>
          <p:cNvCxnSpPr>
            <a:cxnSpLocks/>
          </p:cNvCxnSpPr>
          <p:nvPr/>
        </p:nvCxnSpPr>
        <p:spPr>
          <a:xfrm>
            <a:off x="1376050" y="2129600"/>
            <a:ext cx="3521183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05D0B6A-3EC1-CC4B-5780-E913F8A5C1D9}"/>
              </a:ext>
            </a:extLst>
          </p:cNvPr>
          <p:cNvCxnSpPr>
            <a:cxnSpLocks/>
          </p:cNvCxnSpPr>
          <p:nvPr/>
        </p:nvCxnSpPr>
        <p:spPr>
          <a:xfrm flipV="1">
            <a:off x="1376050" y="1298074"/>
            <a:ext cx="406269" cy="83326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6AB4E7B-E62B-D7C0-8CCD-665EA0937145}"/>
              </a:ext>
            </a:extLst>
          </p:cNvPr>
          <p:cNvCxnSpPr>
            <a:cxnSpLocks/>
          </p:cNvCxnSpPr>
          <p:nvPr/>
        </p:nvCxnSpPr>
        <p:spPr>
          <a:xfrm>
            <a:off x="1782320" y="1300080"/>
            <a:ext cx="3521183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2">
            <a:extLst>
              <a:ext uri="{FF2B5EF4-FFF2-40B4-BE49-F238E27FC236}">
                <a16:creationId xmlns:a16="http://schemas.microsoft.com/office/drawing/2014/main" id="{8D8AD486-32A7-972B-DCDA-1E8A3DC85B55}"/>
              </a:ext>
            </a:extLst>
          </p:cNvPr>
          <p:cNvSpPr/>
          <p:nvPr/>
        </p:nvSpPr>
        <p:spPr>
          <a:xfrm>
            <a:off x="4701377" y="1299791"/>
            <a:ext cx="2295214" cy="1078984"/>
          </a:xfrm>
          <a:custGeom>
            <a:avLst/>
            <a:gdLst>
              <a:gd name="connsiteX0" fmla="*/ 306934 w 2064591"/>
              <a:gd name="connsiteY0" fmla="*/ 126396 h 876284"/>
              <a:gd name="connsiteX1" fmla="*/ 1122118 w 2064591"/>
              <a:gd name="connsiteY1" fmla="*/ 1662 h 876284"/>
              <a:gd name="connsiteX2" fmla="*/ 2064591 w 2064591"/>
              <a:gd name="connsiteY2" fmla="*/ 438142 h 876284"/>
              <a:gd name="connsiteX3" fmla="*/ 1032296 w 2064591"/>
              <a:gd name="connsiteY3" fmla="*/ 438142 h 876284"/>
              <a:gd name="connsiteX4" fmla="*/ 306934 w 2064591"/>
              <a:gd name="connsiteY4" fmla="*/ 126396 h 876284"/>
              <a:gd name="connsiteX0" fmla="*/ 306934 w 2064591"/>
              <a:gd name="connsiteY0" fmla="*/ 126396 h 876284"/>
              <a:gd name="connsiteX1" fmla="*/ 1122118 w 2064591"/>
              <a:gd name="connsiteY1" fmla="*/ 1662 h 876284"/>
              <a:gd name="connsiteX2" fmla="*/ 2064591 w 2064591"/>
              <a:gd name="connsiteY2" fmla="*/ 438142 h 876284"/>
              <a:gd name="connsiteX0" fmla="*/ 353085 w 2110742"/>
              <a:gd name="connsiteY0" fmla="*/ 186002 h 497748"/>
              <a:gd name="connsiteX1" fmla="*/ 1168269 w 2110742"/>
              <a:gd name="connsiteY1" fmla="*/ 61268 h 497748"/>
              <a:gd name="connsiteX2" fmla="*/ 2110742 w 2110742"/>
              <a:gd name="connsiteY2" fmla="*/ 497748 h 497748"/>
              <a:gd name="connsiteX3" fmla="*/ 1078447 w 2110742"/>
              <a:gd name="connsiteY3" fmla="*/ 497748 h 497748"/>
              <a:gd name="connsiteX4" fmla="*/ 353085 w 2110742"/>
              <a:gd name="connsiteY4" fmla="*/ 186002 h 497748"/>
              <a:gd name="connsiteX0" fmla="*/ 0 w 2110742"/>
              <a:gd name="connsiteY0" fmla="*/ 36619 h 497748"/>
              <a:gd name="connsiteX1" fmla="*/ 1168269 w 2110742"/>
              <a:gd name="connsiteY1" fmla="*/ 61268 h 497748"/>
              <a:gd name="connsiteX2" fmla="*/ 2110742 w 2110742"/>
              <a:gd name="connsiteY2" fmla="*/ 497748 h 497748"/>
              <a:gd name="connsiteX0" fmla="*/ 629216 w 2386873"/>
              <a:gd name="connsiteY0" fmla="*/ 178992 h 490738"/>
              <a:gd name="connsiteX1" fmla="*/ 1444400 w 2386873"/>
              <a:gd name="connsiteY1" fmla="*/ 54258 h 490738"/>
              <a:gd name="connsiteX2" fmla="*/ 2386873 w 2386873"/>
              <a:gd name="connsiteY2" fmla="*/ 490738 h 490738"/>
              <a:gd name="connsiteX3" fmla="*/ 1354578 w 2386873"/>
              <a:gd name="connsiteY3" fmla="*/ 490738 h 490738"/>
              <a:gd name="connsiteX4" fmla="*/ 629216 w 2386873"/>
              <a:gd name="connsiteY4" fmla="*/ 178992 h 490738"/>
              <a:gd name="connsiteX0" fmla="*/ 0 w 2386873"/>
              <a:gd name="connsiteY0" fmla="*/ 38662 h 490738"/>
              <a:gd name="connsiteX1" fmla="*/ 1444400 w 2386873"/>
              <a:gd name="connsiteY1" fmla="*/ 54258 h 490738"/>
              <a:gd name="connsiteX2" fmla="*/ 2386873 w 2386873"/>
              <a:gd name="connsiteY2" fmla="*/ 490738 h 490738"/>
              <a:gd name="connsiteX0" fmla="*/ 629216 w 2386873"/>
              <a:gd name="connsiteY0" fmla="*/ 140330 h 452076"/>
              <a:gd name="connsiteX1" fmla="*/ 1444400 w 2386873"/>
              <a:gd name="connsiteY1" fmla="*/ 15596 h 452076"/>
              <a:gd name="connsiteX2" fmla="*/ 2386873 w 2386873"/>
              <a:gd name="connsiteY2" fmla="*/ 452076 h 452076"/>
              <a:gd name="connsiteX3" fmla="*/ 1354578 w 2386873"/>
              <a:gd name="connsiteY3" fmla="*/ 452076 h 452076"/>
              <a:gd name="connsiteX4" fmla="*/ 629216 w 2386873"/>
              <a:gd name="connsiteY4" fmla="*/ 140330 h 452076"/>
              <a:gd name="connsiteX0" fmla="*/ 0 w 2386873"/>
              <a:gd name="connsiteY0" fmla="*/ 0 h 452076"/>
              <a:gd name="connsiteX1" fmla="*/ 1444400 w 2386873"/>
              <a:gd name="connsiteY1" fmla="*/ 15596 h 452076"/>
              <a:gd name="connsiteX2" fmla="*/ 2386873 w 2386873"/>
              <a:gd name="connsiteY2" fmla="*/ 452076 h 452076"/>
              <a:gd name="connsiteX0" fmla="*/ 629216 w 2386873"/>
              <a:gd name="connsiteY0" fmla="*/ 140330 h 452076"/>
              <a:gd name="connsiteX1" fmla="*/ 1444400 w 2386873"/>
              <a:gd name="connsiteY1" fmla="*/ 15596 h 452076"/>
              <a:gd name="connsiteX2" fmla="*/ 2386873 w 2386873"/>
              <a:gd name="connsiteY2" fmla="*/ 452076 h 452076"/>
              <a:gd name="connsiteX3" fmla="*/ 1354578 w 2386873"/>
              <a:gd name="connsiteY3" fmla="*/ 452076 h 452076"/>
              <a:gd name="connsiteX4" fmla="*/ 629216 w 2386873"/>
              <a:gd name="connsiteY4" fmla="*/ 140330 h 452076"/>
              <a:gd name="connsiteX0" fmla="*/ 0 w 2386873"/>
              <a:gd name="connsiteY0" fmla="*/ 0 h 452076"/>
              <a:gd name="connsiteX1" fmla="*/ 1444400 w 2386873"/>
              <a:gd name="connsiteY1" fmla="*/ 15596 h 452076"/>
              <a:gd name="connsiteX2" fmla="*/ 2386873 w 2386873"/>
              <a:gd name="connsiteY2" fmla="*/ 452076 h 452076"/>
              <a:gd name="connsiteX0" fmla="*/ 629216 w 2485298"/>
              <a:gd name="connsiteY0" fmla="*/ 140330 h 1493476"/>
              <a:gd name="connsiteX1" fmla="*/ 1444400 w 2485298"/>
              <a:gd name="connsiteY1" fmla="*/ 15596 h 1493476"/>
              <a:gd name="connsiteX2" fmla="*/ 2386873 w 2485298"/>
              <a:gd name="connsiteY2" fmla="*/ 452076 h 1493476"/>
              <a:gd name="connsiteX3" fmla="*/ 1354578 w 2485298"/>
              <a:gd name="connsiteY3" fmla="*/ 452076 h 1493476"/>
              <a:gd name="connsiteX4" fmla="*/ 629216 w 2485298"/>
              <a:gd name="connsiteY4" fmla="*/ 140330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629216 w 2485298"/>
              <a:gd name="connsiteY0" fmla="*/ 140330 h 1493476"/>
              <a:gd name="connsiteX1" fmla="*/ 1444400 w 2485298"/>
              <a:gd name="connsiteY1" fmla="*/ 15596 h 1493476"/>
              <a:gd name="connsiteX2" fmla="*/ 2386873 w 2485298"/>
              <a:gd name="connsiteY2" fmla="*/ 452076 h 1493476"/>
              <a:gd name="connsiteX3" fmla="*/ 1354578 w 2485298"/>
              <a:gd name="connsiteY3" fmla="*/ 452076 h 1493476"/>
              <a:gd name="connsiteX4" fmla="*/ 629216 w 2485298"/>
              <a:gd name="connsiteY4" fmla="*/ 140330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629216 w 2485298"/>
              <a:gd name="connsiteY0" fmla="*/ 140330 h 1493476"/>
              <a:gd name="connsiteX1" fmla="*/ 1444400 w 2485298"/>
              <a:gd name="connsiteY1" fmla="*/ 15596 h 1493476"/>
              <a:gd name="connsiteX2" fmla="*/ 2386873 w 2485298"/>
              <a:gd name="connsiteY2" fmla="*/ 452076 h 1493476"/>
              <a:gd name="connsiteX3" fmla="*/ 629216 w 2485298"/>
              <a:gd name="connsiteY3" fmla="*/ 140330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629216 w 2485298"/>
              <a:gd name="connsiteY0" fmla="*/ 140330 h 1493476"/>
              <a:gd name="connsiteX1" fmla="*/ 1444400 w 2485298"/>
              <a:gd name="connsiteY1" fmla="*/ 15596 h 1493476"/>
              <a:gd name="connsiteX2" fmla="*/ 629216 w 2485298"/>
              <a:gd name="connsiteY2" fmla="*/ 140330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276916 w 2485298"/>
              <a:gd name="connsiteY0" fmla="*/ 410205 h 1493476"/>
              <a:gd name="connsiteX1" fmla="*/ 1444400 w 2485298"/>
              <a:gd name="connsiteY1" fmla="*/ 15596 h 1493476"/>
              <a:gd name="connsiteX2" fmla="*/ 1276916 w 2485298"/>
              <a:gd name="connsiteY2" fmla="*/ 41020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527741 w 2485298"/>
              <a:gd name="connsiteY0" fmla="*/ 448305 h 1493476"/>
              <a:gd name="connsiteX1" fmla="*/ 1444400 w 2485298"/>
              <a:gd name="connsiteY1" fmla="*/ 15596 h 1493476"/>
              <a:gd name="connsiteX2" fmla="*/ 1527741 w 2485298"/>
              <a:gd name="connsiteY2" fmla="*/ 44830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527741 w 2485298"/>
              <a:gd name="connsiteY0" fmla="*/ 448305 h 1493476"/>
              <a:gd name="connsiteX1" fmla="*/ 1444400 w 2485298"/>
              <a:gd name="connsiteY1" fmla="*/ 15596 h 1493476"/>
              <a:gd name="connsiteX2" fmla="*/ 1527741 w 2485298"/>
              <a:gd name="connsiteY2" fmla="*/ 44830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527741 w 2485298"/>
              <a:gd name="connsiteY0" fmla="*/ 448305 h 1493476"/>
              <a:gd name="connsiteX1" fmla="*/ 1444400 w 2485298"/>
              <a:gd name="connsiteY1" fmla="*/ 15596 h 1493476"/>
              <a:gd name="connsiteX2" fmla="*/ 1527741 w 2485298"/>
              <a:gd name="connsiteY2" fmla="*/ 44830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444400 w 2485298"/>
              <a:gd name="connsiteY1" fmla="*/ 155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444400 w 2485298"/>
              <a:gd name="connsiteY1" fmla="*/ 155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44400 w 2485298"/>
              <a:gd name="connsiteY1" fmla="*/ 155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444400 w 2485298"/>
              <a:gd name="connsiteY1" fmla="*/ 155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44400 w 2485298"/>
              <a:gd name="connsiteY1" fmla="*/ 1552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345975 w 2485298"/>
              <a:gd name="connsiteY1" fmla="*/ 4092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44400 w 2485298"/>
              <a:gd name="connsiteY1" fmla="*/ 1552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345975 w 2485298"/>
              <a:gd name="connsiteY1" fmla="*/ 4092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15825 w 2485298"/>
              <a:gd name="connsiteY1" fmla="*/ 2896 h 1493476"/>
              <a:gd name="connsiteX2" fmla="*/ 2485298 w 2485298"/>
              <a:gd name="connsiteY2" fmla="*/ 1493476 h 1493476"/>
              <a:gd name="connsiteX0" fmla="*/ 1819841 w 2485298"/>
              <a:gd name="connsiteY0" fmla="*/ 607055 h 1493476"/>
              <a:gd name="connsiteX1" fmla="*/ 1345975 w 2485298"/>
              <a:gd name="connsiteY1" fmla="*/ 409296 h 1493476"/>
              <a:gd name="connsiteX2" fmla="*/ 1819841 w 2485298"/>
              <a:gd name="connsiteY2" fmla="*/ 607055 h 1493476"/>
              <a:gd name="connsiteX0" fmla="*/ 0 w 2485298"/>
              <a:gd name="connsiteY0" fmla="*/ 0 h 1493476"/>
              <a:gd name="connsiteX1" fmla="*/ 1415825 w 2485298"/>
              <a:gd name="connsiteY1" fmla="*/ 2896 h 1493476"/>
              <a:gd name="connsiteX2" fmla="*/ 2485298 w 2485298"/>
              <a:gd name="connsiteY2" fmla="*/ 1493476 h 1493476"/>
              <a:gd name="connsiteX0" fmla="*/ 1819841 w 2485298"/>
              <a:gd name="connsiteY0" fmla="*/ 607467 h 1493888"/>
              <a:gd name="connsiteX1" fmla="*/ 1345975 w 2485298"/>
              <a:gd name="connsiteY1" fmla="*/ 409708 h 1493888"/>
              <a:gd name="connsiteX2" fmla="*/ 1819841 w 2485298"/>
              <a:gd name="connsiteY2" fmla="*/ 607467 h 1493888"/>
              <a:gd name="connsiteX0" fmla="*/ 0 w 2485298"/>
              <a:gd name="connsiteY0" fmla="*/ 412 h 1493888"/>
              <a:gd name="connsiteX1" fmla="*/ 1018950 w 2485298"/>
              <a:gd name="connsiteY1" fmla="*/ 133 h 1493888"/>
              <a:gd name="connsiteX2" fmla="*/ 2485298 w 2485298"/>
              <a:gd name="connsiteY2" fmla="*/ 1493888 h 1493888"/>
              <a:gd name="connsiteX0" fmla="*/ 1819841 w 2485298"/>
              <a:gd name="connsiteY0" fmla="*/ 608559 h 1494980"/>
              <a:gd name="connsiteX1" fmla="*/ 1345975 w 2485298"/>
              <a:gd name="connsiteY1" fmla="*/ 410800 h 1494980"/>
              <a:gd name="connsiteX2" fmla="*/ 1819841 w 2485298"/>
              <a:gd name="connsiteY2" fmla="*/ 608559 h 1494980"/>
              <a:gd name="connsiteX0" fmla="*/ 0 w 2485298"/>
              <a:gd name="connsiteY0" fmla="*/ 1504 h 1494980"/>
              <a:gd name="connsiteX1" fmla="*/ 1018950 w 2485298"/>
              <a:gd name="connsiteY1" fmla="*/ 1225 h 1494980"/>
              <a:gd name="connsiteX2" fmla="*/ 2485298 w 2485298"/>
              <a:gd name="connsiteY2" fmla="*/ 1494980 h 1494980"/>
              <a:gd name="connsiteX0" fmla="*/ 1819841 w 2485298"/>
              <a:gd name="connsiteY0" fmla="*/ 608559 h 1494980"/>
              <a:gd name="connsiteX1" fmla="*/ 1345975 w 2485298"/>
              <a:gd name="connsiteY1" fmla="*/ 410800 h 1494980"/>
              <a:gd name="connsiteX2" fmla="*/ 1819841 w 2485298"/>
              <a:gd name="connsiteY2" fmla="*/ 608559 h 1494980"/>
              <a:gd name="connsiteX0" fmla="*/ 0 w 2485298"/>
              <a:gd name="connsiteY0" fmla="*/ 1504 h 1494980"/>
              <a:gd name="connsiteX1" fmla="*/ 1018950 w 2485298"/>
              <a:gd name="connsiteY1" fmla="*/ 1225 h 1494980"/>
              <a:gd name="connsiteX2" fmla="*/ 2485298 w 2485298"/>
              <a:gd name="connsiteY2" fmla="*/ 1494980 h 1494980"/>
              <a:gd name="connsiteX0" fmla="*/ 1819841 w 2485298"/>
              <a:gd name="connsiteY0" fmla="*/ 607468 h 1493889"/>
              <a:gd name="connsiteX1" fmla="*/ 1345975 w 2485298"/>
              <a:gd name="connsiteY1" fmla="*/ 409709 h 1493889"/>
              <a:gd name="connsiteX2" fmla="*/ 1819841 w 2485298"/>
              <a:gd name="connsiteY2" fmla="*/ 607468 h 1493889"/>
              <a:gd name="connsiteX0" fmla="*/ 0 w 2485298"/>
              <a:gd name="connsiteY0" fmla="*/ 413 h 1493889"/>
              <a:gd name="connsiteX1" fmla="*/ 1018950 w 2485298"/>
              <a:gd name="connsiteY1" fmla="*/ 134 h 1493889"/>
              <a:gd name="connsiteX2" fmla="*/ 2485298 w 2485298"/>
              <a:gd name="connsiteY2" fmla="*/ 1493889 h 1493889"/>
              <a:gd name="connsiteX0" fmla="*/ 1819841 w 2498499"/>
              <a:gd name="connsiteY0" fmla="*/ 607468 h 1478014"/>
              <a:gd name="connsiteX1" fmla="*/ 1345975 w 2498499"/>
              <a:gd name="connsiteY1" fmla="*/ 409709 h 1478014"/>
              <a:gd name="connsiteX2" fmla="*/ 1819841 w 2498499"/>
              <a:gd name="connsiteY2" fmla="*/ 607468 h 1478014"/>
              <a:gd name="connsiteX0" fmla="*/ 0 w 2498499"/>
              <a:gd name="connsiteY0" fmla="*/ 413 h 1478014"/>
              <a:gd name="connsiteX1" fmla="*/ 1018950 w 2498499"/>
              <a:gd name="connsiteY1" fmla="*/ 134 h 1478014"/>
              <a:gd name="connsiteX2" fmla="*/ 2498499 w 2498499"/>
              <a:gd name="connsiteY2" fmla="*/ 1478014 h 1478014"/>
              <a:gd name="connsiteX0" fmla="*/ 1819841 w 2498499"/>
              <a:gd name="connsiteY0" fmla="*/ 607468 h 1478014"/>
              <a:gd name="connsiteX1" fmla="*/ 1345975 w 2498499"/>
              <a:gd name="connsiteY1" fmla="*/ 409709 h 1478014"/>
              <a:gd name="connsiteX2" fmla="*/ 1819841 w 2498499"/>
              <a:gd name="connsiteY2" fmla="*/ 607468 h 1478014"/>
              <a:gd name="connsiteX0" fmla="*/ 0 w 2498499"/>
              <a:gd name="connsiteY0" fmla="*/ 413 h 1478014"/>
              <a:gd name="connsiteX1" fmla="*/ 1018950 w 2498499"/>
              <a:gd name="connsiteY1" fmla="*/ 134 h 1478014"/>
              <a:gd name="connsiteX2" fmla="*/ 2498499 w 2498499"/>
              <a:gd name="connsiteY2" fmla="*/ 1478014 h 1478014"/>
              <a:gd name="connsiteX0" fmla="*/ 1819841 w 2498499"/>
              <a:gd name="connsiteY0" fmla="*/ 607055 h 1477601"/>
              <a:gd name="connsiteX1" fmla="*/ 1345975 w 2498499"/>
              <a:gd name="connsiteY1" fmla="*/ 409296 h 1477601"/>
              <a:gd name="connsiteX2" fmla="*/ 1819841 w 2498499"/>
              <a:gd name="connsiteY2" fmla="*/ 607055 h 1477601"/>
              <a:gd name="connsiteX0" fmla="*/ 0 w 2498499"/>
              <a:gd name="connsiteY0" fmla="*/ 0 h 1477601"/>
              <a:gd name="connsiteX1" fmla="*/ 884705 w 2498499"/>
              <a:gd name="connsiteY1" fmla="*/ 10054 h 1477601"/>
              <a:gd name="connsiteX2" fmla="*/ 2498499 w 2498499"/>
              <a:gd name="connsiteY2" fmla="*/ 1477601 h 1477601"/>
              <a:gd name="connsiteX0" fmla="*/ 1832458 w 2511116"/>
              <a:gd name="connsiteY0" fmla="*/ 598963 h 1469509"/>
              <a:gd name="connsiteX1" fmla="*/ 1358592 w 2511116"/>
              <a:gd name="connsiteY1" fmla="*/ 401204 h 1469509"/>
              <a:gd name="connsiteX2" fmla="*/ 1832458 w 2511116"/>
              <a:gd name="connsiteY2" fmla="*/ 598963 h 1469509"/>
              <a:gd name="connsiteX0" fmla="*/ 0 w 2511116"/>
              <a:gd name="connsiteY0" fmla="*/ 0 h 1469509"/>
              <a:gd name="connsiteX1" fmla="*/ 897322 w 2511116"/>
              <a:gd name="connsiteY1" fmla="*/ 1962 h 1469509"/>
              <a:gd name="connsiteX2" fmla="*/ 2511116 w 2511116"/>
              <a:gd name="connsiteY2" fmla="*/ 1469509 h 1469509"/>
              <a:gd name="connsiteX0" fmla="*/ 1832458 w 2385709"/>
              <a:gd name="connsiteY0" fmla="*/ 598963 h 1078984"/>
              <a:gd name="connsiteX1" fmla="*/ 1358592 w 2385709"/>
              <a:gd name="connsiteY1" fmla="*/ 401204 h 1078984"/>
              <a:gd name="connsiteX2" fmla="*/ 1832458 w 2385709"/>
              <a:gd name="connsiteY2" fmla="*/ 598963 h 1078984"/>
              <a:gd name="connsiteX0" fmla="*/ 0 w 2385709"/>
              <a:gd name="connsiteY0" fmla="*/ 0 h 1078984"/>
              <a:gd name="connsiteX1" fmla="*/ 897322 w 2385709"/>
              <a:gd name="connsiteY1" fmla="*/ 1962 h 1078984"/>
              <a:gd name="connsiteX2" fmla="*/ 2385709 w 2385709"/>
              <a:gd name="connsiteY2" fmla="*/ 1078984 h 1078984"/>
              <a:gd name="connsiteX0" fmla="*/ 1832458 w 2385709"/>
              <a:gd name="connsiteY0" fmla="*/ 598963 h 1078984"/>
              <a:gd name="connsiteX1" fmla="*/ 1358592 w 2385709"/>
              <a:gd name="connsiteY1" fmla="*/ 401204 h 1078984"/>
              <a:gd name="connsiteX2" fmla="*/ 1832458 w 2385709"/>
              <a:gd name="connsiteY2" fmla="*/ 598963 h 1078984"/>
              <a:gd name="connsiteX0" fmla="*/ 0 w 2385709"/>
              <a:gd name="connsiteY0" fmla="*/ 0 h 1078984"/>
              <a:gd name="connsiteX1" fmla="*/ 897322 w 2385709"/>
              <a:gd name="connsiteY1" fmla="*/ 1962 h 1078984"/>
              <a:gd name="connsiteX2" fmla="*/ 2385709 w 2385709"/>
              <a:gd name="connsiteY2" fmla="*/ 1078984 h 1078984"/>
              <a:gd name="connsiteX0" fmla="*/ 1832458 w 2385709"/>
              <a:gd name="connsiteY0" fmla="*/ 598963 h 1078984"/>
              <a:gd name="connsiteX1" fmla="*/ 1358592 w 2385709"/>
              <a:gd name="connsiteY1" fmla="*/ 401204 h 1078984"/>
              <a:gd name="connsiteX2" fmla="*/ 1832458 w 2385709"/>
              <a:gd name="connsiteY2" fmla="*/ 598963 h 1078984"/>
              <a:gd name="connsiteX0" fmla="*/ 0 w 2385709"/>
              <a:gd name="connsiteY0" fmla="*/ 0 h 1078984"/>
              <a:gd name="connsiteX1" fmla="*/ 897322 w 2385709"/>
              <a:gd name="connsiteY1" fmla="*/ 1962 h 1078984"/>
              <a:gd name="connsiteX2" fmla="*/ 2385709 w 2385709"/>
              <a:gd name="connsiteY2" fmla="*/ 1078984 h 1078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709" h="1078984" stroke="0" extrusionOk="0">
                <a:moveTo>
                  <a:pt x="1832458" y="598963"/>
                </a:moveTo>
                <a:cubicBezTo>
                  <a:pt x="901751" y="324498"/>
                  <a:pt x="1358592" y="401204"/>
                  <a:pt x="1358592" y="401204"/>
                </a:cubicBezTo>
                <a:cubicBezTo>
                  <a:pt x="1358592" y="401204"/>
                  <a:pt x="1804678" y="454727"/>
                  <a:pt x="1832458" y="598963"/>
                </a:cubicBezTo>
                <a:close/>
              </a:path>
              <a:path w="2385709" h="1078984" fill="none">
                <a:moveTo>
                  <a:pt x="0" y="0"/>
                </a:moveTo>
                <a:lnTo>
                  <a:pt x="897322" y="1962"/>
                </a:lnTo>
                <a:cubicBezTo>
                  <a:pt x="1967973" y="13366"/>
                  <a:pt x="2283732" y="889104"/>
                  <a:pt x="2385709" y="1078984"/>
                </a:cubicBezTo>
              </a:path>
            </a:pathLst>
          </a:cu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CC92E1-C87B-708A-8F73-634455701CE5}"/>
                  </a:ext>
                </a:extLst>
              </p:cNvPr>
              <p:cNvSpPr txBox="1"/>
              <p:nvPr/>
            </p:nvSpPr>
            <p:spPr>
              <a:xfrm>
                <a:off x="6958046" y="101553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CC92E1-C87B-708A-8F73-634455701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046" y="1015533"/>
                <a:ext cx="631464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>
            <a:extLst>
              <a:ext uri="{FF2B5EF4-FFF2-40B4-BE49-F238E27FC236}">
                <a16:creationId xmlns:a16="http://schemas.microsoft.com/office/drawing/2014/main" id="{DEF61E7B-9D2D-39D2-3198-CF3D089FD917}"/>
              </a:ext>
            </a:extLst>
          </p:cNvPr>
          <p:cNvSpPr txBox="1"/>
          <p:nvPr/>
        </p:nvSpPr>
        <p:spPr>
          <a:xfrm>
            <a:off x="8435966" y="1015533"/>
            <a:ext cx="2303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Доведення: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6D9F5158-3261-EB65-6565-B9F4B742273B}"/>
                  </a:ext>
                </a:extLst>
              </p:cNvPr>
              <p:cNvSpPr/>
              <p:nvPr/>
            </p:nvSpPr>
            <p:spPr>
              <a:xfrm>
                <a:off x="8526055" y="1642358"/>
                <a:ext cx="3578367" cy="584775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Припустимо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що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6D9F5158-3261-EB65-6565-B9F4B74227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055" y="1642358"/>
                <a:ext cx="3578367" cy="584775"/>
              </a:xfrm>
              <a:prstGeom prst="roundRect">
                <a:avLst>
                  <a:gd name="adj" fmla="val 5985"/>
                </a:avLst>
              </a:prstGeom>
              <a:blipFill>
                <a:blip r:embed="rId33"/>
                <a:stretch>
                  <a:fillRect l="-1767" b="-125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599AAF94-C66E-CE81-61B4-23249B7C1705}"/>
                  </a:ext>
                </a:extLst>
              </p:cNvPr>
              <p:cNvSpPr/>
              <p:nvPr/>
            </p:nvSpPr>
            <p:spPr>
              <a:xfrm>
                <a:off x="8534830" y="2420388"/>
                <a:ext cx="3578367" cy="584775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Нехай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uk-UA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  <m:r>
                      <a:rPr lang="uk-UA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=с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599AAF94-C66E-CE81-61B4-23249B7C17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830" y="2420388"/>
                <a:ext cx="3578367" cy="584775"/>
              </a:xfrm>
              <a:prstGeom prst="roundRect">
                <a:avLst>
                  <a:gd name="adj" fmla="val 5985"/>
                </a:avLst>
              </a:prstGeom>
              <a:blipFill>
                <a:blip r:embed="rId34"/>
                <a:stretch>
                  <a:fillRect l="-1761" b="-1041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FBFB86DD-6536-6759-04DD-50B78E098EB9}"/>
                  </a:ext>
                </a:extLst>
              </p:cNvPr>
              <p:cNvSpPr/>
              <p:nvPr/>
            </p:nvSpPr>
            <p:spPr>
              <a:xfrm>
                <a:off x="1092817" y="3781505"/>
                <a:ext cx="10857581" cy="584775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Оскільки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sSub>
                      <m:sSubPr>
                        <m:ctrlPr>
                          <a:rPr lang="uk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sz="20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</a:t>
                </a:r>
                <a:r>
                  <a:rPr lang="uk-UA" sz="20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ознакою паралельності прямої і площини</a:t>
                </a:r>
                <a:r>
                  <a:rPr lang="en-US" sz="20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FBFB86DD-6536-6759-04DD-50B78E098E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817" y="3781505"/>
                <a:ext cx="10857581" cy="584775"/>
              </a:xfrm>
              <a:prstGeom prst="roundRect">
                <a:avLst>
                  <a:gd name="adj" fmla="val 5985"/>
                </a:avLst>
              </a:prstGeom>
              <a:blipFill>
                <a:blip r:embed="rId35"/>
                <a:stretch>
                  <a:fillRect l="-583" t="-6250" b="-208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5A6EB56A-B100-4B05-1FA1-B1400F7F2234}"/>
                  </a:ext>
                </a:extLst>
              </p:cNvPr>
              <p:cNvSpPr/>
              <p:nvPr/>
            </p:nvSpPr>
            <p:spPr>
              <a:xfrm>
                <a:off x="1092816" y="4517129"/>
                <a:ext cx="10857581" cy="1006425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Оскільки</a:t>
                </a:r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⊂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  <m:r>
                      <a:rPr lang="uk-UA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en-US" sz="20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(</a:t>
                </a:r>
                <a:r>
                  <a:rPr lang="uk-UA" sz="20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властивістю паралельності прямої і площини</a:t>
                </a:r>
                <a:r>
                  <a:rPr lang="en-US" sz="20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  <a:r>
                  <a:rPr lang="uk-UA" sz="20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Аналогічно доводимо, що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0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0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endParaRPr lang="en-UA" sz="2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5A6EB56A-B100-4B05-1FA1-B1400F7F22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816" y="4517129"/>
                <a:ext cx="10857581" cy="1006425"/>
              </a:xfrm>
              <a:prstGeom prst="roundRect">
                <a:avLst>
                  <a:gd name="adj" fmla="val 5985"/>
                </a:avLst>
              </a:prstGeom>
              <a:blipFill>
                <a:blip r:embed="rId36"/>
                <a:stretch>
                  <a:fillRect l="-467" r="-35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EB3243D7-B4A2-C533-D996-6D5DEB3FBFE9}"/>
                  </a:ext>
                </a:extLst>
              </p:cNvPr>
              <p:cNvSpPr/>
              <p:nvPr/>
            </p:nvSpPr>
            <p:spPr>
              <a:xfrm>
                <a:off x="1092816" y="5690942"/>
                <a:ext cx="6169375" cy="1006425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|"/>
                          <m:ctrlPr>
                            <a:rPr lang="en-UA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A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𝑎</m:t>
                              </m:r>
                              <m:r>
                                <a:rPr lang="en-US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∥</m:t>
                              </m:r>
                              <m:r>
                                <a:rPr lang="en-US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en-US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𝑏</m:t>
                              </m:r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∥</m:t>
                              </m:r>
                              <m:r>
                                <a:rPr lang="en-US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𝑐</m:t>
                              </m:r>
                            </m:den>
                          </m:f>
                        </m:e>
                      </m:d>
                      <m:r>
                        <a:rPr lang="en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→</m:t>
                      </m:r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uk-UA" sz="24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За ознакою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uk-UA" sz="24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паралельності прямих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A" sz="2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EB3243D7-B4A2-C533-D996-6D5DEB3FBF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816" y="5690942"/>
                <a:ext cx="6169375" cy="1006425"/>
              </a:xfrm>
              <a:prstGeom prst="roundRect">
                <a:avLst>
                  <a:gd name="adj" fmla="val 5985"/>
                </a:avLst>
              </a:prstGeom>
              <a:blipFill>
                <a:blip r:embed="rId37"/>
                <a:stretch>
                  <a:fillRect l="-7582" t="-125926" b="-19012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44C04532-D36C-431C-384C-BED551B5113E}"/>
                  </a:ext>
                </a:extLst>
              </p:cNvPr>
              <p:cNvSpPr/>
              <p:nvPr/>
            </p:nvSpPr>
            <p:spPr>
              <a:xfrm>
                <a:off x="7410190" y="5702532"/>
                <a:ext cx="4540208" cy="1006425"/>
              </a:xfrm>
              <a:prstGeom prst="roundRect">
                <a:avLst>
                  <a:gd name="adj" fmla="val 5985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Отримали протиріччя, бо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en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r>
                  <a:rPr lang="uk-UA" sz="24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Теорему доведено</a:t>
                </a:r>
                <a:endParaRPr lang="en-UA" sz="2400" dirty="0">
                  <a:solidFill>
                    <a:srgbClr val="DE312B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44C04532-D36C-431C-384C-BED551B511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190" y="5702532"/>
                <a:ext cx="4540208" cy="1006425"/>
              </a:xfrm>
              <a:prstGeom prst="roundRect">
                <a:avLst>
                  <a:gd name="adj" fmla="val 5985"/>
                </a:avLst>
              </a:prstGeom>
              <a:blipFill>
                <a:blip r:embed="rId38"/>
                <a:stretch>
                  <a:fillRect l="-1671" r="-1671" b="-98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2788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5" grpId="0" animBg="1"/>
      <p:bldP spid="36" grpId="0" animBg="1"/>
      <p:bldP spid="52" grpId="0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5412486" y="609861"/>
            <a:ext cx="6558557" cy="6150278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5381082" y="0"/>
            <a:ext cx="2207073" cy="477672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</a:t>
            </a:r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8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5412486" y="609859"/>
            <a:ext cx="5412113" cy="855468"/>
          </a:xfrm>
          <a:prstGeom prst="roundRect">
            <a:avLst>
              <a:gd name="adj" fmla="val 1885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 існування площини, паралельної даній</a:t>
            </a:r>
            <a:endParaRPr lang="en-UA" sz="2800" dirty="0">
              <a:solidFill>
                <a:srgbClr val="DE312B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AAC0F93-6C10-BA39-6E31-C189F5F54448}"/>
              </a:ext>
            </a:extLst>
          </p:cNvPr>
          <p:cNvSpPr>
            <a:spLocks/>
          </p:cNvSpPr>
          <p:nvPr/>
        </p:nvSpPr>
        <p:spPr>
          <a:xfrm>
            <a:off x="1138847" y="1916293"/>
            <a:ext cx="4130892" cy="4498617"/>
          </a:xfrm>
          <a:prstGeom prst="roundRect">
            <a:avLst>
              <a:gd name="adj" fmla="val 4227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точку, яка не належить даній площині, можна побудувати </a:t>
            </a:r>
            <a:r>
              <a:rPr lang="uk-UA" sz="32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лише одну</a:t>
            </a:r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площину, паралельну до даної</a:t>
            </a:r>
            <a:endParaRPr lang="en-UA" sz="3200" dirty="0">
              <a:solidFill>
                <a:srgbClr val="424651"/>
              </a:solidFill>
            </a:endParaRPr>
          </a:p>
        </p:txBody>
      </p:sp>
      <p:pic>
        <p:nvPicPr>
          <p:cNvPr id="11" name="Picture 10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168C5B39-5F7A-2EA6-972F-795BB02F083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02979" y="443090"/>
            <a:ext cx="1343302" cy="1343302"/>
          </a:xfrm>
          <a:prstGeom prst="rect">
            <a:avLst/>
          </a:prstGeom>
        </p:spPr>
      </p:pic>
      <p:pic>
        <p:nvPicPr>
          <p:cNvPr id="19" name="Picture 18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A7F9F92-7636-9664-300B-9AABFB3AED9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47431" y="708474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/>
              <p:nvPr/>
            </p:nvSpPr>
            <p:spPr>
              <a:xfrm>
                <a:off x="6360131" y="363211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131" y="3632115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AB4F22-58EB-9D60-E4A4-ED4EC043D9C9}"/>
              </a:ext>
            </a:extLst>
          </p:cNvPr>
          <p:cNvCxnSpPr>
            <a:cxnSpLocks/>
          </p:cNvCxnSpPr>
          <p:nvPr/>
        </p:nvCxnSpPr>
        <p:spPr>
          <a:xfrm flipV="1">
            <a:off x="6303202" y="3104256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444A96B-451C-A6EF-DB5B-DCCC397EDD5C}"/>
              </a:ext>
            </a:extLst>
          </p:cNvPr>
          <p:cNvCxnSpPr>
            <a:cxnSpLocks/>
          </p:cNvCxnSpPr>
          <p:nvPr/>
        </p:nvCxnSpPr>
        <p:spPr>
          <a:xfrm>
            <a:off x="6303202" y="4241845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42660C-F9CB-E9BD-AAE2-85056EB764D6}"/>
              </a:ext>
            </a:extLst>
          </p:cNvPr>
          <p:cNvCxnSpPr>
            <a:cxnSpLocks/>
          </p:cNvCxnSpPr>
          <p:nvPr/>
        </p:nvCxnSpPr>
        <p:spPr>
          <a:xfrm flipV="1">
            <a:off x="10605991" y="309790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320792-8520-7C23-19EA-9E0EF7425EDD}"/>
              </a:ext>
            </a:extLst>
          </p:cNvPr>
          <p:cNvCxnSpPr>
            <a:cxnSpLocks/>
          </p:cNvCxnSpPr>
          <p:nvPr/>
        </p:nvCxnSpPr>
        <p:spPr>
          <a:xfrm>
            <a:off x="6799652" y="3107001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05D0B6A-3EC1-CC4B-5780-E913F8A5C1D9}"/>
              </a:ext>
            </a:extLst>
          </p:cNvPr>
          <p:cNvCxnSpPr>
            <a:cxnSpLocks/>
          </p:cNvCxnSpPr>
          <p:nvPr/>
        </p:nvCxnSpPr>
        <p:spPr>
          <a:xfrm flipV="1">
            <a:off x="6332013" y="163304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8BD3FA-C9F7-4D45-D10D-44436E29EDC5}"/>
              </a:ext>
            </a:extLst>
          </p:cNvPr>
          <p:cNvCxnSpPr>
            <a:cxnSpLocks/>
          </p:cNvCxnSpPr>
          <p:nvPr/>
        </p:nvCxnSpPr>
        <p:spPr>
          <a:xfrm>
            <a:off x="6332013" y="2770636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696A1AD-F52D-EEB3-8515-D01DFF25E24B}"/>
              </a:ext>
            </a:extLst>
          </p:cNvPr>
          <p:cNvCxnSpPr>
            <a:cxnSpLocks/>
          </p:cNvCxnSpPr>
          <p:nvPr/>
        </p:nvCxnSpPr>
        <p:spPr>
          <a:xfrm flipV="1">
            <a:off x="10634802" y="1626698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6AB4E7B-E62B-D7C0-8CCD-665EA0937145}"/>
              </a:ext>
            </a:extLst>
          </p:cNvPr>
          <p:cNvCxnSpPr>
            <a:cxnSpLocks/>
          </p:cNvCxnSpPr>
          <p:nvPr/>
        </p:nvCxnSpPr>
        <p:spPr>
          <a:xfrm>
            <a:off x="6828463" y="163579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/>
              <p:nvPr/>
            </p:nvSpPr>
            <p:spPr>
              <a:xfrm>
                <a:off x="6386802" y="219685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802" y="2196851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 b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/>
              <p:nvPr/>
            </p:nvSpPr>
            <p:spPr>
              <a:xfrm>
                <a:off x="8782912" y="167976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912" y="1679769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800235-1FA7-E5B1-64A7-9497CC9B8127}"/>
                  </a:ext>
                </a:extLst>
              </p:cNvPr>
              <p:cNvSpPr txBox="1"/>
              <p:nvPr/>
            </p:nvSpPr>
            <p:spPr>
              <a:xfrm>
                <a:off x="5537497" y="5314699"/>
                <a:ext cx="182335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2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т.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32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800235-1FA7-E5B1-64A7-9497CC9B8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497" y="5314699"/>
                <a:ext cx="1823351" cy="584775"/>
              </a:xfrm>
              <a:prstGeom prst="rect">
                <a:avLst/>
              </a:prstGeom>
              <a:blipFill>
                <a:blip r:embed="rId30"/>
                <a:stretch>
                  <a:fillRect l="-8276" t="-12766" b="-3191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3CC17B6-A61F-B605-ADA3-4250105E27FB}"/>
              </a:ext>
            </a:extLst>
          </p:cNvPr>
          <p:cNvCxnSpPr>
            <a:cxnSpLocks/>
          </p:cNvCxnSpPr>
          <p:nvPr/>
        </p:nvCxnSpPr>
        <p:spPr>
          <a:xfrm>
            <a:off x="7143376" y="4822256"/>
            <a:ext cx="0" cy="161350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ight Arrow 103">
            <a:extLst>
              <a:ext uri="{FF2B5EF4-FFF2-40B4-BE49-F238E27FC236}">
                <a16:creationId xmlns:a16="http://schemas.microsoft.com/office/drawing/2014/main" id="{FD6622C4-6D3C-AD9D-25CA-84E2F9080B2B}"/>
              </a:ext>
            </a:extLst>
          </p:cNvPr>
          <p:cNvSpPr/>
          <p:nvPr/>
        </p:nvSpPr>
        <p:spPr>
          <a:xfrm>
            <a:off x="7289723" y="5518616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E560EE-74BB-0A44-3770-76B68B3CE596}"/>
                  </a:ext>
                </a:extLst>
              </p:cNvPr>
              <p:cNvSpPr txBox="1"/>
              <p:nvPr/>
            </p:nvSpPr>
            <p:spPr>
              <a:xfrm>
                <a:off x="8118546" y="4822256"/>
                <a:ext cx="358573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2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Через т.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A" sz="3200" dirty="0"/>
                  <a:t> </a:t>
                </a:r>
                <a:r>
                  <a:rPr lang="uk-UA" sz="32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можна</a:t>
                </a:r>
              </a:p>
              <a:p>
                <a:r>
                  <a:rPr lang="uk-UA" sz="32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побудувати єдину площину </a:t>
                </a:r>
                <a14:m>
                  <m:oMath xmlns:m="http://schemas.openxmlformats.org/officeDocument/2006/math">
                    <m:r>
                      <a:rPr lang="uk-UA" sz="3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uk-UA" sz="3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uk-UA" sz="3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32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E560EE-74BB-0A44-3770-76B68B3CE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8546" y="4822256"/>
                <a:ext cx="3585733" cy="1569660"/>
              </a:xfrm>
              <a:prstGeom prst="rect">
                <a:avLst/>
              </a:prstGeom>
              <a:blipFill>
                <a:blip r:embed="rId31"/>
                <a:stretch>
                  <a:fillRect l="-4240" t="-4800" b="-112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88C880B1-ABF1-4060-A448-70865CD1B0C9}"/>
              </a:ext>
            </a:extLst>
          </p:cNvPr>
          <p:cNvSpPr/>
          <p:nvPr/>
        </p:nvSpPr>
        <p:spPr>
          <a:xfrm>
            <a:off x="8691764" y="210279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</p:spTree>
    <p:extLst>
      <p:ext uri="{BB962C8B-B14F-4D97-AF65-F5344CB8AC3E}">
        <p14:creationId xmlns:p14="http://schemas.microsoft.com/office/powerpoint/2010/main" val="83164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8" grpId="0" animBg="1"/>
      <p:bldP spid="109" grpId="0" animBg="1"/>
      <p:bldP spid="9" grpId="0" animBg="1"/>
      <p:bldP spid="26" grpId="0"/>
      <p:bldP spid="33" grpId="0"/>
      <p:bldP spid="51" grpId="0"/>
      <p:bldP spid="70" grpId="0"/>
      <p:bldP spid="104" grpId="0" animBg="1"/>
      <p:bldP spid="105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74DFDFA-9551-163B-88EE-63141CE5380E}"/>
              </a:ext>
            </a:extLst>
          </p:cNvPr>
          <p:cNvSpPr/>
          <p:nvPr/>
        </p:nvSpPr>
        <p:spPr>
          <a:xfrm>
            <a:off x="3116080" y="88936"/>
            <a:ext cx="8992341" cy="101150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площини паралельні третій площині, то вони паралельні між собою. Доведіть.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01514193-ABE2-D46C-D525-EBD6C633B6F8}"/>
              </a:ext>
            </a:extLst>
          </p:cNvPr>
          <p:cNvSpPr/>
          <p:nvPr/>
        </p:nvSpPr>
        <p:spPr>
          <a:xfrm>
            <a:off x="1461845" y="3331015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49A84B5-F827-FB64-4E97-B57A86C3F690}"/>
              </a:ext>
            </a:extLst>
          </p:cNvPr>
          <p:cNvCxnSpPr>
            <a:cxnSpLocks/>
          </p:cNvCxnSpPr>
          <p:nvPr/>
        </p:nvCxnSpPr>
        <p:spPr>
          <a:xfrm flipV="1">
            <a:off x="1460391" y="3336273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AB20555-4BCE-6996-F8A0-911D455C1DCE}"/>
              </a:ext>
            </a:extLst>
          </p:cNvPr>
          <p:cNvCxnSpPr>
            <a:cxnSpLocks/>
          </p:cNvCxnSpPr>
          <p:nvPr/>
        </p:nvCxnSpPr>
        <p:spPr>
          <a:xfrm>
            <a:off x="1460391" y="4278369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2491DCD-C0D1-1CA2-6864-FE6AA33875A3}"/>
              </a:ext>
            </a:extLst>
          </p:cNvPr>
          <p:cNvCxnSpPr>
            <a:cxnSpLocks/>
          </p:cNvCxnSpPr>
          <p:nvPr/>
        </p:nvCxnSpPr>
        <p:spPr>
          <a:xfrm flipV="1">
            <a:off x="4311458" y="3331015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A4A19BF-C814-4799-375C-4B9EFCD5316F}"/>
              </a:ext>
            </a:extLst>
          </p:cNvPr>
          <p:cNvCxnSpPr>
            <a:cxnSpLocks/>
          </p:cNvCxnSpPr>
          <p:nvPr/>
        </p:nvCxnSpPr>
        <p:spPr>
          <a:xfrm>
            <a:off x="1871527" y="3338546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0D5225-A6DC-2E89-4E22-9F1833404B3A}"/>
                  </a:ext>
                </a:extLst>
              </p:cNvPr>
              <p:cNvSpPr txBox="1"/>
              <p:nvPr/>
            </p:nvSpPr>
            <p:spPr>
              <a:xfrm>
                <a:off x="1470676" y="3797240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0D5225-A6DC-2E89-4E22-9F1833404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676" y="3797240"/>
                <a:ext cx="631464" cy="523220"/>
              </a:xfrm>
              <a:prstGeom prst="rect">
                <a:avLst/>
              </a:prstGeom>
              <a:blipFill>
                <a:blip r:embed="rId2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Parallelogram 17">
            <a:extLst>
              <a:ext uri="{FF2B5EF4-FFF2-40B4-BE49-F238E27FC236}">
                <a16:creationId xmlns:a16="http://schemas.microsoft.com/office/drawing/2014/main" id="{322D973D-6E3F-9FA0-BD6E-474A0D443DC0}"/>
              </a:ext>
            </a:extLst>
          </p:cNvPr>
          <p:cNvSpPr/>
          <p:nvPr/>
        </p:nvSpPr>
        <p:spPr>
          <a:xfrm>
            <a:off x="1485705" y="2022210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9491C8-2E52-CC65-8BFB-D613C91310D3}"/>
              </a:ext>
            </a:extLst>
          </p:cNvPr>
          <p:cNvCxnSpPr>
            <a:cxnSpLocks/>
          </p:cNvCxnSpPr>
          <p:nvPr/>
        </p:nvCxnSpPr>
        <p:spPr>
          <a:xfrm flipV="1">
            <a:off x="1484251" y="2027468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CEF126-C0C6-20E2-4BC0-8603C733C8A2}"/>
              </a:ext>
            </a:extLst>
          </p:cNvPr>
          <p:cNvCxnSpPr>
            <a:cxnSpLocks/>
          </p:cNvCxnSpPr>
          <p:nvPr/>
        </p:nvCxnSpPr>
        <p:spPr>
          <a:xfrm>
            <a:off x="1484251" y="2969564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357396-FD8B-6C46-F20F-E0FFD0FCCC9D}"/>
              </a:ext>
            </a:extLst>
          </p:cNvPr>
          <p:cNvCxnSpPr>
            <a:cxnSpLocks/>
          </p:cNvCxnSpPr>
          <p:nvPr/>
        </p:nvCxnSpPr>
        <p:spPr>
          <a:xfrm flipV="1">
            <a:off x="4335318" y="2022210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F3D2D9-154C-74F7-03EE-2F1799948AF7}"/>
              </a:ext>
            </a:extLst>
          </p:cNvPr>
          <p:cNvCxnSpPr>
            <a:cxnSpLocks/>
          </p:cNvCxnSpPr>
          <p:nvPr/>
        </p:nvCxnSpPr>
        <p:spPr>
          <a:xfrm>
            <a:off x="1895387" y="2029741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016CAB3-EBCA-C217-384A-0401530D3ECF}"/>
                  </a:ext>
                </a:extLst>
              </p:cNvPr>
              <p:cNvSpPr txBox="1"/>
              <p:nvPr/>
            </p:nvSpPr>
            <p:spPr>
              <a:xfrm>
                <a:off x="1494536" y="2488435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016CAB3-EBCA-C217-384A-0401530D3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536" y="2488435"/>
                <a:ext cx="631464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Parallelogram 27">
            <a:extLst>
              <a:ext uri="{FF2B5EF4-FFF2-40B4-BE49-F238E27FC236}">
                <a16:creationId xmlns:a16="http://schemas.microsoft.com/office/drawing/2014/main" id="{983A7D88-7F43-5149-D3AD-6149AF8815FE}"/>
              </a:ext>
            </a:extLst>
          </p:cNvPr>
          <p:cNvSpPr/>
          <p:nvPr/>
        </p:nvSpPr>
        <p:spPr>
          <a:xfrm>
            <a:off x="1484251" y="4733771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FF67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05DCCB-E762-CBCF-69AA-19A9F8AB30CF}"/>
              </a:ext>
            </a:extLst>
          </p:cNvPr>
          <p:cNvCxnSpPr>
            <a:cxnSpLocks/>
          </p:cNvCxnSpPr>
          <p:nvPr/>
        </p:nvCxnSpPr>
        <p:spPr>
          <a:xfrm flipV="1">
            <a:off x="1482797" y="4739029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E21E592-B95F-FA5E-9ACD-BCD6C116636B}"/>
              </a:ext>
            </a:extLst>
          </p:cNvPr>
          <p:cNvCxnSpPr>
            <a:cxnSpLocks/>
          </p:cNvCxnSpPr>
          <p:nvPr/>
        </p:nvCxnSpPr>
        <p:spPr>
          <a:xfrm>
            <a:off x="1482797" y="5681125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8B9837C-10ED-D714-28B5-29C1E64AB840}"/>
              </a:ext>
            </a:extLst>
          </p:cNvPr>
          <p:cNvCxnSpPr>
            <a:cxnSpLocks/>
          </p:cNvCxnSpPr>
          <p:nvPr/>
        </p:nvCxnSpPr>
        <p:spPr>
          <a:xfrm flipV="1">
            <a:off x="4333864" y="4733771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4BB066D-854D-92C0-89F3-8556B624833E}"/>
              </a:ext>
            </a:extLst>
          </p:cNvPr>
          <p:cNvCxnSpPr>
            <a:cxnSpLocks/>
          </p:cNvCxnSpPr>
          <p:nvPr/>
        </p:nvCxnSpPr>
        <p:spPr>
          <a:xfrm>
            <a:off x="1893933" y="4741302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55F706A-34E5-0039-C1D1-A23F4F199EE9}"/>
                  </a:ext>
                </a:extLst>
              </p:cNvPr>
              <p:cNvSpPr txBox="1"/>
              <p:nvPr/>
            </p:nvSpPr>
            <p:spPr>
              <a:xfrm>
                <a:off x="1493082" y="519999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55F706A-34E5-0039-C1D1-A23F4F199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082" y="5199996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DD5BDF55-4FFA-3308-9BD9-C3DBE1660403}"/>
              </a:ext>
            </a:extLst>
          </p:cNvPr>
          <p:cNvSpPr/>
          <p:nvPr/>
        </p:nvSpPr>
        <p:spPr>
          <a:xfrm>
            <a:off x="5700010" y="1347183"/>
            <a:ext cx="642257" cy="93677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BBB02625-9937-06ED-4FE3-9393BEF29539}"/>
                  </a:ext>
                </a:extLst>
              </p:cNvPr>
              <p:cNvSpPr/>
              <p:nvPr/>
            </p:nvSpPr>
            <p:spPr>
              <a:xfrm>
                <a:off x="6136945" y="1347183"/>
                <a:ext cx="5973168" cy="93677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FF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Припустимо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мають спільну точку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BBB02625-9937-06ED-4FE3-9393BEF29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945" y="1347183"/>
                <a:ext cx="5973168" cy="936774"/>
              </a:xfrm>
              <a:prstGeom prst="roundRect">
                <a:avLst>
                  <a:gd name="adj" fmla="val 3670"/>
                </a:avLst>
              </a:prstGeom>
              <a:blipFill>
                <a:blip r:embed="rId26"/>
                <a:stretch>
                  <a:fillRect l="-1903" t="-7895" r="-1691" b="-1710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7DF49144-BBFC-9943-EF41-3042B96CCA86}"/>
              </a:ext>
            </a:extLst>
          </p:cNvPr>
          <p:cNvSpPr/>
          <p:nvPr/>
        </p:nvSpPr>
        <p:spPr>
          <a:xfrm>
            <a:off x="5698318" y="2509917"/>
            <a:ext cx="642257" cy="93677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635478F-CABE-57ED-2156-790EFAADD7E7}"/>
                  </a:ext>
                </a:extLst>
              </p:cNvPr>
              <p:cNvSpPr/>
              <p:nvPr/>
            </p:nvSpPr>
            <p:spPr>
              <a:xfrm>
                <a:off x="6135253" y="2509917"/>
                <a:ext cx="5973168" cy="93677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Тоді через т.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проходять дві площини, що паралельні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𝛾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635478F-CABE-57ED-2156-790EFAADD7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253" y="2509917"/>
                <a:ext cx="5973168" cy="936774"/>
              </a:xfrm>
              <a:prstGeom prst="roundRect">
                <a:avLst>
                  <a:gd name="adj" fmla="val 3670"/>
                </a:avLst>
              </a:prstGeom>
              <a:blipFill>
                <a:blip r:embed="rId27"/>
                <a:stretch>
                  <a:fillRect l="-1907" t="-8000" r="-1907" b="-186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59B41E59-2E67-216E-DC81-9657A3871434}"/>
              </a:ext>
            </a:extLst>
          </p:cNvPr>
          <p:cNvSpPr/>
          <p:nvPr/>
        </p:nvSpPr>
        <p:spPr>
          <a:xfrm>
            <a:off x="5698318" y="3648948"/>
            <a:ext cx="642257" cy="1773757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839421E6-8D14-8536-607D-F2C2EAA155A1}"/>
                  </a:ext>
                </a:extLst>
              </p:cNvPr>
              <p:cNvSpPr/>
              <p:nvPr/>
            </p:nvSpPr>
            <p:spPr>
              <a:xfrm>
                <a:off x="6135253" y="3648948"/>
                <a:ext cx="5973168" cy="1773757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FF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Припущення хибне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бо суперечить теоремі про існування площини, паралельної даній. Отже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839421E6-8D14-8536-607D-F2C2EAA155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253" y="3648948"/>
                <a:ext cx="5973168" cy="1773757"/>
              </a:xfrm>
              <a:prstGeom prst="roundRect">
                <a:avLst>
                  <a:gd name="adj" fmla="val 3670"/>
                </a:avLst>
              </a:prstGeom>
              <a:blipFill>
                <a:blip r:embed="rId28"/>
                <a:stretch>
                  <a:fillRect l="-1695" t="-4255" r="-1695" b="-992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6D80D0CB-FC32-0F19-E246-8D49CF488C8A}"/>
              </a:ext>
            </a:extLst>
          </p:cNvPr>
          <p:cNvSpPr/>
          <p:nvPr/>
        </p:nvSpPr>
        <p:spPr>
          <a:xfrm>
            <a:off x="9881755" y="5887426"/>
            <a:ext cx="2226666" cy="67268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1" grpId="0" animBg="1"/>
      <p:bldP spid="16" grpId="0"/>
      <p:bldP spid="18" grpId="0" animBg="1"/>
      <p:bldP spid="27" grpId="0"/>
      <p:bldP spid="28" grpId="0" animBg="1"/>
      <p:bldP spid="68" grpId="0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riangle 210" hidden="1">
            <a:extLst>
              <a:ext uri="{FF2B5EF4-FFF2-40B4-BE49-F238E27FC236}">
                <a16:creationId xmlns:a16="http://schemas.microsoft.com/office/drawing/2014/main" id="{3A622398-29F3-0F65-40E4-29E800258554}"/>
              </a:ext>
            </a:extLst>
          </p:cNvPr>
          <p:cNvSpPr/>
          <p:nvPr/>
        </p:nvSpPr>
        <p:spPr>
          <a:xfrm>
            <a:off x="4325187" y="2210529"/>
            <a:ext cx="1352799" cy="4164648"/>
          </a:xfrm>
          <a:custGeom>
            <a:avLst/>
            <a:gdLst>
              <a:gd name="connsiteX0" fmla="*/ 0 w 1002673"/>
              <a:gd name="connsiteY0" fmla="*/ 1313477 h 1313477"/>
              <a:gd name="connsiteX1" fmla="*/ 283927 w 1002673"/>
              <a:gd name="connsiteY1" fmla="*/ 0 h 1313477"/>
              <a:gd name="connsiteX2" fmla="*/ 1002673 w 1002673"/>
              <a:gd name="connsiteY2" fmla="*/ 1313477 h 1313477"/>
              <a:gd name="connsiteX3" fmla="*/ 0 w 1002673"/>
              <a:gd name="connsiteY3" fmla="*/ 1313477 h 1313477"/>
              <a:gd name="connsiteX0" fmla="*/ 0 w 1002673"/>
              <a:gd name="connsiteY0" fmla="*/ 1431773 h 1431773"/>
              <a:gd name="connsiteX1" fmla="*/ 267941 w 1002673"/>
              <a:gd name="connsiteY1" fmla="*/ 0 h 1431773"/>
              <a:gd name="connsiteX2" fmla="*/ 1002673 w 1002673"/>
              <a:gd name="connsiteY2" fmla="*/ 1431773 h 1431773"/>
              <a:gd name="connsiteX3" fmla="*/ 0 w 1002673"/>
              <a:gd name="connsiteY3" fmla="*/ 1431773 h 1431773"/>
              <a:gd name="connsiteX0" fmla="*/ 0 w 737305"/>
              <a:gd name="connsiteY0" fmla="*/ 2004072 h 2004072"/>
              <a:gd name="connsiteX1" fmla="*/ 2573 w 737305"/>
              <a:gd name="connsiteY1" fmla="*/ 0 h 2004072"/>
              <a:gd name="connsiteX2" fmla="*/ 737305 w 737305"/>
              <a:gd name="connsiteY2" fmla="*/ 1431773 h 2004072"/>
              <a:gd name="connsiteX3" fmla="*/ 0 w 737305"/>
              <a:gd name="connsiteY3" fmla="*/ 2004072 h 2004072"/>
              <a:gd name="connsiteX0" fmla="*/ 0 w 647784"/>
              <a:gd name="connsiteY0" fmla="*/ 2004072 h 2004072"/>
              <a:gd name="connsiteX1" fmla="*/ 2573 w 647784"/>
              <a:gd name="connsiteY1" fmla="*/ 0 h 2004072"/>
              <a:gd name="connsiteX2" fmla="*/ 647784 w 647784"/>
              <a:gd name="connsiteY2" fmla="*/ 1262322 h 2004072"/>
              <a:gd name="connsiteX3" fmla="*/ 0 w 647784"/>
              <a:gd name="connsiteY3" fmla="*/ 2004072 h 2004072"/>
              <a:gd name="connsiteX0" fmla="*/ 0 w 650981"/>
              <a:gd name="connsiteY0" fmla="*/ 2004072 h 2004072"/>
              <a:gd name="connsiteX1" fmla="*/ 5770 w 650981"/>
              <a:gd name="connsiteY1" fmla="*/ 0 h 2004072"/>
              <a:gd name="connsiteX2" fmla="*/ 650981 w 650981"/>
              <a:gd name="connsiteY2" fmla="*/ 1262322 h 2004072"/>
              <a:gd name="connsiteX3" fmla="*/ 0 w 650981"/>
              <a:gd name="connsiteY3" fmla="*/ 2004072 h 200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0981" h="2004072">
                <a:moveTo>
                  <a:pt x="0" y="2004072"/>
                </a:moveTo>
                <a:cubicBezTo>
                  <a:pt x="858" y="1336048"/>
                  <a:pt x="4912" y="668024"/>
                  <a:pt x="5770" y="0"/>
                </a:cubicBezTo>
                <a:lnTo>
                  <a:pt x="650981" y="1262322"/>
                </a:lnTo>
                <a:lnTo>
                  <a:pt x="0" y="2004072"/>
                </a:lnTo>
                <a:close/>
              </a:path>
            </a:pathLst>
          </a:cu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1" name="Triangle 210" hidden="1">
            <a:extLst>
              <a:ext uri="{FF2B5EF4-FFF2-40B4-BE49-F238E27FC236}">
                <a16:creationId xmlns:a16="http://schemas.microsoft.com/office/drawing/2014/main" id="{613E5A61-1865-B25D-08E4-33CFD6F60A54}"/>
              </a:ext>
            </a:extLst>
          </p:cNvPr>
          <p:cNvSpPr/>
          <p:nvPr/>
        </p:nvSpPr>
        <p:spPr>
          <a:xfrm>
            <a:off x="2768506" y="3559443"/>
            <a:ext cx="650981" cy="2004072"/>
          </a:xfrm>
          <a:custGeom>
            <a:avLst/>
            <a:gdLst>
              <a:gd name="connsiteX0" fmla="*/ 0 w 1002673"/>
              <a:gd name="connsiteY0" fmla="*/ 1313477 h 1313477"/>
              <a:gd name="connsiteX1" fmla="*/ 283927 w 1002673"/>
              <a:gd name="connsiteY1" fmla="*/ 0 h 1313477"/>
              <a:gd name="connsiteX2" fmla="*/ 1002673 w 1002673"/>
              <a:gd name="connsiteY2" fmla="*/ 1313477 h 1313477"/>
              <a:gd name="connsiteX3" fmla="*/ 0 w 1002673"/>
              <a:gd name="connsiteY3" fmla="*/ 1313477 h 1313477"/>
              <a:gd name="connsiteX0" fmla="*/ 0 w 1002673"/>
              <a:gd name="connsiteY0" fmla="*/ 1431773 h 1431773"/>
              <a:gd name="connsiteX1" fmla="*/ 267941 w 1002673"/>
              <a:gd name="connsiteY1" fmla="*/ 0 h 1431773"/>
              <a:gd name="connsiteX2" fmla="*/ 1002673 w 1002673"/>
              <a:gd name="connsiteY2" fmla="*/ 1431773 h 1431773"/>
              <a:gd name="connsiteX3" fmla="*/ 0 w 1002673"/>
              <a:gd name="connsiteY3" fmla="*/ 1431773 h 1431773"/>
              <a:gd name="connsiteX0" fmla="*/ 0 w 737305"/>
              <a:gd name="connsiteY0" fmla="*/ 2004072 h 2004072"/>
              <a:gd name="connsiteX1" fmla="*/ 2573 w 737305"/>
              <a:gd name="connsiteY1" fmla="*/ 0 h 2004072"/>
              <a:gd name="connsiteX2" fmla="*/ 737305 w 737305"/>
              <a:gd name="connsiteY2" fmla="*/ 1431773 h 2004072"/>
              <a:gd name="connsiteX3" fmla="*/ 0 w 737305"/>
              <a:gd name="connsiteY3" fmla="*/ 2004072 h 2004072"/>
              <a:gd name="connsiteX0" fmla="*/ 0 w 647784"/>
              <a:gd name="connsiteY0" fmla="*/ 2004072 h 2004072"/>
              <a:gd name="connsiteX1" fmla="*/ 2573 w 647784"/>
              <a:gd name="connsiteY1" fmla="*/ 0 h 2004072"/>
              <a:gd name="connsiteX2" fmla="*/ 647784 w 647784"/>
              <a:gd name="connsiteY2" fmla="*/ 1262322 h 2004072"/>
              <a:gd name="connsiteX3" fmla="*/ 0 w 647784"/>
              <a:gd name="connsiteY3" fmla="*/ 2004072 h 2004072"/>
              <a:gd name="connsiteX0" fmla="*/ 0 w 650981"/>
              <a:gd name="connsiteY0" fmla="*/ 2004072 h 2004072"/>
              <a:gd name="connsiteX1" fmla="*/ 5770 w 650981"/>
              <a:gd name="connsiteY1" fmla="*/ 0 h 2004072"/>
              <a:gd name="connsiteX2" fmla="*/ 650981 w 650981"/>
              <a:gd name="connsiteY2" fmla="*/ 1262322 h 2004072"/>
              <a:gd name="connsiteX3" fmla="*/ 0 w 650981"/>
              <a:gd name="connsiteY3" fmla="*/ 2004072 h 200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0981" h="2004072">
                <a:moveTo>
                  <a:pt x="0" y="2004072"/>
                </a:moveTo>
                <a:cubicBezTo>
                  <a:pt x="858" y="1336048"/>
                  <a:pt x="4912" y="668024"/>
                  <a:pt x="5770" y="0"/>
                </a:cubicBezTo>
                <a:lnTo>
                  <a:pt x="650981" y="1262322"/>
                </a:lnTo>
                <a:lnTo>
                  <a:pt x="0" y="2004072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2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5"/>
                <a:ext cx="8992341" cy="1472649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належить площині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𝑄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середини відрізків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Доведіть, що площини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𝑃𝑄𝐿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𝐶𝑀𝐵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паралельні.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5"/>
                <a:ext cx="8992341" cy="1472649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1269" t="-2586" r="-1269" b="-86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315ABFA9-CE9E-E5A6-773D-6FC474AD1BBE}"/>
              </a:ext>
            </a:extLst>
          </p:cNvPr>
          <p:cNvCxnSpPr>
            <a:cxnSpLocks/>
          </p:cNvCxnSpPr>
          <p:nvPr/>
        </p:nvCxnSpPr>
        <p:spPr>
          <a:xfrm flipH="1">
            <a:off x="1345524" y="4823328"/>
            <a:ext cx="4333565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/>
              <p:nvPr/>
            </p:nvSpPr>
            <p:spPr>
              <a:xfrm>
                <a:off x="4035872" y="1665304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872" y="1665304"/>
                <a:ext cx="604319" cy="584775"/>
              </a:xfrm>
              <a:prstGeom prst="rect">
                <a:avLst/>
              </a:prstGeom>
              <a:blipFill>
                <a:blip r:embed="rId24"/>
                <a:stretch>
                  <a:fillRect l="-20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659E822-57BF-D280-24D1-13623D7536CB}"/>
              </a:ext>
            </a:extLst>
          </p:cNvPr>
          <p:cNvCxnSpPr>
            <a:cxnSpLocks/>
          </p:cNvCxnSpPr>
          <p:nvPr/>
        </p:nvCxnSpPr>
        <p:spPr>
          <a:xfrm flipH="1">
            <a:off x="4324383" y="4825053"/>
            <a:ext cx="1363364" cy="153162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F245BF29-45FB-FA38-3A15-C408EB5C616A}"/>
              </a:ext>
            </a:extLst>
          </p:cNvPr>
          <p:cNvCxnSpPr>
            <a:cxnSpLocks/>
          </p:cNvCxnSpPr>
          <p:nvPr/>
        </p:nvCxnSpPr>
        <p:spPr>
          <a:xfrm flipH="1" flipV="1">
            <a:off x="1335885" y="4821602"/>
            <a:ext cx="2988498" cy="153507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74BE9BE7-AA55-64C0-067E-20409C2844BA}"/>
              </a:ext>
            </a:extLst>
          </p:cNvPr>
          <p:cNvCxnSpPr>
            <a:cxnSpLocks/>
          </p:cNvCxnSpPr>
          <p:nvPr/>
        </p:nvCxnSpPr>
        <p:spPr>
          <a:xfrm flipH="1" flipV="1">
            <a:off x="4324383" y="2201444"/>
            <a:ext cx="1356353" cy="262274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ACDA483B-C6A4-844E-86B2-DAD6EFD92CAA}"/>
              </a:ext>
            </a:extLst>
          </p:cNvPr>
          <p:cNvCxnSpPr>
            <a:cxnSpLocks/>
          </p:cNvCxnSpPr>
          <p:nvPr/>
        </p:nvCxnSpPr>
        <p:spPr>
          <a:xfrm flipH="1" flipV="1">
            <a:off x="4324383" y="2200581"/>
            <a:ext cx="0" cy="413022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023C8F2C-F2ED-7F55-4FD9-08915BADE14F}"/>
              </a:ext>
            </a:extLst>
          </p:cNvPr>
          <p:cNvCxnSpPr>
            <a:cxnSpLocks/>
          </p:cNvCxnSpPr>
          <p:nvPr/>
        </p:nvCxnSpPr>
        <p:spPr>
          <a:xfrm flipV="1">
            <a:off x="1345524" y="2198857"/>
            <a:ext cx="2978859" cy="262102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DBB26F20-0605-E0F0-3F70-8980DB5ADA4E}"/>
              </a:ext>
            </a:extLst>
          </p:cNvPr>
          <p:cNvCxnSpPr>
            <a:cxnSpLocks/>
          </p:cNvCxnSpPr>
          <p:nvPr/>
        </p:nvCxnSpPr>
        <p:spPr>
          <a:xfrm flipV="1">
            <a:off x="2769708" y="3560622"/>
            <a:ext cx="0" cy="199832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D0D2547E-6D6C-2CEA-1CC6-2DEC9711CF00}"/>
              </a:ext>
            </a:extLst>
          </p:cNvPr>
          <p:cNvCxnSpPr>
            <a:cxnSpLocks/>
          </p:cNvCxnSpPr>
          <p:nvPr/>
        </p:nvCxnSpPr>
        <p:spPr>
          <a:xfrm flipH="1" flipV="1">
            <a:off x="2769708" y="3560622"/>
            <a:ext cx="651224" cy="125925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857441C9-D7BA-FE9C-91ED-101F60EF49AD}"/>
              </a:ext>
            </a:extLst>
          </p:cNvPr>
          <p:cNvCxnSpPr>
            <a:cxnSpLocks/>
          </p:cNvCxnSpPr>
          <p:nvPr/>
        </p:nvCxnSpPr>
        <p:spPr>
          <a:xfrm flipH="1">
            <a:off x="2767509" y="4819878"/>
            <a:ext cx="657874" cy="73906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C80ACD53-861B-4963-652A-74598E7BA720}"/>
                  </a:ext>
                </a:extLst>
              </p:cNvPr>
              <p:cNvSpPr txBox="1"/>
              <p:nvPr/>
            </p:nvSpPr>
            <p:spPr>
              <a:xfrm>
                <a:off x="879660" y="4527490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C80ACD53-861B-4963-652A-74598E7BA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60" y="4527490"/>
                <a:ext cx="604319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F9B6ED9E-6E1C-6B14-2BF2-6E1934787389}"/>
                  </a:ext>
                </a:extLst>
              </p:cNvPr>
              <p:cNvSpPr txBox="1"/>
              <p:nvPr/>
            </p:nvSpPr>
            <p:spPr>
              <a:xfrm>
                <a:off x="5628796" y="4406440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F9B6ED9E-6E1C-6B14-2BF2-6E1934787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796" y="4406440"/>
                <a:ext cx="604319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571E8760-BB80-47C5-8058-11DB351471D8}"/>
                  </a:ext>
                </a:extLst>
              </p:cNvPr>
              <p:cNvSpPr txBox="1"/>
              <p:nvPr/>
            </p:nvSpPr>
            <p:spPr>
              <a:xfrm>
                <a:off x="4131134" y="6236543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571E8760-BB80-47C5-8058-11DB35147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134" y="6236543"/>
                <a:ext cx="604319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706DCA-6859-FB87-4BCE-48D4306C57E5}"/>
                  </a:ext>
                </a:extLst>
              </p:cNvPr>
              <p:cNvSpPr txBox="1"/>
              <p:nvPr/>
            </p:nvSpPr>
            <p:spPr>
              <a:xfrm>
                <a:off x="2313593" y="5541432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706DCA-6859-FB87-4BCE-48D4306C5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593" y="5541432"/>
                <a:ext cx="604319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60DDF407-9F67-72AA-AE3E-FA8D1840908F}"/>
                  </a:ext>
                </a:extLst>
              </p:cNvPr>
              <p:cNvSpPr txBox="1"/>
              <p:nvPr/>
            </p:nvSpPr>
            <p:spPr>
              <a:xfrm>
                <a:off x="2344742" y="2878912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60DDF407-9F67-72AA-AE3E-FA8D18409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742" y="2878912"/>
                <a:ext cx="604319" cy="584775"/>
              </a:xfrm>
              <a:prstGeom prst="rect">
                <a:avLst/>
              </a:prstGeom>
              <a:blipFill>
                <a:blip r:embed="rId29"/>
                <a:stretch>
                  <a:fillRect l="-4082" b="-170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50A83E9-00CE-E67E-4AC3-D7114A9CE64D}"/>
                  </a:ext>
                </a:extLst>
              </p:cNvPr>
              <p:cNvSpPr txBox="1"/>
              <p:nvPr/>
            </p:nvSpPr>
            <p:spPr>
              <a:xfrm>
                <a:off x="3312021" y="4276399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50A83E9-00CE-E67E-4AC3-D7114A9CE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021" y="4276399"/>
                <a:ext cx="604319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C7257371-C248-1556-70D1-0676B0B4B4DC}"/>
              </a:ext>
            </a:extLst>
          </p:cNvPr>
          <p:cNvCxnSpPr>
            <a:cxnSpLocks/>
          </p:cNvCxnSpPr>
          <p:nvPr/>
        </p:nvCxnSpPr>
        <p:spPr>
          <a:xfrm flipV="1">
            <a:off x="2076702" y="5092607"/>
            <a:ext cx="118966" cy="2316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FA25E032-9DAC-FE16-75A6-AB41A6EC01A1}"/>
              </a:ext>
            </a:extLst>
          </p:cNvPr>
          <p:cNvCxnSpPr>
            <a:cxnSpLocks/>
          </p:cNvCxnSpPr>
          <p:nvPr/>
        </p:nvCxnSpPr>
        <p:spPr>
          <a:xfrm flipV="1">
            <a:off x="3477122" y="5833819"/>
            <a:ext cx="118966" cy="2316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2BBE3D85-E205-E8A1-6595-A511286EF19F}"/>
              </a:ext>
            </a:extLst>
          </p:cNvPr>
          <p:cNvCxnSpPr>
            <a:cxnSpLocks/>
          </p:cNvCxnSpPr>
          <p:nvPr/>
        </p:nvCxnSpPr>
        <p:spPr>
          <a:xfrm flipV="1">
            <a:off x="2436746" y="4712704"/>
            <a:ext cx="0" cy="2143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179CF3A1-4FC8-2B5A-EA65-CC79DF54C7DD}"/>
              </a:ext>
            </a:extLst>
          </p:cNvPr>
          <p:cNvCxnSpPr>
            <a:cxnSpLocks/>
          </p:cNvCxnSpPr>
          <p:nvPr/>
        </p:nvCxnSpPr>
        <p:spPr>
          <a:xfrm flipV="1">
            <a:off x="2506336" y="4712704"/>
            <a:ext cx="0" cy="2143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14C11F9A-5C6D-512B-753C-6E6A4738009D}"/>
              </a:ext>
            </a:extLst>
          </p:cNvPr>
          <p:cNvCxnSpPr>
            <a:cxnSpLocks/>
          </p:cNvCxnSpPr>
          <p:nvPr/>
        </p:nvCxnSpPr>
        <p:spPr>
          <a:xfrm flipV="1">
            <a:off x="4055438" y="4707283"/>
            <a:ext cx="0" cy="2143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583E337D-D1D9-9872-DD87-C3F4A2A8D2A7}"/>
              </a:ext>
            </a:extLst>
          </p:cNvPr>
          <p:cNvCxnSpPr>
            <a:cxnSpLocks/>
          </p:cNvCxnSpPr>
          <p:nvPr/>
        </p:nvCxnSpPr>
        <p:spPr>
          <a:xfrm flipV="1">
            <a:off x="4125028" y="4707283"/>
            <a:ext cx="0" cy="2143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B6B627BE-08A8-BF2B-9957-C3724BE67A1B}"/>
              </a:ext>
            </a:extLst>
          </p:cNvPr>
          <p:cNvCxnSpPr>
            <a:cxnSpLocks/>
          </p:cNvCxnSpPr>
          <p:nvPr/>
        </p:nvCxnSpPr>
        <p:spPr>
          <a:xfrm>
            <a:off x="1983966" y="4114473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936DC141-6666-E40B-07DA-B527A6068488}"/>
              </a:ext>
            </a:extLst>
          </p:cNvPr>
          <p:cNvCxnSpPr>
            <a:cxnSpLocks/>
          </p:cNvCxnSpPr>
          <p:nvPr/>
        </p:nvCxnSpPr>
        <p:spPr>
          <a:xfrm>
            <a:off x="2071248" y="4027713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008070DA-96C5-ED6D-BC9C-90CC588CB829}"/>
              </a:ext>
            </a:extLst>
          </p:cNvPr>
          <p:cNvCxnSpPr>
            <a:cxnSpLocks/>
          </p:cNvCxnSpPr>
          <p:nvPr/>
        </p:nvCxnSpPr>
        <p:spPr>
          <a:xfrm>
            <a:off x="2027430" y="4071631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4AF7D301-0965-FFEA-92B2-59C72029CA4A}"/>
              </a:ext>
            </a:extLst>
          </p:cNvPr>
          <p:cNvCxnSpPr>
            <a:cxnSpLocks/>
          </p:cNvCxnSpPr>
          <p:nvPr/>
        </p:nvCxnSpPr>
        <p:spPr>
          <a:xfrm>
            <a:off x="3421727" y="2853202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2E7BFA2B-6BBE-65D6-CA71-2630782AA25F}"/>
              </a:ext>
            </a:extLst>
          </p:cNvPr>
          <p:cNvCxnSpPr>
            <a:cxnSpLocks/>
          </p:cNvCxnSpPr>
          <p:nvPr/>
        </p:nvCxnSpPr>
        <p:spPr>
          <a:xfrm>
            <a:off x="3509009" y="2766442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245715DB-2027-2C38-C9E4-B006D98E171A}"/>
              </a:ext>
            </a:extLst>
          </p:cNvPr>
          <p:cNvCxnSpPr>
            <a:cxnSpLocks/>
          </p:cNvCxnSpPr>
          <p:nvPr/>
        </p:nvCxnSpPr>
        <p:spPr>
          <a:xfrm>
            <a:off x="3465191" y="2810360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51CEA12C-0323-F436-1156-FA83BCA66D31}"/>
                  </a:ext>
                </a:extLst>
              </p:cNvPr>
              <p:cNvSpPr txBox="1"/>
              <p:nvPr/>
            </p:nvSpPr>
            <p:spPr>
              <a:xfrm>
                <a:off x="6296093" y="1665304"/>
                <a:ext cx="1793925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𝑃𝑄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51CEA12C-0323-F436-1156-FA83BCA66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093" y="1665304"/>
                <a:ext cx="1793925" cy="599138"/>
              </a:xfrm>
              <a:prstGeom prst="rect">
                <a:avLst/>
              </a:prstGeom>
              <a:blipFill>
                <a:blip r:embed="rId31"/>
                <a:stretch>
                  <a:fillRect l="-4930" b="-125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0248776B-CE29-1ACF-D98B-0AB66A5A22A0}"/>
                  </a:ext>
                </a:extLst>
              </p:cNvPr>
              <p:cNvSpPr txBox="1"/>
              <p:nvPr/>
            </p:nvSpPr>
            <p:spPr>
              <a:xfrm>
                <a:off x="7985506" y="1706243"/>
                <a:ext cx="23638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(як середня</a:t>
                </a:r>
                <a:endParaRPr lang="en-US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лінія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𝐴𝑀𝐶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0248776B-CE29-1ACF-D98B-0AB66A5A2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506" y="1706243"/>
                <a:ext cx="2363840" cy="830997"/>
              </a:xfrm>
              <a:prstGeom prst="rect">
                <a:avLst/>
              </a:prstGeom>
              <a:blipFill>
                <a:blip r:embed="rId32"/>
                <a:stretch>
                  <a:fillRect l="-3723" t="-6061" b="-151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97469DC6-7653-BC5A-5CB2-EBEF0DF5570E}"/>
                  </a:ext>
                </a:extLst>
              </p:cNvPr>
              <p:cNvSpPr txBox="1"/>
              <p:nvPr/>
            </p:nvSpPr>
            <p:spPr>
              <a:xfrm>
                <a:off x="6296093" y="2538588"/>
                <a:ext cx="1793925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𝑃𝐿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97469DC6-7653-BC5A-5CB2-EBEF0DF55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093" y="2538588"/>
                <a:ext cx="1793925" cy="599138"/>
              </a:xfrm>
              <a:prstGeom prst="rect">
                <a:avLst/>
              </a:prstGeom>
              <a:blipFill>
                <a:blip r:embed="rId33"/>
                <a:stretch>
                  <a:fillRect l="-2113" b="-20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4DAE6B34-1EE6-7E93-65FA-FB68813D0EC7}"/>
                  </a:ext>
                </a:extLst>
              </p:cNvPr>
              <p:cNvSpPr txBox="1"/>
              <p:nvPr/>
            </p:nvSpPr>
            <p:spPr>
              <a:xfrm>
                <a:off x="7985505" y="2579527"/>
                <a:ext cx="236384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(як середня</a:t>
                </a:r>
                <a:endParaRPr lang="en-US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лінія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4DAE6B34-1EE6-7E93-65FA-FB68813D0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505" y="2579527"/>
                <a:ext cx="2363841" cy="830997"/>
              </a:xfrm>
              <a:prstGeom prst="rect">
                <a:avLst/>
              </a:prstGeom>
              <a:blipFill>
                <a:blip r:embed="rId34"/>
                <a:stretch>
                  <a:fillRect l="-3723" t="-6061" b="-151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0B4705D-AD8A-78BD-43CB-03FE9A5F97C0}"/>
                  </a:ext>
                </a:extLst>
              </p:cNvPr>
              <p:cNvSpPr txBox="1"/>
              <p:nvPr/>
            </p:nvSpPr>
            <p:spPr>
              <a:xfrm>
                <a:off x="6296092" y="3385351"/>
                <a:ext cx="17939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𝑃𝑄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𝑃𝐿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0B4705D-AD8A-78BD-43CB-03FE9A5F97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092" y="3385351"/>
                <a:ext cx="1793925" cy="584775"/>
              </a:xfrm>
              <a:prstGeom prst="rect">
                <a:avLst/>
              </a:prstGeom>
              <a:blipFill>
                <a:blip r:embed="rId35"/>
                <a:stretch>
                  <a:fillRect l="-4930" b="-170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504807CC-E8CC-414F-F689-D8E36A7629BD}"/>
                  </a:ext>
                </a:extLst>
              </p:cNvPr>
              <p:cNvSpPr txBox="1"/>
              <p:nvPr/>
            </p:nvSpPr>
            <p:spPr>
              <a:xfrm>
                <a:off x="6296091" y="3897251"/>
                <a:ext cx="17939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𝑀𝐶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504807CC-E8CC-414F-F689-D8E36A762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091" y="3897251"/>
                <a:ext cx="1793925" cy="584775"/>
              </a:xfrm>
              <a:prstGeom prst="rect">
                <a:avLst/>
              </a:prstGeom>
              <a:blipFill>
                <a:blip r:embed="rId36"/>
                <a:stretch>
                  <a:fillRect l="-2817" r="-7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E4E8E399-2875-4B10-786F-9A265ACFB78B}"/>
              </a:ext>
            </a:extLst>
          </p:cNvPr>
          <p:cNvCxnSpPr>
            <a:cxnSpLocks/>
          </p:cNvCxnSpPr>
          <p:nvPr/>
        </p:nvCxnSpPr>
        <p:spPr>
          <a:xfrm flipH="1" flipV="1">
            <a:off x="10116568" y="1803344"/>
            <a:ext cx="1" cy="260309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ight Arrow 203">
            <a:extLst>
              <a:ext uri="{FF2B5EF4-FFF2-40B4-BE49-F238E27FC236}">
                <a16:creationId xmlns:a16="http://schemas.microsoft.com/office/drawing/2014/main" id="{7963F7B4-A476-F379-8ED4-D56DB0B7D7E2}"/>
              </a:ext>
            </a:extLst>
          </p:cNvPr>
          <p:cNvSpPr/>
          <p:nvPr/>
        </p:nvSpPr>
        <p:spPr>
          <a:xfrm>
            <a:off x="10349346" y="2968193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5" name="Right Arrow 204">
            <a:extLst>
              <a:ext uri="{FF2B5EF4-FFF2-40B4-BE49-F238E27FC236}">
                <a16:creationId xmlns:a16="http://schemas.microsoft.com/office/drawing/2014/main" id="{BC8A8370-86AC-A7CD-02ED-BB699C49D5CC}"/>
              </a:ext>
            </a:extLst>
          </p:cNvPr>
          <p:cNvSpPr/>
          <p:nvPr/>
        </p:nvSpPr>
        <p:spPr>
          <a:xfrm>
            <a:off x="6467078" y="5014773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E562ACCF-51FC-7AC3-DD09-0ADBC4DE4D26}"/>
                  </a:ext>
                </a:extLst>
              </p:cNvPr>
              <p:cNvSpPr txBox="1"/>
              <p:nvPr/>
            </p:nvSpPr>
            <p:spPr>
              <a:xfrm>
                <a:off x="7168049" y="4837393"/>
                <a:ext cx="24539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𝑃𝑄𝐿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𝐶𝑀𝐵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E562ACCF-51FC-7AC3-DD09-0ADBC4DE4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049" y="4837393"/>
                <a:ext cx="2453933" cy="584775"/>
              </a:xfrm>
              <a:prstGeom prst="rect">
                <a:avLst/>
              </a:prstGeom>
              <a:blipFill>
                <a:blip r:embed="rId37"/>
                <a:stretch>
                  <a:fillRect l="-3608" b="-1739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9F91C5F4-F993-F26A-5DA6-DD65F132C1F7}"/>
                  </a:ext>
                </a:extLst>
              </p:cNvPr>
              <p:cNvSpPr txBox="1"/>
              <p:nvPr/>
            </p:nvSpPr>
            <p:spPr>
              <a:xfrm>
                <a:off x="9391119" y="4613678"/>
                <a:ext cx="2453933" cy="1095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A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A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uk-UA" sz="24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За ознакою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uk-UA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nor/>
                                    </m:rPr>
                                    <a:rPr lang="uk-UA" sz="2400" b="0" i="0" smtClean="0">
                                      <a:solidFill>
                                        <a:schemeClr val="bg1"/>
                                      </a:solidFill>
                                      <a:latin typeface="Verdana" panose="020B0604030504040204" pitchFamily="34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паралельності</m:t>
                                  </m:r>
                                </m:e>
                                <m:e>
                                  <m:r>
                                    <m:rPr>
                                      <m:nor/>
                                    </m:rPr>
                                    <a:rPr lang="uk-UA" sz="2400" b="0" i="0" smtClean="0">
                                      <a:solidFill>
                                        <a:schemeClr val="bg1"/>
                                      </a:solidFill>
                                      <a:latin typeface="Verdana" panose="020B0604030504040204" pitchFamily="34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площин</m:t>
                                  </m:r>
                                </m:e>
                              </m:eqArr>
                            </m:den>
                          </m:f>
                        </m:e>
                      </m:d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9F91C5F4-F993-F26A-5DA6-DD65F132C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119" y="4613678"/>
                <a:ext cx="2453933" cy="1095941"/>
              </a:xfrm>
              <a:prstGeom prst="rect">
                <a:avLst/>
              </a:prstGeom>
              <a:blipFill>
                <a:blip r:embed="rId38"/>
                <a:stretch>
                  <a:fillRect t="-6897" r="-10309" b="-459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" name="Rounded Rectangle 208">
            <a:extLst>
              <a:ext uri="{FF2B5EF4-FFF2-40B4-BE49-F238E27FC236}">
                <a16:creationId xmlns:a16="http://schemas.microsoft.com/office/drawing/2014/main" id="{D9672DA6-A39C-7C27-EF7F-B55A07900E85}"/>
              </a:ext>
            </a:extLst>
          </p:cNvPr>
          <p:cNvSpPr/>
          <p:nvPr/>
        </p:nvSpPr>
        <p:spPr>
          <a:xfrm>
            <a:off x="9881755" y="6151202"/>
            <a:ext cx="2226666" cy="49468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575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0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5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 animBg="1"/>
      <p:bldP spid="211" grpId="0" animBg="1"/>
      <p:bldP spid="35" grpId="0" animBg="1"/>
      <p:bldP spid="36" grpId="0" animBg="1"/>
      <p:bldP spid="131" grpId="0"/>
      <p:bldP spid="162" grpId="0"/>
      <p:bldP spid="163" grpId="0"/>
      <p:bldP spid="164" grpId="0"/>
      <p:bldP spid="165" grpId="0"/>
      <p:bldP spid="166" grpId="0"/>
      <p:bldP spid="167" grpId="0"/>
      <p:bldP spid="196" grpId="0"/>
      <p:bldP spid="197" grpId="0"/>
      <p:bldP spid="198" grpId="0"/>
      <p:bldP spid="199" grpId="0"/>
      <p:bldP spid="200" grpId="0"/>
      <p:bldP spid="201" grpId="0"/>
      <p:bldP spid="204" grpId="0" animBg="1"/>
      <p:bldP spid="205" grpId="0" animBg="1"/>
      <p:bldP spid="206" grpId="0"/>
      <p:bldP spid="207" grpId="0"/>
      <p:bldP spid="20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Рисунок 1">
            <a:extLst>
              <a:ext uri="{FF2B5EF4-FFF2-40B4-BE49-F238E27FC236}">
                <a16:creationId xmlns:a16="http://schemas.microsoft.com/office/drawing/2014/main" id="{93805A3B-68BB-D4D6-4CE2-72C2A1EB57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75979" cy="6875979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7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pic>
        <p:nvPicPr>
          <p:cNvPr id="84" name="Picture 83" descr="A piece of wood with a black background&#10;&#10;Description automatically generated">
            <a:extLst>
              <a:ext uri="{FF2B5EF4-FFF2-40B4-BE49-F238E27FC236}">
                <a16:creationId xmlns:a16="http://schemas.microsoft.com/office/drawing/2014/main" id="{20157988-C9CB-BFF6-9AF6-6CF9F10A544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65324" y="184338"/>
            <a:ext cx="4926676" cy="3463910"/>
          </a:xfrm>
          <a:prstGeom prst="rect">
            <a:avLst/>
          </a:prstGeom>
        </p:spPr>
      </p:pic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EB62AC4E-2CC8-E9D7-25DE-EB090DE195F7}"/>
              </a:ext>
            </a:extLst>
          </p:cNvPr>
          <p:cNvSpPr/>
          <p:nvPr/>
        </p:nvSpPr>
        <p:spPr>
          <a:xfrm>
            <a:off x="1815548" y="4977568"/>
            <a:ext cx="10185095" cy="1810258"/>
          </a:xfrm>
          <a:prstGeom prst="roundRect">
            <a:avLst>
              <a:gd name="adj" fmla="val 26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виготовлення декоративної панелі, майстру потрібно на деревʼяному брусі зробити паралельні розпили. Поясніть, як це зробити за допомогою ознаки паралельності площин.</a:t>
            </a:r>
            <a:endParaRPr lang="en-UA" sz="2800" i="1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7" name="Пряма сполучна лінія 43">
            <a:extLst>
              <a:ext uri="{FF2B5EF4-FFF2-40B4-BE49-F238E27FC236}">
                <a16:creationId xmlns:a16="http://schemas.microsoft.com/office/drawing/2014/main" id="{48F4858F-252B-8841-9778-1F9B231A37F1}"/>
              </a:ext>
            </a:extLst>
          </p:cNvPr>
          <p:cNvCxnSpPr>
            <a:cxnSpLocks/>
          </p:cNvCxnSpPr>
          <p:nvPr/>
        </p:nvCxnSpPr>
        <p:spPr>
          <a:xfrm flipH="1" flipV="1">
            <a:off x="8015318" y="1384719"/>
            <a:ext cx="1055774" cy="694819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 сполучна лінія 43">
            <a:extLst>
              <a:ext uri="{FF2B5EF4-FFF2-40B4-BE49-F238E27FC236}">
                <a16:creationId xmlns:a16="http://schemas.microsoft.com/office/drawing/2014/main" id="{248D83CD-894D-10C6-EDFE-F02F220858BF}"/>
              </a:ext>
            </a:extLst>
          </p:cNvPr>
          <p:cNvCxnSpPr>
            <a:cxnSpLocks/>
          </p:cNvCxnSpPr>
          <p:nvPr/>
        </p:nvCxnSpPr>
        <p:spPr>
          <a:xfrm flipH="1" flipV="1">
            <a:off x="9071374" y="2079538"/>
            <a:ext cx="73892" cy="147085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43">
            <a:extLst>
              <a:ext uri="{FF2B5EF4-FFF2-40B4-BE49-F238E27FC236}">
                <a16:creationId xmlns:a16="http://schemas.microsoft.com/office/drawing/2014/main" id="{F93E2C25-6F2D-CDF7-94E9-CC247DB737EE}"/>
              </a:ext>
            </a:extLst>
          </p:cNvPr>
          <p:cNvCxnSpPr>
            <a:cxnSpLocks/>
          </p:cNvCxnSpPr>
          <p:nvPr/>
        </p:nvCxnSpPr>
        <p:spPr>
          <a:xfrm flipH="1" flipV="1">
            <a:off x="8478490" y="1202816"/>
            <a:ext cx="1026690" cy="67567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43">
            <a:extLst>
              <a:ext uri="{FF2B5EF4-FFF2-40B4-BE49-F238E27FC236}">
                <a16:creationId xmlns:a16="http://schemas.microsoft.com/office/drawing/2014/main" id="{D1773055-C61F-29C9-F53E-E4DFA40C0413}"/>
              </a:ext>
            </a:extLst>
          </p:cNvPr>
          <p:cNvCxnSpPr>
            <a:cxnSpLocks/>
          </p:cNvCxnSpPr>
          <p:nvPr/>
        </p:nvCxnSpPr>
        <p:spPr>
          <a:xfrm flipH="1" flipV="1">
            <a:off x="9505462" y="1878494"/>
            <a:ext cx="76095" cy="1514709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43">
            <a:extLst>
              <a:ext uri="{FF2B5EF4-FFF2-40B4-BE49-F238E27FC236}">
                <a16:creationId xmlns:a16="http://schemas.microsoft.com/office/drawing/2014/main" id="{FDA4B296-5078-8F6D-D1FE-7185D4C3A0F0}"/>
              </a:ext>
            </a:extLst>
          </p:cNvPr>
          <p:cNvCxnSpPr>
            <a:cxnSpLocks/>
          </p:cNvCxnSpPr>
          <p:nvPr/>
        </p:nvCxnSpPr>
        <p:spPr>
          <a:xfrm flipH="1" flipV="1">
            <a:off x="8921466" y="1026488"/>
            <a:ext cx="1055774" cy="694819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 сполучна лінія 43">
            <a:extLst>
              <a:ext uri="{FF2B5EF4-FFF2-40B4-BE49-F238E27FC236}">
                <a16:creationId xmlns:a16="http://schemas.microsoft.com/office/drawing/2014/main" id="{D8DA5094-3D75-2465-D39A-C9A3B536A62B}"/>
              </a:ext>
            </a:extLst>
          </p:cNvPr>
          <p:cNvCxnSpPr>
            <a:cxnSpLocks/>
          </p:cNvCxnSpPr>
          <p:nvPr/>
        </p:nvCxnSpPr>
        <p:spPr>
          <a:xfrm flipH="1" flipV="1">
            <a:off x="9977522" y="1721307"/>
            <a:ext cx="72087" cy="1434930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FF676AB-2F7E-15C8-8193-3C3769870DE7}"/>
                  </a:ext>
                </a:extLst>
              </p:cNvPr>
              <p:cNvSpPr txBox="1"/>
              <p:nvPr/>
            </p:nvSpPr>
            <p:spPr>
              <a:xfrm>
                <a:off x="7534497" y="905894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FF676AB-2F7E-15C8-8193-3C3769870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497" y="905894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557EC187-CB0A-8AC0-F572-D8F9744BD89D}"/>
                  </a:ext>
                </a:extLst>
              </p:cNvPr>
              <p:cNvSpPr txBox="1"/>
              <p:nvPr/>
            </p:nvSpPr>
            <p:spPr>
              <a:xfrm>
                <a:off x="8903099" y="353301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557EC187-CB0A-8AC0-F572-D8F9744BD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099" y="3533015"/>
                <a:ext cx="436945" cy="584775"/>
              </a:xfrm>
              <a:prstGeom prst="rect">
                <a:avLst/>
              </a:prstGeom>
              <a:blipFill>
                <a:blip r:embed="rId26"/>
                <a:stretch>
                  <a:fillRect l="-8333"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1665A32-4388-A2DC-30DE-4F89C934DBDD}"/>
                  </a:ext>
                </a:extLst>
              </p:cNvPr>
              <p:cNvSpPr txBox="1"/>
              <p:nvPr/>
            </p:nvSpPr>
            <p:spPr>
              <a:xfrm>
                <a:off x="8082186" y="613507"/>
                <a:ext cx="6177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1665A32-4388-A2DC-30DE-4F89C934D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186" y="613507"/>
                <a:ext cx="617792" cy="584775"/>
              </a:xfrm>
              <a:prstGeom prst="rect">
                <a:avLst/>
              </a:prstGeom>
              <a:blipFill>
                <a:blip r:embed="rId27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9D1F819-A460-1B87-AABC-5978E0DECA7B}"/>
                  </a:ext>
                </a:extLst>
              </p:cNvPr>
              <p:cNvSpPr txBox="1"/>
              <p:nvPr/>
            </p:nvSpPr>
            <p:spPr>
              <a:xfrm>
                <a:off x="9500000" y="3262296"/>
                <a:ext cx="6177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9D1F819-A460-1B87-AABC-5978E0DECA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0000" y="3262296"/>
                <a:ext cx="617792" cy="584775"/>
              </a:xfrm>
              <a:prstGeom prst="rect">
                <a:avLst/>
              </a:prstGeom>
              <a:blipFill>
                <a:blip r:embed="rId28"/>
                <a:stretch>
                  <a:fillRect l="-4000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48E2098-2E6E-453E-88E9-622189DE0FC1}"/>
                  </a:ext>
                </a:extLst>
              </p:cNvPr>
              <p:cNvSpPr txBox="1"/>
              <p:nvPr/>
            </p:nvSpPr>
            <p:spPr>
              <a:xfrm>
                <a:off x="10579978" y="2794383"/>
                <a:ext cx="1528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48E2098-2E6E-453E-88E9-622189DE0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9978" y="2794383"/>
                <a:ext cx="1528116" cy="584775"/>
              </a:xfrm>
              <a:prstGeom prst="rect">
                <a:avLst/>
              </a:prstGeom>
              <a:blipFill>
                <a:blip r:embed="rId29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72A7B20D-E7D5-0158-4E06-F30B52AB84C8}"/>
                  </a:ext>
                </a:extLst>
              </p:cNvPr>
              <p:cNvSpPr txBox="1"/>
              <p:nvPr/>
            </p:nvSpPr>
            <p:spPr>
              <a:xfrm>
                <a:off x="10579978" y="3352756"/>
                <a:ext cx="1528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72A7B20D-E7D5-0158-4E06-F30B52AB8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9978" y="3352756"/>
                <a:ext cx="1528116" cy="584775"/>
              </a:xfrm>
              <a:prstGeom prst="rect">
                <a:avLst/>
              </a:prstGeom>
              <a:blipFill>
                <a:blip r:embed="rId30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279906A-2B38-7D97-43B4-327FB0204C6C}"/>
                  </a:ext>
                </a:extLst>
              </p:cNvPr>
              <p:cNvSpPr txBox="1"/>
              <p:nvPr/>
            </p:nvSpPr>
            <p:spPr>
              <a:xfrm>
                <a:off x="10552039" y="3834991"/>
                <a:ext cx="1528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279906A-2B38-7D97-43B4-327FB0204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039" y="3834991"/>
                <a:ext cx="1528116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81173D38-241A-AF39-95D2-33A08F2791CA}"/>
                  </a:ext>
                </a:extLst>
              </p:cNvPr>
              <p:cNvSpPr txBox="1"/>
              <p:nvPr/>
            </p:nvSpPr>
            <p:spPr>
              <a:xfrm>
                <a:off x="10550604" y="4218002"/>
                <a:ext cx="1528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81173D38-241A-AF39-95D2-33A08F279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0604" y="4218002"/>
                <a:ext cx="1528116" cy="584775"/>
              </a:xfrm>
              <a:prstGeom prst="rect">
                <a:avLst/>
              </a:prstGeom>
              <a:blipFill>
                <a:blip r:embed="rId32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36554</TotalTime>
  <Words>668</Words>
  <Application>Microsoft Macintosh PowerPoint</Application>
  <PresentationFormat>Widescreen</PresentationFormat>
  <Paragraphs>155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2024-09-22T12:00:39Z</dcterms:modified>
  <cp:category>Розробки уроків з геометрії www.matnova.com.ua</cp:category>
</cp:coreProperties>
</file>