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4"/>
  </p:notesMasterIdLst>
  <p:sldIdLst>
    <p:sldId id="274" r:id="rId2"/>
    <p:sldId id="284" r:id="rId3"/>
    <p:sldId id="291" r:id="rId4"/>
    <p:sldId id="298" r:id="rId5"/>
    <p:sldId id="299" r:id="rId6"/>
    <p:sldId id="293" r:id="rId7"/>
    <p:sldId id="297" r:id="rId8"/>
    <p:sldId id="279" r:id="rId9"/>
    <p:sldId id="276" r:id="rId10"/>
    <p:sldId id="277" r:id="rId11"/>
    <p:sldId id="278" r:id="rId12"/>
    <p:sldId id="280" r:id="rId13"/>
  </p:sldIdLst>
  <p:sldSz cx="12192000" cy="6858000"/>
  <p:notesSz cx="6858000" cy="9144000"/>
  <p:defaultTextStyle>
    <a:defPPr>
      <a:defRPr lang="en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6667A"/>
    <a:srgbClr val="34526E"/>
    <a:srgbClr val="4F6D7A"/>
    <a:srgbClr val="DE312B"/>
    <a:srgbClr val="3A6EA5"/>
    <a:srgbClr val="FF6700"/>
    <a:srgbClr val="424651"/>
    <a:srgbClr val="00B0F0"/>
    <a:srgbClr val="FFFFFF"/>
    <a:srgbClr val="7A8B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3A73F21-44E9-9748-8B95-FF6EFE4AC940}" v="5" dt="2024-09-22T11:59:50.94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791"/>
    <p:restoredTop sz="94746"/>
  </p:normalViewPr>
  <p:slideViewPr>
    <p:cSldViewPr snapToGrid="0">
      <p:cViewPr varScale="1">
        <p:scale>
          <a:sx n="146" d="100"/>
          <a:sy n="146" d="100"/>
        </p:scale>
        <p:origin x="1208" y="17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20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ulinich Bohdan" userId="48e65c9f34e137d0" providerId="LiveId" clId="{DEACD239-D62D-CF4A-A00D-D5A62BB381E1}"/>
    <pc:docChg chg="undo custSel modSld">
      <pc:chgData name="Kulinich Bohdan" userId="48e65c9f34e137d0" providerId="LiveId" clId="{DEACD239-D62D-CF4A-A00D-D5A62BB381E1}" dt="2023-05-20T11:16:50.911" v="596" actId="1076"/>
      <pc:docMkLst>
        <pc:docMk/>
      </pc:docMkLst>
      <pc:sldChg chg="addSp modSp mod modAnim">
        <pc:chgData name="Kulinich Bohdan" userId="48e65c9f34e137d0" providerId="LiveId" clId="{DEACD239-D62D-CF4A-A00D-D5A62BB381E1}" dt="2023-05-20T10:59:29.953" v="191" actId="1076"/>
        <pc:sldMkLst>
          <pc:docMk/>
          <pc:sldMk cId="2337633875" sldId="279"/>
        </pc:sldMkLst>
        <pc:spChg chg="mod">
          <ac:chgData name="Kulinich Bohdan" userId="48e65c9f34e137d0" providerId="LiveId" clId="{DEACD239-D62D-CF4A-A00D-D5A62BB381E1}" dt="2023-05-20T10:59:16.654" v="187"/>
          <ac:spMkLst>
            <pc:docMk/>
            <pc:sldMk cId="2337633875" sldId="279"/>
            <ac:spMk id="26" creationId="{8E8D2E04-DD01-39BE-AEC9-F84CFA8E26D7}"/>
          </ac:spMkLst>
        </pc:spChg>
        <pc:spChg chg="mod">
          <ac:chgData name="Kulinich Bohdan" userId="48e65c9f34e137d0" providerId="LiveId" clId="{DEACD239-D62D-CF4A-A00D-D5A62BB381E1}" dt="2023-05-20T10:59:16.654" v="187"/>
          <ac:spMkLst>
            <pc:docMk/>
            <pc:sldMk cId="2337633875" sldId="279"/>
            <ac:spMk id="35" creationId="{FE225929-C18C-AAAF-7FD2-47A275A42B51}"/>
          </ac:spMkLst>
        </pc:spChg>
        <pc:spChg chg="add mod">
          <ac:chgData name="Kulinich Bohdan" userId="48e65c9f34e137d0" providerId="LiveId" clId="{DEACD239-D62D-CF4A-A00D-D5A62BB381E1}" dt="2023-05-20T10:59:29.953" v="191" actId="1076"/>
          <ac:spMkLst>
            <pc:docMk/>
            <pc:sldMk cId="2337633875" sldId="279"/>
            <ac:spMk id="36" creationId="{8642EA40-B6CF-E234-92E9-2F428558796B}"/>
          </ac:spMkLst>
        </pc:spChg>
        <pc:spChg chg="add mod">
          <ac:chgData name="Kulinich Bohdan" userId="48e65c9f34e137d0" providerId="LiveId" clId="{DEACD239-D62D-CF4A-A00D-D5A62BB381E1}" dt="2023-05-20T10:59:16.654" v="187"/>
          <ac:spMkLst>
            <pc:docMk/>
            <pc:sldMk cId="2337633875" sldId="279"/>
            <ac:spMk id="37" creationId="{E604C3EA-2FDD-9B69-B110-840FC7316DA6}"/>
          </ac:spMkLst>
        </pc:spChg>
        <pc:spChg chg="add mod">
          <ac:chgData name="Kulinich Bohdan" userId="48e65c9f34e137d0" providerId="LiveId" clId="{DEACD239-D62D-CF4A-A00D-D5A62BB381E1}" dt="2023-05-20T10:59:16.654" v="187"/>
          <ac:spMkLst>
            <pc:docMk/>
            <pc:sldMk cId="2337633875" sldId="279"/>
            <ac:spMk id="38" creationId="{FB883FBB-2F66-F1A7-BAAB-1F0D7A516ED7}"/>
          </ac:spMkLst>
        </pc:spChg>
        <pc:spChg chg="add mod">
          <ac:chgData name="Kulinich Bohdan" userId="48e65c9f34e137d0" providerId="LiveId" clId="{DEACD239-D62D-CF4A-A00D-D5A62BB381E1}" dt="2023-05-20T10:59:16.654" v="187"/>
          <ac:spMkLst>
            <pc:docMk/>
            <pc:sldMk cId="2337633875" sldId="279"/>
            <ac:spMk id="43" creationId="{64BC6C7B-E3D4-8FBD-1E83-9E7B9EA5FF10}"/>
          </ac:spMkLst>
        </pc:spChg>
        <pc:spChg chg="add mod">
          <ac:chgData name="Kulinich Bohdan" userId="48e65c9f34e137d0" providerId="LiveId" clId="{DEACD239-D62D-CF4A-A00D-D5A62BB381E1}" dt="2023-05-20T10:59:16.654" v="187"/>
          <ac:spMkLst>
            <pc:docMk/>
            <pc:sldMk cId="2337633875" sldId="279"/>
            <ac:spMk id="44" creationId="{BB723852-1DBA-F88B-0B43-A827B849F211}"/>
          </ac:spMkLst>
        </pc:spChg>
        <pc:spChg chg="add mod">
          <ac:chgData name="Kulinich Bohdan" userId="48e65c9f34e137d0" providerId="LiveId" clId="{DEACD239-D62D-CF4A-A00D-D5A62BB381E1}" dt="2023-05-20T10:59:16.654" v="187"/>
          <ac:spMkLst>
            <pc:docMk/>
            <pc:sldMk cId="2337633875" sldId="279"/>
            <ac:spMk id="45" creationId="{4777BDFA-44B0-8EAF-ED51-F37C338A0A3D}"/>
          </ac:spMkLst>
        </pc:spChg>
        <pc:spChg chg="add mod">
          <ac:chgData name="Kulinich Bohdan" userId="48e65c9f34e137d0" providerId="LiveId" clId="{DEACD239-D62D-CF4A-A00D-D5A62BB381E1}" dt="2023-05-20T10:59:16.654" v="187"/>
          <ac:spMkLst>
            <pc:docMk/>
            <pc:sldMk cId="2337633875" sldId="279"/>
            <ac:spMk id="46" creationId="{F22C9EDA-E378-C810-47AA-F2B65FACD7D9}"/>
          </ac:spMkLst>
        </pc:spChg>
        <pc:spChg chg="add mod">
          <ac:chgData name="Kulinich Bohdan" userId="48e65c9f34e137d0" providerId="LiveId" clId="{DEACD239-D62D-CF4A-A00D-D5A62BB381E1}" dt="2023-05-20T10:59:16.654" v="187"/>
          <ac:spMkLst>
            <pc:docMk/>
            <pc:sldMk cId="2337633875" sldId="279"/>
            <ac:spMk id="47" creationId="{5DF2A76A-2BC8-8333-B0E6-5923AB973D0A}"/>
          </ac:spMkLst>
        </pc:spChg>
        <pc:spChg chg="add mod">
          <ac:chgData name="Kulinich Bohdan" userId="48e65c9f34e137d0" providerId="LiveId" clId="{DEACD239-D62D-CF4A-A00D-D5A62BB381E1}" dt="2023-05-20T10:59:16.654" v="187"/>
          <ac:spMkLst>
            <pc:docMk/>
            <pc:sldMk cId="2337633875" sldId="279"/>
            <ac:spMk id="48" creationId="{A510F455-77AF-FE91-7304-EFD01E266141}"/>
          </ac:spMkLst>
        </pc:spChg>
        <pc:spChg chg="add mod">
          <ac:chgData name="Kulinich Bohdan" userId="48e65c9f34e137d0" providerId="LiveId" clId="{DEACD239-D62D-CF4A-A00D-D5A62BB381E1}" dt="2023-05-20T10:59:16.654" v="187"/>
          <ac:spMkLst>
            <pc:docMk/>
            <pc:sldMk cId="2337633875" sldId="279"/>
            <ac:spMk id="49" creationId="{1DC44D8F-3ED7-EA0B-1316-4B91CD14B894}"/>
          </ac:spMkLst>
        </pc:spChg>
        <pc:spChg chg="add mod">
          <ac:chgData name="Kulinich Bohdan" userId="48e65c9f34e137d0" providerId="LiveId" clId="{DEACD239-D62D-CF4A-A00D-D5A62BB381E1}" dt="2023-05-20T10:59:16.654" v="187"/>
          <ac:spMkLst>
            <pc:docMk/>
            <pc:sldMk cId="2337633875" sldId="279"/>
            <ac:spMk id="50" creationId="{075EA02B-9C9C-7FCD-72F4-A1D1163610B2}"/>
          </ac:spMkLst>
        </pc:spChg>
        <pc:spChg chg="add mod">
          <ac:chgData name="Kulinich Bohdan" userId="48e65c9f34e137d0" providerId="LiveId" clId="{DEACD239-D62D-CF4A-A00D-D5A62BB381E1}" dt="2023-05-20T10:59:16.654" v="187"/>
          <ac:spMkLst>
            <pc:docMk/>
            <pc:sldMk cId="2337633875" sldId="279"/>
            <ac:spMk id="51" creationId="{4C67B5A2-45CF-6AC3-0C7C-AAE6836DB8EA}"/>
          </ac:spMkLst>
        </pc:spChg>
        <pc:grpChg chg="add mod">
          <ac:chgData name="Kulinich Bohdan" userId="48e65c9f34e137d0" providerId="LiveId" clId="{DEACD239-D62D-CF4A-A00D-D5A62BB381E1}" dt="2023-05-20T10:59:24.003" v="190" actId="1076"/>
          <ac:grpSpMkLst>
            <pc:docMk/>
            <pc:sldMk cId="2337633875" sldId="279"/>
            <ac:grpSpMk id="2" creationId="{D133CBAA-1A53-F47C-2936-8E66FAC8C5A6}"/>
          </ac:grpSpMkLst>
        </pc:grpChg>
        <pc:cxnChg chg="add mod">
          <ac:chgData name="Kulinich Bohdan" userId="48e65c9f34e137d0" providerId="LiveId" clId="{DEACD239-D62D-CF4A-A00D-D5A62BB381E1}" dt="2023-05-20T10:59:16.654" v="187"/>
          <ac:cxnSpMkLst>
            <pc:docMk/>
            <pc:sldMk cId="2337633875" sldId="279"/>
            <ac:cxnSpMk id="39" creationId="{B812115A-4C05-6417-233A-D8468A07FA3D}"/>
          </ac:cxnSpMkLst>
        </pc:cxnChg>
        <pc:cxnChg chg="add mod">
          <ac:chgData name="Kulinich Bohdan" userId="48e65c9f34e137d0" providerId="LiveId" clId="{DEACD239-D62D-CF4A-A00D-D5A62BB381E1}" dt="2023-05-20T10:59:16.654" v="187"/>
          <ac:cxnSpMkLst>
            <pc:docMk/>
            <pc:sldMk cId="2337633875" sldId="279"/>
            <ac:cxnSpMk id="40" creationId="{FA72ED4D-33F9-9632-8044-A66B1445C500}"/>
          </ac:cxnSpMkLst>
        </pc:cxnChg>
        <pc:cxnChg chg="add mod">
          <ac:chgData name="Kulinich Bohdan" userId="48e65c9f34e137d0" providerId="LiveId" clId="{DEACD239-D62D-CF4A-A00D-D5A62BB381E1}" dt="2023-05-20T10:59:16.654" v="187"/>
          <ac:cxnSpMkLst>
            <pc:docMk/>
            <pc:sldMk cId="2337633875" sldId="279"/>
            <ac:cxnSpMk id="41" creationId="{1A73C87A-F41A-D4BA-8AA7-F000B7527351}"/>
          </ac:cxnSpMkLst>
        </pc:cxnChg>
        <pc:cxnChg chg="add mod">
          <ac:chgData name="Kulinich Bohdan" userId="48e65c9f34e137d0" providerId="LiveId" clId="{DEACD239-D62D-CF4A-A00D-D5A62BB381E1}" dt="2023-05-20T10:59:16.654" v="187"/>
          <ac:cxnSpMkLst>
            <pc:docMk/>
            <pc:sldMk cId="2337633875" sldId="279"/>
            <ac:cxnSpMk id="42" creationId="{CF673ADA-88B7-FCF9-32E7-366231B0DE57}"/>
          </ac:cxnSpMkLst>
        </pc:cxnChg>
      </pc:sldChg>
      <pc:sldChg chg="addSp delSp modSp mod setBg modAnim">
        <pc:chgData name="Kulinich Bohdan" userId="48e65c9f34e137d0" providerId="LiveId" clId="{DEACD239-D62D-CF4A-A00D-D5A62BB381E1}" dt="2023-05-20T11:16:50.911" v="596" actId="1076"/>
        <pc:sldMkLst>
          <pc:docMk/>
          <pc:sldMk cId="3599287483" sldId="283"/>
        </pc:sldMkLst>
        <pc:spChg chg="mod">
          <ac:chgData name="Kulinich Bohdan" userId="48e65c9f34e137d0" providerId="LiveId" clId="{DEACD239-D62D-CF4A-A00D-D5A62BB381E1}" dt="2023-05-20T10:44:50.097" v="177" actId="166"/>
          <ac:spMkLst>
            <pc:docMk/>
            <pc:sldMk cId="3599287483" sldId="283"/>
            <ac:spMk id="6" creationId="{F793307E-B5C1-37E9-C3B8-C3F5A81810A1}"/>
          </ac:spMkLst>
        </pc:spChg>
        <pc:spChg chg="mod">
          <ac:chgData name="Kulinich Bohdan" userId="48e65c9f34e137d0" providerId="LiveId" clId="{DEACD239-D62D-CF4A-A00D-D5A62BB381E1}" dt="2023-05-20T10:44:50.097" v="177" actId="166"/>
          <ac:spMkLst>
            <pc:docMk/>
            <pc:sldMk cId="3599287483" sldId="283"/>
            <ac:spMk id="10" creationId="{6D6E23C6-F0AB-8418-1B93-C068A3B09607}"/>
          </ac:spMkLst>
        </pc:spChg>
        <pc:spChg chg="add mod">
          <ac:chgData name="Kulinich Bohdan" userId="48e65c9f34e137d0" providerId="LiveId" clId="{DEACD239-D62D-CF4A-A00D-D5A62BB381E1}" dt="2023-05-20T11:02:21.022" v="322" actId="170"/>
          <ac:spMkLst>
            <pc:docMk/>
            <pc:sldMk cId="3599287483" sldId="283"/>
            <ac:spMk id="28" creationId="{55A8A819-3FBE-A67D-55B2-46F67A98F9C6}"/>
          </ac:spMkLst>
        </pc:spChg>
        <pc:spChg chg="add mod">
          <ac:chgData name="Kulinich Bohdan" userId="48e65c9f34e137d0" providerId="LiveId" clId="{DEACD239-D62D-CF4A-A00D-D5A62BB381E1}" dt="2023-05-20T10:41:54.573" v="95" actId="164"/>
          <ac:spMkLst>
            <pc:docMk/>
            <pc:sldMk cId="3599287483" sldId="283"/>
            <ac:spMk id="28" creationId="{6DBCDDE8-9360-B686-FD8E-08A7794E9F9D}"/>
          </ac:spMkLst>
        </pc:spChg>
        <pc:spChg chg="mod">
          <ac:chgData name="Kulinich Bohdan" userId="48e65c9f34e137d0" providerId="LiveId" clId="{DEACD239-D62D-CF4A-A00D-D5A62BB381E1}" dt="2023-05-20T10:44:50.097" v="177" actId="166"/>
          <ac:spMkLst>
            <pc:docMk/>
            <pc:sldMk cId="3599287483" sldId="283"/>
            <ac:spMk id="30" creationId="{C743ADD1-5AC5-2F4D-5F7E-FA429C1887BC}"/>
          </ac:spMkLst>
        </pc:spChg>
        <pc:spChg chg="mod">
          <ac:chgData name="Kulinich Bohdan" userId="48e65c9f34e137d0" providerId="LiveId" clId="{DEACD239-D62D-CF4A-A00D-D5A62BB381E1}" dt="2023-05-20T10:44:50.097" v="177" actId="166"/>
          <ac:spMkLst>
            <pc:docMk/>
            <pc:sldMk cId="3599287483" sldId="283"/>
            <ac:spMk id="31" creationId="{07D71946-7AB6-BC81-2B44-7CE85AD77D2E}"/>
          </ac:spMkLst>
        </pc:spChg>
        <pc:spChg chg="mod">
          <ac:chgData name="Kulinich Bohdan" userId="48e65c9f34e137d0" providerId="LiveId" clId="{DEACD239-D62D-CF4A-A00D-D5A62BB381E1}" dt="2023-05-20T10:44:50.097" v="177" actId="166"/>
          <ac:spMkLst>
            <pc:docMk/>
            <pc:sldMk cId="3599287483" sldId="283"/>
            <ac:spMk id="32" creationId="{8562C619-64BF-5DDA-D0EA-5F0758A66317}"/>
          </ac:spMkLst>
        </pc:spChg>
        <pc:spChg chg="mod">
          <ac:chgData name="Kulinich Bohdan" userId="48e65c9f34e137d0" providerId="LiveId" clId="{DEACD239-D62D-CF4A-A00D-D5A62BB381E1}" dt="2023-05-20T10:44:50.097" v="177" actId="166"/>
          <ac:spMkLst>
            <pc:docMk/>
            <pc:sldMk cId="3599287483" sldId="283"/>
            <ac:spMk id="33" creationId="{6EBC495B-3230-AE62-0D29-AEE8CF303220}"/>
          </ac:spMkLst>
        </pc:spChg>
        <pc:spChg chg="mod">
          <ac:chgData name="Kulinich Bohdan" userId="48e65c9f34e137d0" providerId="LiveId" clId="{DEACD239-D62D-CF4A-A00D-D5A62BB381E1}" dt="2023-05-20T10:44:50.097" v="177" actId="166"/>
          <ac:spMkLst>
            <pc:docMk/>
            <pc:sldMk cId="3599287483" sldId="283"/>
            <ac:spMk id="34" creationId="{2B381987-B9C6-363A-7F11-111BA7763D4B}"/>
          </ac:spMkLst>
        </pc:spChg>
        <pc:spChg chg="mod">
          <ac:chgData name="Kulinich Bohdan" userId="48e65c9f34e137d0" providerId="LiveId" clId="{DEACD239-D62D-CF4A-A00D-D5A62BB381E1}" dt="2023-05-20T10:44:50.097" v="177" actId="166"/>
          <ac:spMkLst>
            <pc:docMk/>
            <pc:sldMk cId="3599287483" sldId="283"/>
            <ac:spMk id="35" creationId="{A7696149-FC19-D467-EDF7-8AD0840D386C}"/>
          </ac:spMkLst>
        </pc:spChg>
        <pc:spChg chg="mod">
          <ac:chgData name="Kulinich Bohdan" userId="48e65c9f34e137d0" providerId="LiveId" clId="{DEACD239-D62D-CF4A-A00D-D5A62BB381E1}" dt="2023-05-20T10:44:50.097" v="177" actId="166"/>
          <ac:spMkLst>
            <pc:docMk/>
            <pc:sldMk cId="3599287483" sldId="283"/>
            <ac:spMk id="36" creationId="{E2F779C1-48C5-5693-7534-582F0D28E7FE}"/>
          </ac:spMkLst>
        </pc:spChg>
        <pc:spChg chg="mod">
          <ac:chgData name="Kulinich Bohdan" userId="48e65c9f34e137d0" providerId="LiveId" clId="{DEACD239-D62D-CF4A-A00D-D5A62BB381E1}" dt="2023-05-20T10:44:50.097" v="177" actId="166"/>
          <ac:spMkLst>
            <pc:docMk/>
            <pc:sldMk cId="3599287483" sldId="283"/>
            <ac:spMk id="37" creationId="{54B8B43F-C51B-7541-0338-CC721FFFEDEB}"/>
          </ac:spMkLst>
        </pc:spChg>
        <pc:spChg chg="mod">
          <ac:chgData name="Kulinich Bohdan" userId="48e65c9f34e137d0" providerId="LiveId" clId="{DEACD239-D62D-CF4A-A00D-D5A62BB381E1}" dt="2023-05-20T10:44:50.097" v="177" actId="166"/>
          <ac:spMkLst>
            <pc:docMk/>
            <pc:sldMk cId="3599287483" sldId="283"/>
            <ac:spMk id="38" creationId="{59B1DB75-853A-D297-933A-DC9391F92D47}"/>
          </ac:spMkLst>
        </pc:spChg>
        <pc:spChg chg="add mod">
          <ac:chgData name="Kulinich Bohdan" userId="48e65c9f34e137d0" providerId="LiveId" clId="{DEACD239-D62D-CF4A-A00D-D5A62BB381E1}" dt="2023-05-20T10:41:54.573" v="95" actId="164"/>
          <ac:spMkLst>
            <pc:docMk/>
            <pc:sldMk cId="3599287483" sldId="283"/>
            <ac:spMk id="49" creationId="{C42811E5-DDE7-2E7E-33A1-6FB7A2BB67C0}"/>
          </ac:spMkLst>
        </pc:spChg>
        <pc:spChg chg="add mod">
          <ac:chgData name="Kulinich Bohdan" userId="48e65c9f34e137d0" providerId="LiveId" clId="{DEACD239-D62D-CF4A-A00D-D5A62BB381E1}" dt="2023-05-20T10:41:54.573" v="95" actId="164"/>
          <ac:spMkLst>
            <pc:docMk/>
            <pc:sldMk cId="3599287483" sldId="283"/>
            <ac:spMk id="50" creationId="{552834BA-79FA-0016-AF10-1DB26D6B28D7}"/>
          </ac:spMkLst>
        </pc:spChg>
        <pc:spChg chg="mod topLvl">
          <ac:chgData name="Kulinich Bohdan" userId="48e65c9f34e137d0" providerId="LiveId" clId="{DEACD239-D62D-CF4A-A00D-D5A62BB381E1}" dt="2023-05-20T11:16:50.911" v="596" actId="1076"/>
          <ac:spMkLst>
            <pc:docMk/>
            <pc:sldMk cId="3599287483" sldId="283"/>
            <ac:spMk id="55" creationId="{1399BACA-94F8-1B50-DEBF-8DA30AD46721}"/>
          </ac:spMkLst>
        </pc:spChg>
        <pc:spChg chg="del mod topLvl">
          <ac:chgData name="Kulinich Bohdan" userId="48e65c9f34e137d0" providerId="LiveId" clId="{DEACD239-D62D-CF4A-A00D-D5A62BB381E1}" dt="2023-05-20T10:42:07.765" v="98" actId="478"/>
          <ac:spMkLst>
            <pc:docMk/>
            <pc:sldMk cId="3599287483" sldId="283"/>
            <ac:spMk id="56" creationId="{A5E5BE84-BABF-7BA4-D862-76E29EDE8D37}"/>
          </ac:spMkLst>
        </pc:spChg>
        <pc:spChg chg="mod">
          <ac:chgData name="Kulinich Bohdan" userId="48e65c9f34e137d0" providerId="LiveId" clId="{DEACD239-D62D-CF4A-A00D-D5A62BB381E1}" dt="2023-05-20T11:01:45.565" v="315" actId="1076"/>
          <ac:spMkLst>
            <pc:docMk/>
            <pc:sldMk cId="3599287483" sldId="283"/>
            <ac:spMk id="56" creationId="{D42E2C5A-6527-0D10-9E6C-C20CBC361B32}"/>
          </ac:spMkLst>
        </pc:spChg>
        <pc:spChg chg="mod">
          <ac:chgData name="Kulinich Bohdan" userId="48e65c9f34e137d0" providerId="LiveId" clId="{DEACD239-D62D-CF4A-A00D-D5A62BB381E1}" dt="2023-05-20T11:01:39.660" v="313" actId="20577"/>
          <ac:spMkLst>
            <pc:docMk/>
            <pc:sldMk cId="3599287483" sldId="283"/>
            <ac:spMk id="58" creationId="{2A03D7DC-45A5-9656-E283-349994DF8270}"/>
          </ac:spMkLst>
        </pc:spChg>
        <pc:spChg chg="del mod">
          <ac:chgData name="Kulinich Bohdan" userId="48e65c9f34e137d0" providerId="LiveId" clId="{DEACD239-D62D-CF4A-A00D-D5A62BB381E1}" dt="2023-05-20T10:42:03.576" v="97" actId="478"/>
          <ac:spMkLst>
            <pc:docMk/>
            <pc:sldMk cId="3599287483" sldId="283"/>
            <ac:spMk id="58" creationId="{989B5EEC-6988-D5C6-4E22-AF12914990D6}"/>
          </ac:spMkLst>
        </pc:spChg>
        <pc:spChg chg="mod">
          <ac:chgData name="Kulinich Bohdan" userId="48e65c9f34e137d0" providerId="LiveId" clId="{DEACD239-D62D-CF4A-A00D-D5A62BB381E1}" dt="2023-05-20T11:06:53.796" v="362"/>
          <ac:spMkLst>
            <pc:docMk/>
            <pc:sldMk cId="3599287483" sldId="283"/>
            <ac:spMk id="60" creationId="{D54F2937-39C9-9B78-3690-438E9FBB20C0}"/>
          </ac:spMkLst>
        </pc:spChg>
        <pc:spChg chg="mod">
          <ac:chgData name="Kulinich Bohdan" userId="48e65c9f34e137d0" providerId="LiveId" clId="{DEACD239-D62D-CF4A-A00D-D5A62BB381E1}" dt="2023-05-20T11:07:31.571" v="466" actId="1076"/>
          <ac:spMkLst>
            <pc:docMk/>
            <pc:sldMk cId="3599287483" sldId="283"/>
            <ac:spMk id="68" creationId="{F9848688-7AB6-4A1C-A8B6-0C2542869EDB}"/>
          </ac:spMkLst>
        </pc:spChg>
        <pc:spChg chg="add mod">
          <ac:chgData name="Kulinich Bohdan" userId="48e65c9f34e137d0" providerId="LiveId" clId="{DEACD239-D62D-CF4A-A00D-D5A62BB381E1}" dt="2023-05-20T11:08:42.395" v="473" actId="170"/>
          <ac:spMkLst>
            <pc:docMk/>
            <pc:sldMk cId="3599287483" sldId="283"/>
            <ac:spMk id="69" creationId="{971C9DF0-56FE-84A2-5DDA-E68FD4C0DA9B}"/>
          </ac:spMkLst>
        </pc:spChg>
        <pc:spChg chg="mod">
          <ac:chgData name="Kulinich Bohdan" userId="48e65c9f34e137d0" providerId="LiveId" clId="{DEACD239-D62D-CF4A-A00D-D5A62BB381E1}" dt="2023-05-20T11:10:37.492" v="474"/>
          <ac:spMkLst>
            <pc:docMk/>
            <pc:sldMk cId="3599287483" sldId="283"/>
            <ac:spMk id="71" creationId="{4C44632F-70B1-206B-EC9E-519FF2CD1F9A}"/>
          </ac:spMkLst>
        </pc:spChg>
        <pc:spChg chg="mod">
          <ac:chgData name="Kulinich Bohdan" userId="48e65c9f34e137d0" providerId="LiveId" clId="{DEACD239-D62D-CF4A-A00D-D5A62BB381E1}" dt="2023-05-20T11:11:08.851" v="580" actId="1076"/>
          <ac:spMkLst>
            <pc:docMk/>
            <pc:sldMk cId="3599287483" sldId="283"/>
            <ac:spMk id="72" creationId="{C8883CFB-2426-A94D-6B69-B8BBDB8F6FE7}"/>
          </ac:spMkLst>
        </pc:spChg>
        <pc:spChg chg="add mod">
          <ac:chgData name="Kulinich Bohdan" userId="48e65c9f34e137d0" providerId="LiveId" clId="{DEACD239-D62D-CF4A-A00D-D5A62BB381E1}" dt="2023-05-20T11:11:37.047" v="588" actId="170"/>
          <ac:spMkLst>
            <pc:docMk/>
            <pc:sldMk cId="3599287483" sldId="283"/>
            <ac:spMk id="73" creationId="{4D80C162-8960-B81F-1DCB-3488917D19F6}"/>
          </ac:spMkLst>
        </pc:spChg>
        <pc:grpChg chg="add mod">
          <ac:chgData name="Kulinich Bohdan" userId="48e65c9f34e137d0" providerId="LiveId" clId="{DEACD239-D62D-CF4A-A00D-D5A62BB381E1}" dt="2023-05-20T11:16:50.715" v="595" actId="1076"/>
          <ac:grpSpMkLst>
            <pc:docMk/>
            <pc:sldMk cId="3599287483" sldId="283"/>
            <ac:grpSpMk id="51" creationId="{8CF06B7F-420C-77FA-5B17-AF49C067A3E9}"/>
          </ac:grpSpMkLst>
        </pc:grpChg>
        <pc:grpChg chg="add del mod">
          <ac:chgData name="Kulinich Bohdan" userId="48e65c9f34e137d0" providerId="LiveId" clId="{DEACD239-D62D-CF4A-A00D-D5A62BB381E1}" dt="2023-05-20T10:42:07.765" v="98" actId="478"/>
          <ac:grpSpMkLst>
            <pc:docMk/>
            <pc:sldMk cId="3599287483" sldId="283"/>
            <ac:grpSpMk id="53" creationId="{02884144-858C-1B02-CC7B-35F03ACD2F98}"/>
          </ac:grpSpMkLst>
        </pc:grpChg>
        <pc:grpChg chg="add mod">
          <ac:chgData name="Kulinich Bohdan" userId="48e65c9f34e137d0" providerId="LiveId" clId="{DEACD239-D62D-CF4A-A00D-D5A62BB381E1}" dt="2023-05-20T11:02:07.548" v="319" actId="167"/>
          <ac:grpSpMkLst>
            <pc:docMk/>
            <pc:sldMk cId="3599287483" sldId="283"/>
            <ac:grpSpMk id="53" creationId="{F0119730-218D-096B-C9F6-F0040F453BBB}"/>
          </ac:grpSpMkLst>
        </pc:grpChg>
        <pc:grpChg chg="add mod">
          <ac:chgData name="Kulinich Bohdan" userId="48e65c9f34e137d0" providerId="LiveId" clId="{DEACD239-D62D-CF4A-A00D-D5A62BB381E1}" dt="2023-05-20T11:07:44.024" v="468" actId="167"/>
          <ac:grpSpMkLst>
            <pc:docMk/>
            <pc:sldMk cId="3599287483" sldId="283"/>
            <ac:grpSpMk id="59" creationId="{EEB64B8B-87FB-452E-D9D8-12325CEFB91F}"/>
          </ac:grpSpMkLst>
        </pc:grpChg>
        <pc:grpChg chg="add mod">
          <ac:chgData name="Kulinich Bohdan" userId="48e65c9f34e137d0" providerId="LiveId" clId="{DEACD239-D62D-CF4A-A00D-D5A62BB381E1}" dt="2023-05-20T11:11:19.394" v="582" actId="167"/>
          <ac:grpSpMkLst>
            <pc:docMk/>
            <pc:sldMk cId="3599287483" sldId="283"/>
            <ac:grpSpMk id="70" creationId="{6A4E48DE-9B72-1DA9-7B2E-8CB880EDDD6C}"/>
          </ac:grpSpMkLst>
        </pc:grpChg>
        <pc:cxnChg chg="mod">
          <ac:chgData name="Kulinich Bohdan" userId="48e65c9f34e137d0" providerId="LiveId" clId="{DEACD239-D62D-CF4A-A00D-D5A62BB381E1}" dt="2023-05-20T10:44:50.097" v="177" actId="166"/>
          <ac:cxnSpMkLst>
            <pc:docMk/>
            <pc:sldMk cId="3599287483" sldId="283"/>
            <ac:cxnSpMk id="22" creationId="{2A586678-651F-6397-88AE-94342485025B}"/>
          </ac:cxnSpMkLst>
        </pc:cxnChg>
        <pc:cxnChg chg="mod">
          <ac:chgData name="Kulinich Bohdan" userId="48e65c9f34e137d0" providerId="LiveId" clId="{DEACD239-D62D-CF4A-A00D-D5A62BB381E1}" dt="2023-05-20T10:44:50.097" v="177" actId="166"/>
          <ac:cxnSpMkLst>
            <pc:docMk/>
            <pc:sldMk cId="3599287483" sldId="283"/>
            <ac:cxnSpMk id="25" creationId="{E8508631-E57C-D664-37FC-4FB07A41F360}"/>
          </ac:cxnSpMkLst>
        </pc:cxnChg>
        <pc:cxnChg chg="mod">
          <ac:chgData name="Kulinich Bohdan" userId="48e65c9f34e137d0" providerId="LiveId" clId="{DEACD239-D62D-CF4A-A00D-D5A62BB381E1}" dt="2023-05-20T10:44:50.097" v="177" actId="166"/>
          <ac:cxnSpMkLst>
            <pc:docMk/>
            <pc:sldMk cId="3599287483" sldId="283"/>
            <ac:cxnSpMk id="26" creationId="{4E689162-3311-4FE0-2520-C933CE786C30}"/>
          </ac:cxnSpMkLst>
        </pc:cxnChg>
        <pc:cxnChg chg="mod">
          <ac:chgData name="Kulinich Bohdan" userId="48e65c9f34e137d0" providerId="LiveId" clId="{DEACD239-D62D-CF4A-A00D-D5A62BB381E1}" dt="2023-05-20T10:44:50.097" v="177" actId="166"/>
          <ac:cxnSpMkLst>
            <pc:docMk/>
            <pc:sldMk cId="3599287483" sldId="283"/>
            <ac:cxnSpMk id="29" creationId="{1CA96246-43A9-C694-BF5D-C95EB75FA537}"/>
          </ac:cxnSpMkLst>
        </pc:cxnChg>
      </pc:sldChg>
      <pc:sldChg chg="modSp">
        <pc:chgData name="Kulinich Bohdan" userId="48e65c9f34e137d0" providerId="LiveId" clId="{DEACD239-D62D-CF4A-A00D-D5A62BB381E1}" dt="2023-05-20T11:14:36.095" v="592" actId="20577"/>
        <pc:sldMkLst>
          <pc:docMk/>
          <pc:sldMk cId="3414180977" sldId="288"/>
        </pc:sldMkLst>
        <pc:spChg chg="mod">
          <ac:chgData name="Kulinich Bohdan" userId="48e65c9f34e137d0" providerId="LiveId" clId="{DEACD239-D62D-CF4A-A00D-D5A62BB381E1}" dt="2023-05-20T11:14:36.095" v="592" actId="20577"/>
          <ac:spMkLst>
            <pc:docMk/>
            <pc:sldMk cId="3414180977" sldId="288"/>
            <ac:spMk id="26" creationId="{E4F0922A-07D3-5C39-CA77-08AEBB9CAB35}"/>
          </ac:spMkLst>
        </pc:spChg>
      </pc:sldChg>
    </pc:docChg>
  </pc:docChgLst>
  <pc:docChgLst>
    <pc:chgData name="Kulinich Bohdan" userId="48e65c9f34e137d0" providerId="LiveId" clId="{9500AEA4-95E2-A14F-AE23-B3030FD6BDD8}"/>
    <pc:docChg chg="undo custSel addSld delSld modSld">
      <pc:chgData name="Kulinich Bohdan" userId="48e65c9f34e137d0" providerId="LiveId" clId="{9500AEA4-95E2-A14F-AE23-B3030FD6BDD8}" dt="2023-05-23T17:01:49.326" v="350"/>
      <pc:docMkLst>
        <pc:docMk/>
      </pc:docMkLst>
      <pc:sldChg chg="addSp delSp modSp mod setBg">
        <pc:chgData name="Kulinich Bohdan" userId="48e65c9f34e137d0" providerId="LiveId" clId="{9500AEA4-95E2-A14F-AE23-B3030FD6BDD8}" dt="2023-05-23T16:51:06.004" v="293" actId="14826"/>
        <pc:sldMkLst>
          <pc:docMk/>
          <pc:sldMk cId="2801676828" sldId="275"/>
        </pc:sldMkLst>
        <pc:spChg chg="mod">
          <ac:chgData name="Kulinich Bohdan" userId="48e65c9f34e137d0" providerId="LiveId" clId="{9500AEA4-95E2-A14F-AE23-B3030FD6BDD8}" dt="2023-05-23T16:33:26.089" v="221" actId="207"/>
          <ac:spMkLst>
            <pc:docMk/>
            <pc:sldMk cId="2801676828" sldId="275"/>
            <ac:spMk id="35" creationId="{B9CF9702-6BEF-5BDD-3A7B-879B0E4896CF}"/>
          </ac:spMkLst>
        </pc:spChg>
        <pc:spChg chg="mod">
          <ac:chgData name="Kulinich Bohdan" userId="48e65c9f34e137d0" providerId="LiveId" clId="{9500AEA4-95E2-A14F-AE23-B3030FD6BDD8}" dt="2023-05-23T16:33:26.089" v="221" actId="207"/>
          <ac:spMkLst>
            <pc:docMk/>
            <pc:sldMk cId="2801676828" sldId="275"/>
            <ac:spMk id="36" creationId="{074DFDFA-9551-163B-88EE-63141CE5380E}"/>
          </ac:spMkLst>
        </pc:spChg>
        <pc:spChg chg="mod">
          <ac:chgData name="Kulinich Bohdan" userId="48e65c9f34e137d0" providerId="LiveId" clId="{9500AEA4-95E2-A14F-AE23-B3030FD6BDD8}" dt="2023-05-23T16:33:26.089" v="221" actId="207"/>
          <ac:spMkLst>
            <pc:docMk/>
            <pc:sldMk cId="2801676828" sldId="275"/>
            <ac:spMk id="40" creationId="{41D4BB11-E92B-3B7F-B8ED-6CBEDCC3FA09}"/>
          </ac:spMkLst>
        </pc:spChg>
        <pc:spChg chg="mod">
          <ac:chgData name="Kulinich Bohdan" userId="48e65c9f34e137d0" providerId="LiveId" clId="{9500AEA4-95E2-A14F-AE23-B3030FD6BDD8}" dt="2023-05-23T16:51:06.004" v="293" actId="14826"/>
          <ac:spMkLst>
            <pc:docMk/>
            <pc:sldMk cId="2801676828" sldId="275"/>
            <ac:spMk id="58" creationId="{A034ED2F-09EA-80DE-8EBB-B73C69E31A89}"/>
          </ac:spMkLst>
        </pc:spChg>
        <pc:grpChg chg="mod">
          <ac:chgData name="Kulinich Bohdan" userId="48e65c9f34e137d0" providerId="LiveId" clId="{9500AEA4-95E2-A14F-AE23-B3030FD6BDD8}" dt="2023-05-23T16:51:06.004" v="293" actId="14826"/>
          <ac:grpSpMkLst>
            <pc:docMk/>
            <pc:sldMk cId="2801676828" sldId="275"/>
            <ac:grpSpMk id="57" creationId="{3D228806-B3AD-7ED2-D217-956C3ADD9CCC}"/>
          </ac:grpSpMkLst>
        </pc:grpChg>
        <pc:picChg chg="del mod">
          <ac:chgData name="Kulinich Bohdan" userId="48e65c9f34e137d0" providerId="LiveId" clId="{9500AEA4-95E2-A14F-AE23-B3030FD6BDD8}" dt="2023-05-23T14:52:55.140" v="105" actId="478"/>
          <ac:picMkLst>
            <pc:docMk/>
            <pc:sldMk cId="2801676828" sldId="275"/>
            <ac:picMk id="2" creationId="{EB631924-F650-F9DF-DEB0-52A04E7DB3FA}"/>
          </ac:picMkLst>
        </pc:picChg>
        <pc:picChg chg="add mod">
          <ac:chgData name="Kulinich Bohdan" userId="48e65c9f34e137d0" providerId="LiveId" clId="{9500AEA4-95E2-A14F-AE23-B3030FD6BDD8}" dt="2023-05-23T14:54:46.783" v="155" actId="171"/>
          <ac:picMkLst>
            <pc:docMk/>
            <pc:sldMk cId="2801676828" sldId="275"/>
            <ac:picMk id="4" creationId="{5EC173C6-BB35-44E6-CB1F-8E07A6784F59}"/>
          </ac:picMkLst>
        </pc:picChg>
        <pc:picChg chg="mod">
          <ac:chgData name="Kulinich Bohdan" userId="48e65c9f34e137d0" providerId="LiveId" clId="{9500AEA4-95E2-A14F-AE23-B3030FD6BDD8}" dt="2023-05-23T16:51:06.004" v="293" actId="14826"/>
          <ac:picMkLst>
            <pc:docMk/>
            <pc:sldMk cId="2801676828" sldId="275"/>
            <ac:picMk id="59" creationId="{99D38641-4D40-C110-DDB8-F9BC041FD2C4}"/>
          </ac:picMkLst>
        </pc:picChg>
      </pc:sldChg>
      <pc:sldChg chg="addSp delSp modSp mod setBg">
        <pc:chgData name="Kulinich Bohdan" userId="48e65c9f34e137d0" providerId="LiveId" clId="{9500AEA4-95E2-A14F-AE23-B3030FD6BDD8}" dt="2023-05-23T17:01:49.326" v="350"/>
        <pc:sldMkLst>
          <pc:docMk/>
          <pc:sldMk cId="2154405015" sldId="276"/>
        </pc:sldMkLst>
        <pc:spChg chg="mod">
          <ac:chgData name="Kulinich Bohdan" userId="48e65c9f34e137d0" providerId="LiveId" clId="{9500AEA4-95E2-A14F-AE23-B3030FD6BDD8}" dt="2023-05-23T16:48:44.012" v="272" actId="207"/>
          <ac:spMkLst>
            <pc:docMk/>
            <pc:sldMk cId="2154405015" sldId="276"/>
            <ac:spMk id="2" creationId="{19DE7B48-1769-54B4-81EA-80656B0FCF37}"/>
          </ac:spMkLst>
        </pc:spChg>
        <pc:spChg chg="mod">
          <ac:chgData name="Kulinich Bohdan" userId="48e65c9f34e137d0" providerId="LiveId" clId="{9500AEA4-95E2-A14F-AE23-B3030FD6BDD8}" dt="2023-05-23T16:52:10.303" v="308" actId="14826"/>
          <ac:spMkLst>
            <pc:docMk/>
            <pc:sldMk cId="2154405015" sldId="276"/>
            <ac:spMk id="107" creationId="{C38791ED-47A9-3BFB-CC29-31D652A26924}"/>
          </ac:spMkLst>
        </pc:spChg>
        <pc:grpChg chg="mod">
          <ac:chgData name="Kulinich Bohdan" userId="48e65c9f34e137d0" providerId="LiveId" clId="{9500AEA4-95E2-A14F-AE23-B3030FD6BDD8}" dt="2023-05-23T16:52:10.303" v="308" actId="14826"/>
          <ac:grpSpMkLst>
            <pc:docMk/>
            <pc:sldMk cId="2154405015" sldId="276"/>
            <ac:grpSpMk id="106" creationId="{CA789E11-EAAC-1C35-08E5-A5D313B45A6B}"/>
          </ac:grpSpMkLst>
        </pc:grpChg>
        <pc:picChg chg="add del mod">
          <ac:chgData name="Kulinich Bohdan" userId="48e65c9f34e137d0" providerId="LiveId" clId="{9500AEA4-95E2-A14F-AE23-B3030FD6BDD8}" dt="2023-05-23T14:45:36.825" v="81" actId="478"/>
          <ac:picMkLst>
            <pc:docMk/>
            <pc:sldMk cId="2154405015" sldId="276"/>
            <ac:picMk id="3" creationId="{11F3C131-AE92-00EA-8FD9-051763C00AB5}"/>
          </ac:picMkLst>
        </pc:picChg>
        <pc:picChg chg="add del mod">
          <ac:chgData name="Kulinich Bohdan" userId="48e65c9f34e137d0" providerId="LiveId" clId="{9500AEA4-95E2-A14F-AE23-B3030FD6BDD8}" dt="2023-05-23T14:17:41.979" v="28" actId="478"/>
          <ac:picMkLst>
            <pc:docMk/>
            <pc:sldMk cId="2154405015" sldId="276"/>
            <ac:picMk id="3" creationId="{E7C5CF32-338B-6460-7B2B-F4D13812CA8F}"/>
          </ac:picMkLst>
        </pc:picChg>
        <pc:picChg chg="add del mod">
          <ac:chgData name="Kulinich Bohdan" userId="48e65c9f34e137d0" providerId="LiveId" clId="{9500AEA4-95E2-A14F-AE23-B3030FD6BDD8}" dt="2023-05-23T14:20:23.017" v="29" actId="478"/>
          <ac:picMkLst>
            <pc:docMk/>
            <pc:sldMk cId="2154405015" sldId="276"/>
            <ac:picMk id="5" creationId="{65F0AED9-00A3-D39D-85A3-ED4F09494859}"/>
          </ac:picMkLst>
        </pc:picChg>
        <pc:picChg chg="add mod modVis">
          <ac:chgData name="Kulinich Bohdan" userId="48e65c9f34e137d0" providerId="LiveId" clId="{9500AEA4-95E2-A14F-AE23-B3030FD6BDD8}" dt="2023-05-23T16:52:11.972" v="309" actId="14429"/>
          <ac:picMkLst>
            <pc:docMk/>
            <pc:sldMk cId="2154405015" sldId="276"/>
            <ac:picMk id="5" creationId="{E3702C73-2090-5CE0-0C2C-91D4FBB12D6E}"/>
          </ac:picMkLst>
        </pc:picChg>
        <pc:picChg chg="add del mod">
          <ac:chgData name="Kulinich Bohdan" userId="48e65c9f34e137d0" providerId="LiveId" clId="{9500AEA4-95E2-A14F-AE23-B3030FD6BDD8}" dt="2023-05-23T14:21:25.247" v="41" actId="478"/>
          <ac:picMkLst>
            <pc:docMk/>
            <pc:sldMk cId="2154405015" sldId="276"/>
            <ac:picMk id="6" creationId="{2A97DD7F-5B81-75CE-DEEE-EC16138F10B0}"/>
          </ac:picMkLst>
        </pc:picChg>
        <pc:picChg chg="add del mod modVis">
          <ac:chgData name="Kulinich Bohdan" userId="48e65c9f34e137d0" providerId="LiveId" clId="{9500AEA4-95E2-A14F-AE23-B3030FD6BDD8}" dt="2023-05-23T14:41:23.350" v="64" actId="478"/>
          <ac:picMkLst>
            <pc:docMk/>
            <pc:sldMk cId="2154405015" sldId="276"/>
            <ac:picMk id="8" creationId="{B63D63FB-E4C0-7CC1-F2A2-9EA2652C5098}"/>
          </ac:picMkLst>
        </pc:picChg>
        <pc:picChg chg="add del mod">
          <ac:chgData name="Kulinich Bohdan" userId="48e65c9f34e137d0" providerId="LiveId" clId="{9500AEA4-95E2-A14F-AE23-B3030FD6BDD8}" dt="2023-05-23T14:41:27.974" v="66" actId="478"/>
          <ac:picMkLst>
            <pc:docMk/>
            <pc:sldMk cId="2154405015" sldId="276"/>
            <ac:picMk id="9" creationId="{689653BF-D20C-7693-D7CF-286FB3E7D74D}"/>
          </ac:picMkLst>
        </pc:picChg>
        <pc:picChg chg="add del mod modVis">
          <ac:chgData name="Kulinich Bohdan" userId="48e65c9f34e137d0" providerId="LiveId" clId="{9500AEA4-95E2-A14F-AE23-B3030FD6BDD8}" dt="2023-05-23T14:44:53.407" v="74" actId="478"/>
          <ac:picMkLst>
            <pc:docMk/>
            <pc:sldMk cId="2154405015" sldId="276"/>
            <ac:picMk id="11" creationId="{B4A07348-399E-A401-EFF0-7DCF013A4C5C}"/>
          </ac:picMkLst>
        </pc:picChg>
        <pc:picChg chg="del mod">
          <ac:chgData name="Kulinich Bohdan" userId="48e65c9f34e137d0" providerId="LiveId" clId="{9500AEA4-95E2-A14F-AE23-B3030FD6BDD8}" dt="2023-05-23T14:16:59.468" v="20" actId="478"/>
          <ac:picMkLst>
            <pc:docMk/>
            <pc:sldMk cId="2154405015" sldId="276"/>
            <ac:picMk id="82" creationId="{0BAFAD97-F133-DAEF-1FCF-797ED31EC45B}"/>
          </ac:picMkLst>
        </pc:picChg>
        <pc:picChg chg="mod">
          <ac:chgData name="Kulinich Bohdan" userId="48e65c9f34e137d0" providerId="LiveId" clId="{9500AEA4-95E2-A14F-AE23-B3030FD6BDD8}" dt="2023-05-23T16:52:10.303" v="308" actId="14826"/>
          <ac:picMkLst>
            <pc:docMk/>
            <pc:sldMk cId="2154405015" sldId="276"/>
            <ac:picMk id="108" creationId="{985F3D8A-AD69-FA91-F2E1-7D0D5678A174}"/>
          </ac:picMkLst>
        </pc:picChg>
        <pc:picChg chg="mod modVis">
          <ac:chgData name="Kulinich Bohdan" userId="48e65c9f34e137d0" providerId="LiveId" clId="{9500AEA4-95E2-A14F-AE23-B3030FD6BDD8}" dt="2023-05-23T16:53:59.980" v="330" actId="14826"/>
          <ac:picMkLst>
            <pc:docMk/>
            <pc:sldMk cId="2154405015" sldId="276"/>
            <ac:picMk id="118" creationId="{B7F60D7C-0845-4ACD-6B0D-D737F1F97DD4}"/>
          </ac:picMkLst>
        </pc:picChg>
      </pc:sldChg>
      <pc:sldChg chg="addSp delSp modSp mod setBg">
        <pc:chgData name="Kulinich Bohdan" userId="48e65c9f34e137d0" providerId="LiveId" clId="{9500AEA4-95E2-A14F-AE23-B3030FD6BDD8}" dt="2023-05-23T16:58:54" v="334" actId="207"/>
        <pc:sldMkLst>
          <pc:docMk/>
          <pc:sldMk cId="288857224" sldId="277"/>
        </pc:sldMkLst>
        <pc:spChg chg="mod">
          <ac:chgData name="Kulinich Bohdan" userId="48e65c9f34e137d0" providerId="LiveId" clId="{9500AEA4-95E2-A14F-AE23-B3030FD6BDD8}" dt="2023-05-23T16:58:48.891" v="333" actId="207"/>
          <ac:spMkLst>
            <pc:docMk/>
            <pc:sldMk cId="288857224" sldId="277"/>
            <ac:spMk id="24" creationId="{03F6D4DC-3CD4-9AA2-3FCB-D56096172526}"/>
          </ac:spMkLst>
        </pc:spChg>
        <pc:spChg chg="mod">
          <ac:chgData name="Kulinich Bohdan" userId="48e65c9f34e137d0" providerId="LiveId" clId="{9500AEA4-95E2-A14F-AE23-B3030FD6BDD8}" dt="2023-05-23T16:52:30.800" v="314" actId="14826"/>
          <ac:spMkLst>
            <pc:docMk/>
            <pc:sldMk cId="288857224" sldId="277"/>
            <ac:spMk id="52" creationId="{CD831745-7A76-EEF8-ABC8-5D76909F7514}"/>
          </ac:spMkLst>
        </pc:spChg>
        <pc:spChg chg="mod">
          <ac:chgData name="Kulinich Bohdan" userId="48e65c9f34e137d0" providerId="LiveId" clId="{9500AEA4-95E2-A14F-AE23-B3030FD6BDD8}" dt="2023-05-23T16:58:48.891" v="333" actId="207"/>
          <ac:spMkLst>
            <pc:docMk/>
            <pc:sldMk cId="288857224" sldId="277"/>
            <ac:spMk id="85" creationId="{47B951A1-B06D-2D86-71B1-DED7C76C0075}"/>
          </ac:spMkLst>
        </pc:spChg>
        <pc:spChg chg="mod">
          <ac:chgData name="Kulinich Bohdan" userId="48e65c9f34e137d0" providerId="LiveId" clId="{9500AEA4-95E2-A14F-AE23-B3030FD6BDD8}" dt="2023-05-23T16:58:48.891" v="333" actId="207"/>
          <ac:spMkLst>
            <pc:docMk/>
            <pc:sldMk cId="288857224" sldId="277"/>
            <ac:spMk id="89" creationId="{30181B5C-3582-A6F9-6279-D47E025D6017}"/>
          </ac:spMkLst>
        </pc:spChg>
        <pc:spChg chg="mod">
          <ac:chgData name="Kulinich Bohdan" userId="48e65c9f34e137d0" providerId="LiveId" clId="{9500AEA4-95E2-A14F-AE23-B3030FD6BDD8}" dt="2023-05-23T16:58:54" v="334" actId="207"/>
          <ac:spMkLst>
            <pc:docMk/>
            <pc:sldMk cId="288857224" sldId="277"/>
            <ac:spMk id="90" creationId="{079E00CA-75F2-8FBA-DC4A-B27B7ACC1DEB}"/>
          </ac:spMkLst>
        </pc:spChg>
        <pc:spChg chg="mod">
          <ac:chgData name="Kulinich Bohdan" userId="48e65c9f34e137d0" providerId="LiveId" clId="{9500AEA4-95E2-A14F-AE23-B3030FD6BDD8}" dt="2023-05-23T16:58:54" v="334" actId="207"/>
          <ac:spMkLst>
            <pc:docMk/>
            <pc:sldMk cId="288857224" sldId="277"/>
            <ac:spMk id="127" creationId="{3C0E762E-4108-2846-CEB0-F1F42BA138A1}"/>
          </ac:spMkLst>
        </pc:spChg>
        <pc:grpChg chg="mod">
          <ac:chgData name="Kulinich Bohdan" userId="48e65c9f34e137d0" providerId="LiveId" clId="{9500AEA4-95E2-A14F-AE23-B3030FD6BDD8}" dt="2023-05-23T16:52:30.800" v="314" actId="14826"/>
          <ac:grpSpMkLst>
            <pc:docMk/>
            <pc:sldMk cId="288857224" sldId="277"/>
            <ac:grpSpMk id="51" creationId="{7622C6DF-6AD6-9C5C-991F-44148A6B06B7}"/>
          </ac:grpSpMkLst>
        </pc:grpChg>
        <pc:picChg chg="add mod modVis">
          <ac:chgData name="Kulinich Bohdan" userId="48e65c9f34e137d0" providerId="LiveId" clId="{9500AEA4-95E2-A14F-AE23-B3030FD6BDD8}" dt="2023-05-23T16:52:32.120" v="315" actId="14429"/>
          <ac:picMkLst>
            <pc:docMk/>
            <pc:sldMk cId="288857224" sldId="277"/>
            <ac:picMk id="2" creationId="{9918AC62-7A94-2AFE-B61F-BFD880488FB0}"/>
          </ac:picMkLst>
        </pc:picChg>
        <pc:picChg chg="del mod">
          <ac:chgData name="Kulinich Bohdan" userId="48e65c9f34e137d0" providerId="LiveId" clId="{9500AEA4-95E2-A14F-AE23-B3030FD6BDD8}" dt="2023-05-23T14:53:06.651" v="110" actId="478"/>
          <ac:picMkLst>
            <pc:docMk/>
            <pc:sldMk cId="288857224" sldId="277"/>
            <ac:picMk id="32" creationId="{266C8D81-9099-D0E7-F47E-933BA92967FD}"/>
          </ac:picMkLst>
        </pc:picChg>
        <pc:picChg chg="mod">
          <ac:chgData name="Kulinich Bohdan" userId="48e65c9f34e137d0" providerId="LiveId" clId="{9500AEA4-95E2-A14F-AE23-B3030FD6BDD8}" dt="2023-05-23T16:52:30.800" v="314" actId="14826"/>
          <ac:picMkLst>
            <pc:docMk/>
            <pc:sldMk cId="288857224" sldId="277"/>
            <ac:picMk id="53" creationId="{A46D7240-4602-353F-3C8A-606B7E1D9E60}"/>
          </ac:picMkLst>
        </pc:picChg>
        <pc:picChg chg="mod modVis">
          <ac:chgData name="Kulinich Bohdan" userId="48e65c9f34e137d0" providerId="LiveId" clId="{9500AEA4-95E2-A14F-AE23-B3030FD6BDD8}" dt="2023-05-23T16:54:26.611" v="331" actId="14826"/>
          <ac:picMkLst>
            <pc:docMk/>
            <pc:sldMk cId="288857224" sldId="277"/>
            <ac:picMk id="66" creationId="{12A63012-8CD1-73F8-C3E0-7E719C2D627F}"/>
          </ac:picMkLst>
        </pc:picChg>
      </pc:sldChg>
      <pc:sldChg chg="addSp delSp modSp mod setBg">
        <pc:chgData name="Kulinich Bohdan" userId="48e65c9f34e137d0" providerId="LiveId" clId="{9500AEA4-95E2-A14F-AE23-B3030FD6BDD8}" dt="2023-05-23T16:52:53.372" v="322" actId="14429"/>
        <pc:sldMkLst>
          <pc:docMk/>
          <pc:sldMk cId="3892148844" sldId="278"/>
        </pc:sldMkLst>
        <pc:spChg chg="mod">
          <ac:chgData name="Kulinich Bohdan" userId="48e65c9f34e137d0" providerId="LiveId" clId="{9500AEA4-95E2-A14F-AE23-B3030FD6BDD8}" dt="2023-05-23T16:52:51.864" v="320" actId="14826"/>
          <ac:spMkLst>
            <pc:docMk/>
            <pc:sldMk cId="3892148844" sldId="278"/>
            <ac:spMk id="63" creationId="{269E038F-C9CD-242C-55D7-73B313AC285B}"/>
          </ac:spMkLst>
        </pc:spChg>
        <pc:grpChg chg="mod">
          <ac:chgData name="Kulinich Bohdan" userId="48e65c9f34e137d0" providerId="LiveId" clId="{9500AEA4-95E2-A14F-AE23-B3030FD6BDD8}" dt="2023-05-23T16:52:51.864" v="320" actId="14826"/>
          <ac:grpSpMkLst>
            <pc:docMk/>
            <pc:sldMk cId="3892148844" sldId="278"/>
            <ac:grpSpMk id="62" creationId="{1FA2E8DF-5D17-CEA2-9F37-C50302F1654C}"/>
          </ac:grpSpMkLst>
        </pc:grpChg>
        <pc:picChg chg="add mod modVis">
          <ac:chgData name="Kulinich Bohdan" userId="48e65c9f34e137d0" providerId="LiveId" clId="{9500AEA4-95E2-A14F-AE23-B3030FD6BDD8}" dt="2023-05-23T16:52:52.673" v="321" actId="14429"/>
          <ac:picMkLst>
            <pc:docMk/>
            <pc:sldMk cId="3892148844" sldId="278"/>
            <ac:picMk id="2" creationId="{78833B1C-9F99-D286-F0CF-46DFBB002D4B}"/>
          </ac:picMkLst>
        </pc:picChg>
        <pc:picChg chg="del mod">
          <ac:chgData name="Kulinich Bohdan" userId="48e65c9f34e137d0" providerId="LiveId" clId="{9500AEA4-95E2-A14F-AE23-B3030FD6BDD8}" dt="2023-05-23T14:53:08.706" v="111" actId="478"/>
          <ac:picMkLst>
            <pc:docMk/>
            <pc:sldMk cId="3892148844" sldId="278"/>
            <ac:picMk id="3" creationId="{7A37D44F-DBE2-6767-37F5-55019FC2B83A}"/>
          </ac:picMkLst>
        </pc:picChg>
        <pc:picChg chg="mod">
          <ac:chgData name="Kulinich Bohdan" userId="48e65c9f34e137d0" providerId="LiveId" clId="{9500AEA4-95E2-A14F-AE23-B3030FD6BDD8}" dt="2023-05-23T16:52:51.864" v="320" actId="14826"/>
          <ac:picMkLst>
            <pc:docMk/>
            <pc:sldMk cId="3892148844" sldId="278"/>
            <ac:picMk id="64" creationId="{5F9724CE-1AF6-D2D2-B8E8-0D5BE919D431}"/>
          </ac:picMkLst>
        </pc:picChg>
        <pc:picChg chg="mod modVis">
          <ac:chgData name="Kulinich Bohdan" userId="48e65c9f34e137d0" providerId="LiveId" clId="{9500AEA4-95E2-A14F-AE23-B3030FD6BDD8}" dt="2023-05-23T16:52:53.372" v="322" actId="14429"/>
          <ac:picMkLst>
            <pc:docMk/>
            <pc:sldMk cId="3892148844" sldId="278"/>
            <ac:picMk id="71" creationId="{B815601E-AEF7-B57B-97F4-DB297A3C3CB9}"/>
          </ac:picMkLst>
        </pc:picChg>
      </pc:sldChg>
      <pc:sldChg chg="addSp delSp modSp mod setBg">
        <pc:chgData name="Kulinich Bohdan" userId="48e65c9f34e137d0" providerId="LiveId" clId="{9500AEA4-95E2-A14F-AE23-B3030FD6BDD8}" dt="2023-05-23T16:51:53.420" v="304" actId="14429"/>
        <pc:sldMkLst>
          <pc:docMk/>
          <pc:sldMk cId="2337633875" sldId="279"/>
        </pc:sldMkLst>
        <pc:spChg chg="mod">
          <ac:chgData name="Kulinich Bohdan" userId="48e65c9f34e137d0" providerId="LiveId" clId="{9500AEA4-95E2-A14F-AE23-B3030FD6BDD8}" dt="2023-05-23T16:48:31.390" v="271" actId="207"/>
          <ac:spMkLst>
            <pc:docMk/>
            <pc:sldMk cId="2337633875" sldId="279"/>
            <ac:spMk id="2" creationId="{991FDDA8-1F75-2841-6B58-B820882F6785}"/>
          </ac:spMkLst>
        </pc:spChg>
        <pc:spChg chg="mod">
          <ac:chgData name="Kulinich Bohdan" userId="48e65c9f34e137d0" providerId="LiveId" clId="{9500AEA4-95E2-A14F-AE23-B3030FD6BDD8}" dt="2023-05-23T16:48:31.390" v="271" actId="207"/>
          <ac:spMkLst>
            <pc:docMk/>
            <pc:sldMk cId="2337633875" sldId="279"/>
            <ac:spMk id="3" creationId="{BD7AD4C6-C9A7-303B-E779-ABB2F6EC17B2}"/>
          </ac:spMkLst>
        </pc:spChg>
        <pc:spChg chg="mod">
          <ac:chgData name="Kulinich Bohdan" userId="48e65c9f34e137d0" providerId="LiveId" clId="{9500AEA4-95E2-A14F-AE23-B3030FD6BDD8}" dt="2023-05-23T16:48:31.390" v="271" actId="207"/>
          <ac:spMkLst>
            <pc:docMk/>
            <pc:sldMk cId="2337633875" sldId="279"/>
            <ac:spMk id="34" creationId="{117B4739-72EC-D88E-3F90-5053DA119A35}"/>
          </ac:spMkLst>
        </pc:spChg>
        <pc:spChg chg="mod">
          <ac:chgData name="Kulinich Bohdan" userId="48e65c9f34e137d0" providerId="LiveId" clId="{9500AEA4-95E2-A14F-AE23-B3030FD6BDD8}" dt="2023-05-23T16:48:31.390" v="271" actId="207"/>
          <ac:spMkLst>
            <pc:docMk/>
            <pc:sldMk cId="2337633875" sldId="279"/>
            <ac:spMk id="40" creationId="{5EABCFF5-8A95-C2D2-0F2E-F2B922FDAA74}"/>
          </ac:spMkLst>
        </pc:spChg>
        <pc:spChg chg="mod">
          <ac:chgData name="Kulinich Bohdan" userId="48e65c9f34e137d0" providerId="LiveId" clId="{9500AEA4-95E2-A14F-AE23-B3030FD6BDD8}" dt="2023-05-23T16:48:31.390" v="271" actId="207"/>
          <ac:spMkLst>
            <pc:docMk/>
            <pc:sldMk cId="2337633875" sldId="279"/>
            <ac:spMk id="42" creationId="{D31D7E4B-EB57-2277-4206-40B2A0AFDC42}"/>
          </ac:spMkLst>
        </pc:spChg>
        <pc:spChg chg="mod">
          <ac:chgData name="Kulinich Bohdan" userId="48e65c9f34e137d0" providerId="LiveId" clId="{9500AEA4-95E2-A14F-AE23-B3030FD6BDD8}" dt="2023-05-23T16:51:37.344" v="298" actId="14826"/>
          <ac:spMkLst>
            <pc:docMk/>
            <pc:sldMk cId="2337633875" sldId="279"/>
            <ac:spMk id="60" creationId="{27A4C99E-A3BC-1EAC-B0FE-D044D6A2004D}"/>
          </ac:spMkLst>
        </pc:spChg>
        <pc:grpChg chg="mod">
          <ac:chgData name="Kulinich Bohdan" userId="48e65c9f34e137d0" providerId="LiveId" clId="{9500AEA4-95E2-A14F-AE23-B3030FD6BDD8}" dt="2023-05-23T16:51:37.344" v="298" actId="14826"/>
          <ac:grpSpMkLst>
            <pc:docMk/>
            <pc:sldMk cId="2337633875" sldId="279"/>
            <ac:grpSpMk id="59" creationId="{76E23116-3D3B-7225-2CEC-69E586CFEEB8}"/>
          </ac:grpSpMkLst>
        </pc:grpChg>
        <pc:picChg chg="add mod modVis">
          <ac:chgData name="Kulinich Bohdan" userId="48e65c9f34e137d0" providerId="LiveId" clId="{9500AEA4-95E2-A14F-AE23-B3030FD6BDD8}" dt="2023-05-23T16:51:53.420" v="304" actId="14429"/>
          <ac:picMkLst>
            <pc:docMk/>
            <pc:sldMk cId="2337633875" sldId="279"/>
            <ac:picMk id="5" creationId="{B48C09B1-542C-2726-B0BB-CAB7DD9D474E}"/>
          </ac:picMkLst>
        </pc:picChg>
        <pc:picChg chg="del mod modVis">
          <ac:chgData name="Kulinich Bohdan" userId="48e65c9f34e137d0" providerId="LiveId" clId="{9500AEA4-95E2-A14F-AE23-B3030FD6BDD8}" dt="2023-05-23T16:51:51.918" v="303" actId="478"/>
          <ac:picMkLst>
            <pc:docMk/>
            <pc:sldMk cId="2337633875" sldId="279"/>
            <ac:picMk id="31" creationId="{2499614C-27A0-7164-9874-044E8542E65A}"/>
          </ac:picMkLst>
        </pc:picChg>
        <pc:picChg chg="del mod">
          <ac:chgData name="Kulinich Bohdan" userId="48e65c9f34e137d0" providerId="LiveId" clId="{9500AEA4-95E2-A14F-AE23-B3030FD6BDD8}" dt="2023-05-23T14:52:49.545" v="103" actId="478"/>
          <ac:picMkLst>
            <pc:docMk/>
            <pc:sldMk cId="2337633875" sldId="279"/>
            <ac:picMk id="35" creationId="{BC6AF043-4E84-195A-3CCA-CE0CC349A8A8}"/>
          </ac:picMkLst>
        </pc:picChg>
        <pc:picChg chg="mod">
          <ac:chgData name="Kulinich Bohdan" userId="48e65c9f34e137d0" providerId="LiveId" clId="{9500AEA4-95E2-A14F-AE23-B3030FD6BDD8}" dt="2023-05-23T16:51:37.344" v="298" actId="14826"/>
          <ac:picMkLst>
            <pc:docMk/>
            <pc:sldMk cId="2337633875" sldId="279"/>
            <ac:picMk id="61" creationId="{0A3DBBAD-0B77-0B07-CBF1-D142D5327D4C}"/>
          </ac:picMkLst>
        </pc:picChg>
        <pc:picChg chg="mod modVis">
          <ac:chgData name="Kulinich Bohdan" userId="48e65c9f34e137d0" providerId="LiveId" clId="{9500AEA4-95E2-A14F-AE23-B3030FD6BDD8}" dt="2023-05-23T16:51:40.917" v="301" actId="14429"/>
          <ac:picMkLst>
            <pc:docMk/>
            <pc:sldMk cId="2337633875" sldId="279"/>
            <ac:picMk id="68" creationId="{58CB9EF9-C7EB-8B5E-F3FC-E8D0EAA42B86}"/>
          </ac:picMkLst>
        </pc:picChg>
      </pc:sldChg>
      <pc:sldChg chg="addSp delSp modSp mod setBg">
        <pc:chgData name="Kulinich Bohdan" userId="48e65c9f34e137d0" providerId="LiveId" clId="{9500AEA4-95E2-A14F-AE23-B3030FD6BDD8}" dt="2023-05-23T16:53:13.175" v="329" actId="14429"/>
        <pc:sldMkLst>
          <pc:docMk/>
          <pc:sldMk cId="945877188" sldId="280"/>
        </pc:sldMkLst>
        <pc:spChg chg="mod">
          <ac:chgData name="Kulinich Bohdan" userId="48e65c9f34e137d0" providerId="LiveId" clId="{9500AEA4-95E2-A14F-AE23-B3030FD6BDD8}" dt="2023-05-23T16:53:10.511" v="326" actId="14826"/>
          <ac:spMkLst>
            <pc:docMk/>
            <pc:sldMk cId="945877188" sldId="280"/>
            <ac:spMk id="53" creationId="{ADB8E28D-96A6-8271-8251-97BE48C591F2}"/>
          </ac:spMkLst>
        </pc:spChg>
        <pc:grpChg chg="mod">
          <ac:chgData name="Kulinich Bohdan" userId="48e65c9f34e137d0" providerId="LiveId" clId="{9500AEA4-95E2-A14F-AE23-B3030FD6BDD8}" dt="2023-05-23T16:53:10.511" v="326" actId="14826"/>
          <ac:grpSpMkLst>
            <pc:docMk/>
            <pc:sldMk cId="945877188" sldId="280"/>
            <ac:grpSpMk id="52" creationId="{031CAD63-D56A-B6DB-1D66-1B033B5BB81B}"/>
          </ac:grpSpMkLst>
        </pc:grpChg>
        <pc:picChg chg="add mod modVis">
          <ac:chgData name="Kulinich Bohdan" userId="48e65c9f34e137d0" providerId="LiveId" clId="{9500AEA4-95E2-A14F-AE23-B3030FD6BDD8}" dt="2023-05-23T16:53:12.040" v="328" actId="14429"/>
          <ac:picMkLst>
            <pc:docMk/>
            <pc:sldMk cId="945877188" sldId="280"/>
            <ac:picMk id="2" creationId="{51859001-7529-A55F-8ED9-F755C57C30D8}"/>
          </ac:picMkLst>
        </pc:picChg>
        <pc:picChg chg="del mod">
          <ac:chgData name="Kulinich Bohdan" userId="48e65c9f34e137d0" providerId="LiveId" clId="{9500AEA4-95E2-A14F-AE23-B3030FD6BDD8}" dt="2023-05-23T14:53:13.026" v="112" actId="478"/>
          <ac:picMkLst>
            <pc:docMk/>
            <pc:sldMk cId="945877188" sldId="280"/>
            <ac:picMk id="4" creationId="{190E9633-D4B3-90C0-AEA7-310FD91DDB04}"/>
          </ac:picMkLst>
        </pc:picChg>
        <pc:picChg chg="mod modVis">
          <ac:chgData name="Kulinich Bohdan" userId="48e65c9f34e137d0" providerId="LiveId" clId="{9500AEA4-95E2-A14F-AE23-B3030FD6BDD8}" dt="2023-05-23T16:53:11.320" v="327" actId="14429"/>
          <ac:picMkLst>
            <pc:docMk/>
            <pc:sldMk cId="945877188" sldId="280"/>
            <ac:picMk id="31" creationId="{C200ABD3-3465-E418-8B88-6B0BB1C46A64}"/>
          </ac:picMkLst>
        </pc:picChg>
        <pc:picChg chg="mod">
          <ac:chgData name="Kulinich Bohdan" userId="48e65c9f34e137d0" providerId="LiveId" clId="{9500AEA4-95E2-A14F-AE23-B3030FD6BDD8}" dt="2023-05-23T16:53:10.511" v="326" actId="14826"/>
          <ac:picMkLst>
            <pc:docMk/>
            <pc:sldMk cId="945877188" sldId="280"/>
            <ac:picMk id="54" creationId="{4C824AE6-7D5B-011B-7E2E-735785DE62BD}"/>
          </ac:picMkLst>
        </pc:picChg>
        <pc:picChg chg="mod modVis">
          <ac:chgData name="Kulinich Bohdan" userId="48e65c9f34e137d0" providerId="LiveId" clId="{9500AEA4-95E2-A14F-AE23-B3030FD6BDD8}" dt="2023-05-23T16:53:13.175" v="329" actId="14429"/>
          <ac:picMkLst>
            <pc:docMk/>
            <pc:sldMk cId="945877188" sldId="280"/>
            <ac:picMk id="61" creationId="{26E3560F-417B-8F47-1DC2-F2573B52BC59}"/>
          </ac:picMkLst>
        </pc:picChg>
      </pc:sldChg>
      <pc:sldChg chg="addSp delSp modSp mod setBg">
        <pc:chgData name="Kulinich Bohdan" userId="48e65c9f34e137d0" providerId="LiveId" clId="{9500AEA4-95E2-A14F-AE23-B3030FD6BDD8}" dt="2023-05-23T16:50:30.057" v="286" actId="14429"/>
        <pc:sldMkLst>
          <pc:docMk/>
          <pc:sldMk cId="3599287483" sldId="283"/>
        </pc:sldMkLst>
        <pc:spChg chg="mod">
          <ac:chgData name="Kulinich Bohdan" userId="48e65c9f34e137d0" providerId="LiveId" clId="{9500AEA4-95E2-A14F-AE23-B3030FD6BDD8}" dt="2023-05-23T16:37:15.818" v="252" actId="207"/>
          <ac:spMkLst>
            <pc:docMk/>
            <pc:sldMk cId="3599287483" sldId="283"/>
            <ac:spMk id="3" creationId="{37531B9F-ADA7-8882-C401-0493AAAD8DDA}"/>
          </ac:spMkLst>
        </pc:spChg>
        <pc:spChg chg="mod">
          <ac:chgData name="Kulinich Bohdan" userId="48e65c9f34e137d0" providerId="LiveId" clId="{9500AEA4-95E2-A14F-AE23-B3030FD6BDD8}" dt="2023-05-23T16:37:08.316" v="251" actId="207"/>
          <ac:spMkLst>
            <pc:docMk/>
            <pc:sldMk cId="3599287483" sldId="283"/>
            <ac:spMk id="5" creationId="{5A741114-A565-16D0-3840-FA92EEEEF380}"/>
          </ac:spMkLst>
        </pc:spChg>
        <pc:spChg chg="mod">
          <ac:chgData name="Kulinich Bohdan" userId="48e65c9f34e137d0" providerId="LiveId" clId="{9500AEA4-95E2-A14F-AE23-B3030FD6BDD8}" dt="2023-05-23T16:37:08.316" v="251" actId="207"/>
          <ac:spMkLst>
            <pc:docMk/>
            <pc:sldMk cId="3599287483" sldId="283"/>
            <ac:spMk id="6" creationId="{F793307E-B5C1-37E9-C3B8-C3F5A81810A1}"/>
          </ac:spMkLst>
        </pc:spChg>
        <pc:spChg chg="mod">
          <ac:chgData name="Kulinich Bohdan" userId="48e65c9f34e137d0" providerId="LiveId" clId="{9500AEA4-95E2-A14F-AE23-B3030FD6BDD8}" dt="2023-05-23T16:37:08.316" v="251" actId="207"/>
          <ac:spMkLst>
            <pc:docMk/>
            <pc:sldMk cId="3599287483" sldId="283"/>
            <ac:spMk id="7" creationId="{F223A52A-C98D-91A6-3972-2D60675B6C32}"/>
          </ac:spMkLst>
        </pc:spChg>
        <pc:spChg chg="mod">
          <ac:chgData name="Kulinich Bohdan" userId="48e65c9f34e137d0" providerId="LiveId" clId="{9500AEA4-95E2-A14F-AE23-B3030FD6BDD8}" dt="2023-05-23T16:50:27.880" v="284" actId="14826"/>
          <ac:spMkLst>
            <pc:docMk/>
            <pc:sldMk cId="3599287483" sldId="283"/>
            <ac:spMk id="60" creationId="{29645DA5-A5D6-3E79-03CC-5714C856E841}"/>
          </ac:spMkLst>
        </pc:spChg>
        <pc:grpChg chg="mod">
          <ac:chgData name="Kulinich Bohdan" userId="48e65c9f34e137d0" providerId="LiveId" clId="{9500AEA4-95E2-A14F-AE23-B3030FD6BDD8}" dt="2023-05-23T16:37:15.818" v="252" actId="207"/>
          <ac:grpSpMkLst>
            <pc:docMk/>
            <pc:sldMk cId="3599287483" sldId="283"/>
            <ac:grpSpMk id="8" creationId="{BE1A3ACF-2FAA-736A-CE0F-59C4C6620A37}"/>
          </ac:grpSpMkLst>
        </pc:grpChg>
        <pc:grpChg chg="mod">
          <ac:chgData name="Kulinich Bohdan" userId="48e65c9f34e137d0" providerId="LiveId" clId="{9500AEA4-95E2-A14F-AE23-B3030FD6BDD8}" dt="2023-05-23T16:50:27.880" v="284" actId="14826"/>
          <ac:grpSpMkLst>
            <pc:docMk/>
            <pc:sldMk cId="3599287483" sldId="283"/>
            <ac:grpSpMk id="59" creationId="{C05B1EBE-BB14-DF18-976A-8ED5658091FF}"/>
          </ac:grpSpMkLst>
        </pc:grpChg>
        <pc:picChg chg="add del mod">
          <ac:chgData name="Kulinich Bohdan" userId="48e65c9f34e137d0" providerId="LiveId" clId="{9500AEA4-95E2-A14F-AE23-B3030FD6BDD8}" dt="2023-05-23T14:53:48.080" v="120" actId="478"/>
          <ac:picMkLst>
            <pc:docMk/>
            <pc:sldMk cId="3599287483" sldId="283"/>
            <ac:picMk id="9" creationId="{222034A3-6372-1ECD-FB42-14E8EF3A92DA}"/>
          </ac:picMkLst>
        </pc:picChg>
        <pc:picChg chg="add mod modVis">
          <ac:chgData name="Kulinich Bohdan" userId="48e65c9f34e137d0" providerId="LiveId" clId="{9500AEA4-95E2-A14F-AE23-B3030FD6BDD8}" dt="2023-05-23T16:50:29.275" v="285" actId="14429"/>
          <ac:picMkLst>
            <pc:docMk/>
            <pc:sldMk cId="3599287483" sldId="283"/>
            <ac:picMk id="12" creationId="{7DB749CF-69F2-04AA-FF01-5322208C8E4D}"/>
          </ac:picMkLst>
        </pc:picChg>
        <pc:picChg chg="mod">
          <ac:chgData name="Kulinich Bohdan" userId="48e65c9f34e137d0" providerId="LiveId" clId="{9500AEA4-95E2-A14F-AE23-B3030FD6BDD8}" dt="2023-05-23T16:50:27.880" v="284" actId="14826"/>
          <ac:picMkLst>
            <pc:docMk/>
            <pc:sldMk cId="3599287483" sldId="283"/>
            <ac:picMk id="68" creationId="{4243E3F2-DE17-DC6D-E764-C6970BD25B8A}"/>
          </ac:picMkLst>
        </pc:picChg>
        <pc:picChg chg="mod modVis">
          <ac:chgData name="Kulinich Bohdan" userId="48e65c9f34e137d0" providerId="LiveId" clId="{9500AEA4-95E2-A14F-AE23-B3030FD6BDD8}" dt="2023-05-23T16:50:30.057" v="286" actId="14429"/>
          <ac:picMkLst>
            <pc:docMk/>
            <pc:sldMk cId="3599287483" sldId="283"/>
            <ac:picMk id="75" creationId="{79FBF99C-3013-0CF7-7AE6-D0BD0AAA39B0}"/>
          </ac:picMkLst>
        </pc:picChg>
        <pc:picChg chg="del mod">
          <ac:chgData name="Kulinich Bohdan" userId="48e65c9f34e137d0" providerId="LiveId" clId="{9500AEA4-95E2-A14F-AE23-B3030FD6BDD8}" dt="2023-05-23T14:52:59.323" v="107" actId="478"/>
          <ac:picMkLst>
            <pc:docMk/>
            <pc:sldMk cId="3599287483" sldId="283"/>
            <ac:picMk id="76" creationId="{403C21E7-D466-9E09-63C2-B37206A75DFC}"/>
          </ac:picMkLst>
        </pc:picChg>
      </pc:sldChg>
      <pc:sldChg chg="addSp delSp modSp mod setBg delAnim">
        <pc:chgData name="Kulinich Bohdan" userId="48e65c9f34e137d0" providerId="LiveId" clId="{9500AEA4-95E2-A14F-AE23-B3030FD6BDD8}" dt="2023-05-23T17:01:28.978" v="346"/>
        <pc:sldMkLst>
          <pc:docMk/>
          <pc:sldMk cId="3313802318" sldId="284"/>
        </pc:sldMkLst>
        <pc:spChg chg="add del mod">
          <ac:chgData name="Kulinich Bohdan" userId="48e65c9f34e137d0" providerId="LiveId" clId="{9500AEA4-95E2-A14F-AE23-B3030FD6BDD8}" dt="2023-05-23T16:34:21.510" v="237" actId="478"/>
          <ac:spMkLst>
            <pc:docMk/>
            <pc:sldMk cId="3313802318" sldId="284"/>
            <ac:spMk id="3" creationId="{641AA323-220A-6261-0294-293F4E2A19FB}"/>
          </ac:spMkLst>
        </pc:spChg>
        <pc:spChg chg="mod">
          <ac:chgData name="Kulinich Bohdan" userId="48e65c9f34e137d0" providerId="LiveId" clId="{9500AEA4-95E2-A14F-AE23-B3030FD6BDD8}" dt="2023-05-23T16:34:37.964" v="239" actId="207"/>
          <ac:spMkLst>
            <pc:docMk/>
            <pc:sldMk cId="3313802318" sldId="284"/>
            <ac:spMk id="5" creationId="{C6FDE7FF-CFE7-01F0-0FF1-5B7A63A99015}"/>
          </ac:spMkLst>
        </pc:spChg>
        <pc:spChg chg="mod">
          <ac:chgData name="Kulinich Bohdan" userId="48e65c9f34e137d0" providerId="LiveId" clId="{9500AEA4-95E2-A14F-AE23-B3030FD6BDD8}" dt="2023-05-23T16:34:37.964" v="239" actId="207"/>
          <ac:spMkLst>
            <pc:docMk/>
            <pc:sldMk cId="3313802318" sldId="284"/>
            <ac:spMk id="7" creationId="{D66200DD-493A-FAAA-AB39-42823C381DA7}"/>
          </ac:spMkLst>
        </pc:spChg>
        <pc:spChg chg="mod">
          <ac:chgData name="Kulinich Bohdan" userId="48e65c9f34e137d0" providerId="LiveId" clId="{9500AEA4-95E2-A14F-AE23-B3030FD6BDD8}" dt="2023-05-23T16:34:37.964" v="239" actId="207"/>
          <ac:spMkLst>
            <pc:docMk/>
            <pc:sldMk cId="3313802318" sldId="284"/>
            <ac:spMk id="8" creationId="{A72FC8FB-3A05-9844-AD26-C5BDD3FA83E6}"/>
          </ac:spMkLst>
        </pc:spChg>
        <pc:picChg chg="add mod">
          <ac:chgData name="Kulinich Bohdan" userId="48e65c9f34e137d0" providerId="LiveId" clId="{9500AEA4-95E2-A14F-AE23-B3030FD6BDD8}" dt="2023-05-23T14:53:27.746" v="115" actId="1076"/>
          <ac:picMkLst>
            <pc:docMk/>
            <pc:sldMk cId="3313802318" sldId="284"/>
            <ac:picMk id="2" creationId="{7EEA3FD0-874A-6A94-1A4E-ACC4B5874427}"/>
          </ac:picMkLst>
        </pc:picChg>
        <pc:picChg chg="del mod">
          <ac:chgData name="Kulinich Bohdan" userId="48e65c9f34e137d0" providerId="LiveId" clId="{9500AEA4-95E2-A14F-AE23-B3030FD6BDD8}" dt="2023-05-23T14:53:03.520" v="109" actId="478"/>
          <ac:picMkLst>
            <pc:docMk/>
            <pc:sldMk cId="3313802318" sldId="284"/>
            <ac:picMk id="3" creationId="{559BAFC0-5092-8559-DCBD-344DC8039415}"/>
          </ac:picMkLst>
        </pc:picChg>
      </pc:sldChg>
      <pc:sldChg chg="addSp delSp modSp mod setBg">
        <pc:chgData name="Kulinich Bohdan" userId="48e65c9f34e137d0" providerId="LiveId" clId="{9500AEA4-95E2-A14F-AE23-B3030FD6BDD8}" dt="2023-05-23T16:50:05.964" v="280" actId="14429"/>
        <pc:sldMkLst>
          <pc:docMk/>
          <pc:sldMk cId="3264582832" sldId="287"/>
        </pc:sldMkLst>
        <pc:spChg chg="mod">
          <ac:chgData name="Kulinich Bohdan" userId="48e65c9f34e137d0" providerId="LiveId" clId="{9500AEA4-95E2-A14F-AE23-B3030FD6BDD8}" dt="2023-05-23T16:36:54.174" v="249" actId="207"/>
          <ac:spMkLst>
            <pc:docMk/>
            <pc:sldMk cId="3264582832" sldId="287"/>
            <ac:spMk id="4" creationId="{631EEA38-5AC4-0B58-D9AC-01B22D7A2598}"/>
          </ac:spMkLst>
        </pc:spChg>
        <pc:spChg chg="mod">
          <ac:chgData name="Kulinich Bohdan" userId="48e65c9f34e137d0" providerId="LiveId" clId="{9500AEA4-95E2-A14F-AE23-B3030FD6BDD8}" dt="2023-05-23T16:36:54.174" v="249" actId="207"/>
          <ac:spMkLst>
            <pc:docMk/>
            <pc:sldMk cId="3264582832" sldId="287"/>
            <ac:spMk id="6" creationId="{EC8B6D15-95A4-A8F3-221E-9305DD232427}"/>
          </ac:spMkLst>
        </pc:spChg>
        <pc:spChg chg="mod">
          <ac:chgData name="Kulinich Bohdan" userId="48e65c9f34e137d0" providerId="LiveId" clId="{9500AEA4-95E2-A14F-AE23-B3030FD6BDD8}" dt="2023-05-23T16:36:54.174" v="249" actId="207"/>
          <ac:spMkLst>
            <pc:docMk/>
            <pc:sldMk cId="3264582832" sldId="287"/>
            <ac:spMk id="13" creationId="{023644CF-8780-8100-42BA-B0139CF2474C}"/>
          </ac:spMkLst>
        </pc:spChg>
        <pc:spChg chg="mod">
          <ac:chgData name="Kulinich Bohdan" userId="48e65c9f34e137d0" providerId="LiveId" clId="{9500AEA4-95E2-A14F-AE23-B3030FD6BDD8}" dt="2023-05-23T16:49:57.006" v="278" actId="14826"/>
          <ac:spMkLst>
            <pc:docMk/>
            <pc:sldMk cId="3264582832" sldId="287"/>
            <ac:spMk id="94" creationId="{C36864C0-E765-BF92-97BC-64D83C7CC95D}"/>
          </ac:spMkLst>
        </pc:spChg>
        <pc:grpChg chg="mod">
          <ac:chgData name="Kulinich Bohdan" userId="48e65c9f34e137d0" providerId="LiveId" clId="{9500AEA4-95E2-A14F-AE23-B3030FD6BDD8}" dt="2023-05-23T16:49:57.006" v="278" actId="14826"/>
          <ac:grpSpMkLst>
            <pc:docMk/>
            <pc:sldMk cId="3264582832" sldId="287"/>
            <ac:grpSpMk id="93" creationId="{DB4ACCE6-69AF-7096-C330-BAE18A832B87}"/>
          </ac:grpSpMkLst>
        </pc:grpChg>
        <pc:picChg chg="add mod modVis">
          <ac:chgData name="Kulinich Bohdan" userId="48e65c9f34e137d0" providerId="LiveId" clId="{9500AEA4-95E2-A14F-AE23-B3030FD6BDD8}" dt="2023-05-23T16:50:05.964" v="280" actId="14429"/>
          <ac:picMkLst>
            <pc:docMk/>
            <pc:sldMk cId="3264582832" sldId="287"/>
            <ac:picMk id="3" creationId="{2A9D7A85-7E1A-EC86-D04E-F09C64F9F44D}"/>
          </ac:picMkLst>
        </pc:picChg>
        <pc:picChg chg="mod">
          <ac:chgData name="Kulinich Bohdan" userId="48e65c9f34e137d0" providerId="LiveId" clId="{9500AEA4-95E2-A14F-AE23-B3030FD6BDD8}" dt="2023-05-23T16:49:57.006" v="278" actId="14826"/>
          <ac:picMkLst>
            <pc:docMk/>
            <pc:sldMk cId="3264582832" sldId="287"/>
            <ac:picMk id="95" creationId="{A0767654-5351-59AC-D23F-3FE72D7BE342}"/>
          </ac:picMkLst>
        </pc:picChg>
        <pc:picChg chg="mod modVis">
          <ac:chgData name="Kulinich Bohdan" userId="48e65c9f34e137d0" providerId="LiveId" clId="{9500AEA4-95E2-A14F-AE23-B3030FD6BDD8}" dt="2023-05-23T16:50:04.475" v="279" actId="14429"/>
          <ac:picMkLst>
            <pc:docMk/>
            <pc:sldMk cId="3264582832" sldId="287"/>
            <ac:picMk id="102" creationId="{F9B5B71B-8A3F-9907-2450-E20BE9919894}"/>
          </ac:picMkLst>
        </pc:picChg>
        <pc:picChg chg="del mod">
          <ac:chgData name="Kulinich Bohdan" userId="48e65c9f34e137d0" providerId="LiveId" clId="{9500AEA4-95E2-A14F-AE23-B3030FD6BDD8}" dt="2023-05-23T14:53:01.502" v="108" actId="478"/>
          <ac:picMkLst>
            <pc:docMk/>
            <pc:sldMk cId="3264582832" sldId="287"/>
            <ac:picMk id="103" creationId="{C2232D36-AE4A-DADA-87B1-07A7FA16BF57}"/>
          </ac:picMkLst>
        </pc:picChg>
      </pc:sldChg>
      <pc:sldChg chg="addSp delSp modSp mod">
        <pc:chgData name="Kulinich Bohdan" userId="48e65c9f34e137d0" providerId="LiveId" clId="{9500AEA4-95E2-A14F-AE23-B3030FD6BDD8}" dt="2023-05-23T16:51:14.266" v="294" actId="14826"/>
        <pc:sldMkLst>
          <pc:docMk/>
          <pc:sldMk cId="3414180977" sldId="288"/>
        </pc:sldMkLst>
        <pc:spChg chg="mod">
          <ac:chgData name="Kulinich Bohdan" userId="48e65c9f34e137d0" providerId="LiveId" clId="{9500AEA4-95E2-A14F-AE23-B3030FD6BDD8}" dt="2023-05-23T16:51:14.266" v="294" actId="14826"/>
          <ac:spMkLst>
            <pc:docMk/>
            <pc:sldMk cId="3414180977" sldId="288"/>
            <ac:spMk id="65" creationId="{86D1E2D6-1AA2-22FD-1724-EBB988EF84F1}"/>
          </ac:spMkLst>
        </pc:spChg>
        <pc:grpChg chg="mod">
          <ac:chgData name="Kulinich Bohdan" userId="48e65c9f34e137d0" providerId="LiveId" clId="{9500AEA4-95E2-A14F-AE23-B3030FD6BDD8}" dt="2023-05-23T16:51:14.266" v="294" actId="14826"/>
          <ac:grpSpMkLst>
            <pc:docMk/>
            <pc:sldMk cId="3414180977" sldId="288"/>
            <ac:grpSpMk id="64" creationId="{D8EDF463-B2F3-7A1D-98A7-BFB9EBE3E7C9}"/>
          </ac:grpSpMkLst>
        </pc:grpChg>
        <pc:picChg chg="add mod">
          <ac:chgData name="Kulinich Bohdan" userId="48e65c9f34e137d0" providerId="LiveId" clId="{9500AEA4-95E2-A14F-AE23-B3030FD6BDD8}" dt="2023-05-23T14:54:57.589" v="163" actId="171"/>
          <ac:picMkLst>
            <pc:docMk/>
            <pc:sldMk cId="3414180977" sldId="288"/>
            <ac:picMk id="2" creationId="{1F278ED4-11F3-228B-AEDE-751FB0D6E4CA}"/>
          </ac:picMkLst>
        </pc:picChg>
        <pc:picChg chg="mod">
          <ac:chgData name="Kulinich Bohdan" userId="48e65c9f34e137d0" providerId="LiveId" clId="{9500AEA4-95E2-A14F-AE23-B3030FD6BDD8}" dt="2023-05-23T16:51:14.266" v="294" actId="14826"/>
          <ac:picMkLst>
            <pc:docMk/>
            <pc:sldMk cId="3414180977" sldId="288"/>
            <ac:picMk id="66" creationId="{66E1E3C2-E3A4-5C50-2784-AFEDB4D2974C}"/>
          </ac:picMkLst>
        </pc:picChg>
        <pc:picChg chg="del mod">
          <ac:chgData name="Kulinich Bohdan" userId="48e65c9f34e137d0" providerId="LiveId" clId="{9500AEA4-95E2-A14F-AE23-B3030FD6BDD8}" dt="2023-05-23T14:52:52.601" v="104" actId="478"/>
          <ac:picMkLst>
            <pc:docMk/>
            <pc:sldMk cId="3414180977" sldId="288"/>
            <ac:picMk id="67" creationId="{CF4DD0BE-A60A-ACC6-0CDD-B505E148C038}"/>
          </ac:picMkLst>
        </pc:picChg>
      </pc:sldChg>
      <pc:sldChg chg="addSp delSp modSp mod setBg">
        <pc:chgData name="Kulinich Bohdan" userId="48e65c9f34e137d0" providerId="LiveId" clId="{9500AEA4-95E2-A14F-AE23-B3030FD6BDD8}" dt="2023-05-23T16:50:50.371" v="292" actId="14429"/>
        <pc:sldMkLst>
          <pc:docMk/>
          <pc:sldMk cId="1936971671" sldId="290"/>
        </pc:sldMkLst>
        <pc:spChg chg="mod">
          <ac:chgData name="Kulinich Bohdan" userId="48e65c9f34e137d0" providerId="LiveId" clId="{9500AEA4-95E2-A14F-AE23-B3030FD6BDD8}" dt="2023-05-23T16:37:46.142" v="256" actId="207"/>
          <ac:spMkLst>
            <pc:docMk/>
            <pc:sldMk cId="1936971671" sldId="290"/>
            <ac:spMk id="3" creationId="{37531B9F-ADA7-8882-C401-0493AAAD8DDA}"/>
          </ac:spMkLst>
        </pc:spChg>
        <pc:spChg chg="mod">
          <ac:chgData name="Kulinich Bohdan" userId="48e65c9f34e137d0" providerId="LiveId" clId="{9500AEA4-95E2-A14F-AE23-B3030FD6BDD8}" dt="2023-05-23T16:37:32.850" v="254" actId="207"/>
          <ac:spMkLst>
            <pc:docMk/>
            <pc:sldMk cId="1936971671" sldId="290"/>
            <ac:spMk id="5" creationId="{5A741114-A565-16D0-3840-FA92EEEEF380}"/>
          </ac:spMkLst>
        </pc:spChg>
        <pc:spChg chg="mod">
          <ac:chgData name="Kulinich Bohdan" userId="48e65c9f34e137d0" providerId="LiveId" clId="{9500AEA4-95E2-A14F-AE23-B3030FD6BDD8}" dt="2023-05-23T16:37:39.855" v="255" actId="207"/>
          <ac:spMkLst>
            <pc:docMk/>
            <pc:sldMk cId="1936971671" sldId="290"/>
            <ac:spMk id="6" creationId="{F793307E-B5C1-37E9-C3B8-C3F5A81810A1}"/>
          </ac:spMkLst>
        </pc:spChg>
        <pc:spChg chg="mod">
          <ac:chgData name="Kulinich Bohdan" userId="48e65c9f34e137d0" providerId="LiveId" clId="{9500AEA4-95E2-A14F-AE23-B3030FD6BDD8}" dt="2023-05-23T16:37:39.855" v="255" actId="207"/>
          <ac:spMkLst>
            <pc:docMk/>
            <pc:sldMk cId="1936971671" sldId="290"/>
            <ac:spMk id="9" creationId="{741AF3FF-6334-8087-4BA0-657E1480976E}"/>
          </ac:spMkLst>
        </pc:spChg>
        <pc:spChg chg="mod">
          <ac:chgData name="Kulinich Bohdan" userId="48e65c9f34e137d0" providerId="LiveId" clId="{9500AEA4-95E2-A14F-AE23-B3030FD6BDD8}" dt="2023-05-23T16:37:46.142" v="256" actId="207"/>
          <ac:spMkLst>
            <pc:docMk/>
            <pc:sldMk cId="1936971671" sldId="290"/>
            <ac:spMk id="13" creationId="{BCFD3EF8-A589-F874-28A6-4E6BA848B985}"/>
          </ac:spMkLst>
        </pc:spChg>
        <pc:spChg chg="mod">
          <ac:chgData name="Kulinich Bohdan" userId="48e65c9f34e137d0" providerId="LiveId" clId="{9500AEA4-95E2-A14F-AE23-B3030FD6BDD8}" dt="2023-05-23T16:50:48.132" v="290" actId="14826"/>
          <ac:spMkLst>
            <pc:docMk/>
            <pc:sldMk cId="1936971671" sldId="290"/>
            <ac:spMk id="39" creationId="{630CED2B-3246-30AB-0E27-FEB0460C403C}"/>
          </ac:spMkLst>
        </pc:spChg>
        <pc:grpChg chg="mod">
          <ac:chgData name="Kulinich Bohdan" userId="48e65c9f34e137d0" providerId="LiveId" clId="{9500AEA4-95E2-A14F-AE23-B3030FD6BDD8}" dt="2023-05-23T16:50:48.132" v="290" actId="14826"/>
          <ac:grpSpMkLst>
            <pc:docMk/>
            <pc:sldMk cId="1936971671" sldId="290"/>
            <ac:grpSpMk id="38" creationId="{3AEA6244-9CD4-C503-D191-B91F6C3DE36C}"/>
          </ac:grpSpMkLst>
        </pc:grpChg>
        <pc:picChg chg="add mod modVis">
          <ac:chgData name="Kulinich Bohdan" userId="48e65c9f34e137d0" providerId="LiveId" clId="{9500AEA4-95E2-A14F-AE23-B3030FD6BDD8}" dt="2023-05-23T16:50:50.371" v="292" actId="14429"/>
          <ac:picMkLst>
            <pc:docMk/>
            <pc:sldMk cId="1936971671" sldId="290"/>
            <ac:picMk id="2" creationId="{837B6D05-F0D9-27E0-836B-E407FACBBB5B}"/>
          </ac:picMkLst>
        </pc:picChg>
        <pc:picChg chg="mod">
          <ac:chgData name="Kulinich Bohdan" userId="48e65c9f34e137d0" providerId="LiveId" clId="{9500AEA4-95E2-A14F-AE23-B3030FD6BDD8}" dt="2023-05-23T16:50:48.132" v="290" actId="14826"/>
          <ac:picMkLst>
            <pc:docMk/>
            <pc:sldMk cId="1936971671" sldId="290"/>
            <ac:picMk id="40" creationId="{1DF7E6D2-665A-5C95-4EBE-E97EB1A1BF6D}"/>
          </ac:picMkLst>
        </pc:picChg>
        <pc:picChg chg="mod modVis">
          <ac:chgData name="Kulinich Bohdan" userId="48e65c9f34e137d0" providerId="LiveId" clId="{9500AEA4-95E2-A14F-AE23-B3030FD6BDD8}" dt="2023-05-23T16:50:49.454" v="291" actId="14429"/>
          <ac:picMkLst>
            <pc:docMk/>
            <pc:sldMk cId="1936971671" sldId="290"/>
            <ac:picMk id="47" creationId="{3D006B77-3B15-CCC0-FD50-00294D753DE4}"/>
          </ac:picMkLst>
        </pc:picChg>
        <pc:picChg chg="del">
          <ac:chgData name="Kulinich Bohdan" userId="48e65c9f34e137d0" providerId="LiveId" clId="{9500AEA4-95E2-A14F-AE23-B3030FD6BDD8}" dt="2023-05-23T14:52:57.455" v="106" actId="478"/>
          <ac:picMkLst>
            <pc:docMk/>
            <pc:sldMk cId="1936971671" sldId="290"/>
            <ac:picMk id="48" creationId="{9BD07651-E501-C947-992B-0FA4DFE102C5}"/>
          </ac:picMkLst>
        </pc:picChg>
      </pc:sldChg>
      <pc:sldChg chg="add del setBg">
        <pc:chgData name="Kulinich Bohdan" userId="48e65c9f34e137d0" providerId="LiveId" clId="{9500AEA4-95E2-A14F-AE23-B3030FD6BDD8}" dt="2023-05-23T14:53:33.649" v="117"/>
        <pc:sldMkLst>
          <pc:docMk/>
          <pc:sldMk cId="160551342" sldId="291"/>
        </pc:sldMkLst>
      </pc:sldChg>
    </pc:docChg>
  </pc:docChgLst>
  <pc:docChgLst>
    <pc:chgData name="Kulinich Bohdan" userId="48e65c9f34e137d0" providerId="LiveId" clId="{F44E011C-66D1-E84B-852C-3D76B37F2EB2}"/>
    <pc:docChg chg="modSld">
      <pc:chgData name="Kulinich Bohdan" userId="48e65c9f34e137d0" providerId="LiveId" clId="{F44E011C-66D1-E84B-852C-3D76B37F2EB2}" dt="2023-05-23T17:04:08.396" v="4"/>
      <pc:docMkLst>
        <pc:docMk/>
      </pc:docMkLst>
      <pc:sldChg chg="setBg">
        <pc:chgData name="Kulinich Bohdan" userId="48e65c9f34e137d0" providerId="LiveId" clId="{F44E011C-66D1-E84B-852C-3D76B37F2EB2}" dt="2023-05-23T17:04:08.396" v="4"/>
        <pc:sldMkLst>
          <pc:docMk/>
          <pc:sldMk cId="2154405015" sldId="276"/>
        </pc:sldMkLst>
      </pc:sldChg>
      <pc:sldChg chg="modSp setBg">
        <pc:chgData name="Kulinich Bohdan" userId="48e65c9f34e137d0" providerId="LiveId" clId="{F44E011C-66D1-E84B-852C-3D76B37F2EB2}" dt="2023-05-23T17:03:56.338" v="3"/>
        <pc:sldMkLst>
          <pc:docMk/>
          <pc:sldMk cId="3313802318" sldId="284"/>
        </pc:sldMkLst>
        <pc:spChg chg="mod">
          <ac:chgData name="Kulinich Bohdan" userId="48e65c9f34e137d0" providerId="LiveId" clId="{F44E011C-66D1-E84B-852C-3D76B37F2EB2}" dt="2023-05-23T17:03:47.739" v="2" actId="207"/>
          <ac:spMkLst>
            <pc:docMk/>
            <pc:sldMk cId="3313802318" sldId="284"/>
            <ac:spMk id="5" creationId="{C6FDE7FF-CFE7-01F0-0FF1-5B7A63A99015}"/>
          </ac:spMkLst>
        </pc:spChg>
        <pc:spChg chg="mod">
          <ac:chgData name="Kulinich Bohdan" userId="48e65c9f34e137d0" providerId="LiveId" clId="{F44E011C-66D1-E84B-852C-3D76B37F2EB2}" dt="2023-05-23T17:03:47.739" v="2" actId="207"/>
          <ac:spMkLst>
            <pc:docMk/>
            <pc:sldMk cId="3313802318" sldId="284"/>
            <ac:spMk id="7" creationId="{D66200DD-493A-FAAA-AB39-42823C381DA7}"/>
          </ac:spMkLst>
        </pc:spChg>
        <pc:spChg chg="mod">
          <ac:chgData name="Kulinich Bohdan" userId="48e65c9f34e137d0" providerId="LiveId" clId="{F44E011C-66D1-E84B-852C-3D76B37F2EB2}" dt="2023-05-23T17:03:47.739" v="2" actId="207"/>
          <ac:spMkLst>
            <pc:docMk/>
            <pc:sldMk cId="3313802318" sldId="284"/>
            <ac:spMk id="8" creationId="{A72FC8FB-3A05-9844-AD26-C5BDD3FA83E6}"/>
          </ac:spMkLst>
        </pc:spChg>
      </pc:sldChg>
    </pc:docChg>
  </pc:docChgLst>
  <pc:docChgLst>
    <pc:chgData name="Kulinich Bohdan" userId="48e65c9f34e137d0" providerId="LiveId" clId="{2B1D1A3F-B70D-874C-B4CB-2DA1254C0A2D}"/>
    <pc:docChg chg="undo custSel addSld delSld modSld sldOrd">
      <pc:chgData name="Kulinich Bohdan" userId="48e65c9f34e137d0" providerId="LiveId" clId="{2B1D1A3F-B70D-874C-B4CB-2DA1254C0A2D}" dt="2023-05-22T20:21:51.517" v="2920" actId="14100"/>
      <pc:docMkLst>
        <pc:docMk/>
      </pc:docMkLst>
      <pc:sldChg chg="modSp mod">
        <pc:chgData name="Kulinich Bohdan" userId="48e65c9f34e137d0" providerId="LiveId" clId="{2B1D1A3F-B70D-874C-B4CB-2DA1254C0A2D}" dt="2023-05-22T13:24:26.193" v="285" actId="207"/>
        <pc:sldMkLst>
          <pc:docMk/>
          <pc:sldMk cId="1429824012" sldId="274"/>
        </pc:sldMkLst>
        <pc:spChg chg="mod">
          <ac:chgData name="Kulinich Bohdan" userId="48e65c9f34e137d0" providerId="LiveId" clId="{2B1D1A3F-B70D-874C-B4CB-2DA1254C0A2D}" dt="2023-05-22T13:24:26.193" v="285" actId="207"/>
          <ac:spMkLst>
            <pc:docMk/>
            <pc:sldMk cId="1429824012" sldId="274"/>
            <ac:spMk id="6" creationId="{FD0D8298-23E7-70F1-0304-830F58997F3C}"/>
          </ac:spMkLst>
        </pc:spChg>
      </pc:sldChg>
      <pc:sldChg chg="modSp modAnim">
        <pc:chgData name="Kulinich Bohdan" userId="48e65c9f34e137d0" providerId="LiveId" clId="{2B1D1A3F-B70D-874C-B4CB-2DA1254C0A2D}" dt="2023-05-22T17:04:34.175" v="382" actId="20577"/>
        <pc:sldMkLst>
          <pc:docMk/>
          <pc:sldMk cId="2801676828" sldId="275"/>
        </pc:sldMkLst>
        <pc:spChg chg="mod">
          <ac:chgData name="Kulinich Bohdan" userId="48e65c9f34e137d0" providerId="LiveId" clId="{2B1D1A3F-B70D-874C-B4CB-2DA1254C0A2D}" dt="2023-05-22T17:04:32.713" v="381" actId="20577"/>
          <ac:spMkLst>
            <pc:docMk/>
            <pc:sldMk cId="2801676828" sldId="275"/>
            <ac:spMk id="35" creationId="{B9CF9702-6BEF-5BDD-3A7B-879B0E4896CF}"/>
          </ac:spMkLst>
        </pc:spChg>
      </pc:sldChg>
      <pc:sldChg chg="addSp delSp modSp mod setBg modAnim">
        <pc:chgData name="Kulinich Bohdan" userId="48e65c9f34e137d0" providerId="LiveId" clId="{2B1D1A3F-B70D-874C-B4CB-2DA1254C0A2D}" dt="2023-05-22T18:54:14.377" v="1511" actId="207"/>
        <pc:sldMkLst>
          <pc:docMk/>
          <pc:sldMk cId="2154405015" sldId="276"/>
        </pc:sldMkLst>
        <pc:spChg chg="add mod">
          <ac:chgData name="Kulinich Bohdan" userId="48e65c9f34e137d0" providerId="LiveId" clId="{2B1D1A3F-B70D-874C-B4CB-2DA1254C0A2D}" dt="2023-05-22T18:54:14.377" v="1511" actId="207"/>
          <ac:spMkLst>
            <pc:docMk/>
            <pc:sldMk cId="2154405015" sldId="276"/>
            <ac:spMk id="2" creationId="{19DE7B48-1769-54B4-81EA-80656B0FCF37}"/>
          </ac:spMkLst>
        </pc:spChg>
        <pc:spChg chg="del">
          <ac:chgData name="Kulinich Bohdan" userId="48e65c9f34e137d0" providerId="LiveId" clId="{2B1D1A3F-B70D-874C-B4CB-2DA1254C0A2D}" dt="2023-05-22T17:03:23.965" v="374" actId="478"/>
          <ac:spMkLst>
            <pc:docMk/>
            <pc:sldMk cId="2154405015" sldId="276"/>
            <ac:spMk id="33" creationId="{0DD10673-B597-1404-1E32-0062EA5ABA9D}"/>
          </ac:spMkLst>
        </pc:spChg>
        <pc:spChg chg="add del mod">
          <ac:chgData name="Kulinich Bohdan" userId="48e65c9f34e137d0" providerId="LiveId" clId="{2B1D1A3F-B70D-874C-B4CB-2DA1254C0A2D}" dt="2023-05-22T18:35:27.520" v="1130" actId="478"/>
          <ac:spMkLst>
            <pc:docMk/>
            <pc:sldMk cId="2154405015" sldId="276"/>
            <ac:spMk id="40" creationId="{E2DE5C6D-0FF3-F620-75BD-4ED1FE3771DE}"/>
          </ac:spMkLst>
        </pc:spChg>
        <pc:spChg chg="add del">
          <ac:chgData name="Kulinich Bohdan" userId="48e65c9f34e137d0" providerId="LiveId" clId="{2B1D1A3F-B70D-874C-B4CB-2DA1254C0A2D}" dt="2023-05-22T18:35:54.588" v="1132" actId="478"/>
          <ac:spMkLst>
            <pc:docMk/>
            <pc:sldMk cId="2154405015" sldId="276"/>
            <ac:spMk id="41" creationId="{F7EE791E-2CEF-FD7C-EA0C-8788066C3B42}"/>
          </ac:spMkLst>
        </pc:spChg>
        <pc:spChg chg="add del mod">
          <ac:chgData name="Kulinich Bohdan" userId="48e65c9f34e137d0" providerId="LiveId" clId="{2B1D1A3F-B70D-874C-B4CB-2DA1254C0A2D}" dt="2023-05-22T18:36:58.077" v="1150" actId="478"/>
          <ac:spMkLst>
            <pc:docMk/>
            <pc:sldMk cId="2154405015" sldId="276"/>
            <ac:spMk id="42" creationId="{8A6ED1B1-0CAE-0547-F107-306F4446479B}"/>
          </ac:spMkLst>
        </pc:spChg>
        <pc:spChg chg="add mod">
          <ac:chgData name="Kulinich Bohdan" userId="48e65c9f34e137d0" providerId="LiveId" clId="{2B1D1A3F-B70D-874C-B4CB-2DA1254C0A2D}" dt="2023-05-22T18:52:23.504" v="1489" actId="1076"/>
          <ac:spMkLst>
            <pc:docMk/>
            <pc:sldMk cId="2154405015" sldId="276"/>
            <ac:spMk id="100" creationId="{CEC770C3-E917-2D41-19EC-5DAA0E622B97}"/>
          </ac:spMkLst>
        </pc:spChg>
        <pc:spChg chg="mod topLvl">
          <ac:chgData name="Kulinich Bohdan" userId="48e65c9f34e137d0" providerId="LiveId" clId="{2B1D1A3F-B70D-874C-B4CB-2DA1254C0A2D}" dt="2023-05-22T18:52:23.504" v="1489" actId="1076"/>
          <ac:spMkLst>
            <pc:docMk/>
            <pc:sldMk cId="2154405015" sldId="276"/>
            <ac:spMk id="130" creationId="{FBC5A40B-975B-A632-C882-E233559663E2}"/>
          </ac:spMkLst>
        </pc:spChg>
        <pc:spChg chg="mod topLvl">
          <ac:chgData name="Kulinich Bohdan" userId="48e65c9f34e137d0" providerId="LiveId" clId="{2B1D1A3F-B70D-874C-B4CB-2DA1254C0A2D}" dt="2023-05-22T18:52:23.504" v="1489" actId="1076"/>
          <ac:spMkLst>
            <pc:docMk/>
            <pc:sldMk cId="2154405015" sldId="276"/>
            <ac:spMk id="131" creationId="{3DEFF300-7255-382F-1059-6F4E81F8925E}"/>
          </ac:spMkLst>
        </pc:spChg>
        <pc:spChg chg="add mod">
          <ac:chgData name="Kulinich Bohdan" userId="48e65c9f34e137d0" providerId="LiveId" clId="{2B1D1A3F-B70D-874C-B4CB-2DA1254C0A2D}" dt="2023-05-22T18:52:44.734" v="1495" actId="1035"/>
          <ac:spMkLst>
            <pc:docMk/>
            <pc:sldMk cId="2154405015" sldId="276"/>
            <ac:spMk id="132" creationId="{4734CC1B-B4D4-71F3-8208-AE9382C3B326}"/>
          </ac:spMkLst>
        </pc:spChg>
        <pc:spChg chg="add mod">
          <ac:chgData name="Kulinich Bohdan" userId="48e65c9f34e137d0" providerId="LiveId" clId="{2B1D1A3F-B70D-874C-B4CB-2DA1254C0A2D}" dt="2023-05-22T18:52:51.444" v="1498" actId="16959"/>
          <ac:spMkLst>
            <pc:docMk/>
            <pc:sldMk cId="2154405015" sldId="276"/>
            <ac:spMk id="133" creationId="{5AB14909-3694-0863-E8F6-5AFE3EE68307}"/>
          </ac:spMkLst>
        </pc:spChg>
        <pc:spChg chg="add mod">
          <ac:chgData name="Kulinich Bohdan" userId="48e65c9f34e137d0" providerId="LiveId" clId="{2B1D1A3F-B70D-874C-B4CB-2DA1254C0A2D}" dt="2023-05-22T18:53:02.387" v="1501" actId="16959"/>
          <ac:spMkLst>
            <pc:docMk/>
            <pc:sldMk cId="2154405015" sldId="276"/>
            <ac:spMk id="134" creationId="{90F5B0CA-680C-5A17-5F23-FFE692869DA0}"/>
          </ac:spMkLst>
        </pc:spChg>
        <pc:spChg chg="add mod">
          <ac:chgData name="Kulinich Bohdan" userId="48e65c9f34e137d0" providerId="LiveId" clId="{2B1D1A3F-B70D-874C-B4CB-2DA1254C0A2D}" dt="2023-05-22T18:53:17.566" v="1505" actId="1076"/>
          <ac:spMkLst>
            <pc:docMk/>
            <pc:sldMk cId="2154405015" sldId="276"/>
            <ac:spMk id="135" creationId="{1054FA67-90C6-6CDD-A803-2CA84BC40B3A}"/>
          </ac:spMkLst>
        </pc:spChg>
        <pc:spChg chg="add mod">
          <ac:chgData name="Kulinich Bohdan" userId="48e65c9f34e137d0" providerId="LiveId" clId="{2B1D1A3F-B70D-874C-B4CB-2DA1254C0A2D}" dt="2023-05-22T18:53:34.605" v="1510" actId="1076"/>
          <ac:spMkLst>
            <pc:docMk/>
            <pc:sldMk cId="2154405015" sldId="276"/>
            <ac:spMk id="136" creationId="{BADD9C1B-67E1-291C-88CD-0183341E7C23}"/>
          </ac:spMkLst>
        </pc:spChg>
        <pc:grpChg chg="add del mod">
          <ac:chgData name="Kulinich Bohdan" userId="48e65c9f34e137d0" providerId="LiveId" clId="{2B1D1A3F-B70D-874C-B4CB-2DA1254C0A2D}" dt="2023-05-22T18:49:05.079" v="1430" actId="165"/>
          <ac:grpSpMkLst>
            <pc:docMk/>
            <pc:sldMk cId="2154405015" sldId="276"/>
            <ac:grpSpMk id="114" creationId="{4C671B0E-BB84-7548-76C2-0795ACC8B82B}"/>
          </ac:grpSpMkLst>
        </pc:grpChg>
        <pc:grpChg chg="add del mod">
          <ac:chgData name="Kulinich Bohdan" userId="48e65c9f34e137d0" providerId="LiveId" clId="{2B1D1A3F-B70D-874C-B4CB-2DA1254C0A2D}" dt="2023-05-22T18:51:24.244" v="1460" actId="165"/>
          <ac:grpSpMkLst>
            <pc:docMk/>
            <pc:sldMk cId="2154405015" sldId="276"/>
            <ac:grpSpMk id="129" creationId="{2D795878-1A7B-5A26-C31B-AA9143A6C1B6}"/>
          </ac:grpSpMkLst>
        </pc:grp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25" creationId="{929D5CEB-6D4E-8913-BF5E-524B354F1355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33" creationId="{2660B853-7D44-3CB7-010E-C0EA95162908}"/>
          </ac:cxnSpMkLst>
        </pc:cxnChg>
        <pc:cxnChg chg="add del mod">
          <ac:chgData name="Kulinich Bohdan" userId="48e65c9f34e137d0" providerId="LiveId" clId="{2B1D1A3F-B70D-874C-B4CB-2DA1254C0A2D}" dt="2023-05-22T18:35:03.633" v="1125" actId="478"/>
          <ac:cxnSpMkLst>
            <pc:docMk/>
            <pc:sldMk cId="2154405015" sldId="276"/>
            <ac:cxnSpMk id="35" creationId="{00806084-222B-85B6-50F2-48C825901848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39" creationId="{708112D5-8C12-C75A-F26F-93EAEFAC33BA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43" creationId="{08C3483A-00BD-0138-1043-A23BB9832C67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44" creationId="{2513F290-14AD-E454-C542-FF1E74D89719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46" creationId="{DE3DEF29-013C-AD60-D555-4AB3A374E56D}"/>
          </ac:cxnSpMkLst>
        </pc:cxnChg>
        <pc:cxnChg chg="add del mod">
          <ac:chgData name="Kulinich Bohdan" userId="48e65c9f34e137d0" providerId="LiveId" clId="{2B1D1A3F-B70D-874C-B4CB-2DA1254C0A2D}" dt="2023-05-22T18:38:28.678" v="1169" actId="478"/>
          <ac:cxnSpMkLst>
            <pc:docMk/>
            <pc:sldMk cId="2154405015" sldId="276"/>
            <ac:cxnSpMk id="50" creationId="{6ED238C4-5C98-BDE6-C79D-72C0D23B5539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51" creationId="{4064E8CF-6EA8-C285-9BD6-9159EC75FF7D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53" creationId="{5D97C623-DE70-4A59-6F11-32EB967F6D91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55" creationId="{9618D859-67B7-1557-E92F-205C8B83F87E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57" creationId="{DC415DE4-DE53-EBDF-4D88-363560345D4D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62" creationId="{ED125249-C87A-ED53-06CB-5BE5C567DE60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65" creationId="{846EC82F-0B81-3AEF-D8A3-5F0AE008A703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66" creationId="{8508F1C0-0DFB-0B20-7672-D4F934F63FE8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73" creationId="{0D5DE973-9028-5C19-295D-7116AD7072DA}"/>
          </ac:cxnSpMkLst>
        </pc:cxnChg>
        <pc:cxnChg chg="add del mod">
          <ac:chgData name="Kulinich Bohdan" userId="48e65c9f34e137d0" providerId="LiveId" clId="{2B1D1A3F-B70D-874C-B4CB-2DA1254C0A2D}" dt="2023-05-22T18:47:59.261" v="1311" actId="478"/>
          <ac:cxnSpMkLst>
            <pc:docMk/>
            <pc:sldMk cId="2154405015" sldId="276"/>
            <ac:cxnSpMk id="82" creationId="{17FE90F9-595D-E731-8C31-5FA8858A60F8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86" creationId="{598AC559-D2BE-36DD-4A41-4C26F7702F27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89" creationId="{20993E1B-7A3E-750E-D14C-1631898C35A5}"/>
          </ac:cxnSpMkLst>
        </pc:cxnChg>
        <pc:cxnChg chg="add del mod">
          <ac:chgData name="Kulinich Bohdan" userId="48e65c9f34e137d0" providerId="LiveId" clId="{2B1D1A3F-B70D-874C-B4CB-2DA1254C0A2D}" dt="2023-05-22T18:48:01.251" v="1312" actId="478"/>
          <ac:cxnSpMkLst>
            <pc:docMk/>
            <pc:sldMk cId="2154405015" sldId="276"/>
            <ac:cxnSpMk id="94" creationId="{FD1C3C42-99C7-93EB-5E18-AF5B754465D1}"/>
          </ac:cxnSpMkLst>
        </pc:cxnChg>
        <pc:cxnChg chg="add del mod">
          <ac:chgData name="Kulinich Bohdan" userId="48e65c9f34e137d0" providerId="LiveId" clId="{2B1D1A3F-B70D-874C-B4CB-2DA1254C0A2D}" dt="2023-05-22T18:48:02.173" v="1313" actId="478"/>
          <ac:cxnSpMkLst>
            <pc:docMk/>
            <pc:sldMk cId="2154405015" sldId="276"/>
            <ac:cxnSpMk id="97" creationId="{745FF56B-F6AE-8AB1-E4AC-9CA53B1CA87D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102" creationId="{AB055268-5D81-1007-F3A1-D1E6C83E1BAF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104" creationId="{18563A49-0879-84F5-2E58-A3D2C6E1BA40}"/>
          </ac:cxnSpMkLst>
        </pc:cxnChg>
        <pc:cxnChg chg="add mod topLvl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111" creationId="{F22D6CF3-952E-ABE5-4617-251DDBA42D74}"/>
          </ac:cxnSpMkLst>
        </pc:cxnChg>
        <pc:cxnChg chg="add mod topLvl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112" creationId="{8BE4658A-D700-B688-0E4C-9E397752DC23}"/>
          </ac:cxnSpMkLst>
        </pc:cxnChg>
        <pc:cxnChg chg="add mod topLvl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113" creationId="{9528B063-FE80-8A10-B164-6C8D40C7C07B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121" creationId="{E5DB465A-352B-4BCB-8BFC-60C7C385614D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126" creationId="{779DC7DF-33C4-17BB-822B-E557266712A7}"/>
          </ac:cxnSpMkLst>
        </pc:cxnChg>
      </pc:sldChg>
      <pc:sldChg chg="addSp delSp modSp mod setBg delAnim modAnim">
        <pc:chgData name="Kulinich Bohdan" userId="48e65c9f34e137d0" providerId="LiveId" clId="{2B1D1A3F-B70D-874C-B4CB-2DA1254C0A2D}" dt="2023-05-22T19:51:16.955" v="2568" actId="2711"/>
        <pc:sldMkLst>
          <pc:docMk/>
          <pc:sldMk cId="288857224" sldId="277"/>
        </pc:sldMkLst>
        <pc:spChg chg="add mod">
          <ac:chgData name="Kulinich Bohdan" userId="48e65c9f34e137d0" providerId="LiveId" clId="{2B1D1A3F-B70D-874C-B4CB-2DA1254C0A2D}" dt="2023-05-22T19:50:09.151" v="2555" actId="164"/>
          <ac:spMkLst>
            <pc:docMk/>
            <pc:sldMk cId="288857224" sldId="277"/>
            <ac:spMk id="24" creationId="{03F6D4DC-3CD4-9AA2-3FCB-D56096172526}"/>
          </ac:spMkLst>
        </pc:spChg>
        <pc:spChg chg="del">
          <ac:chgData name="Kulinich Bohdan" userId="48e65c9f34e137d0" providerId="LiveId" clId="{2B1D1A3F-B70D-874C-B4CB-2DA1254C0A2D}" dt="2023-05-22T18:08:04.761" v="965" actId="478"/>
          <ac:spMkLst>
            <pc:docMk/>
            <pc:sldMk cId="288857224" sldId="277"/>
            <ac:spMk id="32" creationId="{79817DC6-7D95-7B96-F948-D7DC16098DE8}"/>
          </ac:spMkLst>
        </pc:spChg>
        <pc:spChg chg="del">
          <ac:chgData name="Kulinich Bohdan" userId="48e65c9f34e137d0" providerId="LiveId" clId="{2B1D1A3F-B70D-874C-B4CB-2DA1254C0A2D}" dt="2023-05-22T18:08:04.761" v="965" actId="478"/>
          <ac:spMkLst>
            <pc:docMk/>
            <pc:sldMk cId="288857224" sldId="277"/>
            <ac:spMk id="33" creationId="{AA4364AE-EE6A-2F22-2AA3-42D93F2ADE53}"/>
          </ac:spMkLst>
        </pc:spChg>
        <pc:spChg chg="add del mod">
          <ac:chgData name="Kulinich Bohdan" userId="48e65c9f34e137d0" providerId="LiveId" clId="{2B1D1A3F-B70D-874C-B4CB-2DA1254C0A2D}" dt="2023-05-22T19:10:31.817" v="1513" actId="478"/>
          <ac:spMkLst>
            <pc:docMk/>
            <pc:sldMk cId="288857224" sldId="277"/>
            <ac:spMk id="34" creationId="{5022BFF7-569B-8855-6ECB-7C1612762046}"/>
          </ac:spMkLst>
        </pc:spChg>
        <pc:spChg chg="add del mod">
          <ac:chgData name="Kulinich Bohdan" userId="48e65c9f34e137d0" providerId="LiveId" clId="{2B1D1A3F-B70D-874C-B4CB-2DA1254C0A2D}" dt="2023-05-22T19:29:44.568" v="1595" actId="478"/>
          <ac:spMkLst>
            <pc:docMk/>
            <pc:sldMk cId="288857224" sldId="277"/>
            <ac:spMk id="35" creationId="{3F225A7E-990C-6577-E08D-5E218E8CA32B}"/>
          </ac:spMkLst>
        </pc:spChg>
        <pc:spChg chg="add del mod">
          <ac:chgData name="Kulinich Bohdan" userId="48e65c9f34e137d0" providerId="LiveId" clId="{2B1D1A3F-B70D-874C-B4CB-2DA1254C0A2D}" dt="2023-05-22T19:26:37.623" v="1578" actId="478"/>
          <ac:spMkLst>
            <pc:docMk/>
            <pc:sldMk cId="288857224" sldId="277"/>
            <ac:spMk id="43" creationId="{93C55410-5434-7C67-D8A3-6731D854D3A4}"/>
          </ac:spMkLst>
        </pc:spChg>
        <pc:spChg chg="add mod">
          <ac:chgData name="Kulinich Bohdan" userId="48e65c9f34e137d0" providerId="LiveId" clId="{2B1D1A3F-B70D-874C-B4CB-2DA1254C0A2D}" dt="2023-05-22T19:50:09.151" v="2555" actId="164"/>
          <ac:spMkLst>
            <pc:docMk/>
            <pc:sldMk cId="288857224" sldId="277"/>
            <ac:spMk id="73" creationId="{80AFCFC1-DF1A-D9B7-EA3F-0C53A17C5536}"/>
          </ac:spMkLst>
        </pc:spChg>
        <pc:spChg chg="add mod">
          <ac:chgData name="Kulinich Bohdan" userId="48e65c9f34e137d0" providerId="LiveId" clId="{2B1D1A3F-B70D-874C-B4CB-2DA1254C0A2D}" dt="2023-05-22T19:50:09.151" v="2555" actId="164"/>
          <ac:spMkLst>
            <pc:docMk/>
            <pc:sldMk cId="288857224" sldId="277"/>
            <ac:spMk id="74" creationId="{884130A5-3B96-40E3-0C5B-7C117B68C1A8}"/>
          </ac:spMkLst>
        </pc:spChg>
        <pc:spChg chg="add mod">
          <ac:chgData name="Kulinich Bohdan" userId="48e65c9f34e137d0" providerId="LiveId" clId="{2B1D1A3F-B70D-874C-B4CB-2DA1254C0A2D}" dt="2023-05-22T19:50:09.151" v="2555" actId="164"/>
          <ac:spMkLst>
            <pc:docMk/>
            <pc:sldMk cId="288857224" sldId="277"/>
            <ac:spMk id="75" creationId="{0558FCC5-8E26-BD95-E3AB-C62E53CAB822}"/>
          </ac:spMkLst>
        </pc:spChg>
        <pc:spChg chg="add mod">
          <ac:chgData name="Kulinich Bohdan" userId="48e65c9f34e137d0" providerId="LiveId" clId="{2B1D1A3F-B70D-874C-B4CB-2DA1254C0A2D}" dt="2023-05-22T19:50:09.151" v="2555" actId="164"/>
          <ac:spMkLst>
            <pc:docMk/>
            <pc:sldMk cId="288857224" sldId="277"/>
            <ac:spMk id="76" creationId="{7FFD3F67-EA08-E41C-6BBF-E4537EA16F7A}"/>
          </ac:spMkLst>
        </pc:spChg>
        <pc:spChg chg="add mod">
          <ac:chgData name="Kulinich Bohdan" userId="48e65c9f34e137d0" providerId="LiveId" clId="{2B1D1A3F-B70D-874C-B4CB-2DA1254C0A2D}" dt="2023-05-22T19:50:09.151" v="2555" actId="164"/>
          <ac:spMkLst>
            <pc:docMk/>
            <pc:sldMk cId="288857224" sldId="277"/>
            <ac:spMk id="77" creationId="{33E93CC9-CD1D-8CE8-9825-68625D508FE8}"/>
          </ac:spMkLst>
        </pc:spChg>
        <pc:spChg chg="add mod">
          <ac:chgData name="Kulinich Bohdan" userId="48e65c9f34e137d0" providerId="LiveId" clId="{2B1D1A3F-B70D-874C-B4CB-2DA1254C0A2D}" dt="2023-05-22T19:50:09.151" v="2555" actId="164"/>
          <ac:spMkLst>
            <pc:docMk/>
            <pc:sldMk cId="288857224" sldId="277"/>
            <ac:spMk id="78" creationId="{23EE6862-F849-4B4D-948D-E957B49EB2C0}"/>
          </ac:spMkLst>
        </pc:spChg>
        <pc:spChg chg="add mod modVis">
          <ac:chgData name="Kulinich Bohdan" userId="48e65c9f34e137d0" providerId="LiveId" clId="{2B1D1A3F-B70D-874C-B4CB-2DA1254C0A2D}" dt="2023-05-22T19:50:09.151" v="2555" actId="164"/>
          <ac:spMkLst>
            <pc:docMk/>
            <pc:sldMk cId="288857224" sldId="277"/>
            <ac:spMk id="79" creationId="{84B531F9-2210-6F02-7F91-7DC90DF259A7}"/>
          </ac:spMkLst>
        </pc:spChg>
        <pc:spChg chg="add mod">
          <ac:chgData name="Kulinich Bohdan" userId="48e65c9f34e137d0" providerId="LiveId" clId="{2B1D1A3F-B70D-874C-B4CB-2DA1254C0A2D}" dt="2023-05-22T19:50:09.151" v="2555" actId="164"/>
          <ac:spMkLst>
            <pc:docMk/>
            <pc:sldMk cId="288857224" sldId="277"/>
            <ac:spMk id="80" creationId="{C56AAAEF-BADE-89DE-4320-2C2AFDA20C31}"/>
          </ac:spMkLst>
        </pc:spChg>
        <pc:spChg chg="add mod">
          <ac:chgData name="Kulinich Bohdan" userId="48e65c9f34e137d0" providerId="LiveId" clId="{2B1D1A3F-B70D-874C-B4CB-2DA1254C0A2D}" dt="2023-05-22T19:50:09.151" v="2555" actId="164"/>
          <ac:spMkLst>
            <pc:docMk/>
            <pc:sldMk cId="288857224" sldId="277"/>
            <ac:spMk id="81" creationId="{3DB6B9D3-0098-7684-9AD3-61B49040DF3F}"/>
          </ac:spMkLst>
        </pc:spChg>
        <pc:spChg chg="add mod">
          <ac:chgData name="Kulinich Bohdan" userId="48e65c9f34e137d0" providerId="LiveId" clId="{2B1D1A3F-B70D-874C-B4CB-2DA1254C0A2D}" dt="2023-05-22T19:50:09.151" v="2555" actId="164"/>
          <ac:spMkLst>
            <pc:docMk/>
            <pc:sldMk cId="288857224" sldId="277"/>
            <ac:spMk id="82" creationId="{D37C6AA0-CE47-D874-1D0F-49BFA0B3FA25}"/>
          </ac:spMkLst>
        </pc:spChg>
        <pc:spChg chg="add mod">
          <ac:chgData name="Kulinich Bohdan" userId="48e65c9f34e137d0" providerId="LiveId" clId="{2B1D1A3F-B70D-874C-B4CB-2DA1254C0A2D}" dt="2023-05-22T19:50:09.151" v="2555" actId="164"/>
          <ac:spMkLst>
            <pc:docMk/>
            <pc:sldMk cId="288857224" sldId="277"/>
            <ac:spMk id="83" creationId="{D81C8439-70FD-BD29-9EDD-18C302E4E5A0}"/>
          </ac:spMkLst>
        </pc:spChg>
        <pc:spChg chg="add mod">
          <ac:chgData name="Kulinich Bohdan" userId="48e65c9f34e137d0" providerId="LiveId" clId="{2B1D1A3F-B70D-874C-B4CB-2DA1254C0A2D}" dt="2023-05-22T19:50:09.151" v="2555" actId="164"/>
          <ac:spMkLst>
            <pc:docMk/>
            <pc:sldMk cId="288857224" sldId="277"/>
            <ac:spMk id="84" creationId="{97BCA7F0-41FB-B0E7-7EBC-A465A0585BDA}"/>
          </ac:spMkLst>
        </pc:spChg>
        <pc:spChg chg="add mod">
          <ac:chgData name="Kulinich Bohdan" userId="48e65c9f34e137d0" providerId="LiveId" clId="{2B1D1A3F-B70D-874C-B4CB-2DA1254C0A2D}" dt="2023-05-22T19:51:16.955" v="2568" actId="2711"/>
          <ac:spMkLst>
            <pc:docMk/>
            <pc:sldMk cId="288857224" sldId="277"/>
            <ac:spMk id="85" creationId="{47B951A1-B06D-2D86-71B1-DED7C76C0075}"/>
          </ac:spMkLst>
        </pc:spChg>
        <pc:spChg chg="add mod">
          <ac:chgData name="Kulinich Bohdan" userId="48e65c9f34e137d0" providerId="LiveId" clId="{2B1D1A3F-B70D-874C-B4CB-2DA1254C0A2D}" dt="2023-05-22T19:50:09.151" v="2555" actId="164"/>
          <ac:spMkLst>
            <pc:docMk/>
            <pc:sldMk cId="288857224" sldId="277"/>
            <ac:spMk id="86" creationId="{27BCEBFD-779D-C09F-2D5F-DF9E3F88C54A}"/>
          </ac:spMkLst>
        </pc:spChg>
        <pc:spChg chg="add del mod">
          <ac:chgData name="Kulinich Bohdan" userId="48e65c9f34e137d0" providerId="LiveId" clId="{2B1D1A3F-B70D-874C-B4CB-2DA1254C0A2D}" dt="2023-05-22T19:40:01.377" v="2372" actId="478"/>
          <ac:spMkLst>
            <pc:docMk/>
            <pc:sldMk cId="288857224" sldId="277"/>
            <ac:spMk id="87" creationId="{A8C98449-B3A1-8D2F-60CF-993E365D6B7A}"/>
          </ac:spMkLst>
        </pc:spChg>
        <pc:spChg chg="add del mod">
          <ac:chgData name="Kulinich Bohdan" userId="48e65c9f34e137d0" providerId="LiveId" clId="{2B1D1A3F-B70D-874C-B4CB-2DA1254C0A2D}" dt="2023-05-22T19:40:10.342" v="2379" actId="478"/>
          <ac:spMkLst>
            <pc:docMk/>
            <pc:sldMk cId="288857224" sldId="277"/>
            <ac:spMk id="88" creationId="{C45304B8-D30A-D2A0-381B-D405B6C29F17}"/>
          </ac:spMkLst>
        </pc:spChg>
        <pc:spChg chg="add mod">
          <ac:chgData name="Kulinich Bohdan" userId="48e65c9f34e137d0" providerId="LiveId" clId="{2B1D1A3F-B70D-874C-B4CB-2DA1254C0A2D}" dt="2023-05-22T19:50:09.151" v="2555" actId="164"/>
          <ac:spMkLst>
            <pc:docMk/>
            <pc:sldMk cId="288857224" sldId="277"/>
            <ac:spMk id="89" creationId="{30181B5C-3582-A6F9-6279-D47E025D6017}"/>
          </ac:spMkLst>
        </pc:spChg>
        <pc:spChg chg="add mod">
          <ac:chgData name="Kulinich Bohdan" userId="48e65c9f34e137d0" providerId="LiveId" clId="{2B1D1A3F-B70D-874C-B4CB-2DA1254C0A2D}" dt="2023-05-22T19:50:43.218" v="2564" actId="164"/>
          <ac:spMkLst>
            <pc:docMk/>
            <pc:sldMk cId="288857224" sldId="277"/>
            <ac:spMk id="90" creationId="{079E00CA-75F2-8FBA-DC4A-B27B7ACC1DEB}"/>
          </ac:spMkLst>
        </pc:spChg>
        <pc:spChg chg="add mod">
          <ac:chgData name="Kulinich Bohdan" userId="48e65c9f34e137d0" providerId="LiveId" clId="{2B1D1A3F-B70D-874C-B4CB-2DA1254C0A2D}" dt="2023-05-22T19:50:43.218" v="2564" actId="164"/>
          <ac:spMkLst>
            <pc:docMk/>
            <pc:sldMk cId="288857224" sldId="277"/>
            <ac:spMk id="113" creationId="{BE365167-E2D4-DDB7-70C6-35392A14DD9E}"/>
          </ac:spMkLst>
        </pc:spChg>
        <pc:spChg chg="add mod">
          <ac:chgData name="Kulinich Bohdan" userId="48e65c9f34e137d0" providerId="LiveId" clId="{2B1D1A3F-B70D-874C-B4CB-2DA1254C0A2D}" dt="2023-05-22T19:50:43.218" v="2564" actId="164"/>
          <ac:spMkLst>
            <pc:docMk/>
            <pc:sldMk cId="288857224" sldId="277"/>
            <ac:spMk id="114" creationId="{EBBE3F62-C4A4-F385-3D16-B1AF7FE79757}"/>
          </ac:spMkLst>
        </pc:spChg>
        <pc:spChg chg="add mod">
          <ac:chgData name="Kulinich Bohdan" userId="48e65c9f34e137d0" providerId="LiveId" clId="{2B1D1A3F-B70D-874C-B4CB-2DA1254C0A2D}" dt="2023-05-22T19:50:43.218" v="2564" actId="164"/>
          <ac:spMkLst>
            <pc:docMk/>
            <pc:sldMk cId="288857224" sldId="277"/>
            <ac:spMk id="127" creationId="{3C0E762E-4108-2846-CEB0-F1F42BA138A1}"/>
          </ac:spMkLst>
        </pc:spChg>
        <pc:spChg chg="add mod">
          <ac:chgData name="Kulinich Bohdan" userId="48e65c9f34e137d0" providerId="LiveId" clId="{2B1D1A3F-B70D-874C-B4CB-2DA1254C0A2D}" dt="2023-05-22T19:50:43.218" v="2564" actId="164"/>
          <ac:spMkLst>
            <pc:docMk/>
            <pc:sldMk cId="288857224" sldId="277"/>
            <ac:spMk id="128" creationId="{64B6A181-D34F-72D6-B53E-6CF74D1323CA}"/>
          </ac:spMkLst>
        </pc:spChg>
        <pc:spChg chg="add mod">
          <ac:chgData name="Kulinich Bohdan" userId="48e65c9f34e137d0" providerId="LiveId" clId="{2B1D1A3F-B70D-874C-B4CB-2DA1254C0A2D}" dt="2023-05-22T19:50:43.218" v="2564" actId="164"/>
          <ac:spMkLst>
            <pc:docMk/>
            <pc:sldMk cId="288857224" sldId="277"/>
            <ac:spMk id="129" creationId="{5FAD6A1C-6276-34A4-B267-0CFA5B7651A1}"/>
          </ac:spMkLst>
        </pc:spChg>
        <pc:spChg chg="add mod">
          <ac:chgData name="Kulinich Bohdan" userId="48e65c9f34e137d0" providerId="LiveId" clId="{2B1D1A3F-B70D-874C-B4CB-2DA1254C0A2D}" dt="2023-05-22T19:50:43.218" v="2564" actId="164"/>
          <ac:spMkLst>
            <pc:docMk/>
            <pc:sldMk cId="288857224" sldId="277"/>
            <ac:spMk id="130" creationId="{A94C35BE-F003-3D7F-46A1-30DB0B9A50C1}"/>
          </ac:spMkLst>
        </pc:spChg>
        <pc:spChg chg="add mod">
          <ac:chgData name="Kulinich Bohdan" userId="48e65c9f34e137d0" providerId="LiveId" clId="{2B1D1A3F-B70D-874C-B4CB-2DA1254C0A2D}" dt="2023-05-22T19:50:43.218" v="2564" actId="164"/>
          <ac:spMkLst>
            <pc:docMk/>
            <pc:sldMk cId="288857224" sldId="277"/>
            <ac:spMk id="131" creationId="{A8320DEB-266C-DF48-88FA-FF8DE45D449A}"/>
          </ac:spMkLst>
        </pc:spChg>
        <pc:spChg chg="add mod">
          <ac:chgData name="Kulinich Bohdan" userId="48e65c9f34e137d0" providerId="LiveId" clId="{2B1D1A3F-B70D-874C-B4CB-2DA1254C0A2D}" dt="2023-05-22T19:50:43.218" v="2564" actId="164"/>
          <ac:spMkLst>
            <pc:docMk/>
            <pc:sldMk cId="288857224" sldId="277"/>
            <ac:spMk id="132" creationId="{4EB93F66-DF77-C1E6-44BD-6F1C1A881B54}"/>
          </ac:spMkLst>
        </pc:spChg>
        <pc:spChg chg="add mod">
          <ac:chgData name="Kulinich Bohdan" userId="48e65c9f34e137d0" providerId="LiveId" clId="{2B1D1A3F-B70D-874C-B4CB-2DA1254C0A2D}" dt="2023-05-22T19:50:43.218" v="2564" actId="164"/>
          <ac:spMkLst>
            <pc:docMk/>
            <pc:sldMk cId="288857224" sldId="277"/>
            <ac:spMk id="133" creationId="{8B569A2A-3344-1BA1-E684-CB5FC30E1C91}"/>
          </ac:spMkLst>
        </pc:spChg>
        <pc:grpChg chg="add del mod">
          <ac:chgData name="Kulinich Bohdan" userId="48e65c9f34e137d0" providerId="LiveId" clId="{2B1D1A3F-B70D-874C-B4CB-2DA1254C0A2D}" dt="2023-05-22T19:44:24.256" v="2428" actId="165"/>
          <ac:grpSpMkLst>
            <pc:docMk/>
            <pc:sldMk cId="288857224" sldId="277"/>
            <ac:grpSpMk id="103" creationId="{737B2AC3-AAB1-5D25-C7D7-06A31E1D7F2F}"/>
          </ac:grpSpMkLst>
        </pc:grpChg>
        <pc:grpChg chg="add mod">
          <ac:chgData name="Kulinich Bohdan" userId="48e65c9f34e137d0" providerId="LiveId" clId="{2B1D1A3F-B70D-874C-B4CB-2DA1254C0A2D}" dt="2023-05-22T19:50:09.151" v="2555" actId="164"/>
          <ac:grpSpMkLst>
            <pc:docMk/>
            <pc:sldMk cId="288857224" sldId="277"/>
            <ac:grpSpMk id="134" creationId="{A97968D7-F8A4-FC6C-2A72-A5CF82600DB9}"/>
          </ac:grpSpMkLst>
        </pc:grpChg>
        <pc:grpChg chg="add mod">
          <ac:chgData name="Kulinich Bohdan" userId="48e65c9f34e137d0" providerId="LiveId" clId="{2B1D1A3F-B70D-874C-B4CB-2DA1254C0A2D}" dt="2023-05-22T19:50:43.218" v="2564" actId="164"/>
          <ac:grpSpMkLst>
            <pc:docMk/>
            <pc:sldMk cId="288857224" sldId="277"/>
            <ac:grpSpMk id="136" creationId="{FCD873B1-97C3-6121-F403-161922D2CA9C}"/>
          </ac:grpSpMkLst>
        </pc:grpChg>
        <pc:cxnChg chg="add del mod">
          <ac:chgData name="Kulinich Bohdan" userId="48e65c9f34e137d0" providerId="LiveId" clId="{2B1D1A3F-B70D-874C-B4CB-2DA1254C0A2D}" dt="2023-05-22T19:34:09.991" v="1751" actId="478"/>
          <ac:cxnSpMkLst>
            <pc:docMk/>
            <pc:sldMk cId="288857224" sldId="277"/>
            <ac:cxnSpMk id="36" creationId="{9EF83C3E-7708-DF51-ECBB-40333CD4FAA1}"/>
          </ac:cxnSpMkLst>
        </pc:cxnChg>
        <pc:cxnChg chg="add del mod">
          <ac:chgData name="Kulinich Bohdan" userId="48e65c9f34e137d0" providerId="LiveId" clId="{2B1D1A3F-B70D-874C-B4CB-2DA1254C0A2D}" dt="2023-05-22T19:34:12.141" v="1753" actId="478"/>
          <ac:cxnSpMkLst>
            <pc:docMk/>
            <pc:sldMk cId="288857224" sldId="277"/>
            <ac:cxnSpMk id="38" creationId="{5E9136F1-AC53-D6FD-8419-CB26FDF2D2CD}"/>
          </ac:cxnSpMkLst>
        </pc:cxnChg>
        <pc:cxnChg chg="add del mod">
          <ac:chgData name="Kulinich Bohdan" userId="48e65c9f34e137d0" providerId="LiveId" clId="{2B1D1A3F-B70D-874C-B4CB-2DA1254C0A2D}" dt="2023-05-22T19:34:10.849" v="1752" actId="478"/>
          <ac:cxnSpMkLst>
            <pc:docMk/>
            <pc:sldMk cId="288857224" sldId="277"/>
            <ac:cxnSpMk id="39" creationId="{31199D7E-C976-B75A-1C54-5C342D82DEE7}"/>
          </ac:cxnSpMkLst>
        </pc:cxnChg>
        <pc:cxnChg chg="add del mod">
          <ac:chgData name="Kulinich Bohdan" userId="48e65c9f34e137d0" providerId="LiveId" clId="{2B1D1A3F-B70D-874C-B4CB-2DA1254C0A2D}" dt="2023-05-22T19:34:07.901" v="1749" actId="478"/>
          <ac:cxnSpMkLst>
            <pc:docMk/>
            <pc:sldMk cId="288857224" sldId="277"/>
            <ac:cxnSpMk id="42" creationId="{1975991D-B916-EE5E-783E-D587DC4769A6}"/>
          </ac:cxnSpMkLst>
        </pc:cxnChg>
        <pc:cxnChg chg="add del mod">
          <ac:chgData name="Kulinich Bohdan" userId="48e65c9f34e137d0" providerId="LiveId" clId="{2B1D1A3F-B70D-874C-B4CB-2DA1254C0A2D}" dt="2023-05-22T19:34:08.882" v="1750" actId="478"/>
          <ac:cxnSpMkLst>
            <pc:docMk/>
            <pc:sldMk cId="288857224" sldId="277"/>
            <ac:cxnSpMk id="47" creationId="{2689C824-6CF9-C137-6C3F-532494B87A59}"/>
          </ac:cxnSpMkLst>
        </pc:cxnChg>
        <pc:cxnChg chg="add mod">
          <ac:chgData name="Kulinich Bohdan" userId="48e65c9f34e137d0" providerId="LiveId" clId="{2B1D1A3F-B70D-874C-B4CB-2DA1254C0A2D}" dt="2023-05-22T19:50:09.151" v="2555" actId="164"/>
          <ac:cxnSpMkLst>
            <pc:docMk/>
            <pc:sldMk cId="288857224" sldId="277"/>
            <ac:cxnSpMk id="54" creationId="{4EE70A82-0176-CE2F-BEF5-668BD79439E1}"/>
          </ac:cxnSpMkLst>
        </pc:cxnChg>
        <pc:cxnChg chg="add mod">
          <ac:chgData name="Kulinich Bohdan" userId="48e65c9f34e137d0" providerId="LiveId" clId="{2B1D1A3F-B70D-874C-B4CB-2DA1254C0A2D}" dt="2023-05-22T19:50:09.151" v="2555" actId="164"/>
          <ac:cxnSpMkLst>
            <pc:docMk/>
            <pc:sldMk cId="288857224" sldId="277"/>
            <ac:cxnSpMk id="56" creationId="{A49D1817-6A04-1B5E-6F04-D0A2D4D897F2}"/>
          </ac:cxnSpMkLst>
        </pc:cxnChg>
        <pc:cxnChg chg="add mod">
          <ac:chgData name="Kulinich Bohdan" userId="48e65c9f34e137d0" providerId="LiveId" clId="{2B1D1A3F-B70D-874C-B4CB-2DA1254C0A2D}" dt="2023-05-22T19:50:09.151" v="2555" actId="164"/>
          <ac:cxnSpMkLst>
            <pc:docMk/>
            <pc:sldMk cId="288857224" sldId="277"/>
            <ac:cxnSpMk id="57" creationId="{F1C7DC21-C6F7-4D3B-8FCD-E69CB5ADCD6E}"/>
          </ac:cxnSpMkLst>
        </pc:cxnChg>
        <pc:cxnChg chg="add mod">
          <ac:chgData name="Kulinich Bohdan" userId="48e65c9f34e137d0" providerId="LiveId" clId="{2B1D1A3F-B70D-874C-B4CB-2DA1254C0A2D}" dt="2023-05-22T19:50:09.151" v="2555" actId="164"/>
          <ac:cxnSpMkLst>
            <pc:docMk/>
            <pc:sldMk cId="288857224" sldId="277"/>
            <ac:cxnSpMk id="60" creationId="{B0941BE6-B5A5-5164-D3D0-134A5EBF3088}"/>
          </ac:cxnSpMkLst>
        </pc:cxnChg>
        <pc:cxnChg chg="add mod">
          <ac:chgData name="Kulinich Bohdan" userId="48e65c9f34e137d0" providerId="LiveId" clId="{2B1D1A3F-B70D-874C-B4CB-2DA1254C0A2D}" dt="2023-05-22T19:50:09.151" v="2555" actId="164"/>
          <ac:cxnSpMkLst>
            <pc:docMk/>
            <pc:sldMk cId="288857224" sldId="277"/>
            <ac:cxnSpMk id="63" creationId="{4E1BB7AA-8EDB-EB3B-482D-5891D6F25297}"/>
          </ac:cxnSpMkLst>
        </pc:cxnChg>
        <pc:cxnChg chg="add mod">
          <ac:chgData name="Kulinich Bohdan" userId="48e65c9f34e137d0" providerId="LiveId" clId="{2B1D1A3F-B70D-874C-B4CB-2DA1254C0A2D}" dt="2023-05-22T19:50:09.151" v="2555" actId="164"/>
          <ac:cxnSpMkLst>
            <pc:docMk/>
            <pc:sldMk cId="288857224" sldId="277"/>
            <ac:cxnSpMk id="65" creationId="{4DF65AFE-19C6-1A51-371E-FBBF6606A24B}"/>
          </ac:cxnSpMkLst>
        </pc:cxnChg>
        <pc:cxnChg chg="add del mod">
          <ac:chgData name="Kulinich Bohdan" userId="48e65c9f34e137d0" providerId="LiveId" clId="{2B1D1A3F-B70D-874C-B4CB-2DA1254C0A2D}" dt="2023-05-22T19:43:16.153" v="2409" actId="478"/>
          <ac:cxnSpMkLst>
            <pc:docMk/>
            <pc:sldMk cId="288857224" sldId="277"/>
            <ac:cxnSpMk id="91" creationId="{B44CF02B-2843-A23F-A2E4-2204D2B9F7DA}"/>
          </ac:cxnSpMkLst>
        </pc:cxnChg>
        <pc:cxnChg chg="add del mod">
          <ac:chgData name="Kulinich Bohdan" userId="48e65c9f34e137d0" providerId="LiveId" clId="{2B1D1A3F-B70D-874C-B4CB-2DA1254C0A2D}" dt="2023-05-22T19:50:29.536" v="2559" actId="478"/>
          <ac:cxnSpMkLst>
            <pc:docMk/>
            <pc:sldMk cId="288857224" sldId="277"/>
            <ac:cxnSpMk id="93" creationId="{4D46B9E0-C3FF-75BD-D8C9-A2FB53705052}"/>
          </ac:cxnSpMkLst>
        </pc:cxnChg>
        <pc:cxnChg chg="add mod topLvl">
          <ac:chgData name="Kulinich Bohdan" userId="48e65c9f34e137d0" providerId="LiveId" clId="{2B1D1A3F-B70D-874C-B4CB-2DA1254C0A2D}" dt="2023-05-22T19:50:43.218" v="2564" actId="164"/>
          <ac:cxnSpMkLst>
            <pc:docMk/>
            <pc:sldMk cId="288857224" sldId="277"/>
            <ac:cxnSpMk id="96" creationId="{DF32E69C-56C9-183B-4185-FBFF40D0E8AC}"/>
          </ac:cxnSpMkLst>
        </pc:cxnChg>
        <pc:cxnChg chg="add mod topLvl">
          <ac:chgData name="Kulinich Bohdan" userId="48e65c9f34e137d0" providerId="LiveId" clId="{2B1D1A3F-B70D-874C-B4CB-2DA1254C0A2D}" dt="2023-05-22T19:50:43.218" v="2564" actId="164"/>
          <ac:cxnSpMkLst>
            <pc:docMk/>
            <pc:sldMk cId="288857224" sldId="277"/>
            <ac:cxnSpMk id="97" creationId="{349135FA-9B3E-4AEA-A20F-B42B55864DFB}"/>
          </ac:cxnSpMkLst>
        </pc:cxnChg>
        <pc:cxnChg chg="add mod topLvl">
          <ac:chgData name="Kulinich Bohdan" userId="48e65c9f34e137d0" providerId="LiveId" clId="{2B1D1A3F-B70D-874C-B4CB-2DA1254C0A2D}" dt="2023-05-22T19:50:43.218" v="2564" actId="164"/>
          <ac:cxnSpMkLst>
            <pc:docMk/>
            <pc:sldMk cId="288857224" sldId="277"/>
            <ac:cxnSpMk id="100" creationId="{92724AD1-5B51-7F23-76C1-067B90AA6710}"/>
          </ac:cxnSpMkLst>
        </pc:cxnChg>
        <pc:cxnChg chg="add mod">
          <ac:chgData name="Kulinich Bohdan" userId="48e65c9f34e137d0" providerId="LiveId" clId="{2B1D1A3F-B70D-874C-B4CB-2DA1254C0A2D}" dt="2023-05-22T19:50:43.218" v="2564" actId="164"/>
          <ac:cxnSpMkLst>
            <pc:docMk/>
            <pc:sldMk cId="288857224" sldId="277"/>
            <ac:cxnSpMk id="104" creationId="{03D3A20A-0C8E-BE6C-8FA2-63882A2EFFB6}"/>
          </ac:cxnSpMkLst>
        </pc:cxnChg>
        <pc:cxnChg chg="add mod">
          <ac:chgData name="Kulinich Bohdan" userId="48e65c9f34e137d0" providerId="LiveId" clId="{2B1D1A3F-B70D-874C-B4CB-2DA1254C0A2D}" dt="2023-05-22T19:50:43.218" v="2564" actId="164"/>
          <ac:cxnSpMkLst>
            <pc:docMk/>
            <pc:sldMk cId="288857224" sldId="277"/>
            <ac:cxnSpMk id="106" creationId="{2E5B139C-EECA-1876-B027-C4361BCC3789}"/>
          </ac:cxnSpMkLst>
        </pc:cxnChg>
        <pc:cxnChg chg="add mod">
          <ac:chgData name="Kulinich Bohdan" userId="48e65c9f34e137d0" providerId="LiveId" clId="{2B1D1A3F-B70D-874C-B4CB-2DA1254C0A2D}" dt="2023-05-22T19:50:43.218" v="2564" actId="164"/>
          <ac:cxnSpMkLst>
            <pc:docMk/>
            <pc:sldMk cId="288857224" sldId="277"/>
            <ac:cxnSpMk id="110" creationId="{922601C6-093B-67E5-C584-4462C1A571C8}"/>
          </ac:cxnSpMkLst>
        </pc:cxnChg>
        <pc:cxnChg chg="add del mod">
          <ac:chgData name="Kulinich Bohdan" userId="48e65c9f34e137d0" providerId="LiveId" clId="{2B1D1A3F-B70D-874C-B4CB-2DA1254C0A2D}" dt="2023-05-22T19:46:46.162" v="2465" actId="478"/>
          <ac:cxnSpMkLst>
            <pc:docMk/>
            <pc:sldMk cId="288857224" sldId="277"/>
            <ac:cxnSpMk id="115" creationId="{FBFAD137-9A05-864D-D60D-53938610058B}"/>
          </ac:cxnSpMkLst>
        </pc:cxnChg>
        <pc:cxnChg chg="add mod">
          <ac:chgData name="Kulinich Bohdan" userId="48e65c9f34e137d0" providerId="LiveId" clId="{2B1D1A3F-B70D-874C-B4CB-2DA1254C0A2D}" dt="2023-05-22T19:50:30.655" v="2560"/>
          <ac:cxnSpMkLst>
            <pc:docMk/>
            <pc:sldMk cId="288857224" sldId="277"/>
            <ac:cxnSpMk id="135" creationId="{E6F3C212-FCED-6F07-785B-62CC20B995C4}"/>
          </ac:cxnSpMkLst>
        </pc:cxnChg>
      </pc:sldChg>
      <pc:sldChg chg="addSp delSp modSp mod setBg modAnim">
        <pc:chgData name="Kulinich Bohdan" userId="48e65c9f34e137d0" providerId="LiveId" clId="{2B1D1A3F-B70D-874C-B4CB-2DA1254C0A2D}" dt="2023-05-22T20:05:47.321" v="2915" actId="20577"/>
        <pc:sldMkLst>
          <pc:docMk/>
          <pc:sldMk cId="3892148844" sldId="278"/>
        </pc:sldMkLst>
        <pc:spChg chg="del">
          <ac:chgData name="Kulinich Bohdan" userId="48e65c9f34e137d0" providerId="LiveId" clId="{2B1D1A3F-B70D-874C-B4CB-2DA1254C0A2D}" dt="2023-05-22T19:51:45.302" v="2570" actId="478"/>
          <ac:spMkLst>
            <pc:docMk/>
            <pc:sldMk cId="3892148844" sldId="278"/>
            <ac:spMk id="3" creationId="{FFAF0700-A083-6616-FBF2-883B0551AA20}"/>
          </ac:spMkLst>
        </pc:spChg>
        <pc:spChg chg="add mod">
          <ac:chgData name="Kulinich Bohdan" userId="48e65c9f34e137d0" providerId="LiveId" clId="{2B1D1A3F-B70D-874C-B4CB-2DA1254C0A2D}" dt="2023-05-22T20:05:47.321" v="2915" actId="20577"/>
          <ac:spMkLst>
            <pc:docMk/>
            <pc:sldMk cId="3892148844" sldId="278"/>
            <ac:spMk id="4" creationId="{34F437E8-238B-51C0-E605-E75ADB868720}"/>
          </ac:spMkLst>
        </pc:spChg>
        <pc:spChg chg="add mod">
          <ac:chgData name="Kulinich Bohdan" userId="48e65c9f34e137d0" providerId="LiveId" clId="{2B1D1A3F-B70D-874C-B4CB-2DA1254C0A2D}" dt="2023-05-22T19:56:16.867" v="2695" actId="20577"/>
          <ac:spMkLst>
            <pc:docMk/>
            <pc:sldMk cId="3892148844" sldId="278"/>
            <ac:spMk id="26" creationId="{95E4741B-7DBC-71A3-746B-F8391E708773}"/>
          </ac:spMkLst>
        </pc:spChg>
        <pc:spChg chg="del">
          <ac:chgData name="Kulinich Bohdan" userId="48e65c9f34e137d0" providerId="LiveId" clId="{2B1D1A3F-B70D-874C-B4CB-2DA1254C0A2D}" dt="2023-05-22T19:51:48.018" v="2571" actId="478"/>
          <ac:spMkLst>
            <pc:docMk/>
            <pc:sldMk cId="3892148844" sldId="278"/>
            <ac:spMk id="34" creationId="{C3B7EEA9-5F23-A612-D249-36BF38062E0D}"/>
          </ac:spMkLst>
        </pc:spChg>
        <pc:spChg chg="add mod">
          <ac:chgData name="Kulinich Bohdan" userId="48e65c9f34e137d0" providerId="LiveId" clId="{2B1D1A3F-B70D-874C-B4CB-2DA1254C0A2D}" dt="2023-05-22T19:58:00.410" v="2786" actId="20577"/>
          <ac:spMkLst>
            <pc:docMk/>
            <pc:sldMk cId="3892148844" sldId="278"/>
            <ac:spMk id="35" creationId="{EBEA9BFE-EF5B-1E23-E686-307EC29A5F5C}"/>
          </ac:spMkLst>
        </pc:spChg>
        <pc:spChg chg="add mod">
          <ac:chgData name="Kulinich Bohdan" userId="48e65c9f34e137d0" providerId="LiveId" clId="{2B1D1A3F-B70D-874C-B4CB-2DA1254C0A2D}" dt="2023-05-22T20:03:40.009" v="2893" actId="1076"/>
          <ac:spMkLst>
            <pc:docMk/>
            <pc:sldMk cId="3892148844" sldId="278"/>
            <ac:spMk id="36" creationId="{D408F0B6-BF30-C465-FDA9-B0C0E5C99F58}"/>
          </ac:spMkLst>
        </pc:spChg>
        <pc:spChg chg="add mod">
          <ac:chgData name="Kulinich Bohdan" userId="48e65c9f34e137d0" providerId="LiveId" clId="{2B1D1A3F-B70D-874C-B4CB-2DA1254C0A2D}" dt="2023-05-22T20:03:40.009" v="2893" actId="1076"/>
          <ac:spMkLst>
            <pc:docMk/>
            <pc:sldMk cId="3892148844" sldId="278"/>
            <ac:spMk id="37" creationId="{7EBE6CFF-5BF6-E3FA-24BB-535E9F0B5EA0}"/>
          </ac:spMkLst>
        </pc:spChg>
        <pc:spChg chg="add mod">
          <ac:chgData name="Kulinich Bohdan" userId="48e65c9f34e137d0" providerId="LiveId" clId="{2B1D1A3F-B70D-874C-B4CB-2DA1254C0A2D}" dt="2023-05-22T20:03:40.009" v="2893" actId="1076"/>
          <ac:spMkLst>
            <pc:docMk/>
            <pc:sldMk cId="3892148844" sldId="278"/>
            <ac:spMk id="38" creationId="{5C83CA7E-E9BF-F254-8B2F-A1D55D770569}"/>
          </ac:spMkLst>
        </pc:spChg>
        <pc:spChg chg="add mod">
          <ac:chgData name="Kulinich Bohdan" userId="48e65c9f34e137d0" providerId="LiveId" clId="{2B1D1A3F-B70D-874C-B4CB-2DA1254C0A2D}" dt="2023-05-22T20:03:40.009" v="2893" actId="1076"/>
          <ac:spMkLst>
            <pc:docMk/>
            <pc:sldMk cId="3892148844" sldId="278"/>
            <ac:spMk id="39" creationId="{81CB229C-DA0B-1B67-5DA4-E862FB3FB6B8}"/>
          </ac:spMkLst>
        </pc:spChg>
        <pc:spChg chg="add mod">
          <ac:chgData name="Kulinich Bohdan" userId="48e65c9f34e137d0" providerId="LiveId" clId="{2B1D1A3F-B70D-874C-B4CB-2DA1254C0A2D}" dt="2023-05-22T20:03:40.009" v="2893" actId="1076"/>
          <ac:spMkLst>
            <pc:docMk/>
            <pc:sldMk cId="3892148844" sldId="278"/>
            <ac:spMk id="40" creationId="{3E52869B-1A58-9BD3-48EE-968CEEC456D4}"/>
          </ac:spMkLst>
        </pc:spChg>
        <pc:spChg chg="add mod">
          <ac:chgData name="Kulinich Bohdan" userId="48e65c9f34e137d0" providerId="LiveId" clId="{2B1D1A3F-B70D-874C-B4CB-2DA1254C0A2D}" dt="2023-05-22T20:03:40.009" v="2893" actId="1076"/>
          <ac:spMkLst>
            <pc:docMk/>
            <pc:sldMk cId="3892148844" sldId="278"/>
            <ac:spMk id="41" creationId="{8E48DD21-1641-8774-073A-A0ABD6253B6E}"/>
          </ac:spMkLst>
        </pc:spChg>
        <pc:spChg chg="add mod">
          <ac:chgData name="Kulinich Bohdan" userId="48e65c9f34e137d0" providerId="LiveId" clId="{2B1D1A3F-B70D-874C-B4CB-2DA1254C0A2D}" dt="2023-05-22T20:03:40.009" v="2893" actId="1076"/>
          <ac:spMkLst>
            <pc:docMk/>
            <pc:sldMk cId="3892148844" sldId="278"/>
            <ac:spMk id="42" creationId="{08229590-5D1A-2EAB-6D47-D3616C7806CC}"/>
          </ac:spMkLst>
        </pc:spChg>
        <pc:spChg chg="add mod">
          <ac:chgData name="Kulinich Bohdan" userId="48e65c9f34e137d0" providerId="LiveId" clId="{2B1D1A3F-B70D-874C-B4CB-2DA1254C0A2D}" dt="2023-05-22T20:03:40.009" v="2893" actId="1076"/>
          <ac:spMkLst>
            <pc:docMk/>
            <pc:sldMk cId="3892148844" sldId="278"/>
            <ac:spMk id="43" creationId="{0FC01570-39D8-FF87-0EAE-E4C9121CD0C8}"/>
          </ac:spMkLst>
        </pc:spChg>
        <pc:spChg chg="add mod">
          <ac:chgData name="Kulinich Bohdan" userId="48e65c9f34e137d0" providerId="LiveId" clId="{2B1D1A3F-B70D-874C-B4CB-2DA1254C0A2D}" dt="2023-05-22T20:03:40.009" v="2893" actId="1076"/>
          <ac:spMkLst>
            <pc:docMk/>
            <pc:sldMk cId="3892148844" sldId="278"/>
            <ac:spMk id="44" creationId="{39A6582E-8A18-7181-0EC0-7458ECEFA683}"/>
          </ac:spMkLst>
        </pc:spChg>
      </pc:sldChg>
      <pc:sldChg chg="addSp delSp modSp mod setBg delAnim modAnim">
        <pc:chgData name="Kulinich Bohdan" userId="48e65c9f34e137d0" providerId="LiveId" clId="{2B1D1A3F-B70D-874C-B4CB-2DA1254C0A2D}" dt="2023-05-22T18:03:57.823" v="960" actId="20577"/>
        <pc:sldMkLst>
          <pc:docMk/>
          <pc:sldMk cId="2337633875" sldId="279"/>
        </pc:sldMkLst>
        <pc:spChg chg="add mod topLvl">
          <ac:chgData name="Kulinich Bohdan" userId="48e65c9f34e137d0" providerId="LiveId" clId="{2B1D1A3F-B70D-874C-B4CB-2DA1254C0A2D}" dt="2023-05-22T18:01:37.157" v="927" actId="165"/>
          <ac:spMkLst>
            <pc:docMk/>
            <pc:sldMk cId="2337633875" sldId="279"/>
            <ac:spMk id="2" creationId="{991FDDA8-1F75-2841-6B58-B820882F6785}"/>
          </ac:spMkLst>
        </pc:spChg>
        <pc:spChg chg="add mod topLvl">
          <ac:chgData name="Kulinich Bohdan" userId="48e65c9f34e137d0" providerId="LiveId" clId="{2B1D1A3F-B70D-874C-B4CB-2DA1254C0A2D}" dt="2023-05-22T18:03:57.823" v="960" actId="20577"/>
          <ac:spMkLst>
            <pc:docMk/>
            <pc:sldMk cId="2337633875" sldId="279"/>
            <ac:spMk id="3" creationId="{BD7AD4C6-C9A7-303B-E779-ABB2F6EC17B2}"/>
          </ac:spMkLst>
        </pc:spChg>
        <pc:spChg chg="add mod topLvl">
          <ac:chgData name="Kulinich Bohdan" userId="48e65c9f34e137d0" providerId="LiveId" clId="{2B1D1A3F-B70D-874C-B4CB-2DA1254C0A2D}" dt="2023-05-22T18:01:37.157" v="927" actId="165"/>
          <ac:spMkLst>
            <pc:docMk/>
            <pc:sldMk cId="2337633875" sldId="279"/>
            <ac:spMk id="26" creationId="{C8C7BE6C-0B92-003A-DEDE-E1713B042AC3}"/>
          </ac:spMkLst>
        </pc:spChg>
        <pc:spChg chg="add mod">
          <ac:chgData name="Kulinich Bohdan" userId="48e65c9f34e137d0" providerId="LiveId" clId="{2B1D1A3F-B70D-874C-B4CB-2DA1254C0A2D}" dt="2023-05-22T17:39:46.278" v="890" actId="1076"/>
          <ac:spMkLst>
            <pc:docMk/>
            <pc:sldMk cId="2337633875" sldId="279"/>
            <ac:spMk id="34" creationId="{117B4739-72EC-D88E-3F90-5053DA119A35}"/>
          </ac:spMkLst>
        </pc:spChg>
        <pc:spChg chg="del">
          <ac:chgData name="Kulinich Bohdan" userId="48e65c9f34e137d0" providerId="LiveId" clId="{2B1D1A3F-B70D-874C-B4CB-2DA1254C0A2D}" dt="2023-05-22T17:07:15.727" v="395" actId="478"/>
          <ac:spMkLst>
            <pc:docMk/>
            <pc:sldMk cId="2337633875" sldId="279"/>
            <ac:spMk id="34" creationId="{F9FCFBD1-1651-F249-3C55-E0144442DB98}"/>
          </ac:spMkLst>
        </pc:spChg>
        <pc:spChg chg="del">
          <ac:chgData name="Kulinich Bohdan" userId="48e65c9f34e137d0" providerId="LiveId" clId="{2B1D1A3F-B70D-874C-B4CB-2DA1254C0A2D}" dt="2023-05-22T17:07:13.472" v="394" actId="478"/>
          <ac:spMkLst>
            <pc:docMk/>
            <pc:sldMk cId="2337633875" sldId="279"/>
            <ac:spMk id="38" creationId="{FB883FBB-2F66-F1A7-BAAB-1F0D7A516ED7}"/>
          </ac:spMkLst>
        </pc:spChg>
        <pc:spChg chg="add mod topLvl">
          <ac:chgData name="Kulinich Bohdan" userId="48e65c9f34e137d0" providerId="LiveId" clId="{2B1D1A3F-B70D-874C-B4CB-2DA1254C0A2D}" dt="2023-05-22T18:01:37.157" v="927" actId="165"/>
          <ac:spMkLst>
            <pc:docMk/>
            <pc:sldMk cId="2337633875" sldId="279"/>
            <ac:spMk id="39" creationId="{8D409A44-D409-26F3-F2CB-A2451AEB2823}"/>
          </ac:spMkLst>
        </pc:spChg>
        <pc:spChg chg="add mod topLvl">
          <ac:chgData name="Kulinich Bohdan" userId="48e65c9f34e137d0" providerId="LiveId" clId="{2B1D1A3F-B70D-874C-B4CB-2DA1254C0A2D}" dt="2023-05-22T18:01:37.157" v="927" actId="165"/>
          <ac:spMkLst>
            <pc:docMk/>
            <pc:sldMk cId="2337633875" sldId="279"/>
            <ac:spMk id="40" creationId="{5EABCFF5-8A95-C2D2-0F2E-F2B922FDAA74}"/>
          </ac:spMkLst>
        </pc:spChg>
        <pc:spChg chg="add mod topLvl">
          <ac:chgData name="Kulinich Bohdan" userId="48e65c9f34e137d0" providerId="LiveId" clId="{2B1D1A3F-B70D-874C-B4CB-2DA1254C0A2D}" dt="2023-05-22T18:01:37.157" v="927" actId="165"/>
          <ac:spMkLst>
            <pc:docMk/>
            <pc:sldMk cId="2337633875" sldId="279"/>
            <ac:spMk id="41" creationId="{9E51397A-740A-F3B6-1270-50C670EC21D3}"/>
          </ac:spMkLst>
        </pc:spChg>
        <pc:spChg chg="add mod topLvl">
          <ac:chgData name="Kulinich Bohdan" userId="48e65c9f34e137d0" providerId="LiveId" clId="{2B1D1A3F-B70D-874C-B4CB-2DA1254C0A2D}" dt="2023-05-22T18:01:37.157" v="927" actId="165"/>
          <ac:spMkLst>
            <pc:docMk/>
            <pc:sldMk cId="2337633875" sldId="279"/>
            <ac:spMk id="42" creationId="{D31D7E4B-EB57-2277-4206-40B2A0AFDC42}"/>
          </ac:spMkLst>
        </pc:spChg>
        <pc:spChg chg="add mod topLvl">
          <ac:chgData name="Kulinich Bohdan" userId="48e65c9f34e137d0" providerId="LiveId" clId="{2B1D1A3F-B70D-874C-B4CB-2DA1254C0A2D}" dt="2023-05-22T18:01:37.157" v="927" actId="165"/>
          <ac:spMkLst>
            <pc:docMk/>
            <pc:sldMk cId="2337633875" sldId="279"/>
            <ac:spMk id="43" creationId="{597127CE-3289-455A-7530-9FBB3FBA3F3C}"/>
          </ac:spMkLst>
        </pc:spChg>
        <pc:grpChg chg="add del mod">
          <ac:chgData name="Kulinich Bohdan" userId="48e65c9f34e137d0" providerId="LiveId" clId="{2B1D1A3F-B70D-874C-B4CB-2DA1254C0A2D}" dt="2023-05-22T18:01:37.157" v="927" actId="165"/>
          <ac:grpSpMkLst>
            <pc:docMk/>
            <pc:sldMk cId="2337633875" sldId="279"/>
            <ac:grpSpMk id="36" creationId="{7A2096E5-AA0F-08A5-46A0-1D9567B2E1AF}"/>
          </ac:grpSpMkLst>
        </pc:grpChg>
        <pc:grpChg chg="add del mod">
          <ac:chgData name="Kulinich Bohdan" userId="48e65c9f34e137d0" providerId="LiveId" clId="{2B1D1A3F-B70D-874C-B4CB-2DA1254C0A2D}" dt="2023-05-22T18:01:37.157" v="927" actId="165"/>
          <ac:grpSpMkLst>
            <pc:docMk/>
            <pc:sldMk cId="2337633875" sldId="279"/>
            <ac:grpSpMk id="37" creationId="{DB4049BD-D1DA-62DD-D686-8102222EA43F}"/>
          </ac:grpSpMkLst>
        </pc:grpChg>
        <pc:grpChg chg="add del mod">
          <ac:chgData name="Kulinich Bohdan" userId="48e65c9f34e137d0" providerId="LiveId" clId="{2B1D1A3F-B70D-874C-B4CB-2DA1254C0A2D}" dt="2023-05-22T18:01:37.157" v="927" actId="165"/>
          <ac:grpSpMkLst>
            <pc:docMk/>
            <pc:sldMk cId="2337633875" sldId="279"/>
            <ac:grpSpMk id="38" creationId="{7CE2F3D8-5F5E-067E-DB48-D34173ABF175}"/>
          </ac:grpSpMkLst>
        </pc:grpChg>
        <pc:grpChg chg="add del mod">
          <ac:chgData name="Kulinich Bohdan" userId="48e65c9f34e137d0" providerId="LiveId" clId="{2B1D1A3F-B70D-874C-B4CB-2DA1254C0A2D}" dt="2023-05-22T18:01:37.157" v="927" actId="165"/>
          <ac:grpSpMkLst>
            <pc:docMk/>
            <pc:sldMk cId="2337633875" sldId="279"/>
            <ac:grpSpMk id="44" creationId="{BC737148-00D8-6C5B-990D-D9A1F4417A37}"/>
          </ac:grpSpMkLst>
        </pc:grpChg>
        <pc:picChg chg="del">
          <ac:chgData name="Kulinich Bohdan" userId="48e65c9f34e137d0" providerId="LiveId" clId="{2B1D1A3F-B70D-874C-B4CB-2DA1254C0A2D}" dt="2023-05-22T17:07:07.297" v="392" actId="478"/>
          <ac:picMkLst>
            <pc:docMk/>
            <pc:sldMk cId="2337633875" sldId="279"/>
            <ac:picMk id="3" creationId="{3C8EAE22-F708-5C93-9A65-6916979793C8}"/>
          </ac:picMkLst>
        </pc:picChg>
        <pc:cxnChg chg="add del mod">
          <ac:chgData name="Kulinich Bohdan" userId="48e65c9f34e137d0" providerId="LiveId" clId="{2B1D1A3F-B70D-874C-B4CB-2DA1254C0A2D}" dt="2023-05-22T17:57:49.326" v="892" actId="478"/>
          <ac:cxnSpMkLst>
            <pc:docMk/>
            <pc:sldMk cId="2337633875" sldId="279"/>
            <ac:cxnSpMk id="35" creationId="{A7D13CA7-DD97-BDEA-AB24-AFAE5744628F}"/>
          </ac:cxnSpMkLst>
        </pc:cxnChg>
      </pc:sldChg>
      <pc:sldChg chg="addSp delSp modSp mod delAnim modAnim">
        <pc:chgData name="Kulinich Bohdan" userId="48e65c9f34e137d0" providerId="LiveId" clId="{2B1D1A3F-B70D-874C-B4CB-2DA1254C0A2D}" dt="2023-05-22T20:06:09.229" v="2916" actId="478"/>
        <pc:sldMkLst>
          <pc:docMk/>
          <pc:sldMk cId="945877188" sldId="280"/>
        </pc:sldMkLst>
        <pc:spChg chg="add del mod">
          <ac:chgData name="Kulinich Bohdan" userId="48e65c9f34e137d0" providerId="LiveId" clId="{2B1D1A3F-B70D-874C-B4CB-2DA1254C0A2D}" dt="2023-05-22T20:06:09.229" v="2916" actId="478"/>
          <ac:spMkLst>
            <pc:docMk/>
            <pc:sldMk cId="945877188" sldId="280"/>
            <ac:spMk id="4" creationId="{88BEA178-A4ED-C5F9-CF43-DDB4D34A58EC}"/>
          </ac:spMkLst>
        </pc:spChg>
      </pc:sldChg>
      <pc:sldChg chg="modSp mod">
        <pc:chgData name="Kulinich Bohdan" userId="48e65c9f34e137d0" providerId="LiveId" clId="{2B1D1A3F-B70D-874C-B4CB-2DA1254C0A2D}" dt="2023-05-22T20:21:36.289" v="2919" actId="255"/>
        <pc:sldMkLst>
          <pc:docMk/>
          <pc:sldMk cId="3599287483" sldId="283"/>
        </pc:sldMkLst>
        <pc:spChg chg="mod">
          <ac:chgData name="Kulinich Bohdan" userId="48e65c9f34e137d0" providerId="LiveId" clId="{2B1D1A3F-B70D-874C-B4CB-2DA1254C0A2D}" dt="2023-05-22T20:21:36.289" v="2919" actId="255"/>
          <ac:spMkLst>
            <pc:docMk/>
            <pc:sldMk cId="3599287483" sldId="283"/>
            <ac:spMk id="7" creationId="{F223A52A-C98D-91A6-3972-2D60675B6C32}"/>
          </ac:spMkLst>
        </pc:spChg>
        <pc:spChg chg="mod">
          <ac:chgData name="Kulinich Bohdan" userId="48e65c9f34e137d0" providerId="LiveId" clId="{2B1D1A3F-B70D-874C-B4CB-2DA1254C0A2D}" dt="2023-05-22T15:14:02.771" v="315" actId="20577"/>
          <ac:spMkLst>
            <pc:docMk/>
            <pc:sldMk cId="3599287483" sldId="283"/>
            <ac:spMk id="11" creationId="{1A0A24A4-CA6B-2386-7891-B03F773F1672}"/>
          </ac:spMkLst>
        </pc:spChg>
      </pc:sldChg>
      <pc:sldChg chg="addSp delSp modSp mod delAnim modAnim">
        <pc:chgData name="Kulinich Bohdan" userId="48e65c9f34e137d0" providerId="LiveId" clId="{2B1D1A3F-B70D-874C-B4CB-2DA1254C0A2D}" dt="2023-05-21T11:46:53.766" v="242"/>
        <pc:sldMkLst>
          <pc:docMk/>
          <pc:sldMk cId="3264582832" sldId="287"/>
        </pc:sldMkLst>
        <pc:spChg chg="mod topLvl">
          <ac:chgData name="Kulinich Bohdan" userId="48e65c9f34e137d0" providerId="LiveId" clId="{2B1D1A3F-B70D-874C-B4CB-2DA1254C0A2D}" dt="2023-05-21T11:37:44.093" v="186" actId="1036"/>
          <ac:spMkLst>
            <pc:docMk/>
            <pc:sldMk cId="3264582832" sldId="287"/>
            <ac:spMk id="2" creationId="{8B530A95-FCB9-0C4E-2FE7-43358F144044}"/>
          </ac:spMkLst>
        </pc:spChg>
        <pc:spChg chg="del mod">
          <ac:chgData name="Kulinich Bohdan" userId="48e65c9f34e137d0" providerId="LiveId" clId="{2B1D1A3F-B70D-874C-B4CB-2DA1254C0A2D}" dt="2023-05-21T11:33:29.128" v="34" actId="478"/>
          <ac:spMkLst>
            <pc:docMk/>
            <pc:sldMk cId="3264582832" sldId="287"/>
            <ac:spMk id="3" creationId="{0105697D-1364-2BC8-F765-512D3F64FE1C}"/>
          </ac:spMkLst>
        </pc:spChg>
        <pc:spChg chg="mod topLvl">
          <ac:chgData name="Kulinich Bohdan" userId="48e65c9f34e137d0" providerId="LiveId" clId="{2B1D1A3F-B70D-874C-B4CB-2DA1254C0A2D}" dt="2023-05-21T11:28:37.015" v="3" actId="1076"/>
          <ac:spMkLst>
            <pc:docMk/>
            <pc:sldMk cId="3264582832" sldId="287"/>
            <ac:spMk id="4" creationId="{631EEA38-5AC4-0B58-D9AC-01B22D7A2598}"/>
          </ac:spMkLst>
        </pc:spChg>
        <pc:spChg chg="mod topLvl">
          <ac:chgData name="Kulinich Bohdan" userId="48e65c9f34e137d0" providerId="LiveId" clId="{2B1D1A3F-B70D-874C-B4CB-2DA1254C0A2D}" dt="2023-05-21T11:37:56.130" v="189" actId="1076"/>
          <ac:spMkLst>
            <pc:docMk/>
            <pc:sldMk cId="3264582832" sldId="287"/>
            <ac:spMk id="5" creationId="{3C744F26-8C98-F516-7619-4CF2F2BC4D41}"/>
          </ac:spMkLst>
        </pc:spChg>
        <pc:spChg chg="mod topLvl">
          <ac:chgData name="Kulinich Bohdan" userId="48e65c9f34e137d0" providerId="LiveId" clId="{2B1D1A3F-B70D-874C-B4CB-2DA1254C0A2D}" dt="2023-05-21T11:32:41.586" v="25" actId="14100"/>
          <ac:spMkLst>
            <pc:docMk/>
            <pc:sldMk cId="3264582832" sldId="287"/>
            <ac:spMk id="6" creationId="{EC8B6D15-95A4-A8F3-221E-9305DD232427}"/>
          </ac:spMkLst>
        </pc:spChg>
        <pc:spChg chg="mod topLvl">
          <ac:chgData name="Kulinich Bohdan" userId="48e65c9f34e137d0" providerId="LiveId" clId="{2B1D1A3F-B70D-874C-B4CB-2DA1254C0A2D}" dt="2023-05-21T11:37:54.193" v="188" actId="1076"/>
          <ac:spMkLst>
            <pc:docMk/>
            <pc:sldMk cId="3264582832" sldId="287"/>
            <ac:spMk id="7" creationId="{A35B81CD-0F6C-7506-11E0-E451C2AABB52}"/>
          </ac:spMkLst>
        </pc:spChg>
        <pc:spChg chg="add mod">
          <ac:chgData name="Kulinich Bohdan" userId="48e65c9f34e137d0" providerId="LiveId" clId="{2B1D1A3F-B70D-874C-B4CB-2DA1254C0A2D}" dt="2023-05-21T11:32:35.750" v="24" actId="14100"/>
          <ac:spMkLst>
            <pc:docMk/>
            <pc:sldMk cId="3264582832" sldId="287"/>
            <ac:spMk id="11" creationId="{14E2823E-31C0-3963-63A2-99137A4073B3}"/>
          </ac:spMkLst>
        </pc:spChg>
        <pc:spChg chg="add del mod">
          <ac:chgData name="Kulinich Bohdan" userId="48e65c9f34e137d0" providerId="LiveId" clId="{2B1D1A3F-B70D-874C-B4CB-2DA1254C0A2D}" dt="2023-05-21T11:34:32.415" v="61" actId="478"/>
          <ac:spMkLst>
            <pc:docMk/>
            <pc:sldMk cId="3264582832" sldId="287"/>
            <ac:spMk id="12" creationId="{F54BDF41-F308-BE98-F130-8E7023A27CA2}"/>
          </ac:spMkLst>
        </pc:spChg>
        <pc:spChg chg="add mod">
          <ac:chgData name="Kulinich Bohdan" userId="48e65c9f34e137d0" providerId="LiveId" clId="{2B1D1A3F-B70D-874C-B4CB-2DA1254C0A2D}" dt="2023-05-21T11:34:54.192" v="66" actId="14100"/>
          <ac:spMkLst>
            <pc:docMk/>
            <pc:sldMk cId="3264582832" sldId="287"/>
            <ac:spMk id="13" creationId="{023644CF-8780-8100-42BA-B0139CF2474C}"/>
          </ac:spMkLst>
        </pc:spChg>
        <pc:spChg chg="add mod">
          <ac:chgData name="Kulinich Bohdan" userId="48e65c9f34e137d0" providerId="LiveId" clId="{2B1D1A3F-B70D-874C-B4CB-2DA1254C0A2D}" dt="2023-05-21T11:34:27.014" v="60" actId="1076"/>
          <ac:spMkLst>
            <pc:docMk/>
            <pc:sldMk cId="3264582832" sldId="287"/>
            <ac:spMk id="14" creationId="{ABEA27E4-442E-E7F7-843E-9A1351314FC7}"/>
          </ac:spMkLst>
        </pc:spChg>
        <pc:spChg chg="add mod">
          <ac:chgData name="Kulinich Bohdan" userId="48e65c9f34e137d0" providerId="LiveId" clId="{2B1D1A3F-B70D-874C-B4CB-2DA1254C0A2D}" dt="2023-05-21T11:34:44.190" v="65" actId="1076"/>
          <ac:spMkLst>
            <pc:docMk/>
            <pc:sldMk cId="3264582832" sldId="287"/>
            <ac:spMk id="15" creationId="{575A9C42-BCEC-000F-208B-09F0A0056C8F}"/>
          </ac:spMkLst>
        </pc:spChg>
        <pc:spChg chg="add mod">
          <ac:chgData name="Kulinich Bohdan" userId="48e65c9f34e137d0" providerId="LiveId" clId="{2B1D1A3F-B70D-874C-B4CB-2DA1254C0A2D}" dt="2023-05-21T11:34:44.190" v="65" actId="1076"/>
          <ac:spMkLst>
            <pc:docMk/>
            <pc:sldMk cId="3264582832" sldId="287"/>
            <ac:spMk id="16" creationId="{56073E86-0C63-D239-3F42-C1CBD978E343}"/>
          </ac:spMkLst>
        </pc:spChg>
        <pc:spChg chg="mod topLvl">
          <ac:chgData name="Kulinich Bohdan" userId="48e65c9f34e137d0" providerId="LiveId" clId="{2B1D1A3F-B70D-874C-B4CB-2DA1254C0A2D}" dt="2023-05-21T11:37:26.330" v="172" actId="1076"/>
          <ac:spMkLst>
            <pc:docMk/>
            <pc:sldMk cId="3264582832" sldId="287"/>
            <ac:spMk id="18" creationId="{D130C08C-0CE7-7536-26EA-3AC980397C6E}"/>
          </ac:spMkLst>
        </pc:spChg>
        <pc:spChg chg="del mod topLvl">
          <ac:chgData name="Kulinich Bohdan" userId="48e65c9f34e137d0" providerId="LiveId" clId="{2B1D1A3F-B70D-874C-B4CB-2DA1254C0A2D}" dt="2023-05-21T11:35:12.059" v="69" actId="478"/>
          <ac:spMkLst>
            <pc:docMk/>
            <pc:sldMk cId="3264582832" sldId="287"/>
            <ac:spMk id="19" creationId="{6B024600-9728-92F5-C863-CC09597C3C40}"/>
          </ac:spMkLst>
        </pc:spChg>
        <pc:spChg chg="add mod">
          <ac:chgData name="Kulinich Bohdan" userId="48e65c9f34e137d0" providerId="LiveId" clId="{2B1D1A3F-B70D-874C-B4CB-2DA1254C0A2D}" dt="2023-05-21T11:35:20.882" v="77" actId="14100"/>
          <ac:spMkLst>
            <pc:docMk/>
            <pc:sldMk cId="3264582832" sldId="287"/>
            <ac:spMk id="20" creationId="{EA225EC0-D203-E44B-F509-35359D65DDD1}"/>
          </ac:spMkLst>
        </pc:spChg>
        <pc:spChg chg="add mod">
          <ac:chgData name="Kulinich Bohdan" userId="48e65c9f34e137d0" providerId="LiveId" clId="{2B1D1A3F-B70D-874C-B4CB-2DA1254C0A2D}" dt="2023-05-21T11:35:52.339" v="89" actId="122"/>
          <ac:spMkLst>
            <pc:docMk/>
            <pc:sldMk cId="3264582832" sldId="287"/>
            <ac:spMk id="22" creationId="{506FD839-7ECE-F910-9EEA-A3D3A5EB59CE}"/>
          </ac:spMkLst>
        </pc:spChg>
        <pc:spChg chg="add mod">
          <ac:chgData name="Kulinich Bohdan" userId="48e65c9f34e137d0" providerId="LiveId" clId="{2B1D1A3F-B70D-874C-B4CB-2DA1254C0A2D}" dt="2023-05-21T11:37:20.573" v="171" actId="1076"/>
          <ac:spMkLst>
            <pc:docMk/>
            <pc:sldMk cId="3264582832" sldId="287"/>
            <ac:spMk id="23" creationId="{99EA5FD4-0AB9-4375-5B76-1A872B72264C}"/>
          </ac:spMkLst>
        </pc:spChg>
        <pc:spChg chg="add mod">
          <ac:chgData name="Kulinich Bohdan" userId="48e65c9f34e137d0" providerId="LiveId" clId="{2B1D1A3F-B70D-874C-B4CB-2DA1254C0A2D}" dt="2023-05-21T11:36:53.574" v="111" actId="1076"/>
          <ac:spMkLst>
            <pc:docMk/>
            <pc:sldMk cId="3264582832" sldId="287"/>
            <ac:spMk id="24" creationId="{0A5AF4A9-712A-4E71-0A8A-8C1CB5DF3107}"/>
          </ac:spMkLst>
        </pc:spChg>
        <pc:spChg chg="add mod">
          <ac:chgData name="Kulinich Bohdan" userId="48e65c9f34e137d0" providerId="LiveId" clId="{2B1D1A3F-B70D-874C-B4CB-2DA1254C0A2D}" dt="2023-05-21T11:36:53.574" v="111" actId="1076"/>
          <ac:spMkLst>
            <pc:docMk/>
            <pc:sldMk cId="3264582832" sldId="287"/>
            <ac:spMk id="26" creationId="{037B83F5-ACA9-278D-3EC9-73EB18F6AC8D}"/>
          </ac:spMkLst>
        </pc:spChg>
        <pc:spChg chg="mod">
          <ac:chgData name="Kulinich Bohdan" userId="48e65c9f34e137d0" providerId="LiveId" clId="{2B1D1A3F-B70D-874C-B4CB-2DA1254C0A2D}" dt="2023-05-21T11:28:32.138" v="2" actId="165"/>
          <ac:spMkLst>
            <pc:docMk/>
            <pc:sldMk cId="3264582832" sldId="287"/>
            <ac:spMk id="32" creationId="{56CBC2F9-3AA7-B9F4-F18A-79DFC080D9E0}"/>
          </ac:spMkLst>
        </pc:spChg>
        <pc:spChg chg="mod">
          <ac:chgData name="Kulinich Bohdan" userId="48e65c9f34e137d0" providerId="LiveId" clId="{2B1D1A3F-B70D-874C-B4CB-2DA1254C0A2D}" dt="2023-05-21T11:28:32.138" v="2" actId="165"/>
          <ac:spMkLst>
            <pc:docMk/>
            <pc:sldMk cId="3264582832" sldId="287"/>
            <ac:spMk id="33" creationId="{AEE40BB4-388B-541C-2507-173CA98F44BD}"/>
          </ac:spMkLst>
        </pc:spChg>
        <pc:spChg chg="mod">
          <ac:chgData name="Kulinich Bohdan" userId="48e65c9f34e137d0" providerId="LiveId" clId="{2B1D1A3F-B70D-874C-B4CB-2DA1254C0A2D}" dt="2023-05-21T11:28:32.138" v="2" actId="165"/>
          <ac:spMkLst>
            <pc:docMk/>
            <pc:sldMk cId="3264582832" sldId="287"/>
            <ac:spMk id="34" creationId="{A9926F1B-710F-B06C-86CA-A05F3132E01E}"/>
          </ac:spMkLst>
        </pc:spChg>
        <pc:spChg chg="mod">
          <ac:chgData name="Kulinich Bohdan" userId="48e65c9f34e137d0" providerId="LiveId" clId="{2B1D1A3F-B70D-874C-B4CB-2DA1254C0A2D}" dt="2023-05-21T11:28:32.138" v="2" actId="165"/>
          <ac:spMkLst>
            <pc:docMk/>
            <pc:sldMk cId="3264582832" sldId="287"/>
            <ac:spMk id="35" creationId="{38F5F5FD-E4E0-AFAF-25E1-292485B184A7}"/>
          </ac:spMkLst>
        </pc:spChg>
        <pc:spChg chg="add mod">
          <ac:chgData name="Kulinich Bohdan" userId="48e65c9f34e137d0" providerId="LiveId" clId="{2B1D1A3F-B70D-874C-B4CB-2DA1254C0A2D}" dt="2023-05-21T11:36:53.574" v="111" actId="1076"/>
          <ac:spMkLst>
            <pc:docMk/>
            <pc:sldMk cId="3264582832" sldId="287"/>
            <ac:spMk id="69" creationId="{567CF3E0-033E-58B3-16BE-FED055F3BDD7}"/>
          </ac:spMkLst>
        </pc:spChg>
        <pc:grpChg chg="del">
          <ac:chgData name="Kulinich Bohdan" userId="48e65c9f34e137d0" providerId="LiveId" clId="{2B1D1A3F-B70D-874C-B4CB-2DA1254C0A2D}" dt="2023-05-21T11:28:26.644" v="1" actId="165"/>
          <ac:grpSpMkLst>
            <pc:docMk/>
            <pc:sldMk cId="3264582832" sldId="287"/>
            <ac:grpSpMk id="8" creationId="{8A5084C7-D8B3-F81D-BBF3-46D562C1CCB8}"/>
          </ac:grpSpMkLst>
        </pc:grpChg>
        <pc:grpChg chg="del">
          <ac:chgData name="Kulinich Bohdan" userId="48e65c9f34e137d0" providerId="LiveId" clId="{2B1D1A3F-B70D-874C-B4CB-2DA1254C0A2D}" dt="2023-05-21T11:28:32.138" v="2" actId="165"/>
          <ac:grpSpMkLst>
            <pc:docMk/>
            <pc:sldMk cId="3264582832" sldId="287"/>
            <ac:grpSpMk id="10" creationId="{A83CEFB1-ECD2-E42B-2072-FAD798ED7016}"/>
          </ac:grpSpMkLst>
        </pc:grpChg>
        <pc:grpChg chg="add del mod">
          <ac:chgData name="Kulinich Bohdan" userId="48e65c9f34e137d0" providerId="LiveId" clId="{2B1D1A3F-B70D-874C-B4CB-2DA1254C0A2D}" dt="2023-05-21T11:35:12.059" v="69" actId="478"/>
          <ac:grpSpMkLst>
            <pc:docMk/>
            <pc:sldMk cId="3264582832" sldId="287"/>
            <ac:grpSpMk id="17" creationId="{D5CBAA4B-FA3E-1EBD-829B-D2E822135BF9}"/>
          </ac:grpSpMkLst>
        </pc:grpChg>
        <pc:grpChg chg="mod topLvl">
          <ac:chgData name="Kulinich Bohdan" userId="48e65c9f34e137d0" providerId="LiveId" clId="{2B1D1A3F-B70D-874C-B4CB-2DA1254C0A2D}" dt="2023-05-21T11:37:44.093" v="186" actId="1036"/>
          <ac:grpSpMkLst>
            <pc:docMk/>
            <pc:sldMk cId="3264582832" sldId="287"/>
            <ac:grpSpMk id="36" creationId="{65798CE7-C60A-A51A-0E80-8EAC25698779}"/>
          </ac:grpSpMkLst>
        </pc:grpChg>
        <pc:grpChg chg="mod topLvl">
          <ac:chgData name="Kulinich Bohdan" userId="48e65c9f34e137d0" providerId="LiveId" clId="{2B1D1A3F-B70D-874C-B4CB-2DA1254C0A2D}" dt="2023-05-21T11:37:44.093" v="186" actId="1036"/>
          <ac:grpSpMkLst>
            <pc:docMk/>
            <pc:sldMk cId="3264582832" sldId="287"/>
            <ac:grpSpMk id="37" creationId="{AB18549F-BE0F-AA3F-DA80-61C60DDA525A}"/>
          </ac:grpSpMkLst>
        </pc:grpChg>
        <pc:grpChg chg="mod topLvl">
          <ac:chgData name="Kulinich Bohdan" userId="48e65c9f34e137d0" providerId="LiveId" clId="{2B1D1A3F-B70D-874C-B4CB-2DA1254C0A2D}" dt="2023-05-21T11:37:44.093" v="186" actId="1036"/>
          <ac:grpSpMkLst>
            <pc:docMk/>
            <pc:sldMk cId="3264582832" sldId="287"/>
            <ac:grpSpMk id="47" creationId="{2FC3586A-4C82-BCA3-C549-618CD5C54EE9}"/>
          </ac:grpSpMkLst>
        </pc:grpChg>
        <pc:grpChg chg="mod">
          <ac:chgData name="Kulinich Bohdan" userId="48e65c9f34e137d0" providerId="LiveId" clId="{2B1D1A3F-B70D-874C-B4CB-2DA1254C0A2D}" dt="2023-05-21T11:28:32.138" v="2" actId="165"/>
          <ac:grpSpMkLst>
            <pc:docMk/>
            <pc:sldMk cId="3264582832" sldId="287"/>
            <ac:grpSpMk id="54" creationId="{881B7B77-5C23-5067-6CFA-B15CE13F1F6A}"/>
          </ac:grpSpMkLst>
        </pc:grpChg>
        <pc:grpChg chg="add mod">
          <ac:chgData name="Kulinich Bohdan" userId="48e65c9f34e137d0" providerId="LiveId" clId="{2B1D1A3F-B70D-874C-B4CB-2DA1254C0A2D}" dt="2023-05-21T11:37:00.262" v="134" actId="1037"/>
          <ac:grpSpMkLst>
            <pc:docMk/>
            <pc:sldMk cId="3264582832" sldId="287"/>
            <ac:grpSpMk id="68" creationId="{AA7290E9-7ECA-31BC-1B4B-A2623853339C}"/>
          </ac:grpSpMkLst>
        </pc:grpChg>
        <pc:cxnChg chg="add mod">
          <ac:chgData name="Kulinich Bohdan" userId="48e65c9f34e137d0" providerId="LiveId" clId="{2B1D1A3F-B70D-874C-B4CB-2DA1254C0A2D}" dt="2023-05-21T11:37:26.330" v="172" actId="1076"/>
          <ac:cxnSpMkLst>
            <pc:docMk/>
            <pc:sldMk cId="3264582832" sldId="287"/>
            <ac:cxnSpMk id="21" creationId="{78E3BAC0-7B19-3030-F4B3-2FAD78D2651C}"/>
          </ac:cxnSpMkLst>
        </pc:cxnChg>
        <pc:cxnChg chg="add mod">
          <ac:chgData name="Kulinich Bohdan" userId="48e65c9f34e137d0" providerId="LiveId" clId="{2B1D1A3F-B70D-874C-B4CB-2DA1254C0A2D}" dt="2023-05-21T11:37:08.514" v="168" actId="1035"/>
          <ac:cxnSpMkLst>
            <pc:docMk/>
            <pc:sldMk cId="3264582832" sldId="287"/>
            <ac:cxnSpMk id="25" creationId="{CD606A1D-3EAB-6E94-0FC5-F10D4B6535FB}"/>
          </ac:cxnSpMkLst>
        </pc:cxnChg>
        <pc:cxnChg chg="add mod">
          <ac:chgData name="Kulinich Bohdan" userId="48e65c9f34e137d0" providerId="LiveId" clId="{2B1D1A3F-B70D-874C-B4CB-2DA1254C0A2D}" dt="2023-05-21T11:36:29.522" v="97" actId="164"/>
          <ac:cxnSpMkLst>
            <pc:docMk/>
            <pc:sldMk cId="3264582832" sldId="287"/>
            <ac:cxnSpMk id="28" creationId="{C5E19AA0-B7CF-68A2-158D-4F70B02E40BB}"/>
          </ac:cxnSpMkLst>
        </pc:cxnChg>
        <pc:cxnChg chg="add mod">
          <ac:chgData name="Kulinich Bohdan" userId="48e65c9f34e137d0" providerId="LiveId" clId="{2B1D1A3F-B70D-874C-B4CB-2DA1254C0A2D}" dt="2023-05-21T11:36:29.522" v="97" actId="164"/>
          <ac:cxnSpMkLst>
            <pc:docMk/>
            <pc:sldMk cId="3264582832" sldId="287"/>
            <ac:cxnSpMk id="29" creationId="{6A263CB7-5E16-47CE-8F78-3FE3728F39B3}"/>
          </ac:cxnSpMkLst>
        </pc:cxnChg>
        <pc:cxnChg chg="add mod">
          <ac:chgData name="Kulinich Bohdan" userId="48e65c9f34e137d0" providerId="LiveId" clId="{2B1D1A3F-B70D-874C-B4CB-2DA1254C0A2D}" dt="2023-05-21T11:36:29.522" v="97" actId="164"/>
          <ac:cxnSpMkLst>
            <pc:docMk/>
            <pc:sldMk cId="3264582832" sldId="287"/>
            <ac:cxnSpMk id="30" creationId="{F61EC3FE-DAA6-9484-11DF-449BBA4B248B}"/>
          </ac:cxnSpMkLst>
        </pc:cxnChg>
        <pc:cxnChg chg="add mod">
          <ac:chgData name="Kulinich Bohdan" userId="48e65c9f34e137d0" providerId="LiveId" clId="{2B1D1A3F-B70D-874C-B4CB-2DA1254C0A2D}" dt="2023-05-21T11:36:29.522" v="97" actId="164"/>
          <ac:cxnSpMkLst>
            <pc:docMk/>
            <pc:sldMk cId="3264582832" sldId="287"/>
            <ac:cxnSpMk id="31" creationId="{846E15B4-C7F5-5DD6-EF21-B98688AC2C96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38" creationId="{218AC552-74E5-E0F1-E2F4-9E9920C82A04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39" creationId="{E13F12E0-90BB-81D3-E1AD-35F46AA962E2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40" creationId="{08734BA0-30DD-E429-4AF1-5FC168C27B6D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41" creationId="{5807934D-0397-910F-A147-E6C5D34B4FDB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42" creationId="{E7512EAD-0BF3-B2E8-28F3-EF5C1C652285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43" creationId="{2824FDD2-8334-BC7F-3A11-4A253459A682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44" creationId="{7897AE64-A46F-845B-55DC-2C7503370D8A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45" creationId="{682C3F6E-E55A-3EDF-2AD5-7001985AB892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46" creationId="{A8070215-E26D-94ED-14CB-A552F009C901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48" creationId="{F050DB57-C4A4-24BB-271F-695E81FAB413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49" creationId="{81C6BA5D-F275-536D-640C-F67EC62D8489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50" creationId="{C4A6DE12-E26C-9E76-883E-85388426CCDD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51" creationId="{9023FA68-E6BD-6B58-64F7-B4828C94F70A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52" creationId="{BB3255B8-E0C7-4216-6233-2C3011F0A5CB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53" creationId="{66693610-944D-5FE6-5B53-4A3A660D5B83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55" creationId="{81DEECB3-EDF9-A4F4-87FB-D76D79DFA5A4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56" creationId="{66822C6B-7C1F-A581-2DC4-A78E97480BC8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57" creationId="{B888A647-2BBA-CDB2-A406-0713882644DF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58" creationId="{67B2490F-FDE3-D5DB-693A-1F47E5E62D92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59" creationId="{3676352E-D3F9-47E7-1518-25C875922644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60" creationId="{D1626D49-923D-93D7-F8E0-7914B279263D}"/>
          </ac:cxnSpMkLst>
        </pc:cxnChg>
      </pc:sldChg>
      <pc:sldChg chg="modSp">
        <pc:chgData name="Kulinich Bohdan" userId="48e65c9f34e137d0" providerId="LiveId" clId="{2B1D1A3F-B70D-874C-B4CB-2DA1254C0A2D}" dt="2023-05-22T16:58:48.609" v="365" actId="20577"/>
        <pc:sldMkLst>
          <pc:docMk/>
          <pc:sldMk cId="3414180977" sldId="288"/>
        </pc:sldMkLst>
        <pc:spChg chg="mod">
          <ac:chgData name="Kulinich Bohdan" userId="48e65c9f34e137d0" providerId="LiveId" clId="{2B1D1A3F-B70D-874C-B4CB-2DA1254C0A2D}" dt="2023-05-22T16:58:48.609" v="365" actId="20577"/>
          <ac:spMkLst>
            <pc:docMk/>
            <pc:sldMk cId="3414180977" sldId="288"/>
            <ac:spMk id="42" creationId="{E2DD4EDA-CF94-DCF0-3AB5-E5BB3770AF37}"/>
          </ac:spMkLst>
        </pc:spChg>
      </pc:sldChg>
      <pc:sldChg chg="modSp mod">
        <pc:chgData name="Kulinich Bohdan" userId="48e65c9f34e137d0" providerId="LiveId" clId="{2B1D1A3F-B70D-874C-B4CB-2DA1254C0A2D}" dt="2023-05-22T20:21:51.517" v="2920" actId="14100"/>
        <pc:sldMkLst>
          <pc:docMk/>
          <pc:sldMk cId="1936971671" sldId="290"/>
        </pc:sldMkLst>
        <pc:spChg chg="mod">
          <ac:chgData name="Kulinich Bohdan" userId="48e65c9f34e137d0" providerId="LiveId" clId="{2B1D1A3F-B70D-874C-B4CB-2DA1254C0A2D}" dt="2023-05-22T20:21:51.517" v="2920" actId="14100"/>
          <ac:spMkLst>
            <pc:docMk/>
            <pc:sldMk cId="1936971671" sldId="290"/>
            <ac:spMk id="9" creationId="{741AF3FF-6334-8087-4BA0-657E1480976E}"/>
          </ac:spMkLst>
        </pc:spChg>
      </pc:sldChg>
      <pc:sldChg chg="delSp modSp add del mod setBg modAnim">
        <pc:chgData name="Kulinich Bohdan" userId="48e65c9f34e137d0" providerId="LiveId" clId="{2B1D1A3F-B70D-874C-B4CB-2DA1254C0A2D}" dt="2023-05-22T15:14:17.615" v="316" actId="2696"/>
        <pc:sldMkLst>
          <pc:docMk/>
          <pc:sldMk cId="225670951" sldId="291"/>
        </pc:sldMkLst>
        <pc:spChg chg="mod topLvl">
          <ac:chgData name="Kulinich Bohdan" userId="48e65c9f34e137d0" providerId="LiveId" clId="{2B1D1A3F-B70D-874C-B4CB-2DA1254C0A2D}" dt="2023-05-22T15:08:20.346" v="290" actId="208"/>
          <ac:spMkLst>
            <pc:docMk/>
            <pc:sldMk cId="225670951" sldId="291"/>
            <ac:spMk id="3" creationId="{37531B9F-ADA7-8882-C401-0493AAAD8DDA}"/>
          </ac:spMkLst>
        </pc:spChg>
        <pc:spChg chg="mod topLvl">
          <ac:chgData name="Kulinich Bohdan" userId="48e65c9f34e137d0" providerId="LiveId" clId="{2B1D1A3F-B70D-874C-B4CB-2DA1254C0A2D}" dt="2023-05-22T15:12:19.276" v="311" actId="14100"/>
          <ac:spMkLst>
            <pc:docMk/>
            <pc:sldMk cId="225670951" sldId="291"/>
            <ac:spMk id="4" creationId="{F656F5C5-9FD0-927B-6EC3-55BED35C9632}"/>
          </ac:spMkLst>
        </pc:spChg>
        <pc:spChg chg="mod topLvl">
          <ac:chgData name="Kulinich Bohdan" userId="48e65c9f34e137d0" providerId="LiveId" clId="{2B1D1A3F-B70D-874C-B4CB-2DA1254C0A2D}" dt="2023-05-22T15:11:47.363" v="306" actId="208"/>
          <ac:spMkLst>
            <pc:docMk/>
            <pc:sldMk cId="225670951" sldId="291"/>
            <ac:spMk id="6" creationId="{F793307E-B5C1-37E9-C3B8-C3F5A81810A1}"/>
          </ac:spMkLst>
        </pc:spChg>
        <pc:spChg chg="mod">
          <ac:chgData name="Kulinich Bohdan" userId="48e65c9f34e137d0" providerId="LiveId" clId="{2B1D1A3F-B70D-874C-B4CB-2DA1254C0A2D}" dt="2023-05-22T15:11:55.223" v="307" actId="207"/>
          <ac:spMkLst>
            <pc:docMk/>
            <pc:sldMk cId="225670951" sldId="291"/>
            <ac:spMk id="7" creationId="{DE3A7784-B718-1439-E4F5-093C6C952A38}"/>
          </ac:spMkLst>
        </pc:spChg>
        <pc:spChg chg="del mod topLvl">
          <ac:chgData name="Kulinich Bohdan" userId="48e65c9f34e137d0" providerId="LiveId" clId="{2B1D1A3F-B70D-874C-B4CB-2DA1254C0A2D}" dt="2023-05-22T15:12:03.200" v="309" actId="478"/>
          <ac:spMkLst>
            <pc:docMk/>
            <pc:sldMk cId="225670951" sldId="291"/>
            <ac:spMk id="9" creationId="{741AF3FF-6334-8087-4BA0-657E1480976E}"/>
          </ac:spMkLst>
        </pc:spChg>
        <pc:spChg chg="mod topLvl">
          <ac:chgData name="Kulinich Bohdan" userId="48e65c9f34e137d0" providerId="LiveId" clId="{2B1D1A3F-B70D-874C-B4CB-2DA1254C0A2D}" dt="2023-05-22T15:12:19.276" v="311" actId="14100"/>
          <ac:spMkLst>
            <pc:docMk/>
            <pc:sldMk cId="225670951" sldId="291"/>
            <ac:spMk id="10" creationId="{6D6E23C6-F0AB-8418-1B93-C068A3B09607}"/>
          </ac:spMkLst>
        </pc:spChg>
        <pc:spChg chg="del mod topLvl">
          <ac:chgData name="Kulinich Bohdan" userId="48e65c9f34e137d0" providerId="LiveId" clId="{2B1D1A3F-B70D-874C-B4CB-2DA1254C0A2D}" dt="2023-05-22T15:12:01.045" v="308" actId="478"/>
          <ac:spMkLst>
            <pc:docMk/>
            <pc:sldMk cId="225670951" sldId="291"/>
            <ac:spMk id="13" creationId="{BCFD3EF8-A589-F874-28A6-4E6BA848B985}"/>
          </ac:spMkLst>
        </pc:spChg>
        <pc:spChg chg="mod topLvl">
          <ac:chgData name="Kulinich Bohdan" userId="48e65c9f34e137d0" providerId="LiveId" clId="{2B1D1A3F-B70D-874C-B4CB-2DA1254C0A2D}" dt="2023-05-22T15:09:31.047" v="305" actId="207"/>
          <ac:spMkLst>
            <pc:docMk/>
            <pc:sldMk cId="225670951" sldId="291"/>
            <ac:spMk id="86" creationId="{37962075-41A0-30CF-5FB3-526C3F0A0BFE}"/>
          </ac:spMkLst>
        </pc:spChg>
        <pc:spChg chg="mod topLvl">
          <ac:chgData name="Kulinich Bohdan" userId="48e65c9f34e137d0" providerId="LiveId" clId="{2B1D1A3F-B70D-874C-B4CB-2DA1254C0A2D}" dt="2023-05-22T15:11:55.223" v="307" actId="207"/>
          <ac:spMkLst>
            <pc:docMk/>
            <pc:sldMk cId="225670951" sldId="291"/>
            <ac:spMk id="87" creationId="{4E270EDE-AAF8-52C8-A96D-523CC21A8D9D}"/>
          </ac:spMkLst>
        </pc:spChg>
        <pc:spChg chg="mod">
          <ac:chgData name="Kulinich Bohdan" userId="48e65c9f34e137d0" providerId="LiveId" clId="{2B1D1A3F-B70D-874C-B4CB-2DA1254C0A2D}" dt="2023-05-22T15:11:55.223" v="307" actId="207"/>
          <ac:spMkLst>
            <pc:docMk/>
            <pc:sldMk cId="225670951" sldId="291"/>
            <ac:spMk id="88" creationId="{8F0ED205-4939-83F9-0505-6F31ADA02019}"/>
          </ac:spMkLst>
        </pc:spChg>
        <pc:spChg chg="mod">
          <ac:chgData name="Kulinich Bohdan" userId="48e65c9f34e137d0" providerId="LiveId" clId="{2B1D1A3F-B70D-874C-B4CB-2DA1254C0A2D}" dt="2023-05-22T15:11:55.223" v="307" actId="207"/>
          <ac:spMkLst>
            <pc:docMk/>
            <pc:sldMk cId="225670951" sldId="291"/>
            <ac:spMk id="89" creationId="{275E1CCF-DFAE-C5A2-2E44-93B34FD1006A}"/>
          </ac:spMkLst>
        </pc:spChg>
        <pc:spChg chg="mod">
          <ac:chgData name="Kulinich Bohdan" userId="48e65c9f34e137d0" providerId="LiveId" clId="{2B1D1A3F-B70D-874C-B4CB-2DA1254C0A2D}" dt="2023-05-22T15:11:55.223" v="307" actId="207"/>
          <ac:spMkLst>
            <pc:docMk/>
            <pc:sldMk cId="225670951" sldId="291"/>
            <ac:spMk id="90" creationId="{898D4AC9-B2F2-3413-666B-165EC51C2165}"/>
          </ac:spMkLst>
        </pc:spChg>
        <pc:spChg chg="mod">
          <ac:chgData name="Kulinich Bohdan" userId="48e65c9f34e137d0" providerId="LiveId" clId="{2B1D1A3F-B70D-874C-B4CB-2DA1254C0A2D}" dt="2023-05-22T15:08:28.664" v="292" actId="1076"/>
          <ac:spMkLst>
            <pc:docMk/>
            <pc:sldMk cId="225670951" sldId="291"/>
            <ac:spMk id="92" creationId="{8D4AA541-66A2-C6DF-54E4-FF84558EB5B5}"/>
          </ac:spMkLst>
        </pc:spChg>
        <pc:spChg chg="mod">
          <ac:chgData name="Kulinich Bohdan" userId="48e65c9f34e137d0" providerId="LiveId" clId="{2B1D1A3F-B70D-874C-B4CB-2DA1254C0A2D}" dt="2023-05-22T15:08:39.290" v="293" actId="207"/>
          <ac:spMkLst>
            <pc:docMk/>
            <pc:sldMk cId="225670951" sldId="291"/>
            <ac:spMk id="93" creationId="{CDCCB958-290F-DE62-4ED6-28BBA234DF32}"/>
          </ac:spMkLst>
        </pc:spChg>
        <pc:spChg chg="mod">
          <ac:chgData name="Kulinich Bohdan" userId="48e65c9f34e137d0" providerId="LiveId" clId="{2B1D1A3F-B70D-874C-B4CB-2DA1254C0A2D}" dt="2023-05-22T15:08:46.590" v="294" actId="207"/>
          <ac:spMkLst>
            <pc:docMk/>
            <pc:sldMk cId="225670951" sldId="291"/>
            <ac:spMk id="94" creationId="{CBB36965-2428-7FED-9B99-6AFFC5DC64F1}"/>
          </ac:spMkLst>
        </pc:spChg>
        <pc:spChg chg="mod">
          <ac:chgData name="Kulinich Bohdan" userId="48e65c9f34e137d0" providerId="LiveId" clId="{2B1D1A3F-B70D-874C-B4CB-2DA1254C0A2D}" dt="2023-05-22T15:08:39.290" v="293" actId="207"/>
          <ac:spMkLst>
            <pc:docMk/>
            <pc:sldMk cId="225670951" sldId="291"/>
            <ac:spMk id="95" creationId="{E2E57F46-E895-D489-5CEA-49834A046403}"/>
          </ac:spMkLst>
        </pc:spChg>
        <pc:spChg chg="mod">
          <ac:chgData name="Kulinich Bohdan" userId="48e65c9f34e137d0" providerId="LiveId" clId="{2B1D1A3F-B70D-874C-B4CB-2DA1254C0A2D}" dt="2023-05-22T15:08:46.590" v="294" actId="207"/>
          <ac:spMkLst>
            <pc:docMk/>
            <pc:sldMk cId="225670951" sldId="291"/>
            <ac:spMk id="96" creationId="{EB8A8FB2-A88E-BBBB-1CA6-89279FEDB0AF}"/>
          </ac:spMkLst>
        </pc:spChg>
        <pc:spChg chg="mod">
          <ac:chgData name="Kulinich Bohdan" userId="48e65c9f34e137d0" providerId="LiveId" clId="{2B1D1A3F-B70D-874C-B4CB-2DA1254C0A2D}" dt="2023-05-22T15:08:39.290" v="293" actId="207"/>
          <ac:spMkLst>
            <pc:docMk/>
            <pc:sldMk cId="225670951" sldId="291"/>
            <ac:spMk id="97" creationId="{4DE617D8-DB02-CB35-4603-F55B529AE320}"/>
          </ac:spMkLst>
        </pc:spChg>
        <pc:spChg chg="mod">
          <ac:chgData name="Kulinich Bohdan" userId="48e65c9f34e137d0" providerId="LiveId" clId="{2B1D1A3F-B70D-874C-B4CB-2DA1254C0A2D}" dt="2023-05-22T15:08:46.590" v="294" actId="207"/>
          <ac:spMkLst>
            <pc:docMk/>
            <pc:sldMk cId="225670951" sldId="291"/>
            <ac:spMk id="98" creationId="{16388F8C-BCFD-7867-6C71-67A3E8392238}"/>
          </ac:spMkLst>
        </pc:spChg>
        <pc:grpChg chg="del">
          <ac:chgData name="Kulinich Bohdan" userId="48e65c9f34e137d0" providerId="LiveId" clId="{2B1D1A3F-B70D-874C-B4CB-2DA1254C0A2D}" dt="2023-05-22T14:43:29.602" v="288" actId="165"/>
          <ac:grpSpMkLst>
            <pc:docMk/>
            <pc:sldMk cId="225670951" sldId="291"/>
            <ac:grpSpMk id="8" creationId="{9E3E6480-F17D-031F-FE29-182249280D06}"/>
          </ac:grpSpMkLst>
        </pc:grpChg>
        <pc:grpChg chg="del">
          <ac:chgData name="Kulinich Bohdan" userId="48e65c9f34e137d0" providerId="LiveId" clId="{2B1D1A3F-B70D-874C-B4CB-2DA1254C0A2D}" dt="2023-05-22T15:07:53.603" v="289" actId="165"/>
          <ac:grpSpMkLst>
            <pc:docMk/>
            <pc:sldMk cId="225670951" sldId="291"/>
            <ac:grpSpMk id="11" creationId="{E13FAE11-BCAA-7A8B-F3CF-3C580452E283}"/>
          </ac:grpSpMkLst>
        </pc:grpChg>
        <pc:grpChg chg="del">
          <ac:chgData name="Kulinich Bohdan" userId="48e65c9f34e137d0" providerId="LiveId" clId="{2B1D1A3F-B70D-874C-B4CB-2DA1254C0A2D}" dt="2023-05-22T15:08:54.074" v="295" actId="165"/>
          <ac:grpSpMkLst>
            <pc:docMk/>
            <pc:sldMk cId="225670951" sldId="291"/>
            <ac:grpSpMk id="72" creationId="{6C010A33-9B8A-8B6D-C310-F250B49622B4}"/>
          </ac:grpSpMkLst>
        </pc:grpChg>
        <pc:grpChg chg="del mod modVis">
          <ac:chgData name="Kulinich Bohdan" userId="48e65c9f34e137d0" providerId="LiveId" clId="{2B1D1A3F-B70D-874C-B4CB-2DA1254C0A2D}" dt="2023-05-22T15:09:26.130" v="304" actId="165"/>
          <ac:grpSpMkLst>
            <pc:docMk/>
            <pc:sldMk cId="225670951" sldId="291"/>
            <ac:grpSpMk id="85" creationId="{84C8ED03-1C87-F3CD-116C-2AE6254A46CD}"/>
          </ac:grpSpMkLst>
        </pc:grpChg>
        <pc:cxnChg chg="mod">
          <ac:chgData name="Kulinich Bohdan" userId="48e65c9f34e137d0" providerId="LiveId" clId="{2B1D1A3F-B70D-874C-B4CB-2DA1254C0A2D}" dt="2023-05-22T15:09:20.485" v="302" actId="208"/>
          <ac:cxnSpMkLst>
            <pc:docMk/>
            <pc:sldMk cId="225670951" sldId="291"/>
            <ac:cxnSpMk id="71" creationId="{2F1F84F8-AAD0-407E-F1AA-ADAD65D2B68B}"/>
          </ac:cxnSpMkLst>
        </pc:cxnChg>
        <pc:cxnChg chg="mod topLvl">
          <ac:chgData name="Kulinich Bohdan" userId="48e65c9f34e137d0" providerId="LiveId" clId="{2B1D1A3F-B70D-874C-B4CB-2DA1254C0A2D}" dt="2023-05-22T15:09:01.545" v="298" actId="208"/>
          <ac:cxnSpMkLst>
            <pc:docMk/>
            <pc:sldMk cId="225670951" sldId="291"/>
            <ac:cxnSpMk id="73" creationId="{535C031A-376A-DC2B-DD23-6E495E9CBDC2}"/>
          </ac:cxnSpMkLst>
        </pc:cxnChg>
        <pc:cxnChg chg="mod topLvl">
          <ac:chgData name="Kulinich Bohdan" userId="48e65c9f34e137d0" providerId="LiveId" clId="{2B1D1A3F-B70D-874C-B4CB-2DA1254C0A2D}" dt="2023-05-22T15:09:01.545" v="298" actId="208"/>
          <ac:cxnSpMkLst>
            <pc:docMk/>
            <pc:sldMk cId="225670951" sldId="291"/>
            <ac:cxnSpMk id="74" creationId="{F6D38A8C-E47E-752E-55AD-802AD1C01CCE}"/>
          </ac:cxnSpMkLst>
        </pc:cxnChg>
        <pc:cxnChg chg="mod topLvl">
          <ac:chgData name="Kulinich Bohdan" userId="48e65c9f34e137d0" providerId="LiveId" clId="{2B1D1A3F-B70D-874C-B4CB-2DA1254C0A2D}" dt="2023-05-22T15:09:01.545" v="298" actId="208"/>
          <ac:cxnSpMkLst>
            <pc:docMk/>
            <pc:sldMk cId="225670951" sldId="291"/>
            <ac:cxnSpMk id="75" creationId="{3E018EB8-1F3E-35EC-D1CF-0E018C0714A2}"/>
          </ac:cxnSpMkLst>
        </pc:cxnChg>
        <pc:cxnChg chg="mod topLvl">
          <ac:chgData name="Kulinich Bohdan" userId="48e65c9f34e137d0" providerId="LiveId" clId="{2B1D1A3F-B70D-874C-B4CB-2DA1254C0A2D}" dt="2023-05-22T15:09:01.545" v="298" actId="208"/>
          <ac:cxnSpMkLst>
            <pc:docMk/>
            <pc:sldMk cId="225670951" sldId="291"/>
            <ac:cxnSpMk id="76" creationId="{7A1C5C07-9051-5659-9FE4-6B55569D1AEB}"/>
          </ac:cxnSpMkLst>
        </pc:cxnChg>
        <pc:cxnChg chg="mod topLvl">
          <ac:chgData name="Kulinich Bohdan" userId="48e65c9f34e137d0" providerId="LiveId" clId="{2B1D1A3F-B70D-874C-B4CB-2DA1254C0A2D}" dt="2023-05-22T15:09:01.545" v="298" actId="208"/>
          <ac:cxnSpMkLst>
            <pc:docMk/>
            <pc:sldMk cId="225670951" sldId="291"/>
            <ac:cxnSpMk id="77" creationId="{D7FC79E4-3AC7-3091-DB0D-F15703418697}"/>
          </ac:cxnSpMkLst>
        </pc:cxnChg>
        <pc:cxnChg chg="mod topLvl">
          <ac:chgData name="Kulinich Bohdan" userId="48e65c9f34e137d0" providerId="LiveId" clId="{2B1D1A3F-B70D-874C-B4CB-2DA1254C0A2D}" dt="2023-05-22T15:09:01.545" v="298" actId="208"/>
          <ac:cxnSpMkLst>
            <pc:docMk/>
            <pc:sldMk cId="225670951" sldId="291"/>
            <ac:cxnSpMk id="78" creationId="{BB96C60D-CAE9-5E4F-841F-973DA25DB611}"/>
          </ac:cxnSpMkLst>
        </pc:cxnChg>
        <pc:cxnChg chg="mod topLvl">
          <ac:chgData name="Kulinich Bohdan" userId="48e65c9f34e137d0" providerId="LiveId" clId="{2B1D1A3F-B70D-874C-B4CB-2DA1254C0A2D}" dt="2023-05-22T15:09:01.545" v="298" actId="208"/>
          <ac:cxnSpMkLst>
            <pc:docMk/>
            <pc:sldMk cId="225670951" sldId="291"/>
            <ac:cxnSpMk id="79" creationId="{9F764495-AF7B-D2AE-82B6-C535EB9B1A5E}"/>
          </ac:cxnSpMkLst>
        </pc:cxnChg>
        <pc:cxnChg chg="mod topLvl">
          <ac:chgData name="Kulinich Bohdan" userId="48e65c9f34e137d0" providerId="LiveId" clId="{2B1D1A3F-B70D-874C-B4CB-2DA1254C0A2D}" dt="2023-05-22T15:09:01.545" v="298" actId="208"/>
          <ac:cxnSpMkLst>
            <pc:docMk/>
            <pc:sldMk cId="225670951" sldId="291"/>
            <ac:cxnSpMk id="80" creationId="{ABF27D8F-C856-4EFA-289B-78C575E9D16D}"/>
          </ac:cxnSpMkLst>
        </pc:cxnChg>
        <pc:cxnChg chg="mod topLvl">
          <ac:chgData name="Kulinich Bohdan" userId="48e65c9f34e137d0" providerId="LiveId" clId="{2B1D1A3F-B70D-874C-B4CB-2DA1254C0A2D}" dt="2023-05-22T15:09:01.545" v="298" actId="208"/>
          <ac:cxnSpMkLst>
            <pc:docMk/>
            <pc:sldMk cId="225670951" sldId="291"/>
            <ac:cxnSpMk id="81" creationId="{DAA2FB14-D964-E56E-CA11-25A52B6E2B95}"/>
          </ac:cxnSpMkLst>
        </pc:cxnChg>
        <pc:cxnChg chg="mod topLvl">
          <ac:chgData name="Kulinich Bohdan" userId="48e65c9f34e137d0" providerId="LiveId" clId="{2B1D1A3F-B70D-874C-B4CB-2DA1254C0A2D}" dt="2023-05-22T15:09:01.545" v="298" actId="208"/>
          <ac:cxnSpMkLst>
            <pc:docMk/>
            <pc:sldMk cId="225670951" sldId="291"/>
            <ac:cxnSpMk id="82" creationId="{B9873CCD-1DD2-D865-9764-6552E60EC196}"/>
          </ac:cxnSpMkLst>
        </pc:cxnChg>
        <pc:cxnChg chg="mod topLvl">
          <ac:chgData name="Kulinich Bohdan" userId="48e65c9f34e137d0" providerId="LiveId" clId="{2B1D1A3F-B70D-874C-B4CB-2DA1254C0A2D}" dt="2023-05-22T15:09:01.545" v="298" actId="208"/>
          <ac:cxnSpMkLst>
            <pc:docMk/>
            <pc:sldMk cId="225670951" sldId="291"/>
            <ac:cxnSpMk id="83" creationId="{AE8EB070-0232-81EC-0530-B8693A03F7C4}"/>
          </ac:cxnSpMkLst>
        </pc:cxnChg>
        <pc:cxnChg chg="mod topLvl">
          <ac:chgData name="Kulinich Bohdan" userId="48e65c9f34e137d0" providerId="LiveId" clId="{2B1D1A3F-B70D-874C-B4CB-2DA1254C0A2D}" dt="2023-05-22T15:09:01.545" v="298" actId="208"/>
          <ac:cxnSpMkLst>
            <pc:docMk/>
            <pc:sldMk cId="225670951" sldId="291"/>
            <ac:cxnSpMk id="84" creationId="{E9090913-CFE5-B7AB-50CF-EA6A59321E1B}"/>
          </ac:cxnSpMkLst>
        </pc:cxnChg>
      </pc:sldChg>
      <pc:sldChg chg="add del setBg">
        <pc:chgData name="Kulinich Bohdan" userId="48e65c9f34e137d0" providerId="LiveId" clId="{2B1D1A3F-B70D-874C-B4CB-2DA1254C0A2D}" dt="2023-05-22T17:01:37.264" v="369"/>
        <pc:sldMkLst>
          <pc:docMk/>
          <pc:sldMk cId="429168538" sldId="291"/>
        </pc:sldMkLst>
      </pc:sldChg>
      <pc:sldChg chg="modSp add del mod setBg">
        <pc:chgData name="Kulinich Bohdan" userId="48e65c9f34e137d0" providerId="LiveId" clId="{2B1D1A3F-B70D-874C-B4CB-2DA1254C0A2D}" dt="2023-05-22T15:31:17.233" v="363" actId="2696"/>
        <pc:sldMkLst>
          <pc:docMk/>
          <pc:sldMk cId="946664597" sldId="291"/>
        </pc:sldMkLst>
        <pc:spChg chg="mod">
          <ac:chgData name="Kulinich Bohdan" userId="48e65c9f34e137d0" providerId="LiveId" clId="{2B1D1A3F-B70D-874C-B4CB-2DA1254C0A2D}" dt="2023-05-22T15:15:24.030" v="319" actId="208"/>
          <ac:spMkLst>
            <pc:docMk/>
            <pc:sldMk cId="946664597" sldId="291"/>
            <ac:spMk id="39" creationId="{33DE54A0-FC02-DA0F-9568-8E206FC56D77}"/>
          </ac:spMkLst>
        </pc:spChg>
        <pc:picChg chg="mod">
          <ac:chgData name="Kulinich Bohdan" userId="48e65c9f34e137d0" providerId="LiveId" clId="{2B1D1A3F-B70D-874C-B4CB-2DA1254C0A2D}" dt="2023-05-22T15:28:38.388" v="362" actId="2085"/>
          <ac:picMkLst>
            <pc:docMk/>
            <pc:sldMk cId="946664597" sldId="291"/>
            <ac:picMk id="34" creationId="{A2F33170-6E71-20E2-BD6C-E256AE670652}"/>
          </ac:picMkLst>
        </pc:picChg>
        <pc:picChg chg="mod">
          <ac:chgData name="Kulinich Bohdan" userId="48e65c9f34e137d0" providerId="LiveId" clId="{2B1D1A3F-B70D-874C-B4CB-2DA1254C0A2D}" dt="2023-05-22T15:28:38.388" v="362" actId="2085"/>
          <ac:picMkLst>
            <pc:docMk/>
            <pc:sldMk cId="946664597" sldId="291"/>
            <ac:picMk id="37" creationId="{5F13F3FE-F814-0641-69E3-8ED9A5DE4E07}"/>
          </ac:picMkLst>
        </pc:picChg>
        <pc:picChg chg="mod">
          <ac:chgData name="Kulinich Bohdan" userId="48e65c9f34e137d0" providerId="LiveId" clId="{2B1D1A3F-B70D-874C-B4CB-2DA1254C0A2D}" dt="2023-05-22T15:28:38.388" v="362" actId="2085"/>
          <ac:picMkLst>
            <pc:docMk/>
            <pc:sldMk cId="946664597" sldId="291"/>
            <ac:picMk id="38" creationId="{9ACE381C-B6AE-9E80-CFA3-3C4CF4700423}"/>
          </ac:picMkLst>
        </pc:picChg>
      </pc:sldChg>
      <pc:sldChg chg="delSp modSp add del mod setBg delAnim modAnim">
        <pc:chgData name="Kulinich Bohdan" userId="48e65c9f34e137d0" providerId="LiveId" clId="{2B1D1A3F-B70D-874C-B4CB-2DA1254C0A2D}" dt="2023-05-22T12:08:21.975" v="284" actId="2696"/>
        <pc:sldMkLst>
          <pc:docMk/>
          <pc:sldMk cId="1180853565" sldId="291"/>
        </pc:sldMkLst>
        <pc:spChg chg="mod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2" creationId="{3FDBFA3E-E94F-F5F1-4151-93989FBDCCEA}"/>
          </ac:spMkLst>
        </pc:spChg>
        <pc:spChg chg="mod">
          <ac:chgData name="Kulinich Bohdan" userId="48e65c9f34e137d0" providerId="LiveId" clId="{2B1D1A3F-B70D-874C-B4CB-2DA1254C0A2D}" dt="2023-05-21T19:28:04.474" v="271" actId="208"/>
          <ac:spMkLst>
            <pc:docMk/>
            <pc:sldMk cId="1180853565" sldId="291"/>
            <ac:spMk id="3" creationId="{37531B9F-ADA7-8882-C401-0493AAAD8DDA}"/>
          </ac:spMkLst>
        </pc:spChg>
        <pc:spChg chg="mod topLvl">
          <ac:chgData name="Kulinich Bohdan" userId="48e65c9f34e137d0" providerId="LiveId" clId="{2B1D1A3F-B70D-874C-B4CB-2DA1254C0A2D}" dt="2023-05-21T19:29:42.278" v="282" actId="14100"/>
          <ac:spMkLst>
            <pc:docMk/>
            <pc:sldMk cId="1180853565" sldId="291"/>
            <ac:spMk id="4" creationId="{F656F5C5-9FD0-927B-6EC3-55BED35C9632}"/>
          </ac:spMkLst>
        </pc:spChg>
        <pc:spChg chg="mod">
          <ac:chgData name="Kulinich Bohdan" userId="48e65c9f34e137d0" providerId="LiveId" clId="{2B1D1A3F-B70D-874C-B4CB-2DA1254C0A2D}" dt="2023-05-21T19:28:04.474" v="271" actId="208"/>
          <ac:spMkLst>
            <pc:docMk/>
            <pc:sldMk cId="1180853565" sldId="291"/>
            <ac:spMk id="6" creationId="{F793307E-B5C1-37E9-C3B8-C3F5A81810A1}"/>
          </ac:spMkLst>
        </pc:spChg>
        <pc:spChg chg="del">
          <ac:chgData name="Kulinich Bohdan" userId="48e65c9f34e137d0" providerId="LiveId" clId="{2B1D1A3F-B70D-874C-B4CB-2DA1254C0A2D}" dt="2023-05-21T19:29:23.490" v="279" actId="478"/>
          <ac:spMkLst>
            <pc:docMk/>
            <pc:sldMk cId="1180853565" sldId="291"/>
            <ac:spMk id="7" creationId="{F223A52A-C98D-91A6-3972-2D60675B6C32}"/>
          </ac:spMkLst>
        </pc:spChg>
        <pc:spChg chg="mod">
          <ac:chgData name="Kulinich Bohdan" userId="48e65c9f34e137d0" providerId="LiveId" clId="{2B1D1A3F-B70D-874C-B4CB-2DA1254C0A2D}" dt="2023-05-21T19:29:42.278" v="282" actId="14100"/>
          <ac:spMkLst>
            <pc:docMk/>
            <pc:sldMk cId="1180853565" sldId="291"/>
            <ac:spMk id="10" creationId="{6D6E23C6-F0AB-8418-1B93-C068A3B09607}"/>
          </ac:spMkLst>
        </pc:spChg>
        <pc:spChg chg="del mod topLvl">
          <ac:chgData name="Kulinich Bohdan" userId="48e65c9f34e137d0" providerId="LiveId" clId="{2B1D1A3F-B70D-874C-B4CB-2DA1254C0A2D}" dt="2023-05-21T19:29:24.927" v="280" actId="478"/>
          <ac:spMkLst>
            <pc:docMk/>
            <pc:sldMk cId="1180853565" sldId="291"/>
            <ac:spMk id="11" creationId="{1A0A24A4-CA6B-2386-7891-B03F773F1672}"/>
          </ac:spMkLst>
        </pc:spChg>
        <pc:spChg chg="mod topLvl">
          <ac:chgData name="Kulinich Bohdan" userId="48e65c9f34e137d0" providerId="LiveId" clId="{2B1D1A3F-B70D-874C-B4CB-2DA1254C0A2D}" dt="2023-05-21T19:29:08.592" v="277" actId="207"/>
          <ac:spMkLst>
            <pc:docMk/>
            <pc:sldMk cId="1180853565" sldId="291"/>
            <ac:spMk id="30" creationId="{C743ADD1-5AC5-2F4D-5F7E-FA429C1887BC}"/>
          </ac:spMkLst>
        </pc:spChg>
        <pc:spChg chg="mod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31" creationId="{07D71946-7AB6-BC81-2B44-7CE85AD77D2E}"/>
          </ac:spMkLst>
        </pc:spChg>
        <pc:spChg chg="mod topLvl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32" creationId="{8562C619-64BF-5DDA-D0EA-5F0758A66317}"/>
          </ac:spMkLst>
        </pc:spChg>
        <pc:spChg chg="mod topLvl">
          <ac:chgData name="Kulinich Bohdan" userId="48e65c9f34e137d0" providerId="LiveId" clId="{2B1D1A3F-B70D-874C-B4CB-2DA1254C0A2D}" dt="2023-05-21T19:29:08.592" v="277" actId="207"/>
          <ac:spMkLst>
            <pc:docMk/>
            <pc:sldMk cId="1180853565" sldId="291"/>
            <ac:spMk id="33" creationId="{6EBC495B-3230-AE62-0D29-AEE8CF303220}"/>
          </ac:spMkLst>
        </pc:spChg>
        <pc:spChg chg="mod topLvl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34" creationId="{2B381987-B9C6-363A-7F11-111BA7763D4B}"/>
          </ac:spMkLst>
        </pc:spChg>
        <pc:spChg chg="mod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35" creationId="{A7696149-FC19-D467-EDF7-8AD0840D386C}"/>
          </ac:spMkLst>
        </pc:spChg>
        <pc:spChg chg="mod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36" creationId="{E2F779C1-48C5-5693-7534-582F0D28E7FE}"/>
          </ac:spMkLst>
        </pc:spChg>
        <pc:spChg chg="mod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37" creationId="{54B8B43F-C51B-7541-0338-CC721FFFEDEB}"/>
          </ac:spMkLst>
        </pc:spChg>
        <pc:spChg chg="mod">
          <ac:chgData name="Kulinich Bohdan" userId="48e65c9f34e137d0" providerId="LiveId" clId="{2B1D1A3F-B70D-874C-B4CB-2DA1254C0A2D}" dt="2023-05-21T19:29:20.633" v="278" actId="208"/>
          <ac:spMkLst>
            <pc:docMk/>
            <pc:sldMk cId="1180853565" sldId="291"/>
            <ac:spMk id="38" creationId="{59B1DB75-853A-D297-933A-DC9391F92D47}"/>
          </ac:spMkLst>
        </pc:spChg>
        <pc:spChg chg="mod">
          <ac:chgData name="Kulinich Bohdan" userId="48e65c9f34e137d0" providerId="LiveId" clId="{2B1D1A3F-B70D-874C-B4CB-2DA1254C0A2D}" dt="2023-05-21T19:28:04.474" v="271" actId="208"/>
          <ac:spMkLst>
            <pc:docMk/>
            <pc:sldMk cId="1180853565" sldId="291"/>
            <ac:spMk id="39" creationId="{F6BC6A20-E7A4-C122-80D9-F74154628A0E}"/>
          </ac:spMkLst>
        </pc:spChg>
        <pc:spChg chg="mod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41" creationId="{4E346CB1-70FA-7EED-7B6C-56787C011261}"/>
          </ac:spMkLst>
        </pc:spChg>
        <pc:spChg chg="mod">
          <ac:chgData name="Kulinich Bohdan" userId="48e65c9f34e137d0" providerId="LiveId" clId="{2B1D1A3F-B70D-874C-B4CB-2DA1254C0A2D}" dt="2023-05-21T19:29:20.633" v="278" actId="208"/>
          <ac:spMkLst>
            <pc:docMk/>
            <pc:sldMk cId="1180853565" sldId="291"/>
            <ac:spMk id="42" creationId="{8AEE77DF-B55B-6430-FF78-0E3A038C24CB}"/>
          </ac:spMkLst>
        </pc:spChg>
        <pc:spChg chg="mod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52" creationId="{99FAA103-E6A6-DC70-1F82-E2922EBE5548}"/>
          </ac:spMkLst>
        </pc:spChg>
        <pc:spChg chg="mod">
          <ac:chgData name="Kulinich Bohdan" userId="48e65c9f34e137d0" providerId="LiveId" clId="{2B1D1A3F-B70D-874C-B4CB-2DA1254C0A2D}" dt="2023-05-21T19:29:08.592" v="277" actId="207"/>
          <ac:spMkLst>
            <pc:docMk/>
            <pc:sldMk cId="1180853565" sldId="291"/>
            <ac:spMk id="93" creationId="{4A9E80B7-B45D-CD3F-B257-B248CB02A120}"/>
          </ac:spMkLst>
        </pc:spChg>
        <pc:spChg chg="mod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94" creationId="{1D5C67F9-1E6F-1BE3-072F-BEF735CCF6DF}"/>
          </ac:spMkLst>
        </pc:spChg>
        <pc:spChg chg="mod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95" creationId="{8F52033C-A6E8-19DE-9604-C510F47ABB03}"/>
          </ac:spMkLst>
        </pc:spChg>
        <pc:spChg chg="mod">
          <ac:chgData name="Kulinich Bohdan" userId="48e65c9f34e137d0" providerId="LiveId" clId="{2B1D1A3F-B70D-874C-B4CB-2DA1254C0A2D}" dt="2023-05-21T19:29:08.592" v="277" actId="207"/>
          <ac:spMkLst>
            <pc:docMk/>
            <pc:sldMk cId="1180853565" sldId="291"/>
            <ac:spMk id="96" creationId="{4F93519C-E72D-ECA9-DD4F-18D9D174B841}"/>
          </ac:spMkLst>
        </pc:spChg>
        <pc:spChg chg="mod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97" creationId="{AECE0688-62C1-0D90-B97C-D44FED7C8BFB}"/>
          </ac:spMkLst>
        </pc:spChg>
        <pc:spChg chg="mod">
          <ac:chgData name="Kulinich Bohdan" userId="48e65c9f34e137d0" providerId="LiveId" clId="{2B1D1A3F-B70D-874C-B4CB-2DA1254C0A2D}" dt="2023-05-21T19:29:08.592" v="277" actId="207"/>
          <ac:spMkLst>
            <pc:docMk/>
            <pc:sldMk cId="1180853565" sldId="291"/>
            <ac:spMk id="98" creationId="{C89B9840-69F5-65C3-77CD-69F1A89A9C46}"/>
          </ac:spMkLst>
        </pc:spChg>
        <pc:spChg chg="mod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99" creationId="{7661DB61-6E7C-5335-1197-664554E41F78}"/>
          </ac:spMkLst>
        </pc:spChg>
        <pc:spChg chg="mod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100" creationId="{FD7D0198-B48E-DCBE-D450-8C12021A02D9}"/>
          </ac:spMkLst>
        </pc:spChg>
        <pc:spChg chg="mod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101" creationId="{6A864162-7167-A46E-99E3-288A6AE0DA8A}"/>
          </ac:spMkLst>
        </pc:spChg>
        <pc:spChg chg="mod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102" creationId="{9EF8C4AF-8F18-F667-5249-857C42392051}"/>
          </ac:spMkLst>
        </pc:spChg>
        <pc:grpChg chg="del">
          <ac:chgData name="Kulinich Bohdan" userId="48e65c9f34e137d0" providerId="LiveId" clId="{2B1D1A3F-B70D-874C-B4CB-2DA1254C0A2D}" dt="2023-05-21T19:27:37.102" v="269" actId="165"/>
          <ac:grpSpMkLst>
            <pc:docMk/>
            <pc:sldMk cId="1180853565" sldId="291"/>
            <ac:grpSpMk id="8" creationId="{BE1A3ACF-2FAA-736A-CE0F-59C4C6620A37}"/>
          </ac:grpSpMkLst>
        </pc:grpChg>
        <pc:grpChg chg="del">
          <ac:chgData name="Kulinich Bohdan" userId="48e65c9f34e137d0" providerId="LiveId" clId="{2B1D1A3F-B70D-874C-B4CB-2DA1254C0A2D}" dt="2023-05-21T19:28:16.093" v="273" actId="165"/>
          <ac:grpSpMkLst>
            <pc:docMk/>
            <pc:sldMk cId="1180853565" sldId="291"/>
            <ac:grpSpMk id="14" creationId="{0E114110-E675-7B36-83C6-19CF66C3E4BA}"/>
          </ac:grpSpMkLst>
        </pc:grpChg>
        <pc:grpChg chg="del">
          <ac:chgData name="Kulinich Bohdan" userId="48e65c9f34e137d0" providerId="LiveId" clId="{2B1D1A3F-B70D-874C-B4CB-2DA1254C0A2D}" dt="2023-05-21T19:28:13.495" v="272" actId="165"/>
          <ac:grpSpMkLst>
            <pc:docMk/>
            <pc:sldMk cId="1180853565" sldId="291"/>
            <ac:grpSpMk id="17" creationId="{BB50A983-F6DE-26CC-42C9-60C4D86DD9DD}"/>
          </ac:grpSpMkLst>
        </pc:grpChg>
        <pc:cxnChg chg="mod">
          <ac:chgData name="Kulinich Bohdan" userId="48e65c9f34e137d0" providerId="LiveId" clId="{2B1D1A3F-B70D-874C-B4CB-2DA1254C0A2D}" dt="2023-05-21T19:28:04.474" v="271" actId="208"/>
          <ac:cxnSpMkLst>
            <pc:docMk/>
            <pc:sldMk cId="1180853565" sldId="291"/>
            <ac:cxnSpMk id="22" creationId="{2A586678-651F-6397-88AE-94342485025B}"/>
          </ac:cxnSpMkLst>
        </pc:cxnChg>
        <pc:cxnChg chg="mod">
          <ac:chgData name="Kulinich Bohdan" userId="48e65c9f34e137d0" providerId="LiveId" clId="{2B1D1A3F-B70D-874C-B4CB-2DA1254C0A2D}" dt="2023-05-21T19:28:04.474" v="271" actId="208"/>
          <ac:cxnSpMkLst>
            <pc:docMk/>
            <pc:sldMk cId="1180853565" sldId="291"/>
            <ac:cxnSpMk id="25" creationId="{E8508631-E57C-D664-37FC-4FB07A41F360}"/>
          </ac:cxnSpMkLst>
        </pc:cxnChg>
        <pc:cxnChg chg="mod">
          <ac:chgData name="Kulinich Bohdan" userId="48e65c9f34e137d0" providerId="LiveId" clId="{2B1D1A3F-B70D-874C-B4CB-2DA1254C0A2D}" dt="2023-05-21T19:28:04.474" v="271" actId="208"/>
          <ac:cxnSpMkLst>
            <pc:docMk/>
            <pc:sldMk cId="1180853565" sldId="291"/>
            <ac:cxnSpMk id="26" creationId="{4E689162-3311-4FE0-2520-C933CE786C30}"/>
          </ac:cxnSpMkLst>
        </pc:cxnChg>
        <pc:cxnChg chg="mod">
          <ac:chgData name="Kulinich Bohdan" userId="48e65c9f34e137d0" providerId="LiveId" clId="{2B1D1A3F-B70D-874C-B4CB-2DA1254C0A2D}" dt="2023-05-21T19:28:04.474" v="271" actId="208"/>
          <ac:cxnSpMkLst>
            <pc:docMk/>
            <pc:sldMk cId="1180853565" sldId="291"/>
            <ac:cxnSpMk id="29" creationId="{1CA96246-43A9-C694-BF5D-C95EB75FA537}"/>
          </ac:cxnSpMkLst>
        </pc:cxnChg>
        <pc:cxnChg chg="mod">
          <ac:chgData name="Kulinich Bohdan" userId="48e65c9f34e137d0" providerId="LiveId" clId="{2B1D1A3F-B70D-874C-B4CB-2DA1254C0A2D}" dt="2023-05-21T19:28:04.474" v="271" actId="208"/>
          <ac:cxnSpMkLst>
            <pc:docMk/>
            <pc:sldMk cId="1180853565" sldId="291"/>
            <ac:cxnSpMk id="43" creationId="{60C7533D-65C9-F9E6-07F4-EC16C9132FD1}"/>
          </ac:cxnSpMkLst>
        </pc:cxnChg>
        <pc:cxnChg chg="mod">
          <ac:chgData name="Kulinich Bohdan" userId="48e65c9f34e137d0" providerId="LiveId" clId="{2B1D1A3F-B70D-874C-B4CB-2DA1254C0A2D}" dt="2023-05-21T19:28:04.474" v="271" actId="208"/>
          <ac:cxnSpMkLst>
            <pc:docMk/>
            <pc:sldMk cId="1180853565" sldId="291"/>
            <ac:cxnSpMk id="54" creationId="{8DA6EF8D-9F09-DC62-8FA8-F44196FDD71D}"/>
          </ac:cxnSpMkLst>
        </pc:cxnChg>
        <pc:cxnChg chg="mod">
          <ac:chgData name="Kulinich Bohdan" userId="48e65c9f34e137d0" providerId="LiveId" clId="{2B1D1A3F-B70D-874C-B4CB-2DA1254C0A2D}" dt="2023-05-21T19:28:04.474" v="271" actId="208"/>
          <ac:cxnSpMkLst>
            <pc:docMk/>
            <pc:sldMk cId="1180853565" sldId="291"/>
            <ac:cxnSpMk id="82" creationId="{A559878A-25D7-66ED-D76A-1B4D737DBB7D}"/>
          </ac:cxnSpMkLst>
        </pc:cxnChg>
        <pc:cxnChg chg="mod">
          <ac:chgData name="Kulinich Bohdan" userId="48e65c9f34e137d0" providerId="LiveId" clId="{2B1D1A3F-B70D-874C-B4CB-2DA1254C0A2D}" dt="2023-05-21T19:28:04.474" v="271" actId="208"/>
          <ac:cxnSpMkLst>
            <pc:docMk/>
            <pc:sldMk cId="1180853565" sldId="291"/>
            <ac:cxnSpMk id="89" creationId="{B59FE866-99BD-0BE9-93FB-9C730252B0C8}"/>
          </ac:cxnSpMkLst>
        </pc:cxnChg>
      </pc:sldChg>
      <pc:sldChg chg="modSp add del mod setBg">
        <pc:chgData name="Kulinich Bohdan" userId="48e65c9f34e137d0" providerId="LiveId" clId="{2B1D1A3F-B70D-874C-B4CB-2DA1254C0A2D}" dt="2023-05-21T19:14:01.228" v="266" actId="2696"/>
        <pc:sldMkLst>
          <pc:docMk/>
          <pc:sldMk cId="1396449818" sldId="291"/>
        </pc:sldMkLst>
        <pc:spChg chg="mod">
          <ac:chgData name="Kulinich Bohdan" userId="48e65c9f34e137d0" providerId="LiveId" clId="{2B1D1A3F-B70D-874C-B4CB-2DA1254C0A2D}" dt="2023-05-21T12:19:49.412" v="246" actId="208"/>
          <ac:spMkLst>
            <pc:docMk/>
            <pc:sldMk cId="1396449818" sldId="291"/>
            <ac:spMk id="2" creationId="{8B530A95-FCB9-0C4E-2FE7-43358F144044}"/>
          </ac:spMkLst>
        </pc:spChg>
        <pc:spChg chg="mod">
          <ac:chgData name="Kulinich Bohdan" userId="48e65c9f34e137d0" providerId="LiveId" clId="{2B1D1A3F-B70D-874C-B4CB-2DA1254C0A2D}" dt="2023-05-21T12:19:49.412" v="246" actId="208"/>
          <ac:spMkLst>
            <pc:docMk/>
            <pc:sldMk cId="1396449818" sldId="291"/>
            <ac:spMk id="5" creationId="{3C744F26-8C98-F516-7619-4CF2F2BC4D41}"/>
          </ac:spMkLst>
        </pc:spChg>
        <pc:spChg chg="mod">
          <ac:chgData name="Kulinich Bohdan" userId="48e65c9f34e137d0" providerId="LiveId" clId="{2B1D1A3F-B70D-874C-B4CB-2DA1254C0A2D}" dt="2023-05-21T12:19:49.412" v="246" actId="208"/>
          <ac:spMkLst>
            <pc:docMk/>
            <pc:sldMk cId="1396449818" sldId="291"/>
            <ac:spMk id="7" creationId="{A35B81CD-0F6C-7506-11E0-E451C2AABB52}"/>
          </ac:spMkLst>
        </pc:spChg>
        <pc:spChg chg="mod">
          <ac:chgData name="Kulinich Bohdan" userId="48e65c9f34e137d0" providerId="LiveId" clId="{2B1D1A3F-B70D-874C-B4CB-2DA1254C0A2D}" dt="2023-05-21T12:19:38.021" v="245" actId="208"/>
          <ac:spMkLst>
            <pc:docMk/>
            <pc:sldMk cId="1396449818" sldId="291"/>
            <ac:spMk id="11" creationId="{14E2823E-31C0-3963-63A2-99137A4073B3}"/>
          </ac:spMkLst>
        </pc:spChg>
        <pc:spChg chg="mod">
          <ac:chgData name="Kulinich Bohdan" userId="48e65c9f34e137d0" providerId="LiveId" clId="{2B1D1A3F-B70D-874C-B4CB-2DA1254C0A2D}" dt="2023-05-21T12:20:04.154" v="248" actId="207"/>
          <ac:spMkLst>
            <pc:docMk/>
            <pc:sldMk cId="1396449818" sldId="291"/>
            <ac:spMk id="14" creationId="{ABEA27E4-442E-E7F7-843E-9A1351314FC7}"/>
          </ac:spMkLst>
        </pc:spChg>
        <pc:spChg chg="mod">
          <ac:chgData name="Kulinich Bohdan" userId="48e65c9f34e137d0" providerId="LiveId" clId="{2B1D1A3F-B70D-874C-B4CB-2DA1254C0A2D}" dt="2023-05-21T12:19:38.021" v="245" actId="208"/>
          <ac:spMkLst>
            <pc:docMk/>
            <pc:sldMk cId="1396449818" sldId="291"/>
            <ac:spMk id="15" creationId="{575A9C42-BCEC-000F-208B-09F0A0056C8F}"/>
          </ac:spMkLst>
        </pc:spChg>
        <pc:spChg chg="mod">
          <ac:chgData name="Kulinich Bohdan" userId="48e65c9f34e137d0" providerId="LiveId" clId="{2B1D1A3F-B70D-874C-B4CB-2DA1254C0A2D}" dt="2023-05-21T12:20:04.154" v="248" actId="207"/>
          <ac:spMkLst>
            <pc:docMk/>
            <pc:sldMk cId="1396449818" sldId="291"/>
            <ac:spMk id="16" creationId="{56073E86-0C63-D239-3F42-C1CBD978E343}"/>
          </ac:spMkLst>
        </pc:spChg>
        <pc:spChg chg="mod">
          <ac:chgData name="Kulinich Bohdan" userId="48e65c9f34e137d0" providerId="LiveId" clId="{2B1D1A3F-B70D-874C-B4CB-2DA1254C0A2D}" dt="2023-05-21T12:20:20.293" v="249" actId="207"/>
          <ac:spMkLst>
            <pc:docMk/>
            <pc:sldMk cId="1396449818" sldId="291"/>
            <ac:spMk id="18" creationId="{D130C08C-0CE7-7536-26EA-3AC980397C6E}"/>
          </ac:spMkLst>
        </pc:spChg>
        <pc:spChg chg="mod">
          <ac:chgData name="Kulinich Bohdan" userId="48e65c9f34e137d0" providerId="LiveId" clId="{2B1D1A3F-B70D-874C-B4CB-2DA1254C0A2D}" dt="2023-05-21T12:19:59.386" v="247" actId="207"/>
          <ac:spMkLst>
            <pc:docMk/>
            <pc:sldMk cId="1396449818" sldId="291"/>
            <ac:spMk id="20" creationId="{EA225EC0-D203-E44B-F509-35359D65DDD1}"/>
          </ac:spMkLst>
        </pc:spChg>
        <pc:spChg chg="mod">
          <ac:chgData name="Kulinich Bohdan" userId="48e65c9f34e137d0" providerId="LiveId" clId="{2B1D1A3F-B70D-874C-B4CB-2DA1254C0A2D}" dt="2023-05-21T12:19:59.386" v="247" actId="207"/>
          <ac:spMkLst>
            <pc:docMk/>
            <pc:sldMk cId="1396449818" sldId="291"/>
            <ac:spMk id="22" creationId="{506FD839-7ECE-F910-9EEA-A3D3A5EB59CE}"/>
          </ac:spMkLst>
        </pc:spChg>
        <pc:spChg chg="mod">
          <ac:chgData name="Kulinich Bohdan" userId="48e65c9f34e137d0" providerId="LiveId" clId="{2B1D1A3F-B70D-874C-B4CB-2DA1254C0A2D}" dt="2023-05-21T12:20:20.293" v="249" actId="207"/>
          <ac:spMkLst>
            <pc:docMk/>
            <pc:sldMk cId="1396449818" sldId="291"/>
            <ac:spMk id="23" creationId="{99EA5FD4-0AB9-4375-5B76-1A872B72264C}"/>
          </ac:spMkLst>
        </pc:spChg>
        <pc:spChg chg="mod">
          <ac:chgData name="Kulinich Bohdan" userId="48e65c9f34e137d0" providerId="LiveId" clId="{2B1D1A3F-B70D-874C-B4CB-2DA1254C0A2D}" dt="2023-05-21T12:19:59.386" v="247" actId="207"/>
          <ac:spMkLst>
            <pc:docMk/>
            <pc:sldMk cId="1396449818" sldId="291"/>
            <ac:spMk id="24" creationId="{0A5AF4A9-712A-4E71-0A8A-8C1CB5DF3107}"/>
          </ac:spMkLst>
        </pc:spChg>
        <pc:spChg chg="mod">
          <ac:chgData name="Kulinich Bohdan" userId="48e65c9f34e137d0" providerId="LiveId" clId="{2B1D1A3F-B70D-874C-B4CB-2DA1254C0A2D}" dt="2023-05-21T12:19:59.386" v="247" actId="207"/>
          <ac:spMkLst>
            <pc:docMk/>
            <pc:sldMk cId="1396449818" sldId="291"/>
            <ac:spMk id="26" creationId="{037B83F5-ACA9-278D-3EC9-73EB18F6AC8D}"/>
          </ac:spMkLst>
        </pc:spChg>
        <pc:spChg chg="mod">
          <ac:chgData name="Kulinich Bohdan" userId="48e65c9f34e137d0" providerId="LiveId" clId="{2B1D1A3F-B70D-874C-B4CB-2DA1254C0A2D}" dt="2023-05-21T12:19:49.412" v="246" actId="208"/>
          <ac:spMkLst>
            <pc:docMk/>
            <pc:sldMk cId="1396449818" sldId="291"/>
            <ac:spMk id="32" creationId="{56CBC2F9-3AA7-B9F4-F18A-79DFC080D9E0}"/>
          </ac:spMkLst>
        </pc:spChg>
        <pc:spChg chg="mod">
          <ac:chgData name="Kulinich Bohdan" userId="48e65c9f34e137d0" providerId="LiveId" clId="{2B1D1A3F-B70D-874C-B4CB-2DA1254C0A2D}" dt="2023-05-21T12:19:49.412" v="246" actId="208"/>
          <ac:spMkLst>
            <pc:docMk/>
            <pc:sldMk cId="1396449818" sldId="291"/>
            <ac:spMk id="33" creationId="{AEE40BB4-388B-541C-2507-173CA98F44BD}"/>
          </ac:spMkLst>
        </pc:spChg>
        <pc:spChg chg="mod">
          <ac:chgData name="Kulinich Bohdan" userId="48e65c9f34e137d0" providerId="LiveId" clId="{2B1D1A3F-B70D-874C-B4CB-2DA1254C0A2D}" dt="2023-05-21T12:19:49.412" v="246" actId="208"/>
          <ac:spMkLst>
            <pc:docMk/>
            <pc:sldMk cId="1396449818" sldId="291"/>
            <ac:spMk id="34" creationId="{A9926F1B-710F-B06C-86CA-A05F3132E01E}"/>
          </ac:spMkLst>
        </pc:spChg>
        <pc:spChg chg="mod">
          <ac:chgData name="Kulinich Bohdan" userId="48e65c9f34e137d0" providerId="LiveId" clId="{2B1D1A3F-B70D-874C-B4CB-2DA1254C0A2D}" dt="2023-05-21T12:19:49.412" v="246" actId="208"/>
          <ac:spMkLst>
            <pc:docMk/>
            <pc:sldMk cId="1396449818" sldId="291"/>
            <ac:spMk id="35" creationId="{38F5F5FD-E4E0-AFAF-25E1-292485B184A7}"/>
          </ac:spMkLst>
        </pc:spChg>
        <pc:spChg chg="mod">
          <ac:chgData name="Kulinich Bohdan" userId="48e65c9f34e137d0" providerId="LiveId" clId="{2B1D1A3F-B70D-874C-B4CB-2DA1254C0A2D}" dt="2023-05-21T12:19:59.386" v="247" actId="207"/>
          <ac:spMkLst>
            <pc:docMk/>
            <pc:sldMk cId="1396449818" sldId="291"/>
            <ac:spMk id="69" creationId="{567CF3E0-033E-58B3-16BE-FED055F3BDD7}"/>
          </ac:spMkLst>
        </pc:spChg>
        <pc:grpChg chg="mod">
          <ac:chgData name="Kulinich Bohdan" userId="48e65c9f34e137d0" providerId="LiveId" clId="{2B1D1A3F-B70D-874C-B4CB-2DA1254C0A2D}" dt="2023-05-21T12:31:26.553" v="265" actId="1038"/>
          <ac:grpSpMkLst>
            <pc:docMk/>
            <pc:sldMk cId="1396449818" sldId="291"/>
            <ac:grpSpMk id="36" creationId="{65798CE7-C60A-A51A-0E80-8EAC25698779}"/>
          </ac:grpSpMkLst>
        </pc:grpChg>
        <pc:grpChg chg="mod">
          <ac:chgData name="Kulinich Bohdan" userId="48e65c9f34e137d0" providerId="LiveId" clId="{2B1D1A3F-B70D-874C-B4CB-2DA1254C0A2D}" dt="2023-05-21T12:31:23.983" v="261" actId="1038"/>
          <ac:grpSpMkLst>
            <pc:docMk/>
            <pc:sldMk cId="1396449818" sldId="291"/>
            <ac:grpSpMk id="37" creationId="{AB18549F-BE0F-AA3F-DA80-61C60DDA525A}"/>
          </ac:grpSpMkLst>
        </pc:grp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21" creationId="{78E3BAC0-7B19-3030-F4B3-2FAD78D2651C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25" creationId="{CD606A1D-3EAB-6E94-0FC5-F10D4B6535FB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28" creationId="{C5E19AA0-B7CF-68A2-158D-4F70B02E40BB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29" creationId="{6A263CB7-5E16-47CE-8F78-3FE3728F39B3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30" creationId="{F61EC3FE-DAA6-9484-11DF-449BBA4B248B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31" creationId="{846E15B4-C7F5-5DD6-EF21-B98688AC2C96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38" creationId="{218AC552-74E5-E0F1-E2F4-9E9920C82A04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39" creationId="{E13F12E0-90BB-81D3-E1AD-35F46AA962E2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40" creationId="{08734BA0-30DD-E429-4AF1-5FC168C27B6D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41" creationId="{5807934D-0397-910F-A147-E6C5D34B4FDB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42" creationId="{E7512EAD-0BF3-B2E8-28F3-EF5C1C652285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43" creationId="{2824FDD2-8334-BC7F-3A11-4A253459A682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44" creationId="{7897AE64-A46F-845B-55DC-2C7503370D8A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45" creationId="{682C3F6E-E55A-3EDF-2AD5-7001985AB892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46" creationId="{A8070215-E26D-94ED-14CB-A552F009C901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48" creationId="{F050DB57-C4A4-24BB-271F-695E81FAB413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49" creationId="{81C6BA5D-F275-536D-640C-F67EC62D8489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50" creationId="{C4A6DE12-E26C-9E76-883E-85388426CCDD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51" creationId="{9023FA68-E6BD-6B58-64F7-B4828C94F70A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52" creationId="{BB3255B8-E0C7-4216-6233-2C3011F0A5CB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53" creationId="{66693610-944D-5FE6-5B53-4A3A660D5B83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55" creationId="{81DEECB3-EDF9-A4F4-87FB-D76D79DFA5A4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56" creationId="{66822C6B-7C1F-A581-2DC4-A78E97480BC8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57" creationId="{B888A647-2BBA-CDB2-A406-0713882644DF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58" creationId="{67B2490F-FDE3-D5DB-693A-1F47E5E62D92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59" creationId="{3676352E-D3F9-47E7-1518-25C875922644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60" creationId="{D1626D49-923D-93D7-F8E0-7914B279263D}"/>
          </ac:cxnSpMkLst>
        </pc:cxnChg>
      </pc:sldChg>
      <pc:sldChg chg="modSp add del mod ord setBg">
        <pc:chgData name="Kulinich Bohdan" userId="48e65c9f34e137d0" providerId="LiveId" clId="{2B1D1A3F-B70D-874C-B4CB-2DA1254C0A2D}" dt="2023-05-22T18:15:12.146" v="988" actId="2696"/>
        <pc:sldMkLst>
          <pc:docMk/>
          <pc:sldMk cId="3584936895" sldId="291"/>
        </pc:sldMkLst>
        <pc:spChg chg="mod">
          <ac:chgData name="Kulinich Bohdan" userId="48e65c9f34e137d0" providerId="LiveId" clId="{2B1D1A3F-B70D-874C-B4CB-2DA1254C0A2D}" dt="2023-05-22T18:14:42.870" v="985" actId="207"/>
          <ac:spMkLst>
            <pc:docMk/>
            <pc:sldMk cId="3584936895" sldId="291"/>
            <ac:spMk id="24" creationId="{03F6D4DC-3CD4-9AA2-3FCB-D56096172526}"/>
          </ac:spMkLst>
        </pc:spChg>
      </pc:sldChg>
      <pc:sldChg chg="add del setBg">
        <pc:chgData name="Kulinich Bohdan" userId="48e65c9f34e137d0" providerId="LiveId" clId="{2B1D1A3F-B70D-874C-B4CB-2DA1254C0A2D}" dt="2023-05-22T19:51:35.813" v="2569" actId="2696"/>
        <pc:sldMkLst>
          <pc:docMk/>
          <pc:sldMk cId="3697745876" sldId="291"/>
        </pc:sldMkLst>
      </pc:sldChg>
      <pc:sldChg chg="add del setBg">
        <pc:chgData name="Kulinich Bohdan" userId="48e65c9f34e137d0" providerId="LiveId" clId="{2B1D1A3F-B70D-874C-B4CB-2DA1254C0A2D}" dt="2023-05-21T11:38:48.108" v="191" actId="2696"/>
        <pc:sldMkLst>
          <pc:docMk/>
          <pc:sldMk cId="4013296841" sldId="291"/>
        </pc:sldMkLst>
      </pc:sldChg>
      <pc:sldChg chg="delSp modSp add del mod setBg">
        <pc:chgData name="Kulinich Bohdan" userId="48e65c9f34e137d0" providerId="LiveId" clId="{2B1D1A3F-B70D-874C-B4CB-2DA1254C0A2D}" dt="2023-05-22T18:47:29.114" v="1303" actId="2696"/>
        <pc:sldMkLst>
          <pc:docMk/>
          <pc:sldMk cId="4209482178" sldId="291"/>
        </pc:sldMkLst>
        <pc:cxnChg chg="del">
          <ac:chgData name="Kulinich Bohdan" userId="48e65c9f34e137d0" providerId="LiveId" clId="{2B1D1A3F-B70D-874C-B4CB-2DA1254C0A2D}" dt="2023-05-22T18:46:03.969" v="1271" actId="478"/>
          <ac:cxnSpMkLst>
            <pc:docMk/>
            <pc:sldMk cId="4209482178" sldId="291"/>
            <ac:cxnSpMk id="25" creationId="{929D5CEB-6D4E-8913-BF5E-524B354F1355}"/>
          </ac:cxnSpMkLst>
        </pc:cxnChg>
        <pc:cxnChg chg="mod">
          <ac:chgData name="Kulinich Bohdan" userId="48e65c9f34e137d0" providerId="LiveId" clId="{2B1D1A3F-B70D-874C-B4CB-2DA1254C0A2D}" dt="2023-05-22T18:46:11.112" v="1273" actId="1076"/>
          <ac:cxnSpMkLst>
            <pc:docMk/>
            <pc:sldMk cId="4209482178" sldId="291"/>
            <ac:cxnSpMk id="44" creationId="{2513F290-14AD-E454-C542-FF1E74D89719}"/>
          </ac:cxnSpMkLst>
        </pc:cxnChg>
        <pc:cxnChg chg="del">
          <ac:chgData name="Kulinich Bohdan" userId="48e65c9f34e137d0" providerId="LiveId" clId="{2B1D1A3F-B70D-874C-B4CB-2DA1254C0A2D}" dt="2023-05-22T18:46:01.177" v="1270" actId="478"/>
          <ac:cxnSpMkLst>
            <pc:docMk/>
            <pc:sldMk cId="4209482178" sldId="291"/>
            <ac:cxnSpMk id="57" creationId="{DC415DE4-DE53-EBDF-4D88-363560345D4D}"/>
          </ac:cxnSpMkLst>
        </pc:cxnChg>
        <pc:cxnChg chg="del">
          <ac:chgData name="Kulinich Bohdan" userId="48e65c9f34e137d0" providerId="LiveId" clId="{2B1D1A3F-B70D-874C-B4CB-2DA1254C0A2D}" dt="2023-05-22T18:46:00.488" v="1269" actId="478"/>
          <ac:cxnSpMkLst>
            <pc:docMk/>
            <pc:sldMk cId="4209482178" sldId="291"/>
            <ac:cxnSpMk id="62" creationId="{ED125249-C87A-ED53-06CB-5BE5C567DE60}"/>
          </ac:cxnSpMkLst>
        </pc:cxnChg>
        <pc:cxnChg chg="mod">
          <ac:chgData name="Kulinich Bohdan" userId="48e65c9f34e137d0" providerId="LiveId" clId="{2B1D1A3F-B70D-874C-B4CB-2DA1254C0A2D}" dt="2023-05-22T18:47:18.206" v="1301" actId="14100"/>
          <ac:cxnSpMkLst>
            <pc:docMk/>
            <pc:sldMk cId="4209482178" sldId="291"/>
            <ac:cxnSpMk id="65" creationId="{846EC82F-0B81-3AEF-D8A3-5F0AE008A703}"/>
          </ac:cxnSpMkLst>
        </pc:cxnChg>
        <pc:cxnChg chg="mod">
          <ac:chgData name="Kulinich Bohdan" userId="48e65c9f34e137d0" providerId="LiveId" clId="{2B1D1A3F-B70D-874C-B4CB-2DA1254C0A2D}" dt="2023-05-22T18:47:21.015" v="1302" actId="1076"/>
          <ac:cxnSpMkLst>
            <pc:docMk/>
            <pc:sldMk cId="4209482178" sldId="291"/>
            <ac:cxnSpMk id="66" creationId="{8508F1C0-0DFB-0B20-7672-D4F934F63FE8}"/>
          </ac:cxnSpMkLst>
        </pc:cxnChg>
        <pc:cxnChg chg="mod">
          <ac:chgData name="Kulinich Bohdan" userId="48e65c9f34e137d0" providerId="LiveId" clId="{2B1D1A3F-B70D-874C-B4CB-2DA1254C0A2D}" dt="2023-05-22T18:47:15.026" v="1300" actId="14100"/>
          <ac:cxnSpMkLst>
            <pc:docMk/>
            <pc:sldMk cId="4209482178" sldId="291"/>
            <ac:cxnSpMk id="73" creationId="{0D5DE973-9028-5C19-295D-7116AD7072DA}"/>
          </ac:cxnSpMkLst>
        </pc:cxnChg>
        <pc:cxnChg chg="del">
          <ac:chgData name="Kulinich Bohdan" userId="48e65c9f34e137d0" providerId="LiveId" clId="{2B1D1A3F-B70D-874C-B4CB-2DA1254C0A2D}" dt="2023-05-22T18:45:58.184" v="1266" actId="478"/>
          <ac:cxnSpMkLst>
            <pc:docMk/>
            <pc:sldMk cId="4209482178" sldId="291"/>
            <ac:cxnSpMk id="86" creationId="{598AC559-D2BE-36DD-4A41-4C26F7702F27}"/>
          </ac:cxnSpMkLst>
        </pc:cxnChg>
        <pc:cxnChg chg="mod">
          <ac:chgData name="Kulinich Bohdan" userId="48e65c9f34e137d0" providerId="LiveId" clId="{2B1D1A3F-B70D-874C-B4CB-2DA1254C0A2D}" dt="2023-05-22T18:46:07.170" v="1272" actId="14100"/>
          <ac:cxnSpMkLst>
            <pc:docMk/>
            <pc:sldMk cId="4209482178" sldId="291"/>
            <ac:cxnSpMk id="89" creationId="{20993E1B-7A3E-750E-D14C-1631898C35A5}"/>
          </ac:cxnSpMkLst>
        </pc:cxnChg>
        <pc:cxnChg chg="del">
          <ac:chgData name="Kulinich Bohdan" userId="48e65c9f34e137d0" providerId="LiveId" clId="{2B1D1A3F-B70D-874C-B4CB-2DA1254C0A2D}" dt="2023-05-22T18:45:59.038" v="1267" actId="478"/>
          <ac:cxnSpMkLst>
            <pc:docMk/>
            <pc:sldMk cId="4209482178" sldId="291"/>
            <ac:cxnSpMk id="102" creationId="{AB055268-5D81-1007-F3A1-D1E6C83E1BAF}"/>
          </ac:cxnSpMkLst>
        </pc:cxnChg>
        <pc:cxnChg chg="del">
          <ac:chgData name="Kulinich Bohdan" userId="48e65c9f34e137d0" providerId="LiveId" clId="{2B1D1A3F-B70D-874C-B4CB-2DA1254C0A2D}" dt="2023-05-22T18:45:59.840" v="1268" actId="478"/>
          <ac:cxnSpMkLst>
            <pc:docMk/>
            <pc:sldMk cId="4209482178" sldId="291"/>
            <ac:cxnSpMk id="104" creationId="{18563A49-0879-84F5-2E58-A3D2C6E1BA40}"/>
          </ac:cxnSpMkLst>
        </pc:cxnChg>
      </pc:sldChg>
    </pc:docChg>
  </pc:docChgLst>
  <pc:docChgLst>
    <pc:chgData name="Kulinich Bohdan" userId="48e65c9f34e137d0" providerId="LiveId" clId="{9C08E545-AD2D-4EF1-A8A9-C681F6389E3B}"/>
    <pc:docChg chg="custSel modSld">
      <pc:chgData name="Kulinich Bohdan" userId="48e65c9f34e137d0" providerId="LiveId" clId="{9C08E545-AD2D-4EF1-A8A9-C681F6389E3B}" dt="2023-05-23T20:57:06.997" v="10"/>
      <pc:docMkLst>
        <pc:docMk/>
      </pc:docMkLst>
      <pc:sldChg chg="modAnim">
        <pc:chgData name="Kulinich Bohdan" userId="48e65c9f34e137d0" providerId="LiveId" clId="{9C08E545-AD2D-4EF1-A8A9-C681F6389E3B}" dt="2023-05-23T20:57:06.997" v="10"/>
        <pc:sldMkLst>
          <pc:docMk/>
          <pc:sldMk cId="3313802318" sldId="284"/>
        </pc:sldMkLst>
      </pc:sldChg>
      <pc:sldChg chg="addSp delSp modSp mod">
        <pc:chgData name="Kulinich Bohdan" userId="48e65c9f34e137d0" providerId="LiveId" clId="{9C08E545-AD2D-4EF1-A8A9-C681F6389E3B}" dt="2023-05-23T20:56:35.483" v="2" actId="478"/>
        <pc:sldMkLst>
          <pc:docMk/>
          <pc:sldMk cId="3264582832" sldId="287"/>
        </pc:sldMkLst>
        <pc:picChg chg="add del mod">
          <ac:chgData name="Kulinich Bohdan" userId="48e65c9f34e137d0" providerId="LiveId" clId="{9C08E545-AD2D-4EF1-A8A9-C681F6389E3B}" dt="2023-05-23T20:56:35.483" v="2" actId="478"/>
          <ac:picMkLst>
            <pc:docMk/>
            <pc:sldMk cId="3264582832" sldId="287"/>
            <ac:picMk id="8" creationId="{C459F733-4424-FE57-9D37-BB094D9A27CE}"/>
          </ac:picMkLst>
        </pc:picChg>
      </pc:sldChg>
    </pc:docChg>
  </pc:docChgLst>
  <pc:docChgLst>
    <pc:chgData name="Kulinich Bohdan" userId="48e65c9f34e137d0" providerId="LiveId" clId="{D6E4CF31-3DAC-453E-ADF8-AC53CF61CCDC}"/>
    <pc:docChg chg="modSld">
      <pc:chgData name="Kulinich Bohdan" userId="48e65c9f34e137d0" providerId="LiveId" clId="{D6E4CF31-3DAC-453E-ADF8-AC53CF61CCDC}" dt="2023-05-23T14:00:08.313" v="4"/>
      <pc:docMkLst>
        <pc:docMk/>
      </pc:docMkLst>
      <pc:sldChg chg="modAnim">
        <pc:chgData name="Kulinich Bohdan" userId="48e65c9f34e137d0" providerId="LiveId" clId="{D6E4CF31-3DAC-453E-ADF8-AC53CF61CCDC}" dt="2023-05-23T14:00:08.313" v="4"/>
        <pc:sldMkLst>
          <pc:docMk/>
          <pc:sldMk cId="3313802318" sldId="284"/>
        </pc:sldMkLst>
      </pc:sldChg>
    </pc:docChg>
  </pc:docChgLst>
  <pc:docChgLst>
    <pc:chgData name="Kulinich Bohdan" userId="48e65c9f34e137d0" providerId="LiveId" clId="{D78F5C5C-F5FB-FD41-AF5D-034CB969769F}"/>
    <pc:docChg chg="undo redo custSel addSld delSld modSld sldOrd">
      <pc:chgData name="Kulinich Bohdan" userId="48e65c9f34e137d0" providerId="LiveId" clId="{D78F5C5C-F5FB-FD41-AF5D-034CB969769F}" dt="2023-06-13T11:39:48.990" v="5241"/>
      <pc:docMkLst>
        <pc:docMk/>
      </pc:docMkLst>
      <pc:sldChg chg="addSp delSp modSp mod delAnim modAnim">
        <pc:chgData name="Kulinich Bohdan" userId="48e65c9f34e137d0" providerId="LiveId" clId="{D78F5C5C-F5FB-FD41-AF5D-034CB969769F}" dt="2023-06-08T16:02:01.426" v="2138" actId="1035"/>
        <pc:sldMkLst>
          <pc:docMk/>
          <pc:sldMk cId="1429824012" sldId="274"/>
        </pc:sldMkLst>
        <pc:spChg chg="mod modVis">
          <ac:chgData name="Kulinich Bohdan" userId="48e65c9f34e137d0" providerId="LiveId" clId="{D78F5C5C-F5FB-FD41-AF5D-034CB969769F}" dt="2023-06-08T15:55:28.410" v="2077" actId="1076"/>
          <ac:spMkLst>
            <pc:docMk/>
            <pc:sldMk cId="1429824012" sldId="274"/>
            <ac:spMk id="6" creationId="{FD0D8298-23E7-70F1-0304-830F58997F3C}"/>
          </ac:spMkLst>
        </pc:spChg>
        <pc:spChg chg="mod">
          <ac:chgData name="Kulinich Bohdan" userId="48e65c9f34e137d0" providerId="LiveId" clId="{D78F5C5C-F5FB-FD41-AF5D-034CB969769F}" dt="2023-06-08T16:02:01.426" v="2138" actId="1035"/>
          <ac:spMkLst>
            <pc:docMk/>
            <pc:sldMk cId="1429824012" sldId="274"/>
            <ac:spMk id="11" creationId="{1AB27005-A200-A9B5-8D38-C999F5F8744D}"/>
          </ac:spMkLst>
        </pc:spChg>
        <pc:spChg chg="mod">
          <ac:chgData name="Kulinich Bohdan" userId="48e65c9f34e137d0" providerId="LiveId" clId="{D78F5C5C-F5FB-FD41-AF5D-034CB969769F}" dt="2023-06-08T15:55:34.081" v="2093" actId="1036"/>
          <ac:spMkLst>
            <pc:docMk/>
            <pc:sldMk cId="1429824012" sldId="274"/>
            <ac:spMk id="12" creationId="{1D0DF7A3-C89C-3009-F215-C12CA62E7791}"/>
          </ac:spMkLst>
        </pc:spChg>
        <pc:picChg chg="add mod">
          <ac:chgData name="Kulinich Bohdan" userId="48e65c9f34e137d0" providerId="LiveId" clId="{D78F5C5C-F5FB-FD41-AF5D-034CB969769F}" dt="2023-06-08T15:55:11.233" v="2053" actId="555"/>
          <ac:picMkLst>
            <pc:docMk/>
            <pc:sldMk cId="1429824012" sldId="274"/>
            <ac:picMk id="3" creationId="{F85E753C-6DC2-41E6-9DCA-BFAB36F022CA}"/>
          </ac:picMkLst>
        </pc:picChg>
        <pc:picChg chg="del">
          <ac:chgData name="Kulinich Bohdan" userId="48e65c9f34e137d0" providerId="LiveId" clId="{D78F5C5C-F5FB-FD41-AF5D-034CB969769F}" dt="2023-06-04T11:19:21.670" v="73" actId="478"/>
          <ac:picMkLst>
            <pc:docMk/>
            <pc:sldMk cId="1429824012" sldId="274"/>
            <ac:picMk id="7" creationId="{958DD825-F559-A218-3E7F-39819911C329}"/>
          </ac:picMkLst>
        </pc:picChg>
        <pc:picChg chg="mod">
          <ac:chgData name="Kulinich Bohdan" userId="48e65c9f34e137d0" providerId="LiveId" clId="{D78F5C5C-F5FB-FD41-AF5D-034CB969769F}" dt="2023-06-08T15:55:42.089" v="2112" actId="1076"/>
          <ac:picMkLst>
            <pc:docMk/>
            <pc:sldMk cId="1429824012" sldId="274"/>
            <ac:picMk id="8" creationId="{42C9B46A-4CDB-9E7A-1D1F-0081C7739207}"/>
          </ac:picMkLst>
        </pc:picChg>
        <pc:picChg chg="mod">
          <ac:chgData name="Kulinich Bohdan" userId="48e65c9f34e137d0" providerId="LiveId" clId="{D78F5C5C-F5FB-FD41-AF5D-034CB969769F}" dt="2023-06-08T15:55:38.978" v="2110" actId="1038"/>
          <ac:picMkLst>
            <pc:docMk/>
            <pc:sldMk cId="1429824012" sldId="274"/>
            <ac:picMk id="10" creationId="{3E346A3B-83A2-741D-456F-20E08EA7789C}"/>
          </ac:picMkLst>
        </pc:picChg>
      </pc:sldChg>
      <pc:sldChg chg="addSp delSp modSp mod setBg delAnim modAnim">
        <pc:chgData name="Kulinich Bohdan" userId="48e65c9f34e137d0" providerId="LiveId" clId="{D78F5C5C-F5FB-FD41-AF5D-034CB969769F}" dt="2023-06-12T18:17:15.999" v="5232"/>
        <pc:sldMkLst>
          <pc:docMk/>
          <pc:sldMk cId="2154405015" sldId="276"/>
        </pc:sldMkLst>
        <pc:spChg chg="add mod">
          <ac:chgData name="Kulinich Bohdan" userId="48e65c9f34e137d0" providerId="LiveId" clId="{D78F5C5C-F5FB-FD41-AF5D-034CB969769F}" dt="2023-06-12T08:23:06.017" v="4256" actId="207"/>
          <ac:spMkLst>
            <pc:docMk/>
            <pc:sldMk cId="2154405015" sldId="276"/>
            <ac:spMk id="2" creationId="{0CBDDF22-017D-88B8-2BB9-EED7F5434F3A}"/>
          </ac:spMkLst>
        </pc:spChg>
        <pc:spChg chg="del">
          <ac:chgData name="Kulinich Bohdan" userId="48e65c9f34e137d0" providerId="LiveId" clId="{D78F5C5C-F5FB-FD41-AF5D-034CB969769F}" dt="2023-06-12T08:19:53.525" v="4110" actId="478"/>
          <ac:spMkLst>
            <pc:docMk/>
            <pc:sldMk cId="2154405015" sldId="276"/>
            <ac:spMk id="21" creationId="{417F1C95-56E4-6224-7AFA-4B19585CA39C}"/>
          </ac:spMkLst>
        </pc:spChg>
        <pc:spChg chg="add mod">
          <ac:chgData name="Kulinich Bohdan" userId="48e65c9f34e137d0" providerId="LiveId" clId="{D78F5C5C-F5FB-FD41-AF5D-034CB969769F}" dt="2023-06-12T15:13:45.223" v="4411" actId="164"/>
          <ac:spMkLst>
            <pc:docMk/>
            <pc:sldMk cId="2154405015" sldId="276"/>
            <ac:spMk id="46" creationId="{61598DFF-3338-FD37-6667-56B42645A02B}"/>
          </ac:spMkLst>
        </pc:spChg>
        <pc:spChg chg="del">
          <ac:chgData name="Kulinich Bohdan" userId="48e65c9f34e137d0" providerId="LiveId" clId="{D78F5C5C-F5FB-FD41-AF5D-034CB969769F}" dt="2023-06-12T08:19:54.730" v="4111" actId="478"/>
          <ac:spMkLst>
            <pc:docMk/>
            <pc:sldMk cId="2154405015" sldId="276"/>
            <ac:spMk id="58" creationId="{26F1FED9-1986-656B-1D28-A72B6EB35E93}"/>
          </ac:spMkLst>
        </pc:spChg>
        <pc:spChg chg="mod">
          <ac:chgData name="Kulinich Bohdan" userId="48e65c9f34e137d0" providerId="LiveId" clId="{D78F5C5C-F5FB-FD41-AF5D-034CB969769F}" dt="2023-06-12T13:38:53.533" v="4258" actId="14100"/>
          <ac:spMkLst>
            <pc:docMk/>
            <pc:sldMk cId="2154405015" sldId="276"/>
            <ac:spMk id="59" creationId="{88D65319-E14E-8B9D-A4C5-8AFECF09E73B}"/>
          </ac:spMkLst>
        </pc:spChg>
        <pc:spChg chg="add mod">
          <ac:chgData name="Kulinich Bohdan" userId="48e65c9f34e137d0" providerId="LiveId" clId="{D78F5C5C-F5FB-FD41-AF5D-034CB969769F}" dt="2023-06-12T15:13:45.223" v="4411" actId="164"/>
          <ac:spMkLst>
            <pc:docMk/>
            <pc:sldMk cId="2154405015" sldId="276"/>
            <ac:spMk id="110" creationId="{317118E6-5979-3FD5-B8A5-91204701B21C}"/>
          </ac:spMkLst>
        </pc:spChg>
        <pc:spChg chg="add mod">
          <ac:chgData name="Kulinich Bohdan" userId="48e65c9f34e137d0" providerId="LiveId" clId="{D78F5C5C-F5FB-FD41-AF5D-034CB969769F}" dt="2023-06-12T15:13:45.223" v="4411" actId="164"/>
          <ac:spMkLst>
            <pc:docMk/>
            <pc:sldMk cId="2154405015" sldId="276"/>
            <ac:spMk id="111" creationId="{8B46AAE1-EAEA-928D-EA19-3C55056356D8}"/>
          </ac:spMkLst>
        </pc:spChg>
        <pc:spChg chg="add mod">
          <ac:chgData name="Kulinich Bohdan" userId="48e65c9f34e137d0" providerId="LiveId" clId="{D78F5C5C-F5FB-FD41-AF5D-034CB969769F}" dt="2023-06-12T15:13:45.223" v="4411" actId="164"/>
          <ac:spMkLst>
            <pc:docMk/>
            <pc:sldMk cId="2154405015" sldId="276"/>
            <ac:spMk id="112" creationId="{B13D9D05-C162-183D-62B2-201947945F17}"/>
          </ac:spMkLst>
        </pc:spChg>
        <pc:spChg chg="add mod">
          <ac:chgData name="Kulinich Bohdan" userId="48e65c9f34e137d0" providerId="LiveId" clId="{D78F5C5C-F5FB-FD41-AF5D-034CB969769F}" dt="2023-06-12T15:13:45.223" v="4411" actId="164"/>
          <ac:spMkLst>
            <pc:docMk/>
            <pc:sldMk cId="2154405015" sldId="276"/>
            <ac:spMk id="113" creationId="{7C65900D-85C7-520F-89AD-D5BFA1740566}"/>
          </ac:spMkLst>
        </pc:spChg>
        <pc:spChg chg="add mod">
          <ac:chgData name="Kulinich Bohdan" userId="48e65c9f34e137d0" providerId="LiveId" clId="{D78F5C5C-F5FB-FD41-AF5D-034CB969769F}" dt="2023-06-12T15:13:45.223" v="4411" actId="164"/>
          <ac:spMkLst>
            <pc:docMk/>
            <pc:sldMk cId="2154405015" sldId="276"/>
            <ac:spMk id="114" creationId="{DE079487-0A14-0505-5700-7798883B02F5}"/>
          </ac:spMkLst>
        </pc:spChg>
        <pc:spChg chg="add mod">
          <ac:chgData name="Kulinich Bohdan" userId="48e65c9f34e137d0" providerId="LiveId" clId="{D78F5C5C-F5FB-FD41-AF5D-034CB969769F}" dt="2023-06-12T15:13:45.223" v="4411" actId="164"/>
          <ac:spMkLst>
            <pc:docMk/>
            <pc:sldMk cId="2154405015" sldId="276"/>
            <ac:spMk id="119" creationId="{D637F15B-804D-1B7D-8C29-25B69947FF53}"/>
          </ac:spMkLst>
        </pc:spChg>
        <pc:spChg chg="add mod">
          <ac:chgData name="Kulinich Bohdan" userId="48e65c9f34e137d0" providerId="LiveId" clId="{D78F5C5C-F5FB-FD41-AF5D-034CB969769F}" dt="2023-06-12T15:13:45.223" v="4411" actId="164"/>
          <ac:spMkLst>
            <pc:docMk/>
            <pc:sldMk cId="2154405015" sldId="276"/>
            <ac:spMk id="120" creationId="{141644C7-6755-909D-EB50-C2C1093E8B4D}"/>
          </ac:spMkLst>
        </pc:spChg>
        <pc:spChg chg="add mod modVis">
          <ac:chgData name="Kulinich Bohdan" userId="48e65c9f34e137d0" providerId="LiveId" clId="{D78F5C5C-F5FB-FD41-AF5D-034CB969769F}" dt="2023-06-12T17:02:02.091" v="4817" actId="1076"/>
          <ac:spMkLst>
            <pc:docMk/>
            <pc:sldMk cId="2154405015" sldId="276"/>
            <ac:spMk id="122" creationId="{C86C39A4-B3AD-E884-7FB9-ACE37C3B4EC6}"/>
          </ac:spMkLst>
        </pc:spChg>
        <pc:grpChg chg="del">
          <ac:chgData name="Kulinich Bohdan" userId="48e65c9f34e137d0" providerId="LiveId" clId="{D78F5C5C-F5FB-FD41-AF5D-034CB969769F}" dt="2023-06-12T08:19:58.588" v="4112" actId="478"/>
          <ac:grpSpMkLst>
            <pc:docMk/>
            <pc:sldMk cId="2154405015" sldId="276"/>
            <ac:grpSpMk id="3" creationId="{55CD5A22-F53B-7DB8-7A8A-687CFD6A7045}"/>
          </ac:grpSpMkLst>
        </pc:grpChg>
        <pc:grpChg chg="del">
          <ac:chgData name="Kulinich Bohdan" userId="48e65c9f34e137d0" providerId="LiveId" clId="{D78F5C5C-F5FB-FD41-AF5D-034CB969769F}" dt="2023-06-12T08:19:58.588" v="4112" actId="478"/>
          <ac:grpSpMkLst>
            <pc:docMk/>
            <pc:sldMk cId="2154405015" sldId="276"/>
            <ac:grpSpMk id="22" creationId="{AC5EB9E4-AEB3-CBDA-B2B5-8C715D0B1A74}"/>
          </ac:grpSpMkLst>
        </pc:grpChg>
        <pc:grpChg chg="add del mod">
          <ac:chgData name="Kulinich Bohdan" userId="48e65c9f34e137d0" providerId="LiveId" clId="{D78F5C5C-F5FB-FD41-AF5D-034CB969769F}" dt="2023-06-12T13:42:18.467" v="4310" actId="478"/>
          <ac:grpSpMkLst>
            <pc:docMk/>
            <pc:sldMk cId="2154405015" sldId="276"/>
            <ac:grpSpMk id="44" creationId="{8FF2CC56-754B-3DB6-EFD3-51DEB51E18ED}"/>
          </ac:grpSpMkLst>
        </pc:grpChg>
        <pc:grpChg chg="add del mod">
          <ac:chgData name="Kulinich Bohdan" userId="48e65c9f34e137d0" providerId="LiveId" clId="{D78F5C5C-F5FB-FD41-AF5D-034CB969769F}" dt="2023-06-12T13:41:07.254" v="4289" actId="478"/>
          <ac:grpSpMkLst>
            <pc:docMk/>
            <pc:sldMk cId="2154405015" sldId="276"/>
            <ac:grpSpMk id="53" creationId="{FB12FD4A-8691-0923-F7E4-800DEFF411D6}"/>
          </ac:grpSpMkLst>
        </pc:grpChg>
        <pc:grpChg chg="add mod">
          <ac:chgData name="Kulinich Bohdan" userId="48e65c9f34e137d0" providerId="LiveId" clId="{D78F5C5C-F5FB-FD41-AF5D-034CB969769F}" dt="2023-06-12T13:41:05.611" v="4288" actId="164"/>
          <ac:grpSpMkLst>
            <pc:docMk/>
            <pc:sldMk cId="2154405015" sldId="276"/>
            <ac:grpSpMk id="60" creationId="{A1F87F21-19F9-802D-E55C-AD4396CD589E}"/>
          </ac:grpSpMkLst>
        </pc:grpChg>
        <pc:grpChg chg="add del mod">
          <ac:chgData name="Kulinich Bohdan" userId="48e65c9f34e137d0" providerId="LiveId" clId="{D78F5C5C-F5FB-FD41-AF5D-034CB969769F}" dt="2023-06-12T15:10:58.474" v="4339" actId="165"/>
          <ac:grpSpMkLst>
            <pc:docMk/>
            <pc:sldMk cId="2154405015" sldId="276"/>
            <ac:grpSpMk id="69" creationId="{815A90EF-5114-C851-E867-4F590EDBFF24}"/>
          </ac:grpSpMkLst>
        </pc:grpChg>
        <pc:grpChg chg="add del mod">
          <ac:chgData name="Kulinich Bohdan" userId="48e65c9f34e137d0" providerId="LiveId" clId="{D78F5C5C-F5FB-FD41-AF5D-034CB969769F}" dt="2023-06-12T15:10:27.121" v="4334" actId="165"/>
          <ac:grpSpMkLst>
            <pc:docMk/>
            <pc:sldMk cId="2154405015" sldId="276"/>
            <ac:grpSpMk id="81" creationId="{033930F1-FD66-7BBF-5A9F-2442ECF6360B}"/>
          </ac:grpSpMkLst>
        </pc:grpChg>
        <pc:grpChg chg="add mod">
          <ac:chgData name="Kulinich Bohdan" userId="48e65c9f34e137d0" providerId="LiveId" clId="{D78F5C5C-F5FB-FD41-AF5D-034CB969769F}" dt="2023-06-12T15:14:26.276" v="4412" actId="167"/>
          <ac:grpSpMkLst>
            <pc:docMk/>
            <pc:sldMk cId="2154405015" sldId="276"/>
            <ac:grpSpMk id="121" creationId="{1610141E-644B-F107-8DF8-A54026F2596B}"/>
          </ac:grpSpMkLst>
        </pc:grpChg>
        <pc:cxnChg chg="add mod">
          <ac:chgData name="Kulinich Bohdan" userId="48e65c9f34e137d0" providerId="LiveId" clId="{D78F5C5C-F5FB-FD41-AF5D-034CB969769F}" dt="2023-06-12T13:41:05.611" v="4288" actId="164"/>
          <ac:cxnSpMkLst>
            <pc:docMk/>
            <pc:sldMk cId="2154405015" sldId="276"/>
            <ac:cxnSpMk id="25" creationId="{325557F1-7078-1C11-6F4F-2CD657E7E2B1}"/>
          </ac:cxnSpMkLst>
        </pc:cxnChg>
        <pc:cxnChg chg="add mod">
          <ac:chgData name="Kulinich Bohdan" userId="48e65c9f34e137d0" providerId="LiveId" clId="{D78F5C5C-F5FB-FD41-AF5D-034CB969769F}" dt="2023-06-12T13:41:05.611" v="4288" actId="164"/>
          <ac:cxnSpMkLst>
            <pc:docMk/>
            <pc:sldMk cId="2154405015" sldId="276"/>
            <ac:cxnSpMk id="33" creationId="{FB452E20-51C8-B02B-9B02-5F3E2AFBD738}"/>
          </ac:cxnSpMkLst>
        </pc:cxnChg>
        <pc:cxnChg chg="add del mod">
          <ac:chgData name="Kulinich Bohdan" userId="48e65c9f34e137d0" providerId="LiveId" clId="{D78F5C5C-F5FB-FD41-AF5D-034CB969769F}" dt="2023-06-12T13:40:07.056" v="4271" actId="478"/>
          <ac:cxnSpMkLst>
            <pc:docMk/>
            <pc:sldMk cId="2154405015" sldId="276"/>
            <ac:cxnSpMk id="39" creationId="{CC57C0A7-6311-A076-9C9C-E417780A769A}"/>
          </ac:cxnSpMkLst>
        </pc:cxnChg>
        <pc:cxnChg chg="add del mod">
          <ac:chgData name="Kulinich Bohdan" userId="48e65c9f34e137d0" providerId="LiveId" clId="{D78F5C5C-F5FB-FD41-AF5D-034CB969769F}" dt="2023-06-12T13:40:04.132" v="4270" actId="478"/>
          <ac:cxnSpMkLst>
            <pc:docMk/>
            <pc:sldMk cId="2154405015" sldId="276"/>
            <ac:cxnSpMk id="43" creationId="{291ABB1D-AEEF-5876-A9C4-A31FBC3A0EB1}"/>
          </ac:cxnSpMkLst>
        </pc:cxnChg>
        <pc:cxnChg chg="mod">
          <ac:chgData name="Kulinich Bohdan" userId="48e65c9f34e137d0" providerId="LiveId" clId="{D78F5C5C-F5FB-FD41-AF5D-034CB969769F}" dt="2023-06-12T13:41:05.611" v="4288" actId="164"/>
          <ac:cxnSpMkLst>
            <pc:docMk/>
            <pc:sldMk cId="2154405015" sldId="276"/>
            <ac:cxnSpMk id="55" creationId="{C4426D8F-B23F-2498-A705-F3D449599005}"/>
          </ac:cxnSpMkLst>
        </pc:cxnChg>
        <pc:cxnChg chg="mod">
          <ac:chgData name="Kulinich Bohdan" userId="48e65c9f34e137d0" providerId="LiveId" clId="{D78F5C5C-F5FB-FD41-AF5D-034CB969769F}" dt="2023-06-12T13:41:05.611" v="4288" actId="164"/>
          <ac:cxnSpMkLst>
            <pc:docMk/>
            <pc:sldMk cId="2154405015" sldId="276"/>
            <ac:cxnSpMk id="57" creationId="{56B05AD5-666D-8CB6-E13C-FF31B9D9034F}"/>
          </ac:cxnSpMkLst>
        </pc:cxnChg>
        <pc:cxnChg chg="add mod">
          <ac:chgData name="Kulinich Bohdan" userId="48e65c9f34e137d0" providerId="LiveId" clId="{D78F5C5C-F5FB-FD41-AF5D-034CB969769F}" dt="2023-06-12T15:13:45.223" v="4411" actId="164"/>
          <ac:cxnSpMkLst>
            <pc:docMk/>
            <pc:sldMk cId="2154405015" sldId="276"/>
            <ac:cxnSpMk id="61" creationId="{B986FC83-815F-B702-04FB-1BB794B91AFD}"/>
          </ac:cxnSpMkLst>
        </pc:cxnChg>
        <pc:cxnChg chg="add mod">
          <ac:chgData name="Kulinich Bohdan" userId="48e65c9f34e137d0" providerId="LiveId" clId="{D78F5C5C-F5FB-FD41-AF5D-034CB969769F}" dt="2023-06-12T15:13:45.223" v="4411" actId="164"/>
          <ac:cxnSpMkLst>
            <pc:docMk/>
            <pc:sldMk cId="2154405015" sldId="276"/>
            <ac:cxnSpMk id="62" creationId="{222138FB-C3DB-6875-7EEF-B38D917F5878}"/>
          </ac:cxnSpMkLst>
        </pc:cxnChg>
        <pc:cxnChg chg="add del mod">
          <ac:chgData name="Kulinich Bohdan" userId="48e65c9f34e137d0" providerId="LiveId" clId="{D78F5C5C-F5FB-FD41-AF5D-034CB969769F}" dt="2023-06-12T15:13:45.223" v="4411" actId="164"/>
          <ac:cxnSpMkLst>
            <pc:docMk/>
            <pc:sldMk cId="2154405015" sldId="276"/>
            <ac:cxnSpMk id="65" creationId="{60D475EF-997F-038A-4064-19DB2EA82A42}"/>
          </ac:cxnSpMkLst>
        </pc:cxnChg>
        <pc:cxnChg chg="add mod topLvl">
          <ac:chgData name="Kulinich Bohdan" userId="48e65c9f34e137d0" providerId="LiveId" clId="{D78F5C5C-F5FB-FD41-AF5D-034CB969769F}" dt="2023-06-12T15:13:45.223" v="4411" actId="164"/>
          <ac:cxnSpMkLst>
            <pc:docMk/>
            <pc:sldMk cId="2154405015" sldId="276"/>
            <ac:cxnSpMk id="67" creationId="{ED8D50A7-6A67-D56A-A39D-72F80239EBC1}"/>
          </ac:cxnSpMkLst>
        </pc:cxnChg>
        <pc:cxnChg chg="add mod topLvl">
          <ac:chgData name="Kulinich Bohdan" userId="48e65c9f34e137d0" providerId="LiveId" clId="{D78F5C5C-F5FB-FD41-AF5D-034CB969769F}" dt="2023-06-12T15:13:45.223" v="4411" actId="164"/>
          <ac:cxnSpMkLst>
            <pc:docMk/>
            <pc:sldMk cId="2154405015" sldId="276"/>
            <ac:cxnSpMk id="68" creationId="{C3B10122-D783-D8A5-5184-3B7A3D2721B9}"/>
          </ac:cxnSpMkLst>
        </pc:cxnChg>
        <pc:cxnChg chg="add del mod">
          <ac:chgData name="Kulinich Bohdan" userId="48e65c9f34e137d0" providerId="LiveId" clId="{D78F5C5C-F5FB-FD41-AF5D-034CB969769F}" dt="2023-06-12T15:09:45.403" v="4324" actId="478"/>
          <ac:cxnSpMkLst>
            <pc:docMk/>
            <pc:sldMk cId="2154405015" sldId="276"/>
            <ac:cxnSpMk id="71" creationId="{10A7EBE7-28E6-DF80-EEE8-0944D4BBDC8B}"/>
          </ac:cxnSpMkLst>
        </pc:cxnChg>
        <pc:cxnChg chg="add mod">
          <ac:chgData name="Kulinich Bohdan" userId="48e65c9f34e137d0" providerId="LiveId" clId="{D78F5C5C-F5FB-FD41-AF5D-034CB969769F}" dt="2023-06-12T15:13:45.223" v="4411" actId="164"/>
          <ac:cxnSpMkLst>
            <pc:docMk/>
            <pc:sldMk cId="2154405015" sldId="276"/>
            <ac:cxnSpMk id="75" creationId="{2A3DF6FB-826F-DEF2-1B83-FB68285B8797}"/>
          </ac:cxnSpMkLst>
        </pc:cxnChg>
        <pc:cxnChg chg="add mod">
          <ac:chgData name="Kulinich Bohdan" userId="48e65c9f34e137d0" providerId="LiveId" clId="{D78F5C5C-F5FB-FD41-AF5D-034CB969769F}" dt="2023-06-12T15:13:45.223" v="4411" actId="164"/>
          <ac:cxnSpMkLst>
            <pc:docMk/>
            <pc:sldMk cId="2154405015" sldId="276"/>
            <ac:cxnSpMk id="77" creationId="{559B1F8C-40B5-0C30-D198-AA1DEC4C613E}"/>
          </ac:cxnSpMkLst>
        </pc:cxnChg>
        <pc:cxnChg chg="mod topLvl">
          <ac:chgData name="Kulinich Bohdan" userId="48e65c9f34e137d0" providerId="LiveId" clId="{D78F5C5C-F5FB-FD41-AF5D-034CB969769F}" dt="2023-06-12T15:13:45.223" v="4411" actId="164"/>
          <ac:cxnSpMkLst>
            <pc:docMk/>
            <pc:sldMk cId="2154405015" sldId="276"/>
            <ac:cxnSpMk id="82" creationId="{EA8893C5-A281-CED1-2655-24ECD9B124D4}"/>
          </ac:cxnSpMkLst>
        </pc:cxnChg>
        <pc:cxnChg chg="mod topLvl">
          <ac:chgData name="Kulinich Bohdan" userId="48e65c9f34e137d0" providerId="LiveId" clId="{D78F5C5C-F5FB-FD41-AF5D-034CB969769F}" dt="2023-06-12T15:13:45.223" v="4411" actId="164"/>
          <ac:cxnSpMkLst>
            <pc:docMk/>
            <pc:sldMk cId="2154405015" sldId="276"/>
            <ac:cxnSpMk id="86" creationId="{9D5E1715-CE4B-8C34-5518-4E61A1546AF4}"/>
          </ac:cxnSpMkLst>
        </pc:cxnChg>
      </pc:sldChg>
      <pc:sldChg chg="addSp delSp modSp mod setBg delAnim modAnim">
        <pc:chgData name="Kulinich Bohdan" userId="48e65c9f34e137d0" providerId="LiveId" clId="{D78F5C5C-F5FB-FD41-AF5D-034CB969769F}" dt="2023-06-12T18:17:26.289" v="5233"/>
        <pc:sldMkLst>
          <pc:docMk/>
          <pc:sldMk cId="288857224" sldId="277"/>
        </pc:sldMkLst>
        <pc:spChg chg="mod">
          <ac:chgData name="Kulinich Bohdan" userId="48e65c9f34e137d0" providerId="LiveId" clId="{D78F5C5C-F5FB-FD41-AF5D-034CB969769F}" dt="2023-06-12T15:28:07.589" v="4595" actId="207"/>
          <ac:spMkLst>
            <pc:docMk/>
            <pc:sldMk cId="288857224" sldId="277"/>
            <ac:spMk id="3" creationId="{18F97096-E007-F3CD-BBD3-3191C72BF316}"/>
          </ac:spMkLst>
        </pc:spChg>
        <pc:spChg chg="mod">
          <ac:chgData name="Kulinich Bohdan" userId="48e65c9f34e137d0" providerId="LiveId" clId="{D78F5C5C-F5FB-FD41-AF5D-034CB969769F}" dt="2023-06-12T15:28:15.777" v="4596" actId="207"/>
          <ac:spMkLst>
            <pc:docMk/>
            <pc:sldMk cId="288857224" sldId="277"/>
            <ac:spMk id="4" creationId="{4E4A70BA-B3B8-7D31-2333-BE9D1AF01002}"/>
          </ac:spMkLst>
        </pc:spChg>
        <pc:spChg chg="del">
          <ac:chgData name="Kulinich Bohdan" userId="48e65c9f34e137d0" providerId="LiveId" clId="{D78F5C5C-F5FB-FD41-AF5D-034CB969769F}" dt="2023-06-12T15:25:35.502" v="4432" actId="478"/>
          <ac:spMkLst>
            <pc:docMk/>
            <pc:sldMk cId="288857224" sldId="277"/>
            <ac:spMk id="5" creationId="{B795BC22-3797-2FD7-1A4C-06ACF835EE2F}"/>
          </ac:spMkLst>
        </pc:spChg>
        <pc:spChg chg="del mod topLvl">
          <ac:chgData name="Kulinich Bohdan" userId="48e65c9f34e137d0" providerId="LiveId" clId="{D78F5C5C-F5FB-FD41-AF5D-034CB969769F}" dt="2023-06-12T16:50:46.465" v="4663" actId="478"/>
          <ac:spMkLst>
            <pc:docMk/>
            <pc:sldMk cId="288857224" sldId="277"/>
            <ac:spMk id="9" creationId="{2DF0090A-94C5-218A-1EA7-200ABE1BE67F}"/>
          </ac:spMkLst>
        </pc:spChg>
        <pc:spChg chg="del">
          <ac:chgData name="Kulinich Bohdan" userId="48e65c9f34e137d0" providerId="LiveId" clId="{D78F5C5C-F5FB-FD41-AF5D-034CB969769F}" dt="2023-06-12T15:25:35.502" v="4432" actId="478"/>
          <ac:spMkLst>
            <pc:docMk/>
            <pc:sldMk cId="288857224" sldId="277"/>
            <ac:spMk id="21" creationId="{7D671362-6658-7658-7C8D-E2C9F44934C8}"/>
          </ac:spMkLst>
        </pc:spChg>
        <pc:spChg chg="del">
          <ac:chgData name="Kulinich Bohdan" userId="48e65c9f34e137d0" providerId="LiveId" clId="{D78F5C5C-F5FB-FD41-AF5D-034CB969769F}" dt="2023-06-12T15:25:35.502" v="4432" actId="478"/>
          <ac:spMkLst>
            <pc:docMk/>
            <pc:sldMk cId="288857224" sldId="277"/>
            <ac:spMk id="22" creationId="{9C35E251-7689-266F-4BB9-470D8CCB03D8}"/>
          </ac:spMkLst>
        </pc:spChg>
        <pc:spChg chg="del">
          <ac:chgData name="Kulinich Bohdan" userId="48e65c9f34e137d0" providerId="LiveId" clId="{D78F5C5C-F5FB-FD41-AF5D-034CB969769F}" dt="2023-06-12T15:25:35.502" v="4432" actId="478"/>
          <ac:spMkLst>
            <pc:docMk/>
            <pc:sldMk cId="288857224" sldId="277"/>
            <ac:spMk id="23" creationId="{CFC0FA8C-6B04-A4E0-57F2-0B761A99398A}"/>
          </ac:spMkLst>
        </pc:spChg>
        <pc:spChg chg="del mod topLvl">
          <ac:chgData name="Kulinich Bohdan" userId="48e65c9f34e137d0" providerId="LiveId" clId="{D78F5C5C-F5FB-FD41-AF5D-034CB969769F}" dt="2023-06-12T16:46:40.190" v="4606" actId="478"/>
          <ac:spMkLst>
            <pc:docMk/>
            <pc:sldMk cId="288857224" sldId="277"/>
            <ac:spMk id="24" creationId="{BCA1DF20-2E0D-F863-A8A6-2C37B3473CF0}"/>
          </ac:spMkLst>
        </pc:spChg>
        <pc:spChg chg="del">
          <ac:chgData name="Kulinich Bohdan" userId="48e65c9f34e137d0" providerId="LiveId" clId="{D78F5C5C-F5FB-FD41-AF5D-034CB969769F}" dt="2023-06-12T15:25:35.502" v="4432" actId="478"/>
          <ac:spMkLst>
            <pc:docMk/>
            <pc:sldMk cId="288857224" sldId="277"/>
            <ac:spMk id="25" creationId="{06067C17-3F4B-BB02-6FB6-27406F32EBDF}"/>
          </ac:spMkLst>
        </pc:spChg>
        <pc:spChg chg="del">
          <ac:chgData name="Kulinich Bohdan" userId="48e65c9f34e137d0" providerId="LiveId" clId="{D78F5C5C-F5FB-FD41-AF5D-034CB969769F}" dt="2023-06-12T15:25:35.502" v="4432" actId="478"/>
          <ac:spMkLst>
            <pc:docMk/>
            <pc:sldMk cId="288857224" sldId="277"/>
            <ac:spMk id="26" creationId="{94699537-4DD3-EEC4-3B1C-2DCD862D4634}"/>
          </ac:spMkLst>
        </pc:spChg>
        <pc:spChg chg="del">
          <ac:chgData name="Kulinich Bohdan" userId="48e65c9f34e137d0" providerId="LiveId" clId="{D78F5C5C-F5FB-FD41-AF5D-034CB969769F}" dt="2023-06-12T15:25:35.502" v="4432" actId="478"/>
          <ac:spMkLst>
            <pc:docMk/>
            <pc:sldMk cId="288857224" sldId="277"/>
            <ac:spMk id="27" creationId="{628160C9-BED0-F395-33BA-25ABC4C2CEA1}"/>
          </ac:spMkLst>
        </pc:spChg>
        <pc:spChg chg="del">
          <ac:chgData name="Kulinich Bohdan" userId="48e65c9f34e137d0" providerId="LiveId" clId="{D78F5C5C-F5FB-FD41-AF5D-034CB969769F}" dt="2023-06-12T15:25:35.502" v="4432" actId="478"/>
          <ac:spMkLst>
            <pc:docMk/>
            <pc:sldMk cId="288857224" sldId="277"/>
            <ac:spMk id="29" creationId="{2A428E12-95DD-87DB-B417-9ABB8923139B}"/>
          </ac:spMkLst>
        </pc:spChg>
        <pc:spChg chg="del">
          <ac:chgData name="Kulinich Bohdan" userId="48e65c9f34e137d0" providerId="LiveId" clId="{D78F5C5C-F5FB-FD41-AF5D-034CB969769F}" dt="2023-06-12T15:25:35.502" v="4432" actId="478"/>
          <ac:spMkLst>
            <pc:docMk/>
            <pc:sldMk cId="288857224" sldId="277"/>
            <ac:spMk id="30" creationId="{346D0E6C-FD86-8703-8CE0-997D5A804C2A}"/>
          </ac:spMkLst>
        </pc:spChg>
        <pc:spChg chg="del">
          <ac:chgData name="Kulinich Bohdan" userId="48e65c9f34e137d0" providerId="LiveId" clId="{D78F5C5C-F5FB-FD41-AF5D-034CB969769F}" dt="2023-06-12T15:25:35.502" v="4432" actId="478"/>
          <ac:spMkLst>
            <pc:docMk/>
            <pc:sldMk cId="288857224" sldId="277"/>
            <ac:spMk id="31" creationId="{A43B64F2-E3F1-F8D1-DA35-F08C48721897}"/>
          </ac:spMkLst>
        </pc:spChg>
        <pc:spChg chg="del">
          <ac:chgData name="Kulinich Bohdan" userId="48e65c9f34e137d0" providerId="LiveId" clId="{D78F5C5C-F5FB-FD41-AF5D-034CB969769F}" dt="2023-06-12T15:25:35.502" v="4432" actId="478"/>
          <ac:spMkLst>
            <pc:docMk/>
            <pc:sldMk cId="288857224" sldId="277"/>
            <ac:spMk id="32" creationId="{803EF673-F050-2F3C-0000-FDC5DD463861}"/>
          </ac:spMkLst>
        </pc:spChg>
        <pc:spChg chg="del mod topLvl">
          <ac:chgData name="Kulinich Bohdan" userId="48e65c9f34e137d0" providerId="LiveId" clId="{D78F5C5C-F5FB-FD41-AF5D-034CB969769F}" dt="2023-06-12T16:46:34.512" v="4602" actId="478"/>
          <ac:spMkLst>
            <pc:docMk/>
            <pc:sldMk cId="288857224" sldId="277"/>
            <ac:spMk id="54" creationId="{5EA815F5-489A-6358-B368-9AF12ED1E2AD}"/>
          </ac:spMkLst>
        </pc:spChg>
        <pc:spChg chg="del mod topLvl">
          <ac:chgData name="Kulinich Bohdan" userId="48e65c9f34e137d0" providerId="LiveId" clId="{D78F5C5C-F5FB-FD41-AF5D-034CB969769F}" dt="2023-06-12T16:46:36.255" v="4603" actId="478"/>
          <ac:spMkLst>
            <pc:docMk/>
            <pc:sldMk cId="288857224" sldId="277"/>
            <ac:spMk id="56" creationId="{C2FC46AB-B000-FD4F-F8A9-592012288DED}"/>
          </ac:spMkLst>
        </pc:spChg>
        <pc:spChg chg="del mod topLvl">
          <ac:chgData name="Kulinich Bohdan" userId="48e65c9f34e137d0" providerId="LiveId" clId="{D78F5C5C-F5FB-FD41-AF5D-034CB969769F}" dt="2023-06-12T16:46:42.327" v="4608" actId="478"/>
          <ac:spMkLst>
            <pc:docMk/>
            <pc:sldMk cId="288857224" sldId="277"/>
            <ac:spMk id="57" creationId="{54BE9516-97EE-D950-58A1-1D902ED79F84}"/>
          </ac:spMkLst>
        </pc:spChg>
        <pc:spChg chg="del mod topLvl">
          <ac:chgData name="Kulinich Bohdan" userId="48e65c9f34e137d0" providerId="LiveId" clId="{D78F5C5C-F5FB-FD41-AF5D-034CB969769F}" dt="2023-06-12T16:46:40.190" v="4606" actId="478"/>
          <ac:spMkLst>
            <pc:docMk/>
            <pc:sldMk cId="288857224" sldId="277"/>
            <ac:spMk id="59" creationId="{D54C45FE-820E-57B4-A8D7-DB6799F722A1}"/>
          </ac:spMkLst>
        </pc:spChg>
        <pc:spChg chg="del mod topLvl">
          <ac:chgData name="Kulinich Bohdan" userId="48e65c9f34e137d0" providerId="LiveId" clId="{D78F5C5C-F5FB-FD41-AF5D-034CB969769F}" dt="2023-06-12T16:46:38.698" v="4605" actId="478"/>
          <ac:spMkLst>
            <pc:docMk/>
            <pc:sldMk cId="288857224" sldId="277"/>
            <ac:spMk id="60" creationId="{801E387D-294E-6D5A-60A9-145AC729F39C}"/>
          </ac:spMkLst>
        </pc:spChg>
        <pc:spChg chg="del mod topLvl">
          <ac:chgData name="Kulinich Bohdan" userId="48e65c9f34e137d0" providerId="LiveId" clId="{D78F5C5C-F5FB-FD41-AF5D-034CB969769F}" dt="2023-06-12T16:46:36.255" v="4603" actId="478"/>
          <ac:spMkLst>
            <pc:docMk/>
            <pc:sldMk cId="288857224" sldId="277"/>
            <ac:spMk id="63" creationId="{040C6968-87CE-1214-16C8-11C01A383CCC}"/>
          </ac:spMkLst>
        </pc:spChg>
        <pc:spChg chg="add del mod">
          <ac:chgData name="Kulinich Bohdan" userId="48e65c9f34e137d0" providerId="LiveId" clId="{D78F5C5C-F5FB-FD41-AF5D-034CB969769F}" dt="2023-06-12T16:46:24.747" v="4598" actId="478"/>
          <ac:spMkLst>
            <pc:docMk/>
            <pc:sldMk cId="288857224" sldId="277"/>
            <ac:spMk id="65" creationId="{61F378CD-4FCE-D5DD-9909-7762EE502965}"/>
          </ac:spMkLst>
        </pc:spChg>
        <pc:spChg chg="del">
          <ac:chgData name="Kulinich Bohdan" userId="48e65c9f34e137d0" providerId="LiveId" clId="{D78F5C5C-F5FB-FD41-AF5D-034CB969769F}" dt="2023-06-12T15:25:32.803" v="4431" actId="478"/>
          <ac:spMkLst>
            <pc:docMk/>
            <pc:sldMk cId="288857224" sldId="277"/>
            <ac:spMk id="90" creationId="{079E00CA-75F2-8FBA-DC4A-B27B7ACC1DEB}"/>
          </ac:spMkLst>
        </pc:spChg>
        <pc:spChg chg="del">
          <ac:chgData name="Kulinich Bohdan" userId="48e65c9f34e137d0" providerId="LiveId" clId="{D78F5C5C-F5FB-FD41-AF5D-034CB969769F}" dt="2023-06-12T15:25:32.803" v="4431" actId="478"/>
          <ac:spMkLst>
            <pc:docMk/>
            <pc:sldMk cId="288857224" sldId="277"/>
            <ac:spMk id="113" creationId="{BE365167-E2D4-DDB7-70C6-35392A14DD9E}"/>
          </ac:spMkLst>
        </pc:spChg>
        <pc:spChg chg="del">
          <ac:chgData name="Kulinich Bohdan" userId="48e65c9f34e137d0" providerId="LiveId" clId="{D78F5C5C-F5FB-FD41-AF5D-034CB969769F}" dt="2023-06-12T15:25:32.803" v="4431" actId="478"/>
          <ac:spMkLst>
            <pc:docMk/>
            <pc:sldMk cId="288857224" sldId="277"/>
            <ac:spMk id="114" creationId="{EBBE3F62-C4A4-F385-3D16-B1AF7FE79757}"/>
          </ac:spMkLst>
        </pc:spChg>
        <pc:spChg chg="del">
          <ac:chgData name="Kulinich Bohdan" userId="48e65c9f34e137d0" providerId="LiveId" clId="{D78F5C5C-F5FB-FD41-AF5D-034CB969769F}" dt="2023-06-12T15:25:32.803" v="4431" actId="478"/>
          <ac:spMkLst>
            <pc:docMk/>
            <pc:sldMk cId="288857224" sldId="277"/>
            <ac:spMk id="127" creationId="{3C0E762E-4108-2846-CEB0-F1F42BA138A1}"/>
          </ac:spMkLst>
        </pc:spChg>
        <pc:spChg chg="del">
          <ac:chgData name="Kulinich Bohdan" userId="48e65c9f34e137d0" providerId="LiveId" clId="{D78F5C5C-F5FB-FD41-AF5D-034CB969769F}" dt="2023-06-12T15:25:32.803" v="4431" actId="478"/>
          <ac:spMkLst>
            <pc:docMk/>
            <pc:sldMk cId="288857224" sldId="277"/>
            <ac:spMk id="128" creationId="{64B6A181-D34F-72D6-B53E-6CF74D1323CA}"/>
          </ac:spMkLst>
        </pc:spChg>
        <pc:spChg chg="del">
          <ac:chgData name="Kulinich Bohdan" userId="48e65c9f34e137d0" providerId="LiveId" clId="{D78F5C5C-F5FB-FD41-AF5D-034CB969769F}" dt="2023-06-12T15:25:32.803" v="4431" actId="478"/>
          <ac:spMkLst>
            <pc:docMk/>
            <pc:sldMk cId="288857224" sldId="277"/>
            <ac:spMk id="129" creationId="{5FAD6A1C-6276-34A4-B267-0CFA5B7651A1}"/>
          </ac:spMkLst>
        </pc:spChg>
        <pc:spChg chg="del">
          <ac:chgData name="Kulinich Bohdan" userId="48e65c9f34e137d0" providerId="LiveId" clId="{D78F5C5C-F5FB-FD41-AF5D-034CB969769F}" dt="2023-06-12T15:25:32.803" v="4431" actId="478"/>
          <ac:spMkLst>
            <pc:docMk/>
            <pc:sldMk cId="288857224" sldId="277"/>
            <ac:spMk id="130" creationId="{A94C35BE-F003-3D7F-46A1-30DB0B9A50C1}"/>
          </ac:spMkLst>
        </pc:spChg>
        <pc:spChg chg="del">
          <ac:chgData name="Kulinich Bohdan" userId="48e65c9f34e137d0" providerId="LiveId" clId="{D78F5C5C-F5FB-FD41-AF5D-034CB969769F}" dt="2023-06-12T15:25:32.803" v="4431" actId="478"/>
          <ac:spMkLst>
            <pc:docMk/>
            <pc:sldMk cId="288857224" sldId="277"/>
            <ac:spMk id="131" creationId="{A8320DEB-266C-DF48-88FA-FF8DE45D449A}"/>
          </ac:spMkLst>
        </pc:spChg>
        <pc:spChg chg="del">
          <ac:chgData name="Kulinich Bohdan" userId="48e65c9f34e137d0" providerId="LiveId" clId="{D78F5C5C-F5FB-FD41-AF5D-034CB969769F}" dt="2023-06-12T15:25:32.803" v="4431" actId="478"/>
          <ac:spMkLst>
            <pc:docMk/>
            <pc:sldMk cId="288857224" sldId="277"/>
            <ac:spMk id="132" creationId="{4EB93F66-DF77-C1E6-44BD-6F1C1A881B54}"/>
          </ac:spMkLst>
        </pc:spChg>
        <pc:spChg chg="del">
          <ac:chgData name="Kulinich Bohdan" userId="48e65c9f34e137d0" providerId="LiveId" clId="{D78F5C5C-F5FB-FD41-AF5D-034CB969769F}" dt="2023-06-12T15:25:32.803" v="4431" actId="478"/>
          <ac:spMkLst>
            <pc:docMk/>
            <pc:sldMk cId="288857224" sldId="277"/>
            <ac:spMk id="133" creationId="{8B569A2A-3344-1BA1-E684-CB5FC30E1C91}"/>
          </ac:spMkLst>
        </pc:spChg>
        <pc:spChg chg="add mod">
          <ac:chgData name="Kulinich Bohdan" userId="48e65c9f34e137d0" providerId="LiveId" clId="{D78F5C5C-F5FB-FD41-AF5D-034CB969769F}" dt="2023-06-12T17:02:56.744" v="4832" actId="164"/>
          <ac:spMkLst>
            <pc:docMk/>
            <pc:sldMk cId="288857224" sldId="277"/>
            <ac:spMk id="147" creationId="{6861893D-9C82-FCE2-093A-977E9EB7C3E0}"/>
          </ac:spMkLst>
        </pc:spChg>
        <pc:spChg chg="add mod">
          <ac:chgData name="Kulinich Bohdan" userId="48e65c9f34e137d0" providerId="LiveId" clId="{D78F5C5C-F5FB-FD41-AF5D-034CB969769F}" dt="2023-06-12T17:02:56.744" v="4832" actId="164"/>
          <ac:spMkLst>
            <pc:docMk/>
            <pc:sldMk cId="288857224" sldId="277"/>
            <ac:spMk id="148" creationId="{18098997-064C-FA2C-087C-880CE822ED83}"/>
          </ac:spMkLst>
        </pc:spChg>
        <pc:spChg chg="add mod">
          <ac:chgData name="Kulinich Bohdan" userId="48e65c9f34e137d0" providerId="LiveId" clId="{D78F5C5C-F5FB-FD41-AF5D-034CB969769F}" dt="2023-06-12T17:02:56.744" v="4832" actId="164"/>
          <ac:spMkLst>
            <pc:docMk/>
            <pc:sldMk cId="288857224" sldId="277"/>
            <ac:spMk id="149" creationId="{C33D3B1E-6DAA-3787-28AA-0698F64C0904}"/>
          </ac:spMkLst>
        </pc:spChg>
        <pc:spChg chg="add mod">
          <ac:chgData name="Kulinich Bohdan" userId="48e65c9f34e137d0" providerId="LiveId" clId="{D78F5C5C-F5FB-FD41-AF5D-034CB969769F}" dt="2023-06-12T17:02:56.744" v="4832" actId="164"/>
          <ac:spMkLst>
            <pc:docMk/>
            <pc:sldMk cId="288857224" sldId="277"/>
            <ac:spMk id="150" creationId="{8F3647A1-3581-FA18-3A1F-5F59E690CC30}"/>
          </ac:spMkLst>
        </pc:spChg>
        <pc:spChg chg="add mod">
          <ac:chgData name="Kulinich Bohdan" userId="48e65c9f34e137d0" providerId="LiveId" clId="{D78F5C5C-F5FB-FD41-AF5D-034CB969769F}" dt="2023-06-12T17:02:56.744" v="4832" actId="164"/>
          <ac:spMkLst>
            <pc:docMk/>
            <pc:sldMk cId="288857224" sldId="277"/>
            <ac:spMk id="151" creationId="{E43A1297-2064-2D07-5C9A-01912E303222}"/>
          </ac:spMkLst>
        </pc:spChg>
        <pc:spChg chg="add mod">
          <ac:chgData name="Kulinich Bohdan" userId="48e65c9f34e137d0" providerId="LiveId" clId="{D78F5C5C-F5FB-FD41-AF5D-034CB969769F}" dt="2023-06-12T17:02:56.744" v="4832" actId="164"/>
          <ac:spMkLst>
            <pc:docMk/>
            <pc:sldMk cId="288857224" sldId="277"/>
            <ac:spMk id="152" creationId="{D254362F-49B9-E198-58F1-0FD00FDA494A}"/>
          </ac:spMkLst>
        </pc:spChg>
        <pc:spChg chg="add mod modVis">
          <ac:chgData name="Kulinich Bohdan" userId="48e65c9f34e137d0" providerId="LiveId" clId="{D78F5C5C-F5FB-FD41-AF5D-034CB969769F}" dt="2023-06-12T17:03:57.367" v="4848" actId="14429"/>
          <ac:spMkLst>
            <pc:docMk/>
            <pc:sldMk cId="288857224" sldId="277"/>
            <ac:spMk id="153" creationId="{027D9FFC-120C-7CA6-8C0D-F0539F67E751}"/>
          </ac:spMkLst>
        </pc:spChg>
        <pc:spChg chg="add del mod">
          <ac:chgData name="Kulinich Bohdan" userId="48e65c9f34e137d0" providerId="LiveId" clId="{D78F5C5C-F5FB-FD41-AF5D-034CB969769F}" dt="2023-06-12T17:47:33.358" v="4851"/>
          <ac:spMkLst>
            <pc:docMk/>
            <pc:sldMk cId="288857224" sldId="277"/>
            <ac:spMk id="155" creationId="{F99F2E5C-F664-2DAA-07F7-03B13F679A64}"/>
          </ac:spMkLst>
        </pc:spChg>
        <pc:grpChg chg="add del mod">
          <ac:chgData name="Kulinich Bohdan" userId="48e65c9f34e137d0" providerId="LiveId" clId="{D78F5C5C-F5FB-FD41-AF5D-034CB969769F}" dt="2023-06-12T16:46:32.733" v="4601" actId="165"/>
          <ac:grpSpMkLst>
            <pc:docMk/>
            <pc:sldMk cId="288857224" sldId="277"/>
            <ac:grpSpMk id="7" creationId="{3FB88EDF-1308-809D-E548-3B1B8BB675B2}"/>
          </ac:grpSpMkLst>
        </pc:grpChg>
        <pc:grpChg chg="add del mod">
          <ac:chgData name="Kulinich Bohdan" userId="48e65c9f34e137d0" providerId="LiveId" clId="{D78F5C5C-F5FB-FD41-AF5D-034CB969769F}" dt="2023-06-12T16:52:14.597" v="4675" actId="165"/>
          <ac:grpSpMkLst>
            <pc:docMk/>
            <pc:sldMk cId="288857224" sldId="277"/>
            <ac:grpSpMk id="105" creationId="{7084E5A5-E930-E9EB-68E1-D41C7EF0B175}"/>
          </ac:grpSpMkLst>
        </pc:grpChg>
        <pc:grpChg chg="add mod">
          <ac:chgData name="Kulinich Bohdan" userId="48e65c9f34e137d0" providerId="LiveId" clId="{D78F5C5C-F5FB-FD41-AF5D-034CB969769F}" dt="2023-06-12T17:02:56.744" v="4832" actId="164"/>
          <ac:grpSpMkLst>
            <pc:docMk/>
            <pc:sldMk cId="288857224" sldId="277"/>
            <ac:grpSpMk id="146" creationId="{57F0F39F-1C9F-FDA6-8A81-B217652CDA22}"/>
          </ac:grpSpMkLst>
        </pc:grpChg>
        <pc:grpChg chg="add mod">
          <ac:chgData name="Kulinich Bohdan" userId="48e65c9f34e137d0" providerId="LiveId" clId="{D78F5C5C-F5FB-FD41-AF5D-034CB969769F}" dt="2023-06-12T17:03:01.680" v="4835" actId="167"/>
          <ac:grpSpMkLst>
            <pc:docMk/>
            <pc:sldMk cId="288857224" sldId="277"/>
            <ac:grpSpMk id="154" creationId="{4AD49298-C324-A63B-2C0D-4F029BF8B4BB}"/>
          </ac:grpSpMkLst>
        </pc:grpChg>
        <pc:picChg chg="mod modVis">
          <ac:chgData name="Kulinich Bohdan" userId="48e65c9f34e137d0" providerId="LiveId" clId="{D78F5C5C-F5FB-FD41-AF5D-034CB969769F}" dt="2023-06-12T17:02:49.348" v="4830" actId="14430"/>
          <ac:picMkLst>
            <pc:docMk/>
            <pc:sldMk cId="288857224" sldId="277"/>
            <ac:picMk id="28" creationId="{2FFCA17B-1BFC-FE55-D722-2815AC7A6944}"/>
          </ac:picMkLst>
        </pc:picChg>
        <pc:cxnChg chg="del">
          <ac:chgData name="Kulinich Bohdan" userId="48e65c9f34e137d0" providerId="LiveId" clId="{D78F5C5C-F5FB-FD41-AF5D-034CB969769F}" dt="2023-06-12T15:25:35.502" v="4432" actId="478"/>
          <ac:cxnSpMkLst>
            <pc:docMk/>
            <pc:sldMk cId="288857224" sldId="277"/>
            <ac:cxnSpMk id="6" creationId="{A6075B73-8296-C15B-B3AA-8CE2D7F1E464}"/>
          </ac:cxnSpMkLst>
        </pc:cxnChg>
        <pc:cxnChg chg="del">
          <ac:chgData name="Kulinich Bohdan" userId="48e65c9f34e137d0" providerId="LiveId" clId="{D78F5C5C-F5FB-FD41-AF5D-034CB969769F}" dt="2023-06-12T15:25:35.502" v="4432" actId="478"/>
          <ac:cxnSpMkLst>
            <pc:docMk/>
            <pc:sldMk cId="288857224" sldId="277"/>
            <ac:cxnSpMk id="8" creationId="{25FF0A4B-B35F-A83F-A4AE-0CEC8B087E4A}"/>
          </ac:cxnSpMkLst>
        </pc:cxnChg>
        <pc:cxnChg chg="del mod">
          <ac:chgData name="Kulinich Bohdan" userId="48e65c9f34e137d0" providerId="LiveId" clId="{D78F5C5C-F5FB-FD41-AF5D-034CB969769F}" dt="2023-06-12T16:46:29.917" v="4600" actId="478"/>
          <ac:cxnSpMkLst>
            <pc:docMk/>
            <pc:sldMk cId="288857224" sldId="277"/>
            <ac:cxnSpMk id="10" creationId="{FD17FAD5-697D-E930-F62F-45FBB2216BE7}"/>
          </ac:cxnSpMkLst>
        </pc:cxnChg>
        <pc:cxnChg chg="del mod">
          <ac:chgData name="Kulinich Bohdan" userId="48e65c9f34e137d0" providerId="LiveId" clId="{D78F5C5C-F5FB-FD41-AF5D-034CB969769F}" dt="2023-06-12T16:46:27.511" v="4599" actId="478"/>
          <ac:cxnSpMkLst>
            <pc:docMk/>
            <pc:sldMk cId="288857224" sldId="277"/>
            <ac:cxnSpMk id="11" creationId="{FB6893CC-38AD-F6F8-53EF-BDC68D9573E3}"/>
          </ac:cxnSpMkLst>
        </pc:cxnChg>
        <pc:cxnChg chg="del">
          <ac:chgData name="Kulinich Bohdan" userId="48e65c9f34e137d0" providerId="LiveId" clId="{D78F5C5C-F5FB-FD41-AF5D-034CB969769F}" dt="2023-06-12T15:25:35.502" v="4432" actId="478"/>
          <ac:cxnSpMkLst>
            <pc:docMk/>
            <pc:sldMk cId="288857224" sldId="277"/>
            <ac:cxnSpMk id="12" creationId="{2B06CCCA-916D-74D5-63B6-A2B9E114BD33}"/>
          </ac:cxnSpMkLst>
        </pc:cxnChg>
        <pc:cxnChg chg="mod topLvl">
          <ac:chgData name="Kulinich Bohdan" userId="48e65c9f34e137d0" providerId="LiveId" clId="{D78F5C5C-F5FB-FD41-AF5D-034CB969769F}" dt="2023-06-12T16:59:33.501" v="4792" actId="164"/>
          <ac:cxnSpMkLst>
            <pc:docMk/>
            <pc:sldMk cId="288857224" sldId="277"/>
            <ac:cxnSpMk id="13" creationId="{361280B8-7ED7-5670-E7F9-E03089731F33}"/>
          </ac:cxnSpMkLst>
        </pc:cxnChg>
        <pc:cxnChg chg="del">
          <ac:chgData name="Kulinich Bohdan" userId="48e65c9f34e137d0" providerId="LiveId" clId="{D78F5C5C-F5FB-FD41-AF5D-034CB969769F}" dt="2023-06-12T15:25:35.502" v="4432" actId="478"/>
          <ac:cxnSpMkLst>
            <pc:docMk/>
            <pc:sldMk cId="288857224" sldId="277"/>
            <ac:cxnSpMk id="14" creationId="{CF56BD49-C5CA-8E38-376E-72184FB047A3}"/>
          </ac:cxnSpMkLst>
        </pc:cxnChg>
        <pc:cxnChg chg="del mod topLvl">
          <ac:chgData name="Kulinich Bohdan" userId="48e65c9f34e137d0" providerId="LiveId" clId="{D78F5C5C-F5FB-FD41-AF5D-034CB969769F}" dt="2023-06-12T16:46:44.048" v="4610" actId="478"/>
          <ac:cxnSpMkLst>
            <pc:docMk/>
            <pc:sldMk cId="288857224" sldId="277"/>
            <ac:cxnSpMk id="15" creationId="{01F20158-E5DB-3266-B401-6E6BC6525C51}"/>
          </ac:cxnSpMkLst>
        </pc:cxnChg>
        <pc:cxnChg chg="del mod topLvl">
          <ac:chgData name="Kulinich Bohdan" userId="48e65c9f34e137d0" providerId="LiveId" clId="{D78F5C5C-F5FB-FD41-AF5D-034CB969769F}" dt="2023-06-12T16:46:43.428" v="4609" actId="478"/>
          <ac:cxnSpMkLst>
            <pc:docMk/>
            <pc:sldMk cId="288857224" sldId="277"/>
            <ac:cxnSpMk id="16" creationId="{9522AD68-8D45-898F-5BC0-7D30C5C49CC9}"/>
          </ac:cxnSpMkLst>
        </pc:cxnChg>
        <pc:cxnChg chg="del mod topLvl">
          <ac:chgData name="Kulinich Bohdan" userId="48e65c9f34e137d0" providerId="LiveId" clId="{D78F5C5C-F5FB-FD41-AF5D-034CB969769F}" dt="2023-06-12T16:46:36.255" v="4603" actId="478"/>
          <ac:cxnSpMkLst>
            <pc:docMk/>
            <pc:sldMk cId="288857224" sldId="277"/>
            <ac:cxnSpMk id="17" creationId="{C21D3F4F-78B3-F694-8C8C-9BE68317B17F}"/>
          </ac:cxnSpMkLst>
        </pc:cxnChg>
        <pc:cxnChg chg="del mod topLvl">
          <ac:chgData name="Kulinich Bohdan" userId="48e65c9f34e137d0" providerId="LiveId" clId="{D78F5C5C-F5FB-FD41-AF5D-034CB969769F}" dt="2023-06-12T16:46:40.190" v="4606" actId="478"/>
          <ac:cxnSpMkLst>
            <pc:docMk/>
            <pc:sldMk cId="288857224" sldId="277"/>
            <ac:cxnSpMk id="18" creationId="{073279CD-229F-EA0D-1F55-6854E7FFB3C1}"/>
          </ac:cxnSpMkLst>
        </pc:cxnChg>
        <pc:cxnChg chg="del mod topLvl">
          <ac:chgData name="Kulinich Bohdan" userId="48e65c9f34e137d0" providerId="LiveId" clId="{D78F5C5C-F5FB-FD41-AF5D-034CB969769F}" dt="2023-06-12T16:46:37.115" v="4604" actId="478"/>
          <ac:cxnSpMkLst>
            <pc:docMk/>
            <pc:sldMk cId="288857224" sldId="277"/>
            <ac:cxnSpMk id="19" creationId="{9104FEDF-A809-56DB-10FD-BC016C178858}"/>
          </ac:cxnSpMkLst>
        </pc:cxnChg>
        <pc:cxnChg chg="del mod topLvl">
          <ac:chgData name="Kulinich Bohdan" userId="48e65c9f34e137d0" providerId="LiveId" clId="{D78F5C5C-F5FB-FD41-AF5D-034CB969769F}" dt="2023-06-12T16:46:41.192" v="4607" actId="478"/>
          <ac:cxnSpMkLst>
            <pc:docMk/>
            <pc:sldMk cId="288857224" sldId="277"/>
            <ac:cxnSpMk id="20" creationId="{933CC920-C9EE-8F48-716E-23A96CC98FCD}"/>
          </ac:cxnSpMkLst>
        </pc:cxnChg>
        <pc:cxnChg chg="add mod">
          <ac:chgData name="Kulinich Bohdan" userId="48e65c9f34e137d0" providerId="LiveId" clId="{D78F5C5C-F5FB-FD41-AF5D-034CB969769F}" dt="2023-06-12T16:59:33.501" v="4792" actId="164"/>
          <ac:cxnSpMkLst>
            <pc:docMk/>
            <pc:sldMk cId="288857224" sldId="277"/>
            <ac:cxnSpMk id="68" creationId="{D4DC4B6F-24FF-66EF-F257-9237E9CE8A13}"/>
          </ac:cxnSpMkLst>
        </pc:cxnChg>
        <pc:cxnChg chg="add mod">
          <ac:chgData name="Kulinich Bohdan" userId="48e65c9f34e137d0" providerId="LiveId" clId="{D78F5C5C-F5FB-FD41-AF5D-034CB969769F}" dt="2023-06-12T16:59:33.501" v="4792" actId="164"/>
          <ac:cxnSpMkLst>
            <pc:docMk/>
            <pc:sldMk cId="288857224" sldId="277"/>
            <ac:cxnSpMk id="76" creationId="{790C6AC8-F790-7293-25C7-970A42A632AF}"/>
          </ac:cxnSpMkLst>
        </pc:cxnChg>
        <pc:cxnChg chg="add mod">
          <ac:chgData name="Kulinich Bohdan" userId="48e65c9f34e137d0" providerId="LiveId" clId="{D78F5C5C-F5FB-FD41-AF5D-034CB969769F}" dt="2023-06-12T16:59:33.501" v="4792" actId="164"/>
          <ac:cxnSpMkLst>
            <pc:docMk/>
            <pc:sldMk cId="288857224" sldId="277"/>
            <ac:cxnSpMk id="79" creationId="{3D6FB525-21D0-8C6F-F06A-33B85B1766BA}"/>
          </ac:cxnSpMkLst>
        </pc:cxnChg>
        <pc:cxnChg chg="add mod">
          <ac:chgData name="Kulinich Bohdan" userId="48e65c9f34e137d0" providerId="LiveId" clId="{D78F5C5C-F5FB-FD41-AF5D-034CB969769F}" dt="2023-06-12T16:59:33.501" v="4792" actId="164"/>
          <ac:cxnSpMkLst>
            <pc:docMk/>
            <pc:sldMk cId="288857224" sldId="277"/>
            <ac:cxnSpMk id="82" creationId="{F3FDB9CA-A606-E82D-768E-8458127902ED}"/>
          </ac:cxnSpMkLst>
        </pc:cxnChg>
        <pc:cxnChg chg="add mod">
          <ac:chgData name="Kulinich Bohdan" userId="48e65c9f34e137d0" providerId="LiveId" clId="{D78F5C5C-F5FB-FD41-AF5D-034CB969769F}" dt="2023-06-12T16:59:33.501" v="4792" actId="164"/>
          <ac:cxnSpMkLst>
            <pc:docMk/>
            <pc:sldMk cId="288857224" sldId="277"/>
            <ac:cxnSpMk id="86" creationId="{5286E2C7-FCF3-F954-C686-472B092646A9}"/>
          </ac:cxnSpMkLst>
        </pc:cxnChg>
        <pc:cxnChg chg="add mod">
          <ac:chgData name="Kulinich Bohdan" userId="48e65c9f34e137d0" providerId="LiveId" clId="{D78F5C5C-F5FB-FD41-AF5D-034CB969769F}" dt="2023-06-12T16:59:33.501" v="4792" actId="164"/>
          <ac:cxnSpMkLst>
            <pc:docMk/>
            <pc:sldMk cId="288857224" sldId="277"/>
            <ac:cxnSpMk id="91" creationId="{90BEDF44-3F9E-04C8-ED2E-1C04F0AAB9B6}"/>
          </ac:cxnSpMkLst>
        </pc:cxnChg>
        <pc:cxnChg chg="del">
          <ac:chgData name="Kulinich Bohdan" userId="48e65c9f34e137d0" providerId="LiveId" clId="{D78F5C5C-F5FB-FD41-AF5D-034CB969769F}" dt="2023-06-12T15:25:32.803" v="4431" actId="478"/>
          <ac:cxnSpMkLst>
            <pc:docMk/>
            <pc:sldMk cId="288857224" sldId="277"/>
            <ac:cxnSpMk id="96" creationId="{DF32E69C-56C9-183B-4185-FBFF40D0E8AC}"/>
          </ac:cxnSpMkLst>
        </pc:cxnChg>
        <pc:cxnChg chg="del">
          <ac:chgData name="Kulinich Bohdan" userId="48e65c9f34e137d0" providerId="LiveId" clId="{D78F5C5C-F5FB-FD41-AF5D-034CB969769F}" dt="2023-06-12T15:25:32.803" v="4431" actId="478"/>
          <ac:cxnSpMkLst>
            <pc:docMk/>
            <pc:sldMk cId="288857224" sldId="277"/>
            <ac:cxnSpMk id="97" creationId="{349135FA-9B3E-4AEA-A20F-B42B55864DFB}"/>
          </ac:cxnSpMkLst>
        </pc:cxnChg>
        <pc:cxnChg chg="add mod topLvl">
          <ac:chgData name="Kulinich Bohdan" userId="48e65c9f34e137d0" providerId="LiveId" clId="{D78F5C5C-F5FB-FD41-AF5D-034CB969769F}" dt="2023-06-12T16:59:33.501" v="4792" actId="164"/>
          <ac:cxnSpMkLst>
            <pc:docMk/>
            <pc:sldMk cId="288857224" sldId="277"/>
            <ac:cxnSpMk id="99" creationId="{C364E01A-4F9B-8B82-A28A-9AA783E05760}"/>
          </ac:cxnSpMkLst>
        </pc:cxnChg>
        <pc:cxnChg chg="del">
          <ac:chgData name="Kulinich Bohdan" userId="48e65c9f34e137d0" providerId="LiveId" clId="{D78F5C5C-F5FB-FD41-AF5D-034CB969769F}" dt="2023-06-12T15:25:32.803" v="4431" actId="478"/>
          <ac:cxnSpMkLst>
            <pc:docMk/>
            <pc:sldMk cId="288857224" sldId="277"/>
            <ac:cxnSpMk id="100" creationId="{92724AD1-5B51-7F23-76C1-067B90AA6710}"/>
          </ac:cxnSpMkLst>
        </pc:cxnChg>
        <pc:cxnChg chg="add mod topLvl">
          <ac:chgData name="Kulinich Bohdan" userId="48e65c9f34e137d0" providerId="LiveId" clId="{D78F5C5C-F5FB-FD41-AF5D-034CB969769F}" dt="2023-06-12T16:59:33.501" v="4792" actId="164"/>
          <ac:cxnSpMkLst>
            <pc:docMk/>
            <pc:sldMk cId="288857224" sldId="277"/>
            <ac:cxnSpMk id="101" creationId="{41452209-0A4F-C494-489C-523706A73E8C}"/>
          </ac:cxnSpMkLst>
        </pc:cxnChg>
        <pc:cxnChg chg="add mod topLvl">
          <ac:chgData name="Kulinich Bohdan" userId="48e65c9f34e137d0" providerId="LiveId" clId="{D78F5C5C-F5FB-FD41-AF5D-034CB969769F}" dt="2023-06-12T16:59:33.501" v="4792" actId="164"/>
          <ac:cxnSpMkLst>
            <pc:docMk/>
            <pc:sldMk cId="288857224" sldId="277"/>
            <ac:cxnSpMk id="102" creationId="{5C13D65C-DBF0-2FBB-32D6-A7B274A89901}"/>
          </ac:cxnSpMkLst>
        </pc:cxnChg>
        <pc:cxnChg chg="add mod topLvl">
          <ac:chgData name="Kulinich Bohdan" userId="48e65c9f34e137d0" providerId="LiveId" clId="{D78F5C5C-F5FB-FD41-AF5D-034CB969769F}" dt="2023-06-12T16:59:33.501" v="4792" actId="164"/>
          <ac:cxnSpMkLst>
            <pc:docMk/>
            <pc:sldMk cId="288857224" sldId="277"/>
            <ac:cxnSpMk id="103" creationId="{0D01F237-8448-C10E-16C5-5AC8FC9C7061}"/>
          </ac:cxnSpMkLst>
        </pc:cxnChg>
        <pc:cxnChg chg="del">
          <ac:chgData name="Kulinich Bohdan" userId="48e65c9f34e137d0" providerId="LiveId" clId="{D78F5C5C-F5FB-FD41-AF5D-034CB969769F}" dt="2023-06-12T15:25:32.803" v="4431" actId="478"/>
          <ac:cxnSpMkLst>
            <pc:docMk/>
            <pc:sldMk cId="288857224" sldId="277"/>
            <ac:cxnSpMk id="104" creationId="{03D3A20A-0C8E-BE6C-8FA2-63882A2EFFB6}"/>
          </ac:cxnSpMkLst>
        </pc:cxnChg>
        <pc:cxnChg chg="del">
          <ac:chgData name="Kulinich Bohdan" userId="48e65c9f34e137d0" providerId="LiveId" clId="{D78F5C5C-F5FB-FD41-AF5D-034CB969769F}" dt="2023-06-12T15:25:32.803" v="4431" actId="478"/>
          <ac:cxnSpMkLst>
            <pc:docMk/>
            <pc:sldMk cId="288857224" sldId="277"/>
            <ac:cxnSpMk id="106" creationId="{2E5B139C-EECA-1876-B027-C4361BCC3789}"/>
          </ac:cxnSpMkLst>
        </pc:cxnChg>
        <pc:cxnChg chg="del">
          <ac:chgData name="Kulinich Bohdan" userId="48e65c9f34e137d0" providerId="LiveId" clId="{D78F5C5C-F5FB-FD41-AF5D-034CB969769F}" dt="2023-06-12T15:25:32.803" v="4431" actId="478"/>
          <ac:cxnSpMkLst>
            <pc:docMk/>
            <pc:sldMk cId="288857224" sldId="277"/>
            <ac:cxnSpMk id="110" creationId="{922601C6-093B-67E5-C584-4462C1A571C8}"/>
          </ac:cxnSpMkLst>
        </pc:cxnChg>
        <pc:cxnChg chg="add mod">
          <ac:chgData name="Kulinich Bohdan" userId="48e65c9f34e137d0" providerId="LiveId" clId="{D78F5C5C-F5FB-FD41-AF5D-034CB969769F}" dt="2023-06-12T16:59:33.501" v="4792" actId="164"/>
          <ac:cxnSpMkLst>
            <pc:docMk/>
            <pc:sldMk cId="288857224" sldId="277"/>
            <ac:cxnSpMk id="112" creationId="{3C881D8C-5627-F6A0-2C3F-DE1065C54280}"/>
          </ac:cxnSpMkLst>
        </pc:cxnChg>
        <pc:cxnChg chg="add mod">
          <ac:chgData name="Kulinich Bohdan" userId="48e65c9f34e137d0" providerId="LiveId" clId="{D78F5C5C-F5FB-FD41-AF5D-034CB969769F}" dt="2023-06-12T16:59:33.501" v="4792" actId="164"/>
          <ac:cxnSpMkLst>
            <pc:docMk/>
            <pc:sldMk cId="288857224" sldId="277"/>
            <ac:cxnSpMk id="118" creationId="{FFD4B2D8-8689-3C4F-9096-605B99D5AC32}"/>
          </ac:cxnSpMkLst>
        </pc:cxnChg>
        <pc:cxnChg chg="del">
          <ac:chgData name="Kulinich Bohdan" userId="48e65c9f34e137d0" providerId="LiveId" clId="{D78F5C5C-F5FB-FD41-AF5D-034CB969769F}" dt="2023-06-12T15:25:32.803" v="4431" actId="478"/>
          <ac:cxnSpMkLst>
            <pc:docMk/>
            <pc:sldMk cId="288857224" sldId="277"/>
            <ac:cxnSpMk id="135" creationId="{E6F3C212-FCED-6F07-785B-62CC20B995C4}"/>
          </ac:cxnSpMkLst>
        </pc:cxnChg>
        <pc:cxnChg chg="add mod">
          <ac:chgData name="Kulinich Bohdan" userId="48e65c9f34e137d0" providerId="LiveId" clId="{D78F5C5C-F5FB-FD41-AF5D-034CB969769F}" dt="2023-06-12T16:59:33.501" v="4792" actId="164"/>
          <ac:cxnSpMkLst>
            <pc:docMk/>
            <pc:sldMk cId="288857224" sldId="277"/>
            <ac:cxnSpMk id="139" creationId="{2453359E-0C75-01E3-6EDF-A13C7087F4D7}"/>
          </ac:cxnSpMkLst>
        </pc:cxnChg>
        <pc:cxnChg chg="add mod">
          <ac:chgData name="Kulinich Bohdan" userId="48e65c9f34e137d0" providerId="LiveId" clId="{D78F5C5C-F5FB-FD41-AF5D-034CB969769F}" dt="2023-06-12T16:59:33.501" v="4792" actId="164"/>
          <ac:cxnSpMkLst>
            <pc:docMk/>
            <pc:sldMk cId="288857224" sldId="277"/>
            <ac:cxnSpMk id="142" creationId="{060F8B09-E0DA-961F-A61A-445411665514}"/>
          </ac:cxnSpMkLst>
        </pc:cxnChg>
      </pc:sldChg>
      <pc:sldChg chg="addSp delSp modSp mod setBg delAnim modAnim">
        <pc:chgData name="Kulinich Bohdan" userId="48e65c9f34e137d0" providerId="LiveId" clId="{D78F5C5C-F5FB-FD41-AF5D-034CB969769F}" dt="2023-06-12T18:17:37.619" v="5234"/>
        <pc:sldMkLst>
          <pc:docMk/>
          <pc:sldMk cId="3892148844" sldId="278"/>
        </pc:sldMkLst>
        <pc:spChg chg="add mod">
          <ac:chgData name="Kulinich Bohdan" userId="48e65c9f34e137d0" providerId="LiveId" clId="{D78F5C5C-F5FB-FD41-AF5D-034CB969769F}" dt="2023-06-12T18:10:24.204" v="5222" actId="1035"/>
          <ac:spMkLst>
            <pc:docMk/>
            <pc:sldMk cId="3892148844" sldId="278"/>
            <ac:spMk id="3" creationId="{234CD62C-F205-9437-3850-51290BDE4670}"/>
          </ac:spMkLst>
        </pc:spChg>
        <pc:spChg chg="mod">
          <ac:chgData name="Kulinich Bohdan" userId="48e65c9f34e137d0" providerId="LiveId" clId="{D78F5C5C-F5FB-FD41-AF5D-034CB969769F}" dt="2023-06-12T18:10:24.204" v="5222" actId="1035"/>
          <ac:spMkLst>
            <pc:docMk/>
            <pc:sldMk cId="3892148844" sldId="278"/>
            <ac:spMk id="4" creationId="{34F437E8-238B-51C0-E605-E75ADB868720}"/>
          </ac:spMkLst>
        </pc:spChg>
        <pc:spChg chg="add mod">
          <ac:chgData name="Kulinich Bohdan" userId="48e65c9f34e137d0" providerId="LiveId" clId="{D78F5C5C-F5FB-FD41-AF5D-034CB969769F}" dt="2023-06-12T18:10:24.204" v="5222" actId="1035"/>
          <ac:spMkLst>
            <pc:docMk/>
            <pc:sldMk cId="3892148844" sldId="278"/>
            <ac:spMk id="5" creationId="{92C53232-9882-342D-776F-AD12F5F1AB8B}"/>
          </ac:spMkLst>
        </pc:spChg>
        <pc:spChg chg="add mod">
          <ac:chgData name="Kulinich Bohdan" userId="48e65c9f34e137d0" providerId="LiveId" clId="{D78F5C5C-F5FB-FD41-AF5D-034CB969769F}" dt="2023-06-12T18:10:24.204" v="5222" actId="1035"/>
          <ac:spMkLst>
            <pc:docMk/>
            <pc:sldMk cId="3892148844" sldId="278"/>
            <ac:spMk id="6" creationId="{9115CC1E-3151-93CF-88AF-B37C824487A7}"/>
          </ac:spMkLst>
        </pc:spChg>
        <pc:spChg chg="mod">
          <ac:chgData name="Kulinich Bohdan" userId="48e65c9f34e137d0" providerId="LiveId" clId="{D78F5C5C-F5FB-FD41-AF5D-034CB969769F}" dt="2023-06-12T18:10:24.204" v="5222" actId="1035"/>
          <ac:spMkLst>
            <pc:docMk/>
            <pc:sldMk cId="3892148844" sldId="278"/>
            <ac:spMk id="26" creationId="{95E4741B-7DBC-71A3-746B-F8391E708773}"/>
          </ac:spMkLst>
        </pc:spChg>
        <pc:spChg chg="del">
          <ac:chgData name="Kulinich Bohdan" userId="48e65c9f34e137d0" providerId="LiveId" clId="{D78F5C5C-F5FB-FD41-AF5D-034CB969769F}" dt="2023-06-12T18:07:24.010" v="5037" actId="478"/>
          <ac:spMkLst>
            <pc:docMk/>
            <pc:sldMk cId="3892148844" sldId="278"/>
            <ac:spMk id="35" creationId="{EBEA9BFE-EF5B-1E23-E686-307EC29A5F5C}"/>
          </ac:spMkLst>
        </pc:spChg>
        <pc:grpChg chg="del">
          <ac:chgData name="Kulinich Bohdan" userId="48e65c9f34e137d0" providerId="LiveId" clId="{D78F5C5C-F5FB-FD41-AF5D-034CB969769F}" dt="2023-06-12T18:07:19.185" v="5036" actId="478"/>
          <ac:grpSpMkLst>
            <pc:docMk/>
            <pc:sldMk cId="3892148844" sldId="278"/>
            <ac:grpSpMk id="13" creationId="{8C43C8CB-74DB-FADD-1D38-FB6C2C9EFA4D}"/>
          </ac:grpSpMkLst>
        </pc:grpChg>
      </pc:sldChg>
      <pc:sldChg chg="addSp delSp modSp mod setBg delAnim modAnim">
        <pc:chgData name="Kulinich Bohdan" userId="48e65c9f34e137d0" providerId="LiveId" clId="{D78F5C5C-F5FB-FD41-AF5D-034CB969769F}" dt="2023-06-12T18:17:05.666" v="5231"/>
        <pc:sldMkLst>
          <pc:docMk/>
          <pc:sldMk cId="2337633875" sldId="279"/>
        </pc:sldMkLst>
        <pc:spChg chg="add del mod">
          <ac:chgData name="Kulinich Bohdan" userId="48e65c9f34e137d0" providerId="LiveId" clId="{D78F5C5C-F5FB-FD41-AF5D-034CB969769F}" dt="2023-06-11T19:37:13.854" v="3215" actId="478"/>
          <ac:spMkLst>
            <pc:docMk/>
            <pc:sldMk cId="2337633875" sldId="279"/>
            <ac:spMk id="22" creationId="{FEC848A7-5C1F-5C92-B96D-C15FFC3A8A39}"/>
          </ac:spMkLst>
        </pc:spChg>
        <pc:spChg chg="add del mod">
          <ac:chgData name="Kulinich Bohdan" userId="48e65c9f34e137d0" providerId="LiveId" clId="{D78F5C5C-F5FB-FD41-AF5D-034CB969769F}" dt="2023-06-11T19:37:15.587" v="3216" actId="478"/>
          <ac:spMkLst>
            <pc:docMk/>
            <pc:sldMk cId="2337633875" sldId="279"/>
            <ac:spMk id="23" creationId="{0DC34E85-9AAC-7552-860A-46F9C698D0B5}"/>
          </ac:spMkLst>
        </pc:spChg>
        <pc:spChg chg="add del mod">
          <ac:chgData name="Kulinich Bohdan" userId="48e65c9f34e137d0" providerId="LiveId" clId="{D78F5C5C-F5FB-FD41-AF5D-034CB969769F}" dt="2023-06-11T19:37:17.742" v="3217" actId="478"/>
          <ac:spMkLst>
            <pc:docMk/>
            <pc:sldMk cId="2337633875" sldId="279"/>
            <ac:spMk id="24" creationId="{E1EAF786-AB76-D5CE-AEF0-375B26B67B73}"/>
          </ac:spMkLst>
        </pc:spChg>
        <pc:spChg chg="add mod topLvl">
          <ac:chgData name="Kulinich Bohdan" userId="48e65c9f34e137d0" providerId="LiveId" clId="{D78F5C5C-F5FB-FD41-AF5D-034CB969769F}" dt="2023-06-11T19:57:24.620" v="3982" actId="165"/>
          <ac:spMkLst>
            <pc:docMk/>
            <pc:sldMk cId="2337633875" sldId="279"/>
            <ac:spMk id="26" creationId="{BA3B808B-971A-EFB3-7854-CFD6E901ED34}"/>
          </ac:spMkLst>
        </pc:spChg>
        <pc:spChg chg="add mod topLvl">
          <ac:chgData name="Kulinich Bohdan" userId="48e65c9f34e137d0" providerId="LiveId" clId="{D78F5C5C-F5FB-FD41-AF5D-034CB969769F}" dt="2023-06-11T19:57:24.620" v="3982" actId="165"/>
          <ac:spMkLst>
            <pc:docMk/>
            <pc:sldMk cId="2337633875" sldId="279"/>
            <ac:spMk id="27" creationId="{E67A7F80-A134-10A5-CD7C-3548C8EB3E6C}"/>
          </ac:spMkLst>
        </pc:spChg>
        <pc:spChg chg="add mod topLvl">
          <ac:chgData name="Kulinich Bohdan" userId="48e65c9f34e137d0" providerId="LiveId" clId="{D78F5C5C-F5FB-FD41-AF5D-034CB969769F}" dt="2023-06-11T19:57:24.620" v="3982" actId="165"/>
          <ac:spMkLst>
            <pc:docMk/>
            <pc:sldMk cId="2337633875" sldId="279"/>
            <ac:spMk id="28" creationId="{7EC94D1C-8F3F-32A7-E831-2C5E123621C8}"/>
          </ac:spMkLst>
        </pc:spChg>
        <pc:spChg chg="add mod topLvl">
          <ac:chgData name="Kulinich Bohdan" userId="48e65c9f34e137d0" providerId="LiveId" clId="{D78F5C5C-F5FB-FD41-AF5D-034CB969769F}" dt="2023-06-11T19:57:24.620" v="3982" actId="165"/>
          <ac:spMkLst>
            <pc:docMk/>
            <pc:sldMk cId="2337633875" sldId="279"/>
            <ac:spMk id="29" creationId="{B1170284-7712-19CA-47F9-2ED09BAA9335}"/>
          </ac:spMkLst>
        </pc:spChg>
        <pc:spChg chg="add mod topLvl">
          <ac:chgData name="Kulinich Bohdan" userId="48e65c9f34e137d0" providerId="LiveId" clId="{D78F5C5C-F5FB-FD41-AF5D-034CB969769F}" dt="2023-06-11T19:57:24.620" v="3982" actId="165"/>
          <ac:spMkLst>
            <pc:docMk/>
            <pc:sldMk cId="2337633875" sldId="279"/>
            <ac:spMk id="30" creationId="{24FC20DA-0C2C-66D5-A862-06552433AA5E}"/>
          </ac:spMkLst>
        </pc:spChg>
        <pc:spChg chg="add mod topLvl">
          <ac:chgData name="Kulinich Bohdan" userId="48e65c9f34e137d0" providerId="LiveId" clId="{D78F5C5C-F5FB-FD41-AF5D-034CB969769F}" dt="2023-06-11T19:57:24.620" v="3982" actId="165"/>
          <ac:spMkLst>
            <pc:docMk/>
            <pc:sldMk cId="2337633875" sldId="279"/>
            <ac:spMk id="31" creationId="{7C7B353D-46AB-4698-4F34-2B7C7476D3C0}"/>
          </ac:spMkLst>
        </pc:spChg>
        <pc:spChg chg="add mod topLvl">
          <ac:chgData name="Kulinich Bohdan" userId="48e65c9f34e137d0" providerId="LiveId" clId="{D78F5C5C-F5FB-FD41-AF5D-034CB969769F}" dt="2023-06-11T19:57:24.620" v="3982" actId="165"/>
          <ac:spMkLst>
            <pc:docMk/>
            <pc:sldMk cId="2337633875" sldId="279"/>
            <ac:spMk id="32" creationId="{FA91F6D8-111D-ACD3-3E43-B0B705D3786E}"/>
          </ac:spMkLst>
        </pc:spChg>
        <pc:spChg chg="add mod topLvl">
          <ac:chgData name="Kulinich Bohdan" userId="48e65c9f34e137d0" providerId="LiveId" clId="{D78F5C5C-F5FB-FD41-AF5D-034CB969769F}" dt="2023-06-11T19:57:24.620" v="3982" actId="165"/>
          <ac:spMkLst>
            <pc:docMk/>
            <pc:sldMk cId="2337633875" sldId="279"/>
            <ac:spMk id="33" creationId="{FB460C37-AAD3-2A9A-6BE3-B503DE1EADD6}"/>
          </ac:spMkLst>
        </pc:spChg>
        <pc:spChg chg="add mod">
          <ac:chgData name="Kulinich Bohdan" userId="48e65c9f34e137d0" providerId="LiveId" clId="{D78F5C5C-F5FB-FD41-AF5D-034CB969769F}" dt="2023-06-11T19:44:25.847" v="3491" actId="14100"/>
          <ac:spMkLst>
            <pc:docMk/>
            <pc:sldMk cId="2337633875" sldId="279"/>
            <ac:spMk id="35" creationId="{23B04AA2-CF9C-A9F2-15FD-FAC94185C9AB}"/>
          </ac:spMkLst>
        </pc:spChg>
        <pc:spChg chg="add mod">
          <ac:chgData name="Kulinich Bohdan" userId="48e65c9f34e137d0" providerId="LiveId" clId="{D78F5C5C-F5FB-FD41-AF5D-034CB969769F}" dt="2023-06-11T19:47:02.916" v="3606" actId="20577"/>
          <ac:spMkLst>
            <pc:docMk/>
            <pc:sldMk cId="2337633875" sldId="279"/>
            <ac:spMk id="39" creationId="{765143D1-BC36-18DB-D90E-C9B3891E92C0}"/>
          </ac:spMkLst>
        </pc:spChg>
        <pc:spChg chg="add mod">
          <ac:chgData name="Kulinich Bohdan" userId="48e65c9f34e137d0" providerId="LiveId" clId="{D78F5C5C-F5FB-FD41-AF5D-034CB969769F}" dt="2023-06-11T19:44:43.019" v="3496" actId="20577"/>
          <ac:spMkLst>
            <pc:docMk/>
            <pc:sldMk cId="2337633875" sldId="279"/>
            <ac:spMk id="40" creationId="{00049732-25D6-F66C-668E-52C509A51682}"/>
          </ac:spMkLst>
        </pc:spChg>
        <pc:spChg chg="add mod">
          <ac:chgData name="Kulinich Bohdan" userId="48e65c9f34e137d0" providerId="LiveId" clId="{D78F5C5C-F5FB-FD41-AF5D-034CB969769F}" dt="2023-06-11T19:47:16.695" v="3612" actId="114"/>
          <ac:spMkLst>
            <pc:docMk/>
            <pc:sldMk cId="2337633875" sldId="279"/>
            <ac:spMk id="41" creationId="{C1731E4A-90DF-F13E-5A5F-A80DA7AFD28B}"/>
          </ac:spMkLst>
        </pc:spChg>
        <pc:spChg chg="add mod">
          <ac:chgData name="Kulinich Bohdan" userId="48e65c9f34e137d0" providerId="LiveId" clId="{D78F5C5C-F5FB-FD41-AF5D-034CB969769F}" dt="2023-06-11T19:56:11.172" v="3968" actId="14100"/>
          <ac:spMkLst>
            <pc:docMk/>
            <pc:sldMk cId="2337633875" sldId="279"/>
            <ac:spMk id="42" creationId="{87915498-E7C5-5AC4-1626-A53125AE76DF}"/>
          </ac:spMkLst>
        </pc:spChg>
        <pc:spChg chg="add mod">
          <ac:chgData name="Kulinich Bohdan" userId="48e65c9f34e137d0" providerId="LiveId" clId="{D78F5C5C-F5FB-FD41-AF5D-034CB969769F}" dt="2023-06-11T19:56:22.873" v="3970" actId="14100"/>
          <ac:spMkLst>
            <pc:docMk/>
            <pc:sldMk cId="2337633875" sldId="279"/>
            <ac:spMk id="43" creationId="{15751BB4-EF6F-E1BC-7DA5-6BE59725786B}"/>
          </ac:spMkLst>
        </pc:spChg>
        <pc:spChg chg="add mod">
          <ac:chgData name="Kulinich Bohdan" userId="48e65c9f34e137d0" providerId="LiveId" clId="{D78F5C5C-F5FB-FD41-AF5D-034CB969769F}" dt="2023-06-11T19:48:56.476" v="3664" actId="14100"/>
          <ac:spMkLst>
            <pc:docMk/>
            <pc:sldMk cId="2337633875" sldId="279"/>
            <ac:spMk id="50" creationId="{6ACC7EA4-EA71-0193-0F26-D68C37831826}"/>
          </ac:spMkLst>
        </pc:spChg>
        <pc:spChg chg="add del mod">
          <ac:chgData name="Kulinich Bohdan" userId="48e65c9f34e137d0" providerId="LiveId" clId="{D78F5C5C-F5FB-FD41-AF5D-034CB969769F}" dt="2023-06-11T19:53:55.699" v="3826" actId="478"/>
          <ac:spMkLst>
            <pc:docMk/>
            <pc:sldMk cId="2337633875" sldId="279"/>
            <ac:spMk id="51" creationId="{DD02BB27-EEA7-263C-2F80-B4A737613F59}"/>
          </ac:spMkLst>
        </pc:spChg>
        <pc:spChg chg="add del mod">
          <ac:chgData name="Kulinich Bohdan" userId="48e65c9f34e137d0" providerId="LiveId" clId="{D78F5C5C-F5FB-FD41-AF5D-034CB969769F}" dt="2023-06-11T19:53:55.699" v="3826" actId="478"/>
          <ac:spMkLst>
            <pc:docMk/>
            <pc:sldMk cId="2337633875" sldId="279"/>
            <ac:spMk id="52" creationId="{FBCAED27-C777-A7C8-1090-5E194D62999D}"/>
          </ac:spMkLst>
        </pc:spChg>
        <pc:spChg chg="del">
          <ac:chgData name="Kulinich Bohdan" userId="48e65c9f34e137d0" providerId="LiveId" clId="{D78F5C5C-F5FB-FD41-AF5D-034CB969769F}" dt="2023-06-11T19:35:43.953" v="3209" actId="478"/>
          <ac:spMkLst>
            <pc:docMk/>
            <pc:sldMk cId="2337633875" sldId="279"/>
            <ac:spMk id="132" creationId="{1BA9A4B4-92E2-34E6-2050-50543FCB0C74}"/>
          </ac:spMkLst>
        </pc:spChg>
        <pc:spChg chg="del">
          <ac:chgData name="Kulinich Bohdan" userId="48e65c9f34e137d0" providerId="LiveId" clId="{D78F5C5C-F5FB-FD41-AF5D-034CB969769F}" dt="2023-06-11T19:35:43.953" v="3209" actId="478"/>
          <ac:spMkLst>
            <pc:docMk/>
            <pc:sldMk cId="2337633875" sldId="279"/>
            <ac:spMk id="135" creationId="{7BC0F330-851D-E052-DDD2-C7F8ED4D464F}"/>
          </ac:spMkLst>
        </pc:spChg>
        <pc:spChg chg="del">
          <ac:chgData name="Kulinich Bohdan" userId="48e65c9f34e137d0" providerId="LiveId" clId="{D78F5C5C-F5FB-FD41-AF5D-034CB969769F}" dt="2023-06-11T19:35:43.953" v="3209" actId="478"/>
          <ac:spMkLst>
            <pc:docMk/>
            <pc:sldMk cId="2337633875" sldId="279"/>
            <ac:spMk id="136" creationId="{9B69BFC6-DD53-6D20-29EF-440F329047B1}"/>
          </ac:spMkLst>
        </pc:spChg>
        <pc:spChg chg="del">
          <ac:chgData name="Kulinich Bohdan" userId="48e65c9f34e137d0" providerId="LiveId" clId="{D78F5C5C-F5FB-FD41-AF5D-034CB969769F}" dt="2023-06-11T19:35:43.953" v="3209" actId="478"/>
          <ac:spMkLst>
            <pc:docMk/>
            <pc:sldMk cId="2337633875" sldId="279"/>
            <ac:spMk id="139" creationId="{5CB13982-32D2-B6DE-893E-6898D3E1E1F6}"/>
          </ac:spMkLst>
        </pc:spChg>
        <pc:spChg chg="del">
          <ac:chgData name="Kulinich Bohdan" userId="48e65c9f34e137d0" providerId="LiveId" clId="{D78F5C5C-F5FB-FD41-AF5D-034CB969769F}" dt="2023-06-11T19:35:43.953" v="3209" actId="478"/>
          <ac:spMkLst>
            <pc:docMk/>
            <pc:sldMk cId="2337633875" sldId="279"/>
            <ac:spMk id="141" creationId="{4E0CEE9A-DF4C-BD44-38FF-78025AA904C9}"/>
          </ac:spMkLst>
        </pc:spChg>
        <pc:spChg chg="del">
          <ac:chgData name="Kulinich Bohdan" userId="48e65c9f34e137d0" providerId="LiveId" clId="{D78F5C5C-F5FB-FD41-AF5D-034CB969769F}" dt="2023-06-11T19:35:43.953" v="3209" actId="478"/>
          <ac:spMkLst>
            <pc:docMk/>
            <pc:sldMk cId="2337633875" sldId="279"/>
            <ac:spMk id="142" creationId="{D81F909F-8C08-D133-3E91-D20E81FB52EC}"/>
          </ac:spMkLst>
        </pc:spChg>
        <pc:spChg chg="del">
          <ac:chgData name="Kulinich Bohdan" userId="48e65c9f34e137d0" providerId="LiveId" clId="{D78F5C5C-F5FB-FD41-AF5D-034CB969769F}" dt="2023-06-11T19:35:43.953" v="3209" actId="478"/>
          <ac:spMkLst>
            <pc:docMk/>
            <pc:sldMk cId="2337633875" sldId="279"/>
            <ac:spMk id="145" creationId="{6BFC1E83-7376-7C3B-1B32-144CB5404967}"/>
          </ac:spMkLst>
        </pc:spChg>
        <pc:grpChg chg="add del mod">
          <ac:chgData name="Kulinich Bohdan" userId="48e65c9f34e137d0" providerId="LiveId" clId="{D78F5C5C-F5FB-FD41-AF5D-034CB969769F}" dt="2023-06-11T19:37:42.164" v="3223" actId="165"/>
          <ac:grpSpMkLst>
            <pc:docMk/>
            <pc:sldMk cId="2337633875" sldId="279"/>
            <ac:grpSpMk id="10" creationId="{45934CA0-D4A7-7256-7D2B-D9BDEBDD085A}"/>
          </ac:grpSpMkLst>
        </pc:grpChg>
        <pc:grpChg chg="add del mod">
          <ac:chgData name="Kulinich Bohdan" userId="48e65c9f34e137d0" providerId="LiveId" clId="{D78F5C5C-F5FB-FD41-AF5D-034CB969769F}" dt="2023-06-11T19:37:11.414" v="3214" actId="478"/>
          <ac:grpSpMkLst>
            <pc:docMk/>
            <pc:sldMk cId="2337633875" sldId="279"/>
            <ac:grpSpMk id="17" creationId="{864CB0F1-F353-5D10-32E0-425BCE7763E6}"/>
          </ac:grpSpMkLst>
        </pc:grpChg>
        <pc:grpChg chg="add del mod topLvl">
          <ac:chgData name="Kulinich Bohdan" userId="48e65c9f34e137d0" providerId="LiveId" clId="{D78F5C5C-F5FB-FD41-AF5D-034CB969769F}" dt="2023-06-11T19:57:27.486" v="3983" actId="165"/>
          <ac:grpSpMkLst>
            <pc:docMk/>
            <pc:sldMk cId="2337633875" sldId="279"/>
            <ac:grpSpMk id="25" creationId="{1C72302D-B8A9-17F3-655A-637A28B6FC2A}"/>
          </ac:grpSpMkLst>
        </pc:grpChg>
        <pc:grpChg chg="add del mod">
          <ac:chgData name="Kulinich Bohdan" userId="48e65c9f34e137d0" providerId="LiveId" clId="{D78F5C5C-F5FB-FD41-AF5D-034CB969769F}" dt="2023-06-11T19:57:24.620" v="3982" actId="165"/>
          <ac:grpSpMkLst>
            <pc:docMk/>
            <pc:sldMk cId="2337633875" sldId="279"/>
            <ac:grpSpMk id="34" creationId="{CCB079ED-4B74-CCCD-7560-ADD482592320}"/>
          </ac:grpSpMkLst>
        </pc:grpChg>
        <pc:grpChg chg="del">
          <ac:chgData name="Kulinich Bohdan" userId="48e65c9f34e137d0" providerId="LiveId" clId="{D78F5C5C-F5FB-FD41-AF5D-034CB969769F}" dt="2023-06-11T19:35:43.953" v="3209" actId="478"/>
          <ac:grpSpMkLst>
            <pc:docMk/>
            <pc:sldMk cId="2337633875" sldId="279"/>
            <ac:grpSpMk id="181" creationId="{DA70B51B-53F1-19CC-E82E-3360BCFCF9C1}"/>
          </ac:grpSpMkLst>
        </pc:grpChg>
        <pc:grpChg chg="del">
          <ac:chgData name="Kulinich Bohdan" userId="48e65c9f34e137d0" providerId="LiveId" clId="{D78F5C5C-F5FB-FD41-AF5D-034CB969769F}" dt="2023-06-11T19:35:43.953" v="3209" actId="478"/>
          <ac:grpSpMkLst>
            <pc:docMk/>
            <pc:sldMk cId="2337633875" sldId="279"/>
            <ac:grpSpMk id="182" creationId="{ADA8882D-AA0C-4D1F-6603-B238A2F23443}"/>
          </ac:grpSpMkLst>
        </pc:grpChg>
        <pc:picChg chg="del">
          <ac:chgData name="Kulinich Bohdan" userId="48e65c9f34e137d0" providerId="LiveId" clId="{D78F5C5C-F5FB-FD41-AF5D-034CB969769F}" dt="2023-06-11T19:35:43.953" v="3209" actId="478"/>
          <ac:picMkLst>
            <pc:docMk/>
            <pc:sldMk cId="2337633875" sldId="279"/>
            <ac:picMk id="144" creationId="{1825A564-4C16-F311-AD27-96494866F158}"/>
          </ac:picMkLst>
        </pc:picChg>
        <pc:cxnChg chg="add mod topLvl">
          <ac:chgData name="Kulinich Bohdan" userId="48e65c9f34e137d0" providerId="LiveId" clId="{D78F5C5C-F5FB-FD41-AF5D-034CB969769F}" dt="2023-06-11T19:57:27.486" v="3983" actId="165"/>
          <ac:cxnSpMkLst>
            <pc:docMk/>
            <pc:sldMk cId="2337633875" sldId="279"/>
            <ac:cxnSpMk id="2" creationId="{7BD23625-A9B2-3C38-038C-387E73D072BB}"/>
          </ac:cxnSpMkLst>
        </pc:cxnChg>
        <pc:cxnChg chg="add mod topLvl">
          <ac:chgData name="Kulinich Bohdan" userId="48e65c9f34e137d0" providerId="LiveId" clId="{D78F5C5C-F5FB-FD41-AF5D-034CB969769F}" dt="2023-06-11T19:57:27.486" v="3983" actId="165"/>
          <ac:cxnSpMkLst>
            <pc:docMk/>
            <pc:sldMk cId="2337633875" sldId="279"/>
            <ac:cxnSpMk id="3" creationId="{0CE5F2C3-8FB8-16C6-7290-CE86A26ECD28}"/>
          </ac:cxnSpMkLst>
        </pc:cxnChg>
        <pc:cxnChg chg="add mod topLvl">
          <ac:chgData name="Kulinich Bohdan" userId="48e65c9f34e137d0" providerId="LiveId" clId="{D78F5C5C-F5FB-FD41-AF5D-034CB969769F}" dt="2023-06-11T19:57:27.486" v="3983" actId="165"/>
          <ac:cxnSpMkLst>
            <pc:docMk/>
            <pc:sldMk cId="2337633875" sldId="279"/>
            <ac:cxnSpMk id="4" creationId="{8CCC6040-7A07-3216-79D2-2811D5300D99}"/>
          </ac:cxnSpMkLst>
        </pc:cxnChg>
        <pc:cxnChg chg="add mod topLvl">
          <ac:chgData name="Kulinich Bohdan" userId="48e65c9f34e137d0" providerId="LiveId" clId="{D78F5C5C-F5FB-FD41-AF5D-034CB969769F}" dt="2023-06-11T19:57:27.486" v="3983" actId="165"/>
          <ac:cxnSpMkLst>
            <pc:docMk/>
            <pc:sldMk cId="2337633875" sldId="279"/>
            <ac:cxnSpMk id="7" creationId="{FDA5CAB1-ACC1-ABAB-7438-1D81D2560A71}"/>
          </ac:cxnSpMkLst>
        </pc:cxnChg>
        <pc:cxnChg chg="add mod topLvl">
          <ac:chgData name="Kulinich Bohdan" userId="48e65c9f34e137d0" providerId="LiveId" clId="{D78F5C5C-F5FB-FD41-AF5D-034CB969769F}" dt="2023-06-11T19:57:27.486" v="3983" actId="165"/>
          <ac:cxnSpMkLst>
            <pc:docMk/>
            <pc:sldMk cId="2337633875" sldId="279"/>
            <ac:cxnSpMk id="8" creationId="{64B985DC-89C7-CC30-3EB2-542A79E94199}"/>
          </ac:cxnSpMkLst>
        </pc:cxnChg>
        <pc:cxnChg chg="add mod topLvl">
          <ac:chgData name="Kulinich Bohdan" userId="48e65c9f34e137d0" providerId="LiveId" clId="{D78F5C5C-F5FB-FD41-AF5D-034CB969769F}" dt="2023-06-11T19:57:27.486" v="3983" actId="165"/>
          <ac:cxnSpMkLst>
            <pc:docMk/>
            <pc:sldMk cId="2337633875" sldId="279"/>
            <ac:cxnSpMk id="9" creationId="{E065D861-33C2-A5DE-4E14-8427C1F70B35}"/>
          </ac:cxnSpMkLst>
        </pc:cxnChg>
        <pc:cxnChg chg="mod topLvl">
          <ac:chgData name="Kulinich Bohdan" userId="48e65c9f34e137d0" providerId="LiveId" clId="{D78F5C5C-F5FB-FD41-AF5D-034CB969769F}" dt="2023-06-11T19:57:27.486" v="3983" actId="165"/>
          <ac:cxnSpMkLst>
            <pc:docMk/>
            <pc:sldMk cId="2337633875" sldId="279"/>
            <ac:cxnSpMk id="11" creationId="{7648C36A-9591-E864-A065-CBBD06D7B7DC}"/>
          </ac:cxnSpMkLst>
        </pc:cxnChg>
        <pc:cxnChg chg="mod topLvl">
          <ac:chgData name="Kulinich Bohdan" userId="48e65c9f34e137d0" providerId="LiveId" clId="{D78F5C5C-F5FB-FD41-AF5D-034CB969769F}" dt="2023-06-11T19:57:27.486" v="3983" actId="165"/>
          <ac:cxnSpMkLst>
            <pc:docMk/>
            <pc:sldMk cId="2337633875" sldId="279"/>
            <ac:cxnSpMk id="12" creationId="{9F238DBD-72F7-4956-DA28-DE7405BEB7F4}"/>
          </ac:cxnSpMkLst>
        </pc:cxnChg>
        <pc:cxnChg chg="mod topLvl">
          <ac:chgData name="Kulinich Bohdan" userId="48e65c9f34e137d0" providerId="LiveId" clId="{D78F5C5C-F5FB-FD41-AF5D-034CB969769F}" dt="2023-06-11T19:57:27.486" v="3983" actId="165"/>
          <ac:cxnSpMkLst>
            <pc:docMk/>
            <pc:sldMk cId="2337633875" sldId="279"/>
            <ac:cxnSpMk id="13" creationId="{7395448E-468E-37B7-B481-9B0DCCBB4EBA}"/>
          </ac:cxnSpMkLst>
        </pc:cxnChg>
        <pc:cxnChg chg="mod topLvl">
          <ac:chgData name="Kulinich Bohdan" userId="48e65c9f34e137d0" providerId="LiveId" clId="{D78F5C5C-F5FB-FD41-AF5D-034CB969769F}" dt="2023-06-11T19:57:27.486" v="3983" actId="165"/>
          <ac:cxnSpMkLst>
            <pc:docMk/>
            <pc:sldMk cId="2337633875" sldId="279"/>
            <ac:cxnSpMk id="14" creationId="{50ABB81E-AE8F-9F37-CCE8-DE923FDCCB2A}"/>
          </ac:cxnSpMkLst>
        </pc:cxnChg>
        <pc:cxnChg chg="add mod topLvl">
          <ac:chgData name="Kulinich Bohdan" userId="48e65c9f34e137d0" providerId="LiveId" clId="{D78F5C5C-F5FB-FD41-AF5D-034CB969769F}" dt="2023-06-11T19:57:27.486" v="3983" actId="165"/>
          <ac:cxnSpMkLst>
            <pc:docMk/>
            <pc:sldMk cId="2337633875" sldId="279"/>
            <ac:cxnSpMk id="15" creationId="{0D60E705-37F3-C726-761E-22ACC78F8D7D}"/>
          </ac:cxnSpMkLst>
        </pc:cxnChg>
        <pc:cxnChg chg="add mod topLvl">
          <ac:chgData name="Kulinich Bohdan" userId="48e65c9f34e137d0" providerId="LiveId" clId="{D78F5C5C-F5FB-FD41-AF5D-034CB969769F}" dt="2023-06-11T19:57:27.486" v="3983" actId="165"/>
          <ac:cxnSpMkLst>
            <pc:docMk/>
            <pc:sldMk cId="2337633875" sldId="279"/>
            <ac:cxnSpMk id="16" creationId="{95983BC3-BE3A-C8B6-627C-1297BE50784F}"/>
          </ac:cxnSpMkLst>
        </pc:cxnChg>
        <pc:cxnChg chg="mod">
          <ac:chgData name="Kulinich Bohdan" userId="48e65c9f34e137d0" providerId="LiveId" clId="{D78F5C5C-F5FB-FD41-AF5D-034CB969769F}" dt="2023-06-11T19:36:58.696" v="3210"/>
          <ac:cxnSpMkLst>
            <pc:docMk/>
            <pc:sldMk cId="2337633875" sldId="279"/>
            <ac:cxnSpMk id="18" creationId="{6E9D53C0-64CA-D04E-DCFF-31117B96D8D5}"/>
          </ac:cxnSpMkLst>
        </pc:cxnChg>
        <pc:cxnChg chg="mod">
          <ac:chgData name="Kulinich Bohdan" userId="48e65c9f34e137d0" providerId="LiveId" clId="{D78F5C5C-F5FB-FD41-AF5D-034CB969769F}" dt="2023-06-11T19:36:58.696" v="3210"/>
          <ac:cxnSpMkLst>
            <pc:docMk/>
            <pc:sldMk cId="2337633875" sldId="279"/>
            <ac:cxnSpMk id="19" creationId="{642D6D6C-C95B-EBB2-6022-D45F8A35BBB7}"/>
          </ac:cxnSpMkLst>
        </pc:cxnChg>
        <pc:cxnChg chg="mod">
          <ac:chgData name="Kulinich Bohdan" userId="48e65c9f34e137d0" providerId="LiveId" clId="{D78F5C5C-F5FB-FD41-AF5D-034CB969769F}" dt="2023-06-11T19:36:58.696" v="3210"/>
          <ac:cxnSpMkLst>
            <pc:docMk/>
            <pc:sldMk cId="2337633875" sldId="279"/>
            <ac:cxnSpMk id="20" creationId="{74444D80-839D-9109-47B1-E512B9CE05E7}"/>
          </ac:cxnSpMkLst>
        </pc:cxnChg>
        <pc:cxnChg chg="mod">
          <ac:chgData name="Kulinich Bohdan" userId="48e65c9f34e137d0" providerId="LiveId" clId="{D78F5C5C-F5FB-FD41-AF5D-034CB969769F}" dt="2023-06-11T19:36:58.696" v="3210"/>
          <ac:cxnSpMkLst>
            <pc:docMk/>
            <pc:sldMk cId="2337633875" sldId="279"/>
            <ac:cxnSpMk id="21" creationId="{ABD051C2-8888-884A-B553-A925CDF97B67}"/>
          </ac:cxnSpMkLst>
        </pc:cxnChg>
      </pc:sldChg>
      <pc:sldChg chg="modSp mod setBg">
        <pc:chgData name="Kulinich Bohdan" userId="48e65c9f34e137d0" providerId="LiveId" clId="{D78F5C5C-F5FB-FD41-AF5D-034CB969769F}" dt="2023-06-13T11:39:48.990" v="5241"/>
        <pc:sldMkLst>
          <pc:docMk/>
          <pc:sldMk cId="945877188" sldId="280"/>
        </pc:sldMkLst>
        <pc:spChg chg="mod">
          <ac:chgData name="Kulinich Bohdan" userId="48e65c9f34e137d0" providerId="LiveId" clId="{D78F5C5C-F5FB-FD41-AF5D-034CB969769F}" dt="2023-06-12T18:15:59.210" v="5229" actId="14100"/>
          <ac:spMkLst>
            <pc:docMk/>
            <pc:sldMk cId="945877188" sldId="280"/>
            <ac:spMk id="3" creationId="{98D91E90-AC73-5E6B-4E0C-248EE3206605}"/>
          </ac:spMkLst>
        </pc:spChg>
        <pc:spChg chg="mod">
          <ac:chgData name="Kulinich Bohdan" userId="48e65c9f34e137d0" providerId="LiveId" clId="{D78F5C5C-F5FB-FD41-AF5D-034CB969769F}" dt="2023-06-13T11:39:48.990" v="5241"/>
          <ac:spMkLst>
            <pc:docMk/>
            <pc:sldMk cId="945877188" sldId="280"/>
            <ac:spMk id="6" creationId="{CE297869-1730-E86A-2F98-E78E984ACD7E}"/>
          </ac:spMkLst>
        </pc:spChg>
      </pc:sldChg>
      <pc:sldChg chg="modSp">
        <pc:chgData name="Kulinich Bohdan" userId="48e65c9f34e137d0" providerId="LiveId" clId="{D78F5C5C-F5FB-FD41-AF5D-034CB969769F}" dt="2023-06-03T11:23:08.412" v="42" actId="20577"/>
        <pc:sldMkLst>
          <pc:docMk/>
          <pc:sldMk cId="3313802318" sldId="284"/>
        </pc:sldMkLst>
        <pc:spChg chg="mod">
          <ac:chgData name="Kulinich Bohdan" userId="48e65c9f34e137d0" providerId="LiveId" clId="{D78F5C5C-F5FB-FD41-AF5D-034CB969769F}" dt="2023-06-03T11:23:08.412" v="42" actId="20577"/>
          <ac:spMkLst>
            <pc:docMk/>
            <pc:sldMk cId="3313802318" sldId="284"/>
            <ac:spMk id="8" creationId="{A72FC8FB-3A05-9844-AD26-C5BDD3FA83E6}"/>
          </ac:spMkLst>
        </pc:spChg>
        <pc:spChg chg="mod">
          <ac:chgData name="Kulinich Bohdan" userId="48e65c9f34e137d0" providerId="LiveId" clId="{D78F5C5C-F5FB-FD41-AF5D-034CB969769F}" dt="2023-06-03T11:22:56.084" v="0" actId="20577"/>
          <ac:spMkLst>
            <pc:docMk/>
            <pc:sldMk cId="3313802318" sldId="284"/>
            <ac:spMk id="9" creationId="{F9E2848F-D8CB-91E3-A48E-5B3C81D71379}"/>
          </ac:spMkLst>
        </pc:spChg>
      </pc:sldChg>
      <pc:sldChg chg="addSp delSp modSp mod delAnim modAnim">
        <pc:chgData name="Kulinich Bohdan" userId="48e65c9f34e137d0" providerId="LiveId" clId="{D78F5C5C-F5FB-FD41-AF5D-034CB969769F}" dt="2023-06-11T18:07:03.933" v="2841"/>
        <pc:sldMkLst>
          <pc:docMk/>
          <pc:sldMk cId="830744207" sldId="291"/>
        </pc:sldMkLst>
        <pc:spChg chg="add mod">
          <ac:chgData name="Kulinich Bohdan" userId="48e65c9f34e137d0" providerId="LiveId" clId="{D78F5C5C-F5FB-FD41-AF5D-034CB969769F}" dt="2023-06-04T17:56:23.287" v="186" actId="14100"/>
          <ac:spMkLst>
            <pc:docMk/>
            <pc:sldMk cId="830744207" sldId="291"/>
            <ac:spMk id="2" creationId="{CBD24873-B8D4-44FC-2461-6DDB4583CEC0}"/>
          </ac:spMkLst>
        </pc:spChg>
        <pc:spChg chg="del">
          <ac:chgData name="Kulinich Bohdan" userId="48e65c9f34e137d0" providerId="LiveId" clId="{D78F5C5C-F5FB-FD41-AF5D-034CB969769F}" dt="2023-06-04T17:55:28.939" v="159" actId="478"/>
          <ac:spMkLst>
            <pc:docMk/>
            <pc:sldMk cId="830744207" sldId="291"/>
            <ac:spMk id="4" creationId="{7E5BB6A8-B869-E16C-AB25-DB108631E7E9}"/>
          </ac:spMkLst>
        </pc:spChg>
        <pc:spChg chg="add mod">
          <ac:chgData name="Kulinich Bohdan" userId="48e65c9f34e137d0" providerId="LiveId" clId="{D78F5C5C-F5FB-FD41-AF5D-034CB969769F}" dt="2023-06-11T16:58:41.670" v="2783" actId="1038"/>
          <ac:spMkLst>
            <pc:docMk/>
            <pc:sldMk cId="830744207" sldId="291"/>
            <ac:spMk id="4" creationId="{E9E35BFB-D228-ACF4-2BC0-99AF3F0961A2}"/>
          </ac:spMkLst>
        </pc:spChg>
        <pc:spChg chg="add mod">
          <ac:chgData name="Kulinich Bohdan" userId="48e65c9f34e137d0" providerId="LiveId" clId="{D78F5C5C-F5FB-FD41-AF5D-034CB969769F}" dt="2023-06-11T16:58:53.923" v="2789" actId="1076"/>
          <ac:spMkLst>
            <pc:docMk/>
            <pc:sldMk cId="830744207" sldId="291"/>
            <ac:spMk id="5" creationId="{0762759C-4654-5A8F-F0AD-E39B59E41BA3}"/>
          </ac:spMkLst>
        </pc:spChg>
        <pc:spChg chg="del">
          <ac:chgData name="Kulinich Bohdan" userId="48e65c9f34e137d0" providerId="LiveId" clId="{D78F5C5C-F5FB-FD41-AF5D-034CB969769F}" dt="2023-06-04T17:55:28.939" v="159" actId="478"/>
          <ac:spMkLst>
            <pc:docMk/>
            <pc:sldMk cId="830744207" sldId="291"/>
            <ac:spMk id="5" creationId="{390791F1-7B60-3B8B-FC8B-A41978EA0861}"/>
          </ac:spMkLst>
        </pc:spChg>
        <pc:spChg chg="add mod">
          <ac:chgData name="Kulinich Bohdan" userId="48e65c9f34e137d0" providerId="LiveId" clId="{D78F5C5C-F5FB-FD41-AF5D-034CB969769F}" dt="2023-06-11T16:58:59.710" v="2792" actId="20577"/>
          <ac:spMkLst>
            <pc:docMk/>
            <pc:sldMk cId="830744207" sldId="291"/>
            <ac:spMk id="6" creationId="{17F638E6-879C-23CC-6A43-3857FCD14A28}"/>
          </ac:spMkLst>
        </pc:spChg>
        <pc:spChg chg="del">
          <ac:chgData name="Kulinich Bohdan" userId="48e65c9f34e137d0" providerId="LiveId" clId="{D78F5C5C-F5FB-FD41-AF5D-034CB969769F}" dt="2023-06-04T17:55:28.939" v="159" actId="478"/>
          <ac:spMkLst>
            <pc:docMk/>
            <pc:sldMk cId="830744207" sldId="291"/>
            <ac:spMk id="6" creationId="{CF4F5DDB-6A9F-4D4A-7EB5-B9123BE9D49D}"/>
          </ac:spMkLst>
        </pc:spChg>
        <pc:spChg chg="del">
          <ac:chgData name="Kulinich Bohdan" userId="48e65c9f34e137d0" providerId="LiveId" clId="{D78F5C5C-F5FB-FD41-AF5D-034CB969769F}" dt="2023-06-04T17:55:28.939" v="159" actId="478"/>
          <ac:spMkLst>
            <pc:docMk/>
            <pc:sldMk cId="830744207" sldId="291"/>
            <ac:spMk id="7" creationId="{C3871420-66D0-A87F-499C-7FA1A2B84D5A}"/>
          </ac:spMkLst>
        </pc:spChg>
        <pc:spChg chg="add mod">
          <ac:chgData name="Kulinich Bohdan" userId="48e65c9f34e137d0" providerId="LiveId" clId="{D78F5C5C-F5FB-FD41-AF5D-034CB969769F}" dt="2023-06-11T16:59:33.946" v="2798" actId="20577"/>
          <ac:spMkLst>
            <pc:docMk/>
            <pc:sldMk cId="830744207" sldId="291"/>
            <ac:spMk id="7" creationId="{F197D1A0-116A-22BE-A825-B4604A3FD0FD}"/>
          </ac:spMkLst>
        </pc:spChg>
        <pc:spChg chg="add mod">
          <ac:chgData name="Kulinich Bohdan" userId="48e65c9f34e137d0" providerId="LiveId" clId="{D78F5C5C-F5FB-FD41-AF5D-034CB969769F}" dt="2023-06-11T16:59:55.590" v="2805" actId="1036"/>
          <ac:spMkLst>
            <pc:docMk/>
            <pc:sldMk cId="830744207" sldId="291"/>
            <ac:spMk id="8" creationId="{90BF6156-5530-21EB-D0D5-70DD113E0AAB}"/>
          </ac:spMkLst>
        </pc:spChg>
        <pc:spChg chg="add mod">
          <ac:chgData name="Kulinich Bohdan" userId="48e65c9f34e137d0" providerId="LiveId" clId="{D78F5C5C-F5FB-FD41-AF5D-034CB969769F}" dt="2023-06-11T17:00:00.423" v="2807" actId="1076"/>
          <ac:spMkLst>
            <pc:docMk/>
            <pc:sldMk cId="830744207" sldId="291"/>
            <ac:spMk id="9" creationId="{36A7A18E-F8BE-F307-438B-C746564B6565}"/>
          </ac:spMkLst>
        </pc:spChg>
        <pc:spChg chg="add mod">
          <ac:chgData name="Kulinich Bohdan" userId="48e65c9f34e137d0" providerId="LiveId" clId="{D78F5C5C-F5FB-FD41-AF5D-034CB969769F}" dt="2023-06-11T17:01:01.584" v="2818" actId="20577"/>
          <ac:spMkLst>
            <pc:docMk/>
            <pc:sldMk cId="830744207" sldId="291"/>
            <ac:spMk id="10" creationId="{03615F96-BA1A-77A4-C42E-4278CCBB2911}"/>
          </ac:spMkLst>
        </pc:spChg>
        <pc:spChg chg="del">
          <ac:chgData name="Kulinich Bohdan" userId="48e65c9f34e137d0" providerId="LiveId" clId="{D78F5C5C-F5FB-FD41-AF5D-034CB969769F}" dt="2023-06-04T17:55:28.939" v="159" actId="478"/>
          <ac:spMkLst>
            <pc:docMk/>
            <pc:sldMk cId="830744207" sldId="291"/>
            <ac:spMk id="10" creationId="{69A51075-61A5-85F8-DB9D-A2B74EA49985}"/>
          </ac:spMkLst>
        </pc:spChg>
        <pc:spChg chg="del">
          <ac:chgData name="Kulinich Bohdan" userId="48e65c9f34e137d0" providerId="LiveId" clId="{D78F5C5C-F5FB-FD41-AF5D-034CB969769F}" dt="2023-06-04T17:55:28.939" v="159" actId="478"/>
          <ac:spMkLst>
            <pc:docMk/>
            <pc:sldMk cId="830744207" sldId="291"/>
            <ac:spMk id="11" creationId="{CFBF1584-D463-A0E9-050E-F45E2A6BFF4A}"/>
          </ac:spMkLst>
        </pc:spChg>
        <pc:spChg chg="add mod">
          <ac:chgData name="Kulinich Bohdan" userId="48e65c9f34e137d0" providerId="LiveId" clId="{D78F5C5C-F5FB-FD41-AF5D-034CB969769F}" dt="2023-06-11T16:58:04.297" v="2775" actId="1035"/>
          <ac:spMkLst>
            <pc:docMk/>
            <pc:sldMk cId="830744207" sldId="291"/>
            <ac:spMk id="12" creationId="{CCAAA3D3-0689-233E-B8A0-CF1B073D4E20}"/>
          </ac:spMkLst>
        </pc:spChg>
        <pc:spChg chg="add mod">
          <ac:chgData name="Kulinich Bohdan" userId="48e65c9f34e137d0" providerId="LiveId" clId="{D78F5C5C-F5FB-FD41-AF5D-034CB969769F}" dt="2023-06-11T16:58:04.297" v="2775" actId="1035"/>
          <ac:spMkLst>
            <pc:docMk/>
            <pc:sldMk cId="830744207" sldId="291"/>
            <ac:spMk id="14" creationId="{5CBA96F3-3612-20AB-209F-45B1C04A3268}"/>
          </ac:spMkLst>
        </pc:spChg>
        <pc:spChg chg="del">
          <ac:chgData name="Kulinich Bohdan" userId="48e65c9f34e137d0" providerId="LiveId" clId="{D78F5C5C-F5FB-FD41-AF5D-034CB969769F}" dt="2023-06-04T17:55:28.939" v="159" actId="478"/>
          <ac:spMkLst>
            <pc:docMk/>
            <pc:sldMk cId="830744207" sldId="291"/>
            <ac:spMk id="17" creationId="{312FA20A-C0CC-DFBD-3DDA-FA11CC282690}"/>
          </ac:spMkLst>
        </pc:spChg>
        <pc:spChg chg="del">
          <ac:chgData name="Kulinich Bohdan" userId="48e65c9f34e137d0" providerId="LiveId" clId="{D78F5C5C-F5FB-FD41-AF5D-034CB969769F}" dt="2023-06-04T17:55:28.939" v="159" actId="478"/>
          <ac:spMkLst>
            <pc:docMk/>
            <pc:sldMk cId="830744207" sldId="291"/>
            <ac:spMk id="19" creationId="{FD748ECC-38D8-E835-BB3F-36B885C1C9CC}"/>
          </ac:spMkLst>
        </pc:spChg>
        <pc:spChg chg="del">
          <ac:chgData name="Kulinich Bohdan" userId="48e65c9f34e137d0" providerId="LiveId" clId="{D78F5C5C-F5FB-FD41-AF5D-034CB969769F}" dt="2023-06-04T17:55:28.939" v="159" actId="478"/>
          <ac:spMkLst>
            <pc:docMk/>
            <pc:sldMk cId="830744207" sldId="291"/>
            <ac:spMk id="20" creationId="{BDC6B5DD-A108-EE35-B27C-2ED44C360F88}"/>
          </ac:spMkLst>
        </pc:spChg>
        <pc:spChg chg="del">
          <ac:chgData name="Kulinich Bohdan" userId="48e65c9f34e137d0" providerId="LiveId" clId="{D78F5C5C-F5FB-FD41-AF5D-034CB969769F}" dt="2023-06-04T17:55:28.939" v="159" actId="478"/>
          <ac:spMkLst>
            <pc:docMk/>
            <pc:sldMk cId="830744207" sldId="291"/>
            <ac:spMk id="21" creationId="{BBC67920-6A0C-5F45-DE25-DB44D53AC512}"/>
          </ac:spMkLst>
        </pc:spChg>
        <pc:spChg chg="del">
          <ac:chgData name="Kulinich Bohdan" userId="48e65c9f34e137d0" providerId="LiveId" clId="{D78F5C5C-F5FB-FD41-AF5D-034CB969769F}" dt="2023-06-04T17:55:28.939" v="159" actId="478"/>
          <ac:spMkLst>
            <pc:docMk/>
            <pc:sldMk cId="830744207" sldId="291"/>
            <ac:spMk id="22" creationId="{40A1A4AB-4F45-D7F0-185E-8606141E424C}"/>
          </ac:spMkLst>
        </pc:spChg>
        <pc:spChg chg="del">
          <ac:chgData name="Kulinich Bohdan" userId="48e65c9f34e137d0" providerId="LiveId" clId="{D78F5C5C-F5FB-FD41-AF5D-034CB969769F}" dt="2023-06-04T17:55:28.939" v="159" actId="478"/>
          <ac:spMkLst>
            <pc:docMk/>
            <pc:sldMk cId="830744207" sldId="291"/>
            <ac:spMk id="23" creationId="{A41FF18B-7808-64C7-6EBC-57D093039FD1}"/>
          </ac:spMkLst>
        </pc:spChg>
        <pc:spChg chg="del">
          <ac:chgData name="Kulinich Bohdan" userId="48e65c9f34e137d0" providerId="LiveId" clId="{D78F5C5C-F5FB-FD41-AF5D-034CB969769F}" dt="2023-06-04T17:55:28.939" v="159" actId="478"/>
          <ac:spMkLst>
            <pc:docMk/>
            <pc:sldMk cId="830744207" sldId="291"/>
            <ac:spMk id="24" creationId="{181DA7D9-32AC-119E-EFDF-6C78933C5A7D}"/>
          </ac:spMkLst>
        </pc:spChg>
        <pc:spChg chg="del">
          <ac:chgData name="Kulinich Bohdan" userId="48e65c9f34e137d0" providerId="LiveId" clId="{D78F5C5C-F5FB-FD41-AF5D-034CB969769F}" dt="2023-06-04T17:55:28.939" v="159" actId="478"/>
          <ac:spMkLst>
            <pc:docMk/>
            <pc:sldMk cId="830744207" sldId="291"/>
            <ac:spMk id="25" creationId="{67B40B85-3D5D-2B46-3060-46FB51E8E163}"/>
          </ac:spMkLst>
        </pc:spChg>
        <pc:spChg chg="add mod">
          <ac:chgData name="Kulinich Bohdan" userId="48e65c9f34e137d0" providerId="LiveId" clId="{D78F5C5C-F5FB-FD41-AF5D-034CB969769F}" dt="2023-06-11T16:58:04.297" v="2775" actId="1035"/>
          <ac:spMkLst>
            <pc:docMk/>
            <pc:sldMk cId="830744207" sldId="291"/>
            <ac:spMk id="44" creationId="{35712F2B-DF33-093C-D149-9C8D81515E32}"/>
          </ac:spMkLst>
        </pc:spChg>
        <pc:spChg chg="add mod">
          <ac:chgData name="Kulinich Bohdan" userId="48e65c9f34e137d0" providerId="LiveId" clId="{D78F5C5C-F5FB-FD41-AF5D-034CB969769F}" dt="2023-06-11T16:58:04.297" v="2775" actId="1035"/>
          <ac:spMkLst>
            <pc:docMk/>
            <pc:sldMk cId="830744207" sldId="291"/>
            <ac:spMk id="45" creationId="{3EF3A4E6-4E47-F52B-0CD9-EDDC30389C52}"/>
          </ac:spMkLst>
        </pc:spChg>
        <pc:spChg chg="del">
          <ac:chgData name="Kulinich Bohdan" userId="48e65c9f34e137d0" providerId="LiveId" clId="{D78F5C5C-F5FB-FD41-AF5D-034CB969769F}" dt="2023-06-04T17:55:28.939" v="159" actId="478"/>
          <ac:spMkLst>
            <pc:docMk/>
            <pc:sldMk cId="830744207" sldId="291"/>
            <ac:spMk id="64" creationId="{3BF7902C-AF62-84C6-F603-82FBE9DD5464}"/>
          </ac:spMkLst>
        </pc:spChg>
        <pc:spChg chg="del">
          <ac:chgData name="Kulinich Bohdan" userId="48e65c9f34e137d0" providerId="LiveId" clId="{D78F5C5C-F5FB-FD41-AF5D-034CB969769F}" dt="2023-06-04T17:55:28.939" v="159" actId="478"/>
          <ac:spMkLst>
            <pc:docMk/>
            <pc:sldMk cId="830744207" sldId="291"/>
            <ac:spMk id="66" creationId="{60475812-1DB3-C094-55B5-3645BDC60E23}"/>
          </ac:spMkLst>
        </pc:spChg>
        <pc:spChg chg="del">
          <ac:chgData name="Kulinich Bohdan" userId="48e65c9f34e137d0" providerId="LiveId" clId="{D78F5C5C-F5FB-FD41-AF5D-034CB969769F}" dt="2023-06-04T17:55:28.939" v="159" actId="478"/>
          <ac:spMkLst>
            <pc:docMk/>
            <pc:sldMk cId="830744207" sldId="291"/>
            <ac:spMk id="67" creationId="{50A17355-860B-886B-029C-05DE77014F5B}"/>
          </ac:spMkLst>
        </pc:spChg>
        <pc:spChg chg="del">
          <ac:chgData name="Kulinich Bohdan" userId="48e65c9f34e137d0" providerId="LiveId" clId="{D78F5C5C-F5FB-FD41-AF5D-034CB969769F}" dt="2023-06-04T17:55:28.939" v="159" actId="478"/>
          <ac:spMkLst>
            <pc:docMk/>
            <pc:sldMk cId="830744207" sldId="291"/>
            <ac:spMk id="70" creationId="{E603AAB1-F849-0C15-AF73-DFDF6F2A023D}"/>
          </ac:spMkLst>
        </pc:spChg>
        <pc:spChg chg="del">
          <ac:chgData name="Kulinich Bohdan" userId="48e65c9f34e137d0" providerId="LiveId" clId="{D78F5C5C-F5FB-FD41-AF5D-034CB969769F}" dt="2023-06-04T17:55:28.939" v="159" actId="478"/>
          <ac:spMkLst>
            <pc:docMk/>
            <pc:sldMk cId="830744207" sldId="291"/>
            <ac:spMk id="71" creationId="{89EB0E40-06FE-CB61-F2B3-0FE55E201D5D}"/>
          </ac:spMkLst>
        </pc:spChg>
        <pc:spChg chg="del">
          <ac:chgData name="Kulinich Bohdan" userId="48e65c9f34e137d0" providerId="LiveId" clId="{D78F5C5C-F5FB-FD41-AF5D-034CB969769F}" dt="2023-06-04T17:55:28.939" v="159" actId="478"/>
          <ac:spMkLst>
            <pc:docMk/>
            <pc:sldMk cId="830744207" sldId="291"/>
            <ac:spMk id="72" creationId="{2A015141-23C7-E443-F350-499C3C318C9B}"/>
          </ac:spMkLst>
        </pc:spChg>
        <pc:spChg chg="del">
          <ac:chgData name="Kulinich Bohdan" userId="48e65c9f34e137d0" providerId="LiveId" clId="{D78F5C5C-F5FB-FD41-AF5D-034CB969769F}" dt="2023-06-04T17:55:28.939" v="159" actId="478"/>
          <ac:spMkLst>
            <pc:docMk/>
            <pc:sldMk cId="830744207" sldId="291"/>
            <ac:spMk id="73" creationId="{20859526-B32F-1EEF-1DFE-88C23C36B9C5}"/>
          </ac:spMkLst>
        </pc:spChg>
        <pc:spChg chg="add mod">
          <ac:chgData name="Kulinich Bohdan" userId="48e65c9f34e137d0" providerId="LiveId" clId="{D78F5C5C-F5FB-FD41-AF5D-034CB969769F}" dt="2023-06-11T16:57:52.008" v="2751" actId="1036"/>
          <ac:spMkLst>
            <pc:docMk/>
            <pc:sldMk cId="830744207" sldId="291"/>
            <ac:spMk id="121" creationId="{291A4F29-6AAB-7BBA-47A2-587B675A4781}"/>
          </ac:spMkLst>
        </pc:spChg>
        <pc:spChg chg="add mod">
          <ac:chgData name="Kulinich Bohdan" userId="48e65c9f34e137d0" providerId="LiveId" clId="{D78F5C5C-F5FB-FD41-AF5D-034CB969769F}" dt="2023-06-11T16:57:52.008" v="2751" actId="1036"/>
          <ac:spMkLst>
            <pc:docMk/>
            <pc:sldMk cId="830744207" sldId="291"/>
            <ac:spMk id="122" creationId="{98E73171-28E8-D601-A73A-D1E622E073C1}"/>
          </ac:spMkLst>
        </pc:spChg>
        <pc:spChg chg="add mod">
          <ac:chgData name="Kulinich Bohdan" userId="48e65c9f34e137d0" providerId="LiveId" clId="{D78F5C5C-F5FB-FD41-AF5D-034CB969769F}" dt="2023-06-11T16:57:52.008" v="2751" actId="1036"/>
          <ac:spMkLst>
            <pc:docMk/>
            <pc:sldMk cId="830744207" sldId="291"/>
            <ac:spMk id="124" creationId="{E30E4783-F23C-E22D-03DB-AB15653C8DC4}"/>
          </ac:spMkLst>
        </pc:spChg>
        <pc:spChg chg="add mod">
          <ac:chgData name="Kulinich Bohdan" userId="48e65c9f34e137d0" providerId="LiveId" clId="{D78F5C5C-F5FB-FD41-AF5D-034CB969769F}" dt="2023-06-11T16:57:52.008" v="2751" actId="1036"/>
          <ac:spMkLst>
            <pc:docMk/>
            <pc:sldMk cId="830744207" sldId="291"/>
            <ac:spMk id="125" creationId="{07CFC082-BE66-1715-9153-EE24F039304E}"/>
          </ac:spMkLst>
        </pc:spChg>
        <pc:spChg chg="add mod">
          <ac:chgData name="Kulinich Bohdan" userId="48e65c9f34e137d0" providerId="LiveId" clId="{D78F5C5C-F5FB-FD41-AF5D-034CB969769F}" dt="2023-06-11T16:58:04.297" v="2775" actId="1035"/>
          <ac:spMkLst>
            <pc:docMk/>
            <pc:sldMk cId="830744207" sldId="291"/>
            <ac:spMk id="126" creationId="{73C10708-17AF-40F1-7E06-F1CDF8FDF0E7}"/>
          </ac:spMkLst>
        </pc:spChg>
        <pc:spChg chg="add mod">
          <ac:chgData name="Kulinich Bohdan" userId="48e65c9f34e137d0" providerId="LiveId" clId="{D78F5C5C-F5FB-FD41-AF5D-034CB969769F}" dt="2023-06-11T16:58:04.297" v="2775" actId="1035"/>
          <ac:spMkLst>
            <pc:docMk/>
            <pc:sldMk cId="830744207" sldId="291"/>
            <ac:spMk id="127" creationId="{55B0ECCD-6D81-1414-DF82-1D55609B166A}"/>
          </ac:spMkLst>
        </pc:spChg>
        <pc:grpChg chg="add del mod">
          <ac:chgData name="Kulinich Bohdan" userId="48e65c9f34e137d0" providerId="LiveId" clId="{D78F5C5C-F5FB-FD41-AF5D-034CB969769F}" dt="2023-06-04T17:57:39.599" v="237" actId="165"/>
          <ac:grpSpMkLst>
            <pc:docMk/>
            <pc:sldMk cId="830744207" sldId="291"/>
            <ac:grpSpMk id="26" creationId="{7DC095A0-0FF5-51E5-B3B6-7E795E81F454}"/>
          </ac:grpSpMkLst>
        </pc:grpChg>
        <pc:grpChg chg="add mod">
          <ac:chgData name="Kulinich Bohdan" userId="48e65c9f34e137d0" providerId="LiveId" clId="{D78F5C5C-F5FB-FD41-AF5D-034CB969769F}" dt="2023-06-11T16:58:04.297" v="2775" actId="1035"/>
          <ac:grpSpMkLst>
            <pc:docMk/>
            <pc:sldMk cId="830744207" sldId="291"/>
            <ac:grpSpMk id="33" creationId="{65D12209-08C3-E457-CB98-B07F01A840B3}"/>
          </ac:grpSpMkLst>
        </pc:grpChg>
        <pc:grpChg chg="add mod">
          <ac:chgData name="Kulinich Bohdan" userId="48e65c9f34e137d0" providerId="LiveId" clId="{D78F5C5C-F5FB-FD41-AF5D-034CB969769F}" dt="2023-06-11T16:58:04.297" v="2775" actId="1035"/>
          <ac:grpSpMkLst>
            <pc:docMk/>
            <pc:sldMk cId="830744207" sldId="291"/>
            <ac:grpSpMk id="34" creationId="{47648821-F6C9-ED0A-491B-B6440CF39E60}"/>
          </ac:grpSpMkLst>
        </pc:grpChg>
        <pc:grpChg chg="add mod">
          <ac:chgData name="Kulinich Bohdan" userId="48e65c9f34e137d0" providerId="LiveId" clId="{D78F5C5C-F5FB-FD41-AF5D-034CB969769F}" dt="2023-06-11T16:58:04.297" v="2775" actId="1035"/>
          <ac:grpSpMkLst>
            <pc:docMk/>
            <pc:sldMk cId="830744207" sldId="291"/>
            <ac:grpSpMk id="39" creationId="{674A481B-9CD4-96EA-0735-5022B92C5CEF}"/>
          </ac:grpSpMkLst>
        </pc:grpChg>
        <pc:grpChg chg="add del mod">
          <ac:chgData name="Kulinich Bohdan" userId="48e65c9f34e137d0" providerId="LiveId" clId="{D78F5C5C-F5FB-FD41-AF5D-034CB969769F}" dt="2023-06-05T08:08:44.461" v="323" actId="165"/>
          <ac:grpSpMkLst>
            <pc:docMk/>
            <pc:sldMk cId="830744207" sldId="291"/>
            <ac:grpSpMk id="65" creationId="{51FD01DB-1D79-1728-9BB0-7A4B581CC69E}"/>
          </ac:grpSpMkLst>
        </pc:grpChg>
        <pc:cxnChg chg="del">
          <ac:chgData name="Kulinich Bohdan" userId="48e65c9f34e137d0" providerId="LiveId" clId="{D78F5C5C-F5FB-FD41-AF5D-034CB969769F}" dt="2023-06-04T17:55:28.939" v="159" actId="478"/>
          <ac:cxnSpMkLst>
            <pc:docMk/>
            <pc:sldMk cId="830744207" sldId="291"/>
            <ac:cxnSpMk id="8" creationId="{3DFD06F0-2BAE-26B5-E59B-DDE3B29B0FB2}"/>
          </ac:cxnSpMkLst>
        </pc:cxnChg>
        <pc:cxnChg chg="del">
          <ac:chgData name="Kulinich Bohdan" userId="48e65c9f34e137d0" providerId="LiveId" clId="{D78F5C5C-F5FB-FD41-AF5D-034CB969769F}" dt="2023-06-04T17:55:28.939" v="159" actId="478"/>
          <ac:cxnSpMkLst>
            <pc:docMk/>
            <pc:sldMk cId="830744207" sldId="291"/>
            <ac:cxnSpMk id="9" creationId="{1A79403F-9E04-7B88-08B8-9BF08AAC19B9}"/>
          </ac:cxnSpMkLst>
        </pc:cxnChg>
        <pc:cxnChg chg="del">
          <ac:chgData name="Kulinich Bohdan" userId="48e65c9f34e137d0" providerId="LiveId" clId="{D78F5C5C-F5FB-FD41-AF5D-034CB969769F}" dt="2023-06-04T17:55:28.939" v="159" actId="478"/>
          <ac:cxnSpMkLst>
            <pc:docMk/>
            <pc:sldMk cId="830744207" sldId="291"/>
            <ac:cxnSpMk id="13" creationId="{E48A08AE-F2EB-A7AA-175B-1B7057B53691}"/>
          </ac:cxnSpMkLst>
        </pc:cxnChg>
        <pc:cxnChg chg="add mod topLvl">
          <ac:chgData name="Kulinich Bohdan" userId="48e65c9f34e137d0" providerId="LiveId" clId="{D78F5C5C-F5FB-FD41-AF5D-034CB969769F}" dt="2023-06-04T17:58:20.841" v="248" actId="164"/>
          <ac:cxnSpMkLst>
            <pc:docMk/>
            <pc:sldMk cId="830744207" sldId="291"/>
            <ac:cxnSpMk id="15" creationId="{EC2716F6-89DE-9731-A795-D051AB030B02}"/>
          </ac:cxnSpMkLst>
        </pc:cxnChg>
        <pc:cxnChg chg="del">
          <ac:chgData name="Kulinich Bohdan" userId="48e65c9f34e137d0" providerId="LiveId" clId="{D78F5C5C-F5FB-FD41-AF5D-034CB969769F}" dt="2023-06-04T17:55:28.939" v="159" actId="478"/>
          <ac:cxnSpMkLst>
            <pc:docMk/>
            <pc:sldMk cId="830744207" sldId="291"/>
            <ac:cxnSpMk id="16" creationId="{0B8229A5-66CB-A91E-DB6A-650A4A4254C7}"/>
          </ac:cxnSpMkLst>
        </pc:cxnChg>
        <pc:cxnChg chg="add mod topLvl">
          <ac:chgData name="Kulinich Bohdan" userId="48e65c9f34e137d0" providerId="LiveId" clId="{D78F5C5C-F5FB-FD41-AF5D-034CB969769F}" dt="2023-06-04T17:58:20.841" v="248" actId="164"/>
          <ac:cxnSpMkLst>
            <pc:docMk/>
            <pc:sldMk cId="830744207" sldId="291"/>
            <ac:cxnSpMk id="18" creationId="{6F25158B-3ADE-1607-9A8D-4757C284B222}"/>
          </ac:cxnSpMkLst>
        </pc:cxnChg>
        <pc:cxnChg chg="del">
          <ac:chgData name="Kulinich Bohdan" userId="48e65c9f34e137d0" providerId="LiveId" clId="{D78F5C5C-F5FB-FD41-AF5D-034CB969769F}" dt="2023-06-04T17:55:28.939" v="159" actId="478"/>
          <ac:cxnSpMkLst>
            <pc:docMk/>
            <pc:sldMk cId="830744207" sldId="291"/>
            <ac:cxnSpMk id="27" creationId="{B8F63EC5-53E5-07F5-E4F7-AA5C00FD5CB8}"/>
          </ac:cxnSpMkLst>
        </pc:cxnChg>
        <pc:cxnChg chg="add mod">
          <ac:chgData name="Kulinich Bohdan" userId="48e65c9f34e137d0" providerId="LiveId" clId="{D78F5C5C-F5FB-FD41-AF5D-034CB969769F}" dt="2023-06-04T17:58:20.841" v="248" actId="164"/>
          <ac:cxnSpMkLst>
            <pc:docMk/>
            <pc:sldMk cId="830744207" sldId="291"/>
            <ac:cxnSpMk id="31" creationId="{7E5B3CF1-4922-DC60-757D-0904E839DB1E}"/>
          </ac:cxnSpMkLst>
        </pc:cxnChg>
        <pc:cxnChg chg="add mod">
          <ac:chgData name="Kulinich Bohdan" userId="48e65c9f34e137d0" providerId="LiveId" clId="{D78F5C5C-F5FB-FD41-AF5D-034CB969769F}" dt="2023-06-04T17:58:20.841" v="248" actId="164"/>
          <ac:cxnSpMkLst>
            <pc:docMk/>
            <pc:sldMk cId="830744207" sldId="291"/>
            <ac:cxnSpMk id="32" creationId="{E54D53A3-0AE1-668E-0082-645CCDAA9F57}"/>
          </ac:cxnSpMkLst>
        </pc:cxnChg>
        <pc:cxnChg chg="mod">
          <ac:chgData name="Kulinich Bohdan" userId="48e65c9f34e137d0" providerId="LiveId" clId="{D78F5C5C-F5FB-FD41-AF5D-034CB969769F}" dt="2023-06-04T17:58:25.941" v="249"/>
          <ac:cxnSpMkLst>
            <pc:docMk/>
            <pc:sldMk cId="830744207" sldId="291"/>
            <ac:cxnSpMk id="35" creationId="{C0A5FDEC-0E51-D06E-AAEC-E1FB3C14CB46}"/>
          </ac:cxnSpMkLst>
        </pc:cxnChg>
        <pc:cxnChg chg="mod">
          <ac:chgData name="Kulinich Bohdan" userId="48e65c9f34e137d0" providerId="LiveId" clId="{D78F5C5C-F5FB-FD41-AF5D-034CB969769F}" dt="2023-06-04T17:58:25.941" v="249"/>
          <ac:cxnSpMkLst>
            <pc:docMk/>
            <pc:sldMk cId="830744207" sldId="291"/>
            <ac:cxnSpMk id="36" creationId="{6AB8BBE9-CD4E-4E99-CB0C-023AAB43D82B}"/>
          </ac:cxnSpMkLst>
        </pc:cxnChg>
        <pc:cxnChg chg="mod">
          <ac:chgData name="Kulinich Bohdan" userId="48e65c9f34e137d0" providerId="LiveId" clId="{D78F5C5C-F5FB-FD41-AF5D-034CB969769F}" dt="2023-06-04T17:58:25.941" v="249"/>
          <ac:cxnSpMkLst>
            <pc:docMk/>
            <pc:sldMk cId="830744207" sldId="291"/>
            <ac:cxnSpMk id="37" creationId="{097C7607-DCD7-4A1E-238F-1E0436646622}"/>
          </ac:cxnSpMkLst>
        </pc:cxnChg>
        <pc:cxnChg chg="mod">
          <ac:chgData name="Kulinich Bohdan" userId="48e65c9f34e137d0" providerId="LiveId" clId="{D78F5C5C-F5FB-FD41-AF5D-034CB969769F}" dt="2023-06-04T17:58:25.941" v="249"/>
          <ac:cxnSpMkLst>
            <pc:docMk/>
            <pc:sldMk cId="830744207" sldId="291"/>
            <ac:cxnSpMk id="38" creationId="{B773D7BB-B234-278F-A277-BFC6B0997277}"/>
          </ac:cxnSpMkLst>
        </pc:cxnChg>
        <pc:cxnChg chg="mod">
          <ac:chgData name="Kulinich Bohdan" userId="48e65c9f34e137d0" providerId="LiveId" clId="{D78F5C5C-F5FB-FD41-AF5D-034CB969769F}" dt="2023-06-04T17:58:31.673" v="252"/>
          <ac:cxnSpMkLst>
            <pc:docMk/>
            <pc:sldMk cId="830744207" sldId="291"/>
            <ac:cxnSpMk id="40" creationId="{B9AEEBC3-1086-06E4-E092-0A8DD380B0EA}"/>
          </ac:cxnSpMkLst>
        </pc:cxnChg>
        <pc:cxnChg chg="mod">
          <ac:chgData name="Kulinich Bohdan" userId="48e65c9f34e137d0" providerId="LiveId" clId="{D78F5C5C-F5FB-FD41-AF5D-034CB969769F}" dt="2023-06-04T17:58:31.673" v="252"/>
          <ac:cxnSpMkLst>
            <pc:docMk/>
            <pc:sldMk cId="830744207" sldId="291"/>
            <ac:cxnSpMk id="41" creationId="{850065B1-E9A3-1DD0-0D1F-EAFB7541A6A5}"/>
          </ac:cxnSpMkLst>
        </pc:cxnChg>
        <pc:cxnChg chg="mod">
          <ac:chgData name="Kulinich Bohdan" userId="48e65c9f34e137d0" providerId="LiveId" clId="{D78F5C5C-F5FB-FD41-AF5D-034CB969769F}" dt="2023-06-04T17:58:31.673" v="252"/>
          <ac:cxnSpMkLst>
            <pc:docMk/>
            <pc:sldMk cId="830744207" sldId="291"/>
            <ac:cxnSpMk id="42" creationId="{C0967F5C-8C84-AE32-1FEB-F849AD57517E}"/>
          </ac:cxnSpMkLst>
        </pc:cxnChg>
        <pc:cxnChg chg="mod">
          <ac:chgData name="Kulinich Bohdan" userId="48e65c9f34e137d0" providerId="LiveId" clId="{D78F5C5C-F5FB-FD41-AF5D-034CB969769F}" dt="2023-06-04T17:58:31.673" v="252"/>
          <ac:cxnSpMkLst>
            <pc:docMk/>
            <pc:sldMk cId="830744207" sldId="291"/>
            <ac:cxnSpMk id="43" creationId="{D95B032C-E429-BAED-30AB-804A55C7271A}"/>
          </ac:cxnSpMkLst>
        </pc:cxnChg>
        <pc:cxnChg chg="add del mod">
          <ac:chgData name="Kulinich Bohdan" userId="48e65c9f34e137d0" providerId="LiveId" clId="{D78F5C5C-F5FB-FD41-AF5D-034CB969769F}" dt="2023-06-04T18:00:37.337" v="302" actId="478"/>
          <ac:cxnSpMkLst>
            <pc:docMk/>
            <pc:sldMk cId="830744207" sldId="291"/>
            <ac:cxnSpMk id="47" creationId="{EB5AB9D8-8379-7E3D-258F-2757FB44FDFD}"/>
          </ac:cxnSpMkLst>
        </pc:cxnChg>
        <pc:cxnChg chg="add del mod">
          <ac:chgData name="Kulinich Bohdan" userId="48e65c9f34e137d0" providerId="LiveId" clId="{D78F5C5C-F5FB-FD41-AF5D-034CB969769F}" dt="2023-06-04T18:00:35.738" v="301" actId="478"/>
          <ac:cxnSpMkLst>
            <pc:docMk/>
            <pc:sldMk cId="830744207" sldId="291"/>
            <ac:cxnSpMk id="49" creationId="{9FBF520D-AFA1-4E77-8F98-7F8BE9DFF515}"/>
          </ac:cxnSpMkLst>
        </pc:cxnChg>
        <pc:cxnChg chg="add mod">
          <ac:chgData name="Kulinich Bohdan" userId="48e65c9f34e137d0" providerId="LiveId" clId="{D78F5C5C-F5FB-FD41-AF5D-034CB969769F}" dt="2023-06-11T16:58:04.297" v="2775" actId="1035"/>
          <ac:cxnSpMkLst>
            <pc:docMk/>
            <pc:sldMk cId="830744207" sldId="291"/>
            <ac:cxnSpMk id="51" creationId="{E7853716-DC5E-A1BB-AE18-E012BC31005E}"/>
          </ac:cxnSpMkLst>
        </pc:cxnChg>
        <pc:cxnChg chg="add mod">
          <ac:chgData name="Kulinich Bohdan" userId="48e65c9f34e137d0" providerId="LiveId" clId="{D78F5C5C-F5FB-FD41-AF5D-034CB969769F}" dt="2023-06-11T16:58:04.297" v="2775" actId="1035"/>
          <ac:cxnSpMkLst>
            <pc:docMk/>
            <pc:sldMk cId="830744207" sldId="291"/>
            <ac:cxnSpMk id="53" creationId="{F5984F1E-22BE-16E8-D637-C7DE9DE99E77}"/>
          </ac:cxnSpMkLst>
        </pc:cxnChg>
        <pc:cxnChg chg="add mod topLvl">
          <ac:chgData name="Kulinich Bohdan" userId="48e65c9f34e137d0" providerId="LiveId" clId="{D78F5C5C-F5FB-FD41-AF5D-034CB969769F}" dt="2023-06-11T16:58:04.297" v="2775" actId="1035"/>
          <ac:cxnSpMkLst>
            <pc:docMk/>
            <pc:sldMk cId="830744207" sldId="291"/>
            <ac:cxnSpMk id="58" creationId="{BC3AA303-35FC-5752-0DBC-7D5AC10EBD3C}"/>
          </ac:cxnSpMkLst>
        </pc:cxnChg>
        <pc:cxnChg chg="add mod topLvl">
          <ac:chgData name="Kulinich Bohdan" userId="48e65c9f34e137d0" providerId="LiveId" clId="{D78F5C5C-F5FB-FD41-AF5D-034CB969769F}" dt="2023-06-11T16:58:04.297" v="2775" actId="1035"/>
          <ac:cxnSpMkLst>
            <pc:docMk/>
            <pc:sldMk cId="830744207" sldId="291"/>
            <ac:cxnSpMk id="59" creationId="{6A188906-E7EF-F36D-7C0E-31A6A8ECFB1A}"/>
          </ac:cxnSpMkLst>
        </pc:cxnChg>
        <pc:cxnChg chg="del">
          <ac:chgData name="Kulinich Bohdan" userId="48e65c9f34e137d0" providerId="LiveId" clId="{D78F5C5C-F5FB-FD41-AF5D-034CB969769F}" dt="2023-06-04T17:55:28.939" v="159" actId="478"/>
          <ac:cxnSpMkLst>
            <pc:docMk/>
            <pc:sldMk cId="830744207" sldId="291"/>
            <ac:cxnSpMk id="61" creationId="{E3E5D231-F95A-E26C-B02F-F1F4C78CE9FC}"/>
          </ac:cxnSpMkLst>
        </pc:cxnChg>
        <pc:cxnChg chg="del">
          <ac:chgData name="Kulinich Bohdan" userId="48e65c9f34e137d0" providerId="LiveId" clId="{D78F5C5C-F5FB-FD41-AF5D-034CB969769F}" dt="2023-06-04T17:55:28.939" v="159" actId="478"/>
          <ac:cxnSpMkLst>
            <pc:docMk/>
            <pc:sldMk cId="830744207" sldId="291"/>
            <ac:cxnSpMk id="63" creationId="{416D7566-2216-F6E3-00C7-566892D63EE5}"/>
          </ac:cxnSpMkLst>
        </pc:cxnChg>
        <pc:cxnChg chg="add mod">
          <ac:chgData name="Kulinich Bohdan" userId="48e65c9f34e137d0" providerId="LiveId" clId="{D78F5C5C-F5FB-FD41-AF5D-034CB969769F}" dt="2023-06-11T16:58:04.297" v="2775" actId="1035"/>
          <ac:cxnSpMkLst>
            <pc:docMk/>
            <pc:sldMk cId="830744207" sldId="291"/>
            <ac:cxnSpMk id="68" creationId="{54B736A8-F195-627D-7806-7E616F4A94DD}"/>
          </ac:cxnSpMkLst>
        </pc:cxnChg>
        <pc:cxnChg chg="add mod">
          <ac:chgData name="Kulinich Bohdan" userId="48e65c9f34e137d0" providerId="LiveId" clId="{D78F5C5C-F5FB-FD41-AF5D-034CB969769F}" dt="2023-06-11T16:58:04.297" v="2775" actId="1035"/>
          <ac:cxnSpMkLst>
            <pc:docMk/>
            <pc:sldMk cId="830744207" sldId="291"/>
            <ac:cxnSpMk id="103" creationId="{E2ADCFB7-182C-FB46-D7C7-2C0EC9459A95}"/>
          </ac:cxnSpMkLst>
        </pc:cxnChg>
        <pc:cxnChg chg="add mod">
          <ac:chgData name="Kulinich Bohdan" userId="48e65c9f34e137d0" providerId="LiveId" clId="{D78F5C5C-F5FB-FD41-AF5D-034CB969769F}" dt="2023-06-11T16:58:04.297" v="2775" actId="1035"/>
          <ac:cxnSpMkLst>
            <pc:docMk/>
            <pc:sldMk cId="830744207" sldId="291"/>
            <ac:cxnSpMk id="106" creationId="{2C053982-506A-4888-17D2-B1B4FE9A5AD1}"/>
          </ac:cxnSpMkLst>
        </pc:cxnChg>
        <pc:cxnChg chg="add mod">
          <ac:chgData name="Kulinich Bohdan" userId="48e65c9f34e137d0" providerId="LiveId" clId="{D78F5C5C-F5FB-FD41-AF5D-034CB969769F}" dt="2023-06-11T16:58:04.297" v="2775" actId="1035"/>
          <ac:cxnSpMkLst>
            <pc:docMk/>
            <pc:sldMk cId="830744207" sldId="291"/>
            <ac:cxnSpMk id="113" creationId="{E18EC4C9-DD81-5DFA-58F1-E0DA2A9C10F4}"/>
          </ac:cxnSpMkLst>
        </pc:cxnChg>
      </pc:sldChg>
      <pc:sldChg chg="addSp delSp modSp mod delAnim modAnim">
        <pc:chgData name="Kulinich Bohdan" userId="48e65c9f34e137d0" providerId="LiveId" clId="{D78F5C5C-F5FB-FD41-AF5D-034CB969769F}" dt="2023-06-08T18:17:55.108" v="2145" actId="20577"/>
        <pc:sldMkLst>
          <pc:docMk/>
          <pc:sldMk cId="4088897397" sldId="292"/>
        </pc:sldMkLst>
        <pc:spChg chg="add del mod">
          <ac:chgData name="Kulinich Bohdan" userId="48e65c9f34e137d0" providerId="LiveId" clId="{D78F5C5C-F5FB-FD41-AF5D-034CB969769F}" dt="2023-06-06T11:50:46.754" v="1586" actId="478"/>
          <ac:spMkLst>
            <pc:docMk/>
            <pc:sldMk cId="4088897397" sldId="292"/>
            <ac:spMk id="2" creationId="{D2A586FD-ACD6-BFC6-BE64-70DE105A67BB}"/>
          </ac:spMkLst>
        </pc:spChg>
        <pc:spChg chg="del">
          <ac:chgData name="Kulinich Bohdan" userId="48e65c9f34e137d0" providerId="LiveId" clId="{D78F5C5C-F5FB-FD41-AF5D-034CB969769F}" dt="2023-06-05T08:59:08.929" v="626" actId="478"/>
          <ac:spMkLst>
            <pc:docMk/>
            <pc:sldMk cId="4088897397" sldId="292"/>
            <ac:spMk id="4" creationId="{7E5BB6A8-B869-E16C-AB25-DB108631E7E9}"/>
          </ac:spMkLst>
        </pc:spChg>
        <pc:spChg chg="del">
          <ac:chgData name="Kulinich Bohdan" userId="48e65c9f34e137d0" providerId="LiveId" clId="{D78F5C5C-F5FB-FD41-AF5D-034CB969769F}" dt="2023-06-05T08:59:08.929" v="626" actId="478"/>
          <ac:spMkLst>
            <pc:docMk/>
            <pc:sldMk cId="4088897397" sldId="292"/>
            <ac:spMk id="5" creationId="{390791F1-7B60-3B8B-FC8B-A41978EA0861}"/>
          </ac:spMkLst>
        </pc:spChg>
        <pc:spChg chg="add del mod">
          <ac:chgData name="Kulinich Bohdan" userId="48e65c9f34e137d0" providerId="LiveId" clId="{D78F5C5C-F5FB-FD41-AF5D-034CB969769F}" dt="2023-06-05T09:02:30.415" v="849" actId="478"/>
          <ac:spMkLst>
            <pc:docMk/>
            <pc:sldMk cId="4088897397" sldId="292"/>
            <ac:spMk id="6" creationId="{42C9A039-7CA7-3AEB-F0FE-58827804DE39}"/>
          </ac:spMkLst>
        </pc:spChg>
        <pc:spChg chg="add mod">
          <ac:chgData name="Kulinich Bohdan" userId="48e65c9f34e137d0" providerId="LiveId" clId="{D78F5C5C-F5FB-FD41-AF5D-034CB969769F}" dt="2023-06-08T18:17:55.108" v="2145" actId="20577"/>
          <ac:spMkLst>
            <pc:docMk/>
            <pc:sldMk cId="4088897397" sldId="292"/>
            <ac:spMk id="7" creationId="{69FF8A2A-2B8B-BCCD-C198-518213B29DB4}"/>
          </ac:spMkLst>
        </pc:spChg>
        <pc:spChg chg="del">
          <ac:chgData name="Kulinich Bohdan" userId="48e65c9f34e137d0" providerId="LiveId" clId="{D78F5C5C-F5FB-FD41-AF5D-034CB969769F}" dt="2023-06-05T08:59:08.929" v="626" actId="478"/>
          <ac:spMkLst>
            <pc:docMk/>
            <pc:sldMk cId="4088897397" sldId="292"/>
            <ac:spMk id="10" creationId="{69A51075-61A5-85F8-DB9D-A2B74EA49985}"/>
          </ac:spMkLst>
        </pc:spChg>
        <pc:spChg chg="mod">
          <ac:chgData name="Kulinich Bohdan" userId="48e65c9f34e137d0" providerId="LiveId" clId="{D78F5C5C-F5FB-FD41-AF5D-034CB969769F}" dt="2023-06-05T09:10:18.728" v="1000"/>
          <ac:spMkLst>
            <pc:docMk/>
            <pc:sldMk cId="4088897397" sldId="292"/>
            <ac:spMk id="13" creationId="{85BC726B-D2B4-08C3-B380-C10F1B3012E9}"/>
          </ac:spMkLst>
        </pc:spChg>
        <pc:spChg chg="del mod">
          <ac:chgData name="Kulinich Bohdan" userId="48e65c9f34e137d0" providerId="LiveId" clId="{D78F5C5C-F5FB-FD41-AF5D-034CB969769F}" dt="2023-06-05T09:49:44.530" v="1009" actId="478"/>
          <ac:spMkLst>
            <pc:docMk/>
            <pc:sldMk cId="4088897397" sldId="292"/>
            <ac:spMk id="15" creationId="{A21CA286-A5D1-DA4B-B50D-9B30689B4696}"/>
          </ac:spMkLst>
        </pc:spChg>
        <pc:spChg chg="add mod">
          <ac:chgData name="Kulinich Bohdan" userId="48e65c9f34e137d0" providerId="LiveId" clId="{D78F5C5C-F5FB-FD41-AF5D-034CB969769F}" dt="2023-06-07T08:09:01.455" v="2036" actId="20577"/>
          <ac:spMkLst>
            <pc:docMk/>
            <pc:sldMk cId="4088897397" sldId="292"/>
            <ac:spMk id="15" creationId="{B30A1764-373F-D2F9-943B-06F213BD4164}"/>
          </ac:spMkLst>
        </pc:spChg>
        <pc:spChg chg="add mod">
          <ac:chgData name="Kulinich Bohdan" userId="48e65c9f34e137d0" providerId="LiveId" clId="{D78F5C5C-F5FB-FD41-AF5D-034CB969769F}" dt="2023-06-06T19:09:51.374" v="1707" actId="14100"/>
          <ac:spMkLst>
            <pc:docMk/>
            <pc:sldMk cId="4088897397" sldId="292"/>
            <ac:spMk id="16" creationId="{E867058E-7248-9272-4AC8-AB81ABF90569}"/>
          </ac:spMkLst>
        </pc:spChg>
        <pc:spChg chg="del">
          <ac:chgData name="Kulinich Bohdan" userId="48e65c9f34e137d0" providerId="LiveId" clId="{D78F5C5C-F5FB-FD41-AF5D-034CB969769F}" dt="2023-06-05T08:59:08.929" v="626" actId="478"/>
          <ac:spMkLst>
            <pc:docMk/>
            <pc:sldMk cId="4088897397" sldId="292"/>
            <ac:spMk id="17" creationId="{312FA20A-C0CC-DFBD-3DDA-FA11CC282690}"/>
          </ac:spMkLst>
        </pc:spChg>
        <pc:spChg chg="add mod">
          <ac:chgData name="Kulinich Bohdan" userId="48e65c9f34e137d0" providerId="LiveId" clId="{D78F5C5C-F5FB-FD41-AF5D-034CB969769F}" dt="2023-06-06T19:09:44.244" v="1706" actId="14100"/>
          <ac:spMkLst>
            <pc:docMk/>
            <pc:sldMk cId="4088897397" sldId="292"/>
            <ac:spMk id="17" creationId="{BFC51AD1-F956-DE04-5449-A98B837214BE}"/>
          </ac:spMkLst>
        </pc:spChg>
        <pc:spChg chg="add mod">
          <ac:chgData name="Kulinich Bohdan" userId="48e65c9f34e137d0" providerId="LiveId" clId="{D78F5C5C-F5FB-FD41-AF5D-034CB969769F}" dt="2023-06-06T19:10:16.664" v="1712" actId="1076"/>
          <ac:spMkLst>
            <pc:docMk/>
            <pc:sldMk cId="4088897397" sldId="292"/>
            <ac:spMk id="18" creationId="{7FF4718A-79EF-FE0B-7BD1-3B09D27F4F84}"/>
          </ac:spMkLst>
        </pc:spChg>
        <pc:spChg chg="del">
          <ac:chgData name="Kulinich Bohdan" userId="48e65c9f34e137d0" providerId="LiveId" clId="{D78F5C5C-F5FB-FD41-AF5D-034CB969769F}" dt="2023-06-05T08:59:08.929" v="626" actId="478"/>
          <ac:spMkLst>
            <pc:docMk/>
            <pc:sldMk cId="4088897397" sldId="292"/>
            <ac:spMk id="19" creationId="{FD748ECC-38D8-E835-BB3F-36B885C1C9CC}"/>
          </ac:spMkLst>
        </pc:spChg>
        <pc:spChg chg="del">
          <ac:chgData name="Kulinich Bohdan" userId="48e65c9f34e137d0" providerId="LiveId" clId="{D78F5C5C-F5FB-FD41-AF5D-034CB969769F}" dt="2023-06-05T08:59:08.929" v="626" actId="478"/>
          <ac:spMkLst>
            <pc:docMk/>
            <pc:sldMk cId="4088897397" sldId="292"/>
            <ac:spMk id="26" creationId="{3D882BDF-0F3C-98B9-49A2-770B98B054F0}"/>
          </ac:spMkLst>
        </pc:spChg>
        <pc:spChg chg="del">
          <ac:chgData name="Kulinich Bohdan" userId="48e65c9f34e137d0" providerId="LiveId" clId="{D78F5C5C-F5FB-FD41-AF5D-034CB969769F}" dt="2023-06-05T08:59:08.929" v="626" actId="478"/>
          <ac:spMkLst>
            <pc:docMk/>
            <pc:sldMk cId="4088897397" sldId="292"/>
            <ac:spMk id="28" creationId="{E23B2025-9573-A533-40BA-5ACC95C6B293}"/>
          </ac:spMkLst>
        </pc:spChg>
        <pc:spChg chg="del mod topLvl">
          <ac:chgData name="Kulinich Bohdan" userId="48e65c9f34e137d0" providerId="LiveId" clId="{D78F5C5C-F5FB-FD41-AF5D-034CB969769F}" dt="2023-06-05T09:54:28.852" v="1046" actId="478"/>
          <ac:spMkLst>
            <pc:docMk/>
            <pc:sldMk cId="4088897397" sldId="292"/>
            <ac:spMk id="30" creationId="{4C5B6946-9482-CB51-9FCC-51132A1DEC14}"/>
          </ac:spMkLst>
        </pc:spChg>
        <pc:spChg chg="del mod">
          <ac:chgData name="Kulinich Bohdan" userId="48e65c9f34e137d0" providerId="LiveId" clId="{D78F5C5C-F5FB-FD41-AF5D-034CB969769F}" dt="2023-06-05T09:54:20.735" v="1044" actId="478"/>
          <ac:spMkLst>
            <pc:docMk/>
            <pc:sldMk cId="4088897397" sldId="292"/>
            <ac:spMk id="32" creationId="{185FC31F-8338-19DC-28F3-E2324AA1FF53}"/>
          </ac:spMkLst>
        </pc:spChg>
        <pc:spChg chg="add mod topLvl modVis">
          <ac:chgData name="Kulinich Bohdan" userId="48e65c9f34e137d0" providerId="LiveId" clId="{D78F5C5C-F5FB-FD41-AF5D-034CB969769F}" dt="2023-06-06T11:35:09.317" v="1247" actId="14429"/>
          <ac:spMkLst>
            <pc:docMk/>
            <pc:sldMk cId="4088897397" sldId="292"/>
            <ac:spMk id="42" creationId="{058B3B10-D448-96F5-19C6-A0AA3A60D3B1}"/>
          </ac:spMkLst>
        </pc:spChg>
        <pc:spChg chg="add mod topLvl">
          <ac:chgData name="Kulinich Bohdan" userId="48e65c9f34e137d0" providerId="LiveId" clId="{D78F5C5C-F5FB-FD41-AF5D-034CB969769F}" dt="2023-06-06T11:31:11.907" v="1214" actId="165"/>
          <ac:spMkLst>
            <pc:docMk/>
            <pc:sldMk cId="4088897397" sldId="292"/>
            <ac:spMk id="43" creationId="{75A6F31E-89AC-A6E4-A0FE-85A31890C51A}"/>
          </ac:spMkLst>
        </pc:spChg>
        <pc:spChg chg="add mod topLvl">
          <ac:chgData name="Kulinich Bohdan" userId="48e65c9f34e137d0" providerId="LiveId" clId="{D78F5C5C-F5FB-FD41-AF5D-034CB969769F}" dt="2023-06-06T11:31:11.907" v="1214" actId="165"/>
          <ac:spMkLst>
            <pc:docMk/>
            <pc:sldMk cId="4088897397" sldId="292"/>
            <ac:spMk id="45" creationId="{55EBB096-59CF-7A1C-C83F-A14BD9E973D5}"/>
          </ac:spMkLst>
        </pc:spChg>
        <pc:spChg chg="add mod topLvl">
          <ac:chgData name="Kulinich Bohdan" userId="48e65c9f34e137d0" providerId="LiveId" clId="{D78F5C5C-F5FB-FD41-AF5D-034CB969769F}" dt="2023-06-07T08:44:38.968" v="2038" actId="20577"/>
          <ac:spMkLst>
            <pc:docMk/>
            <pc:sldMk cId="4088897397" sldId="292"/>
            <ac:spMk id="46" creationId="{E2DFEF4A-1A97-F2ED-A76F-D7B02DD2FE1E}"/>
          </ac:spMkLst>
        </pc:spChg>
        <pc:spChg chg="add del mod topLvl">
          <ac:chgData name="Kulinich Bohdan" userId="48e65c9f34e137d0" providerId="LiveId" clId="{D78F5C5C-F5FB-FD41-AF5D-034CB969769F}" dt="2023-06-06T11:34:30.496" v="1238" actId="478"/>
          <ac:spMkLst>
            <pc:docMk/>
            <pc:sldMk cId="4088897397" sldId="292"/>
            <ac:spMk id="48" creationId="{1F6881EA-0643-0ADC-C0D2-837D2C4ADE5F}"/>
          </ac:spMkLst>
        </pc:spChg>
        <pc:spChg chg="add mod topLvl modVis">
          <ac:chgData name="Kulinich Bohdan" userId="48e65c9f34e137d0" providerId="LiveId" clId="{D78F5C5C-F5FB-FD41-AF5D-034CB969769F}" dt="2023-06-06T11:36:06.734" v="1262" actId="1076"/>
          <ac:spMkLst>
            <pc:docMk/>
            <pc:sldMk cId="4088897397" sldId="292"/>
            <ac:spMk id="50" creationId="{E49FBCBC-275E-14CF-3FBA-E7574E73C618}"/>
          </ac:spMkLst>
        </pc:spChg>
        <pc:spChg chg="add del mod topLvl">
          <ac:chgData name="Kulinich Bohdan" userId="48e65c9f34e137d0" providerId="LiveId" clId="{D78F5C5C-F5FB-FD41-AF5D-034CB969769F}" dt="2023-06-06T11:34:29.167" v="1237" actId="478"/>
          <ac:spMkLst>
            <pc:docMk/>
            <pc:sldMk cId="4088897397" sldId="292"/>
            <ac:spMk id="51" creationId="{8C5C67C4-F21D-A6F0-C874-A350AAA61F55}"/>
          </ac:spMkLst>
        </pc:spChg>
        <pc:spChg chg="add del mod topLvl modVis">
          <ac:chgData name="Kulinich Bohdan" userId="48e65c9f34e137d0" providerId="LiveId" clId="{D78F5C5C-F5FB-FD41-AF5D-034CB969769F}" dt="2023-06-06T11:35:13.719" v="1250" actId="478"/>
          <ac:spMkLst>
            <pc:docMk/>
            <pc:sldMk cId="4088897397" sldId="292"/>
            <ac:spMk id="53" creationId="{7D9DC167-D574-941F-AC70-2E7080423736}"/>
          </ac:spMkLst>
        </pc:spChg>
        <pc:spChg chg="add mod">
          <ac:chgData name="Kulinich Bohdan" userId="48e65c9f34e137d0" providerId="LiveId" clId="{D78F5C5C-F5FB-FD41-AF5D-034CB969769F}" dt="2023-06-06T11:32:16.006" v="1225" actId="1035"/>
          <ac:spMkLst>
            <pc:docMk/>
            <pc:sldMk cId="4088897397" sldId="292"/>
            <ac:spMk id="55" creationId="{C2719748-5EA2-1909-EE8D-5BD7DD561DD5}"/>
          </ac:spMkLst>
        </pc:spChg>
        <pc:spChg chg="add mod">
          <ac:chgData name="Kulinich Bohdan" userId="48e65c9f34e137d0" providerId="LiveId" clId="{D78F5C5C-F5FB-FD41-AF5D-034CB969769F}" dt="2023-06-06T11:32:10.215" v="1221" actId="20577"/>
          <ac:spMkLst>
            <pc:docMk/>
            <pc:sldMk cId="4088897397" sldId="292"/>
            <ac:spMk id="56" creationId="{CD18CD3C-1778-916D-DD19-098E32CBAB02}"/>
          </ac:spMkLst>
        </pc:spChg>
        <pc:spChg chg="del">
          <ac:chgData name="Kulinich Bohdan" userId="48e65c9f34e137d0" providerId="LiveId" clId="{D78F5C5C-F5FB-FD41-AF5D-034CB969769F}" dt="2023-06-05T08:59:08.929" v="626" actId="478"/>
          <ac:spMkLst>
            <pc:docMk/>
            <pc:sldMk cId="4088897397" sldId="292"/>
            <ac:spMk id="64" creationId="{3BF7902C-AF62-84C6-F603-82FBE9DD5464}"/>
          </ac:spMkLst>
        </pc:spChg>
        <pc:spChg chg="del">
          <ac:chgData name="Kulinich Bohdan" userId="48e65c9f34e137d0" providerId="LiveId" clId="{D78F5C5C-F5FB-FD41-AF5D-034CB969769F}" dt="2023-06-05T08:59:08.929" v="626" actId="478"/>
          <ac:spMkLst>
            <pc:docMk/>
            <pc:sldMk cId="4088897397" sldId="292"/>
            <ac:spMk id="66" creationId="{60475812-1DB3-C094-55B5-3645BDC60E23}"/>
          </ac:spMkLst>
        </pc:spChg>
        <pc:spChg chg="del">
          <ac:chgData name="Kulinich Bohdan" userId="48e65c9f34e137d0" providerId="LiveId" clId="{D78F5C5C-F5FB-FD41-AF5D-034CB969769F}" dt="2023-06-05T08:59:08.929" v="626" actId="478"/>
          <ac:spMkLst>
            <pc:docMk/>
            <pc:sldMk cId="4088897397" sldId="292"/>
            <ac:spMk id="67" creationId="{50A17355-860B-886B-029C-05DE77014F5B}"/>
          </ac:spMkLst>
        </pc:spChg>
        <pc:spChg chg="del">
          <ac:chgData name="Kulinich Bohdan" userId="48e65c9f34e137d0" providerId="LiveId" clId="{D78F5C5C-F5FB-FD41-AF5D-034CB969769F}" dt="2023-06-05T08:59:08.929" v="626" actId="478"/>
          <ac:spMkLst>
            <pc:docMk/>
            <pc:sldMk cId="4088897397" sldId="292"/>
            <ac:spMk id="70" creationId="{E603AAB1-F849-0C15-AF73-DFDF6F2A023D}"/>
          </ac:spMkLst>
        </pc:spChg>
        <pc:spChg chg="del">
          <ac:chgData name="Kulinich Bohdan" userId="48e65c9f34e137d0" providerId="LiveId" clId="{D78F5C5C-F5FB-FD41-AF5D-034CB969769F}" dt="2023-06-05T08:59:08.929" v="626" actId="478"/>
          <ac:spMkLst>
            <pc:docMk/>
            <pc:sldMk cId="4088897397" sldId="292"/>
            <ac:spMk id="71" creationId="{89EB0E40-06FE-CB61-F2B3-0FE55E201D5D}"/>
          </ac:spMkLst>
        </pc:spChg>
        <pc:spChg chg="mod">
          <ac:chgData name="Kulinich Bohdan" userId="48e65c9f34e137d0" providerId="LiveId" clId="{D78F5C5C-F5FB-FD41-AF5D-034CB969769F}" dt="2023-06-08T18:17:52.782" v="2144" actId="20577"/>
          <ac:spMkLst>
            <pc:docMk/>
            <pc:sldMk cId="4088897397" sldId="292"/>
            <ac:spMk id="72" creationId="{2A015141-23C7-E443-F350-499C3C318C9B}"/>
          </ac:spMkLst>
        </pc:spChg>
        <pc:spChg chg="del mod">
          <ac:chgData name="Kulinich Bohdan" userId="48e65c9f34e137d0" providerId="LiveId" clId="{D78F5C5C-F5FB-FD41-AF5D-034CB969769F}" dt="2023-06-06T11:51:01.135" v="1592" actId="478"/>
          <ac:spMkLst>
            <pc:docMk/>
            <pc:sldMk cId="4088897397" sldId="292"/>
            <ac:spMk id="73" creationId="{20859526-B32F-1EEF-1DFE-88C23C36B9C5}"/>
          </ac:spMkLst>
        </pc:spChg>
        <pc:spChg chg="add mod topLvl">
          <ac:chgData name="Kulinich Bohdan" userId="48e65c9f34e137d0" providerId="LiveId" clId="{D78F5C5C-F5FB-FD41-AF5D-034CB969769F}" dt="2023-06-06T11:31:53.541" v="1215" actId="165"/>
          <ac:spMkLst>
            <pc:docMk/>
            <pc:sldMk cId="4088897397" sldId="292"/>
            <ac:spMk id="105" creationId="{95F32767-52B6-AB56-1AB9-947A7F1AE604}"/>
          </ac:spMkLst>
        </pc:spChg>
        <pc:spChg chg="add del mod topLvl">
          <ac:chgData name="Kulinich Bohdan" userId="48e65c9f34e137d0" providerId="LiveId" clId="{D78F5C5C-F5FB-FD41-AF5D-034CB969769F}" dt="2023-06-06T11:36:03.844" v="1261" actId="478"/>
          <ac:spMkLst>
            <pc:docMk/>
            <pc:sldMk cId="4088897397" sldId="292"/>
            <ac:spMk id="106" creationId="{4E394E1E-FC24-76CF-15B9-5CEB24462C6A}"/>
          </ac:spMkLst>
        </pc:spChg>
        <pc:grpChg chg="add del mod">
          <ac:chgData name="Kulinich Bohdan" userId="48e65c9f34e137d0" providerId="LiveId" clId="{D78F5C5C-F5FB-FD41-AF5D-034CB969769F}" dt="2023-06-05T09:51:07.121" v="1028" actId="478"/>
          <ac:grpSpMkLst>
            <pc:docMk/>
            <pc:sldMk cId="4088897397" sldId="292"/>
            <ac:grpSpMk id="11" creationId="{088D5176-243B-D766-A5A9-B4A96F19F223}"/>
          </ac:grpSpMkLst>
        </pc:grpChg>
        <pc:grpChg chg="mod">
          <ac:chgData name="Kulinich Bohdan" userId="48e65c9f34e137d0" providerId="LiveId" clId="{D78F5C5C-F5FB-FD41-AF5D-034CB969769F}" dt="2023-06-05T09:10:18.728" v="1000"/>
          <ac:grpSpMkLst>
            <pc:docMk/>
            <pc:sldMk cId="4088897397" sldId="292"/>
            <ac:grpSpMk id="14" creationId="{80B60A16-1720-7D72-A4E8-808A77BB2230}"/>
          </ac:grpSpMkLst>
        </pc:grpChg>
        <pc:grpChg chg="add del mod">
          <ac:chgData name="Kulinich Bohdan" userId="48e65c9f34e137d0" providerId="LiveId" clId="{D78F5C5C-F5FB-FD41-AF5D-034CB969769F}" dt="2023-06-05T09:54:26.800" v="1045" actId="165"/>
          <ac:grpSpMkLst>
            <pc:docMk/>
            <pc:sldMk cId="4088897397" sldId="292"/>
            <ac:grpSpMk id="29" creationId="{D2E42E66-5D99-C21C-BB6D-5B8C84BF6978}"/>
          </ac:grpSpMkLst>
        </pc:grpChg>
        <pc:grpChg chg="del mod topLvl">
          <ac:chgData name="Kulinich Bohdan" userId="48e65c9f34e137d0" providerId="LiveId" clId="{D78F5C5C-F5FB-FD41-AF5D-034CB969769F}" dt="2023-06-06T11:22:18.096" v="1116" actId="165"/>
          <ac:grpSpMkLst>
            <pc:docMk/>
            <pc:sldMk cId="4088897397" sldId="292"/>
            <ac:grpSpMk id="31" creationId="{A646772B-FB41-51FD-8EBB-5600A6163349}"/>
          </ac:grpSpMkLst>
        </pc:grpChg>
        <pc:grpChg chg="add del mod">
          <ac:chgData name="Kulinich Bohdan" userId="48e65c9f34e137d0" providerId="LiveId" clId="{D78F5C5C-F5FB-FD41-AF5D-034CB969769F}" dt="2023-06-06T11:31:11.907" v="1214" actId="165"/>
          <ac:grpSpMkLst>
            <pc:docMk/>
            <pc:sldMk cId="4088897397" sldId="292"/>
            <ac:grpSpMk id="47" creationId="{0D01F074-76B9-2236-F586-B049F903E1BD}"/>
          </ac:grpSpMkLst>
        </pc:grpChg>
        <pc:grpChg chg="add del mod">
          <ac:chgData name="Kulinich Bohdan" userId="48e65c9f34e137d0" providerId="LiveId" clId="{D78F5C5C-F5FB-FD41-AF5D-034CB969769F}" dt="2023-06-06T11:31:53.541" v="1215" actId="165"/>
          <ac:grpSpMkLst>
            <pc:docMk/>
            <pc:sldMk cId="4088897397" sldId="292"/>
            <ac:grpSpMk id="54" creationId="{9F3067CD-C8AD-4464-2FC7-5AAEE39AF8D5}"/>
          </ac:grpSpMkLst>
        </pc:grpChg>
        <pc:cxnChg chg="add mod topLvl modVis">
          <ac:chgData name="Kulinich Bohdan" userId="48e65c9f34e137d0" providerId="LiveId" clId="{D78F5C5C-F5FB-FD41-AF5D-034CB969769F}" dt="2023-06-06T11:35:39.293" v="1257" actId="208"/>
          <ac:cxnSpMkLst>
            <pc:docMk/>
            <pc:sldMk cId="4088897397" sldId="292"/>
            <ac:cxnSpMk id="4" creationId="{068347DD-0CFB-F417-EC67-0CF76430513C}"/>
          </ac:cxnSpMkLst>
        </pc:cxnChg>
        <pc:cxnChg chg="del">
          <ac:chgData name="Kulinich Bohdan" userId="48e65c9f34e137d0" providerId="LiveId" clId="{D78F5C5C-F5FB-FD41-AF5D-034CB969769F}" dt="2023-06-05T08:59:08.929" v="626" actId="478"/>
          <ac:cxnSpMkLst>
            <pc:docMk/>
            <pc:sldMk cId="4088897397" sldId="292"/>
            <ac:cxnSpMk id="8" creationId="{3DFD06F0-2BAE-26B5-E59B-DDE3B29B0FB2}"/>
          </ac:cxnSpMkLst>
        </pc:cxnChg>
        <pc:cxnChg chg="add mod topLvl">
          <ac:chgData name="Kulinich Bohdan" userId="48e65c9f34e137d0" providerId="LiveId" clId="{D78F5C5C-F5FB-FD41-AF5D-034CB969769F}" dt="2023-06-06T11:35:45.447" v="1259" actId="14100"/>
          <ac:cxnSpMkLst>
            <pc:docMk/>
            <pc:sldMk cId="4088897397" sldId="292"/>
            <ac:cxnSpMk id="8" creationId="{D47ECE50-A0D0-185A-5DDD-2127E30913B4}"/>
          </ac:cxnSpMkLst>
        </pc:cxnChg>
        <pc:cxnChg chg="del">
          <ac:chgData name="Kulinich Bohdan" userId="48e65c9f34e137d0" providerId="LiveId" clId="{D78F5C5C-F5FB-FD41-AF5D-034CB969769F}" dt="2023-06-05T08:59:08.929" v="626" actId="478"/>
          <ac:cxnSpMkLst>
            <pc:docMk/>
            <pc:sldMk cId="4088897397" sldId="292"/>
            <ac:cxnSpMk id="9" creationId="{1A79403F-9E04-7B88-08B8-9BF08AAC19B9}"/>
          </ac:cxnSpMkLst>
        </pc:cxnChg>
        <pc:cxnChg chg="del">
          <ac:chgData name="Kulinich Bohdan" userId="48e65c9f34e137d0" providerId="LiveId" clId="{D78F5C5C-F5FB-FD41-AF5D-034CB969769F}" dt="2023-06-05T08:59:08.929" v="626" actId="478"/>
          <ac:cxnSpMkLst>
            <pc:docMk/>
            <pc:sldMk cId="4088897397" sldId="292"/>
            <ac:cxnSpMk id="12" creationId="{B42389E4-561C-0506-C5C5-46F327D45331}"/>
          </ac:cxnSpMkLst>
        </pc:cxnChg>
        <pc:cxnChg chg="add del mod topLvl">
          <ac:chgData name="Kulinich Bohdan" userId="48e65c9f34e137d0" providerId="LiveId" clId="{D78F5C5C-F5FB-FD41-AF5D-034CB969769F}" dt="2023-06-06T11:34:00.414" v="1228" actId="478"/>
          <ac:cxnSpMkLst>
            <pc:docMk/>
            <pc:sldMk cId="4088897397" sldId="292"/>
            <ac:cxnSpMk id="14" creationId="{33768D48-A5F8-F312-AE22-67AC4ACACDDE}"/>
          </ac:cxnSpMkLst>
        </pc:cxnChg>
        <pc:cxnChg chg="del mod">
          <ac:chgData name="Kulinich Bohdan" userId="48e65c9f34e137d0" providerId="LiveId" clId="{D78F5C5C-F5FB-FD41-AF5D-034CB969769F}" dt="2023-06-05T09:49:42.758" v="1008" actId="478"/>
          <ac:cxnSpMkLst>
            <pc:docMk/>
            <pc:sldMk cId="4088897397" sldId="292"/>
            <ac:cxnSpMk id="16" creationId="{79947A69-E9C1-BF90-411E-4CD39D3CEB05}"/>
          </ac:cxnSpMkLst>
        </pc:cxnChg>
        <pc:cxnChg chg="del mod">
          <ac:chgData name="Kulinich Bohdan" userId="48e65c9f34e137d0" providerId="LiveId" clId="{D78F5C5C-F5FB-FD41-AF5D-034CB969769F}" dt="2023-06-05T09:49:36.261" v="1005" actId="478"/>
          <ac:cxnSpMkLst>
            <pc:docMk/>
            <pc:sldMk cId="4088897397" sldId="292"/>
            <ac:cxnSpMk id="18" creationId="{6C35F529-F88F-958B-E84A-4C52C759C706}"/>
          </ac:cxnSpMkLst>
        </pc:cxnChg>
        <pc:cxnChg chg="del mod">
          <ac:chgData name="Kulinich Bohdan" userId="48e65c9f34e137d0" providerId="LiveId" clId="{D78F5C5C-F5FB-FD41-AF5D-034CB969769F}" dt="2023-06-05T09:49:40.366" v="1006" actId="478"/>
          <ac:cxnSpMkLst>
            <pc:docMk/>
            <pc:sldMk cId="4088897397" sldId="292"/>
            <ac:cxnSpMk id="20" creationId="{6F7FC5B2-C5EB-0E0E-4BBC-983BAD7DE9F7}"/>
          </ac:cxnSpMkLst>
        </pc:cxnChg>
        <pc:cxnChg chg="del mod">
          <ac:chgData name="Kulinich Bohdan" userId="48e65c9f34e137d0" providerId="LiveId" clId="{D78F5C5C-F5FB-FD41-AF5D-034CB969769F}" dt="2023-06-05T09:49:41.690" v="1007" actId="478"/>
          <ac:cxnSpMkLst>
            <pc:docMk/>
            <pc:sldMk cId="4088897397" sldId="292"/>
            <ac:cxnSpMk id="21" creationId="{D78BD79D-E56A-66E5-5ECA-5C1F26B723EB}"/>
          </ac:cxnSpMkLst>
        </pc:cxnChg>
        <pc:cxnChg chg="mod">
          <ac:chgData name="Kulinich Bohdan" userId="48e65c9f34e137d0" providerId="LiveId" clId="{D78F5C5C-F5FB-FD41-AF5D-034CB969769F}" dt="2023-06-05T09:10:18.728" v="1000"/>
          <ac:cxnSpMkLst>
            <pc:docMk/>
            <pc:sldMk cId="4088897397" sldId="292"/>
            <ac:cxnSpMk id="22" creationId="{E73A1A45-1EBD-0628-9CB6-DF7D5CEE708B}"/>
          </ac:cxnSpMkLst>
        </pc:cxnChg>
        <pc:cxnChg chg="mod">
          <ac:chgData name="Kulinich Bohdan" userId="48e65c9f34e137d0" providerId="LiveId" clId="{D78F5C5C-F5FB-FD41-AF5D-034CB969769F}" dt="2023-06-05T09:10:18.728" v="1000"/>
          <ac:cxnSpMkLst>
            <pc:docMk/>
            <pc:sldMk cId="4088897397" sldId="292"/>
            <ac:cxnSpMk id="23" creationId="{85672A76-0C04-6992-C3C5-4E3054061BB7}"/>
          </ac:cxnSpMkLst>
        </pc:cxnChg>
        <pc:cxnChg chg="mod">
          <ac:chgData name="Kulinich Bohdan" userId="48e65c9f34e137d0" providerId="LiveId" clId="{D78F5C5C-F5FB-FD41-AF5D-034CB969769F}" dt="2023-06-05T09:10:18.728" v="1000"/>
          <ac:cxnSpMkLst>
            <pc:docMk/>
            <pc:sldMk cId="4088897397" sldId="292"/>
            <ac:cxnSpMk id="24" creationId="{070D4659-748F-A2EE-B953-671177DC7F4B}"/>
          </ac:cxnSpMkLst>
        </pc:cxnChg>
        <pc:cxnChg chg="add del mod topLvl">
          <ac:chgData name="Kulinich Bohdan" userId="48e65c9f34e137d0" providerId="LiveId" clId="{D78F5C5C-F5FB-FD41-AF5D-034CB969769F}" dt="2023-06-06T11:34:01.438" v="1229" actId="478"/>
          <ac:cxnSpMkLst>
            <pc:docMk/>
            <pc:sldMk cId="4088897397" sldId="292"/>
            <ac:cxnSpMk id="24" creationId="{834779DA-8DFF-B73C-0B61-5B7FF7949147}"/>
          </ac:cxnSpMkLst>
        </pc:cxnChg>
        <pc:cxnChg chg="mod">
          <ac:chgData name="Kulinich Bohdan" userId="48e65c9f34e137d0" providerId="LiveId" clId="{D78F5C5C-F5FB-FD41-AF5D-034CB969769F}" dt="2023-06-05T09:10:18.728" v="1000"/>
          <ac:cxnSpMkLst>
            <pc:docMk/>
            <pc:sldMk cId="4088897397" sldId="292"/>
            <ac:cxnSpMk id="25" creationId="{78B94FCD-5DBA-5EF5-7BF0-9E79A489A3B3}"/>
          </ac:cxnSpMkLst>
        </pc:cxnChg>
        <pc:cxnChg chg="del">
          <ac:chgData name="Kulinich Bohdan" userId="48e65c9f34e137d0" providerId="LiveId" clId="{D78F5C5C-F5FB-FD41-AF5D-034CB969769F}" dt="2023-06-05T08:59:08.929" v="626" actId="478"/>
          <ac:cxnSpMkLst>
            <pc:docMk/>
            <pc:sldMk cId="4088897397" sldId="292"/>
            <ac:cxnSpMk id="27" creationId="{B8F63EC5-53E5-07F5-E4F7-AA5C00FD5CB8}"/>
          </ac:cxnSpMkLst>
        </pc:cxnChg>
        <pc:cxnChg chg="add mod topLvl">
          <ac:chgData name="Kulinich Bohdan" userId="48e65c9f34e137d0" providerId="LiveId" clId="{D78F5C5C-F5FB-FD41-AF5D-034CB969769F}" dt="2023-06-06T11:31:53.541" v="1215" actId="165"/>
          <ac:cxnSpMkLst>
            <pc:docMk/>
            <pc:sldMk cId="4088897397" sldId="292"/>
            <ac:cxnSpMk id="27" creationId="{EFB4C8FF-0C75-BBD3-0EB6-478B4CE0214B}"/>
          </ac:cxnSpMkLst>
        </pc:cxnChg>
        <pc:cxnChg chg="add del mod topLvl">
          <ac:chgData name="Kulinich Bohdan" userId="48e65c9f34e137d0" providerId="LiveId" clId="{D78F5C5C-F5FB-FD41-AF5D-034CB969769F}" dt="2023-06-06T11:34:17.940" v="1233" actId="478"/>
          <ac:cxnSpMkLst>
            <pc:docMk/>
            <pc:sldMk cId="4088897397" sldId="292"/>
            <ac:cxnSpMk id="30" creationId="{D53E0DDB-F49E-D678-CE88-0A5A5B12E188}"/>
          </ac:cxnSpMkLst>
        </pc:cxnChg>
        <pc:cxnChg chg="del mod">
          <ac:chgData name="Kulinich Bohdan" userId="48e65c9f34e137d0" providerId="LiveId" clId="{D78F5C5C-F5FB-FD41-AF5D-034CB969769F}" dt="2023-06-05T09:54:11.501" v="1040" actId="478"/>
          <ac:cxnSpMkLst>
            <pc:docMk/>
            <pc:sldMk cId="4088897397" sldId="292"/>
            <ac:cxnSpMk id="33" creationId="{F5CF53FC-9EC4-BD74-C9AB-72103A6ECB56}"/>
          </ac:cxnSpMkLst>
        </pc:cxnChg>
        <pc:cxnChg chg="del mod">
          <ac:chgData name="Kulinich Bohdan" userId="48e65c9f34e137d0" providerId="LiveId" clId="{D78F5C5C-F5FB-FD41-AF5D-034CB969769F}" dt="2023-06-05T09:54:18.563" v="1043" actId="478"/>
          <ac:cxnSpMkLst>
            <pc:docMk/>
            <pc:sldMk cId="4088897397" sldId="292"/>
            <ac:cxnSpMk id="34" creationId="{449F36C6-2DFC-098F-2ACB-3BC16ED1AEAA}"/>
          </ac:cxnSpMkLst>
        </pc:cxnChg>
        <pc:cxnChg chg="add mod topLvl modVis">
          <ac:chgData name="Kulinich Bohdan" userId="48e65c9f34e137d0" providerId="LiveId" clId="{D78F5C5C-F5FB-FD41-AF5D-034CB969769F}" dt="2023-06-06T11:35:57.996" v="1260" actId="208"/>
          <ac:cxnSpMkLst>
            <pc:docMk/>
            <pc:sldMk cId="4088897397" sldId="292"/>
            <ac:cxnSpMk id="34" creationId="{F1D6C056-019E-0D2D-0164-F495D6F18D6C}"/>
          </ac:cxnSpMkLst>
        </pc:cxnChg>
        <pc:cxnChg chg="del mod">
          <ac:chgData name="Kulinich Bohdan" userId="48e65c9f34e137d0" providerId="LiveId" clId="{D78F5C5C-F5FB-FD41-AF5D-034CB969769F}" dt="2023-06-05T09:54:16.232" v="1042" actId="478"/>
          <ac:cxnSpMkLst>
            <pc:docMk/>
            <pc:sldMk cId="4088897397" sldId="292"/>
            <ac:cxnSpMk id="35" creationId="{D68653D8-5BCD-70BC-5D54-6D11FBCA4FB5}"/>
          </ac:cxnSpMkLst>
        </pc:cxnChg>
        <pc:cxnChg chg="del mod">
          <ac:chgData name="Kulinich Bohdan" userId="48e65c9f34e137d0" providerId="LiveId" clId="{D78F5C5C-F5FB-FD41-AF5D-034CB969769F}" dt="2023-06-05T09:54:14.407" v="1041" actId="478"/>
          <ac:cxnSpMkLst>
            <pc:docMk/>
            <pc:sldMk cId="4088897397" sldId="292"/>
            <ac:cxnSpMk id="36" creationId="{7A704E9B-1DA2-5484-6E71-E7F6F5955174}"/>
          </ac:cxnSpMkLst>
        </pc:cxnChg>
        <pc:cxnChg chg="del mod topLvl">
          <ac:chgData name="Kulinich Bohdan" userId="48e65c9f34e137d0" providerId="LiveId" clId="{D78F5C5C-F5FB-FD41-AF5D-034CB969769F}" dt="2023-06-06T11:35:32.165" v="1255" actId="478"/>
          <ac:cxnSpMkLst>
            <pc:docMk/>
            <pc:sldMk cId="4088897397" sldId="292"/>
            <ac:cxnSpMk id="37" creationId="{1E172C04-6F47-1B5E-138C-C1A0A5D404EF}"/>
          </ac:cxnSpMkLst>
        </pc:cxnChg>
        <pc:cxnChg chg="mod topLvl">
          <ac:chgData name="Kulinich Bohdan" userId="48e65c9f34e137d0" providerId="LiveId" clId="{D78F5C5C-F5FB-FD41-AF5D-034CB969769F}" dt="2023-06-06T11:31:53.541" v="1215" actId="165"/>
          <ac:cxnSpMkLst>
            <pc:docMk/>
            <pc:sldMk cId="4088897397" sldId="292"/>
            <ac:cxnSpMk id="38" creationId="{626C2A4E-57F4-535E-E948-969B3FD52A86}"/>
          </ac:cxnSpMkLst>
        </pc:cxnChg>
        <pc:cxnChg chg="mod topLvl">
          <ac:chgData name="Kulinich Bohdan" userId="48e65c9f34e137d0" providerId="LiveId" clId="{D78F5C5C-F5FB-FD41-AF5D-034CB969769F}" dt="2023-06-06T11:31:53.541" v="1215" actId="165"/>
          <ac:cxnSpMkLst>
            <pc:docMk/>
            <pc:sldMk cId="4088897397" sldId="292"/>
            <ac:cxnSpMk id="39" creationId="{E2CEECA4-04AB-ECCF-444D-7ECBE8FCC343}"/>
          </ac:cxnSpMkLst>
        </pc:cxnChg>
        <pc:cxnChg chg="del mod topLvl">
          <ac:chgData name="Kulinich Bohdan" userId="48e65c9f34e137d0" providerId="LiveId" clId="{D78F5C5C-F5FB-FD41-AF5D-034CB969769F}" dt="2023-06-06T11:35:42.009" v="1258" actId="478"/>
          <ac:cxnSpMkLst>
            <pc:docMk/>
            <pc:sldMk cId="4088897397" sldId="292"/>
            <ac:cxnSpMk id="40" creationId="{7066B81A-46C5-8604-2EAD-594E84647689}"/>
          </ac:cxnSpMkLst>
        </pc:cxnChg>
        <pc:cxnChg chg="add mod topLvl">
          <ac:chgData name="Kulinich Bohdan" userId="48e65c9f34e137d0" providerId="LiveId" clId="{D78F5C5C-F5FB-FD41-AF5D-034CB969769F}" dt="2023-06-06T11:31:11.907" v="1214" actId="165"/>
          <ac:cxnSpMkLst>
            <pc:docMk/>
            <pc:sldMk cId="4088897397" sldId="292"/>
            <ac:cxnSpMk id="41" creationId="{ED41709D-A201-BD8B-408D-C7BD3119AC1F}"/>
          </ac:cxnSpMkLst>
        </pc:cxnChg>
        <pc:cxnChg chg="add mod topLvl">
          <ac:chgData name="Kulinich Bohdan" userId="48e65c9f34e137d0" providerId="LiveId" clId="{D78F5C5C-F5FB-FD41-AF5D-034CB969769F}" dt="2023-06-06T11:31:11.907" v="1214" actId="165"/>
          <ac:cxnSpMkLst>
            <pc:docMk/>
            <pc:sldMk cId="4088897397" sldId="292"/>
            <ac:cxnSpMk id="44" creationId="{0C52B49C-EF32-CEBD-8A26-053B4D63290E}"/>
          </ac:cxnSpMkLst>
        </pc:cxnChg>
        <pc:cxnChg chg="add del mod">
          <ac:chgData name="Kulinich Bohdan" userId="48e65c9f34e137d0" providerId="LiveId" clId="{D78F5C5C-F5FB-FD41-AF5D-034CB969769F}" dt="2023-06-05T09:55:58.088" v="1071" actId="478"/>
          <ac:cxnSpMkLst>
            <pc:docMk/>
            <pc:sldMk cId="4088897397" sldId="292"/>
            <ac:cxnSpMk id="48" creationId="{6A054BF4-CBAB-D0E8-5DA1-C814D456A217}"/>
          </ac:cxnSpMkLst>
        </pc:cxnChg>
        <pc:cxnChg chg="add del mod topLvl">
          <ac:chgData name="Kulinich Bohdan" userId="48e65c9f34e137d0" providerId="LiveId" clId="{D78F5C5C-F5FB-FD41-AF5D-034CB969769F}" dt="2023-06-06T11:33:57.506" v="1227" actId="478"/>
          <ac:cxnSpMkLst>
            <pc:docMk/>
            <pc:sldMk cId="4088897397" sldId="292"/>
            <ac:cxnSpMk id="49" creationId="{FE02ACDF-5618-E98B-9117-999B0EC1898B}"/>
          </ac:cxnSpMkLst>
        </pc:cxnChg>
        <pc:cxnChg chg="add del mod topLvl">
          <ac:chgData name="Kulinich Bohdan" userId="48e65c9f34e137d0" providerId="LiveId" clId="{D78F5C5C-F5FB-FD41-AF5D-034CB969769F}" dt="2023-06-06T11:35:07.835" v="1246" actId="478"/>
          <ac:cxnSpMkLst>
            <pc:docMk/>
            <pc:sldMk cId="4088897397" sldId="292"/>
            <ac:cxnSpMk id="52" creationId="{9AB3DF83-5E72-3012-1162-25683B22D9E1}"/>
          </ac:cxnSpMkLst>
        </pc:cxnChg>
        <pc:cxnChg chg="add del mod">
          <ac:chgData name="Kulinich Bohdan" userId="48e65c9f34e137d0" providerId="LiveId" clId="{D78F5C5C-F5FB-FD41-AF5D-034CB969769F}" dt="2023-06-05T09:56:54.218" v="1083" actId="478"/>
          <ac:cxnSpMkLst>
            <pc:docMk/>
            <pc:sldMk cId="4088897397" sldId="292"/>
            <ac:cxnSpMk id="57" creationId="{DB33F1C1-8AF1-63CD-5388-17B4DFC4FEC7}"/>
          </ac:cxnSpMkLst>
        </pc:cxnChg>
        <pc:cxnChg chg="add del mod topLvl">
          <ac:chgData name="Kulinich Bohdan" userId="48e65c9f34e137d0" providerId="LiveId" clId="{D78F5C5C-F5FB-FD41-AF5D-034CB969769F}" dt="2023-06-06T11:33:56.368" v="1226" actId="478"/>
          <ac:cxnSpMkLst>
            <pc:docMk/>
            <pc:sldMk cId="4088897397" sldId="292"/>
            <ac:cxnSpMk id="59" creationId="{890B53F0-E7EC-AB8D-E948-F289B8113344}"/>
          </ac:cxnSpMkLst>
        </pc:cxnChg>
        <pc:cxnChg chg="add del mod">
          <ac:chgData name="Kulinich Bohdan" userId="48e65c9f34e137d0" providerId="LiveId" clId="{D78F5C5C-F5FB-FD41-AF5D-034CB969769F}" dt="2023-06-05T09:57:44.822" v="1091" actId="478"/>
          <ac:cxnSpMkLst>
            <pc:docMk/>
            <pc:sldMk cId="4088897397" sldId="292"/>
            <ac:cxnSpMk id="60" creationId="{5AAB9340-BF54-BB44-82D9-2050A00F37A6}"/>
          </ac:cxnSpMkLst>
        </pc:cxnChg>
        <pc:cxnChg chg="del">
          <ac:chgData name="Kulinich Bohdan" userId="48e65c9f34e137d0" providerId="LiveId" clId="{D78F5C5C-F5FB-FD41-AF5D-034CB969769F}" dt="2023-06-05T08:59:08.929" v="626" actId="478"/>
          <ac:cxnSpMkLst>
            <pc:docMk/>
            <pc:sldMk cId="4088897397" sldId="292"/>
            <ac:cxnSpMk id="61" creationId="{E3E5D231-F95A-E26C-B02F-F1F4C78CE9FC}"/>
          </ac:cxnSpMkLst>
        </pc:cxnChg>
        <pc:cxnChg chg="del">
          <ac:chgData name="Kulinich Bohdan" userId="48e65c9f34e137d0" providerId="LiveId" clId="{D78F5C5C-F5FB-FD41-AF5D-034CB969769F}" dt="2023-06-05T08:59:08.929" v="626" actId="478"/>
          <ac:cxnSpMkLst>
            <pc:docMk/>
            <pc:sldMk cId="4088897397" sldId="292"/>
            <ac:cxnSpMk id="63" creationId="{416D7566-2216-F6E3-00C7-566892D63EE5}"/>
          </ac:cxnSpMkLst>
        </pc:cxnChg>
        <pc:cxnChg chg="add del mod topLvl">
          <ac:chgData name="Kulinich Bohdan" userId="48e65c9f34e137d0" providerId="LiveId" clId="{D78F5C5C-F5FB-FD41-AF5D-034CB969769F}" dt="2023-06-06T11:35:15.145" v="1251" actId="478"/>
          <ac:cxnSpMkLst>
            <pc:docMk/>
            <pc:sldMk cId="4088897397" sldId="292"/>
            <ac:cxnSpMk id="65" creationId="{AE8079CD-1B69-C61E-C632-0F3834AD8677}"/>
          </ac:cxnSpMkLst>
        </pc:cxnChg>
        <pc:cxnChg chg="add del mod topLvl">
          <ac:chgData name="Kulinich Bohdan" userId="48e65c9f34e137d0" providerId="LiveId" clId="{D78F5C5C-F5FB-FD41-AF5D-034CB969769F}" dt="2023-06-06T11:34:02.665" v="1230" actId="478"/>
          <ac:cxnSpMkLst>
            <pc:docMk/>
            <pc:sldMk cId="4088897397" sldId="292"/>
            <ac:cxnSpMk id="68" creationId="{87A5CE65-EEF7-03CB-547E-70203EE0C961}"/>
          </ac:cxnSpMkLst>
        </pc:cxnChg>
        <pc:cxnChg chg="add del mod">
          <ac:chgData name="Kulinich Bohdan" userId="48e65c9f34e137d0" providerId="LiveId" clId="{D78F5C5C-F5FB-FD41-AF5D-034CB969769F}" dt="2023-06-05T09:58:14.793" v="1098"/>
          <ac:cxnSpMkLst>
            <pc:docMk/>
            <pc:sldMk cId="4088897397" sldId="292"/>
            <ac:cxnSpMk id="69" creationId="{40088F16-C7C0-9103-EF2B-377DAC4EC373}"/>
          </ac:cxnSpMkLst>
        </pc:cxnChg>
        <pc:cxnChg chg="add mod topLvl">
          <ac:chgData name="Kulinich Bohdan" userId="48e65c9f34e137d0" providerId="LiveId" clId="{D78F5C5C-F5FB-FD41-AF5D-034CB969769F}" dt="2023-06-06T11:31:53.541" v="1215" actId="165"/>
          <ac:cxnSpMkLst>
            <pc:docMk/>
            <pc:sldMk cId="4088897397" sldId="292"/>
            <ac:cxnSpMk id="74" creationId="{64024D36-7DF0-9694-9F35-1053DF76C835}"/>
          </ac:cxnSpMkLst>
        </pc:cxnChg>
        <pc:cxnChg chg="add del mod topLvl">
          <ac:chgData name="Kulinich Bohdan" userId="48e65c9f34e137d0" providerId="LiveId" clId="{D78F5C5C-F5FB-FD41-AF5D-034CB969769F}" dt="2023-06-06T11:34:20.713" v="1234" actId="478"/>
          <ac:cxnSpMkLst>
            <pc:docMk/>
            <pc:sldMk cId="4088897397" sldId="292"/>
            <ac:cxnSpMk id="104" creationId="{5CAD999D-7F44-B23D-89FD-BD49D6374FDF}"/>
          </ac:cxnSpMkLst>
        </pc:cxnChg>
      </pc:sldChg>
      <pc:sldChg chg="addSp delSp modSp mod setBg delAnim modAnim">
        <pc:chgData name="Kulinich Bohdan" userId="48e65c9f34e137d0" providerId="LiveId" clId="{D78F5C5C-F5FB-FD41-AF5D-034CB969769F}" dt="2023-06-12T18:16:41.725" v="5230"/>
        <pc:sldMkLst>
          <pc:docMk/>
          <pc:sldMk cId="727371810" sldId="293"/>
        </pc:sldMkLst>
        <pc:spChg chg="add mod">
          <ac:chgData name="Kulinich Bohdan" userId="48e65c9f34e137d0" providerId="LiveId" clId="{D78F5C5C-F5FB-FD41-AF5D-034CB969769F}" dt="2023-06-11T19:08:38.077" v="3177" actId="166"/>
          <ac:spMkLst>
            <pc:docMk/>
            <pc:sldMk cId="727371810" sldId="293"/>
            <ac:spMk id="2" creationId="{F8AB06FE-0258-2C37-1FBF-AF0C36DEED0F}"/>
          </ac:spMkLst>
        </pc:spChg>
        <pc:spChg chg="add mod">
          <ac:chgData name="Kulinich Bohdan" userId="48e65c9f34e137d0" providerId="LiveId" clId="{D78F5C5C-F5FB-FD41-AF5D-034CB969769F}" dt="2023-06-11T16:15:09.912" v="2556" actId="1038"/>
          <ac:spMkLst>
            <pc:docMk/>
            <pc:sldMk cId="727371810" sldId="293"/>
            <ac:spMk id="5" creationId="{53458B2A-A2CD-F746-1762-40E5D71283B0}"/>
          </ac:spMkLst>
        </pc:spChg>
        <pc:spChg chg="add mod">
          <ac:chgData name="Kulinich Bohdan" userId="48e65c9f34e137d0" providerId="LiveId" clId="{D78F5C5C-F5FB-FD41-AF5D-034CB969769F}" dt="2023-06-11T16:53:00.542" v="2728" actId="20577"/>
          <ac:spMkLst>
            <pc:docMk/>
            <pc:sldMk cId="727371810" sldId="293"/>
            <ac:spMk id="6" creationId="{4FF67978-2253-E1FB-C845-3438D71C2D88}"/>
          </ac:spMkLst>
        </pc:spChg>
        <pc:spChg chg="add mod">
          <ac:chgData name="Kulinich Bohdan" userId="48e65c9f34e137d0" providerId="LiveId" clId="{D78F5C5C-F5FB-FD41-AF5D-034CB969769F}" dt="2023-06-11T18:14:58.906" v="2845" actId="16959"/>
          <ac:spMkLst>
            <pc:docMk/>
            <pc:sldMk cId="727371810" sldId="293"/>
            <ac:spMk id="7" creationId="{590F64A5-C2DA-6F99-4CD6-E41A67B7B172}"/>
          </ac:spMkLst>
        </pc:spChg>
        <pc:spChg chg="add mod">
          <ac:chgData name="Kulinich Bohdan" userId="48e65c9f34e137d0" providerId="LiveId" clId="{D78F5C5C-F5FB-FD41-AF5D-034CB969769F}" dt="2023-06-11T16:15:48.148" v="2560" actId="20577"/>
          <ac:spMkLst>
            <pc:docMk/>
            <pc:sldMk cId="727371810" sldId="293"/>
            <ac:spMk id="8" creationId="{3FE0D052-4CF8-719B-CA35-E286DF67AA61}"/>
          </ac:spMkLst>
        </pc:spChg>
        <pc:spChg chg="add mod">
          <ac:chgData name="Kulinich Bohdan" userId="48e65c9f34e137d0" providerId="LiveId" clId="{D78F5C5C-F5FB-FD41-AF5D-034CB969769F}" dt="2023-06-11T18:15:47.743" v="2848" actId="20577"/>
          <ac:spMkLst>
            <pc:docMk/>
            <pc:sldMk cId="727371810" sldId="293"/>
            <ac:spMk id="10" creationId="{8B7E0678-8F40-5A0B-47BA-EFC8737C71F9}"/>
          </ac:spMkLst>
        </pc:spChg>
        <pc:spChg chg="add mod">
          <ac:chgData name="Kulinich Bohdan" userId="48e65c9f34e137d0" providerId="LiveId" clId="{D78F5C5C-F5FB-FD41-AF5D-034CB969769F}" dt="2023-06-11T18:16:15.646" v="2852" actId="20577"/>
          <ac:spMkLst>
            <pc:docMk/>
            <pc:sldMk cId="727371810" sldId="293"/>
            <ac:spMk id="11" creationId="{B5C6A226-B6AC-DC59-7C3B-BB0C0A520F8F}"/>
          </ac:spMkLst>
        </pc:spChg>
        <pc:spChg chg="add mod">
          <ac:chgData name="Kulinich Bohdan" userId="48e65c9f34e137d0" providerId="LiveId" clId="{D78F5C5C-F5FB-FD41-AF5D-034CB969769F}" dt="2023-06-11T16:16:28.480" v="2569" actId="20577"/>
          <ac:spMkLst>
            <pc:docMk/>
            <pc:sldMk cId="727371810" sldId="293"/>
            <ac:spMk id="12" creationId="{2ACB3803-86EE-948E-57B3-B0B43573DFFE}"/>
          </ac:spMkLst>
        </pc:spChg>
        <pc:spChg chg="add mod">
          <ac:chgData name="Kulinich Bohdan" userId="48e65c9f34e137d0" providerId="LiveId" clId="{D78F5C5C-F5FB-FD41-AF5D-034CB969769F}" dt="2023-06-11T18:34:31.410" v="2855" actId="20577"/>
          <ac:spMkLst>
            <pc:docMk/>
            <pc:sldMk cId="727371810" sldId="293"/>
            <ac:spMk id="14" creationId="{2FD6ACC5-C037-66DC-182F-8FF1459AD620}"/>
          </ac:spMkLst>
        </pc:spChg>
        <pc:spChg chg="add mod">
          <ac:chgData name="Kulinich Bohdan" userId="48e65c9f34e137d0" providerId="LiveId" clId="{D78F5C5C-F5FB-FD41-AF5D-034CB969769F}" dt="2023-06-11T18:34:47.821" v="2857" actId="16959"/>
          <ac:spMkLst>
            <pc:docMk/>
            <pc:sldMk cId="727371810" sldId="293"/>
            <ac:spMk id="15" creationId="{C6473911-55C8-6887-E269-5078CF3AFFC9}"/>
          </ac:spMkLst>
        </pc:spChg>
        <pc:spChg chg="add mod">
          <ac:chgData name="Kulinich Bohdan" userId="48e65c9f34e137d0" providerId="LiveId" clId="{D78F5C5C-F5FB-FD41-AF5D-034CB969769F}" dt="2023-06-11T18:36:34.499" v="2892" actId="1076"/>
          <ac:spMkLst>
            <pc:docMk/>
            <pc:sldMk cId="727371810" sldId="293"/>
            <ac:spMk id="17" creationId="{D3BEF1EE-FFA7-5C8C-F236-C896D0ABA81B}"/>
          </ac:spMkLst>
        </pc:spChg>
        <pc:spChg chg="add mod">
          <ac:chgData name="Kulinich Bohdan" userId="48e65c9f34e137d0" providerId="LiveId" clId="{D78F5C5C-F5FB-FD41-AF5D-034CB969769F}" dt="2023-06-11T18:36:34.499" v="2892" actId="1076"/>
          <ac:spMkLst>
            <pc:docMk/>
            <pc:sldMk cId="727371810" sldId="293"/>
            <ac:spMk id="18" creationId="{B8C59882-70D1-5C09-0F58-88665B3AA7A9}"/>
          </ac:spMkLst>
        </pc:spChg>
        <pc:spChg chg="add mod">
          <ac:chgData name="Kulinich Bohdan" userId="48e65c9f34e137d0" providerId="LiveId" clId="{D78F5C5C-F5FB-FD41-AF5D-034CB969769F}" dt="2023-06-11T18:36:34.499" v="2892" actId="1076"/>
          <ac:spMkLst>
            <pc:docMk/>
            <pc:sldMk cId="727371810" sldId="293"/>
            <ac:spMk id="19" creationId="{3B29F158-31C2-3D2D-C7BD-00273833A1D5}"/>
          </ac:spMkLst>
        </pc:spChg>
        <pc:spChg chg="mod">
          <ac:chgData name="Kulinich Bohdan" userId="48e65c9f34e137d0" providerId="LiveId" clId="{D78F5C5C-F5FB-FD41-AF5D-034CB969769F}" dt="2023-06-11T16:10:40.627" v="2449" actId="404"/>
          <ac:spMkLst>
            <pc:docMk/>
            <pc:sldMk cId="727371810" sldId="293"/>
            <ac:spMk id="35" creationId="{B9CF9702-6BEF-5BDD-3A7B-879B0E4896CF}"/>
          </ac:spMkLst>
        </pc:spChg>
        <pc:spChg chg="mod">
          <ac:chgData name="Kulinich Bohdan" userId="48e65c9f34e137d0" providerId="LiveId" clId="{D78F5C5C-F5FB-FD41-AF5D-034CB969769F}" dt="2023-06-11T20:00:14.181" v="3984" actId="20577"/>
          <ac:spMkLst>
            <pc:docMk/>
            <pc:sldMk cId="727371810" sldId="293"/>
            <ac:spMk id="36" creationId="{074DFDFA-9551-163B-88EE-63141CE5380E}"/>
          </ac:spMkLst>
        </pc:spChg>
        <pc:spChg chg="del">
          <ac:chgData name="Kulinich Bohdan" userId="48e65c9f34e137d0" providerId="LiveId" clId="{D78F5C5C-F5FB-FD41-AF5D-034CB969769F}" dt="2023-06-11T15:57:54.841" v="2239" actId="478"/>
          <ac:spMkLst>
            <pc:docMk/>
            <pc:sldMk cId="727371810" sldId="293"/>
            <ac:spMk id="40" creationId="{6169923E-69D7-F835-0D91-DA8F11CBB4EB}"/>
          </ac:spMkLst>
        </pc:spChg>
        <pc:spChg chg="del">
          <ac:chgData name="Kulinich Bohdan" userId="48e65c9f34e137d0" providerId="LiveId" clId="{D78F5C5C-F5FB-FD41-AF5D-034CB969769F}" dt="2023-06-11T15:57:54.841" v="2239" actId="478"/>
          <ac:spMkLst>
            <pc:docMk/>
            <pc:sldMk cId="727371810" sldId="293"/>
            <ac:spMk id="67" creationId="{207223D0-41F3-C32A-A358-A70832F73841}"/>
          </ac:spMkLst>
        </pc:spChg>
        <pc:spChg chg="del">
          <ac:chgData name="Kulinich Bohdan" userId="48e65c9f34e137d0" providerId="LiveId" clId="{D78F5C5C-F5FB-FD41-AF5D-034CB969769F}" dt="2023-06-11T15:57:54.841" v="2239" actId="478"/>
          <ac:spMkLst>
            <pc:docMk/>
            <pc:sldMk cId="727371810" sldId="293"/>
            <ac:spMk id="69" creationId="{F7C4F870-807E-334A-D784-4DB1CAF39824}"/>
          </ac:spMkLst>
        </pc:spChg>
        <pc:spChg chg="del">
          <ac:chgData name="Kulinich Bohdan" userId="48e65c9f34e137d0" providerId="LiveId" clId="{D78F5C5C-F5FB-FD41-AF5D-034CB969769F}" dt="2023-06-11T15:57:54.841" v="2239" actId="478"/>
          <ac:spMkLst>
            <pc:docMk/>
            <pc:sldMk cId="727371810" sldId="293"/>
            <ac:spMk id="70" creationId="{3061F866-8A52-5EAB-5369-D0EBE68F9886}"/>
          </ac:spMkLst>
        </pc:spChg>
        <pc:spChg chg="add mod">
          <ac:chgData name="Kulinich Bohdan" userId="48e65c9f34e137d0" providerId="LiveId" clId="{D78F5C5C-F5FB-FD41-AF5D-034CB969769F}" dt="2023-06-11T16:45:08.963" v="2727" actId="1036"/>
          <ac:spMkLst>
            <pc:docMk/>
            <pc:sldMk cId="727371810" sldId="293"/>
            <ac:spMk id="74" creationId="{ACDC615B-974C-D17D-E02E-2F58DBD4D2B8}"/>
          </ac:spMkLst>
        </pc:spChg>
        <pc:spChg chg="add mod">
          <ac:chgData name="Kulinich Bohdan" userId="48e65c9f34e137d0" providerId="LiveId" clId="{D78F5C5C-F5FB-FD41-AF5D-034CB969769F}" dt="2023-06-11T18:48:23.343" v="2979" actId="1036"/>
          <ac:spMkLst>
            <pc:docMk/>
            <pc:sldMk cId="727371810" sldId="293"/>
            <ac:spMk id="75" creationId="{E4E277BB-037F-55D8-9E75-FAFFE08F8167}"/>
          </ac:spMkLst>
        </pc:spChg>
        <pc:spChg chg="add mod">
          <ac:chgData name="Kulinich Bohdan" userId="48e65c9f34e137d0" providerId="LiveId" clId="{D78F5C5C-F5FB-FD41-AF5D-034CB969769F}" dt="2023-06-11T18:48:35.054" v="2982" actId="1036"/>
          <ac:spMkLst>
            <pc:docMk/>
            <pc:sldMk cId="727371810" sldId="293"/>
            <ac:spMk id="76" creationId="{735C77F2-382A-E28C-26DA-7B836408353E}"/>
          </ac:spMkLst>
        </pc:spChg>
        <pc:spChg chg="add mod">
          <ac:chgData name="Kulinich Bohdan" userId="48e65c9f34e137d0" providerId="LiveId" clId="{D78F5C5C-F5FB-FD41-AF5D-034CB969769F}" dt="2023-06-12T08:10:40.292" v="3989" actId="1076"/>
          <ac:spMkLst>
            <pc:docMk/>
            <pc:sldMk cId="727371810" sldId="293"/>
            <ac:spMk id="77" creationId="{66052279-E91A-E8F2-8EB7-EFFA887B484C}"/>
          </ac:spMkLst>
        </pc:spChg>
        <pc:spChg chg="add mod">
          <ac:chgData name="Kulinich Bohdan" userId="48e65c9f34e137d0" providerId="LiveId" clId="{D78F5C5C-F5FB-FD41-AF5D-034CB969769F}" dt="2023-06-11T18:48:13.767" v="2973" actId="1036"/>
          <ac:spMkLst>
            <pc:docMk/>
            <pc:sldMk cId="727371810" sldId="293"/>
            <ac:spMk id="78" creationId="{E3F96EAB-E22F-5383-6051-70428ABE58F1}"/>
          </ac:spMkLst>
        </pc:spChg>
        <pc:spChg chg="add mod">
          <ac:chgData name="Kulinich Bohdan" userId="48e65c9f34e137d0" providerId="LiveId" clId="{D78F5C5C-F5FB-FD41-AF5D-034CB969769F}" dt="2023-06-11T16:45:08.963" v="2727" actId="1036"/>
          <ac:spMkLst>
            <pc:docMk/>
            <pc:sldMk cId="727371810" sldId="293"/>
            <ac:spMk id="80" creationId="{D9CE5A89-8066-0AD7-7C5A-B8E892F3D6D2}"/>
          </ac:spMkLst>
        </pc:spChg>
        <pc:spChg chg="add mod">
          <ac:chgData name="Kulinich Bohdan" userId="48e65c9f34e137d0" providerId="LiveId" clId="{D78F5C5C-F5FB-FD41-AF5D-034CB969769F}" dt="2023-06-11T16:45:08.963" v="2727" actId="1036"/>
          <ac:spMkLst>
            <pc:docMk/>
            <pc:sldMk cId="727371810" sldId="293"/>
            <ac:spMk id="81" creationId="{93BC9AE2-5FF7-2A3B-AF0F-9F3A48A192B1}"/>
          </ac:spMkLst>
        </pc:spChg>
        <pc:spChg chg="add del mod">
          <ac:chgData name="Kulinich Bohdan" userId="48e65c9f34e137d0" providerId="LiveId" clId="{D78F5C5C-F5FB-FD41-AF5D-034CB969769F}" dt="2023-06-11T16:29:03.669" v="2665" actId="478"/>
          <ac:spMkLst>
            <pc:docMk/>
            <pc:sldMk cId="727371810" sldId="293"/>
            <ac:spMk id="82" creationId="{7A374D58-826C-B241-925D-1644A289C47C}"/>
          </ac:spMkLst>
        </pc:spChg>
        <pc:spChg chg="add mod">
          <ac:chgData name="Kulinich Bohdan" userId="48e65c9f34e137d0" providerId="LiveId" clId="{D78F5C5C-F5FB-FD41-AF5D-034CB969769F}" dt="2023-06-11T16:45:08.963" v="2727" actId="1036"/>
          <ac:spMkLst>
            <pc:docMk/>
            <pc:sldMk cId="727371810" sldId="293"/>
            <ac:spMk id="83" creationId="{2F4D2BCA-D720-EB6A-290A-FDAA00C9EE19}"/>
          </ac:spMkLst>
        </pc:spChg>
        <pc:spChg chg="add mod">
          <ac:chgData name="Kulinich Bohdan" userId="48e65c9f34e137d0" providerId="LiveId" clId="{D78F5C5C-F5FB-FD41-AF5D-034CB969769F}" dt="2023-06-11T16:45:08.963" v="2727" actId="1036"/>
          <ac:spMkLst>
            <pc:docMk/>
            <pc:sldMk cId="727371810" sldId="293"/>
            <ac:spMk id="84" creationId="{370A5DD0-74EF-2E23-EB21-9150AEE9665E}"/>
          </ac:spMkLst>
        </pc:spChg>
        <pc:spChg chg="add del">
          <ac:chgData name="Kulinich Bohdan" userId="48e65c9f34e137d0" providerId="LiveId" clId="{D78F5C5C-F5FB-FD41-AF5D-034CB969769F}" dt="2023-06-11T16:31:08.112" v="2690" actId="22"/>
          <ac:spMkLst>
            <pc:docMk/>
            <pc:sldMk cId="727371810" sldId="293"/>
            <ac:spMk id="86" creationId="{C6A6C6A8-8059-1A21-31C2-B9C9A1054BB0}"/>
          </ac:spMkLst>
        </pc:spChg>
        <pc:spChg chg="add mod">
          <ac:chgData name="Kulinich Bohdan" userId="48e65c9f34e137d0" providerId="LiveId" clId="{D78F5C5C-F5FB-FD41-AF5D-034CB969769F}" dt="2023-06-11T19:03:20.597" v="3118" actId="1036"/>
          <ac:spMkLst>
            <pc:docMk/>
            <pc:sldMk cId="727371810" sldId="293"/>
            <ac:spMk id="87" creationId="{6A7A2E94-57B6-7B9D-F83B-F20A1CAD0EF5}"/>
          </ac:spMkLst>
        </pc:spChg>
        <pc:spChg chg="add mod">
          <ac:chgData name="Kulinich Bohdan" userId="48e65c9f34e137d0" providerId="LiveId" clId="{D78F5C5C-F5FB-FD41-AF5D-034CB969769F}" dt="2023-06-11T18:42:28.568" v="2952" actId="1036"/>
          <ac:spMkLst>
            <pc:docMk/>
            <pc:sldMk cId="727371810" sldId="293"/>
            <ac:spMk id="88" creationId="{2231134F-F3F5-A734-A685-E529C54D0E14}"/>
          </ac:spMkLst>
        </pc:spChg>
        <pc:spChg chg="add mod">
          <ac:chgData name="Kulinich Bohdan" userId="48e65c9f34e137d0" providerId="LiveId" clId="{D78F5C5C-F5FB-FD41-AF5D-034CB969769F}" dt="2023-06-11T16:45:08.963" v="2727" actId="1036"/>
          <ac:spMkLst>
            <pc:docMk/>
            <pc:sldMk cId="727371810" sldId="293"/>
            <ac:spMk id="89" creationId="{474C4403-38DC-8197-6EBD-F59FE8B78795}"/>
          </ac:spMkLst>
        </pc:spChg>
        <pc:spChg chg="add del">
          <ac:chgData name="Kulinich Bohdan" userId="48e65c9f34e137d0" providerId="LiveId" clId="{D78F5C5C-F5FB-FD41-AF5D-034CB969769F}" dt="2023-06-11T16:44:47.664" v="2705" actId="22"/>
          <ac:spMkLst>
            <pc:docMk/>
            <pc:sldMk cId="727371810" sldId="293"/>
            <ac:spMk id="91" creationId="{ADE5D940-7469-C072-70EA-FC08199C9162}"/>
          </ac:spMkLst>
        </pc:spChg>
        <pc:spChg chg="add mod">
          <ac:chgData name="Kulinich Bohdan" userId="48e65c9f34e137d0" providerId="LiveId" clId="{D78F5C5C-F5FB-FD41-AF5D-034CB969769F}" dt="2023-06-12T08:11:08.128" v="3994" actId="1076"/>
          <ac:spMkLst>
            <pc:docMk/>
            <pc:sldMk cId="727371810" sldId="293"/>
            <ac:spMk id="92" creationId="{FABF8ED6-2C4D-E088-8520-9F4F6E54088F}"/>
          </ac:spMkLst>
        </pc:spChg>
        <pc:spChg chg="add del">
          <ac:chgData name="Kulinich Bohdan" userId="48e65c9f34e137d0" providerId="LiveId" clId="{D78F5C5C-F5FB-FD41-AF5D-034CB969769F}" dt="2023-06-11T18:35:33.188" v="2861" actId="22"/>
          <ac:spMkLst>
            <pc:docMk/>
            <pc:sldMk cId="727371810" sldId="293"/>
            <ac:spMk id="94" creationId="{62A9B250-B082-173D-865C-B46CDC313D96}"/>
          </ac:spMkLst>
        </pc:spChg>
        <pc:spChg chg="add mod">
          <ac:chgData name="Kulinich Bohdan" userId="48e65c9f34e137d0" providerId="LiveId" clId="{D78F5C5C-F5FB-FD41-AF5D-034CB969769F}" dt="2023-06-11T18:36:36.620" v="2893" actId="20577"/>
          <ac:spMkLst>
            <pc:docMk/>
            <pc:sldMk cId="727371810" sldId="293"/>
            <ac:spMk id="96" creationId="{39C1B446-A1FB-47C4-FC05-79619E88C5B2}"/>
          </ac:spMkLst>
        </pc:spChg>
        <pc:spChg chg="add mod">
          <ac:chgData name="Kulinich Bohdan" userId="48e65c9f34e137d0" providerId="LiveId" clId="{D78F5C5C-F5FB-FD41-AF5D-034CB969769F}" dt="2023-06-11T18:36:58.656" v="2896" actId="20577"/>
          <ac:spMkLst>
            <pc:docMk/>
            <pc:sldMk cId="727371810" sldId="293"/>
            <ac:spMk id="97" creationId="{7EDB6CE8-3386-72FB-38AD-44AF4DA879D1}"/>
          </ac:spMkLst>
        </pc:spChg>
        <pc:spChg chg="add mod">
          <ac:chgData name="Kulinich Bohdan" userId="48e65c9f34e137d0" providerId="LiveId" clId="{D78F5C5C-F5FB-FD41-AF5D-034CB969769F}" dt="2023-06-11T18:37:15.420" v="2900" actId="20577"/>
          <ac:spMkLst>
            <pc:docMk/>
            <pc:sldMk cId="727371810" sldId="293"/>
            <ac:spMk id="98" creationId="{5CA43A7A-C0EB-08AE-406B-BD197D8EE23D}"/>
          </ac:spMkLst>
        </pc:spChg>
        <pc:spChg chg="add mod modVis">
          <ac:chgData name="Kulinich Bohdan" userId="48e65c9f34e137d0" providerId="LiveId" clId="{D78F5C5C-F5FB-FD41-AF5D-034CB969769F}" dt="2023-06-12T08:18:12.003" v="4109" actId="14100"/>
          <ac:spMkLst>
            <pc:docMk/>
            <pc:sldMk cId="727371810" sldId="293"/>
            <ac:spMk id="130" creationId="{2766F359-576A-BBDA-8DEC-B54FC6B9C501}"/>
          </ac:spMkLst>
        </pc:spChg>
        <pc:spChg chg="add mod">
          <ac:chgData name="Kulinich Bohdan" userId="48e65c9f34e137d0" providerId="LiveId" clId="{D78F5C5C-F5FB-FD41-AF5D-034CB969769F}" dt="2023-06-12T08:10:17.295" v="3987" actId="20577"/>
          <ac:spMkLst>
            <pc:docMk/>
            <pc:sldMk cId="727371810" sldId="293"/>
            <ac:spMk id="131" creationId="{B7CB7858-15D2-85AB-3AAB-98AA6E2D6DE4}"/>
          </ac:spMkLst>
        </pc:spChg>
        <pc:spChg chg="add mod">
          <ac:chgData name="Kulinich Bohdan" userId="48e65c9f34e137d0" providerId="LiveId" clId="{D78F5C5C-F5FB-FD41-AF5D-034CB969769F}" dt="2023-06-12T08:13:00.268" v="4016" actId="20577"/>
          <ac:spMkLst>
            <pc:docMk/>
            <pc:sldMk cId="727371810" sldId="293"/>
            <ac:spMk id="132" creationId="{31400252-DB37-F14E-D567-10F6B7FE59DF}"/>
          </ac:spMkLst>
        </pc:spChg>
        <pc:spChg chg="add mod">
          <ac:chgData name="Kulinich Bohdan" userId="48e65c9f34e137d0" providerId="LiveId" clId="{D78F5C5C-F5FB-FD41-AF5D-034CB969769F}" dt="2023-06-12T08:13:11.750" v="4019" actId="16959"/>
          <ac:spMkLst>
            <pc:docMk/>
            <pc:sldMk cId="727371810" sldId="293"/>
            <ac:spMk id="133" creationId="{07DD3E66-A358-DE5C-BEBB-12D04E8B8724}"/>
          </ac:spMkLst>
        </pc:spChg>
        <pc:grpChg chg="add del mod">
          <ac:chgData name="Kulinich Bohdan" userId="48e65c9f34e137d0" providerId="LiveId" clId="{D78F5C5C-F5FB-FD41-AF5D-034CB969769F}" dt="2023-06-11T16:21:56.901" v="2616" actId="165"/>
          <ac:grpSpMkLst>
            <pc:docMk/>
            <pc:sldMk cId="727371810" sldId="293"/>
            <ac:grpSpMk id="73" creationId="{AA68B29D-8D20-3868-E7B7-817C5E14A9CE}"/>
          </ac:grpSpMkLst>
        </pc:grpChg>
        <pc:grpChg chg="add mod">
          <ac:chgData name="Kulinich Bohdan" userId="48e65c9f34e137d0" providerId="LiveId" clId="{D78F5C5C-F5FB-FD41-AF5D-034CB969769F}" dt="2023-06-11T18:56:28.309" v="3007" actId="164"/>
          <ac:grpSpMkLst>
            <pc:docMk/>
            <pc:sldMk cId="727371810" sldId="293"/>
            <ac:grpSpMk id="112" creationId="{00DE224B-8710-31FF-DBDA-A2F7C4E9B2A8}"/>
          </ac:grpSpMkLst>
        </pc:grpChg>
        <pc:grpChg chg="add mod">
          <ac:chgData name="Kulinich Bohdan" userId="48e65c9f34e137d0" providerId="LiveId" clId="{D78F5C5C-F5FB-FD41-AF5D-034CB969769F}" dt="2023-06-11T18:56:28.309" v="3007" actId="164"/>
          <ac:grpSpMkLst>
            <pc:docMk/>
            <pc:sldMk cId="727371810" sldId="293"/>
            <ac:grpSpMk id="113" creationId="{610CD9D9-DBBC-5930-D71C-32376AC591B0}"/>
          </ac:grpSpMkLst>
        </pc:grpChg>
        <pc:grpChg chg="add mod">
          <ac:chgData name="Kulinich Bohdan" userId="48e65c9f34e137d0" providerId="LiveId" clId="{D78F5C5C-F5FB-FD41-AF5D-034CB969769F}" dt="2023-06-11T19:08:25.015" v="3174" actId="167"/>
          <ac:grpSpMkLst>
            <pc:docMk/>
            <pc:sldMk cId="727371810" sldId="293"/>
            <ac:grpSpMk id="116" creationId="{4C94A816-71B1-68B7-E5CE-2CA595F40BC9}"/>
          </ac:grpSpMkLst>
        </pc:grpChg>
        <pc:grpChg chg="add mod">
          <ac:chgData name="Kulinich Bohdan" userId="48e65c9f34e137d0" providerId="LiveId" clId="{D78F5C5C-F5FB-FD41-AF5D-034CB969769F}" dt="2023-06-11T19:08:25.015" v="3174" actId="167"/>
          <ac:grpSpMkLst>
            <pc:docMk/>
            <pc:sldMk cId="727371810" sldId="293"/>
            <ac:grpSpMk id="117" creationId="{337C85BA-AEAD-6097-A645-9E2E659107A8}"/>
          </ac:grpSpMkLst>
        </pc:grpChg>
        <pc:grpChg chg="add mod">
          <ac:chgData name="Kulinich Bohdan" userId="48e65c9f34e137d0" providerId="LiveId" clId="{D78F5C5C-F5FB-FD41-AF5D-034CB969769F}" dt="2023-06-11T19:03:09.638" v="3105" actId="164"/>
          <ac:grpSpMkLst>
            <pc:docMk/>
            <pc:sldMk cId="727371810" sldId="293"/>
            <ac:grpSpMk id="122" creationId="{DD3386C5-DA9C-21BE-FB1B-680D19B6CE74}"/>
          </ac:grpSpMkLst>
        </pc:grpChg>
        <pc:grpChg chg="add mod">
          <ac:chgData name="Kulinich Bohdan" userId="48e65c9f34e137d0" providerId="LiveId" clId="{D78F5C5C-F5FB-FD41-AF5D-034CB969769F}" dt="2023-06-11T19:03:09.638" v="3105" actId="164"/>
          <ac:grpSpMkLst>
            <pc:docMk/>
            <pc:sldMk cId="727371810" sldId="293"/>
            <ac:grpSpMk id="123" creationId="{6794E5F1-BADF-D6B2-E464-AC77844926A1}"/>
          </ac:grpSpMkLst>
        </pc:grpChg>
        <pc:grpChg chg="add mod">
          <ac:chgData name="Kulinich Bohdan" userId="48e65c9f34e137d0" providerId="LiveId" clId="{D78F5C5C-F5FB-FD41-AF5D-034CB969769F}" dt="2023-06-11T19:08:25.015" v="3174" actId="167"/>
          <ac:grpSpMkLst>
            <pc:docMk/>
            <pc:sldMk cId="727371810" sldId="293"/>
            <ac:grpSpMk id="127" creationId="{BA6B00A1-FFEB-DAE8-16A0-592D37EC3997}"/>
          </ac:grpSpMkLst>
        </pc:grpChg>
        <pc:picChg chg="del">
          <ac:chgData name="Kulinich Bohdan" userId="48e65c9f34e137d0" providerId="LiveId" clId="{D78F5C5C-F5FB-FD41-AF5D-034CB969769F}" dt="2023-06-11T15:57:54.841" v="2239" actId="478"/>
          <ac:picMkLst>
            <pc:docMk/>
            <pc:sldMk cId="727371810" sldId="293"/>
            <ac:picMk id="9" creationId="{B4915F0C-6359-6F78-D544-E4113C36000C}"/>
          </ac:picMkLst>
        </pc:picChg>
        <pc:picChg chg="del">
          <ac:chgData name="Kulinich Bohdan" userId="48e65c9f34e137d0" providerId="LiveId" clId="{D78F5C5C-F5FB-FD41-AF5D-034CB969769F}" dt="2023-06-11T15:57:54.841" v="2239" actId="478"/>
          <ac:picMkLst>
            <pc:docMk/>
            <pc:sldMk cId="727371810" sldId="293"/>
            <ac:picMk id="13" creationId="{15F47E11-4D9D-292A-5122-70BB2D0CC246}"/>
          </ac:picMkLst>
        </pc:picChg>
        <pc:cxnChg chg="del">
          <ac:chgData name="Kulinich Bohdan" userId="48e65c9f34e137d0" providerId="LiveId" clId="{D78F5C5C-F5FB-FD41-AF5D-034CB969769F}" dt="2023-06-11T15:57:54.841" v="2239" actId="478"/>
          <ac:cxnSpMkLst>
            <pc:docMk/>
            <pc:sldMk cId="727371810" sldId="293"/>
            <ac:cxnSpMk id="16" creationId="{F3AB42D6-91BC-714F-9246-9CBE8AC255D2}"/>
          </ac:cxnSpMkLst>
        </pc:cxnChg>
        <pc:cxnChg chg="add mod topLvl">
          <ac:chgData name="Kulinich Bohdan" userId="48e65c9f34e137d0" providerId="LiveId" clId="{D78F5C5C-F5FB-FD41-AF5D-034CB969769F}" dt="2023-06-11T16:45:08.963" v="2727" actId="1036"/>
          <ac:cxnSpMkLst>
            <pc:docMk/>
            <pc:sldMk cId="727371810" sldId="293"/>
            <ac:cxnSpMk id="20" creationId="{4FE11BB5-63E4-08A8-CB6C-5DD20C1AC597}"/>
          </ac:cxnSpMkLst>
        </pc:cxnChg>
        <pc:cxnChg chg="add mod topLvl">
          <ac:chgData name="Kulinich Bohdan" userId="48e65c9f34e137d0" providerId="LiveId" clId="{D78F5C5C-F5FB-FD41-AF5D-034CB969769F}" dt="2023-06-11T19:10:30.847" v="3207" actId="1076"/>
          <ac:cxnSpMkLst>
            <pc:docMk/>
            <pc:sldMk cId="727371810" sldId="293"/>
            <ac:cxnSpMk id="22" creationId="{C5E6A954-6079-1F08-3542-8A937AD175CD}"/>
          </ac:cxnSpMkLst>
        </pc:cxnChg>
        <pc:cxnChg chg="del">
          <ac:chgData name="Kulinich Bohdan" userId="48e65c9f34e137d0" providerId="LiveId" clId="{D78F5C5C-F5FB-FD41-AF5D-034CB969769F}" dt="2023-06-11T15:57:54.841" v="2239" actId="478"/>
          <ac:cxnSpMkLst>
            <pc:docMk/>
            <pc:sldMk cId="727371810" sldId="293"/>
            <ac:cxnSpMk id="24" creationId="{BFF6EA3C-7FBD-822D-456A-570211C0C72D}"/>
          </ac:cxnSpMkLst>
        </pc:cxnChg>
        <pc:cxnChg chg="add mod topLvl">
          <ac:chgData name="Kulinich Bohdan" userId="48e65c9f34e137d0" providerId="LiveId" clId="{D78F5C5C-F5FB-FD41-AF5D-034CB969769F}" dt="2023-06-11T18:40:16.779" v="2908" actId="208"/>
          <ac:cxnSpMkLst>
            <pc:docMk/>
            <pc:sldMk cId="727371810" sldId="293"/>
            <ac:cxnSpMk id="27" creationId="{0B814602-3923-47ED-6336-84347C16E5A7}"/>
          </ac:cxnSpMkLst>
        </pc:cxnChg>
        <pc:cxnChg chg="del">
          <ac:chgData name="Kulinich Bohdan" userId="48e65c9f34e137d0" providerId="LiveId" clId="{D78F5C5C-F5FB-FD41-AF5D-034CB969769F}" dt="2023-06-11T15:57:54.841" v="2239" actId="478"/>
          <ac:cxnSpMkLst>
            <pc:docMk/>
            <pc:sldMk cId="727371810" sldId="293"/>
            <ac:cxnSpMk id="29" creationId="{0B57BDF5-6E8F-1FA0-1276-CBD9A4CF75CA}"/>
          </ac:cxnSpMkLst>
        </pc:cxnChg>
        <pc:cxnChg chg="add mod topLvl">
          <ac:chgData name="Kulinich Bohdan" userId="48e65c9f34e137d0" providerId="LiveId" clId="{D78F5C5C-F5FB-FD41-AF5D-034CB969769F}" dt="2023-06-11T16:45:08.963" v="2727" actId="1036"/>
          <ac:cxnSpMkLst>
            <pc:docMk/>
            <pc:sldMk cId="727371810" sldId="293"/>
            <ac:cxnSpMk id="31" creationId="{35B9055C-3B6B-49C8-A3EE-94CFFB9302CE}"/>
          </ac:cxnSpMkLst>
        </pc:cxnChg>
        <pc:cxnChg chg="del">
          <ac:chgData name="Kulinich Bohdan" userId="48e65c9f34e137d0" providerId="LiveId" clId="{D78F5C5C-F5FB-FD41-AF5D-034CB969769F}" dt="2023-06-11T15:57:54.841" v="2239" actId="478"/>
          <ac:cxnSpMkLst>
            <pc:docMk/>
            <pc:sldMk cId="727371810" sldId="293"/>
            <ac:cxnSpMk id="37" creationId="{DA571C2A-7E31-3415-CF21-4CAFA39B3F6E}"/>
          </ac:cxnSpMkLst>
        </pc:cxnChg>
        <pc:cxnChg chg="add mod topLvl">
          <ac:chgData name="Kulinich Bohdan" userId="48e65c9f34e137d0" providerId="LiveId" clId="{D78F5C5C-F5FB-FD41-AF5D-034CB969769F}" dt="2023-06-11T16:45:08.963" v="2727" actId="1036"/>
          <ac:cxnSpMkLst>
            <pc:docMk/>
            <pc:sldMk cId="727371810" sldId="293"/>
            <ac:cxnSpMk id="38" creationId="{FA0BDEBC-29FF-0597-D7AC-6A84E6BDEE61}"/>
          </ac:cxnSpMkLst>
        </pc:cxnChg>
        <pc:cxnChg chg="add mod topLvl">
          <ac:chgData name="Kulinich Bohdan" userId="48e65c9f34e137d0" providerId="LiveId" clId="{D78F5C5C-F5FB-FD41-AF5D-034CB969769F}" dt="2023-06-11T18:40:16.779" v="2908" actId="208"/>
          <ac:cxnSpMkLst>
            <pc:docMk/>
            <pc:sldMk cId="727371810" sldId="293"/>
            <ac:cxnSpMk id="68" creationId="{73BD523D-248C-728F-9443-FC96A2C85B29}"/>
          </ac:cxnSpMkLst>
        </pc:cxnChg>
        <pc:cxnChg chg="add del mod">
          <ac:chgData name="Kulinich Bohdan" userId="48e65c9f34e137d0" providerId="LiveId" clId="{D78F5C5C-F5FB-FD41-AF5D-034CB969769F}" dt="2023-06-11T16:24:21.433" v="2635" actId="478"/>
          <ac:cxnSpMkLst>
            <pc:docMk/>
            <pc:sldMk cId="727371810" sldId="293"/>
            <ac:cxnSpMk id="79" creationId="{75D7006F-DC0D-765A-FF9C-FE741D4D1B04}"/>
          </ac:cxnSpMkLst>
        </pc:cxnChg>
        <pc:cxnChg chg="add del mod">
          <ac:chgData name="Kulinich Bohdan" userId="48e65c9f34e137d0" providerId="LiveId" clId="{D78F5C5C-F5FB-FD41-AF5D-034CB969769F}" dt="2023-06-11T18:35:51.961" v="2884" actId="478"/>
          <ac:cxnSpMkLst>
            <pc:docMk/>
            <pc:sldMk cId="727371810" sldId="293"/>
            <ac:cxnSpMk id="95" creationId="{84AEE371-9125-5911-9150-7C52DE390572}"/>
          </ac:cxnSpMkLst>
        </pc:cxnChg>
        <pc:cxnChg chg="add mod">
          <ac:chgData name="Kulinich Bohdan" userId="48e65c9f34e137d0" providerId="LiveId" clId="{D78F5C5C-F5FB-FD41-AF5D-034CB969769F}" dt="2023-06-11T19:08:14.153" v="3173" actId="167"/>
          <ac:cxnSpMkLst>
            <pc:docMk/>
            <pc:sldMk cId="727371810" sldId="293"/>
            <ac:cxnSpMk id="99" creationId="{D649A3CC-C3DB-5056-1C72-0854E3760C60}"/>
          </ac:cxnSpMkLst>
        </pc:cxnChg>
        <pc:cxnChg chg="add del mod">
          <ac:chgData name="Kulinich Bohdan" userId="48e65c9f34e137d0" providerId="LiveId" clId="{D78F5C5C-F5FB-FD41-AF5D-034CB969769F}" dt="2023-06-11T18:47:54.721" v="2961" actId="478"/>
          <ac:cxnSpMkLst>
            <pc:docMk/>
            <pc:sldMk cId="727371810" sldId="293"/>
            <ac:cxnSpMk id="100" creationId="{5C952009-36B5-4486-CFA7-3B790A48483D}"/>
          </ac:cxnSpMkLst>
        </pc:cxnChg>
        <pc:cxnChg chg="add del mod">
          <ac:chgData name="Kulinich Bohdan" userId="48e65c9f34e137d0" providerId="LiveId" clId="{D78F5C5C-F5FB-FD41-AF5D-034CB969769F}" dt="2023-06-11T18:48:24.743" v="2980" actId="478"/>
          <ac:cxnSpMkLst>
            <pc:docMk/>
            <pc:sldMk cId="727371810" sldId="293"/>
            <ac:cxnSpMk id="103" creationId="{AE20F471-0E9D-99C4-1D62-A561051E8519}"/>
          </ac:cxnSpMkLst>
        </pc:cxnChg>
        <pc:cxnChg chg="add mod">
          <ac:chgData name="Kulinich Bohdan" userId="48e65c9f34e137d0" providerId="LiveId" clId="{D78F5C5C-F5FB-FD41-AF5D-034CB969769F}" dt="2023-06-11T18:56:34.209" v="3008" actId="164"/>
          <ac:cxnSpMkLst>
            <pc:docMk/>
            <pc:sldMk cId="727371810" sldId="293"/>
            <ac:cxnSpMk id="104" creationId="{5E13C982-9236-1A59-5517-35F5B2B5D104}"/>
          </ac:cxnSpMkLst>
        </pc:cxnChg>
        <pc:cxnChg chg="add mod">
          <ac:chgData name="Kulinich Bohdan" userId="48e65c9f34e137d0" providerId="LiveId" clId="{D78F5C5C-F5FB-FD41-AF5D-034CB969769F}" dt="2023-06-11T18:56:34.209" v="3008" actId="164"/>
          <ac:cxnSpMkLst>
            <pc:docMk/>
            <pc:sldMk cId="727371810" sldId="293"/>
            <ac:cxnSpMk id="107" creationId="{8AB46C6D-32C7-6179-3F62-02779E82C2E5}"/>
          </ac:cxnSpMkLst>
        </pc:cxnChg>
        <pc:cxnChg chg="add mod">
          <ac:chgData name="Kulinich Bohdan" userId="48e65c9f34e137d0" providerId="LiveId" clId="{D78F5C5C-F5FB-FD41-AF5D-034CB969769F}" dt="2023-06-11T18:56:03.397" v="3003" actId="164"/>
          <ac:cxnSpMkLst>
            <pc:docMk/>
            <pc:sldMk cId="727371810" sldId="293"/>
            <ac:cxnSpMk id="108" creationId="{958FC2E6-A8BD-68D4-1E69-3F511CD69F88}"/>
          </ac:cxnSpMkLst>
        </pc:cxnChg>
        <pc:cxnChg chg="add mod">
          <ac:chgData name="Kulinich Bohdan" userId="48e65c9f34e137d0" providerId="LiveId" clId="{D78F5C5C-F5FB-FD41-AF5D-034CB969769F}" dt="2023-06-11T18:56:03.397" v="3003" actId="164"/>
          <ac:cxnSpMkLst>
            <pc:docMk/>
            <pc:sldMk cId="727371810" sldId="293"/>
            <ac:cxnSpMk id="111" creationId="{CCDC7994-3AFE-4781-936C-6A372AC0766C}"/>
          </ac:cxnSpMkLst>
        </pc:cxnChg>
        <pc:cxnChg chg="mod">
          <ac:chgData name="Kulinich Bohdan" userId="48e65c9f34e137d0" providerId="LiveId" clId="{D78F5C5C-F5FB-FD41-AF5D-034CB969769F}" dt="2023-06-12T08:11:05.348" v="3993" actId="1076"/>
          <ac:cxnSpMkLst>
            <pc:docMk/>
            <pc:sldMk cId="727371810" sldId="293"/>
            <ac:cxnSpMk id="114" creationId="{CC26C6CA-F65A-962C-87DA-2AE7C05F221C}"/>
          </ac:cxnSpMkLst>
        </pc:cxnChg>
        <pc:cxnChg chg="mod">
          <ac:chgData name="Kulinich Bohdan" userId="48e65c9f34e137d0" providerId="LiveId" clId="{D78F5C5C-F5FB-FD41-AF5D-034CB969769F}" dt="2023-06-12T08:11:05.348" v="3993" actId="1076"/>
          <ac:cxnSpMkLst>
            <pc:docMk/>
            <pc:sldMk cId="727371810" sldId="293"/>
            <ac:cxnSpMk id="115" creationId="{4BE9F278-3F15-F2B7-D151-4771CD83F81E}"/>
          </ac:cxnSpMkLst>
        </pc:cxnChg>
        <pc:cxnChg chg="add mod">
          <ac:chgData name="Kulinich Bohdan" userId="48e65c9f34e137d0" providerId="LiveId" clId="{D78F5C5C-F5FB-FD41-AF5D-034CB969769F}" dt="2023-06-11T19:02:44.079" v="3097" actId="164"/>
          <ac:cxnSpMkLst>
            <pc:docMk/>
            <pc:sldMk cId="727371810" sldId="293"/>
            <ac:cxnSpMk id="118" creationId="{C81DA4C3-4F05-D93F-41D5-2031BEA34384}"/>
          </ac:cxnSpMkLst>
        </pc:cxnChg>
        <pc:cxnChg chg="add mod">
          <ac:chgData name="Kulinich Bohdan" userId="48e65c9f34e137d0" providerId="LiveId" clId="{D78F5C5C-F5FB-FD41-AF5D-034CB969769F}" dt="2023-06-11T19:02:44.079" v="3097" actId="164"/>
          <ac:cxnSpMkLst>
            <pc:docMk/>
            <pc:sldMk cId="727371810" sldId="293"/>
            <ac:cxnSpMk id="120" creationId="{C97D9885-9B0B-3845-222E-291535144E2E}"/>
          </ac:cxnSpMkLst>
        </pc:cxnChg>
        <pc:cxnChg chg="add mod">
          <ac:chgData name="Kulinich Bohdan" userId="48e65c9f34e137d0" providerId="LiveId" clId="{D78F5C5C-F5FB-FD41-AF5D-034CB969769F}" dt="2023-06-11T19:02:44.079" v="3097" actId="164"/>
          <ac:cxnSpMkLst>
            <pc:docMk/>
            <pc:sldMk cId="727371810" sldId="293"/>
            <ac:cxnSpMk id="121" creationId="{64DD1070-D33C-3920-A8E9-DC40BB384761}"/>
          </ac:cxnSpMkLst>
        </pc:cxnChg>
        <pc:cxnChg chg="mod">
          <ac:chgData name="Kulinich Bohdan" userId="48e65c9f34e137d0" providerId="LiveId" clId="{D78F5C5C-F5FB-FD41-AF5D-034CB969769F}" dt="2023-06-11T19:02:55.094" v="3101"/>
          <ac:cxnSpMkLst>
            <pc:docMk/>
            <pc:sldMk cId="727371810" sldId="293"/>
            <ac:cxnSpMk id="124" creationId="{38031F0C-B06B-7592-67EB-0BA19CA7AACB}"/>
          </ac:cxnSpMkLst>
        </pc:cxnChg>
        <pc:cxnChg chg="mod">
          <ac:chgData name="Kulinich Bohdan" userId="48e65c9f34e137d0" providerId="LiveId" clId="{D78F5C5C-F5FB-FD41-AF5D-034CB969769F}" dt="2023-06-11T19:02:55.094" v="3101"/>
          <ac:cxnSpMkLst>
            <pc:docMk/>
            <pc:sldMk cId="727371810" sldId="293"/>
            <ac:cxnSpMk id="125" creationId="{1BEE9682-AC4B-0174-C037-FE337CC31E76}"/>
          </ac:cxnSpMkLst>
        </pc:cxnChg>
        <pc:cxnChg chg="mod">
          <ac:chgData name="Kulinich Bohdan" userId="48e65c9f34e137d0" providerId="LiveId" clId="{D78F5C5C-F5FB-FD41-AF5D-034CB969769F}" dt="2023-06-11T19:02:55.094" v="3101"/>
          <ac:cxnSpMkLst>
            <pc:docMk/>
            <pc:sldMk cId="727371810" sldId="293"/>
            <ac:cxnSpMk id="126" creationId="{9BE696F0-65A8-EF6A-8875-B7BD6E8F6A90}"/>
          </ac:cxnSpMkLst>
        </pc:cxnChg>
        <pc:cxnChg chg="add mod">
          <ac:chgData name="Kulinich Bohdan" userId="48e65c9f34e137d0" providerId="LiveId" clId="{D78F5C5C-F5FB-FD41-AF5D-034CB969769F}" dt="2023-06-11T19:08:14.153" v="3173" actId="167"/>
          <ac:cxnSpMkLst>
            <pc:docMk/>
            <pc:sldMk cId="727371810" sldId="293"/>
            <ac:cxnSpMk id="128" creationId="{92237551-9D81-F495-C6F8-D28C194128D8}"/>
          </ac:cxnSpMkLst>
        </pc:cxnChg>
        <pc:cxnChg chg="add mod">
          <ac:chgData name="Kulinich Bohdan" userId="48e65c9f34e137d0" providerId="LiveId" clId="{D78F5C5C-F5FB-FD41-AF5D-034CB969769F}" dt="2023-06-12T08:18:02.894" v="4107" actId="167"/>
          <ac:cxnSpMkLst>
            <pc:docMk/>
            <pc:sldMk cId="727371810" sldId="293"/>
            <ac:cxnSpMk id="134" creationId="{B3C2004E-C3AA-47ED-C977-17EE5BAF3184}"/>
          </ac:cxnSpMkLst>
        </pc:cxnChg>
        <pc:cxnChg chg="add mod">
          <ac:chgData name="Kulinich Bohdan" userId="48e65c9f34e137d0" providerId="LiveId" clId="{D78F5C5C-F5FB-FD41-AF5D-034CB969769F}" dt="2023-06-12T08:12:07.326" v="4008" actId="167"/>
          <ac:cxnSpMkLst>
            <pc:docMk/>
            <pc:sldMk cId="727371810" sldId="293"/>
            <ac:cxnSpMk id="141" creationId="{400B5254-AC03-F7E5-7761-F765D96CB1C2}"/>
          </ac:cxnSpMkLst>
        </pc:cxnChg>
      </pc:sldChg>
      <pc:sldChg chg="addSp delSp modSp add del mod setBg">
        <pc:chgData name="Kulinich Bohdan" userId="48e65c9f34e137d0" providerId="LiveId" clId="{D78F5C5C-F5FB-FD41-AF5D-034CB969769F}" dt="2023-06-07T08:09:48.393" v="2037" actId="2696"/>
        <pc:sldMkLst>
          <pc:docMk/>
          <pc:sldMk cId="3878387492" sldId="294"/>
        </pc:sldMkLst>
        <pc:spChg chg="del">
          <ac:chgData name="Kulinich Bohdan" userId="48e65c9f34e137d0" providerId="LiveId" clId="{D78F5C5C-F5FB-FD41-AF5D-034CB969769F}" dt="2023-06-06T11:50:52.690" v="1588" actId="478"/>
          <ac:spMkLst>
            <pc:docMk/>
            <pc:sldMk cId="3878387492" sldId="294"/>
            <ac:spMk id="2" creationId="{D2A586FD-ACD6-BFC6-BE64-70DE105A67BB}"/>
          </ac:spMkLst>
        </pc:spChg>
        <pc:spChg chg="add mod modVis">
          <ac:chgData name="Kulinich Bohdan" userId="48e65c9f34e137d0" providerId="LiveId" clId="{D78F5C5C-F5FB-FD41-AF5D-034CB969769F}" dt="2023-06-06T11:50:54.030" v="1589" actId="14429"/>
          <ac:spMkLst>
            <pc:docMk/>
            <pc:sldMk cId="3878387492" sldId="294"/>
            <ac:spMk id="5" creationId="{6D6883D8-2460-2A83-9D4B-8DC7CF33E5CD}"/>
          </ac:spMkLst>
        </pc:spChg>
        <pc:spChg chg="add mod">
          <ac:chgData name="Kulinich Bohdan" userId="48e65c9f34e137d0" providerId="LiveId" clId="{D78F5C5C-F5FB-FD41-AF5D-034CB969769F}" dt="2023-06-06T11:50:54.719" v="1590"/>
          <ac:spMkLst>
            <pc:docMk/>
            <pc:sldMk cId="3878387492" sldId="294"/>
            <ac:spMk id="6" creationId="{D2EE97F6-1FA9-4154-4154-CBE4D43DA721}"/>
          </ac:spMkLst>
        </pc:spChg>
        <pc:spChg chg="mod">
          <ac:chgData name="Kulinich Bohdan" userId="48e65c9f34e137d0" providerId="LiveId" clId="{D78F5C5C-F5FB-FD41-AF5D-034CB969769F}" dt="2023-06-06T11:45:41.283" v="1344" actId="20577"/>
          <ac:spMkLst>
            <pc:docMk/>
            <pc:sldMk cId="3878387492" sldId="294"/>
            <ac:spMk id="7" creationId="{69FF8A2A-2B8B-BCCD-C198-518213B29DB4}"/>
          </ac:spMkLst>
        </pc:spChg>
        <pc:spChg chg="mod">
          <ac:chgData name="Kulinich Bohdan" userId="48e65c9f34e137d0" providerId="LiveId" clId="{D78F5C5C-F5FB-FD41-AF5D-034CB969769F}" dt="2023-06-06T11:45:26.462" v="1318" actId="20577"/>
          <ac:spMkLst>
            <pc:docMk/>
            <pc:sldMk cId="3878387492" sldId="294"/>
            <ac:spMk id="72" creationId="{2A015141-23C7-E443-F350-499C3C318C9B}"/>
          </ac:spMkLst>
        </pc:spChg>
        <pc:spChg chg="del">
          <ac:chgData name="Kulinich Bohdan" userId="48e65c9f34e137d0" providerId="LiveId" clId="{D78F5C5C-F5FB-FD41-AF5D-034CB969769F}" dt="2023-06-06T11:50:57.166" v="1591" actId="478"/>
          <ac:spMkLst>
            <pc:docMk/>
            <pc:sldMk cId="3878387492" sldId="294"/>
            <ac:spMk id="73" creationId="{20859526-B32F-1EEF-1DFE-88C23C36B9C5}"/>
          </ac:spMkLst>
        </pc:spChg>
      </pc:sldChg>
      <pc:sldChg chg="addSp delSp modSp add mod ord setBg delAnim modAnim">
        <pc:chgData name="Kulinich Bohdan" userId="48e65c9f34e137d0" providerId="LiveId" clId="{D78F5C5C-F5FB-FD41-AF5D-034CB969769F}" dt="2023-06-09T12:45:46.828" v="2238"/>
        <pc:sldMkLst>
          <pc:docMk/>
          <pc:sldMk cId="2314740734" sldId="295"/>
        </pc:sldMkLst>
        <pc:spChg chg="add mod">
          <ac:chgData name="Kulinich Bohdan" userId="48e65c9f34e137d0" providerId="LiveId" clId="{D78F5C5C-F5FB-FD41-AF5D-034CB969769F}" dt="2023-06-09T11:15:13.122" v="2187" actId="207"/>
          <ac:spMkLst>
            <pc:docMk/>
            <pc:sldMk cId="2314740734" sldId="295"/>
            <ac:spMk id="2" creationId="{22BEF651-34CA-7BC8-6EF8-1636B96EBF4B}"/>
          </ac:spMkLst>
        </pc:spChg>
        <pc:spChg chg="add del mod">
          <ac:chgData name="Kulinich Bohdan" userId="48e65c9f34e137d0" providerId="LiveId" clId="{D78F5C5C-F5FB-FD41-AF5D-034CB969769F}" dt="2023-06-06T19:08:28.435" v="1697" actId="478"/>
          <ac:spMkLst>
            <pc:docMk/>
            <pc:sldMk cId="2314740734" sldId="295"/>
            <ac:spMk id="2" creationId="{FD85B352-8C69-BB5A-A50F-A0F9AF95662D}"/>
          </ac:spMkLst>
        </pc:spChg>
        <pc:spChg chg="add mod">
          <ac:chgData name="Kulinich Bohdan" userId="48e65c9f34e137d0" providerId="LiveId" clId="{D78F5C5C-F5FB-FD41-AF5D-034CB969769F}" dt="2023-06-09T11:15:53.373" v="2205" actId="20577"/>
          <ac:spMkLst>
            <pc:docMk/>
            <pc:sldMk cId="2314740734" sldId="295"/>
            <ac:spMk id="4" creationId="{CC4429DA-758D-961E-253D-A8AA1C6CC863}"/>
          </ac:spMkLst>
        </pc:spChg>
        <pc:spChg chg="del">
          <ac:chgData name="Kulinich Bohdan" userId="48e65c9f34e137d0" providerId="LiveId" clId="{D78F5C5C-F5FB-FD41-AF5D-034CB969769F}" dt="2023-06-06T19:07:31.915" v="1687" actId="478"/>
          <ac:spMkLst>
            <pc:docMk/>
            <pc:sldMk cId="2314740734" sldId="295"/>
            <ac:spMk id="5" creationId="{6D6883D8-2460-2A83-9D4B-8DC7CF33E5CD}"/>
          </ac:spMkLst>
        </pc:spChg>
        <pc:spChg chg="del">
          <ac:chgData name="Kulinich Bohdan" userId="48e65c9f34e137d0" providerId="LiveId" clId="{D78F5C5C-F5FB-FD41-AF5D-034CB969769F}" dt="2023-06-06T19:06:47.891" v="1682" actId="478"/>
          <ac:spMkLst>
            <pc:docMk/>
            <pc:sldMk cId="2314740734" sldId="295"/>
            <ac:spMk id="6" creationId="{D2EE97F6-1FA9-4154-4154-CBE4D43DA721}"/>
          </ac:spMkLst>
        </pc:spChg>
        <pc:spChg chg="del mod">
          <ac:chgData name="Kulinich Bohdan" userId="48e65c9f34e137d0" providerId="LiveId" clId="{D78F5C5C-F5FB-FD41-AF5D-034CB969769F}" dt="2023-06-09T11:15:45.927" v="2202" actId="478"/>
          <ac:spMkLst>
            <pc:docMk/>
            <pc:sldMk cId="2314740734" sldId="295"/>
            <ac:spMk id="7" creationId="{69FF8A2A-2B8B-BCCD-C198-518213B29DB4}"/>
          </ac:spMkLst>
        </pc:spChg>
        <pc:spChg chg="add mod">
          <ac:chgData name="Kulinich Bohdan" userId="48e65c9f34e137d0" providerId="LiveId" clId="{D78F5C5C-F5FB-FD41-AF5D-034CB969769F}" dt="2023-06-06T20:17:17.377" v="1931" actId="1076"/>
          <ac:spMkLst>
            <pc:docMk/>
            <pc:sldMk cId="2314740734" sldId="295"/>
            <ac:spMk id="9" creationId="{E4AE4047-4788-D022-0E54-389D92DC2971}"/>
          </ac:spMkLst>
        </pc:spChg>
        <pc:spChg chg="add mod">
          <ac:chgData name="Kulinich Bohdan" userId="48e65c9f34e137d0" providerId="LiveId" clId="{D78F5C5C-F5FB-FD41-AF5D-034CB969769F}" dt="2023-06-06T20:16:14.243" v="1873" actId="1076"/>
          <ac:spMkLst>
            <pc:docMk/>
            <pc:sldMk cId="2314740734" sldId="295"/>
            <ac:spMk id="12" creationId="{ABF4CE50-38B5-C920-04FE-F22D28B81479}"/>
          </ac:spMkLst>
        </pc:spChg>
        <pc:spChg chg="mod">
          <ac:chgData name="Kulinich Bohdan" userId="48e65c9f34e137d0" providerId="LiveId" clId="{D78F5C5C-F5FB-FD41-AF5D-034CB969769F}" dt="2023-06-06T19:06:57.989" v="1683"/>
          <ac:spMkLst>
            <pc:docMk/>
            <pc:sldMk cId="2314740734" sldId="295"/>
            <ac:spMk id="14" creationId="{9D609EE9-59F5-BA60-C768-E654F3B63E00}"/>
          </ac:spMkLst>
        </pc:spChg>
        <pc:spChg chg="mod">
          <ac:chgData name="Kulinich Bohdan" userId="48e65c9f34e137d0" providerId="LiveId" clId="{D78F5C5C-F5FB-FD41-AF5D-034CB969769F}" dt="2023-06-06T19:06:57.989" v="1683"/>
          <ac:spMkLst>
            <pc:docMk/>
            <pc:sldMk cId="2314740734" sldId="295"/>
            <ac:spMk id="15" creationId="{BCFEEDF7-A175-32BA-730E-9ADF57557F01}"/>
          </ac:spMkLst>
        </pc:spChg>
        <pc:spChg chg="mod">
          <ac:chgData name="Kulinich Bohdan" userId="48e65c9f34e137d0" providerId="LiveId" clId="{D78F5C5C-F5FB-FD41-AF5D-034CB969769F}" dt="2023-06-06T19:06:57.989" v="1683"/>
          <ac:spMkLst>
            <pc:docMk/>
            <pc:sldMk cId="2314740734" sldId="295"/>
            <ac:spMk id="17" creationId="{CB81408A-6712-9A6F-96ED-92D107DE48C9}"/>
          </ac:spMkLst>
        </pc:spChg>
        <pc:spChg chg="mod">
          <ac:chgData name="Kulinich Bohdan" userId="48e65c9f34e137d0" providerId="LiveId" clId="{D78F5C5C-F5FB-FD41-AF5D-034CB969769F}" dt="2023-06-06T19:06:57.989" v="1683"/>
          <ac:spMkLst>
            <pc:docMk/>
            <pc:sldMk cId="2314740734" sldId="295"/>
            <ac:spMk id="18" creationId="{A89EB08A-467C-4FA5-0318-0F5BC0FA65E3}"/>
          </ac:spMkLst>
        </pc:spChg>
        <pc:spChg chg="add del mod">
          <ac:chgData name="Kulinich Bohdan" userId="48e65c9f34e137d0" providerId="LiveId" clId="{D78F5C5C-F5FB-FD41-AF5D-034CB969769F}" dt="2023-06-06T19:13:53.346" v="1725" actId="478"/>
          <ac:spMkLst>
            <pc:docMk/>
            <pc:sldMk cId="2314740734" sldId="295"/>
            <ac:spMk id="19" creationId="{334FD115-2B52-5525-4732-17AEEF486B27}"/>
          </ac:spMkLst>
        </pc:spChg>
        <pc:spChg chg="add del mod">
          <ac:chgData name="Kulinich Bohdan" userId="48e65c9f34e137d0" providerId="LiveId" clId="{D78F5C5C-F5FB-FD41-AF5D-034CB969769F}" dt="2023-06-06T19:13:53.346" v="1725" actId="478"/>
          <ac:spMkLst>
            <pc:docMk/>
            <pc:sldMk cId="2314740734" sldId="295"/>
            <ac:spMk id="20" creationId="{7DD2EAC1-1DC1-7159-9ADD-15AF66282CF6}"/>
          </ac:spMkLst>
        </pc:spChg>
        <pc:spChg chg="add del mod">
          <ac:chgData name="Kulinich Bohdan" userId="48e65c9f34e137d0" providerId="LiveId" clId="{D78F5C5C-F5FB-FD41-AF5D-034CB969769F}" dt="2023-06-06T19:13:56.221" v="1726" actId="478"/>
          <ac:spMkLst>
            <pc:docMk/>
            <pc:sldMk cId="2314740734" sldId="295"/>
            <ac:spMk id="21" creationId="{8AE184B7-063A-2757-68FB-CAFB8E931A16}"/>
          </ac:spMkLst>
        </pc:spChg>
        <pc:spChg chg="add del mod">
          <ac:chgData name="Kulinich Bohdan" userId="48e65c9f34e137d0" providerId="LiveId" clId="{D78F5C5C-F5FB-FD41-AF5D-034CB969769F}" dt="2023-06-06T19:13:58.807" v="1727" actId="478"/>
          <ac:spMkLst>
            <pc:docMk/>
            <pc:sldMk cId="2314740734" sldId="295"/>
            <ac:spMk id="22" creationId="{491122B0-77EA-3043-B9FD-88FEF6A20AA4}"/>
          </ac:spMkLst>
        </pc:spChg>
        <pc:spChg chg="add mod">
          <ac:chgData name="Kulinich Bohdan" userId="48e65c9f34e137d0" providerId="LiveId" clId="{D78F5C5C-F5FB-FD41-AF5D-034CB969769F}" dt="2023-06-07T08:08:56.657" v="2035" actId="20577"/>
          <ac:spMkLst>
            <pc:docMk/>
            <pc:sldMk cId="2314740734" sldId="295"/>
            <ac:spMk id="23" creationId="{36085CE3-9A0F-095A-12E2-62A59C60C352}"/>
          </ac:spMkLst>
        </pc:spChg>
        <pc:spChg chg="add del mod">
          <ac:chgData name="Kulinich Bohdan" userId="48e65c9f34e137d0" providerId="LiveId" clId="{D78F5C5C-F5FB-FD41-AF5D-034CB969769F}" dt="2023-06-06T19:08:25.242" v="1696" actId="478"/>
          <ac:spMkLst>
            <pc:docMk/>
            <pc:sldMk cId="2314740734" sldId="295"/>
            <ac:spMk id="26" creationId="{E79C1834-F536-714A-0EBF-F5F9CB5FB11A}"/>
          </ac:spMkLst>
        </pc:spChg>
        <pc:spChg chg="add mod">
          <ac:chgData name="Kulinich Bohdan" userId="48e65c9f34e137d0" providerId="LiveId" clId="{D78F5C5C-F5FB-FD41-AF5D-034CB969769F}" dt="2023-06-06T19:07:42.533" v="1690" actId="1076"/>
          <ac:spMkLst>
            <pc:docMk/>
            <pc:sldMk cId="2314740734" sldId="295"/>
            <ac:spMk id="28" creationId="{EC69D796-634B-3A7E-7D89-9157597885A9}"/>
          </ac:spMkLst>
        </pc:spChg>
        <pc:spChg chg="add mod">
          <ac:chgData name="Kulinich Bohdan" userId="48e65c9f34e137d0" providerId="LiveId" clId="{D78F5C5C-F5FB-FD41-AF5D-034CB969769F}" dt="2023-06-06T20:17:21.608" v="1938" actId="1037"/>
          <ac:spMkLst>
            <pc:docMk/>
            <pc:sldMk cId="2314740734" sldId="295"/>
            <ac:spMk id="31" creationId="{599E42CA-2F90-A12D-36C5-D2F0D03B6D55}"/>
          </ac:spMkLst>
        </pc:spChg>
        <pc:spChg chg="mod">
          <ac:chgData name="Kulinich Bohdan" userId="48e65c9f34e137d0" providerId="LiveId" clId="{D78F5C5C-F5FB-FD41-AF5D-034CB969769F}" dt="2023-06-06T19:07:36.120" v="1688"/>
          <ac:spMkLst>
            <pc:docMk/>
            <pc:sldMk cId="2314740734" sldId="295"/>
            <ac:spMk id="33" creationId="{934C0C6D-3F91-B80D-EA1F-D0CCE3F5E17E}"/>
          </ac:spMkLst>
        </pc:spChg>
        <pc:spChg chg="mod">
          <ac:chgData name="Kulinich Bohdan" userId="48e65c9f34e137d0" providerId="LiveId" clId="{D78F5C5C-F5FB-FD41-AF5D-034CB969769F}" dt="2023-06-06T19:07:36.120" v="1688"/>
          <ac:spMkLst>
            <pc:docMk/>
            <pc:sldMk cId="2314740734" sldId="295"/>
            <ac:spMk id="35" creationId="{74C3BC20-309F-1901-FC58-6469ADC86EC6}"/>
          </ac:spMkLst>
        </pc:spChg>
        <pc:spChg chg="mod">
          <ac:chgData name="Kulinich Bohdan" userId="48e65c9f34e137d0" providerId="LiveId" clId="{D78F5C5C-F5FB-FD41-AF5D-034CB969769F}" dt="2023-06-06T19:07:36.120" v="1688"/>
          <ac:spMkLst>
            <pc:docMk/>
            <pc:sldMk cId="2314740734" sldId="295"/>
            <ac:spMk id="37" creationId="{AD756273-88C5-7A95-60C7-8C028A61F3F6}"/>
          </ac:spMkLst>
        </pc:spChg>
        <pc:spChg chg="mod">
          <ac:chgData name="Kulinich Bohdan" userId="48e65c9f34e137d0" providerId="LiveId" clId="{D78F5C5C-F5FB-FD41-AF5D-034CB969769F}" dt="2023-06-06T19:07:36.120" v="1688"/>
          <ac:spMkLst>
            <pc:docMk/>
            <pc:sldMk cId="2314740734" sldId="295"/>
            <ac:spMk id="40" creationId="{1182B1E9-66F9-2792-5327-202E16228EA8}"/>
          </ac:spMkLst>
        </pc:spChg>
        <pc:spChg chg="del">
          <ac:chgData name="Kulinich Bohdan" userId="48e65c9f34e137d0" providerId="LiveId" clId="{D78F5C5C-F5FB-FD41-AF5D-034CB969769F}" dt="2023-06-06T19:07:31.915" v="1687" actId="478"/>
          <ac:spMkLst>
            <pc:docMk/>
            <pc:sldMk cId="2314740734" sldId="295"/>
            <ac:spMk id="42" creationId="{058B3B10-D448-96F5-19C6-A0AA3A60D3B1}"/>
          </ac:spMkLst>
        </pc:spChg>
        <pc:spChg chg="del">
          <ac:chgData name="Kulinich Bohdan" userId="48e65c9f34e137d0" providerId="LiveId" clId="{D78F5C5C-F5FB-FD41-AF5D-034CB969769F}" dt="2023-06-06T19:06:47.891" v="1682" actId="478"/>
          <ac:spMkLst>
            <pc:docMk/>
            <pc:sldMk cId="2314740734" sldId="295"/>
            <ac:spMk id="43" creationId="{75A6F31E-89AC-A6E4-A0FE-85A31890C51A}"/>
          </ac:spMkLst>
        </pc:spChg>
        <pc:spChg chg="del">
          <ac:chgData name="Kulinich Bohdan" userId="48e65c9f34e137d0" providerId="LiveId" clId="{D78F5C5C-F5FB-FD41-AF5D-034CB969769F}" dt="2023-06-06T19:06:47.891" v="1682" actId="478"/>
          <ac:spMkLst>
            <pc:docMk/>
            <pc:sldMk cId="2314740734" sldId="295"/>
            <ac:spMk id="45" creationId="{55EBB096-59CF-7A1C-C83F-A14BD9E973D5}"/>
          </ac:spMkLst>
        </pc:spChg>
        <pc:spChg chg="del">
          <ac:chgData name="Kulinich Bohdan" userId="48e65c9f34e137d0" providerId="LiveId" clId="{D78F5C5C-F5FB-FD41-AF5D-034CB969769F}" dt="2023-06-06T19:06:47.891" v="1682" actId="478"/>
          <ac:spMkLst>
            <pc:docMk/>
            <pc:sldMk cId="2314740734" sldId="295"/>
            <ac:spMk id="46" creationId="{E2DFEF4A-1A97-F2ED-A76F-D7B02DD2FE1E}"/>
          </ac:spMkLst>
        </pc:spChg>
        <pc:spChg chg="add del mod">
          <ac:chgData name="Kulinich Bohdan" userId="48e65c9f34e137d0" providerId="LiveId" clId="{D78F5C5C-F5FB-FD41-AF5D-034CB969769F}" dt="2023-06-06T19:08:07.312" v="1694" actId="478"/>
          <ac:spMkLst>
            <pc:docMk/>
            <pc:sldMk cId="2314740734" sldId="295"/>
            <ac:spMk id="47" creationId="{53F964D6-385D-7398-DB24-A812795DAB67}"/>
          </ac:spMkLst>
        </pc:spChg>
        <pc:spChg chg="add del mod">
          <ac:chgData name="Kulinich Bohdan" userId="48e65c9f34e137d0" providerId="LiveId" clId="{D78F5C5C-F5FB-FD41-AF5D-034CB969769F}" dt="2023-06-06T19:08:09.412" v="1695" actId="478"/>
          <ac:spMkLst>
            <pc:docMk/>
            <pc:sldMk cId="2314740734" sldId="295"/>
            <ac:spMk id="48" creationId="{6FEEB087-3494-1224-57A9-B59750AAD2F9}"/>
          </ac:spMkLst>
        </pc:spChg>
        <pc:spChg chg="add del mod">
          <ac:chgData name="Kulinich Bohdan" userId="48e65c9f34e137d0" providerId="LiveId" clId="{D78F5C5C-F5FB-FD41-AF5D-034CB969769F}" dt="2023-06-06T20:13:02.624" v="1831" actId="478"/>
          <ac:spMkLst>
            <pc:docMk/>
            <pc:sldMk cId="2314740734" sldId="295"/>
            <ac:spMk id="49" creationId="{1A01C315-7AFD-A208-5CA8-4242B920EBD0}"/>
          </ac:spMkLst>
        </pc:spChg>
        <pc:spChg chg="del">
          <ac:chgData name="Kulinich Bohdan" userId="48e65c9f34e137d0" providerId="LiveId" clId="{D78F5C5C-F5FB-FD41-AF5D-034CB969769F}" dt="2023-06-06T19:07:31.915" v="1687" actId="478"/>
          <ac:spMkLst>
            <pc:docMk/>
            <pc:sldMk cId="2314740734" sldId="295"/>
            <ac:spMk id="50" creationId="{E49FBCBC-275E-14CF-3FBA-E7574E73C618}"/>
          </ac:spMkLst>
        </pc:spChg>
        <pc:spChg chg="add del mod">
          <ac:chgData name="Kulinich Bohdan" userId="48e65c9f34e137d0" providerId="LiveId" clId="{D78F5C5C-F5FB-FD41-AF5D-034CB969769F}" dt="2023-06-06T20:13:03.595" v="1832" actId="478"/>
          <ac:spMkLst>
            <pc:docMk/>
            <pc:sldMk cId="2314740734" sldId="295"/>
            <ac:spMk id="51" creationId="{C9E5DED7-6F8B-C293-B492-8753C1926C8F}"/>
          </ac:spMkLst>
        </pc:spChg>
        <pc:spChg chg="add mod">
          <ac:chgData name="Kulinich Bohdan" userId="48e65c9f34e137d0" providerId="LiveId" clId="{D78F5C5C-F5FB-FD41-AF5D-034CB969769F}" dt="2023-06-07T08:08:54.654" v="2034" actId="20577"/>
          <ac:spMkLst>
            <pc:docMk/>
            <pc:sldMk cId="2314740734" sldId="295"/>
            <ac:spMk id="52" creationId="{752BB2C5-E8C1-731C-CD54-E76B473C369B}"/>
          </ac:spMkLst>
        </pc:spChg>
        <pc:spChg chg="del">
          <ac:chgData name="Kulinich Bohdan" userId="48e65c9f34e137d0" providerId="LiveId" clId="{D78F5C5C-F5FB-FD41-AF5D-034CB969769F}" dt="2023-06-06T19:07:31.915" v="1687" actId="478"/>
          <ac:spMkLst>
            <pc:docMk/>
            <pc:sldMk cId="2314740734" sldId="295"/>
            <ac:spMk id="55" creationId="{C2719748-5EA2-1909-EE8D-5BD7DD561DD5}"/>
          </ac:spMkLst>
        </pc:spChg>
        <pc:spChg chg="del">
          <ac:chgData name="Kulinich Bohdan" userId="48e65c9f34e137d0" providerId="LiveId" clId="{D78F5C5C-F5FB-FD41-AF5D-034CB969769F}" dt="2023-06-06T19:07:31.915" v="1687" actId="478"/>
          <ac:spMkLst>
            <pc:docMk/>
            <pc:sldMk cId="2314740734" sldId="295"/>
            <ac:spMk id="56" creationId="{CD18CD3C-1778-916D-DD19-098E32CBAB02}"/>
          </ac:spMkLst>
        </pc:spChg>
        <pc:spChg chg="add mod">
          <ac:chgData name="Kulinich Bohdan" userId="48e65c9f34e137d0" providerId="LiveId" clId="{D78F5C5C-F5FB-FD41-AF5D-034CB969769F}" dt="2023-06-07T08:44:49.565" v="2039" actId="20577"/>
          <ac:spMkLst>
            <pc:docMk/>
            <pc:sldMk cId="2314740734" sldId="295"/>
            <ac:spMk id="63" creationId="{1F6DFCB5-71AF-69B6-BE2C-08561928A58D}"/>
          </ac:spMkLst>
        </pc:spChg>
        <pc:spChg chg="add mod">
          <ac:chgData name="Kulinich Bohdan" userId="48e65c9f34e137d0" providerId="LiveId" clId="{D78F5C5C-F5FB-FD41-AF5D-034CB969769F}" dt="2023-06-06T20:16:16.054" v="1875" actId="1037"/>
          <ac:spMkLst>
            <pc:docMk/>
            <pc:sldMk cId="2314740734" sldId="295"/>
            <ac:spMk id="64" creationId="{9DE71B91-937C-56D0-7AA3-C16425428473}"/>
          </ac:spMkLst>
        </pc:spChg>
        <pc:spChg chg="add mod">
          <ac:chgData name="Kulinich Bohdan" userId="48e65c9f34e137d0" providerId="LiveId" clId="{D78F5C5C-F5FB-FD41-AF5D-034CB969769F}" dt="2023-06-06T20:16:28.929" v="1878" actId="1035"/>
          <ac:spMkLst>
            <pc:docMk/>
            <pc:sldMk cId="2314740734" sldId="295"/>
            <ac:spMk id="65" creationId="{099441BD-EE00-FB82-41A3-98652044CDD4}"/>
          </ac:spMkLst>
        </pc:spChg>
        <pc:spChg chg="add mod">
          <ac:chgData name="Kulinich Bohdan" userId="48e65c9f34e137d0" providerId="LiveId" clId="{D78F5C5C-F5FB-FD41-AF5D-034CB969769F}" dt="2023-06-06T20:08:05.359" v="1816" actId="1076"/>
          <ac:spMkLst>
            <pc:docMk/>
            <pc:sldMk cId="2314740734" sldId="295"/>
            <ac:spMk id="66" creationId="{5AE81EA6-76AB-A6CB-1C35-BED8E16604F0}"/>
          </ac:spMkLst>
        </pc:spChg>
        <pc:spChg chg="add mod topLvl">
          <ac:chgData name="Kulinich Bohdan" userId="48e65c9f34e137d0" providerId="LiveId" clId="{D78F5C5C-F5FB-FD41-AF5D-034CB969769F}" dt="2023-06-06T20:17:21.608" v="1938" actId="1037"/>
          <ac:spMkLst>
            <pc:docMk/>
            <pc:sldMk cId="2314740734" sldId="295"/>
            <ac:spMk id="69" creationId="{3B474C8E-9BED-5327-8959-E3B79AE6ACE6}"/>
          </ac:spMkLst>
        </pc:spChg>
        <pc:spChg chg="del mod">
          <ac:chgData name="Kulinich Bohdan" userId="48e65c9f34e137d0" providerId="LiveId" clId="{D78F5C5C-F5FB-FD41-AF5D-034CB969769F}" dt="2023-06-09T11:14:43.555" v="2178" actId="478"/>
          <ac:spMkLst>
            <pc:docMk/>
            <pc:sldMk cId="2314740734" sldId="295"/>
            <ac:spMk id="72" creationId="{2A015141-23C7-E443-F350-499C3C318C9B}"/>
          </ac:spMkLst>
        </pc:spChg>
        <pc:spChg chg="del">
          <ac:chgData name="Kulinich Bohdan" userId="48e65c9f34e137d0" providerId="LiveId" clId="{D78F5C5C-F5FB-FD41-AF5D-034CB969769F}" dt="2023-06-06T19:07:31.915" v="1687" actId="478"/>
          <ac:spMkLst>
            <pc:docMk/>
            <pc:sldMk cId="2314740734" sldId="295"/>
            <ac:spMk id="105" creationId="{95F32767-52B6-AB56-1AB9-947A7F1AE604}"/>
          </ac:spMkLst>
        </pc:spChg>
        <pc:spChg chg="add mod">
          <ac:chgData name="Kulinich Bohdan" userId="48e65c9f34e137d0" providerId="LiveId" clId="{D78F5C5C-F5FB-FD41-AF5D-034CB969769F}" dt="2023-06-06T20:17:21.608" v="1938" actId="1037"/>
          <ac:spMkLst>
            <pc:docMk/>
            <pc:sldMk cId="2314740734" sldId="295"/>
            <ac:spMk id="113" creationId="{C126475B-9C5F-DB1F-81B8-39E9627EAD92}"/>
          </ac:spMkLst>
        </pc:spChg>
        <pc:spChg chg="add mod">
          <ac:chgData name="Kulinich Bohdan" userId="48e65c9f34e137d0" providerId="LiveId" clId="{D78F5C5C-F5FB-FD41-AF5D-034CB969769F}" dt="2023-06-06T20:17:21.608" v="1938" actId="1037"/>
          <ac:spMkLst>
            <pc:docMk/>
            <pc:sldMk cId="2314740734" sldId="295"/>
            <ac:spMk id="114" creationId="{1284A795-EF2A-DCFB-A85D-2A2DE40F9908}"/>
          </ac:spMkLst>
        </pc:spChg>
        <pc:grpChg chg="add del mod">
          <ac:chgData name="Kulinich Bohdan" userId="48e65c9f34e137d0" providerId="LiveId" clId="{D78F5C5C-F5FB-FD41-AF5D-034CB969769F}" dt="2023-06-06T19:14:00.523" v="1728" actId="478"/>
          <ac:grpSpMkLst>
            <pc:docMk/>
            <pc:sldMk cId="2314740734" sldId="295"/>
            <ac:grpSpMk id="13" creationId="{91CE455C-8A7F-B3C2-47DA-6FCB1759BC48}"/>
          </ac:grpSpMkLst>
        </pc:grpChg>
        <pc:grpChg chg="add del mod">
          <ac:chgData name="Kulinich Bohdan" userId="48e65c9f34e137d0" providerId="LiveId" clId="{D78F5C5C-F5FB-FD41-AF5D-034CB969769F}" dt="2023-06-06T19:14:03.976" v="1729" actId="478"/>
          <ac:grpSpMkLst>
            <pc:docMk/>
            <pc:sldMk cId="2314740734" sldId="295"/>
            <ac:grpSpMk id="16" creationId="{9EF4FAA4-85B7-917E-D0C1-32EFF5276AA1}"/>
          </ac:grpSpMkLst>
        </pc:grpChg>
        <pc:grpChg chg="add del mod">
          <ac:chgData name="Kulinich Bohdan" userId="48e65c9f34e137d0" providerId="LiveId" clId="{D78F5C5C-F5FB-FD41-AF5D-034CB969769F}" dt="2023-06-06T20:13:08.744" v="1834" actId="478"/>
          <ac:grpSpMkLst>
            <pc:docMk/>
            <pc:sldMk cId="2314740734" sldId="295"/>
            <ac:grpSpMk id="32" creationId="{E474A591-A4E1-20F1-239F-9E804C9DCC22}"/>
          </ac:grpSpMkLst>
        </pc:grpChg>
        <pc:grpChg chg="add del mod">
          <ac:chgData name="Kulinich Bohdan" userId="48e65c9f34e137d0" providerId="LiveId" clId="{D78F5C5C-F5FB-FD41-AF5D-034CB969769F}" dt="2023-06-06T20:13:04.404" v="1833" actId="478"/>
          <ac:grpSpMkLst>
            <pc:docMk/>
            <pc:sldMk cId="2314740734" sldId="295"/>
            <ac:grpSpMk id="36" creationId="{A8DFA9D1-2B41-961F-A475-D4FDE39A9BC5}"/>
          </ac:grpSpMkLst>
        </pc:grpChg>
        <pc:grpChg chg="add del mod">
          <ac:chgData name="Kulinich Bohdan" userId="48e65c9f34e137d0" providerId="LiveId" clId="{D78F5C5C-F5FB-FD41-AF5D-034CB969769F}" dt="2023-06-06T19:53:24.371" v="1736" actId="165"/>
          <ac:grpSpMkLst>
            <pc:docMk/>
            <pc:sldMk cId="2314740734" sldId="295"/>
            <ac:grpSpMk id="57" creationId="{CB4D13E2-BD2E-8710-588B-0925D22775C2}"/>
          </ac:grpSpMkLst>
        </pc:grpChg>
        <pc:grpChg chg="add del mod">
          <ac:chgData name="Kulinich Bohdan" userId="48e65c9f34e137d0" providerId="LiveId" clId="{D78F5C5C-F5FB-FD41-AF5D-034CB969769F}" dt="2023-06-06T20:14:17.917" v="1847" actId="165"/>
          <ac:grpSpMkLst>
            <pc:docMk/>
            <pc:sldMk cId="2314740734" sldId="295"/>
            <ac:grpSpMk id="70" creationId="{DEFE04E4-006B-5291-4DD9-0DB72A6B6421}"/>
          </ac:grpSpMkLst>
        </pc:grpChg>
        <pc:cxnChg chg="del">
          <ac:chgData name="Kulinich Bohdan" userId="48e65c9f34e137d0" providerId="LiveId" clId="{D78F5C5C-F5FB-FD41-AF5D-034CB969769F}" dt="2023-06-06T19:07:31.915" v="1687" actId="478"/>
          <ac:cxnSpMkLst>
            <pc:docMk/>
            <pc:sldMk cId="2314740734" sldId="295"/>
            <ac:cxnSpMk id="4" creationId="{068347DD-0CFB-F417-EC67-0CF76430513C}"/>
          </ac:cxnSpMkLst>
        </pc:cxnChg>
        <pc:cxnChg chg="del">
          <ac:chgData name="Kulinich Bohdan" userId="48e65c9f34e137d0" providerId="LiveId" clId="{D78F5C5C-F5FB-FD41-AF5D-034CB969769F}" dt="2023-06-06T19:07:31.915" v="1687" actId="478"/>
          <ac:cxnSpMkLst>
            <pc:docMk/>
            <pc:sldMk cId="2314740734" sldId="295"/>
            <ac:cxnSpMk id="8" creationId="{D47ECE50-A0D0-185A-5DDD-2127E30913B4}"/>
          </ac:cxnSpMkLst>
        </pc:cxnChg>
        <pc:cxnChg chg="add mod topLvl">
          <ac:chgData name="Kulinich Bohdan" userId="48e65c9f34e137d0" providerId="LiveId" clId="{D78F5C5C-F5FB-FD41-AF5D-034CB969769F}" dt="2023-06-06T20:04:42.605" v="1783" actId="1076"/>
          <ac:cxnSpMkLst>
            <pc:docMk/>
            <pc:sldMk cId="2314740734" sldId="295"/>
            <ac:cxnSpMk id="10" creationId="{1E6A5DE3-9D4A-725C-C5F7-0A5E0007AC40}"/>
          </ac:cxnSpMkLst>
        </pc:cxnChg>
        <pc:cxnChg chg="add mod topLvl">
          <ac:chgData name="Kulinich Bohdan" userId="48e65c9f34e137d0" providerId="LiveId" clId="{D78F5C5C-F5FB-FD41-AF5D-034CB969769F}" dt="2023-06-06T20:04:42.605" v="1783" actId="1076"/>
          <ac:cxnSpMkLst>
            <pc:docMk/>
            <pc:sldMk cId="2314740734" sldId="295"/>
            <ac:cxnSpMk id="11" creationId="{CF3D095D-7E7E-84C2-7A48-D624445BF1A3}"/>
          </ac:cxnSpMkLst>
        </pc:cxnChg>
        <pc:cxnChg chg="add mod topLvl">
          <ac:chgData name="Kulinich Bohdan" userId="48e65c9f34e137d0" providerId="LiveId" clId="{D78F5C5C-F5FB-FD41-AF5D-034CB969769F}" dt="2023-06-06T20:04:42.605" v="1783" actId="1076"/>
          <ac:cxnSpMkLst>
            <pc:docMk/>
            <pc:sldMk cId="2314740734" sldId="295"/>
            <ac:cxnSpMk id="24" creationId="{94C3B961-F59B-49A5-E9F4-D935918D43E5}"/>
          </ac:cxnSpMkLst>
        </pc:cxnChg>
        <pc:cxnChg chg="add mod topLvl">
          <ac:chgData name="Kulinich Bohdan" userId="48e65c9f34e137d0" providerId="LiveId" clId="{D78F5C5C-F5FB-FD41-AF5D-034CB969769F}" dt="2023-06-06T20:04:42.605" v="1783" actId="1076"/>
          <ac:cxnSpMkLst>
            <pc:docMk/>
            <pc:sldMk cId="2314740734" sldId="295"/>
            <ac:cxnSpMk id="25" creationId="{9D93F997-BCC3-9B85-8388-26E843DD3495}"/>
          </ac:cxnSpMkLst>
        </pc:cxnChg>
        <pc:cxnChg chg="del">
          <ac:chgData name="Kulinich Bohdan" userId="48e65c9f34e137d0" providerId="LiveId" clId="{D78F5C5C-F5FB-FD41-AF5D-034CB969769F}" dt="2023-06-06T19:07:31.915" v="1687" actId="478"/>
          <ac:cxnSpMkLst>
            <pc:docMk/>
            <pc:sldMk cId="2314740734" sldId="295"/>
            <ac:cxnSpMk id="27" creationId="{EFB4C8FF-0C75-BBD3-0EB6-478B4CE0214B}"/>
          </ac:cxnSpMkLst>
        </pc:cxnChg>
        <pc:cxnChg chg="add mod">
          <ac:chgData name="Kulinich Bohdan" userId="48e65c9f34e137d0" providerId="LiveId" clId="{D78F5C5C-F5FB-FD41-AF5D-034CB969769F}" dt="2023-06-06T20:17:21.608" v="1938" actId="1037"/>
          <ac:cxnSpMkLst>
            <pc:docMk/>
            <pc:sldMk cId="2314740734" sldId="295"/>
            <ac:cxnSpMk id="29" creationId="{653877F4-9755-C91D-B6AB-4E4DF44D780A}"/>
          </ac:cxnSpMkLst>
        </pc:cxnChg>
        <pc:cxnChg chg="add mod">
          <ac:chgData name="Kulinich Bohdan" userId="48e65c9f34e137d0" providerId="LiveId" clId="{D78F5C5C-F5FB-FD41-AF5D-034CB969769F}" dt="2023-06-06T20:17:21.608" v="1938" actId="1037"/>
          <ac:cxnSpMkLst>
            <pc:docMk/>
            <pc:sldMk cId="2314740734" sldId="295"/>
            <ac:cxnSpMk id="30" creationId="{5F416FEF-F301-7C34-A0E2-52AA9C9ED4A3}"/>
          </ac:cxnSpMkLst>
        </pc:cxnChg>
        <pc:cxnChg chg="del">
          <ac:chgData name="Kulinich Bohdan" userId="48e65c9f34e137d0" providerId="LiveId" clId="{D78F5C5C-F5FB-FD41-AF5D-034CB969769F}" dt="2023-06-06T19:07:31.915" v="1687" actId="478"/>
          <ac:cxnSpMkLst>
            <pc:docMk/>
            <pc:sldMk cId="2314740734" sldId="295"/>
            <ac:cxnSpMk id="34" creationId="{F1D6C056-019E-0D2D-0164-F495D6F18D6C}"/>
          </ac:cxnSpMkLst>
        </pc:cxnChg>
        <pc:cxnChg chg="del">
          <ac:chgData name="Kulinich Bohdan" userId="48e65c9f34e137d0" providerId="LiveId" clId="{D78F5C5C-F5FB-FD41-AF5D-034CB969769F}" dt="2023-06-06T19:07:31.915" v="1687" actId="478"/>
          <ac:cxnSpMkLst>
            <pc:docMk/>
            <pc:sldMk cId="2314740734" sldId="295"/>
            <ac:cxnSpMk id="38" creationId="{626C2A4E-57F4-535E-E948-969B3FD52A86}"/>
          </ac:cxnSpMkLst>
        </pc:cxnChg>
        <pc:cxnChg chg="del">
          <ac:chgData name="Kulinich Bohdan" userId="48e65c9f34e137d0" providerId="LiveId" clId="{D78F5C5C-F5FB-FD41-AF5D-034CB969769F}" dt="2023-06-06T19:07:31.915" v="1687" actId="478"/>
          <ac:cxnSpMkLst>
            <pc:docMk/>
            <pc:sldMk cId="2314740734" sldId="295"/>
            <ac:cxnSpMk id="39" creationId="{E2CEECA4-04AB-ECCF-444D-7ECBE8FCC343}"/>
          </ac:cxnSpMkLst>
        </pc:cxnChg>
        <pc:cxnChg chg="del">
          <ac:chgData name="Kulinich Bohdan" userId="48e65c9f34e137d0" providerId="LiveId" clId="{D78F5C5C-F5FB-FD41-AF5D-034CB969769F}" dt="2023-06-06T19:06:47.891" v="1682" actId="478"/>
          <ac:cxnSpMkLst>
            <pc:docMk/>
            <pc:sldMk cId="2314740734" sldId="295"/>
            <ac:cxnSpMk id="41" creationId="{ED41709D-A201-BD8B-408D-C7BD3119AC1F}"/>
          </ac:cxnSpMkLst>
        </pc:cxnChg>
        <pc:cxnChg chg="del">
          <ac:chgData name="Kulinich Bohdan" userId="48e65c9f34e137d0" providerId="LiveId" clId="{D78F5C5C-F5FB-FD41-AF5D-034CB969769F}" dt="2023-06-06T19:06:47.891" v="1682" actId="478"/>
          <ac:cxnSpMkLst>
            <pc:docMk/>
            <pc:sldMk cId="2314740734" sldId="295"/>
            <ac:cxnSpMk id="44" creationId="{0C52B49C-EF32-CEBD-8A26-053B4D63290E}"/>
          </ac:cxnSpMkLst>
        </pc:cxnChg>
        <pc:cxnChg chg="add mod">
          <ac:chgData name="Kulinich Bohdan" userId="48e65c9f34e137d0" providerId="LiveId" clId="{D78F5C5C-F5FB-FD41-AF5D-034CB969769F}" dt="2023-06-06T20:17:21.608" v="1938" actId="1037"/>
          <ac:cxnSpMkLst>
            <pc:docMk/>
            <pc:sldMk cId="2314740734" sldId="295"/>
            <ac:cxnSpMk id="53" creationId="{5B79CC7D-55F8-7D7C-7A9F-96FB894D7D34}"/>
          </ac:cxnSpMkLst>
        </pc:cxnChg>
        <pc:cxnChg chg="add mod">
          <ac:chgData name="Kulinich Bohdan" userId="48e65c9f34e137d0" providerId="LiveId" clId="{D78F5C5C-F5FB-FD41-AF5D-034CB969769F}" dt="2023-06-06T20:17:21.608" v="1938" actId="1037"/>
          <ac:cxnSpMkLst>
            <pc:docMk/>
            <pc:sldMk cId="2314740734" sldId="295"/>
            <ac:cxnSpMk id="54" creationId="{15A2F80F-4315-FBAA-6E4C-A878AD6001D0}"/>
          </ac:cxnSpMkLst>
        </pc:cxnChg>
        <pc:cxnChg chg="add mod">
          <ac:chgData name="Kulinich Bohdan" userId="48e65c9f34e137d0" providerId="LiveId" clId="{D78F5C5C-F5FB-FD41-AF5D-034CB969769F}" dt="2023-06-06T20:04:42.605" v="1783" actId="1076"/>
          <ac:cxnSpMkLst>
            <pc:docMk/>
            <pc:sldMk cId="2314740734" sldId="295"/>
            <ac:cxnSpMk id="58" creationId="{C5FEB163-4F27-64DB-727C-065431C123B8}"/>
          </ac:cxnSpMkLst>
        </pc:cxnChg>
        <pc:cxnChg chg="add mod">
          <ac:chgData name="Kulinich Bohdan" userId="48e65c9f34e137d0" providerId="LiveId" clId="{D78F5C5C-F5FB-FD41-AF5D-034CB969769F}" dt="2023-06-06T20:04:42.605" v="1783" actId="1076"/>
          <ac:cxnSpMkLst>
            <pc:docMk/>
            <pc:sldMk cId="2314740734" sldId="295"/>
            <ac:cxnSpMk id="61" creationId="{EAA141B4-4D6B-8483-B0B2-8523833A5D82}"/>
          </ac:cxnSpMkLst>
        </pc:cxnChg>
        <pc:cxnChg chg="add mod">
          <ac:chgData name="Kulinich Bohdan" userId="48e65c9f34e137d0" providerId="LiveId" clId="{D78F5C5C-F5FB-FD41-AF5D-034CB969769F}" dt="2023-06-06T20:04:47.455" v="1784" actId="1076"/>
          <ac:cxnSpMkLst>
            <pc:docMk/>
            <pc:sldMk cId="2314740734" sldId="295"/>
            <ac:cxnSpMk id="62" creationId="{C5E07E3D-FFB0-1514-0078-731D79CBC190}"/>
          </ac:cxnSpMkLst>
        </pc:cxnChg>
        <pc:cxnChg chg="add mod topLvl">
          <ac:chgData name="Kulinich Bohdan" userId="48e65c9f34e137d0" providerId="LiveId" clId="{D78F5C5C-F5FB-FD41-AF5D-034CB969769F}" dt="2023-06-06T20:17:21.608" v="1938" actId="1037"/>
          <ac:cxnSpMkLst>
            <pc:docMk/>
            <pc:sldMk cId="2314740734" sldId="295"/>
            <ac:cxnSpMk id="67" creationId="{EC827DA8-F9F6-9E99-F46D-3E085E4388BA}"/>
          </ac:cxnSpMkLst>
        </pc:cxnChg>
        <pc:cxnChg chg="add mod topLvl">
          <ac:chgData name="Kulinich Bohdan" userId="48e65c9f34e137d0" providerId="LiveId" clId="{D78F5C5C-F5FB-FD41-AF5D-034CB969769F}" dt="2023-06-06T20:17:21.608" v="1938" actId="1037"/>
          <ac:cxnSpMkLst>
            <pc:docMk/>
            <pc:sldMk cId="2314740734" sldId="295"/>
            <ac:cxnSpMk id="68" creationId="{1E71C560-6EC4-11B5-6DC2-C7BFFB871499}"/>
          </ac:cxnSpMkLst>
        </pc:cxnChg>
        <pc:cxnChg chg="del">
          <ac:chgData name="Kulinich Bohdan" userId="48e65c9f34e137d0" providerId="LiveId" clId="{D78F5C5C-F5FB-FD41-AF5D-034CB969769F}" dt="2023-06-06T19:07:31.915" v="1687" actId="478"/>
          <ac:cxnSpMkLst>
            <pc:docMk/>
            <pc:sldMk cId="2314740734" sldId="295"/>
            <ac:cxnSpMk id="74" creationId="{64024D36-7DF0-9694-9F35-1053DF76C835}"/>
          </ac:cxnSpMkLst>
        </pc:cxnChg>
        <pc:cxnChg chg="add mod">
          <ac:chgData name="Kulinich Bohdan" userId="48e65c9f34e137d0" providerId="LiveId" clId="{D78F5C5C-F5FB-FD41-AF5D-034CB969769F}" dt="2023-06-06T20:17:21.608" v="1938" actId="1037"/>
          <ac:cxnSpMkLst>
            <pc:docMk/>
            <pc:sldMk cId="2314740734" sldId="295"/>
            <ac:cxnSpMk id="103" creationId="{CB8DE168-B820-5228-D21B-ED6E57A06F00}"/>
          </ac:cxnSpMkLst>
        </pc:cxnChg>
        <pc:cxnChg chg="add mod">
          <ac:chgData name="Kulinich Bohdan" userId="48e65c9f34e137d0" providerId="LiveId" clId="{D78F5C5C-F5FB-FD41-AF5D-034CB969769F}" dt="2023-06-06T20:17:21.608" v="1938" actId="1037"/>
          <ac:cxnSpMkLst>
            <pc:docMk/>
            <pc:sldMk cId="2314740734" sldId="295"/>
            <ac:cxnSpMk id="110" creationId="{D388B767-3757-EE0B-D543-DA7198B9D84F}"/>
          </ac:cxnSpMkLst>
        </pc:cxnChg>
      </pc:sldChg>
    </pc:docChg>
  </pc:docChgLst>
  <pc:docChgLst>
    <pc:chgData name="Kulinich Bohdan" userId="48e65c9f34e137d0" providerId="LiveId" clId="{D9FC6104-6062-6649-AE22-0BA6B8FCF51C}"/>
    <pc:docChg chg="undo custSel modSld">
      <pc:chgData name="Kulinich Bohdan" userId="48e65c9f34e137d0" providerId="LiveId" clId="{D9FC6104-6062-6649-AE22-0BA6B8FCF51C}" dt="2023-05-24T19:18:21.919" v="281" actId="1035"/>
      <pc:docMkLst>
        <pc:docMk/>
      </pc:docMkLst>
      <pc:sldChg chg="modSp mod">
        <pc:chgData name="Kulinich Bohdan" userId="48e65c9f34e137d0" providerId="LiveId" clId="{D9FC6104-6062-6649-AE22-0BA6B8FCF51C}" dt="2023-05-24T19:18:21.919" v="281" actId="1035"/>
        <pc:sldMkLst>
          <pc:docMk/>
          <pc:sldMk cId="288857224" sldId="277"/>
        </pc:sldMkLst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24" creationId="{03F6D4DC-3CD4-9AA2-3FCB-D56096172526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73" creationId="{80AFCFC1-DF1A-D9B7-EA3F-0C53A17C5536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74" creationId="{884130A5-3B96-40E3-0C5B-7C117B68C1A8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75" creationId="{0558FCC5-8E26-BD95-E3AB-C62E53CAB822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76" creationId="{7FFD3F67-EA08-E41C-6BBF-E4537EA16F7A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77" creationId="{33E93CC9-CD1D-8CE8-9825-68625D508FE8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78" creationId="{23EE6862-F849-4B4D-948D-E957B49EB2C0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79" creationId="{84B531F9-2210-6F02-7F91-7DC90DF259A7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80" creationId="{C56AAAEF-BADE-89DE-4320-2C2AFDA20C31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81" creationId="{3DB6B9D3-0098-7684-9AD3-61B49040DF3F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82" creationId="{D37C6AA0-CE47-D874-1D0F-49BFA0B3FA25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83" creationId="{D81C8439-70FD-BD29-9EDD-18C302E4E5A0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84" creationId="{97BCA7F0-41FB-B0E7-7EBC-A465A0585BDA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85" creationId="{47B951A1-B06D-2D86-71B1-DED7C76C0075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86" creationId="{27BCEBFD-779D-C09F-2D5F-DF9E3F88C54A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89" creationId="{30181B5C-3582-A6F9-6279-D47E025D6017}"/>
          </ac:spMkLst>
        </pc:spChg>
        <pc:spChg chg="mod">
          <ac:chgData name="Kulinich Bohdan" userId="48e65c9f34e137d0" providerId="LiveId" clId="{D9FC6104-6062-6649-AE22-0BA6B8FCF51C}" dt="2023-05-24T19:18:11.502" v="266" actId="255"/>
          <ac:spMkLst>
            <pc:docMk/>
            <pc:sldMk cId="288857224" sldId="277"/>
            <ac:spMk id="90" creationId="{079E00CA-75F2-8FBA-DC4A-B27B7ACC1DEB}"/>
          </ac:spMkLst>
        </pc:spChg>
        <pc:spChg chg="mod">
          <ac:chgData name="Kulinich Bohdan" userId="48e65c9f34e137d0" providerId="LiveId" clId="{D9FC6104-6062-6649-AE22-0BA6B8FCF51C}" dt="2023-05-24T19:18:11.502" v="266" actId="255"/>
          <ac:spMkLst>
            <pc:docMk/>
            <pc:sldMk cId="288857224" sldId="277"/>
            <ac:spMk id="113" creationId="{BE365167-E2D4-DDB7-70C6-35392A14DD9E}"/>
          </ac:spMkLst>
        </pc:spChg>
        <pc:spChg chg="mod">
          <ac:chgData name="Kulinich Bohdan" userId="48e65c9f34e137d0" providerId="LiveId" clId="{D9FC6104-6062-6649-AE22-0BA6B8FCF51C}" dt="2023-05-24T19:18:11.502" v="266" actId="255"/>
          <ac:spMkLst>
            <pc:docMk/>
            <pc:sldMk cId="288857224" sldId="277"/>
            <ac:spMk id="114" creationId="{EBBE3F62-C4A4-F385-3D16-B1AF7FE79757}"/>
          </ac:spMkLst>
        </pc:spChg>
        <pc:spChg chg="mod">
          <ac:chgData name="Kulinich Bohdan" userId="48e65c9f34e137d0" providerId="LiveId" clId="{D9FC6104-6062-6649-AE22-0BA6B8FCF51C}" dt="2023-05-24T19:18:11.502" v="266" actId="255"/>
          <ac:spMkLst>
            <pc:docMk/>
            <pc:sldMk cId="288857224" sldId="277"/>
            <ac:spMk id="127" creationId="{3C0E762E-4108-2846-CEB0-F1F42BA138A1}"/>
          </ac:spMkLst>
        </pc:spChg>
        <pc:spChg chg="mod">
          <ac:chgData name="Kulinich Bohdan" userId="48e65c9f34e137d0" providerId="LiveId" clId="{D9FC6104-6062-6649-AE22-0BA6B8FCF51C}" dt="2023-05-24T19:18:11.502" v="266" actId="255"/>
          <ac:spMkLst>
            <pc:docMk/>
            <pc:sldMk cId="288857224" sldId="277"/>
            <ac:spMk id="128" creationId="{64B6A181-D34F-72D6-B53E-6CF74D1323CA}"/>
          </ac:spMkLst>
        </pc:spChg>
        <pc:spChg chg="mod">
          <ac:chgData name="Kulinich Bohdan" userId="48e65c9f34e137d0" providerId="LiveId" clId="{D9FC6104-6062-6649-AE22-0BA6B8FCF51C}" dt="2023-05-24T19:18:11.502" v="266" actId="255"/>
          <ac:spMkLst>
            <pc:docMk/>
            <pc:sldMk cId="288857224" sldId="277"/>
            <ac:spMk id="129" creationId="{5FAD6A1C-6276-34A4-B267-0CFA5B7651A1}"/>
          </ac:spMkLst>
        </pc:spChg>
        <pc:spChg chg="mod">
          <ac:chgData name="Kulinich Bohdan" userId="48e65c9f34e137d0" providerId="LiveId" clId="{D9FC6104-6062-6649-AE22-0BA6B8FCF51C}" dt="2023-05-24T19:18:11.502" v="266" actId="255"/>
          <ac:spMkLst>
            <pc:docMk/>
            <pc:sldMk cId="288857224" sldId="277"/>
            <ac:spMk id="130" creationId="{A94C35BE-F003-3D7F-46A1-30DB0B9A50C1}"/>
          </ac:spMkLst>
        </pc:spChg>
        <pc:spChg chg="mod">
          <ac:chgData name="Kulinich Bohdan" userId="48e65c9f34e137d0" providerId="LiveId" clId="{D9FC6104-6062-6649-AE22-0BA6B8FCF51C}" dt="2023-05-24T19:18:11.502" v="266" actId="255"/>
          <ac:spMkLst>
            <pc:docMk/>
            <pc:sldMk cId="288857224" sldId="277"/>
            <ac:spMk id="131" creationId="{A8320DEB-266C-DF48-88FA-FF8DE45D449A}"/>
          </ac:spMkLst>
        </pc:spChg>
        <pc:spChg chg="mod">
          <ac:chgData name="Kulinich Bohdan" userId="48e65c9f34e137d0" providerId="LiveId" clId="{D9FC6104-6062-6649-AE22-0BA6B8FCF51C}" dt="2023-05-24T19:18:21.919" v="281" actId="1035"/>
          <ac:spMkLst>
            <pc:docMk/>
            <pc:sldMk cId="288857224" sldId="277"/>
            <ac:spMk id="132" creationId="{4EB93F66-DF77-C1E6-44BD-6F1C1A881B54}"/>
          </ac:spMkLst>
        </pc:spChg>
        <pc:spChg chg="mod">
          <ac:chgData name="Kulinich Bohdan" userId="48e65c9f34e137d0" providerId="LiveId" clId="{D9FC6104-6062-6649-AE22-0BA6B8FCF51C}" dt="2023-05-24T19:18:18.771" v="276" actId="1037"/>
          <ac:spMkLst>
            <pc:docMk/>
            <pc:sldMk cId="288857224" sldId="277"/>
            <ac:spMk id="133" creationId="{8B569A2A-3344-1BA1-E684-CB5FC30E1C91}"/>
          </ac:spMkLst>
        </pc:spChg>
        <pc:grpChg chg="mod">
          <ac:chgData name="Kulinich Bohdan" userId="48e65c9f34e137d0" providerId="LiveId" clId="{D9FC6104-6062-6649-AE22-0BA6B8FCF51C}" dt="2023-05-24T19:17:57.822" v="265" actId="255"/>
          <ac:grpSpMkLst>
            <pc:docMk/>
            <pc:sldMk cId="288857224" sldId="277"/>
            <ac:grpSpMk id="134" creationId="{A97968D7-F8A4-FC6C-2A72-A5CF82600DB9}"/>
          </ac:grpSpMkLst>
        </pc:grpChg>
        <pc:grpChg chg="mod">
          <ac:chgData name="Kulinich Bohdan" userId="48e65c9f34e137d0" providerId="LiveId" clId="{D9FC6104-6062-6649-AE22-0BA6B8FCF51C}" dt="2023-05-24T19:18:11.502" v="266" actId="255"/>
          <ac:grpSpMkLst>
            <pc:docMk/>
            <pc:sldMk cId="288857224" sldId="277"/>
            <ac:grpSpMk id="136" creationId="{FCD873B1-97C3-6121-F403-161922D2CA9C}"/>
          </ac:grpSpMkLst>
        </pc:grpChg>
        <pc:cxnChg chg="mod">
          <ac:chgData name="Kulinich Bohdan" userId="48e65c9f34e137d0" providerId="LiveId" clId="{D9FC6104-6062-6649-AE22-0BA6B8FCF51C}" dt="2023-05-24T19:17:57.822" v="265" actId="255"/>
          <ac:cxnSpMkLst>
            <pc:docMk/>
            <pc:sldMk cId="288857224" sldId="277"/>
            <ac:cxnSpMk id="54" creationId="{4EE70A82-0176-CE2F-BEF5-668BD79439E1}"/>
          </ac:cxnSpMkLst>
        </pc:cxnChg>
        <pc:cxnChg chg="mod">
          <ac:chgData name="Kulinich Bohdan" userId="48e65c9f34e137d0" providerId="LiveId" clId="{D9FC6104-6062-6649-AE22-0BA6B8FCF51C}" dt="2023-05-24T19:17:57.822" v="265" actId="255"/>
          <ac:cxnSpMkLst>
            <pc:docMk/>
            <pc:sldMk cId="288857224" sldId="277"/>
            <ac:cxnSpMk id="56" creationId="{A49D1817-6A04-1B5E-6F04-D0A2D4D897F2}"/>
          </ac:cxnSpMkLst>
        </pc:cxnChg>
        <pc:cxnChg chg="mod">
          <ac:chgData name="Kulinich Bohdan" userId="48e65c9f34e137d0" providerId="LiveId" clId="{D9FC6104-6062-6649-AE22-0BA6B8FCF51C}" dt="2023-05-24T19:17:57.822" v="265" actId="255"/>
          <ac:cxnSpMkLst>
            <pc:docMk/>
            <pc:sldMk cId="288857224" sldId="277"/>
            <ac:cxnSpMk id="57" creationId="{F1C7DC21-C6F7-4D3B-8FCD-E69CB5ADCD6E}"/>
          </ac:cxnSpMkLst>
        </pc:cxnChg>
        <pc:cxnChg chg="mod">
          <ac:chgData name="Kulinich Bohdan" userId="48e65c9f34e137d0" providerId="LiveId" clId="{D9FC6104-6062-6649-AE22-0BA6B8FCF51C}" dt="2023-05-24T19:17:57.822" v="265" actId="255"/>
          <ac:cxnSpMkLst>
            <pc:docMk/>
            <pc:sldMk cId="288857224" sldId="277"/>
            <ac:cxnSpMk id="60" creationId="{B0941BE6-B5A5-5164-D3D0-134A5EBF3088}"/>
          </ac:cxnSpMkLst>
        </pc:cxnChg>
        <pc:cxnChg chg="mod">
          <ac:chgData name="Kulinich Bohdan" userId="48e65c9f34e137d0" providerId="LiveId" clId="{D9FC6104-6062-6649-AE22-0BA6B8FCF51C}" dt="2023-05-24T19:17:57.822" v="265" actId="255"/>
          <ac:cxnSpMkLst>
            <pc:docMk/>
            <pc:sldMk cId="288857224" sldId="277"/>
            <ac:cxnSpMk id="63" creationId="{4E1BB7AA-8EDB-EB3B-482D-5891D6F25297}"/>
          </ac:cxnSpMkLst>
        </pc:cxnChg>
        <pc:cxnChg chg="mod">
          <ac:chgData name="Kulinich Bohdan" userId="48e65c9f34e137d0" providerId="LiveId" clId="{D9FC6104-6062-6649-AE22-0BA6B8FCF51C}" dt="2023-05-24T19:17:57.822" v="265" actId="255"/>
          <ac:cxnSpMkLst>
            <pc:docMk/>
            <pc:sldMk cId="288857224" sldId="277"/>
            <ac:cxnSpMk id="65" creationId="{4DF65AFE-19C6-1A51-371E-FBBF6606A24B}"/>
          </ac:cxnSpMkLst>
        </pc:cxnChg>
        <pc:cxnChg chg="mod">
          <ac:chgData name="Kulinich Bohdan" userId="48e65c9f34e137d0" providerId="LiveId" clId="{D9FC6104-6062-6649-AE22-0BA6B8FCF51C}" dt="2023-05-24T19:18:11.502" v="266" actId="255"/>
          <ac:cxnSpMkLst>
            <pc:docMk/>
            <pc:sldMk cId="288857224" sldId="277"/>
            <ac:cxnSpMk id="96" creationId="{DF32E69C-56C9-183B-4185-FBFF40D0E8AC}"/>
          </ac:cxnSpMkLst>
        </pc:cxnChg>
        <pc:cxnChg chg="mod">
          <ac:chgData name="Kulinich Bohdan" userId="48e65c9f34e137d0" providerId="LiveId" clId="{D9FC6104-6062-6649-AE22-0BA6B8FCF51C}" dt="2023-05-24T19:18:11.502" v="266" actId="255"/>
          <ac:cxnSpMkLst>
            <pc:docMk/>
            <pc:sldMk cId="288857224" sldId="277"/>
            <ac:cxnSpMk id="97" creationId="{349135FA-9B3E-4AEA-A20F-B42B55864DFB}"/>
          </ac:cxnSpMkLst>
        </pc:cxnChg>
        <pc:cxnChg chg="mod">
          <ac:chgData name="Kulinich Bohdan" userId="48e65c9f34e137d0" providerId="LiveId" clId="{D9FC6104-6062-6649-AE22-0BA6B8FCF51C}" dt="2023-05-24T19:18:11.502" v="266" actId="255"/>
          <ac:cxnSpMkLst>
            <pc:docMk/>
            <pc:sldMk cId="288857224" sldId="277"/>
            <ac:cxnSpMk id="100" creationId="{92724AD1-5B51-7F23-76C1-067B90AA6710}"/>
          </ac:cxnSpMkLst>
        </pc:cxnChg>
        <pc:cxnChg chg="mod">
          <ac:chgData name="Kulinich Bohdan" userId="48e65c9f34e137d0" providerId="LiveId" clId="{D9FC6104-6062-6649-AE22-0BA6B8FCF51C}" dt="2023-05-24T19:18:11.502" v="266" actId="255"/>
          <ac:cxnSpMkLst>
            <pc:docMk/>
            <pc:sldMk cId="288857224" sldId="277"/>
            <ac:cxnSpMk id="104" creationId="{03D3A20A-0C8E-BE6C-8FA2-63882A2EFFB6}"/>
          </ac:cxnSpMkLst>
        </pc:cxnChg>
        <pc:cxnChg chg="mod">
          <ac:chgData name="Kulinich Bohdan" userId="48e65c9f34e137d0" providerId="LiveId" clId="{D9FC6104-6062-6649-AE22-0BA6B8FCF51C}" dt="2023-05-24T19:18:11.502" v="266" actId="255"/>
          <ac:cxnSpMkLst>
            <pc:docMk/>
            <pc:sldMk cId="288857224" sldId="277"/>
            <ac:cxnSpMk id="106" creationId="{2E5B139C-EECA-1876-B027-C4361BCC3789}"/>
          </ac:cxnSpMkLst>
        </pc:cxnChg>
        <pc:cxnChg chg="mod">
          <ac:chgData name="Kulinich Bohdan" userId="48e65c9f34e137d0" providerId="LiveId" clId="{D9FC6104-6062-6649-AE22-0BA6B8FCF51C}" dt="2023-05-24T19:18:11.502" v="266" actId="255"/>
          <ac:cxnSpMkLst>
            <pc:docMk/>
            <pc:sldMk cId="288857224" sldId="277"/>
            <ac:cxnSpMk id="110" creationId="{922601C6-093B-67E5-C584-4462C1A571C8}"/>
          </ac:cxnSpMkLst>
        </pc:cxnChg>
      </pc:sldChg>
      <pc:sldChg chg="addSp delSp modSp mod delAnim modAnim">
        <pc:chgData name="Kulinich Bohdan" userId="48e65c9f34e137d0" providerId="LiveId" clId="{D9FC6104-6062-6649-AE22-0BA6B8FCF51C}" dt="2023-05-24T19:16:24.135" v="262" actId="1076"/>
        <pc:sldMkLst>
          <pc:docMk/>
          <pc:sldMk cId="3599287483" sldId="283"/>
        </pc:sldMkLst>
        <pc:spChg chg="mod">
          <ac:chgData name="Kulinich Bohdan" userId="48e65c9f34e137d0" providerId="LiveId" clId="{D9FC6104-6062-6649-AE22-0BA6B8FCF51C}" dt="2023-05-24T19:05:56.795" v="103" actId="1076"/>
          <ac:spMkLst>
            <pc:docMk/>
            <pc:sldMk cId="3599287483" sldId="283"/>
            <ac:spMk id="2" creationId="{3FDBFA3E-E94F-F5F1-4151-93989FBDCCEA}"/>
          </ac:spMkLst>
        </pc:spChg>
        <pc:spChg chg="mod topLvl">
          <ac:chgData name="Kulinich Bohdan" userId="48e65c9f34e137d0" providerId="LiveId" clId="{D9FC6104-6062-6649-AE22-0BA6B8FCF51C}" dt="2023-05-24T19:11:47.800" v="218"/>
          <ac:spMkLst>
            <pc:docMk/>
            <pc:sldMk cId="3599287483" sldId="283"/>
            <ac:spMk id="4" creationId="{F656F5C5-9FD0-927B-6EC3-55BED35C9632}"/>
          </ac:spMkLst>
        </pc:spChg>
        <pc:spChg chg="mod">
          <ac:chgData name="Kulinich Bohdan" userId="48e65c9f34e137d0" providerId="LiveId" clId="{D9FC6104-6062-6649-AE22-0BA6B8FCF51C}" dt="2023-05-24T19:12:00.909" v="221" actId="1076"/>
          <ac:spMkLst>
            <pc:docMk/>
            <pc:sldMk cId="3599287483" sldId="283"/>
            <ac:spMk id="7" creationId="{F223A52A-C98D-91A6-3972-2D60675B6C32}"/>
          </ac:spMkLst>
        </pc:spChg>
        <pc:spChg chg="add mod">
          <ac:chgData name="Kulinich Bohdan" userId="48e65c9f34e137d0" providerId="LiveId" clId="{D9FC6104-6062-6649-AE22-0BA6B8FCF51C}" dt="2023-05-24T18:56:15.299" v="33" actId="208"/>
          <ac:spMkLst>
            <pc:docMk/>
            <pc:sldMk cId="3599287483" sldId="283"/>
            <ac:spMk id="9" creationId="{9AD8D5A7-E6DD-98A9-8ABC-1A178BD6A28A}"/>
          </ac:spMkLst>
        </pc:spChg>
        <pc:spChg chg="mod">
          <ac:chgData name="Kulinich Bohdan" userId="48e65c9f34e137d0" providerId="LiveId" clId="{D9FC6104-6062-6649-AE22-0BA6B8FCF51C}" dt="2023-05-24T19:11:41.084" v="217"/>
          <ac:spMkLst>
            <pc:docMk/>
            <pc:sldMk cId="3599287483" sldId="283"/>
            <ac:spMk id="10" creationId="{6D6E23C6-F0AB-8418-1B93-C068A3B09607}"/>
          </ac:spMkLst>
        </pc:spChg>
        <pc:spChg chg="mod topLvl">
          <ac:chgData name="Kulinich Bohdan" userId="48e65c9f34e137d0" providerId="LiveId" clId="{D9FC6104-6062-6649-AE22-0BA6B8FCF51C}" dt="2023-05-24T19:12:06.905" v="222"/>
          <ac:spMkLst>
            <pc:docMk/>
            <pc:sldMk cId="3599287483" sldId="283"/>
            <ac:spMk id="11" creationId="{1A0A24A4-CA6B-2386-7891-B03F773F1672}"/>
          </ac:spMkLst>
        </pc:spChg>
        <pc:spChg chg="add mod">
          <ac:chgData name="Kulinich Bohdan" userId="48e65c9f34e137d0" providerId="LiveId" clId="{D9FC6104-6062-6649-AE22-0BA6B8FCF51C}" dt="2023-05-24T18:56:15.299" v="33" actId="208"/>
          <ac:spMkLst>
            <pc:docMk/>
            <pc:sldMk cId="3599287483" sldId="283"/>
            <ac:spMk id="13" creationId="{625D3670-C7B6-B893-B6E4-40020E1B4BFE}"/>
          </ac:spMkLst>
        </pc:spChg>
        <pc:spChg chg="mod">
          <ac:chgData name="Kulinich Bohdan" userId="48e65c9f34e137d0" providerId="LiveId" clId="{D9FC6104-6062-6649-AE22-0BA6B8FCF51C}" dt="2023-05-24T19:04:14.449" v="68" actId="1076"/>
          <ac:spMkLst>
            <pc:docMk/>
            <pc:sldMk cId="3599287483" sldId="283"/>
            <ac:spMk id="31" creationId="{07D71946-7AB6-BC81-2B44-7CE85AD77D2E}"/>
          </ac:spMkLst>
        </pc:spChg>
        <pc:spChg chg="mod">
          <ac:chgData name="Kulinich Bohdan" userId="48e65c9f34e137d0" providerId="LiveId" clId="{D9FC6104-6062-6649-AE22-0BA6B8FCF51C}" dt="2023-05-24T19:04:08.900" v="67" actId="1076"/>
          <ac:spMkLst>
            <pc:docMk/>
            <pc:sldMk cId="3599287483" sldId="283"/>
            <ac:spMk id="35" creationId="{A7696149-FC19-D467-EDF7-8AD0840D386C}"/>
          </ac:spMkLst>
        </pc:spChg>
        <pc:spChg chg="mod">
          <ac:chgData name="Kulinich Bohdan" userId="48e65c9f34e137d0" providerId="LiveId" clId="{D9FC6104-6062-6649-AE22-0BA6B8FCF51C}" dt="2023-05-24T19:04:08.900" v="67" actId="1076"/>
          <ac:spMkLst>
            <pc:docMk/>
            <pc:sldMk cId="3599287483" sldId="283"/>
            <ac:spMk id="36" creationId="{E2F779C1-48C5-5693-7534-582F0D28E7FE}"/>
          </ac:spMkLst>
        </pc:spChg>
        <pc:spChg chg="mod">
          <ac:chgData name="Kulinich Bohdan" userId="48e65c9f34e137d0" providerId="LiveId" clId="{D9FC6104-6062-6649-AE22-0BA6B8FCF51C}" dt="2023-05-24T19:05:09.004" v="86" actId="14100"/>
          <ac:spMkLst>
            <pc:docMk/>
            <pc:sldMk cId="3599287483" sldId="283"/>
            <ac:spMk id="37" creationId="{54B8B43F-C51B-7541-0338-CC721FFFEDEB}"/>
          </ac:spMkLst>
        </pc:spChg>
        <pc:spChg chg="mod">
          <ac:chgData name="Kulinich Bohdan" userId="48e65c9f34e137d0" providerId="LiveId" clId="{D9FC6104-6062-6649-AE22-0BA6B8FCF51C}" dt="2023-05-24T19:05:11.913" v="87" actId="1076"/>
          <ac:spMkLst>
            <pc:docMk/>
            <pc:sldMk cId="3599287483" sldId="283"/>
            <ac:spMk id="38" creationId="{59B1DB75-853A-D297-933A-DC9391F92D47}"/>
          </ac:spMkLst>
        </pc:spChg>
        <pc:spChg chg="mod">
          <ac:chgData name="Kulinich Bohdan" userId="48e65c9f34e137d0" providerId="LiveId" clId="{D9FC6104-6062-6649-AE22-0BA6B8FCF51C}" dt="2023-05-24T19:05:33.731" v="98" actId="1037"/>
          <ac:spMkLst>
            <pc:docMk/>
            <pc:sldMk cId="3599287483" sldId="283"/>
            <ac:spMk id="39" creationId="{F6BC6A20-E7A4-C122-80D9-F74154628A0E}"/>
          </ac:spMkLst>
        </pc:spChg>
        <pc:spChg chg="mod">
          <ac:chgData name="Kulinich Bohdan" userId="48e65c9f34e137d0" providerId="LiveId" clId="{D9FC6104-6062-6649-AE22-0BA6B8FCF51C}" dt="2023-05-24T19:05:33.731" v="98" actId="1037"/>
          <ac:spMkLst>
            <pc:docMk/>
            <pc:sldMk cId="3599287483" sldId="283"/>
            <ac:spMk id="41" creationId="{4E346CB1-70FA-7EED-7B6C-56787C011261}"/>
          </ac:spMkLst>
        </pc:spChg>
        <pc:spChg chg="mod">
          <ac:chgData name="Kulinich Bohdan" userId="48e65c9f34e137d0" providerId="LiveId" clId="{D9FC6104-6062-6649-AE22-0BA6B8FCF51C}" dt="2023-05-24T19:05:33.731" v="98" actId="1037"/>
          <ac:spMkLst>
            <pc:docMk/>
            <pc:sldMk cId="3599287483" sldId="283"/>
            <ac:spMk id="42" creationId="{8AEE77DF-B55B-6430-FF78-0E3A038C24CB}"/>
          </ac:spMkLst>
        </pc:spChg>
        <pc:spChg chg="mod">
          <ac:chgData name="Kulinich Bohdan" userId="48e65c9f34e137d0" providerId="LiveId" clId="{D9FC6104-6062-6649-AE22-0BA6B8FCF51C}" dt="2023-05-24T19:06:17.851" v="108" actId="1076"/>
          <ac:spMkLst>
            <pc:docMk/>
            <pc:sldMk cId="3599287483" sldId="283"/>
            <ac:spMk id="52" creationId="{99FAA103-E6A6-DC70-1F82-E2922EBE5548}"/>
          </ac:spMkLst>
        </pc:spChg>
        <pc:spChg chg="mod">
          <ac:chgData name="Kulinich Bohdan" userId="48e65c9f34e137d0" providerId="LiveId" clId="{D9FC6104-6062-6649-AE22-0BA6B8FCF51C}" dt="2023-05-24T19:06:47.811" v="119" actId="1076"/>
          <ac:spMkLst>
            <pc:docMk/>
            <pc:sldMk cId="3599287483" sldId="283"/>
            <ac:spMk id="93" creationId="{4A9E80B7-B45D-CD3F-B257-B248CB02A120}"/>
          </ac:spMkLst>
        </pc:spChg>
        <pc:spChg chg="mod">
          <ac:chgData name="Kulinich Bohdan" userId="48e65c9f34e137d0" providerId="LiveId" clId="{D9FC6104-6062-6649-AE22-0BA6B8FCF51C}" dt="2023-05-24T19:16:24.135" v="262" actId="1076"/>
          <ac:spMkLst>
            <pc:docMk/>
            <pc:sldMk cId="3599287483" sldId="283"/>
            <ac:spMk id="94" creationId="{1D5C67F9-1E6F-1BE3-072F-BEF735CCF6DF}"/>
          </ac:spMkLst>
        </pc:spChg>
        <pc:spChg chg="mod">
          <ac:chgData name="Kulinich Bohdan" userId="48e65c9f34e137d0" providerId="LiveId" clId="{D9FC6104-6062-6649-AE22-0BA6B8FCF51C}" dt="2023-05-24T19:07:18.729" v="133" actId="1036"/>
          <ac:spMkLst>
            <pc:docMk/>
            <pc:sldMk cId="3599287483" sldId="283"/>
            <ac:spMk id="95" creationId="{8F52033C-A6E8-19DE-9604-C510F47ABB03}"/>
          </ac:spMkLst>
        </pc:spChg>
        <pc:spChg chg="mod">
          <ac:chgData name="Kulinich Bohdan" userId="48e65c9f34e137d0" providerId="LiveId" clId="{D9FC6104-6062-6649-AE22-0BA6B8FCF51C}" dt="2023-05-24T19:06:02.168" v="104" actId="1076"/>
          <ac:spMkLst>
            <pc:docMk/>
            <pc:sldMk cId="3599287483" sldId="283"/>
            <ac:spMk id="96" creationId="{4F93519C-E72D-ECA9-DD4F-18D9D174B841}"/>
          </ac:spMkLst>
        </pc:spChg>
        <pc:spChg chg="mod">
          <ac:chgData name="Kulinich Bohdan" userId="48e65c9f34e137d0" providerId="LiveId" clId="{D9FC6104-6062-6649-AE22-0BA6B8FCF51C}" dt="2023-05-24T19:06:22.870" v="110" actId="1076"/>
          <ac:spMkLst>
            <pc:docMk/>
            <pc:sldMk cId="3599287483" sldId="283"/>
            <ac:spMk id="97" creationId="{AECE0688-62C1-0D90-B97C-D44FED7C8BFB}"/>
          </ac:spMkLst>
        </pc:spChg>
        <pc:spChg chg="mod">
          <ac:chgData name="Kulinich Bohdan" userId="48e65c9f34e137d0" providerId="LiveId" clId="{D9FC6104-6062-6649-AE22-0BA6B8FCF51C}" dt="2023-05-24T19:06:14.294" v="107" actId="1076"/>
          <ac:spMkLst>
            <pc:docMk/>
            <pc:sldMk cId="3599287483" sldId="283"/>
            <ac:spMk id="98" creationId="{C89B9840-69F5-65C3-77CD-69F1A89A9C46}"/>
          </ac:spMkLst>
        </pc:spChg>
        <pc:spChg chg="mod">
          <ac:chgData name="Kulinich Bohdan" userId="48e65c9f34e137d0" providerId="LiveId" clId="{D9FC6104-6062-6649-AE22-0BA6B8FCF51C}" dt="2023-05-24T19:06:20.389" v="109" actId="1076"/>
          <ac:spMkLst>
            <pc:docMk/>
            <pc:sldMk cId="3599287483" sldId="283"/>
            <ac:spMk id="99" creationId="{7661DB61-6E7C-5335-1197-664554E41F78}"/>
          </ac:spMkLst>
        </pc:spChg>
        <pc:spChg chg="mod">
          <ac:chgData name="Kulinich Bohdan" userId="48e65c9f34e137d0" providerId="LiveId" clId="{D9FC6104-6062-6649-AE22-0BA6B8FCF51C}" dt="2023-05-24T19:05:56.795" v="103" actId="1076"/>
          <ac:spMkLst>
            <pc:docMk/>
            <pc:sldMk cId="3599287483" sldId="283"/>
            <ac:spMk id="100" creationId="{FD7D0198-B48E-DCBE-D450-8C12021A02D9}"/>
          </ac:spMkLst>
        </pc:spChg>
        <pc:spChg chg="mod">
          <ac:chgData name="Kulinich Bohdan" userId="48e65c9f34e137d0" providerId="LiveId" clId="{D9FC6104-6062-6649-AE22-0BA6B8FCF51C}" dt="2023-05-24T19:07:25.758" v="153" actId="1038"/>
          <ac:spMkLst>
            <pc:docMk/>
            <pc:sldMk cId="3599287483" sldId="283"/>
            <ac:spMk id="101" creationId="{6A864162-7167-A46E-99E3-288A6AE0DA8A}"/>
          </ac:spMkLst>
        </pc:spChg>
        <pc:spChg chg="mod">
          <ac:chgData name="Kulinich Bohdan" userId="48e65c9f34e137d0" providerId="LiveId" clId="{D9FC6104-6062-6649-AE22-0BA6B8FCF51C}" dt="2023-05-24T19:05:56.795" v="103" actId="1076"/>
          <ac:spMkLst>
            <pc:docMk/>
            <pc:sldMk cId="3599287483" sldId="283"/>
            <ac:spMk id="102" creationId="{9EF8C4AF-8F18-F667-5249-857C42392051}"/>
          </ac:spMkLst>
        </pc:spChg>
        <pc:spChg chg="add del mod">
          <ac:chgData name="Kulinich Bohdan" userId="48e65c9f34e137d0" providerId="LiveId" clId="{D9FC6104-6062-6649-AE22-0BA6B8FCF51C}" dt="2023-05-24T19:06:49.267" v="121"/>
          <ac:spMkLst>
            <pc:docMk/>
            <pc:sldMk cId="3599287483" sldId="283"/>
            <ac:spMk id="122" creationId="{07AADE1D-71F3-A5B1-3185-EBC2C5F24B50}"/>
          </ac:spMkLst>
        </pc:spChg>
        <pc:grpChg chg="del">
          <ac:chgData name="Kulinich Bohdan" userId="48e65c9f34e137d0" providerId="LiveId" clId="{D9FC6104-6062-6649-AE22-0BA6B8FCF51C}" dt="2023-05-24T18:56:54.489" v="51" actId="165"/>
          <ac:grpSpMkLst>
            <pc:docMk/>
            <pc:sldMk cId="3599287483" sldId="283"/>
            <ac:grpSpMk id="8" creationId="{BE1A3ACF-2FAA-736A-CE0F-59C4C6620A37}"/>
          </ac:grpSpMkLst>
        </pc:grpChg>
        <pc:grpChg chg="mod">
          <ac:chgData name="Kulinich Bohdan" userId="48e65c9f34e137d0" providerId="LiveId" clId="{D9FC6104-6062-6649-AE22-0BA6B8FCF51C}" dt="2023-05-24T19:04:56.230" v="82" actId="1076"/>
          <ac:grpSpMkLst>
            <pc:docMk/>
            <pc:sldMk cId="3599287483" sldId="283"/>
            <ac:grpSpMk id="14" creationId="{0E114110-E675-7B36-83C6-19CF66C3E4BA}"/>
          </ac:grpSpMkLst>
        </pc:grpChg>
        <pc:grpChg chg="add del mod">
          <ac:chgData name="Kulinich Bohdan" userId="48e65c9f34e137d0" providerId="LiveId" clId="{D9FC6104-6062-6649-AE22-0BA6B8FCF51C}" dt="2023-05-24T18:56:38.716" v="48" actId="478"/>
          <ac:grpSpMkLst>
            <pc:docMk/>
            <pc:sldMk cId="3599287483" sldId="283"/>
            <ac:grpSpMk id="15" creationId="{1E7925B0-31DF-667A-CBCB-EEB07BF5A01E}"/>
          </ac:grpSpMkLst>
        </pc:grpChg>
        <pc:grpChg chg="mod">
          <ac:chgData name="Kulinich Bohdan" userId="48e65c9f34e137d0" providerId="LiveId" clId="{D9FC6104-6062-6649-AE22-0BA6B8FCF51C}" dt="2023-05-24T19:05:03.374" v="84" actId="1076"/>
          <ac:grpSpMkLst>
            <pc:docMk/>
            <pc:sldMk cId="3599287483" sldId="283"/>
            <ac:grpSpMk id="17" creationId="{BB50A983-F6DE-26CC-42C9-60C4D86DD9DD}"/>
          </ac:grpSpMkLst>
        </pc:grpChg>
        <pc:cxnChg chg="mod">
          <ac:chgData name="Kulinich Bohdan" userId="48e65c9f34e137d0" providerId="LiveId" clId="{D9FC6104-6062-6649-AE22-0BA6B8FCF51C}" dt="2023-05-24T19:04:39.716" v="76" actId="1076"/>
          <ac:cxnSpMkLst>
            <pc:docMk/>
            <pc:sldMk cId="3599287483" sldId="283"/>
            <ac:cxnSpMk id="22" creationId="{2A586678-651F-6397-88AE-94342485025B}"/>
          </ac:cxnSpMkLst>
        </pc:cxnChg>
        <pc:cxnChg chg="del mod">
          <ac:chgData name="Kulinich Bohdan" userId="48e65c9f34e137d0" providerId="LiveId" clId="{D9FC6104-6062-6649-AE22-0BA6B8FCF51C}" dt="2023-05-24T19:04:29.674" v="72" actId="478"/>
          <ac:cxnSpMkLst>
            <pc:docMk/>
            <pc:sldMk cId="3599287483" sldId="283"/>
            <ac:cxnSpMk id="25" creationId="{E8508631-E57C-D664-37FC-4FB07A41F360}"/>
          </ac:cxnSpMkLst>
        </pc:cxnChg>
        <pc:cxnChg chg="del mod">
          <ac:chgData name="Kulinich Bohdan" userId="48e65c9f34e137d0" providerId="LiveId" clId="{D9FC6104-6062-6649-AE22-0BA6B8FCF51C}" dt="2023-05-24T19:04:28.328" v="71" actId="478"/>
          <ac:cxnSpMkLst>
            <pc:docMk/>
            <pc:sldMk cId="3599287483" sldId="283"/>
            <ac:cxnSpMk id="26" creationId="{4E689162-3311-4FE0-2520-C933CE786C30}"/>
          </ac:cxnSpMkLst>
        </pc:cxnChg>
        <pc:cxnChg chg="mod">
          <ac:chgData name="Kulinich Bohdan" userId="48e65c9f34e137d0" providerId="LiveId" clId="{D9FC6104-6062-6649-AE22-0BA6B8FCF51C}" dt="2023-05-24T19:04:39.716" v="76" actId="1076"/>
          <ac:cxnSpMkLst>
            <pc:docMk/>
            <pc:sldMk cId="3599287483" sldId="283"/>
            <ac:cxnSpMk id="29" creationId="{1CA96246-43A9-C694-BF5D-C95EB75FA537}"/>
          </ac:cxnSpMkLst>
        </pc:cxnChg>
        <pc:cxnChg chg="mod">
          <ac:chgData name="Kulinich Bohdan" userId="48e65c9f34e137d0" providerId="LiveId" clId="{D9FC6104-6062-6649-AE22-0BA6B8FCF51C}" dt="2023-05-24T19:06:06.855" v="105" actId="14100"/>
          <ac:cxnSpMkLst>
            <pc:docMk/>
            <pc:sldMk cId="3599287483" sldId="283"/>
            <ac:cxnSpMk id="43" creationId="{60C7533D-65C9-F9E6-07F4-EC16C9132FD1}"/>
          </ac:cxnSpMkLst>
        </pc:cxnChg>
        <pc:cxnChg chg="mod">
          <ac:chgData name="Kulinich Bohdan" userId="48e65c9f34e137d0" providerId="LiveId" clId="{D9FC6104-6062-6649-AE22-0BA6B8FCF51C}" dt="2023-05-24T19:06:47.811" v="119" actId="1076"/>
          <ac:cxnSpMkLst>
            <pc:docMk/>
            <pc:sldMk cId="3599287483" sldId="283"/>
            <ac:cxnSpMk id="54" creationId="{8DA6EF8D-9F09-DC62-8FA8-F44196FDD71D}"/>
          </ac:cxnSpMkLst>
        </pc:cxnChg>
        <pc:cxnChg chg="mod">
          <ac:chgData name="Kulinich Bohdan" userId="48e65c9f34e137d0" providerId="LiveId" clId="{D9FC6104-6062-6649-AE22-0BA6B8FCF51C}" dt="2023-05-24T19:07:07.442" v="125" actId="14100"/>
          <ac:cxnSpMkLst>
            <pc:docMk/>
            <pc:sldMk cId="3599287483" sldId="283"/>
            <ac:cxnSpMk id="82" creationId="{A559878A-25D7-66ED-D76A-1B4D737DBB7D}"/>
          </ac:cxnSpMkLst>
        </pc:cxnChg>
        <pc:cxnChg chg="mod">
          <ac:chgData name="Kulinich Bohdan" userId="48e65c9f34e137d0" providerId="LiveId" clId="{D9FC6104-6062-6649-AE22-0BA6B8FCF51C}" dt="2023-05-24T19:06:54.043" v="122" actId="14100"/>
          <ac:cxnSpMkLst>
            <pc:docMk/>
            <pc:sldMk cId="3599287483" sldId="283"/>
            <ac:cxnSpMk id="89" creationId="{B59FE866-99BD-0BE9-93FB-9C730252B0C8}"/>
          </ac:cxnSpMkLst>
        </pc:cxnChg>
        <pc:cxnChg chg="add mod">
          <ac:chgData name="Kulinich Bohdan" userId="48e65c9f34e137d0" providerId="LiveId" clId="{D9FC6104-6062-6649-AE22-0BA6B8FCF51C}" dt="2023-05-24T19:04:49.388" v="79" actId="1076"/>
          <ac:cxnSpMkLst>
            <pc:docMk/>
            <pc:sldMk cId="3599287483" sldId="283"/>
            <ac:cxnSpMk id="119" creationId="{CF41DEEA-63A8-6C87-8419-F6AD3D21E597}"/>
          </ac:cxnSpMkLst>
        </pc:cxnChg>
        <pc:cxnChg chg="add mod">
          <ac:chgData name="Kulinich Bohdan" userId="48e65c9f34e137d0" providerId="LiveId" clId="{D9FC6104-6062-6649-AE22-0BA6B8FCF51C}" dt="2023-05-24T19:04:53.118" v="81" actId="1076"/>
          <ac:cxnSpMkLst>
            <pc:docMk/>
            <pc:sldMk cId="3599287483" sldId="283"/>
            <ac:cxnSpMk id="120" creationId="{9B033780-A977-2645-4F66-D991AA1866D1}"/>
          </ac:cxnSpMkLst>
        </pc:cxnChg>
      </pc:sldChg>
      <pc:sldChg chg="modSp mod">
        <pc:chgData name="Kulinich Bohdan" userId="48e65c9f34e137d0" providerId="LiveId" clId="{D9FC6104-6062-6649-AE22-0BA6B8FCF51C}" dt="2023-05-24T19:07:58.607" v="158" actId="14100"/>
        <pc:sldMkLst>
          <pc:docMk/>
          <pc:sldMk cId="3264582832" sldId="287"/>
        </pc:sldMkLst>
        <pc:spChg chg="mod">
          <ac:chgData name="Kulinich Bohdan" userId="48e65c9f34e137d0" providerId="LiveId" clId="{D9FC6104-6062-6649-AE22-0BA6B8FCF51C}" dt="2023-05-24T19:07:58.607" v="158" actId="14100"/>
          <ac:spMkLst>
            <pc:docMk/>
            <pc:sldMk cId="3264582832" sldId="287"/>
            <ac:spMk id="13" creationId="{023644CF-8780-8100-42BA-B0139CF2474C}"/>
          </ac:spMkLst>
        </pc:spChg>
      </pc:sldChg>
      <pc:sldChg chg="delSp modSp mod modAnim">
        <pc:chgData name="Kulinich Bohdan" userId="48e65c9f34e137d0" providerId="LiveId" clId="{D9FC6104-6062-6649-AE22-0BA6B8FCF51C}" dt="2023-05-24T19:16:58.911" v="264" actId="1076"/>
        <pc:sldMkLst>
          <pc:docMk/>
          <pc:sldMk cId="1936971671" sldId="290"/>
        </pc:sldMkLst>
        <pc:spChg chg="mod topLvl">
          <ac:chgData name="Kulinich Bohdan" userId="48e65c9f34e137d0" providerId="LiveId" clId="{D9FC6104-6062-6649-AE22-0BA6B8FCF51C}" dt="2023-05-24T18:54:02.372" v="1" actId="165"/>
          <ac:spMkLst>
            <pc:docMk/>
            <pc:sldMk cId="1936971671" sldId="290"/>
            <ac:spMk id="3" creationId="{37531B9F-ADA7-8882-C401-0493AAAD8DDA}"/>
          </ac:spMkLst>
        </pc:spChg>
        <pc:spChg chg="mod topLvl">
          <ac:chgData name="Kulinich Bohdan" userId="48e65c9f34e137d0" providerId="LiveId" clId="{D9FC6104-6062-6649-AE22-0BA6B8FCF51C}" dt="2023-05-24T19:12:53.727" v="228"/>
          <ac:spMkLst>
            <pc:docMk/>
            <pc:sldMk cId="1936971671" sldId="290"/>
            <ac:spMk id="4" creationId="{F656F5C5-9FD0-927B-6EC3-55BED35C9632}"/>
          </ac:spMkLst>
        </pc:spChg>
        <pc:spChg chg="mod topLvl">
          <ac:chgData name="Kulinich Bohdan" userId="48e65c9f34e137d0" providerId="LiveId" clId="{D9FC6104-6062-6649-AE22-0BA6B8FCF51C}" dt="2023-05-24T18:53:58.973" v="0" actId="165"/>
          <ac:spMkLst>
            <pc:docMk/>
            <pc:sldMk cId="1936971671" sldId="290"/>
            <ac:spMk id="6" creationId="{F793307E-B5C1-37E9-C3B8-C3F5A81810A1}"/>
          </ac:spMkLst>
        </pc:spChg>
        <pc:spChg chg="mod">
          <ac:chgData name="Kulinich Bohdan" userId="48e65c9f34e137d0" providerId="LiveId" clId="{D9FC6104-6062-6649-AE22-0BA6B8FCF51C}" dt="2023-05-24T18:55:15.227" v="17" actId="255"/>
          <ac:spMkLst>
            <pc:docMk/>
            <pc:sldMk cId="1936971671" sldId="290"/>
            <ac:spMk id="7" creationId="{DE3A7784-B718-1439-E4F5-093C6C952A38}"/>
          </ac:spMkLst>
        </pc:spChg>
        <pc:spChg chg="mod topLvl">
          <ac:chgData name="Kulinich Bohdan" userId="48e65c9f34e137d0" providerId="LiveId" clId="{D9FC6104-6062-6649-AE22-0BA6B8FCF51C}" dt="2023-05-24T19:12:39.415" v="226"/>
          <ac:spMkLst>
            <pc:docMk/>
            <pc:sldMk cId="1936971671" sldId="290"/>
            <ac:spMk id="9" creationId="{741AF3FF-6334-8087-4BA0-657E1480976E}"/>
          </ac:spMkLst>
        </pc:spChg>
        <pc:spChg chg="mod topLvl">
          <ac:chgData name="Kulinich Bohdan" userId="48e65c9f34e137d0" providerId="LiveId" clId="{D9FC6104-6062-6649-AE22-0BA6B8FCF51C}" dt="2023-05-24T19:12:34.625" v="225"/>
          <ac:spMkLst>
            <pc:docMk/>
            <pc:sldMk cId="1936971671" sldId="290"/>
            <ac:spMk id="10" creationId="{6D6E23C6-F0AB-8418-1B93-C068A3B09607}"/>
          </ac:spMkLst>
        </pc:spChg>
        <pc:spChg chg="mod topLvl">
          <ac:chgData name="Kulinich Bohdan" userId="48e65c9f34e137d0" providerId="LiveId" clId="{D9FC6104-6062-6649-AE22-0BA6B8FCF51C}" dt="2023-05-24T19:13:01.718" v="229"/>
          <ac:spMkLst>
            <pc:docMk/>
            <pc:sldMk cId="1936971671" sldId="290"/>
            <ac:spMk id="13" creationId="{BCFD3EF8-A589-F874-28A6-4E6BA848B985}"/>
          </ac:spMkLst>
        </pc:spChg>
        <pc:spChg chg="mod">
          <ac:chgData name="Kulinich Bohdan" userId="48e65c9f34e137d0" providerId="LiveId" clId="{D9FC6104-6062-6649-AE22-0BA6B8FCF51C}" dt="2023-05-24T18:55:15.227" v="17" actId="255"/>
          <ac:spMkLst>
            <pc:docMk/>
            <pc:sldMk cId="1936971671" sldId="290"/>
            <ac:spMk id="86" creationId="{37962075-41A0-30CF-5FB3-526C3F0A0BFE}"/>
          </ac:spMkLst>
        </pc:spChg>
        <pc:spChg chg="mod">
          <ac:chgData name="Kulinich Bohdan" userId="48e65c9f34e137d0" providerId="LiveId" clId="{D9FC6104-6062-6649-AE22-0BA6B8FCF51C}" dt="2023-05-24T18:55:15.227" v="17" actId="255"/>
          <ac:spMkLst>
            <pc:docMk/>
            <pc:sldMk cId="1936971671" sldId="290"/>
            <ac:spMk id="87" creationId="{4E270EDE-AAF8-52C8-A96D-523CC21A8D9D}"/>
          </ac:spMkLst>
        </pc:spChg>
        <pc:spChg chg="mod">
          <ac:chgData name="Kulinich Bohdan" userId="48e65c9f34e137d0" providerId="LiveId" clId="{D9FC6104-6062-6649-AE22-0BA6B8FCF51C}" dt="2023-05-24T18:55:20.392" v="26" actId="1035"/>
          <ac:spMkLst>
            <pc:docMk/>
            <pc:sldMk cId="1936971671" sldId="290"/>
            <ac:spMk id="88" creationId="{8F0ED205-4939-83F9-0505-6F31ADA02019}"/>
          </ac:spMkLst>
        </pc:spChg>
        <pc:spChg chg="mod">
          <ac:chgData name="Kulinich Bohdan" userId="48e65c9f34e137d0" providerId="LiveId" clId="{D9FC6104-6062-6649-AE22-0BA6B8FCF51C}" dt="2023-05-24T18:55:15.227" v="17" actId="255"/>
          <ac:spMkLst>
            <pc:docMk/>
            <pc:sldMk cId="1936971671" sldId="290"/>
            <ac:spMk id="89" creationId="{275E1CCF-DFAE-C5A2-2E44-93B34FD1006A}"/>
          </ac:spMkLst>
        </pc:spChg>
        <pc:spChg chg="mod">
          <ac:chgData name="Kulinich Bohdan" userId="48e65c9f34e137d0" providerId="LiveId" clId="{D9FC6104-6062-6649-AE22-0BA6B8FCF51C}" dt="2023-05-24T18:55:15.227" v="17" actId="255"/>
          <ac:spMkLst>
            <pc:docMk/>
            <pc:sldMk cId="1936971671" sldId="290"/>
            <ac:spMk id="90" creationId="{898D4AC9-B2F2-3413-666B-165EC51C2165}"/>
          </ac:spMkLst>
        </pc:spChg>
        <pc:spChg chg="mod">
          <ac:chgData name="Kulinich Bohdan" userId="48e65c9f34e137d0" providerId="LiveId" clId="{D9FC6104-6062-6649-AE22-0BA6B8FCF51C}" dt="2023-05-24T19:15:42.639" v="261" actId="1076"/>
          <ac:spMkLst>
            <pc:docMk/>
            <pc:sldMk cId="1936971671" sldId="290"/>
            <ac:spMk id="92" creationId="{8D4AA541-66A2-C6DF-54E4-FF84558EB5B5}"/>
          </ac:spMkLst>
        </pc:spChg>
        <pc:spChg chg="mod">
          <ac:chgData name="Kulinich Bohdan" userId="48e65c9f34e137d0" providerId="LiveId" clId="{D9FC6104-6062-6649-AE22-0BA6B8FCF51C}" dt="2023-05-24T19:15:42.639" v="261" actId="1076"/>
          <ac:spMkLst>
            <pc:docMk/>
            <pc:sldMk cId="1936971671" sldId="290"/>
            <ac:spMk id="93" creationId="{CDCCB958-290F-DE62-4ED6-28BBA234DF32}"/>
          </ac:spMkLst>
        </pc:spChg>
        <pc:spChg chg="mod">
          <ac:chgData name="Kulinich Bohdan" userId="48e65c9f34e137d0" providerId="LiveId" clId="{D9FC6104-6062-6649-AE22-0BA6B8FCF51C}" dt="2023-05-24T19:15:42.639" v="261" actId="1076"/>
          <ac:spMkLst>
            <pc:docMk/>
            <pc:sldMk cId="1936971671" sldId="290"/>
            <ac:spMk id="94" creationId="{CBB36965-2428-7FED-9B99-6AFFC5DC64F1}"/>
          </ac:spMkLst>
        </pc:spChg>
        <pc:spChg chg="mod">
          <ac:chgData name="Kulinich Bohdan" userId="48e65c9f34e137d0" providerId="LiveId" clId="{D9FC6104-6062-6649-AE22-0BA6B8FCF51C}" dt="2023-05-24T19:16:58.911" v="264" actId="1076"/>
          <ac:spMkLst>
            <pc:docMk/>
            <pc:sldMk cId="1936971671" sldId="290"/>
            <ac:spMk id="95" creationId="{E2E57F46-E895-D489-5CEA-49834A046403}"/>
          </ac:spMkLst>
        </pc:spChg>
        <pc:spChg chg="mod">
          <ac:chgData name="Kulinich Bohdan" userId="48e65c9f34e137d0" providerId="LiveId" clId="{D9FC6104-6062-6649-AE22-0BA6B8FCF51C}" dt="2023-05-24T19:16:58.911" v="264" actId="1076"/>
          <ac:spMkLst>
            <pc:docMk/>
            <pc:sldMk cId="1936971671" sldId="290"/>
            <ac:spMk id="96" creationId="{EB8A8FB2-A88E-BBBB-1CA6-89279FEDB0AF}"/>
          </ac:spMkLst>
        </pc:spChg>
        <pc:spChg chg="mod">
          <ac:chgData name="Kulinich Bohdan" userId="48e65c9f34e137d0" providerId="LiveId" clId="{D9FC6104-6062-6649-AE22-0BA6B8FCF51C}" dt="2023-05-24T19:16:54.309" v="263" actId="1076"/>
          <ac:spMkLst>
            <pc:docMk/>
            <pc:sldMk cId="1936971671" sldId="290"/>
            <ac:spMk id="97" creationId="{4DE617D8-DB02-CB35-4603-F55B529AE320}"/>
          </ac:spMkLst>
        </pc:spChg>
        <pc:spChg chg="mod">
          <ac:chgData name="Kulinich Bohdan" userId="48e65c9f34e137d0" providerId="LiveId" clId="{D9FC6104-6062-6649-AE22-0BA6B8FCF51C}" dt="2023-05-24T19:16:54.309" v="263" actId="1076"/>
          <ac:spMkLst>
            <pc:docMk/>
            <pc:sldMk cId="1936971671" sldId="290"/>
            <ac:spMk id="98" creationId="{16388F8C-BCFD-7867-6C71-67A3E8392238}"/>
          </ac:spMkLst>
        </pc:spChg>
        <pc:grpChg chg="del">
          <ac:chgData name="Kulinich Bohdan" userId="48e65c9f34e137d0" providerId="LiveId" clId="{D9FC6104-6062-6649-AE22-0BA6B8FCF51C}" dt="2023-05-24T18:53:58.973" v="0" actId="165"/>
          <ac:grpSpMkLst>
            <pc:docMk/>
            <pc:sldMk cId="1936971671" sldId="290"/>
            <ac:grpSpMk id="8" creationId="{9E3E6480-F17D-031F-FE29-182249280D06}"/>
          </ac:grpSpMkLst>
        </pc:grpChg>
        <pc:grpChg chg="del">
          <ac:chgData name="Kulinich Bohdan" userId="48e65c9f34e137d0" providerId="LiveId" clId="{D9FC6104-6062-6649-AE22-0BA6B8FCF51C}" dt="2023-05-24T18:54:02.372" v="1" actId="165"/>
          <ac:grpSpMkLst>
            <pc:docMk/>
            <pc:sldMk cId="1936971671" sldId="290"/>
            <ac:grpSpMk id="11" creationId="{E13FAE11-BCAA-7A8B-F3CF-3C580452E283}"/>
          </ac:grpSpMkLst>
        </pc:grpChg>
        <pc:grpChg chg="mod">
          <ac:chgData name="Kulinich Bohdan" userId="48e65c9f34e137d0" providerId="LiveId" clId="{D9FC6104-6062-6649-AE22-0BA6B8FCF51C}" dt="2023-05-24T18:54:27.698" v="4" actId="14100"/>
          <ac:grpSpMkLst>
            <pc:docMk/>
            <pc:sldMk cId="1936971671" sldId="290"/>
            <ac:grpSpMk id="72" creationId="{6C010A33-9B8A-8B6D-C310-F250B49622B4}"/>
          </ac:grpSpMkLst>
        </pc:grpChg>
        <pc:grpChg chg="mod">
          <ac:chgData name="Kulinich Bohdan" userId="48e65c9f34e137d0" providerId="LiveId" clId="{D9FC6104-6062-6649-AE22-0BA6B8FCF51C}" dt="2023-05-24T18:55:15.227" v="17" actId="255"/>
          <ac:grpSpMkLst>
            <pc:docMk/>
            <pc:sldMk cId="1936971671" sldId="290"/>
            <ac:grpSpMk id="85" creationId="{84C8ED03-1C87-F3CD-116C-2AE6254A46CD}"/>
          </ac:grpSpMkLst>
        </pc:grpChg>
        <pc:cxnChg chg="mod">
          <ac:chgData name="Kulinich Bohdan" userId="48e65c9f34e137d0" providerId="LiveId" clId="{D9FC6104-6062-6649-AE22-0BA6B8FCF51C}" dt="2023-05-24T18:54:52.099" v="11" actId="1036"/>
          <ac:cxnSpMkLst>
            <pc:docMk/>
            <pc:sldMk cId="1936971671" sldId="290"/>
            <ac:cxnSpMk id="71" creationId="{2F1F84F8-AAD0-407E-F1AA-ADAD65D2B68B}"/>
          </ac:cxnSpMkLst>
        </pc:cxnChg>
      </pc:sldChg>
    </pc:docChg>
  </pc:docChgLst>
  <pc:docChgLst>
    <pc:chgData name="Kulinich Bohdan" userId="48e65c9f34e137d0" providerId="LiveId" clId="{E3555BEC-8F0C-0348-B577-DD2A04297BCF}"/>
    <pc:docChg chg="undo custSel modSld">
      <pc:chgData name="Kulinich Bohdan" userId="48e65c9f34e137d0" providerId="LiveId" clId="{E3555BEC-8F0C-0348-B577-DD2A04297BCF}" dt="2023-05-23T17:36:59.731" v="27" actId="207"/>
      <pc:docMkLst>
        <pc:docMk/>
      </pc:docMkLst>
      <pc:sldChg chg="modSp mod setBg">
        <pc:chgData name="Kulinich Bohdan" userId="48e65c9f34e137d0" providerId="LiveId" clId="{E3555BEC-8F0C-0348-B577-DD2A04297BCF}" dt="2023-05-23T17:36:59.731" v="27" actId="207"/>
        <pc:sldMkLst>
          <pc:docMk/>
          <pc:sldMk cId="2154405015" sldId="276"/>
        </pc:sldMkLst>
        <pc:spChg chg="mod">
          <ac:chgData name="Kulinich Bohdan" userId="48e65c9f34e137d0" providerId="LiveId" clId="{E3555BEC-8F0C-0348-B577-DD2A04297BCF}" dt="2023-05-23T17:36:59.731" v="27" actId="207"/>
          <ac:spMkLst>
            <pc:docMk/>
            <pc:sldMk cId="2154405015" sldId="276"/>
            <ac:spMk id="2" creationId="{19DE7B48-1769-54B4-81EA-80656B0FCF37}"/>
          </ac:spMkLst>
        </pc:spChg>
      </pc:sldChg>
      <pc:sldChg chg="setBg">
        <pc:chgData name="Kulinich Bohdan" userId="48e65c9f34e137d0" providerId="LiveId" clId="{E3555BEC-8F0C-0348-B577-DD2A04297BCF}" dt="2023-05-23T17:11:14.828" v="12"/>
        <pc:sldMkLst>
          <pc:docMk/>
          <pc:sldMk cId="288857224" sldId="277"/>
        </pc:sldMkLst>
      </pc:sldChg>
      <pc:sldChg chg="modSp mod setBg">
        <pc:chgData name="Kulinich Bohdan" userId="48e65c9f34e137d0" providerId="LiveId" clId="{E3555BEC-8F0C-0348-B577-DD2A04297BCF}" dt="2023-05-23T17:10:30.192" v="6" actId="207"/>
        <pc:sldMkLst>
          <pc:docMk/>
          <pc:sldMk cId="3599287483" sldId="283"/>
        </pc:sldMkLst>
        <pc:spChg chg="mod">
          <ac:chgData name="Kulinich Bohdan" userId="48e65c9f34e137d0" providerId="LiveId" clId="{E3555BEC-8F0C-0348-B577-DD2A04297BCF}" dt="2023-05-23T17:10:25.831" v="5" actId="207"/>
          <ac:spMkLst>
            <pc:docMk/>
            <pc:sldMk cId="3599287483" sldId="283"/>
            <ac:spMk id="3" creationId="{37531B9F-ADA7-8882-C401-0493AAAD8DDA}"/>
          </ac:spMkLst>
        </pc:spChg>
        <pc:spChg chg="mod">
          <ac:chgData name="Kulinich Bohdan" userId="48e65c9f34e137d0" providerId="LiveId" clId="{E3555BEC-8F0C-0348-B577-DD2A04297BCF}" dt="2023-05-23T17:09:35.873" v="3" actId="207"/>
          <ac:spMkLst>
            <pc:docMk/>
            <pc:sldMk cId="3599287483" sldId="283"/>
            <ac:spMk id="5" creationId="{5A741114-A565-16D0-3840-FA92EEEEF380}"/>
          </ac:spMkLst>
        </pc:spChg>
        <pc:spChg chg="mod">
          <ac:chgData name="Kulinich Bohdan" userId="48e65c9f34e137d0" providerId="LiveId" clId="{E3555BEC-8F0C-0348-B577-DD2A04297BCF}" dt="2023-05-23T17:09:35.873" v="3" actId="207"/>
          <ac:spMkLst>
            <pc:docMk/>
            <pc:sldMk cId="3599287483" sldId="283"/>
            <ac:spMk id="6" creationId="{F793307E-B5C1-37E9-C3B8-C3F5A81810A1}"/>
          </ac:spMkLst>
        </pc:spChg>
        <pc:spChg chg="mod">
          <ac:chgData name="Kulinich Bohdan" userId="48e65c9f34e137d0" providerId="LiveId" clId="{E3555BEC-8F0C-0348-B577-DD2A04297BCF}" dt="2023-05-23T17:09:35.873" v="3" actId="207"/>
          <ac:spMkLst>
            <pc:docMk/>
            <pc:sldMk cId="3599287483" sldId="283"/>
            <ac:spMk id="7" creationId="{F223A52A-C98D-91A6-3972-2D60675B6C32}"/>
          </ac:spMkLst>
        </pc:spChg>
        <pc:spChg chg="mod">
          <ac:chgData name="Kulinich Bohdan" userId="48e65c9f34e137d0" providerId="LiveId" clId="{E3555BEC-8F0C-0348-B577-DD2A04297BCF}" dt="2023-05-23T17:10:30.192" v="6" actId="207"/>
          <ac:spMkLst>
            <pc:docMk/>
            <pc:sldMk cId="3599287483" sldId="283"/>
            <ac:spMk id="11" creationId="{1A0A24A4-CA6B-2386-7891-B03F773F1672}"/>
          </ac:spMkLst>
        </pc:spChg>
        <pc:grpChg chg="mod">
          <ac:chgData name="Kulinich Bohdan" userId="48e65c9f34e137d0" providerId="LiveId" clId="{E3555BEC-8F0C-0348-B577-DD2A04297BCF}" dt="2023-05-23T17:10:12.367" v="4" actId="207"/>
          <ac:grpSpMkLst>
            <pc:docMk/>
            <pc:sldMk cId="3599287483" sldId="283"/>
            <ac:grpSpMk id="8" creationId="{BE1A3ACF-2FAA-736A-CE0F-59C4C6620A37}"/>
          </ac:grpSpMkLst>
        </pc:grpChg>
      </pc:sldChg>
      <pc:sldChg chg="modSp setBg">
        <pc:chgData name="Kulinich Bohdan" userId="48e65c9f34e137d0" providerId="LiveId" clId="{E3555BEC-8F0C-0348-B577-DD2A04297BCF}" dt="2023-05-23T17:09:20.029" v="1" actId="207"/>
        <pc:sldMkLst>
          <pc:docMk/>
          <pc:sldMk cId="3264582832" sldId="287"/>
        </pc:sldMkLst>
        <pc:spChg chg="mod">
          <ac:chgData name="Kulinich Bohdan" userId="48e65c9f34e137d0" providerId="LiveId" clId="{E3555BEC-8F0C-0348-B577-DD2A04297BCF}" dt="2023-05-23T17:09:20.029" v="1" actId="207"/>
          <ac:spMkLst>
            <pc:docMk/>
            <pc:sldMk cId="3264582832" sldId="287"/>
            <ac:spMk id="4" creationId="{631EEA38-5AC4-0B58-D9AC-01B22D7A2598}"/>
          </ac:spMkLst>
        </pc:spChg>
        <pc:spChg chg="mod">
          <ac:chgData name="Kulinich Bohdan" userId="48e65c9f34e137d0" providerId="LiveId" clId="{E3555BEC-8F0C-0348-B577-DD2A04297BCF}" dt="2023-05-23T17:09:20.029" v="1" actId="207"/>
          <ac:spMkLst>
            <pc:docMk/>
            <pc:sldMk cId="3264582832" sldId="287"/>
            <ac:spMk id="6" creationId="{EC8B6D15-95A4-A8F3-221E-9305DD232427}"/>
          </ac:spMkLst>
        </pc:spChg>
        <pc:spChg chg="mod">
          <ac:chgData name="Kulinich Bohdan" userId="48e65c9f34e137d0" providerId="LiveId" clId="{E3555BEC-8F0C-0348-B577-DD2A04297BCF}" dt="2023-05-23T17:09:20.029" v="1" actId="207"/>
          <ac:spMkLst>
            <pc:docMk/>
            <pc:sldMk cId="3264582832" sldId="287"/>
            <ac:spMk id="13" creationId="{023644CF-8780-8100-42BA-B0139CF2474C}"/>
          </ac:spMkLst>
        </pc:spChg>
      </pc:sldChg>
      <pc:sldChg chg="modSp mod setBg">
        <pc:chgData name="Kulinich Bohdan" userId="48e65c9f34e137d0" providerId="LiveId" clId="{E3555BEC-8F0C-0348-B577-DD2A04297BCF}" dt="2023-05-23T17:10:53.487" v="11" actId="207"/>
        <pc:sldMkLst>
          <pc:docMk/>
          <pc:sldMk cId="1936971671" sldId="290"/>
        </pc:sldMkLst>
        <pc:spChg chg="mod">
          <ac:chgData name="Kulinich Bohdan" userId="48e65c9f34e137d0" providerId="LiveId" clId="{E3555BEC-8F0C-0348-B577-DD2A04297BCF}" dt="2023-05-23T17:10:53.487" v="11" actId="207"/>
          <ac:spMkLst>
            <pc:docMk/>
            <pc:sldMk cId="1936971671" sldId="290"/>
            <ac:spMk id="3" creationId="{37531B9F-ADA7-8882-C401-0493AAAD8DDA}"/>
          </ac:spMkLst>
        </pc:spChg>
        <pc:spChg chg="mod">
          <ac:chgData name="Kulinich Bohdan" userId="48e65c9f34e137d0" providerId="LiveId" clId="{E3555BEC-8F0C-0348-B577-DD2A04297BCF}" dt="2023-05-23T17:10:38.768" v="8" actId="207"/>
          <ac:spMkLst>
            <pc:docMk/>
            <pc:sldMk cId="1936971671" sldId="290"/>
            <ac:spMk id="5" creationId="{5A741114-A565-16D0-3840-FA92EEEEF380}"/>
          </ac:spMkLst>
        </pc:spChg>
        <pc:spChg chg="mod">
          <ac:chgData name="Kulinich Bohdan" userId="48e65c9f34e137d0" providerId="LiveId" clId="{E3555BEC-8F0C-0348-B577-DD2A04297BCF}" dt="2023-05-23T17:10:47.661" v="9" actId="207"/>
          <ac:spMkLst>
            <pc:docMk/>
            <pc:sldMk cId="1936971671" sldId="290"/>
            <ac:spMk id="9" creationId="{741AF3FF-6334-8087-4BA0-657E1480976E}"/>
          </ac:spMkLst>
        </pc:spChg>
        <pc:spChg chg="mod">
          <ac:chgData name="Kulinich Bohdan" userId="48e65c9f34e137d0" providerId="LiveId" clId="{E3555BEC-8F0C-0348-B577-DD2A04297BCF}" dt="2023-05-23T17:10:50.974" v="10" actId="207"/>
          <ac:spMkLst>
            <pc:docMk/>
            <pc:sldMk cId="1936971671" sldId="290"/>
            <ac:spMk id="13" creationId="{BCFD3EF8-A589-F874-28A6-4E6BA848B985}"/>
          </ac:spMkLst>
        </pc:spChg>
      </pc:sldChg>
    </pc:docChg>
  </pc:docChgLst>
  <pc:docChgLst>
    <pc:chgData name="Kulinich Bohdan" userId="48e65c9f34e137d0" providerId="LiveId" clId="{1BBCECB9-E772-4B67-AF65-A6CB11D36FA6}"/>
    <pc:docChg chg="modSld">
      <pc:chgData name="Kulinich Bohdan" userId="48e65c9f34e137d0" providerId="LiveId" clId="{1BBCECB9-E772-4B67-AF65-A6CB11D36FA6}" dt="2023-05-19T21:15:54.007" v="7"/>
      <pc:docMkLst>
        <pc:docMk/>
      </pc:docMkLst>
      <pc:sldChg chg="modAnim">
        <pc:chgData name="Kulinich Bohdan" userId="48e65c9f34e137d0" providerId="LiveId" clId="{1BBCECB9-E772-4B67-AF65-A6CB11D36FA6}" dt="2023-05-19T21:15:54.007" v="7"/>
        <pc:sldMkLst>
          <pc:docMk/>
          <pc:sldMk cId="3313802318" sldId="284"/>
        </pc:sldMkLst>
      </pc:sldChg>
    </pc:docChg>
  </pc:docChgLst>
  <pc:docChgLst>
    <pc:chgData name="Kulinich Bohdan" userId="48e65c9f34e137d0" providerId="LiveId" clId="{9EC74837-C82B-D047-9A7B-585242D3D98D}"/>
    <pc:docChg chg="undo redo custSel addSld delSld modSld">
      <pc:chgData name="Kulinich Bohdan" userId="48e65c9f34e137d0" providerId="LiveId" clId="{9EC74837-C82B-D047-9A7B-585242D3D98D}" dt="2023-07-16T11:36:21.835" v="9593" actId="20577"/>
      <pc:docMkLst>
        <pc:docMk/>
      </pc:docMkLst>
      <pc:sldChg chg="modSp mod">
        <pc:chgData name="Kulinich Bohdan" userId="48e65c9f34e137d0" providerId="LiveId" clId="{9EC74837-C82B-D047-9A7B-585242D3D98D}" dt="2023-07-10T18:23:22.982" v="95" actId="1076"/>
        <pc:sldMkLst>
          <pc:docMk/>
          <pc:sldMk cId="1429824012" sldId="274"/>
        </pc:sldMkLst>
        <pc:spChg chg="mod modVis">
          <ac:chgData name="Kulinich Bohdan" userId="48e65c9f34e137d0" providerId="LiveId" clId="{9EC74837-C82B-D047-9A7B-585242D3D98D}" dt="2023-07-10T18:22:11.285" v="8" actId="14429"/>
          <ac:spMkLst>
            <pc:docMk/>
            <pc:sldMk cId="1429824012" sldId="274"/>
            <ac:spMk id="6" creationId="{FD0D8298-23E7-70F1-0304-830F58997F3C}"/>
          </ac:spMkLst>
        </pc:spChg>
        <pc:spChg chg="mod">
          <ac:chgData name="Kulinich Bohdan" userId="48e65c9f34e137d0" providerId="LiveId" clId="{9EC74837-C82B-D047-9A7B-585242D3D98D}" dt="2023-07-10T18:23:12.239" v="83" actId="1076"/>
          <ac:spMkLst>
            <pc:docMk/>
            <pc:sldMk cId="1429824012" sldId="274"/>
            <ac:spMk id="11" creationId="{1AB27005-A200-A9B5-8D38-C999F5F8744D}"/>
          </ac:spMkLst>
        </pc:spChg>
        <pc:spChg chg="mod">
          <ac:chgData name="Kulinich Bohdan" userId="48e65c9f34e137d0" providerId="LiveId" clId="{9EC74837-C82B-D047-9A7B-585242D3D98D}" dt="2023-07-10T18:23:22.982" v="95" actId="1076"/>
          <ac:spMkLst>
            <pc:docMk/>
            <pc:sldMk cId="1429824012" sldId="274"/>
            <ac:spMk id="12" creationId="{1D0DF7A3-C89C-3009-F215-C12CA62E7791}"/>
          </ac:spMkLst>
        </pc:spChg>
        <pc:picChg chg="mod">
          <ac:chgData name="Kulinich Bohdan" userId="48e65c9f34e137d0" providerId="LiveId" clId="{9EC74837-C82B-D047-9A7B-585242D3D98D}" dt="2023-07-10T18:22:08.807" v="7" actId="553"/>
          <ac:picMkLst>
            <pc:docMk/>
            <pc:sldMk cId="1429824012" sldId="274"/>
            <ac:picMk id="3" creationId="{F85E753C-6DC2-41E6-9DCA-BFAB36F022CA}"/>
          </ac:picMkLst>
        </pc:picChg>
      </pc:sldChg>
      <pc:sldChg chg="addSp delSp modSp mod setBg delAnim modAnim">
        <pc:chgData name="Kulinich Bohdan" userId="48e65c9f34e137d0" providerId="LiveId" clId="{9EC74837-C82B-D047-9A7B-585242D3D98D}" dt="2023-07-15T18:44:52.182" v="9545" actId="14429"/>
        <pc:sldMkLst>
          <pc:docMk/>
          <pc:sldMk cId="2154405015" sldId="276"/>
        </pc:sldMkLst>
        <pc:spChg chg="mod">
          <ac:chgData name="Kulinich Bohdan" userId="48e65c9f34e137d0" providerId="LiveId" clId="{9EC74837-C82B-D047-9A7B-585242D3D98D}" dt="2023-07-15T15:34:44.845" v="7765" actId="1035"/>
          <ac:spMkLst>
            <pc:docMk/>
            <pc:sldMk cId="2154405015" sldId="276"/>
            <ac:spMk id="2" creationId="{0CBDDF22-017D-88B8-2BB9-EED7F5434F3A}"/>
          </ac:spMkLst>
        </pc:spChg>
        <pc:spChg chg="add mod">
          <ac:chgData name="Kulinich Bohdan" userId="48e65c9f34e137d0" providerId="LiveId" clId="{9EC74837-C82B-D047-9A7B-585242D3D98D}" dt="2023-07-15T15:43:16.192" v="7963" actId="1038"/>
          <ac:spMkLst>
            <pc:docMk/>
            <pc:sldMk cId="2154405015" sldId="276"/>
            <ac:spMk id="12" creationId="{929CCC58-A84B-FF48-3AB7-88B6B0B76FBC}"/>
          </ac:spMkLst>
        </pc:spChg>
        <pc:spChg chg="add mod">
          <ac:chgData name="Kulinich Bohdan" userId="48e65c9f34e137d0" providerId="LiveId" clId="{9EC74837-C82B-D047-9A7B-585242D3D98D}" dt="2023-07-15T15:43:16.192" v="7963" actId="1038"/>
          <ac:spMkLst>
            <pc:docMk/>
            <pc:sldMk cId="2154405015" sldId="276"/>
            <ac:spMk id="13" creationId="{FFF57048-E321-44B1-8EC4-BA820E0C51F4}"/>
          </ac:spMkLst>
        </pc:spChg>
        <pc:spChg chg="add mod">
          <ac:chgData name="Kulinich Bohdan" userId="48e65c9f34e137d0" providerId="LiveId" clId="{9EC74837-C82B-D047-9A7B-585242D3D98D}" dt="2023-07-15T15:43:16.192" v="7963" actId="1038"/>
          <ac:spMkLst>
            <pc:docMk/>
            <pc:sldMk cId="2154405015" sldId="276"/>
            <ac:spMk id="14" creationId="{FD7F60B2-045B-448F-81B7-3F90AED4D4C6}"/>
          </ac:spMkLst>
        </pc:spChg>
        <pc:spChg chg="add mod">
          <ac:chgData name="Kulinich Bohdan" userId="48e65c9f34e137d0" providerId="LiveId" clId="{9EC74837-C82B-D047-9A7B-585242D3D98D}" dt="2023-07-15T15:43:16.192" v="7963" actId="1038"/>
          <ac:spMkLst>
            <pc:docMk/>
            <pc:sldMk cId="2154405015" sldId="276"/>
            <ac:spMk id="15" creationId="{A48D6FC5-71FB-918E-4C9A-3A3FE4DCCC10}"/>
          </ac:spMkLst>
        </pc:spChg>
        <pc:spChg chg="add mod">
          <ac:chgData name="Kulinich Bohdan" userId="48e65c9f34e137d0" providerId="LiveId" clId="{9EC74837-C82B-D047-9A7B-585242D3D98D}" dt="2023-07-15T16:06:16.926" v="8025" actId="14100"/>
          <ac:spMkLst>
            <pc:docMk/>
            <pc:sldMk cId="2154405015" sldId="276"/>
            <ac:spMk id="16" creationId="{853F2B1A-47EC-E860-7EFF-A9184A7134C8}"/>
          </ac:spMkLst>
        </pc:spChg>
        <pc:spChg chg="add mod">
          <ac:chgData name="Kulinich Bohdan" userId="48e65c9f34e137d0" providerId="LiveId" clId="{9EC74837-C82B-D047-9A7B-585242D3D98D}" dt="2023-07-15T16:06:16.926" v="8025" actId="14100"/>
          <ac:spMkLst>
            <pc:docMk/>
            <pc:sldMk cId="2154405015" sldId="276"/>
            <ac:spMk id="17" creationId="{A2E9A0FA-9E2C-6329-5033-9BEDB00EBE93}"/>
          </ac:spMkLst>
        </pc:spChg>
        <pc:spChg chg="add mod">
          <ac:chgData name="Kulinich Bohdan" userId="48e65c9f34e137d0" providerId="LiveId" clId="{9EC74837-C82B-D047-9A7B-585242D3D98D}" dt="2023-07-15T16:06:16.926" v="8025" actId="14100"/>
          <ac:spMkLst>
            <pc:docMk/>
            <pc:sldMk cId="2154405015" sldId="276"/>
            <ac:spMk id="18" creationId="{7B0E6BDC-0024-037B-83B8-ED827D15E10D}"/>
          </ac:spMkLst>
        </pc:spChg>
        <pc:spChg chg="add mod">
          <ac:chgData name="Kulinich Bohdan" userId="48e65c9f34e137d0" providerId="LiveId" clId="{9EC74837-C82B-D047-9A7B-585242D3D98D}" dt="2023-07-15T16:16:12.159" v="8229" actId="167"/>
          <ac:spMkLst>
            <pc:docMk/>
            <pc:sldMk cId="2154405015" sldId="276"/>
            <ac:spMk id="19" creationId="{036826CF-AB49-19AC-B25B-792C261A5F44}"/>
          </ac:spMkLst>
        </pc:spChg>
        <pc:spChg chg="add mod">
          <ac:chgData name="Kulinich Bohdan" userId="48e65c9f34e137d0" providerId="LiveId" clId="{9EC74837-C82B-D047-9A7B-585242D3D98D}" dt="2023-07-15T17:26:13.052" v="8888" actId="2085"/>
          <ac:spMkLst>
            <pc:docMk/>
            <pc:sldMk cId="2154405015" sldId="276"/>
            <ac:spMk id="20" creationId="{3EC1A1C8-BA59-6232-22BD-37655599B3F3}"/>
          </ac:spMkLst>
        </pc:spChg>
        <pc:spChg chg="add mod">
          <ac:chgData name="Kulinich Bohdan" userId="48e65c9f34e137d0" providerId="LiveId" clId="{9EC74837-C82B-D047-9A7B-585242D3D98D}" dt="2023-07-15T16:10:51.630" v="8110" actId="14100"/>
          <ac:spMkLst>
            <pc:docMk/>
            <pc:sldMk cId="2154405015" sldId="276"/>
            <ac:spMk id="40" creationId="{9DD3166D-52E5-AB72-EE76-E7CF3F98A1DC}"/>
          </ac:spMkLst>
        </pc:spChg>
        <pc:spChg chg="add mod">
          <ac:chgData name="Kulinich Bohdan" userId="48e65c9f34e137d0" providerId="LiveId" clId="{9EC74837-C82B-D047-9A7B-585242D3D98D}" dt="2023-07-15T16:16:12.159" v="8229" actId="167"/>
          <ac:spMkLst>
            <pc:docMk/>
            <pc:sldMk cId="2154405015" sldId="276"/>
            <ac:spMk id="41" creationId="{E77E350A-3798-343E-8E11-BAA8AA215186}"/>
          </ac:spMkLst>
        </pc:spChg>
        <pc:spChg chg="add del mod">
          <ac:chgData name="Kulinich Bohdan" userId="48e65c9f34e137d0" providerId="LiveId" clId="{9EC74837-C82B-D047-9A7B-585242D3D98D}" dt="2023-07-15T16:10:25.774" v="8101" actId="478"/>
          <ac:spMkLst>
            <pc:docMk/>
            <pc:sldMk cId="2154405015" sldId="276"/>
            <ac:spMk id="42" creationId="{5AA92384-B06D-9CF5-B608-A7B0FD97F633}"/>
          </ac:spMkLst>
        </pc:spChg>
        <pc:spChg chg="add mod">
          <ac:chgData name="Kulinich Bohdan" userId="48e65c9f34e137d0" providerId="LiveId" clId="{9EC74837-C82B-D047-9A7B-585242D3D98D}" dt="2023-07-15T16:16:12.159" v="8229" actId="167"/>
          <ac:spMkLst>
            <pc:docMk/>
            <pc:sldMk cId="2154405015" sldId="276"/>
            <ac:spMk id="43" creationId="{B0C3704F-8D6D-05EA-95CF-670215D53634}"/>
          </ac:spMkLst>
        </pc:spChg>
        <pc:spChg chg="add del mod">
          <ac:chgData name="Kulinich Bohdan" userId="48e65c9f34e137d0" providerId="LiveId" clId="{9EC74837-C82B-D047-9A7B-585242D3D98D}" dt="2023-07-15T16:10:25.774" v="8101" actId="478"/>
          <ac:spMkLst>
            <pc:docMk/>
            <pc:sldMk cId="2154405015" sldId="276"/>
            <ac:spMk id="44" creationId="{37C02486-89B1-38F5-290C-60F83D73A3CC}"/>
          </ac:spMkLst>
        </pc:spChg>
        <pc:spChg chg="add mod">
          <ac:chgData name="Kulinich Bohdan" userId="48e65c9f34e137d0" providerId="LiveId" clId="{9EC74837-C82B-D047-9A7B-585242D3D98D}" dt="2023-07-15T16:14:45.348" v="8210" actId="164"/>
          <ac:spMkLst>
            <pc:docMk/>
            <pc:sldMk cId="2154405015" sldId="276"/>
            <ac:spMk id="45" creationId="{6E815B49-88A6-5DE2-71CF-99E69BACF17D}"/>
          </ac:spMkLst>
        </pc:spChg>
        <pc:spChg chg="mod">
          <ac:chgData name="Kulinich Bohdan" userId="48e65c9f34e137d0" providerId="LiveId" clId="{9EC74837-C82B-D047-9A7B-585242D3D98D}" dt="2023-07-15T15:42:46.771" v="7897" actId="14100"/>
          <ac:spMkLst>
            <pc:docMk/>
            <pc:sldMk cId="2154405015" sldId="276"/>
            <ac:spMk id="59" creationId="{88D65319-E14E-8B9D-A4C5-8AFECF09E73B}"/>
          </ac:spMkLst>
        </pc:spChg>
        <pc:spChg chg="add mod">
          <ac:chgData name="Kulinich Bohdan" userId="48e65c9f34e137d0" providerId="LiveId" clId="{9EC74837-C82B-D047-9A7B-585242D3D98D}" dt="2023-07-15T16:10:51.630" v="8110" actId="14100"/>
          <ac:spMkLst>
            <pc:docMk/>
            <pc:sldMk cId="2154405015" sldId="276"/>
            <ac:spMk id="60" creationId="{3B27AF49-CBAB-2C60-C203-9C1B1A5B4B43}"/>
          </ac:spMkLst>
        </pc:spChg>
        <pc:spChg chg="add mod">
          <ac:chgData name="Kulinich Bohdan" userId="48e65c9f34e137d0" providerId="LiveId" clId="{9EC74837-C82B-D047-9A7B-585242D3D98D}" dt="2023-07-15T16:10:51.630" v="8110" actId="14100"/>
          <ac:spMkLst>
            <pc:docMk/>
            <pc:sldMk cId="2154405015" sldId="276"/>
            <ac:spMk id="63" creationId="{9DC95126-6E13-90E8-DEB6-9EE6C7AD8D75}"/>
          </ac:spMkLst>
        </pc:spChg>
        <pc:spChg chg="add mod">
          <ac:chgData name="Kulinich Bohdan" userId="48e65c9f34e137d0" providerId="LiveId" clId="{9EC74837-C82B-D047-9A7B-585242D3D98D}" dt="2023-07-15T16:16:12.159" v="8229" actId="167"/>
          <ac:spMkLst>
            <pc:docMk/>
            <pc:sldMk cId="2154405015" sldId="276"/>
            <ac:spMk id="64" creationId="{235848E8-4328-3821-028B-36B284340BED}"/>
          </ac:spMkLst>
        </pc:spChg>
        <pc:spChg chg="add del mod">
          <ac:chgData name="Kulinich Bohdan" userId="48e65c9f34e137d0" providerId="LiveId" clId="{9EC74837-C82B-D047-9A7B-585242D3D98D}" dt="2023-07-15T16:11:22.254" v="8135" actId="478"/>
          <ac:spMkLst>
            <pc:docMk/>
            <pc:sldMk cId="2154405015" sldId="276"/>
            <ac:spMk id="66" creationId="{46D0C559-6A14-5508-35E5-EB1A3D466274}"/>
          </ac:spMkLst>
        </pc:spChg>
        <pc:spChg chg="add mod">
          <ac:chgData name="Kulinich Bohdan" userId="48e65c9f34e137d0" providerId="LiveId" clId="{9EC74837-C82B-D047-9A7B-585242D3D98D}" dt="2023-07-15T16:16:12.159" v="8229" actId="167"/>
          <ac:spMkLst>
            <pc:docMk/>
            <pc:sldMk cId="2154405015" sldId="276"/>
            <ac:spMk id="69" creationId="{431EF371-1A42-9761-32C8-F17799128456}"/>
          </ac:spMkLst>
        </pc:spChg>
        <pc:spChg chg="add mod">
          <ac:chgData name="Kulinich Bohdan" userId="48e65c9f34e137d0" providerId="LiveId" clId="{9EC74837-C82B-D047-9A7B-585242D3D98D}" dt="2023-07-15T16:16:12.159" v="8229" actId="167"/>
          <ac:spMkLst>
            <pc:docMk/>
            <pc:sldMk cId="2154405015" sldId="276"/>
            <ac:spMk id="70" creationId="{92361B20-665D-7FC7-8827-D92E17993178}"/>
          </ac:spMkLst>
        </pc:spChg>
        <pc:spChg chg="del">
          <ac:chgData name="Kulinich Bohdan" userId="48e65c9f34e137d0" providerId="LiveId" clId="{9EC74837-C82B-D047-9A7B-585242D3D98D}" dt="2023-07-15T15:34:47.228" v="7766" actId="478"/>
          <ac:spMkLst>
            <pc:docMk/>
            <pc:sldMk cId="2154405015" sldId="276"/>
            <ac:spMk id="122" creationId="{C86C39A4-B3AD-E884-7FB9-ACE37C3B4EC6}"/>
          </ac:spMkLst>
        </pc:spChg>
        <pc:spChg chg="add mod modVis">
          <ac:chgData name="Kulinich Bohdan" userId="48e65c9f34e137d0" providerId="LiveId" clId="{9EC74837-C82B-D047-9A7B-585242D3D98D}" dt="2023-07-15T18:44:52.182" v="9545" actId="14429"/>
          <ac:spMkLst>
            <pc:docMk/>
            <pc:sldMk cId="2154405015" sldId="276"/>
            <ac:spMk id="143" creationId="{46C8E3A3-C256-4B2A-1C36-2ECC179D7D1A}"/>
          </ac:spMkLst>
        </pc:spChg>
        <pc:grpChg chg="add del mod">
          <ac:chgData name="Kulinich Bohdan" userId="48e65c9f34e137d0" providerId="LiveId" clId="{9EC74837-C82B-D047-9A7B-585242D3D98D}" dt="2023-07-15T16:04:56.690" v="8004" actId="478"/>
          <ac:grpSpMkLst>
            <pc:docMk/>
            <pc:sldMk cId="2154405015" sldId="276"/>
            <ac:grpSpMk id="28" creationId="{58839CE7-C58C-2259-8802-9371FC33736F}"/>
          </ac:grpSpMkLst>
        </pc:grpChg>
        <pc:grpChg chg="add del mod">
          <ac:chgData name="Kulinich Bohdan" userId="48e65c9f34e137d0" providerId="LiveId" clId="{9EC74837-C82B-D047-9A7B-585242D3D98D}" dt="2023-07-15T16:04:53.824" v="8003" actId="478"/>
          <ac:grpSpMkLst>
            <pc:docMk/>
            <pc:sldMk cId="2154405015" sldId="276"/>
            <ac:grpSpMk id="29" creationId="{B0512341-F2A5-BDEA-3637-D81E2C050EC4}"/>
          </ac:grpSpMkLst>
        </pc:grpChg>
        <pc:grpChg chg="add mod">
          <ac:chgData name="Kulinich Bohdan" userId="48e65c9f34e137d0" providerId="LiveId" clId="{9EC74837-C82B-D047-9A7B-585242D3D98D}" dt="2023-07-15T16:05:34.291" v="8018" actId="164"/>
          <ac:grpSpMkLst>
            <pc:docMk/>
            <pc:sldMk cId="2154405015" sldId="276"/>
            <ac:grpSpMk id="35" creationId="{D5B6B6F4-79D8-7419-926B-EBC9D593DE93}"/>
          </ac:grpSpMkLst>
        </pc:grpChg>
        <pc:grpChg chg="add mod">
          <ac:chgData name="Kulinich Bohdan" userId="48e65c9f34e137d0" providerId="LiveId" clId="{9EC74837-C82B-D047-9A7B-585242D3D98D}" dt="2023-07-15T16:05:34.291" v="8018" actId="164"/>
          <ac:grpSpMkLst>
            <pc:docMk/>
            <pc:sldMk cId="2154405015" sldId="276"/>
            <ac:grpSpMk id="36" creationId="{844224F7-40CD-D586-A395-46437986B891}"/>
          </ac:grpSpMkLst>
        </pc:grpChg>
        <pc:grpChg chg="add mod">
          <ac:chgData name="Kulinich Bohdan" userId="48e65c9f34e137d0" providerId="LiveId" clId="{9EC74837-C82B-D047-9A7B-585242D3D98D}" dt="2023-07-15T16:15:47.675" v="8225" actId="164"/>
          <ac:grpSpMkLst>
            <pc:docMk/>
            <pc:sldMk cId="2154405015" sldId="276"/>
            <ac:grpSpMk id="39" creationId="{34FAB2AF-E8C9-1505-2A4A-10B45C0DDE1C}"/>
          </ac:grpSpMkLst>
        </pc:grpChg>
        <pc:grpChg chg="add mod">
          <ac:chgData name="Kulinich Bohdan" userId="48e65c9f34e137d0" providerId="LiveId" clId="{9EC74837-C82B-D047-9A7B-585242D3D98D}" dt="2023-07-15T16:14:45.348" v="8210" actId="164"/>
          <ac:grpSpMkLst>
            <pc:docMk/>
            <pc:sldMk cId="2154405015" sldId="276"/>
            <ac:grpSpMk id="80" creationId="{DD56AEEF-9F8D-DBC7-96F3-A23EA7F5CFF3}"/>
          </ac:grpSpMkLst>
        </pc:grpChg>
        <pc:grpChg chg="add mod">
          <ac:chgData name="Kulinich Bohdan" userId="48e65c9f34e137d0" providerId="LiveId" clId="{9EC74837-C82B-D047-9A7B-585242D3D98D}" dt="2023-07-15T16:14:45.348" v="8210" actId="164"/>
          <ac:grpSpMkLst>
            <pc:docMk/>
            <pc:sldMk cId="2154405015" sldId="276"/>
            <ac:grpSpMk id="81" creationId="{4CA1EC76-86FC-F8B5-A93B-D2C74ADF31CF}"/>
          </ac:grpSpMkLst>
        </pc:grpChg>
        <pc:grpChg chg="add mod">
          <ac:chgData name="Kulinich Bohdan" userId="48e65c9f34e137d0" providerId="LiveId" clId="{9EC74837-C82B-D047-9A7B-585242D3D98D}" dt="2023-07-15T16:14:45.348" v="8210" actId="164"/>
          <ac:grpSpMkLst>
            <pc:docMk/>
            <pc:sldMk cId="2154405015" sldId="276"/>
            <ac:grpSpMk id="92" creationId="{6BE5F459-99F8-CCE6-7504-4E5F801F6192}"/>
          </ac:grpSpMkLst>
        </pc:grpChg>
        <pc:grpChg chg="add mod">
          <ac:chgData name="Kulinich Bohdan" userId="48e65c9f34e137d0" providerId="LiveId" clId="{9EC74837-C82B-D047-9A7B-585242D3D98D}" dt="2023-07-15T16:14:45.348" v="8210" actId="164"/>
          <ac:grpSpMkLst>
            <pc:docMk/>
            <pc:sldMk cId="2154405015" sldId="276"/>
            <ac:grpSpMk id="102" creationId="{7EEFBBBF-33AE-66A3-1AC1-0533DBDEE432}"/>
          </ac:grpSpMkLst>
        </pc:grpChg>
        <pc:grpChg chg="del">
          <ac:chgData name="Kulinich Bohdan" userId="48e65c9f34e137d0" providerId="LiveId" clId="{9EC74837-C82B-D047-9A7B-585242D3D98D}" dt="2023-07-15T15:34:51.261" v="7767" actId="478"/>
          <ac:grpSpMkLst>
            <pc:docMk/>
            <pc:sldMk cId="2154405015" sldId="276"/>
            <ac:grpSpMk id="121" creationId="{1610141E-644B-F107-8DF8-A54026F2596B}"/>
          </ac:grpSpMkLst>
        </pc:grpChg>
        <pc:grpChg chg="add mod">
          <ac:chgData name="Kulinich Bohdan" userId="48e65c9f34e137d0" providerId="LiveId" clId="{9EC74837-C82B-D047-9A7B-585242D3D98D}" dt="2023-07-15T16:15:31.832" v="8224" actId="164"/>
          <ac:grpSpMkLst>
            <pc:docMk/>
            <pc:sldMk cId="2154405015" sldId="276"/>
            <ac:grpSpMk id="128" creationId="{4FA6E4CC-72B9-81A0-A831-6FE77E18DAC3}"/>
          </ac:grpSpMkLst>
        </pc:grpChg>
        <pc:grpChg chg="add mod">
          <ac:chgData name="Kulinich Bohdan" userId="48e65c9f34e137d0" providerId="LiveId" clId="{9EC74837-C82B-D047-9A7B-585242D3D98D}" dt="2023-07-15T16:15:31.832" v="8224" actId="164"/>
          <ac:grpSpMkLst>
            <pc:docMk/>
            <pc:sldMk cId="2154405015" sldId="276"/>
            <ac:grpSpMk id="131" creationId="{22177C0C-9BA3-8F78-B7E6-A0E051CBA13C}"/>
          </ac:grpSpMkLst>
        </pc:grpChg>
        <pc:grpChg chg="add mod">
          <ac:chgData name="Kulinich Bohdan" userId="48e65c9f34e137d0" providerId="LiveId" clId="{9EC74837-C82B-D047-9A7B-585242D3D98D}" dt="2023-07-15T16:14:46.958" v="8212" actId="1076"/>
          <ac:grpSpMkLst>
            <pc:docMk/>
            <pc:sldMk cId="2154405015" sldId="276"/>
            <ac:grpSpMk id="134" creationId="{BA874C98-5249-78F9-9B27-CA49B79C2EE9}"/>
          </ac:grpSpMkLst>
        </pc:grpChg>
        <pc:grpChg chg="add mod">
          <ac:chgData name="Kulinich Bohdan" userId="48e65c9f34e137d0" providerId="LiveId" clId="{9EC74837-C82B-D047-9A7B-585242D3D98D}" dt="2023-07-15T16:15:31.832" v="8224" actId="164"/>
          <ac:grpSpMkLst>
            <pc:docMk/>
            <pc:sldMk cId="2154405015" sldId="276"/>
            <ac:grpSpMk id="135" creationId="{BF323F97-01AA-722E-0A49-2980C946C2FA}"/>
          </ac:grpSpMkLst>
        </pc:grpChg>
        <pc:grpChg chg="add mod">
          <ac:chgData name="Kulinich Bohdan" userId="48e65c9f34e137d0" providerId="LiveId" clId="{9EC74837-C82B-D047-9A7B-585242D3D98D}" dt="2023-07-15T16:15:31.832" v="8224" actId="164"/>
          <ac:grpSpMkLst>
            <pc:docMk/>
            <pc:sldMk cId="2154405015" sldId="276"/>
            <ac:grpSpMk id="138" creationId="{A4DD2B2E-7FB1-3F7D-E18B-382E4CDD2991}"/>
          </ac:grpSpMkLst>
        </pc:grpChg>
        <pc:grpChg chg="add mod">
          <ac:chgData name="Kulinich Bohdan" userId="48e65c9f34e137d0" providerId="LiveId" clId="{9EC74837-C82B-D047-9A7B-585242D3D98D}" dt="2023-07-15T16:15:31.832" v="8224" actId="164"/>
          <ac:grpSpMkLst>
            <pc:docMk/>
            <pc:sldMk cId="2154405015" sldId="276"/>
            <ac:grpSpMk id="141" creationId="{A5742E2B-F69D-2060-81EA-B0EAD6EA76FE}"/>
          </ac:grpSpMkLst>
        </pc:grpChg>
        <pc:grpChg chg="add mod">
          <ac:chgData name="Kulinich Bohdan" userId="48e65c9f34e137d0" providerId="LiveId" clId="{9EC74837-C82B-D047-9A7B-585242D3D98D}" dt="2023-07-15T16:15:47.675" v="8225" actId="164"/>
          <ac:grpSpMkLst>
            <pc:docMk/>
            <pc:sldMk cId="2154405015" sldId="276"/>
            <ac:grpSpMk id="142" creationId="{D547E951-ADA3-684B-7F61-8FCE3AD0377B}"/>
          </ac:grpSpMkLst>
        </pc:grpChg>
        <pc:cxnChg chg="add mod">
          <ac:chgData name="Kulinich Bohdan" userId="48e65c9f34e137d0" providerId="LiveId" clId="{9EC74837-C82B-D047-9A7B-585242D3D98D}" dt="2023-07-15T15:43:16.192" v="7963" actId="1038"/>
          <ac:cxnSpMkLst>
            <pc:docMk/>
            <pc:sldMk cId="2154405015" sldId="276"/>
            <ac:cxnSpMk id="3" creationId="{5E65BD5E-2A05-7EB0-0396-3B296B89B810}"/>
          </ac:cxnSpMkLst>
        </pc:cxnChg>
        <pc:cxnChg chg="add mod">
          <ac:chgData name="Kulinich Bohdan" userId="48e65c9f34e137d0" providerId="LiveId" clId="{9EC74837-C82B-D047-9A7B-585242D3D98D}" dt="2023-07-15T15:43:16.192" v="7963" actId="1038"/>
          <ac:cxnSpMkLst>
            <pc:docMk/>
            <pc:sldMk cId="2154405015" sldId="276"/>
            <ac:cxnSpMk id="6" creationId="{119E88D2-2362-86E4-4F5C-99B772AA3957}"/>
          </ac:cxnSpMkLst>
        </pc:cxnChg>
        <pc:cxnChg chg="add mod">
          <ac:chgData name="Kulinich Bohdan" userId="48e65c9f34e137d0" providerId="LiveId" clId="{9EC74837-C82B-D047-9A7B-585242D3D98D}" dt="2023-07-15T15:43:16.192" v="7963" actId="1038"/>
          <ac:cxnSpMkLst>
            <pc:docMk/>
            <pc:sldMk cId="2154405015" sldId="276"/>
            <ac:cxnSpMk id="7" creationId="{055235E0-FEF6-5509-CDCC-0A1B1B9B3F89}"/>
          </ac:cxnSpMkLst>
        </pc:cxnChg>
        <pc:cxnChg chg="add mod">
          <ac:chgData name="Kulinich Bohdan" userId="48e65c9f34e137d0" providerId="LiveId" clId="{9EC74837-C82B-D047-9A7B-585242D3D98D}" dt="2023-07-15T15:43:16.192" v="7963" actId="1038"/>
          <ac:cxnSpMkLst>
            <pc:docMk/>
            <pc:sldMk cId="2154405015" sldId="276"/>
            <ac:cxnSpMk id="11" creationId="{FD56D89E-8CC9-19C8-5CF4-56BA4DB5085A}"/>
          </ac:cxnSpMkLst>
        </pc:cxnChg>
        <pc:cxnChg chg="add del">
          <ac:chgData name="Kulinich Bohdan" userId="48e65c9f34e137d0" providerId="LiveId" clId="{9EC74837-C82B-D047-9A7B-585242D3D98D}" dt="2023-07-15T16:03:43.912" v="7985" actId="478"/>
          <ac:cxnSpMkLst>
            <pc:docMk/>
            <pc:sldMk cId="2154405015" sldId="276"/>
            <ac:cxnSpMk id="22" creationId="{C7054CC4-FE4E-751B-A015-4133CD2763A4}"/>
          </ac:cxnSpMkLst>
        </pc:cxnChg>
        <pc:cxnChg chg="add del mod">
          <ac:chgData name="Kulinich Bohdan" userId="48e65c9f34e137d0" providerId="LiveId" clId="{9EC74837-C82B-D047-9A7B-585242D3D98D}" dt="2023-07-15T16:03:56.230" v="7988" actId="478"/>
          <ac:cxnSpMkLst>
            <pc:docMk/>
            <pc:sldMk cId="2154405015" sldId="276"/>
            <ac:cxnSpMk id="23" creationId="{108D9F56-EE1D-CD8D-60CC-9AFD99AB3230}"/>
          </ac:cxnSpMkLst>
        </pc:cxnChg>
        <pc:cxnChg chg="add mod topLvl">
          <ac:chgData name="Kulinich Bohdan" userId="48e65c9f34e137d0" providerId="LiveId" clId="{9EC74837-C82B-D047-9A7B-585242D3D98D}" dt="2023-07-15T16:05:12.806" v="8011" actId="164"/>
          <ac:cxnSpMkLst>
            <pc:docMk/>
            <pc:sldMk cId="2154405015" sldId="276"/>
            <ac:cxnSpMk id="25" creationId="{38481AD9-C8CD-5B01-E869-D773DBA04CE7}"/>
          </ac:cxnSpMkLst>
        </pc:cxnChg>
        <pc:cxnChg chg="add del mod topLvl">
          <ac:chgData name="Kulinich Bohdan" userId="48e65c9f34e137d0" providerId="LiveId" clId="{9EC74837-C82B-D047-9A7B-585242D3D98D}" dt="2023-07-15T16:04:56.690" v="8004" actId="478"/>
          <ac:cxnSpMkLst>
            <pc:docMk/>
            <pc:sldMk cId="2154405015" sldId="276"/>
            <ac:cxnSpMk id="27" creationId="{24AD8864-9529-5928-97A8-7B12AC5B340F}"/>
          </ac:cxnSpMkLst>
        </pc:cxnChg>
        <pc:cxnChg chg="mod">
          <ac:chgData name="Kulinich Bohdan" userId="48e65c9f34e137d0" providerId="LiveId" clId="{9EC74837-C82B-D047-9A7B-585242D3D98D}" dt="2023-07-15T16:04:45.347" v="8000"/>
          <ac:cxnSpMkLst>
            <pc:docMk/>
            <pc:sldMk cId="2154405015" sldId="276"/>
            <ac:cxnSpMk id="30" creationId="{740AC1FE-1873-A979-7D55-2D7157342DA5}"/>
          </ac:cxnSpMkLst>
        </pc:cxnChg>
        <pc:cxnChg chg="mod">
          <ac:chgData name="Kulinich Bohdan" userId="48e65c9f34e137d0" providerId="LiveId" clId="{9EC74837-C82B-D047-9A7B-585242D3D98D}" dt="2023-07-15T16:04:45.347" v="8000"/>
          <ac:cxnSpMkLst>
            <pc:docMk/>
            <pc:sldMk cId="2154405015" sldId="276"/>
            <ac:cxnSpMk id="31" creationId="{571EDE9E-E4C5-F83D-EF21-32EB5386CB1F}"/>
          </ac:cxnSpMkLst>
        </pc:cxnChg>
        <pc:cxnChg chg="add mod">
          <ac:chgData name="Kulinich Bohdan" userId="48e65c9f34e137d0" providerId="LiveId" clId="{9EC74837-C82B-D047-9A7B-585242D3D98D}" dt="2023-07-15T16:05:12.806" v="8011" actId="164"/>
          <ac:cxnSpMkLst>
            <pc:docMk/>
            <pc:sldMk cId="2154405015" sldId="276"/>
            <ac:cxnSpMk id="34" creationId="{8822B866-6077-53AB-F476-C7B0642B9767}"/>
          </ac:cxnSpMkLst>
        </pc:cxnChg>
        <pc:cxnChg chg="mod">
          <ac:chgData name="Kulinich Bohdan" userId="48e65c9f34e137d0" providerId="LiveId" clId="{9EC74837-C82B-D047-9A7B-585242D3D98D}" dt="2023-07-15T16:05:25.195" v="8015"/>
          <ac:cxnSpMkLst>
            <pc:docMk/>
            <pc:sldMk cId="2154405015" sldId="276"/>
            <ac:cxnSpMk id="37" creationId="{ECE1E9EC-6A04-59ED-E1A9-41B13FDF85B6}"/>
          </ac:cxnSpMkLst>
        </pc:cxnChg>
        <pc:cxnChg chg="mod">
          <ac:chgData name="Kulinich Bohdan" userId="48e65c9f34e137d0" providerId="LiveId" clId="{9EC74837-C82B-D047-9A7B-585242D3D98D}" dt="2023-07-15T16:05:25.195" v="8015"/>
          <ac:cxnSpMkLst>
            <pc:docMk/>
            <pc:sldMk cId="2154405015" sldId="276"/>
            <ac:cxnSpMk id="38" creationId="{1D84D8BC-E096-DD44-795F-71EFF057F140}"/>
          </ac:cxnSpMkLst>
        </pc:cxnChg>
        <pc:cxnChg chg="add mod">
          <ac:chgData name="Kulinich Bohdan" userId="48e65c9f34e137d0" providerId="LiveId" clId="{9EC74837-C82B-D047-9A7B-585242D3D98D}" dt="2023-07-15T16:15:31.832" v="8224" actId="164"/>
          <ac:cxnSpMkLst>
            <pc:docMk/>
            <pc:sldMk cId="2154405015" sldId="276"/>
            <ac:cxnSpMk id="47" creationId="{B3D81212-CCF5-55F4-B959-E3A17B1837EE}"/>
          </ac:cxnSpMkLst>
        </pc:cxnChg>
        <pc:cxnChg chg="add mod">
          <ac:chgData name="Kulinich Bohdan" userId="48e65c9f34e137d0" providerId="LiveId" clId="{9EC74837-C82B-D047-9A7B-585242D3D98D}" dt="2023-07-15T16:15:31.832" v="8224" actId="164"/>
          <ac:cxnSpMkLst>
            <pc:docMk/>
            <pc:sldMk cId="2154405015" sldId="276"/>
            <ac:cxnSpMk id="50" creationId="{99E2586C-3578-2C1E-C706-EDEA8DE2752B}"/>
          </ac:cxnSpMkLst>
        </pc:cxnChg>
        <pc:cxnChg chg="add mod">
          <ac:chgData name="Kulinich Bohdan" userId="48e65c9f34e137d0" providerId="LiveId" clId="{9EC74837-C82B-D047-9A7B-585242D3D98D}" dt="2023-07-15T16:15:31.832" v="8224" actId="164"/>
          <ac:cxnSpMkLst>
            <pc:docMk/>
            <pc:sldMk cId="2154405015" sldId="276"/>
            <ac:cxnSpMk id="52" creationId="{048D263D-7145-F082-D3A4-7B7FA6A23357}"/>
          </ac:cxnSpMkLst>
        </pc:cxnChg>
        <pc:cxnChg chg="add mod">
          <ac:chgData name="Kulinich Bohdan" userId="48e65c9f34e137d0" providerId="LiveId" clId="{9EC74837-C82B-D047-9A7B-585242D3D98D}" dt="2023-07-15T16:15:31.832" v="8224" actId="164"/>
          <ac:cxnSpMkLst>
            <pc:docMk/>
            <pc:sldMk cId="2154405015" sldId="276"/>
            <ac:cxnSpMk id="53" creationId="{6676B3BC-826A-8940-FD84-57BD7378CB57}"/>
          </ac:cxnSpMkLst>
        </pc:cxnChg>
        <pc:cxnChg chg="add mod">
          <ac:chgData name="Kulinich Bohdan" userId="48e65c9f34e137d0" providerId="LiveId" clId="{9EC74837-C82B-D047-9A7B-585242D3D98D}" dt="2023-07-15T16:15:47.675" v="8225" actId="164"/>
          <ac:cxnSpMkLst>
            <pc:docMk/>
            <pc:sldMk cId="2154405015" sldId="276"/>
            <ac:cxnSpMk id="54" creationId="{00D084FE-D684-9B94-74E0-3FBFE648A32C}"/>
          </ac:cxnSpMkLst>
        </pc:cxnChg>
        <pc:cxnChg chg="add mod">
          <ac:chgData name="Kulinich Bohdan" userId="48e65c9f34e137d0" providerId="LiveId" clId="{9EC74837-C82B-D047-9A7B-585242D3D98D}" dt="2023-07-15T16:15:47.675" v="8225" actId="164"/>
          <ac:cxnSpMkLst>
            <pc:docMk/>
            <pc:sldMk cId="2154405015" sldId="276"/>
            <ac:cxnSpMk id="56" creationId="{120C9114-52F9-4446-E785-49396ED9C57E}"/>
          </ac:cxnSpMkLst>
        </pc:cxnChg>
        <pc:cxnChg chg="add mod">
          <ac:chgData name="Kulinich Bohdan" userId="48e65c9f34e137d0" providerId="LiveId" clId="{9EC74837-C82B-D047-9A7B-585242D3D98D}" dt="2023-07-15T16:15:47.675" v="8225" actId="164"/>
          <ac:cxnSpMkLst>
            <pc:docMk/>
            <pc:sldMk cId="2154405015" sldId="276"/>
            <ac:cxnSpMk id="57" creationId="{D33E7488-1F11-9C4F-1858-A186E8B3AF13}"/>
          </ac:cxnSpMkLst>
        </pc:cxnChg>
        <pc:cxnChg chg="add mod">
          <ac:chgData name="Kulinich Bohdan" userId="48e65c9f34e137d0" providerId="LiveId" clId="{9EC74837-C82B-D047-9A7B-585242D3D98D}" dt="2023-07-15T16:15:47.675" v="8225" actId="164"/>
          <ac:cxnSpMkLst>
            <pc:docMk/>
            <pc:sldMk cId="2154405015" sldId="276"/>
            <ac:cxnSpMk id="58" creationId="{EA02C5FA-9A4A-943A-513A-FC4099D5F71F}"/>
          </ac:cxnSpMkLst>
        </pc:cxnChg>
        <pc:cxnChg chg="add mod">
          <ac:chgData name="Kulinich Bohdan" userId="48e65c9f34e137d0" providerId="LiveId" clId="{9EC74837-C82B-D047-9A7B-585242D3D98D}" dt="2023-07-15T16:14:45.348" v="8210" actId="164"/>
          <ac:cxnSpMkLst>
            <pc:docMk/>
            <pc:sldMk cId="2154405015" sldId="276"/>
            <ac:cxnSpMk id="71" creationId="{B27640AF-80AB-FAA4-0DF8-37ED92CBD488}"/>
          </ac:cxnSpMkLst>
        </pc:cxnChg>
        <pc:cxnChg chg="add mod">
          <ac:chgData name="Kulinich Bohdan" userId="48e65c9f34e137d0" providerId="LiveId" clId="{9EC74837-C82B-D047-9A7B-585242D3D98D}" dt="2023-07-15T16:14:45.348" v="8210" actId="164"/>
          <ac:cxnSpMkLst>
            <pc:docMk/>
            <pc:sldMk cId="2154405015" sldId="276"/>
            <ac:cxnSpMk id="73" creationId="{BBFCEE7F-2DD9-6B8D-D034-01D0DB654335}"/>
          </ac:cxnSpMkLst>
        </pc:cxnChg>
        <pc:cxnChg chg="add mod">
          <ac:chgData name="Kulinich Bohdan" userId="48e65c9f34e137d0" providerId="LiveId" clId="{9EC74837-C82B-D047-9A7B-585242D3D98D}" dt="2023-07-15T16:14:45.348" v="8210" actId="164"/>
          <ac:cxnSpMkLst>
            <pc:docMk/>
            <pc:sldMk cId="2154405015" sldId="276"/>
            <ac:cxnSpMk id="74" creationId="{78627EA5-7FF7-BC3C-190E-E00FF780CB04}"/>
          </ac:cxnSpMkLst>
        </pc:cxnChg>
        <pc:cxnChg chg="add mod">
          <ac:chgData name="Kulinich Bohdan" userId="48e65c9f34e137d0" providerId="LiveId" clId="{9EC74837-C82B-D047-9A7B-585242D3D98D}" dt="2023-07-15T16:14:45.348" v="8210" actId="164"/>
          <ac:cxnSpMkLst>
            <pc:docMk/>
            <pc:sldMk cId="2154405015" sldId="276"/>
            <ac:cxnSpMk id="76" creationId="{AEDBBF0B-61B5-F95E-FD8E-2CE2220FC0E6}"/>
          </ac:cxnSpMkLst>
        </pc:cxnChg>
        <pc:cxnChg chg="add mod">
          <ac:chgData name="Kulinich Bohdan" userId="48e65c9f34e137d0" providerId="LiveId" clId="{9EC74837-C82B-D047-9A7B-585242D3D98D}" dt="2023-07-15T16:13:53.084" v="8197" actId="164"/>
          <ac:cxnSpMkLst>
            <pc:docMk/>
            <pc:sldMk cId="2154405015" sldId="276"/>
            <ac:cxnSpMk id="78" creationId="{DB04B387-DD53-7E2B-2223-ADEDD2CA30F3}"/>
          </ac:cxnSpMkLst>
        </pc:cxnChg>
        <pc:cxnChg chg="add mod">
          <ac:chgData name="Kulinich Bohdan" userId="48e65c9f34e137d0" providerId="LiveId" clId="{9EC74837-C82B-D047-9A7B-585242D3D98D}" dt="2023-07-15T16:13:53.084" v="8197" actId="164"/>
          <ac:cxnSpMkLst>
            <pc:docMk/>
            <pc:sldMk cId="2154405015" sldId="276"/>
            <ac:cxnSpMk id="79" creationId="{A7C143CC-F8C7-A52A-7F16-9C1D33FC52DA}"/>
          </ac:cxnSpMkLst>
        </pc:cxnChg>
        <pc:cxnChg chg="mod">
          <ac:chgData name="Kulinich Bohdan" userId="48e65c9f34e137d0" providerId="LiveId" clId="{9EC74837-C82B-D047-9A7B-585242D3D98D}" dt="2023-07-15T16:13:58.063" v="8199"/>
          <ac:cxnSpMkLst>
            <pc:docMk/>
            <pc:sldMk cId="2154405015" sldId="276"/>
            <ac:cxnSpMk id="89" creationId="{DD7728C7-0930-2C86-682E-C65A10E4E879}"/>
          </ac:cxnSpMkLst>
        </pc:cxnChg>
        <pc:cxnChg chg="mod">
          <ac:chgData name="Kulinich Bohdan" userId="48e65c9f34e137d0" providerId="LiveId" clId="{9EC74837-C82B-D047-9A7B-585242D3D98D}" dt="2023-07-15T16:13:58.063" v="8199"/>
          <ac:cxnSpMkLst>
            <pc:docMk/>
            <pc:sldMk cId="2154405015" sldId="276"/>
            <ac:cxnSpMk id="91" creationId="{50943A38-8F1A-FC7C-ABE8-A98AB3BA5A7D}"/>
          </ac:cxnSpMkLst>
        </pc:cxnChg>
        <pc:cxnChg chg="mod">
          <ac:chgData name="Kulinich Bohdan" userId="48e65c9f34e137d0" providerId="LiveId" clId="{9EC74837-C82B-D047-9A7B-585242D3D98D}" dt="2023-07-15T16:14:15.116" v="8204"/>
          <ac:cxnSpMkLst>
            <pc:docMk/>
            <pc:sldMk cId="2154405015" sldId="276"/>
            <ac:cxnSpMk id="93" creationId="{02A50D53-64F5-0C8F-ED30-37AC1BCABAAD}"/>
          </ac:cxnSpMkLst>
        </pc:cxnChg>
        <pc:cxnChg chg="mod">
          <ac:chgData name="Kulinich Bohdan" userId="48e65c9f34e137d0" providerId="LiveId" clId="{9EC74837-C82B-D047-9A7B-585242D3D98D}" dt="2023-07-15T16:14:15.116" v="8204"/>
          <ac:cxnSpMkLst>
            <pc:docMk/>
            <pc:sldMk cId="2154405015" sldId="276"/>
            <ac:cxnSpMk id="100" creationId="{E691983F-4F30-DAA5-0D92-1D93EFB7D8D2}"/>
          </ac:cxnSpMkLst>
        </pc:cxnChg>
        <pc:cxnChg chg="mod">
          <ac:chgData name="Kulinich Bohdan" userId="48e65c9f34e137d0" providerId="LiveId" clId="{9EC74837-C82B-D047-9A7B-585242D3D98D}" dt="2023-07-15T16:14:15.116" v="8204"/>
          <ac:cxnSpMkLst>
            <pc:docMk/>
            <pc:sldMk cId="2154405015" sldId="276"/>
            <ac:cxnSpMk id="104" creationId="{15B8A345-B4A9-B675-D927-C6826FDEAF59}"/>
          </ac:cxnSpMkLst>
        </pc:cxnChg>
        <pc:cxnChg chg="mod">
          <ac:chgData name="Kulinich Bohdan" userId="48e65c9f34e137d0" providerId="LiveId" clId="{9EC74837-C82B-D047-9A7B-585242D3D98D}" dt="2023-07-15T16:14:15.116" v="8204"/>
          <ac:cxnSpMkLst>
            <pc:docMk/>
            <pc:sldMk cId="2154405015" sldId="276"/>
            <ac:cxnSpMk id="126" creationId="{8C107729-E641-D544-580D-C541E5FF456D}"/>
          </ac:cxnSpMkLst>
        </pc:cxnChg>
        <pc:cxnChg chg="mod">
          <ac:chgData name="Kulinich Bohdan" userId="48e65c9f34e137d0" providerId="LiveId" clId="{9EC74837-C82B-D047-9A7B-585242D3D98D}" dt="2023-07-15T16:14:38.248" v="8208"/>
          <ac:cxnSpMkLst>
            <pc:docMk/>
            <pc:sldMk cId="2154405015" sldId="276"/>
            <ac:cxnSpMk id="129" creationId="{5456D04A-BE3A-B022-0422-F8E7BB177893}"/>
          </ac:cxnSpMkLst>
        </pc:cxnChg>
        <pc:cxnChg chg="mod">
          <ac:chgData name="Kulinich Bohdan" userId="48e65c9f34e137d0" providerId="LiveId" clId="{9EC74837-C82B-D047-9A7B-585242D3D98D}" dt="2023-07-15T16:14:38.248" v="8208"/>
          <ac:cxnSpMkLst>
            <pc:docMk/>
            <pc:sldMk cId="2154405015" sldId="276"/>
            <ac:cxnSpMk id="130" creationId="{28169EE4-21A2-A4BC-3A98-0352A356593F}"/>
          </ac:cxnSpMkLst>
        </pc:cxnChg>
        <pc:cxnChg chg="mod">
          <ac:chgData name="Kulinich Bohdan" userId="48e65c9f34e137d0" providerId="LiveId" clId="{9EC74837-C82B-D047-9A7B-585242D3D98D}" dt="2023-07-15T16:14:38.248" v="8208"/>
          <ac:cxnSpMkLst>
            <pc:docMk/>
            <pc:sldMk cId="2154405015" sldId="276"/>
            <ac:cxnSpMk id="132" creationId="{7883DC97-6893-503A-2803-FF89C7EED1EB}"/>
          </ac:cxnSpMkLst>
        </pc:cxnChg>
        <pc:cxnChg chg="mod">
          <ac:chgData name="Kulinich Bohdan" userId="48e65c9f34e137d0" providerId="LiveId" clId="{9EC74837-C82B-D047-9A7B-585242D3D98D}" dt="2023-07-15T16:14:38.248" v="8208"/>
          <ac:cxnSpMkLst>
            <pc:docMk/>
            <pc:sldMk cId="2154405015" sldId="276"/>
            <ac:cxnSpMk id="133" creationId="{08930912-1345-6CE1-83BA-B71D122A022F}"/>
          </ac:cxnSpMkLst>
        </pc:cxnChg>
        <pc:cxnChg chg="mod">
          <ac:chgData name="Kulinich Bohdan" userId="48e65c9f34e137d0" providerId="LiveId" clId="{9EC74837-C82B-D047-9A7B-585242D3D98D}" dt="2023-07-15T16:15:01.603" v="8217"/>
          <ac:cxnSpMkLst>
            <pc:docMk/>
            <pc:sldMk cId="2154405015" sldId="276"/>
            <ac:cxnSpMk id="136" creationId="{CB6A5CFD-D0E5-FE52-B6CD-C786BADAF8AC}"/>
          </ac:cxnSpMkLst>
        </pc:cxnChg>
        <pc:cxnChg chg="mod">
          <ac:chgData name="Kulinich Bohdan" userId="48e65c9f34e137d0" providerId="LiveId" clId="{9EC74837-C82B-D047-9A7B-585242D3D98D}" dt="2023-07-15T16:15:01.603" v="8217"/>
          <ac:cxnSpMkLst>
            <pc:docMk/>
            <pc:sldMk cId="2154405015" sldId="276"/>
            <ac:cxnSpMk id="137" creationId="{D75D5A5D-D0C2-9A9D-4E16-BF9599307D68}"/>
          </ac:cxnSpMkLst>
        </pc:cxnChg>
        <pc:cxnChg chg="mod">
          <ac:chgData name="Kulinich Bohdan" userId="48e65c9f34e137d0" providerId="LiveId" clId="{9EC74837-C82B-D047-9A7B-585242D3D98D}" dt="2023-07-15T16:15:01.603" v="8217"/>
          <ac:cxnSpMkLst>
            <pc:docMk/>
            <pc:sldMk cId="2154405015" sldId="276"/>
            <ac:cxnSpMk id="139" creationId="{05F5760A-68EE-21DF-5795-3BBCCB6AE18C}"/>
          </ac:cxnSpMkLst>
        </pc:cxnChg>
        <pc:cxnChg chg="mod">
          <ac:chgData name="Kulinich Bohdan" userId="48e65c9f34e137d0" providerId="LiveId" clId="{9EC74837-C82B-D047-9A7B-585242D3D98D}" dt="2023-07-15T16:15:01.603" v="8217"/>
          <ac:cxnSpMkLst>
            <pc:docMk/>
            <pc:sldMk cId="2154405015" sldId="276"/>
            <ac:cxnSpMk id="140" creationId="{429F55CA-4B30-35F5-AA43-3F19ECDCA22F}"/>
          </ac:cxnSpMkLst>
        </pc:cxnChg>
      </pc:sldChg>
      <pc:sldChg chg="addSp delSp modSp mod setBg addAnim delAnim modAnim">
        <pc:chgData name="Kulinich Bohdan" userId="48e65c9f34e137d0" providerId="LiveId" clId="{9EC74837-C82B-D047-9A7B-585242D3D98D}" dt="2023-07-15T17:41:28.644" v="9496"/>
        <pc:sldMkLst>
          <pc:docMk/>
          <pc:sldMk cId="288857224" sldId="277"/>
        </pc:sldMkLst>
        <pc:spChg chg="mod">
          <ac:chgData name="Kulinich Bohdan" userId="48e65c9f34e137d0" providerId="LiveId" clId="{9EC74837-C82B-D047-9A7B-585242D3D98D}" dt="2023-07-15T16:25:37.262" v="8389" actId="14100"/>
          <ac:spMkLst>
            <pc:docMk/>
            <pc:sldMk cId="288857224" sldId="277"/>
            <ac:spMk id="3" creationId="{18F97096-E007-F3CD-BBD3-3191C72BF316}"/>
          </ac:spMkLst>
        </pc:spChg>
        <pc:spChg chg="add mod">
          <ac:chgData name="Kulinich Bohdan" userId="48e65c9f34e137d0" providerId="LiveId" clId="{9EC74837-C82B-D047-9A7B-585242D3D98D}" dt="2023-07-15T17:24:41.839" v="8875" actId="1076"/>
          <ac:spMkLst>
            <pc:docMk/>
            <pc:sldMk cId="288857224" sldId="277"/>
            <ac:spMk id="5" creationId="{E8CB81BA-3C14-80BE-1D48-899744613A2D}"/>
          </ac:spMkLst>
        </pc:spChg>
        <pc:spChg chg="add mod">
          <ac:chgData name="Kulinich Bohdan" userId="48e65c9f34e137d0" providerId="LiveId" clId="{9EC74837-C82B-D047-9A7B-585242D3D98D}" dt="2023-07-15T17:25:11.485" v="8881" actId="14100"/>
          <ac:spMkLst>
            <pc:docMk/>
            <pc:sldMk cId="288857224" sldId="277"/>
            <ac:spMk id="6" creationId="{59AD1122-BC2E-30A8-F2EC-55EB4E16D965}"/>
          </ac:spMkLst>
        </pc:spChg>
        <pc:spChg chg="add mod">
          <ac:chgData name="Kulinich Bohdan" userId="48e65c9f34e137d0" providerId="LiveId" clId="{9EC74837-C82B-D047-9A7B-585242D3D98D}" dt="2023-07-15T17:27:03.120" v="8894" actId="1076"/>
          <ac:spMkLst>
            <pc:docMk/>
            <pc:sldMk cId="288857224" sldId="277"/>
            <ac:spMk id="26" creationId="{D1A7907F-6CCC-A2D3-E130-666AC0BE58BE}"/>
          </ac:spMkLst>
        </pc:spChg>
        <pc:spChg chg="add mod">
          <ac:chgData name="Kulinich Bohdan" userId="48e65c9f34e137d0" providerId="LiveId" clId="{9EC74837-C82B-D047-9A7B-585242D3D98D}" dt="2023-07-15T17:27:03.120" v="8894" actId="1076"/>
          <ac:spMkLst>
            <pc:docMk/>
            <pc:sldMk cId="288857224" sldId="277"/>
            <ac:spMk id="27" creationId="{4481A6B9-770A-6F99-9F01-F48F04BF27DB}"/>
          </ac:spMkLst>
        </pc:spChg>
        <pc:spChg chg="add mod">
          <ac:chgData name="Kulinich Bohdan" userId="48e65c9f34e137d0" providerId="LiveId" clId="{9EC74837-C82B-D047-9A7B-585242D3D98D}" dt="2023-07-15T17:27:10.159" v="8895" actId="1076"/>
          <ac:spMkLst>
            <pc:docMk/>
            <pc:sldMk cId="288857224" sldId="277"/>
            <ac:spMk id="29" creationId="{1B014F15-74FC-5849-5A20-5BEC1DE7A42E}"/>
          </ac:spMkLst>
        </pc:spChg>
        <pc:spChg chg="add mod">
          <ac:chgData name="Kulinich Bohdan" userId="48e65c9f34e137d0" providerId="LiveId" clId="{9EC74837-C82B-D047-9A7B-585242D3D98D}" dt="2023-07-15T17:27:10.159" v="8895" actId="1076"/>
          <ac:spMkLst>
            <pc:docMk/>
            <pc:sldMk cId="288857224" sldId="277"/>
            <ac:spMk id="30" creationId="{D3522931-0A5D-52D1-AE36-0A6EEE976ADC}"/>
          </ac:spMkLst>
        </pc:spChg>
        <pc:spChg chg="add del">
          <ac:chgData name="Kulinich Bohdan" userId="48e65c9f34e137d0" providerId="LiveId" clId="{9EC74837-C82B-D047-9A7B-585242D3D98D}" dt="2023-07-15T17:11:46.431" v="8518" actId="478"/>
          <ac:spMkLst>
            <pc:docMk/>
            <pc:sldMk cId="288857224" sldId="277"/>
            <ac:spMk id="153" creationId="{027D9FFC-120C-7CA6-8C0D-F0539F67E751}"/>
          </ac:spMkLst>
        </pc:spChg>
        <pc:grpChg chg="del">
          <ac:chgData name="Kulinich Bohdan" userId="48e65c9f34e137d0" providerId="LiveId" clId="{9EC74837-C82B-D047-9A7B-585242D3D98D}" dt="2023-07-15T17:11:49.847" v="8519" actId="478"/>
          <ac:grpSpMkLst>
            <pc:docMk/>
            <pc:sldMk cId="288857224" sldId="277"/>
            <ac:grpSpMk id="154" creationId="{4AD49298-C324-A63B-2C0D-4F029BF8B4BB}"/>
          </ac:grpSpMkLst>
        </pc:grpChg>
        <pc:cxnChg chg="add mod">
          <ac:chgData name="Kulinich Bohdan" userId="48e65c9f34e137d0" providerId="LiveId" clId="{9EC74837-C82B-D047-9A7B-585242D3D98D}" dt="2023-07-15T17:24:45.730" v="8876" actId="1076"/>
          <ac:cxnSpMkLst>
            <pc:docMk/>
            <pc:sldMk cId="288857224" sldId="277"/>
            <ac:cxnSpMk id="7" creationId="{EFC1F4A3-1E47-ACF2-F231-723150E53093}"/>
          </ac:cxnSpMkLst>
        </pc:cxnChg>
        <pc:cxnChg chg="add del mod">
          <ac:chgData name="Kulinich Bohdan" userId="48e65c9f34e137d0" providerId="LiveId" clId="{9EC74837-C82B-D047-9A7B-585242D3D98D}" dt="2023-07-15T17:13:50.996" v="8522" actId="478"/>
          <ac:cxnSpMkLst>
            <pc:docMk/>
            <pc:sldMk cId="288857224" sldId="277"/>
            <ac:cxnSpMk id="8" creationId="{36F41CB2-AEA1-161C-F1CB-9F272E0916BE}"/>
          </ac:cxnSpMkLst>
        </pc:cxnChg>
        <pc:cxnChg chg="add mod">
          <ac:chgData name="Kulinich Bohdan" userId="48e65c9f34e137d0" providerId="LiveId" clId="{9EC74837-C82B-D047-9A7B-585242D3D98D}" dt="2023-07-15T17:24:45.730" v="8876" actId="1076"/>
          <ac:cxnSpMkLst>
            <pc:docMk/>
            <pc:sldMk cId="288857224" sldId="277"/>
            <ac:cxnSpMk id="9" creationId="{C4A9C904-D179-AD32-6DE7-E681F2A46294}"/>
          </ac:cxnSpMkLst>
        </pc:cxnChg>
        <pc:cxnChg chg="add del mod">
          <ac:chgData name="Kulinich Bohdan" userId="48e65c9f34e137d0" providerId="LiveId" clId="{9EC74837-C82B-D047-9A7B-585242D3D98D}" dt="2023-07-15T17:13:50.996" v="8522" actId="478"/>
          <ac:cxnSpMkLst>
            <pc:docMk/>
            <pc:sldMk cId="288857224" sldId="277"/>
            <ac:cxnSpMk id="10" creationId="{3ADB550C-D896-A857-4734-0B701B0C201C}"/>
          </ac:cxnSpMkLst>
        </pc:cxnChg>
        <pc:cxnChg chg="add mod">
          <ac:chgData name="Kulinich Bohdan" userId="48e65c9f34e137d0" providerId="LiveId" clId="{9EC74837-C82B-D047-9A7B-585242D3D98D}" dt="2023-07-15T17:24:45.730" v="8876" actId="1076"/>
          <ac:cxnSpMkLst>
            <pc:docMk/>
            <pc:sldMk cId="288857224" sldId="277"/>
            <ac:cxnSpMk id="14" creationId="{07993863-69AE-E690-5D0E-4951C8E12E9B}"/>
          </ac:cxnSpMkLst>
        </pc:cxnChg>
        <pc:cxnChg chg="add mod">
          <ac:chgData name="Kulinich Bohdan" userId="48e65c9f34e137d0" providerId="LiveId" clId="{9EC74837-C82B-D047-9A7B-585242D3D98D}" dt="2023-07-15T17:26:29.968" v="8890" actId="1076"/>
          <ac:cxnSpMkLst>
            <pc:docMk/>
            <pc:sldMk cId="288857224" sldId="277"/>
            <ac:cxnSpMk id="15" creationId="{365967C0-ACDB-246A-1351-2C1E2EA56F86}"/>
          </ac:cxnSpMkLst>
        </pc:cxnChg>
        <pc:cxnChg chg="add mod">
          <ac:chgData name="Kulinich Bohdan" userId="48e65c9f34e137d0" providerId="LiveId" clId="{9EC74837-C82B-D047-9A7B-585242D3D98D}" dt="2023-07-15T17:24:45.730" v="8876" actId="1076"/>
          <ac:cxnSpMkLst>
            <pc:docMk/>
            <pc:sldMk cId="288857224" sldId="277"/>
            <ac:cxnSpMk id="16" creationId="{DE897381-A546-7662-C9C5-B8C2CF93FA34}"/>
          </ac:cxnSpMkLst>
        </pc:cxnChg>
        <pc:cxnChg chg="add mod">
          <ac:chgData name="Kulinich Bohdan" userId="48e65c9f34e137d0" providerId="LiveId" clId="{9EC74837-C82B-D047-9A7B-585242D3D98D}" dt="2023-07-15T17:24:45.730" v="8876" actId="1076"/>
          <ac:cxnSpMkLst>
            <pc:docMk/>
            <pc:sldMk cId="288857224" sldId="277"/>
            <ac:cxnSpMk id="19" creationId="{09B1AB06-179A-2F19-E325-CD5817A6332F}"/>
          </ac:cxnSpMkLst>
        </pc:cxnChg>
        <pc:cxnChg chg="add mod">
          <ac:chgData name="Kulinich Bohdan" userId="48e65c9f34e137d0" providerId="LiveId" clId="{9EC74837-C82B-D047-9A7B-585242D3D98D}" dt="2023-07-15T17:24:45.730" v="8876" actId="1076"/>
          <ac:cxnSpMkLst>
            <pc:docMk/>
            <pc:sldMk cId="288857224" sldId="277"/>
            <ac:cxnSpMk id="20" creationId="{4DE13F81-CE4E-3BC9-CF01-205F284AC6EC}"/>
          </ac:cxnSpMkLst>
        </pc:cxnChg>
        <pc:cxnChg chg="add mod">
          <ac:chgData name="Kulinich Bohdan" userId="48e65c9f34e137d0" providerId="LiveId" clId="{9EC74837-C82B-D047-9A7B-585242D3D98D}" dt="2023-07-15T17:24:45.730" v="8876" actId="1076"/>
          <ac:cxnSpMkLst>
            <pc:docMk/>
            <pc:sldMk cId="288857224" sldId="277"/>
            <ac:cxnSpMk id="21" creationId="{5E8B2408-C7BF-F7E2-30FE-563D136A250D}"/>
          </ac:cxnSpMkLst>
        </pc:cxnChg>
        <pc:cxnChg chg="add mod">
          <ac:chgData name="Kulinich Bohdan" userId="48e65c9f34e137d0" providerId="LiveId" clId="{9EC74837-C82B-D047-9A7B-585242D3D98D}" dt="2023-07-15T17:24:45.730" v="8876" actId="1076"/>
          <ac:cxnSpMkLst>
            <pc:docMk/>
            <pc:sldMk cId="288857224" sldId="277"/>
            <ac:cxnSpMk id="22" creationId="{90D85CF8-E653-EBF3-9042-172ECEC11107}"/>
          </ac:cxnSpMkLst>
        </pc:cxnChg>
        <pc:cxnChg chg="add mod">
          <ac:chgData name="Kulinich Bohdan" userId="48e65c9f34e137d0" providerId="LiveId" clId="{9EC74837-C82B-D047-9A7B-585242D3D98D}" dt="2023-07-15T17:24:45.730" v="8876" actId="1076"/>
          <ac:cxnSpMkLst>
            <pc:docMk/>
            <pc:sldMk cId="288857224" sldId="277"/>
            <ac:cxnSpMk id="23" creationId="{1D749946-66AF-9EBA-D0E7-425F113C799E}"/>
          </ac:cxnSpMkLst>
        </pc:cxnChg>
        <pc:cxnChg chg="add mod">
          <ac:chgData name="Kulinich Bohdan" userId="48e65c9f34e137d0" providerId="LiveId" clId="{9EC74837-C82B-D047-9A7B-585242D3D98D}" dt="2023-07-15T17:24:45.730" v="8876" actId="1076"/>
          <ac:cxnSpMkLst>
            <pc:docMk/>
            <pc:sldMk cId="288857224" sldId="277"/>
            <ac:cxnSpMk id="24" creationId="{454502FD-DBB1-4E12-2B1E-564CE3A57CF8}"/>
          </ac:cxnSpMkLst>
        </pc:cxnChg>
        <pc:cxnChg chg="add mod">
          <ac:chgData name="Kulinich Bohdan" userId="48e65c9f34e137d0" providerId="LiveId" clId="{9EC74837-C82B-D047-9A7B-585242D3D98D}" dt="2023-07-15T17:24:45.730" v="8876" actId="1076"/>
          <ac:cxnSpMkLst>
            <pc:docMk/>
            <pc:sldMk cId="288857224" sldId="277"/>
            <ac:cxnSpMk id="25" creationId="{F37FAFC6-E0D7-6D52-B60F-099C7C943145}"/>
          </ac:cxnSpMkLst>
        </pc:cxnChg>
      </pc:sldChg>
      <pc:sldChg chg="modSp mod">
        <pc:chgData name="Kulinich Bohdan" userId="48e65c9f34e137d0" providerId="LiveId" clId="{9EC74837-C82B-D047-9A7B-585242D3D98D}" dt="2023-07-15T17:37:56.671" v="9420" actId="20577"/>
        <pc:sldMkLst>
          <pc:docMk/>
          <pc:sldMk cId="3892148844" sldId="278"/>
        </pc:sldMkLst>
        <pc:spChg chg="mod">
          <ac:chgData name="Kulinich Bohdan" userId="48e65c9f34e137d0" providerId="LiveId" clId="{9EC74837-C82B-D047-9A7B-585242D3D98D}" dt="2023-07-15T17:36:50.283" v="9283" actId="20577"/>
          <ac:spMkLst>
            <pc:docMk/>
            <pc:sldMk cId="3892148844" sldId="278"/>
            <ac:spMk id="3" creationId="{234CD62C-F205-9437-3850-51290BDE4670}"/>
          </ac:spMkLst>
        </pc:spChg>
        <pc:spChg chg="mod">
          <ac:chgData name="Kulinich Bohdan" userId="48e65c9f34e137d0" providerId="LiveId" clId="{9EC74837-C82B-D047-9A7B-585242D3D98D}" dt="2023-07-15T17:35:36.063" v="9051" actId="20577"/>
          <ac:spMkLst>
            <pc:docMk/>
            <pc:sldMk cId="3892148844" sldId="278"/>
            <ac:spMk id="4" creationId="{34F437E8-238B-51C0-E605-E75ADB868720}"/>
          </ac:spMkLst>
        </pc:spChg>
        <pc:spChg chg="mod">
          <ac:chgData name="Kulinich Bohdan" userId="48e65c9f34e137d0" providerId="LiveId" clId="{9EC74837-C82B-D047-9A7B-585242D3D98D}" dt="2023-07-15T17:37:42.689" v="9363" actId="20577"/>
          <ac:spMkLst>
            <pc:docMk/>
            <pc:sldMk cId="3892148844" sldId="278"/>
            <ac:spMk id="5" creationId="{92C53232-9882-342D-776F-AD12F5F1AB8B}"/>
          </ac:spMkLst>
        </pc:spChg>
        <pc:spChg chg="mod">
          <ac:chgData name="Kulinich Bohdan" userId="48e65c9f34e137d0" providerId="LiveId" clId="{9EC74837-C82B-D047-9A7B-585242D3D98D}" dt="2023-07-15T17:37:56.671" v="9420" actId="20577"/>
          <ac:spMkLst>
            <pc:docMk/>
            <pc:sldMk cId="3892148844" sldId="278"/>
            <ac:spMk id="6" creationId="{9115CC1E-3151-93CF-88AF-B37C824487A7}"/>
          </ac:spMkLst>
        </pc:spChg>
        <pc:spChg chg="mod">
          <ac:chgData name="Kulinich Bohdan" userId="48e65c9f34e137d0" providerId="LiveId" clId="{9EC74837-C82B-D047-9A7B-585242D3D98D}" dt="2023-07-15T17:36:54.462" v="9289" actId="20577"/>
          <ac:spMkLst>
            <pc:docMk/>
            <pc:sldMk cId="3892148844" sldId="278"/>
            <ac:spMk id="26" creationId="{95E4741B-7DBC-71A3-746B-F8391E708773}"/>
          </ac:spMkLst>
        </pc:spChg>
      </pc:sldChg>
      <pc:sldChg chg="addSp delSp modSp mod setBg delAnim modAnim">
        <pc:chgData name="Kulinich Bohdan" userId="48e65c9f34e137d0" providerId="LiveId" clId="{9EC74837-C82B-D047-9A7B-585242D3D98D}" dt="2023-07-15T17:41:28.644" v="9496"/>
        <pc:sldMkLst>
          <pc:docMk/>
          <pc:sldMk cId="2337633875" sldId="279"/>
        </pc:sldMkLst>
        <pc:spChg chg="add mod modVis">
          <ac:chgData name="Kulinich Bohdan" userId="48e65c9f34e137d0" providerId="LiveId" clId="{9EC74837-C82B-D047-9A7B-585242D3D98D}" dt="2023-07-15T13:31:11.761" v="7253" actId="14100"/>
          <ac:spMkLst>
            <pc:docMk/>
            <pc:sldMk cId="2337633875" sldId="279"/>
            <ac:spMk id="10" creationId="{2A69A852-A52F-2DEE-BF88-7FC187CD0908}"/>
          </ac:spMkLst>
        </pc:spChg>
        <pc:spChg chg="add mod">
          <ac:chgData name="Kulinich Bohdan" userId="48e65c9f34e137d0" providerId="LiveId" clId="{9EC74837-C82B-D047-9A7B-585242D3D98D}" dt="2023-07-15T13:31:32.118" v="7260" actId="14100"/>
          <ac:spMkLst>
            <pc:docMk/>
            <pc:sldMk cId="2337633875" sldId="279"/>
            <ac:spMk id="17" creationId="{4DF3A7FD-14D0-DF64-7606-0149C526B741}"/>
          </ac:spMkLst>
        </pc:spChg>
        <pc:spChg chg="del mod">
          <ac:chgData name="Kulinich Bohdan" userId="48e65c9f34e137d0" providerId="LiveId" clId="{9EC74837-C82B-D047-9A7B-585242D3D98D}" dt="2023-07-15T13:31:42.560" v="7263" actId="478"/>
          <ac:spMkLst>
            <pc:docMk/>
            <pc:sldMk cId="2337633875" sldId="279"/>
            <ac:spMk id="26" creationId="{BA3B808B-971A-EFB3-7854-CFD6E901ED34}"/>
          </ac:spMkLst>
        </pc:spChg>
        <pc:spChg chg="mod">
          <ac:chgData name="Kulinich Bohdan" userId="48e65c9f34e137d0" providerId="LiveId" clId="{9EC74837-C82B-D047-9A7B-585242D3D98D}" dt="2023-07-15T13:34:22.933" v="7287" actId="20577"/>
          <ac:spMkLst>
            <pc:docMk/>
            <pc:sldMk cId="2337633875" sldId="279"/>
            <ac:spMk id="27" creationId="{E67A7F80-A134-10A5-CD7C-3548C8EB3E6C}"/>
          </ac:spMkLst>
        </pc:spChg>
        <pc:spChg chg="del mod">
          <ac:chgData name="Kulinich Bohdan" userId="48e65c9f34e137d0" providerId="LiveId" clId="{9EC74837-C82B-D047-9A7B-585242D3D98D}" dt="2023-07-15T13:31:42.560" v="7263" actId="478"/>
          <ac:spMkLst>
            <pc:docMk/>
            <pc:sldMk cId="2337633875" sldId="279"/>
            <ac:spMk id="28" creationId="{7EC94D1C-8F3F-32A7-E831-2C5E123621C8}"/>
          </ac:spMkLst>
        </pc:spChg>
        <pc:spChg chg="del mod">
          <ac:chgData name="Kulinich Bohdan" userId="48e65c9f34e137d0" providerId="LiveId" clId="{9EC74837-C82B-D047-9A7B-585242D3D98D}" dt="2023-07-15T13:31:42.560" v="7263" actId="478"/>
          <ac:spMkLst>
            <pc:docMk/>
            <pc:sldMk cId="2337633875" sldId="279"/>
            <ac:spMk id="29" creationId="{B1170284-7712-19CA-47F9-2ED09BAA9335}"/>
          </ac:spMkLst>
        </pc:spChg>
        <pc:spChg chg="del mod">
          <ac:chgData name="Kulinich Bohdan" userId="48e65c9f34e137d0" providerId="LiveId" clId="{9EC74837-C82B-D047-9A7B-585242D3D98D}" dt="2023-07-15T13:31:42.560" v="7263" actId="478"/>
          <ac:spMkLst>
            <pc:docMk/>
            <pc:sldMk cId="2337633875" sldId="279"/>
            <ac:spMk id="30" creationId="{24FC20DA-0C2C-66D5-A862-06552433AA5E}"/>
          </ac:spMkLst>
        </pc:spChg>
        <pc:spChg chg="del mod">
          <ac:chgData name="Kulinich Bohdan" userId="48e65c9f34e137d0" providerId="LiveId" clId="{9EC74837-C82B-D047-9A7B-585242D3D98D}" dt="2023-07-15T13:31:42.560" v="7263" actId="478"/>
          <ac:spMkLst>
            <pc:docMk/>
            <pc:sldMk cId="2337633875" sldId="279"/>
            <ac:spMk id="31" creationId="{7C7B353D-46AB-4698-4F34-2B7C7476D3C0}"/>
          </ac:spMkLst>
        </pc:spChg>
        <pc:spChg chg="del mod">
          <ac:chgData name="Kulinich Bohdan" userId="48e65c9f34e137d0" providerId="LiveId" clId="{9EC74837-C82B-D047-9A7B-585242D3D98D}" dt="2023-07-15T13:31:42.560" v="7263" actId="478"/>
          <ac:spMkLst>
            <pc:docMk/>
            <pc:sldMk cId="2337633875" sldId="279"/>
            <ac:spMk id="32" creationId="{FA91F6D8-111D-ACD3-3E43-B0B705D3786E}"/>
          </ac:spMkLst>
        </pc:spChg>
        <pc:spChg chg="del mod">
          <ac:chgData name="Kulinich Bohdan" userId="48e65c9f34e137d0" providerId="LiveId" clId="{9EC74837-C82B-D047-9A7B-585242D3D98D}" dt="2023-07-15T13:31:42.560" v="7263" actId="478"/>
          <ac:spMkLst>
            <pc:docMk/>
            <pc:sldMk cId="2337633875" sldId="279"/>
            <ac:spMk id="33" creationId="{FB460C37-AAD3-2A9A-6BE3-B503DE1EADD6}"/>
          </ac:spMkLst>
        </pc:spChg>
        <pc:spChg chg="del">
          <ac:chgData name="Kulinich Bohdan" userId="48e65c9f34e137d0" providerId="LiveId" clId="{9EC74837-C82B-D047-9A7B-585242D3D98D}" dt="2023-07-15T13:29:33.737" v="7191" actId="478"/>
          <ac:spMkLst>
            <pc:docMk/>
            <pc:sldMk cId="2337633875" sldId="279"/>
            <ac:spMk id="35" creationId="{23B04AA2-CF9C-A9F2-15FD-FAC94185C9AB}"/>
          </ac:spMkLst>
        </pc:spChg>
        <pc:spChg chg="del mod">
          <ac:chgData name="Kulinich Bohdan" userId="48e65c9f34e137d0" providerId="LiveId" clId="{9EC74837-C82B-D047-9A7B-585242D3D98D}" dt="2023-07-15T13:29:33.737" v="7191" actId="478"/>
          <ac:spMkLst>
            <pc:docMk/>
            <pc:sldMk cId="2337633875" sldId="279"/>
            <ac:spMk id="39" creationId="{765143D1-BC36-18DB-D90E-C9B3891E92C0}"/>
          </ac:spMkLst>
        </pc:spChg>
        <pc:spChg chg="del">
          <ac:chgData name="Kulinich Bohdan" userId="48e65c9f34e137d0" providerId="LiveId" clId="{9EC74837-C82B-D047-9A7B-585242D3D98D}" dt="2023-07-15T13:29:33.737" v="7191" actId="478"/>
          <ac:spMkLst>
            <pc:docMk/>
            <pc:sldMk cId="2337633875" sldId="279"/>
            <ac:spMk id="40" creationId="{00049732-25D6-F66C-668E-52C509A51682}"/>
          </ac:spMkLst>
        </pc:spChg>
        <pc:spChg chg="del mod">
          <ac:chgData name="Kulinich Bohdan" userId="48e65c9f34e137d0" providerId="LiveId" clId="{9EC74837-C82B-D047-9A7B-585242D3D98D}" dt="2023-07-15T13:29:33.737" v="7191" actId="478"/>
          <ac:spMkLst>
            <pc:docMk/>
            <pc:sldMk cId="2337633875" sldId="279"/>
            <ac:spMk id="41" creationId="{C1731E4A-90DF-F13E-5A5F-A80DA7AFD28B}"/>
          </ac:spMkLst>
        </pc:spChg>
        <pc:spChg chg="del">
          <ac:chgData name="Kulinich Bohdan" userId="48e65c9f34e137d0" providerId="LiveId" clId="{9EC74837-C82B-D047-9A7B-585242D3D98D}" dt="2023-07-15T13:29:33.737" v="7191" actId="478"/>
          <ac:spMkLst>
            <pc:docMk/>
            <pc:sldMk cId="2337633875" sldId="279"/>
            <ac:spMk id="42" creationId="{87915498-E7C5-5AC4-1626-A53125AE76DF}"/>
          </ac:spMkLst>
        </pc:spChg>
        <pc:spChg chg="del mod">
          <ac:chgData name="Kulinich Bohdan" userId="48e65c9f34e137d0" providerId="LiveId" clId="{9EC74837-C82B-D047-9A7B-585242D3D98D}" dt="2023-07-15T13:29:33.737" v="7191" actId="478"/>
          <ac:spMkLst>
            <pc:docMk/>
            <pc:sldMk cId="2337633875" sldId="279"/>
            <ac:spMk id="43" creationId="{15751BB4-EF6F-E1BC-7DA5-6BE59725786B}"/>
          </ac:spMkLst>
        </pc:spChg>
        <pc:spChg chg="del">
          <ac:chgData name="Kulinich Bohdan" userId="48e65c9f34e137d0" providerId="LiveId" clId="{9EC74837-C82B-D047-9A7B-585242D3D98D}" dt="2023-07-15T13:29:18.848" v="7186" actId="478"/>
          <ac:spMkLst>
            <pc:docMk/>
            <pc:sldMk cId="2337633875" sldId="279"/>
            <ac:spMk id="50" creationId="{6ACC7EA4-EA71-0193-0F26-D68C37831826}"/>
          </ac:spMkLst>
        </pc:spChg>
        <pc:spChg chg="add mod">
          <ac:chgData name="Kulinich Bohdan" userId="48e65c9f34e137d0" providerId="LiveId" clId="{9EC74837-C82B-D047-9A7B-585242D3D98D}" dt="2023-07-15T13:37:42.222" v="7348" actId="1076"/>
          <ac:spMkLst>
            <pc:docMk/>
            <pc:sldMk cId="2337633875" sldId="279"/>
            <ac:spMk id="63" creationId="{F78AFECF-69C2-124C-939C-1648364D3793}"/>
          </ac:spMkLst>
        </pc:spChg>
        <pc:spChg chg="add mod">
          <ac:chgData name="Kulinich Bohdan" userId="48e65c9f34e137d0" providerId="LiveId" clId="{9EC74837-C82B-D047-9A7B-585242D3D98D}" dt="2023-07-15T13:39:13.103" v="7366" actId="1037"/>
          <ac:spMkLst>
            <pc:docMk/>
            <pc:sldMk cId="2337633875" sldId="279"/>
            <ac:spMk id="65" creationId="{A3B7D540-DC8E-1075-2DFC-265EA88DB427}"/>
          </ac:spMkLst>
        </pc:spChg>
        <pc:spChg chg="add mod">
          <ac:chgData name="Kulinich Bohdan" userId="48e65c9f34e137d0" providerId="LiveId" clId="{9EC74837-C82B-D047-9A7B-585242D3D98D}" dt="2023-07-15T13:34:34.719" v="7293" actId="20577"/>
          <ac:spMkLst>
            <pc:docMk/>
            <pc:sldMk cId="2337633875" sldId="279"/>
            <ac:spMk id="66" creationId="{28D7257B-F778-B34D-E06F-BBAA9B582C2E}"/>
          </ac:spMkLst>
        </pc:spChg>
        <pc:spChg chg="add mod">
          <ac:chgData name="Kulinich Bohdan" userId="48e65c9f34e137d0" providerId="LiveId" clId="{9EC74837-C82B-D047-9A7B-585242D3D98D}" dt="2023-07-15T13:41:14.565" v="7406" actId="20577"/>
          <ac:spMkLst>
            <pc:docMk/>
            <pc:sldMk cId="2337633875" sldId="279"/>
            <ac:spMk id="89" creationId="{60EE230A-B63C-6584-D2F8-462F6EE4AB85}"/>
          </ac:spMkLst>
        </pc:spChg>
        <pc:spChg chg="add mod">
          <ac:chgData name="Kulinich Bohdan" userId="48e65c9f34e137d0" providerId="LiveId" clId="{9EC74837-C82B-D047-9A7B-585242D3D98D}" dt="2023-07-15T13:40:52.560" v="7398" actId="20577"/>
          <ac:spMkLst>
            <pc:docMk/>
            <pc:sldMk cId="2337633875" sldId="279"/>
            <ac:spMk id="101" creationId="{DA967805-BDDB-F37A-1AB9-35DEEB17ED52}"/>
          </ac:spMkLst>
        </pc:spChg>
        <pc:spChg chg="add mod">
          <ac:chgData name="Kulinich Bohdan" userId="48e65c9f34e137d0" providerId="LiveId" clId="{9EC74837-C82B-D047-9A7B-585242D3D98D}" dt="2023-07-15T13:40:59.502" v="7401" actId="20577"/>
          <ac:spMkLst>
            <pc:docMk/>
            <pc:sldMk cId="2337633875" sldId="279"/>
            <ac:spMk id="102" creationId="{1AC85888-516C-FC71-45C7-F56E011F9A84}"/>
          </ac:spMkLst>
        </pc:spChg>
        <pc:spChg chg="add mod">
          <ac:chgData name="Kulinich Bohdan" userId="48e65c9f34e137d0" providerId="LiveId" clId="{9EC74837-C82B-D047-9A7B-585242D3D98D}" dt="2023-07-15T14:56:55.883" v="7481" actId="1076"/>
          <ac:spMkLst>
            <pc:docMk/>
            <pc:sldMk cId="2337633875" sldId="279"/>
            <ac:spMk id="103" creationId="{67242CC0-68B3-A24D-D546-6EB6AE9C6B3B}"/>
          </ac:spMkLst>
        </pc:spChg>
        <pc:spChg chg="add mod">
          <ac:chgData name="Kulinich Bohdan" userId="48e65c9f34e137d0" providerId="LiveId" clId="{9EC74837-C82B-D047-9A7B-585242D3D98D}" dt="2023-07-15T13:41:33.240" v="7415" actId="1037"/>
          <ac:spMkLst>
            <pc:docMk/>
            <pc:sldMk cId="2337633875" sldId="279"/>
            <ac:spMk id="104" creationId="{93728DCF-ED44-F857-7503-B51D7CC3BBB2}"/>
          </ac:spMkLst>
        </pc:spChg>
        <pc:spChg chg="add mod">
          <ac:chgData name="Kulinich Bohdan" userId="48e65c9f34e137d0" providerId="LiveId" clId="{9EC74837-C82B-D047-9A7B-585242D3D98D}" dt="2023-07-15T15:01:41.204" v="7652" actId="167"/>
          <ac:spMkLst>
            <pc:docMk/>
            <pc:sldMk cId="2337633875" sldId="279"/>
            <ac:spMk id="106" creationId="{E455DCF9-2633-B5F3-67BB-2DAB0B614778}"/>
          </ac:spMkLst>
        </pc:spChg>
        <pc:spChg chg="add mod">
          <ac:chgData name="Kulinich Bohdan" userId="48e65c9f34e137d0" providerId="LiveId" clId="{9EC74837-C82B-D047-9A7B-585242D3D98D}" dt="2023-07-15T15:01:41.204" v="7652" actId="167"/>
          <ac:spMkLst>
            <pc:docMk/>
            <pc:sldMk cId="2337633875" sldId="279"/>
            <ac:spMk id="107" creationId="{A19AD432-2439-38CA-5C56-B06E4ECCE14B}"/>
          </ac:spMkLst>
        </pc:spChg>
        <pc:spChg chg="add mod">
          <ac:chgData name="Kulinich Bohdan" userId="48e65c9f34e137d0" providerId="LiveId" clId="{9EC74837-C82B-D047-9A7B-585242D3D98D}" dt="2023-07-15T15:01:41.204" v="7652" actId="167"/>
          <ac:spMkLst>
            <pc:docMk/>
            <pc:sldMk cId="2337633875" sldId="279"/>
            <ac:spMk id="108" creationId="{BCF96A62-A274-567D-F600-43E4FA26837B}"/>
          </ac:spMkLst>
        </pc:spChg>
        <pc:spChg chg="add mod">
          <ac:chgData name="Kulinich Bohdan" userId="48e65c9f34e137d0" providerId="LiveId" clId="{9EC74837-C82B-D047-9A7B-585242D3D98D}" dt="2023-07-15T17:25:57.128" v="8885" actId="2085"/>
          <ac:spMkLst>
            <pc:docMk/>
            <pc:sldMk cId="2337633875" sldId="279"/>
            <ac:spMk id="109" creationId="{41D498B2-E0F1-6CAF-122E-7E9E087DCEC9}"/>
          </ac:spMkLst>
        </pc:spChg>
        <pc:spChg chg="add mod modVis">
          <ac:chgData name="Kulinich Bohdan" userId="48e65c9f34e137d0" providerId="LiveId" clId="{9EC74837-C82B-D047-9A7B-585242D3D98D}" dt="2023-07-15T17:25:58.271" v="8886" actId="14429"/>
          <ac:spMkLst>
            <pc:docMk/>
            <pc:sldMk cId="2337633875" sldId="279"/>
            <ac:spMk id="110" creationId="{DCFDC18E-CF9B-1C31-968E-7A5BA639E58E}"/>
          </ac:spMkLst>
        </pc:spChg>
        <pc:cxnChg chg="del mod">
          <ac:chgData name="Kulinich Bohdan" userId="48e65c9f34e137d0" providerId="LiveId" clId="{9EC74837-C82B-D047-9A7B-585242D3D98D}" dt="2023-07-15T13:31:42.560" v="7263" actId="478"/>
          <ac:cxnSpMkLst>
            <pc:docMk/>
            <pc:sldMk cId="2337633875" sldId="279"/>
            <ac:cxnSpMk id="2" creationId="{7BD23625-A9B2-3C38-038C-387E73D072BB}"/>
          </ac:cxnSpMkLst>
        </pc:cxnChg>
        <pc:cxnChg chg="del mod">
          <ac:chgData name="Kulinich Bohdan" userId="48e65c9f34e137d0" providerId="LiveId" clId="{9EC74837-C82B-D047-9A7B-585242D3D98D}" dt="2023-07-15T13:31:42.560" v="7263" actId="478"/>
          <ac:cxnSpMkLst>
            <pc:docMk/>
            <pc:sldMk cId="2337633875" sldId="279"/>
            <ac:cxnSpMk id="3" creationId="{0CE5F2C3-8FB8-16C6-7290-CE86A26ECD28}"/>
          </ac:cxnSpMkLst>
        </pc:cxnChg>
        <pc:cxnChg chg="del mod">
          <ac:chgData name="Kulinich Bohdan" userId="48e65c9f34e137d0" providerId="LiveId" clId="{9EC74837-C82B-D047-9A7B-585242D3D98D}" dt="2023-07-15T13:31:42.560" v="7263" actId="478"/>
          <ac:cxnSpMkLst>
            <pc:docMk/>
            <pc:sldMk cId="2337633875" sldId="279"/>
            <ac:cxnSpMk id="4" creationId="{8CCC6040-7A07-3216-79D2-2811D5300D99}"/>
          </ac:cxnSpMkLst>
        </pc:cxnChg>
        <pc:cxnChg chg="del mod">
          <ac:chgData name="Kulinich Bohdan" userId="48e65c9f34e137d0" providerId="LiveId" clId="{9EC74837-C82B-D047-9A7B-585242D3D98D}" dt="2023-07-15T13:31:42.560" v="7263" actId="478"/>
          <ac:cxnSpMkLst>
            <pc:docMk/>
            <pc:sldMk cId="2337633875" sldId="279"/>
            <ac:cxnSpMk id="7" creationId="{FDA5CAB1-ACC1-ABAB-7438-1D81D2560A71}"/>
          </ac:cxnSpMkLst>
        </pc:cxnChg>
        <pc:cxnChg chg="mod">
          <ac:chgData name="Kulinich Bohdan" userId="48e65c9f34e137d0" providerId="LiveId" clId="{9EC74837-C82B-D047-9A7B-585242D3D98D}" dt="2023-07-15T13:35:47.370" v="7314" actId="14100"/>
          <ac:cxnSpMkLst>
            <pc:docMk/>
            <pc:sldMk cId="2337633875" sldId="279"/>
            <ac:cxnSpMk id="8" creationId="{64B985DC-89C7-CC30-3EB2-542A79E94199}"/>
          </ac:cxnSpMkLst>
        </pc:cxnChg>
        <pc:cxnChg chg="del mod">
          <ac:chgData name="Kulinich Bohdan" userId="48e65c9f34e137d0" providerId="LiveId" clId="{9EC74837-C82B-D047-9A7B-585242D3D98D}" dt="2023-07-15T13:31:42.560" v="7263" actId="478"/>
          <ac:cxnSpMkLst>
            <pc:docMk/>
            <pc:sldMk cId="2337633875" sldId="279"/>
            <ac:cxnSpMk id="9" creationId="{E065D861-33C2-A5DE-4E14-8427C1F70B35}"/>
          </ac:cxnSpMkLst>
        </pc:cxnChg>
        <pc:cxnChg chg="del mod">
          <ac:chgData name="Kulinich Bohdan" userId="48e65c9f34e137d0" providerId="LiveId" clId="{9EC74837-C82B-D047-9A7B-585242D3D98D}" dt="2023-07-15T13:31:42.560" v="7263" actId="478"/>
          <ac:cxnSpMkLst>
            <pc:docMk/>
            <pc:sldMk cId="2337633875" sldId="279"/>
            <ac:cxnSpMk id="11" creationId="{7648C36A-9591-E864-A065-CBBD06D7B7DC}"/>
          </ac:cxnSpMkLst>
        </pc:cxnChg>
        <pc:cxnChg chg="del mod">
          <ac:chgData name="Kulinich Bohdan" userId="48e65c9f34e137d0" providerId="LiveId" clId="{9EC74837-C82B-D047-9A7B-585242D3D98D}" dt="2023-07-15T13:31:42.560" v="7263" actId="478"/>
          <ac:cxnSpMkLst>
            <pc:docMk/>
            <pc:sldMk cId="2337633875" sldId="279"/>
            <ac:cxnSpMk id="12" creationId="{9F238DBD-72F7-4956-DA28-DE7405BEB7F4}"/>
          </ac:cxnSpMkLst>
        </pc:cxnChg>
        <pc:cxnChg chg="del mod">
          <ac:chgData name="Kulinich Bohdan" userId="48e65c9f34e137d0" providerId="LiveId" clId="{9EC74837-C82B-D047-9A7B-585242D3D98D}" dt="2023-07-15T13:31:42.560" v="7263" actId="478"/>
          <ac:cxnSpMkLst>
            <pc:docMk/>
            <pc:sldMk cId="2337633875" sldId="279"/>
            <ac:cxnSpMk id="13" creationId="{7395448E-468E-37B7-B481-9B0DCCBB4EBA}"/>
          </ac:cxnSpMkLst>
        </pc:cxnChg>
        <pc:cxnChg chg="del mod">
          <ac:chgData name="Kulinich Bohdan" userId="48e65c9f34e137d0" providerId="LiveId" clId="{9EC74837-C82B-D047-9A7B-585242D3D98D}" dt="2023-07-15T13:31:42.560" v="7263" actId="478"/>
          <ac:cxnSpMkLst>
            <pc:docMk/>
            <pc:sldMk cId="2337633875" sldId="279"/>
            <ac:cxnSpMk id="14" creationId="{50ABB81E-AE8F-9F37-CCE8-DE923FDCCB2A}"/>
          </ac:cxnSpMkLst>
        </pc:cxnChg>
        <pc:cxnChg chg="del mod">
          <ac:chgData name="Kulinich Bohdan" userId="48e65c9f34e137d0" providerId="LiveId" clId="{9EC74837-C82B-D047-9A7B-585242D3D98D}" dt="2023-07-15T13:31:42.560" v="7263" actId="478"/>
          <ac:cxnSpMkLst>
            <pc:docMk/>
            <pc:sldMk cId="2337633875" sldId="279"/>
            <ac:cxnSpMk id="15" creationId="{0D60E705-37F3-C726-761E-22ACC78F8D7D}"/>
          </ac:cxnSpMkLst>
        </pc:cxnChg>
        <pc:cxnChg chg="del mod">
          <ac:chgData name="Kulinich Bohdan" userId="48e65c9f34e137d0" providerId="LiveId" clId="{9EC74837-C82B-D047-9A7B-585242D3D98D}" dt="2023-07-15T13:31:42.560" v="7263" actId="478"/>
          <ac:cxnSpMkLst>
            <pc:docMk/>
            <pc:sldMk cId="2337633875" sldId="279"/>
            <ac:cxnSpMk id="16" creationId="{95983BC3-BE3A-C8B6-627C-1297BE50784F}"/>
          </ac:cxnSpMkLst>
        </pc:cxnChg>
        <pc:cxnChg chg="add mod">
          <ac:chgData name="Kulinich Bohdan" userId="48e65c9f34e137d0" providerId="LiveId" clId="{9EC74837-C82B-D047-9A7B-585242D3D98D}" dt="2023-07-15T13:36:03.713" v="7318" actId="14100"/>
          <ac:cxnSpMkLst>
            <pc:docMk/>
            <pc:sldMk cId="2337633875" sldId="279"/>
            <ac:cxnSpMk id="19" creationId="{5F53FD3D-AEB2-64B7-EC9C-A06AE9A3BBDF}"/>
          </ac:cxnSpMkLst>
        </pc:cxnChg>
        <pc:cxnChg chg="add mod">
          <ac:chgData name="Kulinich Bohdan" userId="48e65c9f34e137d0" providerId="LiveId" clId="{9EC74837-C82B-D047-9A7B-585242D3D98D}" dt="2023-07-15T13:33:59.900" v="7280" actId="14100"/>
          <ac:cxnSpMkLst>
            <pc:docMk/>
            <pc:sldMk cId="2337633875" sldId="279"/>
            <ac:cxnSpMk id="23" creationId="{182FCA6B-9C85-A661-3DB1-9C0F7EE5B939}"/>
          </ac:cxnSpMkLst>
        </pc:cxnChg>
        <pc:cxnChg chg="add mod">
          <ac:chgData name="Kulinich Bohdan" userId="48e65c9f34e137d0" providerId="LiveId" clId="{9EC74837-C82B-D047-9A7B-585242D3D98D}" dt="2023-07-15T13:36:30.233" v="7325" actId="14100"/>
          <ac:cxnSpMkLst>
            <pc:docMk/>
            <pc:sldMk cId="2337633875" sldId="279"/>
            <ac:cxnSpMk id="34" creationId="{F75CBF95-4DF4-76A1-C5A1-576363857297}"/>
          </ac:cxnSpMkLst>
        </pc:cxnChg>
        <pc:cxnChg chg="add del mod">
          <ac:chgData name="Kulinich Bohdan" userId="48e65c9f34e137d0" providerId="LiveId" clId="{9EC74837-C82B-D047-9A7B-585242D3D98D}" dt="2023-07-15T13:36:06.471" v="7319" actId="478"/>
          <ac:cxnSpMkLst>
            <pc:docMk/>
            <pc:sldMk cId="2337633875" sldId="279"/>
            <ac:cxnSpMk id="69" creationId="{207D4C4B-0A74-DAF9-B3F6-BF4AA5D8FD71}"/>
          </ac:cxnSpMkLst>
        </pc:cxnChg>
        <pc:cxnChg chg="add del mod">
          <ac:chgData name="Kulinich Bohdan" userId="48e65c9f34e137d0" providerId="LiveId" clId="{9EC74837-C82B-D047-9A7B-585242D3D98D}" dt="2023-07-15T13:36:06.471" v="7319" actId="478"/>
          <ac:cxnSpMkLst>
            <pc:docMk/>
            <pc:sldMk cId="2337633875" sldId="279"/>
            <ac:cxnSpMk id="70" creationId="{F208FB37-EDAE-1732-5EAA-B48FEBA373A7}"/>
          </ac:cxnSpMkLst>
        </pc:cxnChg>
        <pc:cxnChg chg="add del mod">
          <ac:chgData name="Kulinich Bohdan" userId="48e65c9f34e137d0" providerId="LiveId" clId="{9EC74837-C82B-D047-9A7B-585242D3D98D}" dt="2023-07-15T13:36:08.736" v="7320" actId="478"/>
          <ac:cxnSpMkLst>
            <pc:docMk/>
            <pc:sldMk cId="2337633875" sldId="279"/>
            <ac:cxnSpMk id="71" creationId="{37DA500D-3B47-6A85-1F80-23883E1BBB5A}"/>
          </ac:cxnSpMkLst>
        </pc:cxnChg>
        <pc:cxnChg chg="add del mod">
          <ac:chgData name="Kulinich Bohdan" userId="48e65c9f34e137d0" providerId="LiveId" clId="{9EC74837-C82B-D047-9A7B-585242D3D98D}" dt="2023-07-15T13:39:45.450" v="7377" actId="478"/>
          <ac:cxnSpMkLst>
            <pc:docMk/>
            <pc:sldMk cId="2337633875" sldId="279"/>
            <ac:cxnSpMk id="84" creationId="{12CAC826-B6CF-2183-ABC3-6DB756BD1D67}"/>
          </ac:cxnSpMkLst>
        </pc:cxnChg>
        <pc:cxnChg chg="add del mod">
          <ac:chgData name="Kulinich Bohdan" userId="48e65c9f34e137d0" providerId="LiveId" clId="{9EC74837-C82B-D047-9A7B-585242D3D98D}" dt="2023-07-15T13:39:45.450" v="7377" actId="478"/>
          <ac:cxnSpMkLst>
            <pc:docMk/>
            <pc:sldMk cId="2337633875" sldId="279"/>
            <ac:cxnSpMk id="85" creationId="{BC63915C-C2FC-AD67-060D-31CA690ECF27}"/>
          </ac:cxnSpMkLst>
        </pc:cxnChg>
        <pc:cxnChg chg="add del mod">
          <ac:chgData name="Kulinich Bohdan" userId="48e65c9f34e137d0" providerId="LiveId" clId="{9EC74837-C82B-D047-9A7B-585242D3D98D}" dt="2023-07-15T13:39:37.006" v="7374" actId="478"/>
          <ac:cxnSpMkLst>
            <pc:docMk/>
            <pc:sldMk cId="2337633875" sldId="279"/>
            <ac:cxnSpMk id="86" creationId="{8509C395-E1A1-2125-4F1A-8502052AFC92}"/>
          </ac:cxnSpMkLst>
        </pc:cxnChg>
        <pc:cxnChg chg="add del mod">
          <ac:chgData name="Kulinich Bohdan" userId="48e65c9f34e137d0" providerId="LiveId" clId="{9EC74837-C82B-D047-9A7B-585242D3D98D}" dt="2023-07-15T13:39:38.461" v="7375" actId="478"/>
          <ac:cxnSpMkLst>
            <pc:docMk/>
            <pc:sldMk cId="2337633875" sldId="279"/>
            <ac:cxnSpMk id="87" creationId="{2E85E8C2-3796-7ECE-9EDE-7F79CF4CE5F2}"/>
          </ac:cxnSpMkLst>
        </pc:cxnChg>
        <pc:cxnChg chg="add mod">
          <ac:chgData name="Kulinich Bohdan" userId="48e65c9f34e137d0" providerId="LiveId" clId="{9EC74837-C82B-D047-9A7B-585242D3D98D}" dt="2023-07-15T13:38:49.772" v="7353" actId="208"/>
          <ac:cxnSpMkLst>
            <pc:docMk/>
            <pc:sldMk cId="2337633875" sldId="279"/>
            <ac:cxnSpMk id="88" creationId="{C813CCD5-97B4-B111-17FA-D3C3FCA5D610}"/>
          </ac:cxnSpMkLst>
        </pc:cxnChg>
        <pc:cxnChg chg="add mod modVis">
          <ac:chgData name="Kulinich Bohdan" userId="48e65c9f34e137d0" providerId="LiveId" clId="{9EC74837-C82B-D047-9A7B-585242D3D98D}" dt="2023-07-15T13:39:47.326" v="7378" actId="14429"/>
          <ac:cxnSpMkLst>
            <pc:docMk/>
            <pc:sldMk cId="2337633875" sldId="279"/>
            <ac:cxnSpMk id="90" creationId="{4460DD7F-8A46-581E-C9B0-C214D0DC5A1B}"/>
          </ac:cxnSpMkLst>
        </pc:cxnChg>
        <pc:cxnChg chg="add mod">
          <ac:chgData name="Kulinich Bohdan" userId="48e65c9f34e137d0" providerId="LiveId" clId="{9EC74837-C82B-D047-9A7B-585242D3D98D}" dt="2023-07-15T13:39:33.799" v="7373" actId="14100"/>
          <ac:cxnSpMkLst>
            <pc:docMk/>
            <pc:sldMk cId="2337633875" sldId="279"/>
            <ac:cxnSpMk id="92" creationId="{BF985590-23FA-D73F-61B0-D119ADF45C0C}"/>
          </ac:cxnSpMkLst>
        </pc:cxnChg>
        <pc:cxnChg chg="add mod">
          <ac:chgData name="Kulinich Bohdan" userId="48e65c9f34e137d0" providerId="LiveId" clId="{9EC74837-C82B-D047-9A7B-585242D3D98D}" dt="2023-07-15T13:40:08.761" v="7384" actId="14100"/>
          <ac:cxnSpMkLst>
            <pc:docMk/>
            <pc:sldMk cId="2337633875" sldId="279"/>
            <ac:cxnSpMk id="94" creationId="{F6B66B53-B71B-06AE-B2BF-F53AE00FFB70}"/>
          </ac:cxnSpMkLst>
        </pc:cxnChg>
        <pc:cxnChg chg="add mod">
          <ac:chgData name="Kulinich Bohdan" userId="48e65c9f34e137d0" providerId="LiveId" clId="{9EC74837-C82B-D047-9A7B-585242D3D98D}" dt="2023-07-15T13:40:26.949" v="7389" actId="14100"/>
          <ac:cxnSpMkLst>
            <pc:docMk/>
            <pc:sldMk cId="2337633875" sldId="279"/>
            <ac:cxnSpMk id="99" creationId="{9BA20D3B-01AC-3367-F2C8-65AA054EEBE6}"/>
          </ac:cxnSpMkLst>
        </pc:cxnChg>
        <pc:cxnChg chg="add mod">
          <ac:chgData name="Kulinich Bohdan" userId="48e65c9f34e137d0" providerId="LiveId" clId="{9EC74837-C82B-D047-9A7B-585242D3D98D}" dt="2023-07-15T15:01:41.204" v="7652" actId="167"/>
          <ac:cxnSpMkLst>
            <pc:docMk/>
            <pc:sldMk cId="2337633875" sldId="279"/>
            <ac:cxnSpMk id="105" creationId="{70B62650-0615-D97A-4D9A-2A41A0DB5FDC}"/>
          </ac:cxnSpMkLst>
        </pc:cxnChg>
      </pc:sldChg>
      <pc:sldChg chg="modSp">
        <pc:chgData name="Kulinich Bohdan" userId="48e65c9f34e137d0" providerId="LiveId" clId="{9EC74837-C82B-D047-9A7B-585242D3D98D}" dt="2023-07-16T11:36:21.835" v="9593" actId="20577"/>
        <pc:sldMkLst>
          <pc:docMk/>
          <pc:sldMk cId="945877188" sldId="280"/>
        </pc:sldMkLst>
        <pc:spChg chg="mod">
          <ac:chgData name="Kulinich Bohdan" userId="48e65c9f34e137d0" providerId="LiveId" clId="{9EC74837-C82B-D047-9A7B-585242D3D98D}" dt="2023-07-15T17:40:05.309" v="9492" actId="20577"/>
          <ac:spMkLst>
            <pc:docMk/>
            <pc:sldMk cId="945877188" sldId="280"/>
            <ac:spMk id="3" creationId="{98D91E90-AC73-5E6B-4E0C-248EE3206605}"/>
          </ac:spMkLst>
        </pc:spChg>
        <pc:spChg chg="mod">
          <ac:chgData name="Kulinich Bohdan" userId="48e65c9f34e137d0" providerId="LiveId" clId="{9EC74837-C82B-D047-9A7B-585242D3D98D}" dt="2023-07-16T11:36:21.835" v="9593" actId="20577"/>
          <ac:spMkLst>
            <pc:docMk/>
            <pc:sldMk cId="945877188" sldId="280"/>
            <ac:spMk id="6" creationId="{CE297869-1730-E86A-2F98-E78E984ACD7E}"/>
          </ac:spMkLst>
        </pc:spChg>
      </pc:sldChg>
      <pc:sldChg chg="modSp mod">
        <pc:chgData name="Kulinich Bohdan" userId="48e65c9f34e137d0" providerId="LiveId" clId="{9EC74837-C82B-D047-9A7B-585242D3D98D}" dt="2023-07-15T19:08:07.890" v="9546" actId="20577"/>
        <pc:sldMkLst>
          <pc:docMk/>
          <pc:sldMk cId="3313802318" sldId="284"/>
        </pc:sldMkLst>
        <pc:spChg chg="mod">
          <ac:chgData name="Kulinich Bohdan" userId="48e65c9f34e137d0" providerId="LiveId" clId="{9EC74837-C82B-D047-9A7B-585242D3D98D}" dt="2023-07-10T18:36:06.992" v="181" actId="20577"/>
          <ac:spMkLst>
            <pc:docMk/>
            <pc:sldMk cId="3313802318" sldId="284"/>
            <ac:spMk id="8" creationId="{A72FC8FB-3A05-9844-AD26-C5BDD3FA83E6}"/>
          </ac:spMkLst>
        </pc:spChg>
        <pc:spChg chg="mod">
          <ac:chgData name="Kulinich Bohdan" userId="48e65c9f34e137d0" providerId="LiveId" clId="{9EC74837-C82B-D047-9A7B-585242D3D98D}" dt="2023-07-15T19:08:07.890" v="9546" actId="20577"/>
          <ac:spMkLst>
            <pc:docMk/>
            <pc:sldMk cId="3313802318" sldId="284"/>
            <ac:spMk id="9" creationId="{F9E2848F-D8CB-91E3-A48E-5B3C81D71379}"/>
          </ac:spMkLst>
        </pc:spChg>
      </pc:sldChg>
      <pc:sldChg chg="addSp delSp modSp mod setBg delAnim modAnim">
        <pc:chgData name="Kulinich Bohdan" userId="48e65c9f34e137d0" providerId="LiveId" clId="{9EC74837-C82B-D047-9A7B-585242D3D98D}" dt="2023-07-11T10:53:01.535" v="745" actId="164"/>
        <pc:sldMkLst>
          <pc:docMk/>
          <pc:sldMk cId="830744207" sldId="291"/>
        </pc:sldMkLst>
        <pc:spChg chg="del">
          <ac:chgData name="Kulinich Bohdan" userId="48e65c9f34e137d0" providerId="LiveId" clId="{9EC74837-C82B-D047-9A7B-585242D3D98D}" dt="2023-07-10T18:34:48.887" v="98" actId="478"/>
          <ac:spMkLst>
            <pc:docMk/>
            <pc:sldMk cId="830744207" sldId="291"/>
            <ac:spMk id="2" creationId="{CBD24873-B8D4-44FC-2461-6DDB4583CEC0}"/>
          </ac:spMkLst>
        </pc:spChg>
        <pc:spChg chg="del">
          <ac:chgData name="Kulinich Bohdan" userId="48e65c9f34e137d0" providerId="LiveId" clId="{9EC74837-C82B-D047-9A7B-585242D3D98D}" dt="2023-07-10T18:34:48.887" v="98" actId="478"/>
          <ac:spMkLst>
            <pc:docMk/>
            <pc:sldMk cId="830744207" sldId="291"/>
            <ac:spMk id="4" creationId="{E9E35BFB-D228-ACF4-2BC0-99AF3F0961A2}"/>
          </ac:spMkLst>
        </pc:spChg>
        <pc:spChg chg="del">
          <ac:chgData name="Kulinich Bohdan" userId="48e65c9f34e137d0" providerId="LiveId" clId="{9EC74837-C82B-D047-9A7B-585242D3D98D}" dt="2023-07-10T18:34:48.887" v="98" actId="478"/>
          <ac:spMkLst>
            <pc:docMk/>
            <pc:sldMk cId="830744207" sldId="291"/>
            <ac:spMk id="5" creationId="{0762759C-4654-5A8F-F0AD-E39B59E41BA3}"/>
          </ac:spMkLst>
        </pc:spChg>
        <pc:spChg chg="del">
          <ac:chgData name="Kulinich Bohdan" userId="48e65c9f34e137d0" providerId="LiveId" clId="{9EC74837-C82B-D047-9A7B-585242D3D98D}" dt="2023-07-10T18:34:48.887" v="98" actId="478"/>
          <ac:spMkLst>
            <pc:docMk/>
            <pc:sldMk cId="830744207" sldId="291"/>
            <ac:spMk id="6" creationId="{17F638E6-879C-23CC-6A43-3857FCD14A28}"/>
          </ac:spMkLst>
        </pc:spChg>
        <pc:spChg chg="del">
          <ac:chgData name="Kulinich Bohdan" userId="48e65c9f34e137d0" providerId="LiveId" clId="{9EC74837-C82B-D047-9A7B-585242D3D98D}" dt="2023-07-10T18:34:48.887" v="98" actId="478"/>
          <ac:spMkLst>
            <pc:docMk/>
            <pc:sldMk cId="830744207" sldId="291"/>
            <ac:spMk id="7" creationId="{F197D1A0-116A-22BE-A825-B4604A3FD0FD}"/>
          </ac:spMkLst>
        </pc:spChg>
        <pc:spChg chg="del">
          <ac:chgData name="Kulinich Bohdan" userId="48e65c9f34e137d0" providerId="LiveId" clId="{9EC74837-C82B-D047-9A7B-585242D3D98D}" dt="2023-07-10T18:34:48.887" v="98" actId="478"/>
          <ac:spMkLst>
            <pc:docMk/>
            <pc:sldMk cId="830744207" sldId="291"/>
            <ac:spMk id="8" creationId="{90BF6156-5530-21EB-D0D5-70DD113E0AAB}"/>
          </ac:spMkLst>
        </pc:spChg>
        <pc:spChg chg="del">
          <ac:chgData name="Kulinich Bohdan" userId="48e65c9f34e137d0" providerId="LiveId" clId="{9EC74837-C82B-D047-9A7B-585242D3D98D}" dt="2023-07-10T18:34:48.887" v="98" actId="478"/>
          <ac:spMkLst>
            <pc:docMk/>
            <pc:sldMk cId="830744207" sldId="291"/>
            <ac:spMk id="9" creationId="{36A7A18E-F8BE-F307-438B-C746564B6565}"/>
          </ac:spMkLst>
        </pc:spChg>
        <pc:spChg chg="del">
          <ac:chgData name="Kulinich Bohdan" userId="48e65c9f34e137d0" providerId="LiveId" clId="{9EC74837-C82B-D047-9A7B-585242D3D98D}" dt="2023-07-10T18:34:48.887" v="98" actId="478"/>
          <ac:spMkLst>
            <pc:docMk/>
            <pc:sldMk cId="830744207" sldId="291"/>
            <ac:spMk id="10" creationId="{03615F96-BA1A-77A4-C42E-4278CCBB2911}"/>
          </ac:spMkLst>
        </pc:spChg>
        <pc:spChg chg="add mod">
          <ac:chgData name="Kulinich Bohdan" userId="48e65c9f34e137d0" providerId="LiveId" clId="{9EC74837-C82B-D047-9A7B-585242D3D98D}" dt="2023-07-10T19:15:45.103" v="374" actId="122"/>
          <ac:spMkLst>
            <pc:docMk/>
            <pc:sldMk cId="830744207" sldId="291"/>
            <ac:spMk id="11" creationId="{DFEEC704-E467-A7EF-639C-65BF743FD7FB}"/>
          </ac:spMkLst>
        </pc:spChg>
        <pc:spChg chg="del">
          <ac:chgData name="Kulinich Bohdan" userId="48e65c9f34e137d0" providerId="LiveId" clId="{9EC74837-C82B-D047-9A7B-585242D3D98D}" dt="2023-07-10T18:34:48.887" v="98" actId="478"/>
          <ac:spMkLst>
            <pc:docMk/>
            <pc:sldMk cId="830744207" sldId="291"/>
            <ac:spMk id="12" creationId="{CCAAA3D3-0689-233E-B8A0-CF1B073D4E20}"/>
          </ac:spMkLst>
        </pc:spChg>
        <pc:spChg chg="del">
          <ac:chgData name="Kulinich Bohdan" userId="48e65c9f34e137d0" providerId="LiveId" clId="{9EC74837-C82B-D047-9A7B-585242D3D98D}" dt="2023-07-10T18:34:48.887" v="98" actId="478"/>
          <ac:spMkLst>
            <pc:docMk/>
            <pc:sldMk cId="830744207" sldId="291"/>
            <ac:spMk id="14" creationId="{5CBA96F3-3612-20AB-209F-45B1C04A3268}"/>
          </ac:spMkLst>
        </pc:spChg>
        <pc:spChg chg="add mod">
          <ac:chgData name="Kulinich Bohdan" userId="48e65c9f34e137d0" providerId="LiveId" clId="{9EC74837-C82B-D047-9A7B-585242D3D98D}" dt="2023-07-10T20:55:58.562" v="468" actId="166"/>
          <ac:spMkLst>
            <pc:docMk/>
            <pc:sldMk cId="830744207" sldId="291"/>
            <ac:spMk id="20" creationId="{B6474D58-F2DA-E693-276F-52D7A453BBBB}"/>
          </ac:spMkLst>
        </pc:spChg>
        <pc:spChg chg="add mod">
          <ac:chgData name="Kulinich Bohdan" userId="48e65c9f34e137d0" providerId="LiveId" clId="{9EC74837-C82B-D047-9A7B-585242D3D98D}" dt="2023-07-10T20:55:47.861" v="466" actId="207"/>
          <ac:spMkLst>
            <pc:docMk/>
            <pc:sldMk cId="830744207" sldId="291"/>
            <ac:spMk id="21" creationId="{6C4A2EB1-4393-8ECE-4868-8ED9977F81B7}"/>
          </ac:spMkLst>
        </pc:spChg>
        <pc:spChg chg="add mod">
          <ac:chgData name="Kulinich Bohdan" userId="48e65c9f34e137d0" providerId="LiveId" clId="{9EC74837-C82B-D047-9A7B-585242D3D98D}" dt="2023-07-10T20:56:07.749" v="469" actId="207"/>
          <ac:spMkLst>
            <pc:docMk/>
            <pc:sldMk cId="830744207" sldId="291"/>
            <ac:spMk id="22" creationId="{3F5DAE8A-DC9E-B0A0-65D0-AE7D77076C04}"/>
          </ac:spMkLst>
        </pc:spChg>
        <pc:spChg chg="add mod">
          <ac:chgData name="Kulinich Bohdan" userId="48e65c9f34e137d0" providerId="LiveId" clId="{9EC74837-C82B-D047-9A7B-585242D3D98D}" dt="2023-07-10T20:28:00.247" v="463" actId="207"/>
          <ac:spMkLst>
            <pc:docMk/>
            <pc:sldMk cId="830744207" sldId="291"/>
            <ac:spMk id="23" creationId="{EEB10143-DE47-D659-8313-3D855479BA31}"/>
          </ac:spMkLst>
        </pc:spChg>
        <pc:spChg chg="add del mod topLvl">
          <ac:chgData name="Kulinich Bohdan" userId="48e65c9f34e137d0" providerId="LiveId" clId="{9EC74837-C82B-D047-9A7B-585242D3D98D}" dt="2023-07-11T10:47:19.593" v="663" actId="165"/>
          <ac:spMkLst>
            <pc:docMk/>
            <pc:sldMk cId="830744207" sldId="291"/>
            <ac:spMk id="24" creationId="{43D94C39-F048-8868-2BBE-B9281EFE9525}"/>
          </ac:spMkLst>
        </pc:spChg>
        <pc:spChg chg="add del mod">
          <ac:chgData name="Kulinich Bohdan" userId="48e65c9f34e137d0" providerId="LiveId" clId="{9EC74837-C82B-D047-9A7B-585242D3D98D}" dt="2023-07-10T20:26:46.791" v="452" actId="478"/>
          <ac:spMkLst>
            <pc:docMk/>
            <pc:sldMk cId="830744207" sldId="291"/>
            <ac:spMk id="25" creationId="{8EF67331-A682-F48B-C207-619D7E93AD0E}"/>
          </ac:spMkLst>
        </pc:spChg>
        <pc:spChg chg="add mod topLvl">
          <ac:chgData name="Kulinich Bohdan" userId="48e65c9f34e137d0" providerId="LiveId" clId="{9EC74837-C82B-D047-9A7B-585242D3D98D}" dt="2023-07-11T10:47:19.593" v="663" actId="165"/>
          <ac:spMkLst>
            <pc:docMk/>
            <pc:sldMk cId="830744207" sldId="291"/>
            <ac:spMk id="26" creationId="{F22F7F98-E135-4B93-A72C-0FA249F7BFB6}"/>
          </ac:spMkLst>
        </pc:spChg>
        <pc:spChg chg="del">
          <ac:chgData name="Kulinich Bohdan" userId="48e65c9f34e137d0" providerId="LiveId" clId="{9EC74837-C82B-D047-9A7B-585242D3D98D}" dt="2023-07-10T18:34:48.887" v="98" actId="478"/>
          <ac:spMkLst>
            <pc:docMk/>
            <pc:sldMk cId="830744207" sldId="291"/>
            <ac:spMk id="44" creationId="{35712F2B-DF33-093C-D149-9C8D81515E32}"/>
          </ac:spMkLst>
        </pc:spChg>
        <pc:spChg chg="del">
          <ac:chgData name="Kulinich Bohdan" userId="48e65c9f34e137d0" providerId="LiveId" clId="{9EC74837-C82B-D047-9A7B-585242D3D98D}" dt="2023-07-10T18:34:48.887" v="98" actId="478"/>
          <ac:spMkLst>
            <pc:docMk/>
            <pc:sldMk cId="830744207" sldId="291"/>
            <ac:spMk id="45" creationId="{3EF3A4E6-4E47-F52B-0CD9-EDDC30389C52}"/>
          </ac:spMkLst>
        </pc:spChg>
        <pc:spChg chg="add mod topLvl">
          <ac:chgData name="Kulinich Bohdan" userId="48e65c9f34e137d0" providerId="LiveId" clId="{9EC74837-C82B-D047-9A7B-585242D3D98D}" dt="2023-07-11T10:53:01.535" v="745" actId="164"/>
          <ac:spMkLst>
            <pc:docMk/>
            <pc:sldMk cId="830744207" sldId="291"/>
            <ac:spMk id="47" creationId="{126691CC-6344-284E-0625-415603023754}"/>
          </ac:spMkLst>
        </pc:spChg>
        <pc:spChg chg="add mod topLvl">
          <ac:chgData name="Kulinich Bohdan" userId="48e65c9f34e137d0" providerId="LiveId" clId="{9EC74837-C82B-D047-9A7B-585242D3D98D}" dt="2023-07-11T10:53:01.535" v="745" actId="164"/>
          <ac:spMkLst>
            <pc:docMk/>
            <pc:sldMk cId="830744207" sldId="291"/>
            <ac:spMk id="48" creationId="{BE6D722C-1CD8-E50C-07F2-3084CB541406}"/>
          </ac:spMkLst>
        </pc:spChg>
        <pc:spChg chg="add mod topLvl">
          <ac:chgData name="Kulinich Bohdan" userId="48e65c9f34e137d0" providerId="LiveId" clId="{9EC74837-C82B-D047-9A7B-585242D3D98D}" dt="2023-07-11T10:53:01.535" v="745" actId="164"/>
          <ac:spMkLst>
            <pc:docMk/>
            <pc:sldMk cId="830744207" sldId="291"/>
            <ac:spMk id="49" creationId="{FF43D466-15D9-90BC-8A27-59D1CA617363}"/>
          </ac:spMkLst>
        </pc:spChg>
        <pc:spChg chg="add mod topLvl">
          <ac:chgData name="Kulinich Bohdan" userId="48e65c9f34e137d0" providerId="LiveId" clId="{9EC74837-C82B-D047-9A7B-585242D3D98D}" dt="2023-07-11T10:53:01.535" v="745" actId="164"/>
          <ac:spMkLst>
            <pc:docMk/>
            <pc:sldMk cId="830744207" sldId="291"/>
            <ac:spMk id="50" creationId="{F2FC9D0B-4694-F276-1328-10A845CE5A8D}"/>
          </ac:spMkLst>
        </pc:spChg>
        <pc:spChg chg="add mod topLvl">
          <ac:chgData name="Kulinich Bohdan" userId="48e65c9f34e137d0" providerId="LiveId" clId="{9EC74837-C82B-D047-9A7B-585242D3D98D}" dt="2023-07-11T10:53:01.535" v="745" actId="164"/>
          <ac:spMkLst>
            <pc:docMk/>
            <pc:sldMk cId="830744207" sldId="291"/>
            <ac:spMk id="52" creationId="{4869766A-4C8C-AE96-982F-694119B50A7B}"/>
          </ac:spMkLst>
        </pc:spChg>
        <pc:spChg chg="add mod">
          <ac:chgData name="Kulinich Bohdan" userId="48e65c9f34e137d0" providerId="LiveId" clId="{9EC74837-C82B-D047-9A7B-585242D3D98D}" dt="2023-07-11T10:53:01.535" v="745" actId="164"/>
          <ac:spMkLst>
            <pc:docMk/>
            <pc:sldMk cId="830744207" sldId="291"/>
            <ac:spMk id="57" creationId="{B560F31A-B476-1E45-850D-D48B75C770BE}"/>
          </ac:spMkLst>
        </pc:spChg>
        <pc:spChg chg="del">
          <ac:chgData name="Kulinich Bohdan" userId="48e65c9f34e137d0" providerId="LiveId" clId="{9EC74837-C82B-D047-9A7B-585242D3D98D}" dt="2023-07-10T18:34:48.887" v="98" actId="478"/>
          <ac:spMkLst>
            <pc:docMk/>
            <pc:sldMk cId="830744207" sldId="291"/>
            <ac:spMk id="121" creationId="{291A4F29-6AAB-7BBA-47A2-587B675A4781}"/>
          </ac:spMkLst>
        </pc:spChg>
        <pc:spChg chg="del">
          <ac:chgData name="Kulinich Bohdan" userId="48e65c9f34e137d0" providerId="LiveId" clId="{9EC74837-C82B-D047-9A7B-585242D3D98D}" dt="2023-07-10T18:34:48.887" v="98" actId="478"/>
          <ac:spMkLst>
            <pc:docMk/>
            <pc:sldMk cId="830744207" sldId="291"/>
            <ac:spMk id="122" creationId="{98E73171-28E8-D601-A73A-D1E622E073C1}"/>
          </ac:spMkLst>
        </pc:spChg>
        <pc:spChg chg="del">
          <ac:chgData name="Kulinich Bohdan" userId="48e65c9f34e137d0" providerId="LiveId" clId="{9EC74837-C82B-D047-9A7B-585242D3D98D}" dt="2023-07-10T18:34:48.887" v="98" actId="478"/>
          <ac:spMkLst>
            <pc:docMk/>
            <pc:sldMk cId="830744207" sldId="291"/>
            <ac:spMk id="124" creationId="{E30E4783-F23C-E22D-03DB-AB15653C8DC4}"/>
          </ac:spMkLst>
        </pc:spChg>
        <pc:spChg chg="del">
          <ac:chgData name="Kulinich Bohdan" userId="48e65c9f34e137d0" providerId="LiveId" clId="{9EC74837-C82B-D047-9A7B-585242D3D98D}" dt="2023-07-10T18:34:48.887" v="98" actId="478"/>
          <ac:spMkLst>
            <pc:docMk/>
            <pc:sldMk cId="830744207" sldId="291"/>
            <ac:spMk id="125" creationId="{07CFC082-BE66-1715-9153-EE24F039304E}"/>
          </ac:spMkLst>
        </pc:spChg>
        <pc:spChg chg="del">
          <ac:chgData name="Kulinich Bohdan" userId="48e65c9f34e137d0" providerId="LiveId" clId="{9EC74837-C82B-D047-9A7B-585242D3D98D}" dt="2023-07-10T18:34:48.887" v="98" actId="478"/>
          <ac:spMkLst>
            <pc:docMk/>
            <pc:sldMk cId="830744207" sldId="291"/>
            <ac:spMk id="126" creationId="{73C10708-17AF-40F1-7E06-F1CDF8FDF0E7}"/>
          </ac:spMkLst>
        </pc:spChg>
        <pc:spChg chg="del">
          <ac:chgData name="Kulinich Bohdan" userId="48e65c9f34e137d0" providerId="LiveId" clId="{9EC74837-C82B-D047-9A7B-585242D3D98D}" dt="2023-07-10T18:34:48.887" v="98" actId="478"/>
          <ac:spMkLst>
            <pc:docMk/>
            <pc:sldMk cId="830744207" sldId="291"/>
            <ac:spMk id="127" creationId="{55B0ECCD-6D81-1414-DF82-1D55609B166A}"/>
          </ac:spMkLst>
        </pc:spChg>
        <pc:grpChg chg="add del mod">
          <ac:chgData name="Kulinich Bohdan" userId="48e65c9f34e137d0" providerId="LiveId" clId="{9EC74837-C82B-D047-9A7B-585242D3D98D}" dt="2023-07-11T10:47:19.593" v="663" actId="165"/>
          <ac:grpSpMkLst>
            <pc:docMk/>
            <pc:sldMk cId="830744207" sldId="291"/>
            <ac:grpSpMk id="27" creationId="{09860CF0-D2D7-2DFC-5566-01002157C131}"/>
          </ac:grpSpMkLst>
        </pc:grpChg>
        <pc:grpChg chg="del">
          <ac:chgData name="Kulinich Bohdan" userId="48e65c9f34e137d0" providerId="LiveId" clId="{9EC74837-C82B-D047-9A7B-585242D3D98D}" dt="2023-07-10T18:34:48.887" v="98" actId="478"/>
          <ac:grpSpMkLst>
            <pc:docMk/>
            <pc:sldMk cId="830744207" sldId="291"/>
            <ac:grpSpMk id="33" creationId="{65D12209-08C3-E457-CB98-B07F01A840B3}"/>
          </ac:grpSpMkLst>
        </pc:grpChg>
        <pc:grpChg chg="del">
          <ac:chgData name="Kulinich Bohdan" userId="48e65c9f34e137d0" providerId="LiveId" clId="{9EC74837-C82B-D047-9A7B-585242D3D98D}" dt="2023-07-10T18:34:48.887" v="98" actId="478"/>
          <ac:grpSpMkLst>
            <pc:docMk/>
            <pc:sldMk cId="830744207" sldId="291"/>
            <ac:grpSpMk id="34" creationId="{47648821-F6C9-ED0A-491B-B6440CF39E60}"/>
          </ac:grpSpMkLst>
        </pc:grpChg>
        <pc:grpChg chg="del">
          <ac:chgData name="Kulinich Bohdan" userId="48e65c9f34e137d0" providerId="LiveId" clId="{9EC74837-C82B-D047-9A7B-585242D3D98D}" dt="2023-07-10T18:34:48.887" v="98" actId="478"/>
          <ac:grpSpMkLst>
            <pc:docMk/>
            <pc:sldMk cId="830744207" sldId="291"/>
            <ac:grpSpMk id="39" creationId="{674A481B-9CD4-96EA-0735-5022B92C5CEF}"/>
          </ac:grpSpMkLst>
        </pc:grpChg>
        <pc:grpChg chg="add del mod">
          <ac:chgData name="Kulinich Bohdan" userId="48e65c9f34e137d0" providerId="LiveId" clId="{9EC74837-C82B-D047-9A7B-585242D3D98D}" dt="2023-07-11T10:46:01.939" v="652" actId="165"/>
          <ac:grpSpMkLst>
            <pc:docMk/>
            <pc:sldMk cId="830744207" sldId="291"/>
            <ac:grpSpMk id="54" creationId="{33F6D1BA-94A2-1F4F-7A0E-11AA9CBAFF4F}"/>
          </ac:grpSpMkLst>
        </pc:grpChg>
        <pc:grpChg chg="add mod">
          <ac:chgData name="Kulinich Bohdan" userId="48e65c9f34e137d0" providerId="LiveId" clId="{9EC74837-C82B-D047-9A7B-585242D3D98D}" dt="2023-07-11T10:53:01.535" v="745" actId="164"/>
          <ac:grpSpMkLst>
            <pc:docMk/>
            <pc:sldMk cId="830744207" sldId="291"/>
            <ac:grpSpMk id="100" creationId="{B75083C7-A794-9E3F-F632-2148F50B2974}"/>
          </ac:grpSpMkLst>
        </pc:grpChg>
        <pc:picChg chg="add mod">
          <ac:chgData name="Kulinich Bohdan" userId="48e65c9f34e137d0" providerId="LiveId" clId="{9EC74837-C82B-D047-9A7B-585242D3D98D}" dt="2023-07-10T19:33:02.020" v="397" actId="1076"/>
          <ac:picMkLst>
            <pc:docMk/>
            <pc:sldMk cId="830744207" sldId="291"/>
            <ac:picMk id="16" creationId="{420B6ECF-D877-A949-E244-77C5FBEB78A1}"/>
          </ac:picMkLst>
        </pc:picChg>
        <pc:picChg chg="add del mod">
          <ac:chgData name="Kulinich Bohdan" userId="48e65c9f34e137d0" providerId="LiveId" clId="{9EC74837-C82B-D047-9A7B-585242D3D98D}" dt="2023-07-10T19:29:32.726" v="393" actId="478"/>
          <ac:picMkLst>
            <pc:docMk/>
            <pc:sldMk cId="830744207" sldId="291"/>
            <ac:picMk id="19" creationId="{D3611326-C038-6158-D686-6E2A6B4FB142}"/>
          </ac:picMkLst>
        </pc:picChg>
        <pc:picChg chg="add del mod">
          <ac:chgData name="Kulinich Bohdan" userId="48e65c9f34e137d0" providerId="LiveId" clId="{9EC74837-C82B-D047-9A7B-585242D3D98D}" dt="2023-07-11T10:44:13.151" v="560" actId="478"/>
          <ac:picMkLst>
            <pc:docMk/>
            <pc:sldMk cId="830744207" sldId="291"/>
            <ac:picMk id="29" creationId="{4EBB652E-B5D7-19BE-B888-1EF05F5C270B}"/>
          </ac:picMkLst>
        </pc:picChg>
        <pc:picChg chg="add del mod">
          <ac:chgData name="Kulinich Bohdan" userId="48e65c9f34e137d0" providerId="LiveId" clId="{9EC74837-C82B-D047-9A7B-585242D3D98D}" dt="2023-07-11T10:41:51.863" v="491" actId="478"/>
          <ac:picMkLst>
            <pc:docMk/>
            <pc:sldMk cId="830744207" sldId="291"/>
            <ac:picMk id="46" creationId="{29C17055-7A9F-4160-0A6D-D2F70D5DE9FB}"/>
          </ac:picMkLst>
        </pc:picChg>
        <pc:picChg chg="add del mod">
          <ac:chgData name="Kulinich Bohdan" userId="48e65c9f34e137d0" providerId="LiveId" clId="{9EC74837-C82B-D047-9A7B-585242D3D98D}" dt="2023-07-11T10:45:46.264" v="650" actId="478"/>
          <ac:picMkLst>
            <pc:docMk/>
            <pc:sldMk cId="830744207" sldId="291"/>
            <ac:picMk id="56" creationId="{24040078-0558-5774-2FC5-AA7DE0575971}"/>
          </ac:picMkLst>
        </pc:picChg>
        <pc:cxnChg chg="del">
          <ac:chgData name="Kulinich Bohdan" userId="48e65c9f34e137d0" providerId="LiveId" clId="{9EC74837-C82B-D047-9A7B-585242D3D98D}" dt="2023-07-10T18:34:48.887" v="98" actId="478"/>
          <ac:cxnSpMkLst>
            <pc:docMk/>
            <pc:sldMk cId="830744207" sldId="291"/>
            <ac:cxnSpMk id="51" creationId="{E7853716-DC5E-A1BB-AE18-E012BC31005E}"/>
          </ac:cxnSpMkLst>
        </pc:cxnChg>
        <pc:cxnChg chg="del">
          <ac:chgData name="Kulinich Bohdan" userId="48e65c9f34e137d0" providerId="LiveId" clId="{9EC74837-C82B-D047-9A7B-585242D3D98D}" dt="2023-07-10T18:34:48.887" v="98" actId="478"/>
          <ac:cxnSpMkLst>
            <pc:docMk/>
            <pc:sldMk cId="830744207" sldId="291"/>
            <ac:cxnSpMk id="53" creationId="{F5984F1E-22BE-16E8-D637-C7DE9DE99E77}"/>
          </ac:cxnSpMkLst>
        </pc:cxnChg>
        <pc:cxnChg chg="del">
          <ac:chgData name="Kulinich Bohdan" userId="48e65c9f34e137d0" providerId="LiveId" clId="{9EC74837-C82B-D047-9A7B-585242D3D98D}" dt="2023-07-10T18:34:48.887" v="98" actId="478"/>
          <ac:cxnSpMkLst>
            <pc:docMk/>
            <pc:sldMk cId="830744207" sldId="291"/>
            <ac:cxnSpMk id="58" creationId="{BC3AA303-35FC-5752-0DBC-7D5AC10EBD3C}"/>
          </ac:cxnSpMkLst>
        </pc:cxnChg>
        <pc:cxnChg chg="del">
          <ac:chgData name="Kulinich Bohdan" userId="48e65c9f34e137d0" providerId="LiveId" clId="{9EC74837-C82B-D047-9A7B-585242D3D98D}" dt="2023-07-10T18:34:48.887" v="98" actId="478"/>
          <ac:cxnSpMkLst>
            <pc:docMk/>
            <pc:sldMk cId="830744207" sldId="291"/>
            <ac:cxnSpMk id="59" creationId="{6A188906-E7EF-F36D-7C0E-31A6A8ECFB1A}"/>
          </ac:cxnSpMkLst>
        </pc:cxnChg>
        <pc:cxnChg chg="add mod">
          <ac:chgData name="Kulinich Bohdan" userId="48e65c9f34e137d0" providerId="LiveId" clId="{9EC74837-C82B-D047-9A7B-585242D3D98D}" dt="2023-07-11T10:53:01.535" v="745" actId="164"/>
          <ac:cxnSpMkLst>
            <pc:docMk/>
            <pc:sldMk cId="830744207" sldId="291"/>
            <ac:cxnSpMk id="61" creationId="{BEF125D5-371C-D17F-8DE9-A41AC2271168}"/>
          </ac:cxnSpMkLst>
        </pc:cxnChg>
        <pc:cxnChg chg="add mod">
          <ac:chgData name="Kulinich Bohdan" userId="48e65c9f34e137d0" providerId="LiveId" clId="{9EC74837-C82B-D047-9A7B-585242D3D98D}" dt="2023-07-11T10:53:01.535" v="745" actId="164"/>
          <ac:cxnSpMkLst>
            <pc:docMk/>
            <pc:sldMk cId="830744207" sldId="291"/>
            <ac:cxnSpMk id="62" creationId="{771865F5-1B91-176A-932F-CE20CC532BE7}"/>
          </ac:cxnSpMkLst>
        </pc:cxnChg>
        <pc:cxnChg chg="add mod">
          <ac:chgData name="Kulinich Bohdan" userId="48e65c9f34e137d0" providerId="LiveId" clId="{9EC74837-C82B-D047-9A7B-585242D3D98D}" dt="2023-07-11T10:53:01.535" v="745" actId="164"/>
          <ac:cxnSpMkLst>
            <pc:docMk/>
            <pc:sldMk cId="830744207" sldId="291"/>
            <ac:cxnSpMk id="65" creationId="{AC9B98B4-492C-9313-B315-9577F1A0B82C}"/>
          </ac:cxnSpMkLst>
        </pc:cxnChg>
        <pc:cxnChg chg="del">
          <ac:chgData name="Kulinich Bohdan" userId="48e65c9f34e137d0" providerId="LiveId" clId="{9EC74837-C82B-D047-9A7B-585242D3D98D}" dt="2023-07-10T18:34:48.887" v="98" actId="478"/>
          <ac:cxnSpMkLst>
            <pc:docMk/>
            <pc:sldMk cId="830744207" sldId="291"/>
            <ac:cxnSpMk id="68" creationId="{54B736A8-F195-627D-7806-7E616F4A94DD}"/>
          </ac:cxnSpMkLst>
        </pc:cxnChg>
        <pc:cxnChg chg="add mod">
          <ac:chgData name="Kulinich Bohdan" userId="48e65c9f34e137d0" providerId="LiveId" clId="{9EC74837-C82B-D047-9A7B-585242D3D98D}" dt="2023-07-11T10:53:01.535" v="745" actId="164"/>
          <ac:cxnSpMkLst>
            <pc:docMk/>
            <pc:sldMk cId="830744207" sldId="291"/>
            <ac:cxnSpMk id="69" creationId="{E1CE1094-AB91-C8B0-B1B8-52DD974462FB}"/>
          </ac:cxnSpMkLst>
        </pc:cxnChg>
        <pc:cxnChg chg="add mod">
          <ac:chgData name="Kulinich Bohdan" userId="48e65c9f34e137d0" providerId="LiveId" clId="{9EC74837-C82B-D047-9A7B-585242D3D98D}" dt="2023-07-11T10:53:01.535" v="745" actId="164"/>
          <ac:cxnSpMkLst>
            <pc:docMk/>
            <pc:sldMk cId="830744207" sldId="291"/>
            <ac:cxnSpMk id="71" creationId="{3DF6CF42-7F78-E406-C09C-DFA116DF191B}"/>
          </ac:cxnSpMkLst>
        </pc:cxnChg>
        <pc:cxnChg chg="add mod">
          <ac:chgData name="Kulinich Bohdan" userId="48e65c9f34e137d0" providerId="LiveId" clId="{9EC74837-C82B-D047-9A7B-585242D3D98D}" dt="2023-07-11T10:53:01.535" v="745" actId="164"/>
          <ac:cxnSpMkLst>
            <pc:docMk/>
            <pc:sldMk cId="830744207" sldId="291"/>
            <ac:cxnSpMk id="73" creationId="{BA6A57D2-B5EA-2936-4EA3-29BE5A0B1CB5}"/>
          </ac:cxnSpMkLst>
        </pc:cxnChg>
        <pc:cxnChg chg="del">
          <ac:chgData name="Kulinich Bohdan" userId="48e65c9f34e137d0" providerId="LiveId" clId="{9EC74837-C82B-D047-9A7B-585242D3D98D}" dt="2023-07-10T18:34:48.887" v="98" actId="478"/>
          <ac:cxnSpMkLst>
            <pc:docMk/>
            <pc:sldMk cId="830744207" sldId="291"/>
            <ac:cxnSpMk id="103" creationId="{E2ADCFB7-182C-FB46-D7C7-2C0EC9459A95}"/>
          </ac:cxnSpMkLst>
        </pc:cxnChg>
        <pc:cxnChg chg="del">
          <ac:chgData name="Kulinich Bohdan" userId="48e65c9f34e137d0" providerId="LiveId" clId="{9EC74837-C82B-D047-9A7B-585242D3D98D}" dt="2023-07-10T18:34:48.887" v="98" actId="478"/>
          <ac:cxnSpMkLst>
            <pc:docMk/>
            <pc:sldMk cId="830744207" sldId="291"/>
            <ac:cxnSpMk id="106" creationId="{2C053982-506A-4888-17D2-B1B4FE9A5AD1}"/>
          </ac:cxnSpMkLst>
        </pc:cxnChg>
        <pc:cxnChg chg="del">
          <ac:chgData name="Kulinich Bohdan" userId="48e65c9f34e137d0" providerId="LiveId" clId="{9EC74837-C82B-D047-9A7B-585242D3D98D}" dt="2023-07-10T18:34:48.887" v="98" actId="478"/>
          <ac:cxnSpMkLst>
            <pc:docMk/>
            <pc:sldMk cId="830744207" sldId="291"/>
            <ac:cxnSpMk id="113" creationId="{E18EC4C9-DD81-5DFA-58F1-E0DA2A9C10F4}"/>
          </ac:cxnSpMkLst>
        </pc:cxnChg>
      </pc:sldChg>
      <pc:sldChg chg="addSp delSp modSp mod delAnim modAnim">
        <pc:chgData name="Kulinich Bohdan" userId="48e65c9f34e137d0" providerId="LiveId" clId="{9EC74837-C82B-D047-9A7B-585242D3D98D}" dt="2023-07-14T08:15:16.354" v="5463"/>
        <pc:sldMkLst>
          <pc:docMk/>
          <pc:sldMk cId="4088897397" sldId="292"/>
        </pc:sldMkLst>
        <pc:spChg chg="add del mod">
          <ac:chgData name="Kulinich Bohdan" userId="48e65c9f34e137d0" providerId="LiveId" clId="{9EC74837-C82B-D047-9A7B-585242D3D98D}" dt="2023-07-13T19:32:02.585" v="4855" actId="478"/>
          <ac:spMkLst>
            <pc:docMk/>
            <pc:sldMk cId="4088897397" sldId="292"/>
            <ac:spMk id="2" creationId="{FA3EC480-C2F2-159C-C538-55A00E01BFEA}"/>
          </ac:spMkLst>
        </pc:spChg>
        <pc:spChg chg="add mod">
          <ac:chgData name="Kulinich Bohdan" userId="48e65c9f34e137d0" providerId="LiveId" clId="{9EC74837-C82B-D047-9A7B-585242D3D98D}" dt="2023-07-13T19:32:11.899" v="4856"/>
          <ac:spMkLst>
            <pc:docMk/>
            <pc:sldMk cId="4088897397" sldId="292"/>
            <ac:spMk id="4" creationId="{86168EE1-54BE-027D-F1AA-AF715307F5CB}"/>
          </ac:spMkLst>
        </pc:spChg>
        <pc:spChg chg="add del mod">
          <ac:chgData name="Kulinich Bohdan" userId="48e65c9f34e137d0" providerId="LiveId" clId="{9EC74837-C82B-D047-9A7B-585242D3D98D}" dt="2023-07-13T19:32:02.585" v="4855" actId="478"/>
          <ac:spMkLst>
            <pc:docMk/>
            <pc:sldMk cId="4088897397" sldId="292"/>
            <ac:spMk id="5" creationId="{D9F45FCD-7E17-3BD7-1784-DAD44C743D39}"/>
          </ac:spMkLst>
        </pc:spChg>
        <pc:spChg chg="add del mod">
          <ac:chgData name="Kulinich Bohdan" userId="48e65c9f34e137d0" providerId="LiveId" clId="{9EC74837-C82B-D047-9A7B-585242D3D98D}" dt="2023-07-13T19:32:02.585" v="4855" actId="478"/>
          <ac:spMkLst>
            <pc:docMk/>
            <pc:sldMk cId="4088897397" sldId="292"/>
            <ac:spMk id="6" creationId="{41367BFA-4ECC-B57B-BF16-2F1E9CB91645}"/>
          </ac:spMkLst>
        </pc:spChg>
        <pc:spChg chg="del">
          <ac:chgData name="Kulinich Bohdan" userId="48e65c9f34e137d0" providerId="LiveId" clId="{9EC74837-C82B-D047-9A7B-585242D3D98D}" dt="2023-07-10T18:34:36.417" v="96" actId="478"/>
          <ac:spMkLst>
            <pc:docMk/>
            <pc:sldMk cId="4088897397" sldId="292"/>
            <ac:spMk id="7" creationId="{69FF8A2A-2B8B-BCCD-C198-518213B29DB4}"/>
          </ac:spMkLst>
        </pc:spChg>
        <pc:spChg chg="add mod topLvl modVis">
          <ac:chgData name="Kulinich Bohdan" userId="48e65c9f34e137d0" providerId="LiveId" clId="{9EC74837-C82B-D047-9A7B-585242D3D98D}" dt="2023-07-14T07:35:46.271" v="5400" actId="14429"/>
          <ac:spMkLst>
            <pc:docMk/>
            <pc:sldMk cId="4088897397" sldId="292"/>
            <ac:spMk id="7" creationId="{B90EAFDF-66A5-0514-AC7B-EA8F930A4435}"/>
          </ac:spMkLst>
        </pc:spChg>
        <pc:spChg chg="add mod topLvl">
          <ac:chgData name="Kulinich Bohdan" userId="48e65c9f34e137d0" providerId="LiveId" clId="{9EC74837-C82B-D047-9A7B-585242D3D98D}" dt="2023-07-14T07:28:14.955" v="5399" actId="164"/>
          <ac:spMkLst>
            <pc:docMk/>
            <pc:sldMk cId="4088897397" sldId="292"/>
            <ac:spMk id="8" creationId="{5D0BBDFA-440D-303A-45F6-50BE54B0842E}"/>
          </ac:spMkLst>
        </pc:spChg>
        <pc:spChg chg="add mod topLvl">
          <ac:chgData name="Kulinich Bohdan" userId="48e65c9f34e137d0" providerId="LiveId" clId="{9EC74837-C82B-D047-9A7B-585242D3D98D}" dt="2023-07-14T07:28:14.955" v="5399" actId="164"/>
          <ac:spMkLst>
            <pc:docMk/>
            <pc:sldMk cId="4088897397" sldId="292"/>
            <ac:spMk id="15" creationId="{2CE49354-EF86-A700-6CDC-AFBABF0EAE11}"/>
          </ac:spMkLst>
        </pc:spChg>
        <pc:spChg chg="del">
          <ac:chgData name="Kulinich Bohdan" userId="48e65c9f34e137d0" providerId="LiveId" clId="{9EC74837-C82B-D047-9A7B-585242D3D98D}" dt="2023-07-10T18:34:36.417" v="96" actId="478"/>
          <ac:spMkLst>
            <pc:docMk/>
            <pc:sldMk cId="4088897397" sldId="292"/>
            <ac:spMk id="15" creationId="{B30A1764-373F-D2F9-943B-06F213BD4164}"/>
          </ac:spMkLst>
        </pc:spChg>
        <pc:spChg chg="del">
          <ac:chgData name="Kulinich Bohdan" userId="48e65c9f34e137d0" providerId="LiveId" clId="{9EC74837-C82B-D047-9A7B-585242D3D98D}" dt="2023-07-10T18:34:36.417" v="96" actId="478"/>
          <ac:spMkLst>
            <pc:docMk/>
            <pc:sldMk cId="4088897397" sldId="292"/>
            <ac:spMk id="16" creationId="{E867058E-7248-9272-4AC8-AB81ABF90569}"/>
          </ac:spMkLst>
        </pc:spChg>
        <pc:spChg chg="del">
          <ac:chgData name="Kulinich Bohdan" userId="48e65c9f34e137d0" providerId="LiveId" clId="{9EC74837-C82B-D047-9A7B-585242D3D98D}" dt="2023-07-10T18:34:36.417" v="96" actId="478"/>
          <ac:spMkLst>
            <pc:docMk/>
            <pc:sldMk cId="4088897397" sldId="292"/>
            <ac:spMk id="17" creationId="{BFC51AD1-F956-DE04-5449-A98B837214BE}"/>
          </ac:spMkLst>
        </pc:spChg>
        <pc:spChg chg="del">
          <ac:chgData name="Kulinich Bohdan" userId="48e65c9f34e137d0" providerId="LiveId" clId="{9EC74837-C82B-D047-9A7B-585242D3D98D}" dt="2023-07-10T18:34:36.417" v="96" actId="478"/>
          <ac:spMkLst>
            <pc:docMk/>
            <pc:sldMk cId="4088897397" sldId="292"/>
            <ac:spMk id="18" creationId="{7FF4718A-79EF-FE0B-7BD1-3B09D27F4F84}"/>
          </ac:spMkLst>
        </pc:spChg>
        <pc:spChg chg="add del mod">
          <ac:chgData name="Kulinich Bohdan" userId="48e65c9f34e137d0" providerId="LiveId" clId="{9EC74837-C82B-D047-9A7B-585242D3D98D}" dt="2023-07-13T19:32:02.585" v="4855" actId="478"/>
          <ac:spMkLst>
            <pc:docMk/>
            <pc:sldMk cId="4088897397" sldId="292"/>
            <ac:spMk id="29" creationId="{0F31D913-9A45-2466-75B3-A052A6C5900B}"/>
          </ac:spMkLst>
        </pc:spChg>
        <pc:spChg chg="add del mod">
          <ac:chgData name="Kulinich Bohdan" userId="48e65c9f34e137d0" providerId="LiveId" clId="{9EC74837-C82B-D047-9A7B-585242D3D98D}" dt="2023-07-13T19:32:02.585" v="4855" actId="478"/>
          <ac:spMkLst>
            <pc:docMk/>
            <pc:sldMk cId="4088897397" sldId="292"/>
            <ac:spMk id="30" creationId="{05E1E02C-8535-0355-0BB3-41E54EC831F7}"/>
          </ac:spMkLst>
        </pc:spChg>
        <pc:spChg chg="add mod topLvl">
          <ac:chgData name="Kulinich Bohdan" userId="48e65c9f34e137d0" providerId="LiveId" clId="{9EC74837-C82B-D047-9A7B-585242D3D98D}" dt="2023-07-14T07:28:14.955" v="5399" actId="164"/>
          <ac:spMkLst>
            <pc:docMk/>
            <pc:sldMk cId="4088897397" sldId="292"/>
            <ac:spMk id="41" creationId="{6EFEE665-5C85-BABF-05FB-55749C6DFBAA}"/>
          </ac:spMkLst>
        </pc:spChg>
        <pc:spChg chg="del">
          <ac:chgData name="Kulinich Bohdan" userId="48e65c9f34e137d0" providerId="LiveId" clId="{9EC74837-C82B-D047-9A7B-585242D3D98D}" dt="2023-07-10T18:34:36.417" v="96" actId="478"/>
          <ac:spMkLst>
            <pc:docMk/>
            <pc:sldMk cId="4088897397" sldId="292"/>
            <ac:spMk id="42" creationId="{058B3B10-D448-96F5-19C6-A0AA3A60D3B1}"/>
          </ac:spMkLst>
        </pc:spChg>
        <pc:spChg chg="add mod topLvl">
          <ac:chgData name="Kulinich Bohdan" userId="48e65c9f34e137d0" providerId="LiveId" clId="{9EC74837-C82B-D047-9A7B-585242D3D98D}" dt="2023-07-14T07:28:14.955" v="5399" actId="164"/>
          <ac:spMkLst>
            <pc:docMk/>
            <pc:sldMk cId="4088897397" sldId="292"/>
            <ac:spMk id="42" creationId="{ABAFD2CB-E19F-E588-7A91-2427E301B1C9}"/>
          </ac:spMkLst>
        </pc:spChg>
        <pc:spChg chg="add mod topLvl">
          <ac:chgData name="Kulinich Bohdan" userId="48e65c9f34e137d0" providerId="LiveId" clId="{9EC74837-C82B-D047-9A7B-585242D3D98D}" dt="2023-07-14T07:28:14.955" v="5399" actId="164"/>
          <ac:spMkLst>
            <pc:docMk/>
            <pc:sldMk cId="4088897397" sldId="292"/>
            <ac:spMk id="43" creationId="{0189C095-5716-C719-4397-E6096838151F}"/>
          </ac:spMkLst>
        </pc:spChg>
        <pc:spChg chg="del">
          <ac:chgData name="Kulinich Bohdan" userId="48e65c9f34e137d0" providerId="LiveId" clId="{9EC74837-C82B-D047-9A7B-585242D3D98D}" dt="2023-07-10T18:34:36.417" v="96" actId="478"/>
          <ac:spMkLst>
            <pc:docMk/>
            <pc:sldMk cId="4088897397" sldId="292"/>
            <ac:spMk id="43" creationId="{75A6F31E-89AC-A6E4-A0FE-85A31890C51A}"/>
          </ac:spMkLst>
        </pc:spChg>
        <pc:spChg chg="add mod topLvl">
          <ac:chgData name="Kulinich Bohdan" userId="48e65c9f34e137d0" providerId="LiveId" clId="{9EC74837-C82B-D047-9A7B-585242D3D98D}" dt="2023-07-14T07:37:23.106" v="5431" actId="14100"/>
          <ac:spMkLst>
            <pc:docMk/>
            <pc:sldMk cId="4088897397" sldId="292"/>
            <ac:spMk id="44" creationId="{AE872022-06D2-530B-29F6-15D70DD3F5E6}"/>
          </ac:spMkLst>
        </pc:spChg>
        <pc:spChg chg="del">
          <ac:chgData name="Kulinich Bohdan" userId="48e65c9f34e137d0" providerId="LiveId" clId="{9EC74837-C82B-D047-9A7B-585242D3D98D}" dt="2023-07-10T18:34:36.417" v="96" actId="478"/>
          <ac:spMkLst>
            <pc:docMk/>
            <pc:sldMk cId="4088897397" sldId="292"/>
            <ac:spMk id="45" creationId="{55EBB096-59CF-7A1C-C83F-A14BD9E973D5}"/>
          </ac:spMkLst>
        </pc:spChg>
        <pc:spChg chg="add mod topLvl">
          <ac:chgData name="Kulinich Bohdan" userId="48e65c9f34e137d0" providerId="LiveId" clId="{9EC74837-C82B-D047-9A7B-585242D3D98D}" dt="2023-07-14T07:28:14.955" v="5399" actId="164"/>
          <ac:spMkLst>
            <pc:docMk/>
            <pc:sldMk cId="4088897397" sldId="292"/>
            <ac:spMk id="45" creationId="{A0B2B5DB-5C8F-4FE3-FE2C-779B0BF5BBDA}"/>
          </ac:spMkLst>
        </pc:spChg>
        <pc:spChg chg="del">
          <ac:chgData name="Kulinich Bohdan" userId="48e65c9f34e137d0" providerId="LiveId" clId="{9EC74837-C82B-D047-9A7B-585242D3D98D}" dt="2023-07-10T18:34:36.417" v="96" actId="478"/>
          <ac:spMkLst>
            <pc:docMk/>
            <pc:sldMk cId="4088897397" sldId="292"/>
            <ac:spMk id="46" creationId="{E2DFEF4A-1A97-F2ED-A76F-D7B02DD2FE1E}"/>
          </ac:spMkLst>
        </pc:spChg>
        <pc:spChg chg="add del mod">
          <ac:chgData name="Kulinich Bohdan" userId="48e65c9f34e137d0" providerId="LiveId" clId="{9EC74837-C82B-D047-9A7B-585242D3D98D}" dt="2023-07-13T19:32:02.585" v="4855" actId="478"/>
          <ac:spMkLst>
            <pc:docMk/>
            <pc:sldMk cId="4088897397" sldId="292"/>
            <ac:spMk id="48" creationId="{3F009B23-EC1E-E0E3-E94B-9800A4564630}"/>
          </ac:spMkLst>
        </pc:spChg>
        <pc:spChg chg="add del mod">
          <ac:chgData name="Kulinich Bohdan" userId="48e65c9f34e137d0" providerId="LiveId" clId="{9EC74837-C82B-D047-9A7B-585242D3D98D}" dt="2023-07-13T19:32:02.585" v="4855" actId="478"/>
          <ac:spMkLst>
            <pc:docMk/>
            <pc:sldMk cId="4088897397" sldId="292"/>
            <ac:spMk id="49" creationId="{895C7F98-9D86-3D2A-E1B0-466F92ADC536}"/>
          </ac:spMkLst>
        </pc:spChg>
        <pc:spChg chg="del">
          <ac:chgData name="Kulinich Bohdan" userId="48e65c9f34e137d0" providerId="LiveId" clId="{9EC74837-C82B-D047-9A7B-585242D3D98D}" dt="2023-07-10T18:34:36.417" v="96" actId="478"/>
          <ac:spMkLst>
            <pc:docMk/>
            <pc:sldMk cId="4088897397" sldId="292"/>
            <ac:spMk id="50" creationId="{E49FBCBC-275E-14CF-3FBA-E7574E73C618}"/>
          </ac:spMkLst>
        </pc:spChg>
        <pc:spChg chg="add del mod">
          <ac:chgData name="Kulinich Bohdan" userId="48e65c9f34e137d0" providerId="LiveId" clId="{9EC74837-C82B-D047-9A7B-585242D3D98D}" dt="2023-07-13T19:32:02.585" v="4855" actId="478"/>
          <ac:spMkLst>
            <pc:docMk/>
            <pc:sldMk cId="4088897397" sldId="292"/>
            <ac:spMk id="51" creationId="{F7A4BC75-D8E6-B877-35DF-1FEBC5750F40}"/>
          </ac:spMkLst>
        </pc:spChg>
        <pc:spChg chg="add del mod">
          <ac:chgData name="Kulinich Bohdan" userId="48e65c9f34e137d0" providerId="LiveId" clId="{9EC74837-C82B-D047-9A7B-585242D3D98D}" dt="2023-07-13T19:32:02.585" v="4855" actId="478"/>
          <ac:spMkLst>
            <pc:docMk/>
            <pc:sldMk cId="4088897397" sldId="292"/>
            <ac:spMk id="52" creationId="{3C7C30DC-D0BB-54DA-2321-1998CA87419B}"/>
          </ac:spMkLst>
        </pc:spChg>
        <pc:spChg chg="add del mod">
          <ac:chgData name="Kulinich Bohdan" userId="48e65c9f34e137d0" providerId="LiveId" clId="{9EC74837-C82B-D047-9A7B-585242D3D98D}" dt="2023-07-13T19:32:02.585" v="4855" actId="478"/>
          <ac:spMkLst>
            <pc:docMk/>
            <pc:sldMk cId="4088897397" sldId="292"/>
            <ac:spMk id="53" creationId="{099AA3D6-A527-29F9-7C96-0F09551204E1}"/>
          </ac:spMkLst>
        </pc:spChg>
        <pc:spChg chg="add del mod">
          <ac:chgData name="Kulinich Bohdan" userId="48e65c9f34e137d0" providerId="LiveId" clId="{9EC74837-C82B-D047-9A7B-585242D3D98D}" dt="2023-07-13T19:32:02.585" v="4855" actId="478"/>
          <ac:spMkLst>
            <pc:docMk/>
            <pc:sldMk cId="4088897397" sldId="292"/>
            <ac:spMk id="54" creationId="{CDED1827-6B67-FA51-F1DE-97728536D157}"/>
          </ac:spMkLst>
        </pc:spChg>
        <pc:spChg chg="del">
          <ac:chgData name="Kulinich Bohdan" userId="48e65c9f34e137d0" providerId="LiveId" clId="{9EC74837-C82B-D047-9A7B-585242D3D98D}" dt="2023-07-10T18:34:36.417" v="96" actId="478"/>
          <ac:spMkLst>
            <pc:docMk/>
            <pc:sldMk cId="4088897397" sldId="292"/>
            <ac:spMk id="55" creationId="{C2719748-5EA2-1909-EE8D-5BD7DD561DD5}"/>
          </ac:spMkLst>
        </pc:spChg>
        <pc:spChg chg="del">
          <ac:chgData name="Kulinich Bohdan" userId="48e65c9f34e137d0" providerId="LiveId" clId="{9EC74837-C82B-D047-9A7B-585242D3D98D}" dt="2023-07-10T18:34:36.417" v="96" actId="478"/>
          <ac:spMkLst>
            <pc:docMk/>
            <pc:sldMk cId="4088897397" sldId="292"/>
            <ac:spMk id="56" creationId="{CD18CD3C-1778-916D-DD19-098E32CBAB02}"/>
          </ac:spMkLst>
        </pc:spChg>
        <pc:spChg chg="add del mod">
          <ac:chgData name="Kulinich Bohdan" userId="48e65c9f34e137d0" providerId="LiveId" clId="{9EC74837-C82B-D047-9A7B-585242D3D98D}" dt="2023-07-13T19:32:02.585" v="4855" actId="478"/>
          <ac:spMkLst>
            <pc:docMk/>
            <pc:sldMk cId="4088897397" sldId="292"/>
            <ac:spMk id="57" creationId="{C4A4D254-A9BB-47D1-079E-AA67A8066571}"/>
          </ac:spMkLst>
        </pc:spChg>
        <pc:spChg chg="add del mod">
          <ac:chgData name="Kulinich Bohdan" userId="48e65c9f34e137d0" providerId="LiveId" clId="{9EC74837-C82B-D047-9A7B-585242D3D98D}" dt="2023-07-13T19:32:02.585" v="4855" actId="478"/>
          <ac:spMkLst>
            <pc:docMk/>
            <pc:sldMk cId="4088897397" sldId="292"/>
            <ac:spMk id="58" creationId="{6B508CE3-0F5A-55FA-10F5-24307EA6906B}"/>
          </ac:spMkLst>
        </pc:spChg>
        <pc:spChg chg="add del mod">
          <ac:chgData name="Kulinich Bohdan" userId="48e65c9f34e137d0" providerId="LiveId" clId="{9EC74837-C82B-D047-9A7B-585242D3D98D}" dt="2023-07-13T19:32:02.585" v="4855" actId="478"/>
          <ac:spMkLst>
            <pc:docMk/>
            <pc:sldMk cId="4088897397" sldId="292"/>
            <ac:spMk id="59" creationId="{DFF2AEF7-010B-1216-F790-7FC0895D03C0}"/>
          </ac:spMkLst>
        </pc:spChg>
        <pc:spChg chg="add del mod">
          <ac:chgData name="Kulinich Bohdan" userId="48e65c9f34e137d0" providerId="LiveId" clId="{9EC74837-C82B-D047-9A7B-585242D3D98D}" dt="2023-07-13T19:32:02.585" v="4855" actId="478"/>
          <ac:spMkLst>
            <pc:docMk/>
            <pc:sldMk cId="4088897397" sldId="292"/>
            <ac:spMk id="60" creationId="{050CFA18-A379-B29F-A061-119A539E6C71}"/>
          </ac:spMkLst>
        </pc:spChg>
        <pc:spChg chg="add del mod">
          <ac:chgData name="Kulinich Bohdan" userId="48e65c9f34e137d0" providerId="LiveId" clId="{9EC74837-C82B-D047-9A7B-585242D3D98D}" dt="2023-07-13T19:32:02.585" v="4855" actId="478"/>
          <ac:spMkLst>
            <pc:docMk/>
            <pc:sldMk cId="4088897397" sldId="292"/>
            <ac:spMk id="61" creationId="{77F412B7-F385-59EC-1DB0-0D606387C09C}"/>
          </ac:spMkLst>
        </pc:spChg>
        <pc:spChg chg="add del mod">
          <ac:chgData name="Kulinich Bohdan" userId="48e65c9f34e137d0" providerId="LiveId" clId="{9EC74837-C82B-D047-9A7B-585242D3D98D}" dt="2023-07-13T19:32:02.585" v="4855" actId="478"/>
          <ac:spMkLst>
            <pc:docMk/>
            <pc:sldMk cId="4088897397" sldId="292"/>
            <ac:spMk id="62" creationId="{FBF055BB-95C0-9F1C-0EC1-A5DD91365BD5}"/>
          </ac:spMkLst>
        </pc:spChg>
        <pc:spChg chg="add del mod">
          <ac:chgData name="Kulinich Bohdan" userId="48e65c9f34e137d0" providerId="LiveId" clId="{9EC74837-C82B-D047-9A7B-585242D3D98D}" dt="2023-07-13T19:32:02.585" v="4855" actId="478"/>
          <ac:spMkLst>
            <pc:docMk/>
            <pc:sldMk cId="4088897397" sldId="292"/>
            <ac:spMk id="63" creationId="{83EFDE60-586E-9026-FDC1-E39DADCE3681}"/>
          </ac:spMkLst>
        </pc:spChg>
        <pc:spChg chg="del">
          <ac:chgData name="Kulinich Bohdan" userId="48e65c9f34e137d0" providerId="LiveId" clId="{9EC74837-C82B-D047-9A7B-585242D3D98D}" dt="2023-07-10T18:34:36.417" v="96" actId="478"/>
          <ac:spMkLst>
            <pc:docMk/>
            <pc:sldMk cId="4088897397" sldId="292"/>
            <ac:spMk id="72" creationId="{2A015141-23C7-E443-F350-499C3C318C9B}"/>
          </ac:spMkLst>
        </pc:spChg>
        <pc:spChg chg="del">
          <ac:chgData name="Kulinich Bohdan" userId="48e65c9f34e137d0" providerId="LiveId" clId="{9EC74837-C82B-D047-9A7B-585242D3D98D}" dt="2023-07-10T18:34:36.417" v="96" actId="478"/>
          <ac:spMkLst>
            <pc:docMk/>
            <pc:sldMk cId="4088897397" sldId="292"/>
            <ac:spMk id="105" creationId="{95F32767-52B6-AB56-1AB9-947A7F1AE604}"/>
          </ac:spMkLst>
        </pc:spChg>
        <pc:spChg chg="add mod topLvl">
          <ac:chgData name="Kulinich Bohdan" userId="48e65c9f34e137d0" providerId="LiveId" clId="{9EC74837-C82B-D047-9A7B-585242D3D98D}" dt="2023-07-14T07:28:14.955" v="5399" actId="164"/>
          <ac:spMkLst>
            <pc:docMk/>
            <pc:sldMk cId="4088897397" sldId="292"/>
            <ac:spMk id="128" creationId="{2DEDBA7E-1A9F-99EC-9278-33D0B591C330}"/>
          </ac:spMkLst>
        </pc:spChg>
        <pc:spChg chg="add mod topLvl">
          <ac:chgData name="Kulinich Bohdan" userId="48e65c9f34e137d0" providerId="LiveId" clId="{9EC74837-C82B-D047-9A7B-585242D3D98D}" dt="2023-07-14T07:28:14.955" v="5399" actId="164"/>
          <ac:spMkLst>
            <pc:docMk/>
            <pc:sldMk cId="4088897397" sldId="292"/>
            <ac:spMk id="131" creationId="{080069BD-78F2-C578-1E9A-EEB07DDB52FB}"/>
          </ac:spMkLst>
        </pc:spChg>
        <pc:spChg chg="add mod topLvl">
          <ac:chgData name="Kulinich Bohdan" userId="48e65c9f34e137d0" providerId="LiveId" clId="{9EC74837-C82B-D047-9A7B-585242D3D98D}" dt="2023-07-14T07:28:14.955" v="5399" actId="164"/>
          <ac:spMkLst>
            <pc:docMk/>
            <pc:sldMk cId="4088897397" sldId="292"/>
            <ac:spMk id="132" creationId="{0E1A47E1-B526-A4DF-48DB-C085E8254E0A}"/>
          </ac:spMkLst>
        </pc:spChg>
        <pc:spChg chg="add mod topLvl">
          <ac:chgData name="Kulinich Bohdan" userId="48e65c9f34e137d0" providerId="LiveId" clId="{9EC74837-C82B-D047-9A7B-585242D3D98D}" dt="2023-07-14T07:28:14.955" v="5399" actId="164"/>
          <ac:spMkLst>
            <pc:docMk/>
            <pc:sldMk cId="4088897397" sldId="292"/>
            <ac:spMk id="133" creationId="{85856150-8458-3906-6273-601D942FD126}"/>
          </ac:spMkLst>
        </pc:spChg>
        <pc:spChg chg="add mod topLvl">
          <ac:chgData name="Kulinich Bohdan" userId="48e65c9f34e137d0" providerId="LiveId" clId="{9EC74837-C82B-D047-9A7B-585242D3D98D}" dt="2023-07-14T07:28:14.955" v="5399" actId="164"/>
          <ac:spMkLst>
            <pc:docMk/>
            <pc:sldMk cId="4088897397" sldId="292"/>
            <ac:spMk id="134" creationId="{41B9E4D9-7186-C7AE-1035-96D305247B64}"/>
          </ac:spMkLst>
        </pc:spChg>
        <pc:spChg chg="add del mod">
          <ac:chgData name="Kulinich Bohdan" userId="48e65c9f34e137d0" providerId="LiveId" clId="{9EC74837-C82B-D047-9A7B-585242D3D98D}" dt="2023-07-13T19:55:56.505" v="5244" actId="478"/>
          <ac:spMkLst>
            <pc:docMk/>
            <pc:sldMk cId="4088897397" sldId="292"/>
            <ac:spMk id="138" creationId="{B5787A9E-DBE2-1CBC-3BCE-23AE6A629BD4}"/>
          </ac:spMkLst>
        </pc:spChg>
        <pc:spChg chg="add del mod">
          <ac:chgData name="Kulinich Bohdan" userId="48e65c9f34e137d0" providerId="LiveId" clId="{9EC74837-C82B-D047-9A7B-585242D3D98D}" dt="2023-07-14T07:38:36.078" v="5438" actId="478"/>
          <ac:spMkLst>
            <pc:docMk/>
            <pc:sldMk cId="4088897397" sldId="292"/>
            <ac:spMk id="139" creationId="{8543F8E9-A719-C024-12AA-DE4D92FC77CF}"/>
          </ac:spMkLst>
        </pc:spChg>
        <pc:spChg chg="add del mod">
          <ac:chgData name="Kulinich Bohdan" userId="48e65c9f34e137d0" providerId="LiveId" clId="{9EC74837-C82B-D047-9A7B-585242D3D98D}" dt="2023-07-13T19:56:52.621" v="5248" actId="478"/>
          <ac:spMkLst>
            <pc:docMk/>
            <pc:sldMk cId="4088897397" sldId="292"/>
            <ac:spMk id="140" creationId="{352AA591-F745-2FCD-5133-8349F4A80F3F}"/>
          </ac:spMkLst>
        </pc:spChg>
        <pc:spChg chg="add mod">
          <ac:chgData name="Kulinich Bohdan" userId="48e65c9f34e137d0" providerId="LiveId" clId="{9EC74837-C82B-D047-9A7B-585242D3D98D}" dt="2023-07-14T07:39:19.154" v="5449" actId="20577"/>
          <ac:spMkLst>
            <pc:docMk/>
            <pc:sldMk cId="4088897397" sldId="292"/>
            <ac:spMk id="141" creationId="{74433072-9917-3DC3-6A95-EFCA4E3F092A}"/>
          </ac:spMkLst>
        </pc:spChg>
        <pc:spChg chg="add del mod">
          <ac:chgData name="Kulinich Bohdan" userId="48e65c9f34e137d0" providerId="LiveId" clId="{9EC74837-C82B-D047-9A7B-585242D3D98D}" dt="2023-07-13T19:56:52.621" v="5248" actId="478"/>
          <ac:spMkLst>
            <pc:docMk/>
            <pc:sldMk cId="4088897397" sldId="292"/>
            <ac:spMk id="149" creationId="{F2CE32C0-45B5-3BA0-6B9F-7A754E6ADBF6}"/>
          </ac:spMkLst>
        </pc:spChg>
        <pc:spChg chg="add del mod">
          <ac:chgData name="Kulinich Bohdan" userId="48e65c9f34e137d0" providerId="LiveId" clId="{9EC74837-C82B-D047-9A7B-585242D3D98D}" dt="2023-07-13T19:56:52.621" v="5248" actId="478"/>
          <ac:spMkLst>
            <pc:docMk/>
            <pc:sldMk cId="4088897397" sldId="292"/>
            <ac:spMk id="150" creationId="{339C9E1D-692D-CB04-ADD8-B441413A333F}"/>
          </ac:spMkLst>
        </pc:spChg>
        <pc:spChg chg="add del mod">
          <ac:chgData name="Kulinich Bohdan" userId="48e65c9f34e137d0" providerId="LiveId" clId="{9EC74837-C82B-D047-9A7B-585242D3D98D}" dt="2023-07-13T19:56:52.621" v="5248" actId="478"/>
          <ac:spMkLst>
            <pc:docMk/>
            <pc:sldMk cId="4088897397" sldId="292"/>
            <ac:spMk id="152" creationId="{B32D7307-9177-A539-861F-217F3BD70479}"/>
          </ac:spMkLst>
        </pc:spChg>
        <pc:spChg chg="add del mod">
          <ac:chgData name="Kulinich Bohdan" userId="48e65c9f34e137d0" providerId="LiveId" clId="{9EC74837-C82B-D047-9A7B-585242D3D98D}" dt="2023-07-13T19:56:54.682" v="5249" actId="478"/>
          <ac:spMkLst>
            <pc:docMk/>
            <pc:sldMk cId="4088897397" sldId="292"/>
            <ac:spMk id="153" creationId="{0472A96A-2286-4A06-E9E2-33D3AEEBD2A1}"/>
          </ac:spMkLst>
        </pc:spChg>
        <pc:spChg chg="add mod">
          <ac:chgData name="Kulinich Bohdan" userId="48e65c9f34e137d0" providerId="LiveId" clId="{9EC74837-C82B-D047-9A7B-585242D3D98D}" dt="2023-07-14T07:39:03.313" v="5444" actId="14100"/>
          <ac:spMkLst>
            <pc:docMk/>
            <pc:sldMk cId="4088897397" sldId="292"/>
            <ac:spMk id="154" creationId="{B4E87E5C-5D71-2985-EA1B-420DAE94F86C}"/>
          </ac:spMkLst>
        </pc:spChg>
        <pc:spChg chg="add del mod">
          <ac:chgData name="Kulinich Bohdan" userId="48e65c9f34e137d0" providerId="LiveId" clId="{9EC74837-C82B-D047-9A7B-585242D3D98D}" dt="2023-07-14T07:38:40.505" v="5439" actId="478"/>
          <ac:spMkLst>
            <pc:docMk/>
            <pc:sldMk cId="4088897397" sldId="292"/>
            <ac:spMk id="155" creationId="{980A0AF2-3DD8-F5C5-7869-A4C43E45B950}"/>
          </ac:spMkLst>
        </pc:spChg>
        <pc:spChg chg="add mod">
          <ac:chgData name="Kulinich Bohdan" userId="48e65c9f34e137d0" providerId="LiveId" clId="{9EC74837-C82B-D047-9A7B-585242D3D98D}" dt="2023-07-14T07:28:14.955" v="5399" actId="164"/>
          <ac:spMkLst>
            <pc:docMk/>
            <pc:sldMk cId="4088897397" sldId="292"/>
            <ac:spMk id="167" creationId="{872782F0-5616-E777-6003-F841C5A0A9CC}"/>
          </ac:spMkLst>
        </pc:spChg>
        <pc:spChg chg="add mod">
          <ac:chgData name="Kulinich Bohdan" userId="48e65c9f34e137d0" providerId="LiveId" clId="{9EC74837-C82B-D047-9A7B-585242D3D98D}" dt="2023-07-14T07:28:14.955" v="5399" actId="164"/>
          <ac:spMkLst>
            <pc:docMk/>
            <pc:sldMk cId="4088897397" sldId="292"/>
            <ac:spMk id="171" creationId="{E1E60228-DFF3-8301-6E59-2F081DCCD75C}"/>
          </ac:spMkLst>
        </pc:spChg>
        <pc:spChg chg="add mod">
          <ac:chgData name="Kulinich Bohdan" userId="48e65c9f34e137d0" providerId="LiveId" clId="{9EC74837-C82B-D047-9A7B-585242D3D98D}" dt="2023-07-14T07:28:14.955" v="5399" actId="164"/>
          <ac:spMkLst>
            <pc:docMk/>
            <pc:sldMk cId="4088897397" sldId="292"/>
            <ac:spMk id="172" creationId="{8C4655BD-F0BD-8713-F158-87D2B61D026E}"/>
          </ac:spMkLst>
        </pc:spChg>
        <pc:spChg chg="add mod">
          <ac:chgData name="Kulinich Bohdan" userId="48e65c9f34e137d0" providerId="LiveId" clId="{9EC74837-C82B-D047-9A7B-585242D3D98D}" dt="2023-07-14T07:40:13.479" v="5458" actId="20577"/>
          <ac:spMkLst>
            <pc:docMk/>
            <pc:sldMk cId="4088897397" sldId="292"/>
            <ac:spMk id="175" creationId="{C694407F-E56B-CA6E-BC19-B03CB402595F}"/>
          </ac:spMkLst>
        </pc:spChg>
        <pc:grpChg chg="add del mod">
          <ac:chgData name="Kulinich Bohdan" userId="48e65c9f34e137d0" providerId="LiveId" clId="{9EC74837-C82B-D047-9A7B-585242D3D98D}" dt="2023-07-13T19:32:02.585" v="4855" actId="478"/>
          <ac:grpSpMkLst>
            <pc:docMk/>
            <pc:sldMk cId="4088897397" sldId="292"/>
            <ac:grpSpMk id="9" creationId="{3E8CD707-CED9-7882-FEDD-4391873B070C}"/>
          </ac:grpSpMkLst>
        </pc:grpChg>
        <pc:grpChg chg="add del mod">
          <ac:chgData name="Kulinich Bohdan" userId="48e65c9f34e137d0" providerId="LiveId" clId="{9EC74837-C82B-D047-9A7B-585242D3D98D}" dt="2023-07-13T19:32:02.585" v="4855" actId="478"/>
          <ac:grpSpMkLst>
            <pc:docMk/>
            <pc:sldMk cId="4088897397" sldId="292"/>
            <ac:grpSpMk id="14" creationId="{AC39FAC4-07C8-24DD-C3A1-B8ADEFFB8BB5}"/>
          </ac:grpSpMkLst>
        </pc:grpChg>
        <pc:grpChg chg="add del mod">
          <ac:chgData name="Kulinich Bohdan" userId="48e65c9f34e137d0" providerId="LiveId" clId="{9EC74837-C82B-D047-9A7B-585242D3D98D}" dt="2023-07-13T19:32:02.585" v="4855" actId="478"/>
          <ac:grpSpMkLst>
            <pc:docMk/>
            <pc:sldMk cId="4088897397" sldId="292"/>
            <ac:grpSpMk id="23" creationId="{92BF42D8-7B3F-42EF-5A0C-B97F7D0C24DD}"/>
          </ac:grpSpMkLst>
        </pc:grpChg>
        <pc:grpChg chg="add del mod">
          <ac:chgData name="Kulinich Bohdan" userId="48e65c9f34e137d0" providerId="LiveId" clId="{9EC74837-C82B-D047-9A7B-585242D3D98D}" dt="2023-07-14T07:26:59.815" v="5386" actId="165"/>
          <ac:grpSpMkLst>
            <pc:docMk/>
            <pc:sldMk cId="4088897397" sldId="292"/>
            <ac:grpSpMk id="137" creationId="{08C4D6DC-AFA4-66C8-C8C9-D26B14AA3C07}"/>
          </ac:grpSpMkLst>
        </pc:grpChg>
        <pc:grpChg chg="add mod">
          <ac:chgData name="Kulinich Bohdan" userId="48e65c9f34e137d0" providerId="LiveId" clId="{9EC74837-C82B-D047-9A7B-585242D3D98D}" dt="2023-07-14T07:36:50.569" v="5417" actId="1076"/>
          <ac:grpSpMkLst>
            <pc:docMk/>
            <pc:sldMk cId="4088897397" sldId="292"/>
            <ac:grpSpMk id="173" creationId="{F872F466-85A1-8917-A2E5-D62BE9D4D198}"/>
          </ac:grpSpMkLst>
        </pc:grpChg>
        <pc:cxnChg chg="del">
          <ac:chgData name="Kulinich Bohdan" userId="48e65c9f34e137d0" providerId="LiveId" clId="{9EC74837-C82B-D047-9A7B-585242D3D98D}" dt="2023-07-10T18:34:36.417" v="96" actId="478"/>
          <ac:cxnSpMkLst>
            <pc:docMk/>
            <pc:sldMk cId="4088897397" sldId="292"/>
            <ac:cxnSpMk id="4" creationId="{068347DD-0CFB-F417-EC67-0CF76430513C}"/>
          </ac:cxnSpMkLst>
        </pc:cxnChg>
        <pc:cxnChg chg="del">
          <ac:chgData name="Kulinich Bohdan" userId="48e65c9f34e137d0" providerId="LiveId" clId="{9EC74837-C82B-D047-9A7B-585242D3D98D}" dt="2023-07-10T18:34:36.417" v="96" actId="478"/>
          <ac:cxnSpMkLst>
            <pc:docMk/>
            <pc:sldMk cId="4088897397" sldId="292"/>
            <ac:cxnSpMk id="8" creationId="{D47ECE50-A0D0-185A-5DDD-2127E30913B4}"/>
          </ac:cxnSpMkLst>
        </pc:cxnChg>
        <pc:cxnChg chg="mod">
          <ac:chgData name="Kulinich Bohdan" userId="48e65c9f34e137d0" providerId="LiveId" clId="{9EC74837-C82B-D047-9A7B-585242D3D98D}" dt="2023-07-10T18:34:41.214" v="97"/>
          <ac:cxnSpMkLst>
            <pc:docMk/>
            <pc:sldMk cId="4088897397" sldId="292"/>
            <ac:cxnSpMk id="10" creationId="{014D9ECF-9D36-CED4-2DB7-004D15EB9B88}"/>
          </ac:cxnSpMkLst>
        </pc:cxnChg>
        <pc:cxnChg chg="mod">
          <ac:chgData name="Kulinich Bohdan" userId="48e65c9f34e137d0" providerId="LiveId" clId="{9EC74837-C82B-D047-9A7B-585242D3D98D}" dt="2023-07-10T18:34:41.214" v="97"/>
          <ac:cxnSpMkLst>
            <pc:docMk/>
            <pc:sldMk cId="4088897397" sldId="292"/>
            <ac:cxnSpMk id="11" creationId="{4DB945D3-28C9-C7CD-D8F9-B2828EFBB176}"/>
          </ac:cxnSpMkLst>
        </pc:cxnChg>
        <pc:cxnChg chg="mod">
          <ac:chgData name="Kulinich Bohdan" userId="48e65c9f34e137d0" providerId="LiveId" clId="{9EC74837-C82B-D047-9A7B-585242D3D98D}" dt="2023-07-10T18:34:41.214" v="97"/>
          <ac:cxnSpMkLst>
            <pc:docMk/>
            <pc:sldMk cId="4088897397" sldId="292"/>
            <ac:cxnSpMk id="12" creationId="{8295D41E-F5D2-2C86-13E1-410F0F2F7884}"/>
          </ac:cxnSpMkLst>
        </pc:cxnChg>
        <pc:cxnChg chg="mod">
          <ac:chgData name="Kulinich Bohdan" userId="48e65c9f34e137d0" providerId="LiveId" clId="{9EC74837-C82B-D047-9A7B-585242D3D98D}" dt="2023-07-10T18:34:41.214" v="97"/>
          <ac:cxnSpMkLst>
            <pc:docMk/>
            <pc:sldMk cId="4088897397" sldId="292"/>
            <ac:cxnSpMk id="13" creationId="{2FD33BA0-6CDB-DC83-6BAD-6C5D2F38BA6E}"/>
          </ac:cxnSpMkLst>
        </pc:cxnChg>
        <pc:cxnChg chg="add mod topLvl">
          <ac:chgData name="Kulinich Bohdan" userId="48e65c9f34e137d0" providerId="LiveId" clId="{9EC74837-C82B-D047-9A7B-585242D3D98D}" dt="2023-07-14T07:28:14.955" v="5399" actId="164"/>
          <ac:cxnSpMkLst>
            <pc:docMk/>
            <pc:sldMk cId="4088897397" sldId="292"/>
            <ac:cxnSpMk id="16" creationId="{47364FC6-E4C8-C127-7AD3-73F3EF8CFBA1}"/>
          </ac:cxnSpMkLst>
        </pc:cxnChg>
        <pc:cxnChg chg="add mod topLvl">
          <ac:chgData name="Kulinich Bohdan" userId="48e65c9f34e137d0" providerId="LiveId" clId="{9EC74837-C82B-D047-9A7B-585242D3D98D}" dt="2023-07-14T07:28:14.955" v="5399" actId="164"/>
          <ac:cxnSpMkLst>
            <pc:docMk/>
            <pc:sldMk cId="4088897397" sldId="292"/>
            <ac:cxnSpMk id="17" creationId="{E6874B72-078B-5752-4445-6C5F954FCB0B}"/>
          </ac:cxnSpMkLst>
        </pc:cxnChg>
        <pc:cxnChg chg="add del mod">
          <ac:chgData name="Kulinich Bohdan" userId="48e65c9f34e137d0" providerId="LiveId" clId="{9EC74837-C82B-D047-9A7B-585242D3D98D}" dt="2023-07-13T19:45:41.198" v="5051" actId="478"/>
          <ac:cxnSpMkLst>
            <pc:docMk/>
            <pc:sldMk cId="4088897397" sldId="292"/>
            <ac:cxnSpMk id="18" creationId="{9DC03924-8706-EEA3-865C-9CF6678C4722}"/>
          </ac:cxnSpMkLst>
        </pc:cxnChg>
        <pc:cxnChg chg="mod">
          <ac:chgData name="Kulinich Bohdan" userId="48e65c9f34e137d0" providerId="LiveId" clId="{9EC74837-C82B-D047-9A7B-585242D3D98D}" dt="2023-07-10T18:34:41.214" v="97"/>
          <ac:cxnSpMkLst>
            <pc:docMk/>
            <pc:sldMk cId="4088897397" sldId="292"/>
            <ac:cxnSpMk id="19" creationId="{2E6E3B07-69E7-9C69-8A0D-8BEF0CF23891}"/>
          </ac:cxnSpMkLst>
        </pc:cxnChg>
        <pc:cxnChg chg="mod">
          <ac:chgData name="Kulinich Bohdan" userId="48e65c9f34e137d0" providerId="LiveId" clId="{9EC74837-C82B-D047-9A7B-585242D3D98D}" dt="2023-07-10T18:34:41.214" v="97"/>
          <ac:cxnSpMkLst>
            <pc:docMk/>
            <pc:sldMk cId="4088897397" sldId="292"/>
            <ac:cxnSpMk id="20" creationId="{3F7BA674-EED8-A184-E1CE-6A0F24BA882C}"/>
          </ac:cxnSpMkLst>
        </pc:cxnChg>
        <pc:cxnChg chg="mod">
          <ac:chgData name="Kulinich Bohdan" userId="48e65c9f34e137d0" providerId="LiveId" clId="{9EC74837-C82B-D047-9A7B-585242D3D98D}" dt="2023-07-10T18:34:41.214" v="97"/>
          <ac:cxnSpMkLst>
            <pc:docMk/>
            <pc:sldMk cId="4088897397" sldId="292"/>
            <ac:cxnSpMk id="21" creationId="{0AAE150B-F435-C0D5-CED1-807420F3D6B1}"/>
          </ac:cxnSpMkLst>
        </pc:cxnChg>
        <pc:cxnChg chg="mod">
          <ac:chgData name="Kulinich Bohdan" userId="48e65c9f34e137d0" providerId="LiveId" clId="{9EC74837-C82B-D047-9A7B-585242D3D98D}" dt="2023-07-10T18:34:41.214" v="97"/>
          <ac:cxnSpMkLst>
            <pc:docMk/>
            <pc:sldMk cId="4088897397" sldId="292"/>
            <ac:cxnSpMk id="22" creationId="{A63A4D31-8250-135A-AED3-2157EF817A57}"/>
          </ac:cxnSpMkLst>
        </pc:cxnChg>
        <pc:cxnChg chg="mod">
          <ac:chgData name="Kulinich Bohdan" userId="48e65c9f34e137d0" providerId="LiveId" clId="{9EC74837-C82B-D047-9A7B-585242D3D98D}" dt="2023-07-10T18:34:41.214" v="97"/>
          <ac:cxnSpMkLst>
            <pc:docMk/>
            <pc:sldMk cId="4088897397" sldId="292"/>
            <ac:cxnSpMk id="24" creationId="{126665A8-AD01-D97D-D5D2-3D21B4430EFF}"/>
          </ac:cxnSpMkLst>
        </pc:cxnChg>
        <pc:cxnChg chg="mod">
          <ac:chgData name="Kulinich Bohdan" userId="48e65c9f34e137d0" providerId="LiveId" clId="{9EC74837-C82B-D047-9A7B-585242D3D98D}" dt="2023-07-10T18:34:41.214" v="97"/>
          <ac:cxnSpMkLst>
            <pc:docMk/>
            <pc:sldMk cId="4088897397" sldId="292"/>
            <ac:cxnSpMk id="25" creationId="{E437970B-8E02-981A-6596-0DAED9FBB612}"/>
          </ac:cxnSpMkLst>
        </pc:cxnChg>
        <pc:cxnChg chg="mod">
          <ac:chgData name="Kulinich Bohdan" userId="48e65c9f34e137d0" providerId="LiveId" clId="{9EC74837-C82B-D047-9A7B-585242D3D98D}" dt="2023-07-10T18:34:41.214" v="97"/>
          <ac:cxnSpMkLst>
            <pc:docMk/>
            <pc:sldMk cId="4088897397" sldId="292"/>
            <ac:cxnSpMk id="26" creationId="{9A14C2E8-EADB-C68F-7943-BDE21EEF0267}"/>
          </ac:cxnSpMkLst>
        </pc:cxnChg>
        <pc:cxnChg chg="add mod topLvl">
          <ac:chgData name="Kulinich Bohdan" userId="48e65c9f34e137d0" providerId="LiveId" clId="{9EC74837-C82B-D047-9A7B-585242D3D98D}" dt="2023-07-14T07:28:14.955" v="5399" actId="164"/>
          <ac:cxnSpMkLst>
            <pc:docMk/>
            <pc:sldMk cId="4088897397" sldId="292"/>
            <ac:cxnSpMk id="27" creationId="{5147DD45-B01C-D420-999D-658A8C1BA351}"/>
          </ac:cxnSpMkLst>
        </pc:cxnChg>
        <pc:cxnChg chg="del">
          <ac:chgData name="Kulinich Bohdan" userId="48e65c9f34e137d0" providerId="LiveId" clId="{9EC74837-C82B-D047-9A7B-585242D3D98D}" dt="2023-07-10T18:34:36.417" v="96" actId="478"/>
          <ac:cxnSpMkLst>
            <pc:docMk/>
            <pc:sldMk cId="4088897397" sldId="292"/>
            <ac:cxnSpMk id="27" creationId="{EFB4C8FF-0C75-BBD3-0EB6-478B4CE0214B}"/>
          </ac:cxnSpMkLst>
        </pc:cxnChg>
        <pc:cxnChg chg="mod">
          <ac:chgData name="Kulinich Bohdan" userId="48e65c9f34e137d0" providerId="LiveId" clId="{9EC74837-C82B-D047-9A7B-585242D3D98D}" dt="2023-07-10T18:34:41.214" v="97"/>
          <ac:cxnSpMkLst>
            <pc:docMk/>
            <pc:sldMk cId="4088897397" sldId="292"/>
            <ac:cxnSpMk id="28" creationId="{D07FBB73-9DD1-6B2D-7519-13A7190CE6EB}"/>
          </ac:cxnSpMkLst>
        </pc:cxnChg>
        <pc:cxnChg chg="add del mod">
          <ac:chgData name="Kulinich Bohdan" userId="48e65c9f34e137d0" providerId="LiveId" clId="{9EC74837-C82B-D047-9A7B-585242D3D98D}" dt="2023-07-13T19:32:02.585" v="4855" actId="478"/>
          <ac:cxnSpMkLst>
            <pc:docMk/>
            <pc:sldMk cId="4088897397" sldId="292"/>
            <ac:cxnSpMk id="31" creationId="{389F3F56-D8BF-EE62-3334-F9E4E2C72422}"/>
          </ac:cxnSpMkLst>
        </pc:cxnChg>
        <pc:cxnChg chg="add del mod">
          <ac:chgData name="Kulinich Bohdan" userId="48e65c9f34e137d0" providerId="LiveId" clId="{9EC74837-C82B-D047-9A7B-585242D3D98D}" dt="2023-07-13T19:32:02.585" v="4855" actId="478"/>
          <ac:cxnSpMkLst>
            <pc:docMk/>
            <pc:sldMk cId="4088897397" sldId="292"/>
            <ac:cxnSpMk id="32" creationId="{AC5F5E5C-DDEC-BED8-73D9-610F24F905E2}"/>
          </ac:cxnSpMkLst>
        </pc:cxnChg>
        <pc:cxnChg chg="add del mod">
          <ac:chgData name="Kulinich Bohdan" userId="48e65c9f34e137d0" providerId="LiveId" clId="{9EC74837-C82B-D047-9A7B-585242D3D98D}" dt="2023-07-13T19:32:02.585" v="4855" actId="478"/>
          <ac:cxnSpMkLst>
            <pc:docMk/>
            <pc:sldMk cId="4088897397" sldId="292"/>
            <ac:cxnSpMk id="33" creationId="{A9EB2A87-667E-D269-8A85-4E5D9CA56AED}"/>
          </ac:cxnSpMkLst>
        </pc:cxnChg>
        <pc:cxnChg chg="add del mod">
          <ac:chgData name="Kulinich Bohdan" userId="48e65c9f34e137d0" providerId="LiveId" clId="{9EC74837-C82B-D047-9A7B-585242D3D98D}" dt="2023-07-13T19:49:01.657" v="5103" actId="478"/>
          <ac:cxnSpMkLst>
            <pc:docMk/>
            <pc:sldMk cId="4088897397" sldId="292"/>
            <ac:cxnSpMk id="34" creationId="{46CE1160-D760-277D-0C31-241008B2BCE7}"/>
          </ac:cxnSpMkLst>
        </pc:cxnChg>
        <pc:cxnChg chg="del">
          <ac:chgData name="Kulinich Bohdan" userId="48e65c9f34e137d0" providerId="LiveId" clId="{9EC74837-C82B-D047-9A7B-585242D3D98D}" dt="2023-07-10T18:34:36.417" v="96" actId="478"/>
          <ac:cxnSpMkLst>
            <pc:docMk/>
            <pc:sldMk cId="4088897397" sldId="292"/>
            <ac:cxnSpMk id="34" creationId="{F1D6C056-019E-0D2D-0164-F495D6F18D6C}"/>
          </ac:cxnSpMkLst>
        </pc:cxnChg>
        <pc:cxnChg chg="add del mod">
          <ac:chgData name="Kulinich Bohdan" userId="48e65c9f34e137d0" providerId="LiveId" clId="{9EC74837-C82B-D047-9A7B-585242D3D98D}" dt="2023-07-13T19:32:02.585" v="4855" actId="478"/>
          <ac:cxnSpMkLst>
            <pc:docMk/>
            <pc:sldMk cId="4088897397" sldId="292"/>
            <ac:cxnSpMk id="35" creationId="{280565CC-45AA-74E2-0E8B-36FAD8CEBCEE}"/>
          </ac:cxnSpMkLst>
        </pc:cxnChg>
        <pc:cxnChg chg="add del mod">
          <ac:chgData name="Kulinich Bohdan" userId="48e65c9f34e137d0" providerId="LiveId" clId="{9EC74837-C82B-D047-9A7B-585242D3D98D}" dt="2023-07-13T19:32:02.585" v="4855" actId="478"/>
          <ac:cxnSpMkLst>
            <pc:docMk/>
            <pc:sldMk cId="4088897397" sldId="292"/>
            <ac:cxnSpMk id="36" creationId="{99978F3D-5307-5EC5-A296-4B0075EDC7CB}"/>
          </ac:cxnSpMkLst>
        </pc:cxnChg>
        <pc:cxnChg chg="add del mod">
          <ac:chgData name="Kulinich Bohdan" userId="48e65c9f34e137d0" providerId="LiveId" clId="{9EC74837-C82B-D047-9A7B-585242D3D98D}" dt="2023-07-13T19:32:02.585" v="4855" actId="478"/>
          <ac:cxnSpMkLst>
            <pc:docMk/>
            <pc:sldMk cId="4088897397" sldId="292"/>
            <ac:cxnSpMk id="37" creationId="{13D5A93D-A9B0-7825-AC87-69DE6BC03FBD}"/>
          </ac:cxnSpMkLst>
        </pc:cxnChg>
        <pc:cxnChg chg="del">
          <ac:chgData name="Kulinich Bohdan" userId="48e65c9f34e137d0" providerId="LiveId" clId="{9EC74837-C82B-D047-9A7B-585242D3D98D}" dt="2023-07-10T18:34:36.417" v="96" actId="478"/>
          <ac:cxnSpMkLst>
            <pc:docMk/>
            <pc:sldMk cId="4088897397" sldId="292"/>
            <ac:cxnSpMk id="38" creationId="{626C2A4E-57F4-535E-E948-969B3FD52A86}"/>
          </ac:cxnSpMkLst>
        </pc:cxnChg>
        <pc:cxnChg chg="add mod topLvl">
          <ac:chgData name="Kulinich Bohdan" userId="48e65c9f34e137d0" providerId="LiveId" clId="{9EC74837-C82B-D047-9A7B-585242D3D98D}" dt="2023-07-14T07:28:14.955" v="5399" actId="164"/>
          <ac:cxnSpMkLst>
            <pc:docMk/>
            <pc:sldMk cId="4088897397" sldId="292"/>
            <ac:cxnSpMk id="38" creationId="{A33E301A-0F32-44E6-77B9-37C1924C2AA0}"/>
          </ac:cxnSpMkLst>
        </pc:cxnChg>
        <pc:cxnChg chg="add del mod">
          <ac:chgData name="Kulinich Bohdan" userId="48e65c9f34e137d0" providerId="LiveId" clId="{9EC74837-C82B-D047-9A7B-585242D3D98D}" dt="2023-07-13T19:47:11.745" v="5068" actId="478"/>
          <ac:cxnSpMkLst>
            <pc:docMk/>
            <pc:sldMk cId="4088897397" sldId="292"/>
            <ac:cxnSpMk id="39" creationId="{B75BC143-2621-8EF6-592A-CA21B57E1140}"/>
          </ac:cxnSpMkLst>
        </pc:cxnChg>
        <pc:cxnChg chg="del">
          <ac:chgData name="Kulinich Bohdan" userId="48e65c9f34e137d0" providerId="LiveId" clId="{9EC74837-C82B-D047-9A7B-585242D3D98D}" dt="2023-07-10T18:34:36.417" v="96" actId="478"/>
          <ac:cxnSpMkLst>
            <pc:docMk/>
            <pc:sldMk cId="4088897397" sldId="292"/>
            <ac:cxnSpMk id="39" creationId="{E2CEECA4-04AB-ECCF-444D-7ECBE8FCC343}"/>
          </ac:cxnSpMkLst>
        </pc:cxnChg>
        <pc:cxnChg chg="add del mod">
          <ac:chgData name="Kulinich Bohdan" userId="48e65c9f34e137d0" providerId="LiveId" clId="{9EC74837-C82B-D047-9A7B-585242D3D98D}" dt="2023-07-13T19:32:02.585" v="4855" actId="478"/>
          <ac:cxnSpMkLst>
            <pc:docMk/>
            <pc:sldMk cId="4088897397" sldId="292"/>
            <ac:cxnSpMk id="40" creationId="{435F43D5-31BD-56B3-8A60-F3476DC8EB6D}"/>
          </ac:cxnSpMkLst>
        </pc:cxnChg>
        <pc:cxnChg chg="del">
          <ac:chgData name="Kulinich Bohdan" userId="48e65c9f34e137d0" providerId="LiveId" clId="{9EC74837-C82B-D047-9A7B-585242D3D98D}" dt="2023-07-10T18:34:36.417" v="96" actId="478"/>
          <ac:cxnSpMkLst>
            <pc:docMk/>
            <pc:sldMk cId="4088897397" sldId="292"/>
            <ac:cxnSpMk id="41" creationId="{ED41709D-A201-BD8B-408D-C7BD3119AC1F}"/>
          </ac:cxnSpMkLst>
        </pc:cxnChg>
        <pc:cxnChg chg="del">
          <ac:chgData name="Kulinich Bohdan" userId="48e65c9f34e137d0" providerId="LiveId" clId="{9EC74837-C82B-D047-9A7B-585242D3D98D}" dt="2023-07-10T18:34:36.417" v="96" actId="478"/>
          <ac:cxnSpMkLst>
            <pc:docMk/>
            <pc:sldMk cId="4088897397" sldId="292"/>
            <ac:cxnSpMk id="44" creationId="{0C52B49C-EF32-CEBD-8A26-053B4D63290E}"/>
          </ac:cxnSpMkLst>
        </pc:cxnChg>
        <pc:cxnChg chg="add del mod">
          <ac:chgData name="Kulinich Bohdan" userId="48e65c9f34e137d0" providerId="LiveId" clId="{9EC74837-C82B-D047-9A7B-585242D3D98D}" dt="2023-07-13T19:32:02.585" v="4855" actId="478"/>
          <ac:cxnSpMkLst>
            <pc:docMk/>
            <pc:sldMk cId="4088897397" sldId="292"/>
            <ac:cxnSpMk id="47" creationId="{15830A45-3855-5F00-1087-6967D542A57C}"/>
          </ac:cxnSpMkLst>
        </pc:cxnChg>
        <pc:cxnChg chg="add mod topLvl">
          <ac:chgData name="Kulinich Bohdan" userId="48e65c9f34e137d0" providerId="LiveId" clId="{9EC74837-C82B-D047-9A7B-585242D3D98D}" dt="2023-07-14T07:28:14.955" v="5399" actId="164"/>
          <ac:cxnSpMkLst>
            <pc:docMk/>
            <pc:sldMk cId="4088897397" sldId="292"/>
            <ac:cxnSpMk id="50" creationId="{D01E7157-913F-0F74-9B20-1D78878DFE76}"/>
          </ac:cxnSpMkLst>
        </pc:cxnChg>
        <pc:cxnChg chg="add del mod">
          <ac:chgData name="Kulinich Bohdan" userId="48e65c9f34e137d0" providerId="LiveId" clId="{9EC74837-C82B-D047-9A7B-585242D3D98D}" dt="2023-07-13T19:47:50.305" v="5081" actId="478"/>
          <ac:cxnSpMkLst>
            <pc:docMk/>
            <pc:sldMk cId="4088897397" sldId="292"/>
            <ac:cxnSpMk id="56" creationId="{1A59722E-909F-A4E2-C462-71F4461E9F77}"/>
          </ac:cxnSpMkLst>
        </pc:cxnChg>
        <pc:cxnChg chg="add del mod">
          <ac:chgData name="Kulinich Bohdan" userId="48e65c9f34e137d0" providerId="LiveId" clId="{9EC74837-C82B-D047-9A7B-585242D3D98D}" dt="2023-07-13T19:47:31.566" v="5075" actId="478"/>
          <ac:cxnSpMkLst>
            <pc:docMk/>
            <pc:sldMk cId="4088897397" sldId="292"/>
            <ac:cxnSpMk id="64" creationId="{C76E8FC4-A090-58A3-960C-5EFFF4631CEC}"/>
          </ac:cxnSpMkLst>
        </pc:cxnChg>
        <pc:cxnChg chg="add del mod">
          <ac:chgData name="Kulinich Bohdan" userId="48e65c9f34e137d0" providerId="LiveId" clId="{9EC74837-C82B-D047-9A7B-585242D3D98D}" dt="2023-07-13T19:48:29.491" v="5092" actId="478"/>
          <ac:cxnSpMkLst>
            <pc:docMk/>
            <pc:sldMk cId="4088897397" sldId="292"/>
            <ac:cxnSpMk id="66" creationId="{90322378-A3DD-8E40-3580-61B5EB280B24}"/>
          </ac:cxnSpMkLst>
        </pc:cxnChg>
        <pc:cxnChg chg="add del mod">
          <ac:chgData name="Kulinich Bohdan" userId="48e65c9f34e137d0" providerId="LiveId" clId="{9EC74837-C82B-D047-9A7B-585242D3D98D}" dt="2023-07-13T19:48:28.346" v="5091" actId="478"/>
          <ac:cxnSpMkLst>
            <pc:docMk/>
            <pc:sldMk cId="4088897397" sldId="292"/>
            <ac:cxnSpMk id="69" creationId="{39D9E4CD-05CF-E530-8401-B17C4AFB52D8}"/>
          </ac:cxnSpMkLst>
        </pc:cxnChg>
        <pc:cxnChg chg="add mod topLvl">
          <ac:chgData name="Kulinich Bohdan" userId="48e65c9f34e137d0" providerId="LiveId" clId="{9EC74837-C82B-D047-9A7B-585242D3D98D}" dt="2023-07-14T07:28:14.955" v="5399" actId="164"/>
          <ac:cxnSpMkLst>
            <pc:docMk/>
            <pc:sldMk cId="4088897397" sldId="292"/>
            <ac:cxnSpMk id="70" creationId="{F5AD552F-F418-2955-D054-3980CCC7E072}"/>
          </ac:cxnSpMkLst>
        </pc:cxnChg>
        <pc:cxnChg chg="add mod topLvl">
          <ac:chgData name="Kulinich Bohdan" userId="48e65c9f34e137d0" providerId="LiveId" clId="{9EC74837-C82B-D047-9A7B-585242D3D98D}" dt="2023-07-14T07:37:14.004" v="5430" actId="14100"/>
          <ac:cxnSpMkLst>
            <pc:docMk/>
            <pc:sldMk cId="4088897397" sldId="292"/>
            <ac:cxnSpMk id="71" creationId="{C2F0FCBE-AE07-985F-EABB-F8EDD8C2597E}"/>
          </ac:cxnSpMkLst>
        </pc:cxnChg>
        <pc:cxnChg chg="del">
          <ac:chgData name="Kulinich Bohdan" userId="48e65c9f34e137d0" providerId="LiveId" clId="{9EC74837-C82B-D047-9A7B-585242D3D98D}" dt="2023-07-10T18:34:36.417" v="96" actId="478"/>
          <ac:cxnSpMkLst>
            <pc:docMk/>
            <pc:sldMk cId="4088897397" sldId="292"/>
            <ac:cxnSpMk id="74" creationId="{64024D36-7DF0-9694-9F35-1053DF76C835}"/>
          </ac:cxnSpMkLst>
        </pc:cxnChg>
        <pc:cxnChg chg="add mod topLvl">
          <ac:chgData name="Kulinich Bohdan" userId="48e65c9f34e137d0" providerId="LiveId" clId="{9EC74837-C82B-D047-9A7B-585242D3D98D}" dt="2023-07-14T07:28:14.955" v="5399" actId="164"/>
          <ac:cxnSpMkLst>
            <pc:docMk/>
            <pc:sldMk cId="4088897397" sldId="292"/>
            <ac:cxnSpMk id="100" creationId="{4D7CF029-E62B-D988-EA13-2D6F6D249D23}"/>
          </ac:cxnSpMkLst>
        </pc:cxnChg>
        <pc:cxnChg chg="add mod topLvl">
          <ac:chgData name="Kulinich Bohdan" userId="48e65c9f34e137d0" providerId="LiveId" clId="{9EC74837-C82B-D047-9A7B-585242D3D98D}" dt="2023-07-14T07:28:14.955" v="5399" actId="164"/>
          <ac:cxnSpMkLst>
            <pc:docMk/>
            <pc:sldMk cId="4088897397" sldId="292"/>
            <ac:cxnSpMk id="103" creationId="{BEBFEA6B-B254-5B76-F5B6-9ABE328F2CAD}"/>
          </ac:cxnSpMkLst>
        </pc:cxnChg>
        <pc:cxnChg chg="add mod topLvl">
          <ac:chgData name="Kulinich Bohdan" userId="48e65c9f34e137d0" providerId="LiveId" clId="{9EC74837-C82B-D047-9A7B-585242D3D98D}" dt="2023-07-14T07:28:14.955" v="5399" actId="164"/>
          <ac:cxnSpMkLst>
            <pc:docMk/>
            <pc:sldMk cId="4088897397" sldId="292"/>
            <ac:cxnSpMk id="105" creationId="{65B7F8EC-50D9-E24E-C49E-906F4585BBAF}"/>
          </ac:cxnSpMkLst>
        </pc:cxnChg>
        <pc:cxnChg chg="add mod topLvl">
          <ac:chgData name="Kulinich Bohdan" userId="48e65c9f34e137d0" providerId="LiveId" clId="{9EC74837-C82B-D047-9A7B-585242D3D98D}" dt="2023-07-14T07:28:14.955" v="5399" actId="164"/>
          <ac:cxnSpMkLst>
            <pc:docMk/>
            <pc:sldMk cId="4088897397" sldId="292"/>
            <ac:cxnSpMk id="108" creationId="{DAF4B45A-3C9E-7889-5FD3-53164770DC70}"/>
          </ac:cxnSpMkLst>
        </pc:cxnChg>
        <pc:cxnChg chg="add mod topLvl">
          <ac:chgData name="Kulinich Bohdan" userId="48e65c9f34e137d0" providerId="LiveId" clId="{9EC74837-C82B-D047-9A7B-585242D3D98D}" dt="2023-07-14T07:28:14.955" v="5399" actId="164"/>
          <ac:cxnSpMkLst>
            <pc:docMk/>
            <pc:sldMk cId="4088897397" sldId="292"/>
            <ac:cxnSpMk id="111" creationId="{14FFBAC9-8020-BDAC-B16D-824BDE14825F}"/>
          </ac:cxnSpMkLst>
        </pc:cxnChg>
        <pc:cxnChg chg="add del mod">
          <ac:chgData name="Kulinich Bohdan" userId="48e65c9f34e137d0" providerId="LiveId" clId="{9EC74837-C82B-D047-9A7B-585242D3D98D}" dt="2023-07-13T19:50:53.210" v="5139" actId="478"/>
          <ac:cxnSpMkLst>
            <pc:docMk/>
            <pc:sldMk cId="4088897397" sldId="292"/>
            <ac:cxnSpMk id="115" creationId="{B9ABE726-6FD7-C6CC-B1BA-FA437DEDAB38}"/>
          </ac:cxnSpMkLst>
        </pc:cxnChg>
        <pc:cxnChg chg="add del mod">
          <ac:chgData name="Kulinich Bohdan" userId="48e65c9f34e137d0" providerId="LiveId" clId="{9EC74837-C82B-D047-9A7B-585242D3D98D}" dt="2023-07-13T19:50:51.915" v="5138" actId="478"/>
          <ac:cxnSpMkLst>
            <pc:docMk/>
            <pc:sldMk cId="4088897397" sldId="292"/>
            <ac:cxnSpMk id="116" creationId="{639BB2BB-E053-2ACD-0461-E70F8E2F0847}"/>
          </ac:cxnSpMkLst>
        </pc:cxnChg>
        <pc:cxnChg chg="add del mod">
          <ac:chgData name="Kulinich Bohdan" userId="48e65c9f34e137d0" providerId="LiveId" clId="{9EC74837-C82B-D047-9A7B-585242D3D98D}" dt="2023-07-13T19:56:52.621" v="5248" actId="478"/>
          <ac:cxnSpMkLst>
            <pc:docMk/>
            <pc:sldMk cId="4088897397" sldId="292"/>
            <ac:cxnSpMk id="142" creationId="{4295C1C4-AC1A-2097-98D4-5753AD593368}"/>
          </ac:cxnSpMkLst>
        </pc:cxnChg>
        <pc:cxnChg chg="add del mod">
          <ac:chgData name="Kulinich Bohdan" userId="48e65c9f34e137d0" providerId="LiveId" clId="{9EC74837-C82B-D047-9A7B-585242D3D98D}" dt="2023-07-13T19:56:52.621" v="5248" actId="478"/>
          <ac:cxnSpMkLst>
            <pc:docMk/>
            <pc:sldMk cId="4088897397" sldId="292"/>
            <ac:cxnSpMk id="143" creationId="{6151A994-F5C8-43AF-2FC4-1A5EE2E6CF5D}"/>
          </ac:cxnSpMkLst>
        </pc:cxnChg>
        <pc:cxnChg chg="add del mod">
          <ac:chgData name="Kulinich Bohdan" userId="48e65c9f34e137d0" providerId="LiveId" clId="{9EC74837-C82B-D047-9A7B-585242D3D98D}" dt="2023-07-13T19:56:52.621" v="5248" actId="478"/>
          <ac:cxnSpMkLst>
            <pc:docMk/>
            <pc:sldMk cId="4088897397" sldId="292"/>
            <ac:cxnSpMk id="144" creationId="{88364B41-D01C-922D-8907-267D4E9BDF8D}"/>
          </ac:cxnSpMkLst>
        </pc:cxnChg>
        <pc:cxnChg chg="add del mod">
          <ac:chgData name="Kulinich Bohdan" userId="48e65c9f34e137d0" providerId="LiveId" clId="{9EC74837-C82B-D047-9A7B-585242D3D98D}" dt="2023-07-13T19:56:52.621" v="5248" actId="478"/>
          <ac:cxnSpMkLst>
            <pc:docMk/>
            <pc:sldMk cId="4088897397" sldId="292"/>
            <ac:cxnSpMk id="145" creationId="{9B953286-FE62-8ED2-E650-FC24E48E9DE5}"/>
          </ac:cxnSpMkLst>
        </pc:cxnChg>
        <pc:cxnChg chg="add del mod">
          <ac:chgData name="Kulinich Bohdan" userId="48e65c9f34e137d0" providerId="LiveId" clId="{9EC74837-C82B-D047-9A7B-585242D3D98D}" dt="2023-07-13T19:56:52.621" v="5248" actId="478"/>
          <ac:cxnSpMkLst>
            <pc:docMk/>
            <pc:sldMk cId="4088897397" sldId="292"/>
            <ac:cxnSpMk id="146" creationId="{EA098DB6-C6FD-4AB1-ABFC-35F344E0695E}"/>
          </ac:cxnSpMkLst>
        </pc:cxnChg>
        <pc:cxnChg chg="add del mod">
          <ac:chgData name="Kulinich Bohdan" userId="48e65c9f34e137d0" providerId="LiveId" clId="{9EC74837-C82B-D047-9A7B-585242D3D98D}" dt="2023-07-13T19:56:52.621" v="5248" actId="478"/>
          <ac:cxnSpMkLst>
            <pc:docMk/>
            <pc:sldMk cId="4088897397" sldId="292"/>
            <ac:cxnSpMk id="147" creationId="{A33A27AD-8CC2-FFFC-7B16-E61B25C60D8F}"/>
          </ac:cxnSpMkLst>
        </pc:cxnChg>
        <pc:cxnChg chg="add del mod">
          <ac:chgData name="Kulinich Bohdan" userId="48e65c9f34e137d0" providerId="LiveId" clId="{9EC74837-C82B-D047-9A7B-585242D3D98D}" dt="2023-07-13T19:56:52.621" v="5248" actId="478"/>
          <ac:cxnSpMkLst>
            <pc:docMk/>
            <pc:sldMk cId="4088897397" sldId="292"/>
            <ac:cxnSpMk id="148" creationId="{F28FB2EC-C043-976F-681B-FAB01B813CCB}"/>
          </ac:cxnSpMkLst>
        </pc:cxnChg>
        <pc:cxnChg chg="add del mod">
          <ac:chgData name="Kulinich Bohdan" userId="48e65c9f34e137d0" providerId="LiveId" clId="{9EC74837-C82B-D047-9A7B-585242D3D98D}" dt="2023-07-14T07:38:40.505" v="5439" actId="478"/>
          <ac:cxnSpMkLst>
            <pc:docMk/>
            <pc:sldMk cId="4088897397" sldId="292"/>
            <ac:cxnSpMk id="156" creationId="{55AE1C6B-9957-A10D-C29A-A882B3DE9B52}"/>
          </ac:cxnSpMkLst>
        </pc:cxnChg>
        <pc:cxnChg chg="add del mod">
          <ac:chgData name="Kulinich Bohdan" userId="48e65c9f34e137d0" providerId="LiveId" clId="{9EC74837-C82B-D047-9A7B-585242D3D98D}" dt="2023-07-14T07:38:40.505" v="5439" actId="478"/>
          <ac:cxnSpMkLst>
            <pc:docMk/>
            <pc:sldMk cId="4088897397" sldId="292"/>
            <ac:cxnSpMk id="157" creationId="{BE5A9AF9-BFC5-C903-E0D7-8806E5F6FE57}"/>
          </ac:cxnSpMkLst>
        </pc:cxnChg>
        <pc:cxnChg chg="add del mod">
          <ac:chgData name="Kulinich Bohdan" userId="48e65c9f34e137d0" providerId="LiveId" clId="{9EC74837-C82B-D047-9A7B-585242D3D98D}" dt="2023-07-14T07:38:40.505" v="5439" actId="478"/>
          <ac:cxnSpMkLst>
            <pc:docMk/>
            <pc:sldMk cId="4088897397" sldId="292"/>
            <ac:cxnSpMk id="158" creationId="{F7E0F684-B9BD-D42F-28ED-019DAC58D1D8}"/>
          </ac:cxnSpMkLst>
        </pc:cxnChg>
        <pc:cxnChg chg="add del mod">
          <ac:chgData name="Kulinich Bohdan" userId="48e65c9f34e137d0" providerId="LiveId" clId="{9EC74837-C82B-D047-9A7B-585242D3D98D}" dt="2023-07-14T07:38:40.505" v="5439" actId="478"/>
          <ac:cxnSpMkLst>
            <pc:docMk/>
            <pc:sldMk cId="4088897397" sldId="292"/>
            <ac:cxnSpMk id="159" creationId="{6B68CEFA-0CE1-F732-D697-1373F54580CE}"/>
          </ac:cxnSpMkLst>
        </pc:cxnChg>
        <pc:cxnChg chg="add del mod">
          <ac:chgData name="Kulinich Bohdan" userId="48e65c9f34e137d0" providerId="LiveId" clId="{9EC74837-C82B-D047-9A7B-585242D3D98D}" dt="2023-07-14T07:38:40.505" v="5439" actId="478"/>
          <ac:cxnSpMkLst>
            <pc:docMk/>
            <pc:sldMk cId="4088897397" sldId="292"/>
            <ac:cxnSpMk id="160" creationId="{1A5A5C38-EE50-CC91-E435-F76D4E7A3625}"/>
          </ac:cxnSpMkLst>
        </pc:cxnChg>
        <pc:cxnChg chg="add mod">
          <ac:chgData name="Kulinich Bohdan" userId="48e65c9f34e137d0" providerId="LiveId" clId="{9EC74837-C82B-D047-9A7B-585242D3D98D}" dt="2023-07-14T07:28:14.955" v="5399" actId="164"/>
          <ac:cxnSpMkLst>
            <pc:docMk/>
            <pc:sldMk cId="4088897397" sldId="292"/>
            <ac:cxnSpMk id="168" creationId="{F81CA424-85CE-AA31-034F-065B032CBABE}"/>
          </ac:cxnSpMkLst>
        </pc:cxnChg>
      </pc:sldChg>
      <pc:sldChg chg="addSp delSp modSp mod setBg addAnim delAnim modAnim">
        <pc:chgData name="Kulinich Bohdan" userId="48e65c9f34e137d0" providerId="LiveId" clId="{9EC74837-C82B-D047-9A7B-585242D3D98D}" dt="2023-07-15T17:49:22.242" v="9543"/>
        <pc:sldMkLst>
          <pc:docMk/>
          <pc:sldMk cId="727371810" sldId="293"/>
        </pc:sldMkLst>
        <pc:spChg chg="del">
          <ac:chgData name="Kulinich Bohdan" userId="48e65c9f34e137d0" providerId="LiveId" clId="{9EC74837-C82B-D047-9A7B-585242D3D98D}" dt="2023-07-15T11:52:52.340" v="5892" actId="478"/>
          <ac:spMkLst>
            <pc:docMk/>
            <pc:sldMk cId="727371810" sldId="293"/>
            <ac:spMk id="2" creationId="{F8AB06FE-0258-2C37-1FBF-AF0C36DEED0F}"/>
          </ac:spMkLst>
        </pc:spChg>
        <pc:spChg chg="del">
          <ac:chgData name="Kulinich Bohdan" userId="48e65c9f34e137d0" providerId="LiveId" clId="{9EC74837-C82B-D047-9A7B-585242D3D98D}" dt="2023-07-15T11:52:55.571" v="5893" actId="478"/>
          <ac:spMkLst>
            <pc:docMk/>
            <pc:sldMk cId="727371810" sldId="293"/>
            <ac:spMk id="5" creationId="{53458B2A-A2CD-F746-1762-40E5D71283B0}"/>
          </ac:spMkLst>
        </pc:spChg>
        <pc:spChg chg="del">
          <ac:chgData name="Kulinich Bohdan" userId="48e65c9f34e137d0" providerId="LiveId" clId="{9EC74837-C82B-D047-9A7B-585242D3D98D}" dt="2023-07-15T11:52:55.571" v="5893" actId="478"/>
          <ac:spMkLst>
            <pc:docMk/>
            <pc:sldMk cId="727371810" sldId="293"/>
            <ac:spMk id="6" creationId="{4FF67978-2253-E1FB-C845-3438D71C2D88}"/>
          </ac:spMkLst>
        </pc:spChg>
        <pc:spChg chg="del">
          <ac:chgData name="Kulinich Bohdan" userId="48e65c9f34e137d0" providerId="LiveId" clId="{9EC74837-C82B-D047-9A7B-585242D3D98D}" dt="2023-07-15T11:52:55.571" v="5893" actId="478"/>
          <ac:spMkLst>
            <pc:docMk/>
            <pc:sldMk cId="727371810" sldId="293"/>
            <ac:spMk id="7" creationId="{590F64A5-C2DA-6F99-4CD6-E41A67B7B172}"/>
          </ac:spMkLst>
        </pc:spChg>
        <pc:spChg chg="del">
          <ac:chgData name="Kulinich Bohdan" userId="48e65c9f34e137d0" providerId="LiveId" clId="{9EC74837-C82B-D047-9A7B-585242D3D98D}" dt="2023-07-15T11:52:55.571" v="5893" actId="478"/>
          <ac:spMkLst>
            <pc:docMk/>
            <pc:sldMk cId="727371810" sldId="293"/>
            <ac:spMk id="8" creationId="{3FE0D052-4CF8-719B-CA35-E286DF67AA61}"/>
          </ac:spMkLst>
        </pc:spChg>
        <pc:spChg chg="add del mod">
          <ac:chgData name="Kulinich Bohdan" userId="48e65c9f34e137d0" providerId="LiveId" clId="{9EC74837-C82B-D047-9A7B-585242D3D98D}" dt="2023-07-15T11:54:59.058" v="6154"/>
          <ac:spMkLst>
            <pc:docMk/>
            <pc:sldMk cId="727371810" sldId="293"/>
            <ac:spMk id="9" creationId="{172D4B04-E493-D38D-7FF7-62E6AD12F1F1}"/>
          </ac:spMkLst>
        </pc:spChg>
        <pc:spChg chg="del">
          <ac:chgData name="Kulinich Bohdan" userId="48e65c9f34e137d0" providerId="LiveId" clId="{9EC74837-C82B-D047-9A7B-585242D3D98D}" dt="2023-07-15T11:52:55.571" v="5893" actId="478"/>
          <ac:spMkLst>
            <pc:docMk/>
            <pc:sldMk cId="727371810" sldId="293"/>
            <ac:spMk id="10" creationId="{8B7E0678-8F40-5A0B-47BA-EFC8737C71F9}"/>
          </ac:spMkLst>
        </pc:spChg>
        <pc:spChg chg="del">
          <ac:chgData name="Kulinich Bohdan" userId="48e65c9f34e137d0" providerId="LiveId" clId="{9EC74837-C82B-D047-9A7B-585242D3D98D}" dt="2023-07-15T11:52:55.571" v="5893" actId="478"/>
          <ac:spMkLst>
            <pc:docMk/>
            <pc:sldMk cId="727371810" sldId="293"/>
            <ac:spMk id="11" creationId="{B5C6A226-B6AC-DC59-7C3B-BB0C0A520F8F}"/>
          </ac:spMkLst>
        </pc:spChg>
        <pc:spChg chg="del">
          <ac:chgData name="Kulinich Bohdan" userId="48e65c9f34e137d0" providerId="LiveId" clId="{9EC74837-C82B-D047-9A7B-585242D3D98D}" dt="2023-07-15T11:52:55.571" v="5893" actId="478"/>
          <ac:spMkLst>
            <pc:docMk/>
            <pc:sldMk cId="727371810" sldId="293"/>
            <ac:spMk id="12" creationId="{2ACB3803-86EE-948E-57B3-B0B43573DFFE}"/>
          </ac:spMkLst>
        </pc:spChg>
        <pc:spChg chg="del">
          <ac:chgData name="Kulinich Bohdan" userId="48e65c9f34e137d0" providerId="LiveId" clId="{9EC74837-C82B-D047-9A7B-585242D3D98D}" dt="2023-07-15T11:52:55.571" v="5893" actId="478"/>
          <ac:spMkLst>
            <pc:docMk/>
            <pc:sldMk cId="727371810" sldId="293"/>
            <ac:spMk id="14" creationId="{2FD6ACC5-C037-66DC-182F-8FF1459AD620}"/>
          </ac:spMkLst>
        </pc:spChg>
        <pc:spChg chg="del">
          <ac:chgData name="Kulinich Bohdan" userId="48e65c9f34e137d0" providerId="LiveId" clId="{9EC74837-C82B-D047-9A7B-585242D3D98D}" dt="2023-07-15T11:52:55.571" v="5893" actId="478"/>
          <ac:spMkLst>
            <pc:docMk/>
            <pc:sldMk cId="727371810" sldId="293"/>
            <ac:spMk id="15" creationId="{C6473911-55C8-6887-E269-5078CF3AFFC9}"/>
          </ac:spMkLst>
        </pc:spChg>
        <pc:spChg chg="del">
          <ac:chgData name="Kulinich Bohdan" userId="48e65c9f34e137d0" providerId="LiveId" clId="{9EC74837-C82B-D047-9A7B-585242D3D98D}" dt="2023-07-15T11:52:55.571" v="5893" actId="478"/>
          <ac:spMkLst>
            <pc:docMk/>
            <pc:sldMk cId="727371810" sldId="293"/>
            <ac:spMk id="17" creationId="{D3BEF1EE-FFA7-5C8C-F236-C896D0ABA81B}"/>
          </ac:spMkLst>
        </pc:spChg>
        <pc:spChg chg="del">
          <ac:chgData name="Kulinich Bohdan" userId="48e65c9f34e137d0" providerId="LiveId" clId="{9EC74837-C82B-D047-9A7B-585242D3D98D}" dt="2023-07-15T11:52:55.571" v="5893" actId="478"/>
          <ac:spMkLst>
            <pc:docMk/>
            <pc:sldMk cId="727371810" sldId="293"/>
            <ac:spMk id="18" creationId="{B8C59882-70D1-5C09-0F58-88665B3AA7A9}"/>
          </ac:spMkLst>
        </pc:spChg>
        <pc:spChg chg="del">
          <ac:chgData name="Kulinich Bohdan" userId="48e65c9f34e137d0" providerId="LiveId" clId="{9EC74837-C82B-D047-9A7B-585242D3D98D}" dt="2023-07-15T11:52:55.571" v="5893" actId="478"/>
          <ac:spMkLst>
            <pc:docMk/>
            <pc:sldMk cId="727371810" sldId="293"/>
            <ac:spMk id="19" creationId="{3B29F158-31C2-3D2D-C7BD-00273833A1D5}"/>
          </ac:spMkLst>
        </pc:spChg>
        <pc:spChg chg="add mod modVis">
          <ac:chgData name="Kulinich Bohdan" userId="48e65c9f34e137d0" providerId="LiveId" clId="{9EC74837-C82B-D047-9A7B-585242D3D98D}" dt="2023-07-15T17:48:41.575" v="9528" actId="14430"/>
          <ac:spMkLst>
            <pc:docMk/>
            <pc:sldMk cId="727371810" sldId="293"/>
            <ac:spMk id="34" creationId="{9ECD122E-7343-22EE-CD1E-DB2E4CC209EC}"/>
          </ac:spMkLst>
        </pc:spChg>
        <pc:spChg chg="mod modVis">
          <ac:chgData name="Kulinich Bohdan" userId="48e65c9f34e137d0" providerId="LiveId" clId="{9EC74837-C82B-D047-9A7B-585242D3D98D}" dt="2023-07-15T17:48:40.985" v="9524" actId="14430"/>
          <ac:spMkLst>
            <pc:docMk/>
            <pc:sldMk cId="727371810" sldId="293"/>
            <ac:spMk id="35" creationId="{B9CF9702-6BEF-5BDD-3A7B-879B0E4896CF}"/>
          </ac:spMkLst>
        </pc:spChg>
        <pc:spChg chg="mod modVis">
          <ac:chgData name="Kulinich Bohdan" userId="48e65c9f34e137d0" providerId="LiveId" clId="{9EC74837-C82B-D047-9A7B-585242D3D98D}" dt="2023-07-15T17:48:41.124" v="9525" actId="14430"/>
          <ac:spMkLst>
            <pc:docMk/>
            <pc:sldMk cId="727371810" sldId="293"/>
            <ac:spMk id="36" creationId="{074DFDFA-9551-163B-88EE-63141CE5380E}"/>
          </ac:spMkLst>
        </pc:spChg>
        <pc:spChg chg="add mod">
          <ac:chgData name="Kulinich Bohdan" userId="48e65c9f34e137d0" providerId="LiveId" clId="{9EC74837-C82B-D047-9A7B-585242D3D98D}" dt="2023-07-15T13:01:42.309" v="6932" actId="1036"/>
          <ac:spMkLst>
            <pc:docMk/>
            <pc:sldMk cId="727371810" sldId="293"/>
            <ac:spMk id="37" creationId="{D1F8E368-60CE-B5CC-E9CE-424C535A7662}"/>
          </ac:spMkLst>
        </pc:spChg>
        <pc:spChg chg="add mod">
          <ac:chgData name="Kulinich Bohdan" userId="48e65c9f34e137d0" providerId="LiveId" clId="{9EC74837-C82B-D047-9A7B-585242D3D98D}" dt="2023-07-15T17:46:48.290" v="9509" actId="207"/>
          <ac:spMkLst>
            <pc:docMk/>
            <pc:sldMk cId="727371810" sldId="293"/>
            <ac:spMk id="39" creationId="{F86A4966-F788-A75D-2CE0-C15BD7C84FCE}"/>
          </ac:spMkLst>
        </pc:spChg>
        <pc:spChg chg="add mod">
          <ac:chgData name="Kulinich Bohdan" userId="48e65c9f34e137d0" providerId="LiveId" clId="{9EC74837-C82B-D047-9A7B-585242D3D98D}" dt="2023-07-15T17:46:48.290" v="9509" actId="207"/>
          <ac:spMkLst>
            <pc:docMk/>
            <pc:sldMk cId="727371810" sldId="293"/>
            <ac:spMk id="40" creationId="{AD6E257A-FDA0-4FF6-AEC0-B6954E5B6E6C}"/>
          </ac:spMkLst>
        </pc:spChg>
        <pc:spChg chg="add mod">
          <ac:chgData name="Kulinich Bohdan" userId="48e65c9f34e137d0" providerId="LiveId" clId="{9EC74837-C82B-D047-9A7B-585242D3D98D}" dt="2023-07-15T17:46:48.290" v="9509" actId="207"/>
          <ac:spMkLst>
            <pc:docMk/>
            <pc:sldMk cId="727371810" sldId="293"/>
            <ac:spMk id="66" creationId="{C8C00D57-CAA5-3B6C-3850-1308EDCAA548}"/>
          </ac:spMkLst>
        </pc:spChg>
        <pc:spChg chg="add mod modVis">
          <ac:chgData name="Kulinich Bohdan" userId="48e65c9f34e137d0" providerId="LiveId" clId="{9EC74837-C82B-D047-9A7B-585242D3D98D}" dt="2023-07-15T17:48:41.426" v="9527" actId="14430"/>
          <ac:spMkLst>
            <pc:docMk/>
            <pc:sldMk cId="727371810" sldId="293"/>
            <ac:spMk id="72" creationId="{9A2901D4-6350-808B-A61F-D546EE156CB3}"/>
          </ac:spMkLst>
        </pc:spChg>
        <pc:spChg chg="add mod">
          <ac:chgData name="Kulinich Bohdan" userId="48e65c9f34e137d0" providerId="LiveId" clId="{9EC74837-C82B-D047-9A7B-585242D3D98D}" dt="2023-07-15T13:01:42.309" v="6932" actId="1036"/>
          <ac:spMkLst>
            <pc:docMk/>
            <pc:sldMk cId="727371810" sldId="293"/>
            <ac:spMk id="73" creationId="{D48ADB5A-2A02-17BB-4175-515F66093E66}"/>
          </ac:spMkLst>
        </pc:spChg>
        <pc:spChg chg="add del">
          <ac:chgData name="Kulinich Bohdan" userId="48e65c9f34e137d0" providerId="LiveId" clId="{9EC74837-C82B-D047-9A7B-585242D3D98D}" dt="2023-07-15T11:55:03.565" v="6155" actId="478"/>
          <ac:spMkLst>
            <pc:docMk/>
            <pc:sldMk cId="727371810" sldId="293"/>
            <ac:spMk id="74" creationId="{ACDC615B-974C-D17D-E02E-2F58DBD4D2B8}"/>
          </ac:spMkLst>
        </pc:spChg>
        <pc:spChg chg="add del">
          <ac:chgData name="Kulinich Bohdan" userId="48e65c9f34e137d0" providerId="LiveId" clId="{9EC74837-C82B-D047-9A7B-585242D3D98D}" dt="2023-07-15T11:55:03.565" v="6155" actId="478"/>
          <ac:spMkLst>
            <pc:docMk/>
            <pc:sldMk cId="727371810" sldId="293"/>
            <ac:spMk id="75" creationId="{E4E277BB-037F-55D8-9E75-FAFFE08F8167}"/>
          </ac:spMkLst>
        </pc:spChg>
        <pc:spChg chg="add del">
          <ac:chgData name="Kulinich Bohdan" userId="48e65c9f34e137d0" providerId="LiveId" clId="{9EC74837-C82B-D047-9A7B-585242D3D98D}" dt="2023-07-15T11:55:03.565" v="6155" actId="478"/>
          <ac:spMkLst>
            <pc:docMk/>
            <pc:sldMk cId="727371810" sldId="293"/>
            <ac:spMk id="76" creationId="{735C77F2-382A-E28C-26DA-7B836408353E}"/>
          </ac:spMkLst>
        </pc:spChg>
        <pc:spChg chg="add del">
          <ac:chgData name="Kulinich Bohdan" userId="48e65c9f34e137d0" providerId="LiveId" clId="{9EC74837-C82B-D047-9A7B-585242D3D98D}" dt="2023-07-15T11:55:03.565" v="6155" actId="478"/>
          <ac:spMkLst>
            <pc:docMk/>
            <pc:sldMk cId="727371810" sldId="293"/>
            <ac:spMk id="77" creationId="{66052279-E91A-E8F2-8EB7-EFFA887B484C}"/>
          </ac:spMkLst>
        </pc:spChg>
        <pc:spChg chg="add del">
          <ac:chgData name="Kulinich Bohdan" userId="48e65c9f34e137d0" providerId="LiveId" clId="{9EC74837-C82B-D047-9A7B-585242D3D98D}" dt="2023-07-15T11:55:03.565" v="6155" actId="478"/>
          <ac:spMkLst>
            <pc:docMk/>
            <pc:sldMk cId="727371810" sldId="293"/>
            <ac:spMk id="78" creationId="{E3F96EAB-E22F-5383-6051-70428ABE58F1}"/>
          </ac:spMkLst>
        </pc:spChg>
        <pc:spChg chg="add del">
          <ac:chgData name="Kulinich Bohdan" userId="48e65c9f34e137d0" providerId="LiveId" clId="{9EC74837-C82B-D047-9A7B-585242D3D98D}" dt="2023-07-15T11:55:03.565" v="6155" actId="478"/>
          <ac:spMkLst>
            <pc:docMk/>
            <pc:sldMk cId="727371810" sldId="293"/>
            <ac:spMk id="80" creationId="{D9CE5A89-8066-0AD7-7C5A-B8E892F3D6D2}"/>
          </ac:spMkLst>
        </pc:spChg>
        <pc:spChg chg="add del">
          <ac:chgData name="Kulinich Bohdan" userId="48e65c9f34e137d0" providerId="LiveId" clId="{9EC74837-C82B-D047-9A7B-585242D3D98D}" dt="2023-07-15T11:55:03.565" v="6155" actId="478"/>
          <ac:spMkLst>
            <pc:docMk/>
            <pc:sldMk cId="727371810" sldId="293"/>
            <ac:spMk id="81" creationId="{93BC9AE2-5FF7-2A3B-AF0F-9F3A48A192B1}"/>
          </ac:spMkLst>
        </pc:spChg>
        <pc:spChg chg="add del">
          <ac:chgData name="Kulinich Bohdan" userId="48e65c9f34e137d0" providerId="LiveId" clId="{9EC74837-C82B-D047-9A7B-585242D3D98D}" dt="2023-07-15T11:55:03.565" v="6155" actId="478"/>
          <ac:spMkLst>
            <pc:docMk/>
            <pc:sldMk cId="727371810" sldId="293"/>
            <ac:spMk id="83" creationId="{2F4D2BCA-D720-EB6A-290A-FDAA00C9EE19}"/>
          </ac:spMkLst>
        </pc:spChg>
        <pc:spChg chg="add del">
          <ac:chgData name="Kulinich Bohdan" userId="48e65c9f34e137d0" providerId="LiveId" clId="{9EC74837-C82B-D047-9A7B-585242D3D98D}" dt="2023-07-15T11:55:03.565" v="6155" actId="478"/>
          <ac:spMkLst>
            <pc:docMk/>
            <pc:sldMk cId="727371810" sldId="293"/>
            <ac:spMk id="84" creationId="{370A5DD0-74EF-2E23-EB21-9150AEE9665E}"/>
          </ac:spMkLst>
        </pc:spChg>
        <pc:spChg chg="add del">
          <ac:chgData name="Kulinich Bohdan" userId="48e65c9f34e137d0" providerId="LiveId" clId="{9EC74837-C82B-D047-9A7B-585242D3D98D}" dt="2023-07-15T11:55:03.565" v="6155" actId="478"/>
          <ac:spMkLst>
            <pc:docMk/>
            <pc:sldMk cId="727371810" sldId="293"/>
            <ac:spMk id="87" creationId="{6A7A2E94-57B6-7B9D-F83B-F20A1CAD0EF5}"/>
          </ac:spMkLst>
        </pc:spChg>
        <pc:spChg chg="add del">
          <ac:chgData name="Kulinich Bohdan" userId="48e65c9f34e137d0" providerId="LiveId" clId="{9EC74837-C82B-D047-9A7B-585242D3D98D}" dt="2023-07-15T11:55:03.565" v="6155" actId="478"/>
          <ac:spMkLst>
            <pc:docMk/>
            <pc:sldMk cId="727371810" sldId="293"/>
            <ac:spMk id="88" creationId="{2231134F-F3F5-A734-A685-E529C54D0E14}"/>
          </ac:spMkLst>
        </pc:spChg>
        <pc:spChg chg="add del">
          <ac:chgData name="Kulinich Bohdan" userId="48e65c9f34e137d0" providerId="LiveId" clId="{9EC74837-C82B-D047-9A7B-585242D3D98D}" dt="2023-07-15T11:55:03.565" v="6155" actId="478"/>
          <ac:spMkLst>
            <pc:docMk/>
            <pc:sldMk cId="727371810" sldId="293"/>
            <ac:spMk id="89" creationId="{474C4403-38DC-8197-6EBD-F59FE8B78795}"/>
          </ac:spMkLst>
        </pc:spChg>
        <pc:spChg chg="add mod">
          <ac:chgData name="Kulinich Bohdan" userId="48e65c9f34e137d0" providerId="LiveId" clId="{9EC74837-C82B-D047-9A7B-585242D3D98D}" dt="2023-07-15T17:46:48.290" v="9509" actId="207"/>
          <ac:spMkLst>
            <pc:docMk/>
            <pc:sldMk cId="727371810" sldId="293"/>
            <ac:spMk id="90" creationId="{A98090FE-D4DA-9765-21D3-875A89579E9B}"/>
          </ac:spMkLst>
        </pc:spChg>
        <pc:spChg chg="add mod">
          <ac:chgData name="Kulinich Bohdan" userId="48e65c9f34e137d0" providerId="LiveId" clId="{9EC74837-C82B-D047-9A7B-585242D3D98D}" dt="2023-07-15T17:46:48.290" v="9509" actId="207"/>
          <ac:spMkLst>
            <pc:docMk/>
            <pc:sldMk cId="727371810" sldId="293"/>
            <ac:spMk id="91" creationId="{CEEB80FF-7CE9-8BF3-1F2A-8B3F54A4D9A1}"/>
          </ac:spMkLst>
        </pc:spChg>
        <pc:spChg chg="add del">
          <ac:chgData name="Kulinich Bohdan" userId="48e65c9f34e137d0" providerId="LiveId" clId="{9EC74837-C82B-D047-9A7B-585242D3D98D}" dt="2023-07-15T11:55:03.565" v="6155" actId="478"/>
          <ac:spMkLst>
            <pc:docMk/>
            <pc:sldMk cId="727371810" sldId="293"/>
            <ac:spMk id="92" creationId="{FABF8ED6-2C4D-E088-8520-9F4F6E54088F}"/>
          </ac:spMkLst>
        </pc:spChg>
        <pc:spChg chg="add mod modVis">
          <ac:chgData name="Kulinich Bohdan" userId="48e65c9f34e137d0" providerId="LiveId" clId="{9EC74837-C82B-D047-9A7B-585242D3D98D}" dt="2023-07-15T17:48:41.276" v="9526" actId="14430"/>
          <ac:spMkLst>
            <pc:docMk/>
            <pc:sldMk cId="727371810" sldId="293"/>
            <ac:spMk id="93" creationId="{F5815B4F-9A3F-13A7-CA63-E20174808090}"/>
          </ac:spMkLst>
        </pc:spChg>
        <pc:spChg chg="add mod">
          <ac:chgData name="Kulinich Bohdan" userId="48e65c9f34e137d0" providerId="LiveId" clId="{9EC74837-C82B-D047-9A7B-585242D3D98D}" dt="2023-07-15T13:19:12.166" v="7038" actId="20577"/>
          <ac:spMkLst>
            <pc:docMk/>
            <pc:sldMk cId="727371810" sldId="293"/>
            <ac:spMk id="94" creationId="{0B5C456E-2DFB-17CD-7A6B-2ED10E7D8199}"/>
          </ac:spMkLst>
        </pc:spChg>
        <pc:spChg chg="del">
          <ac:chgData name="Kulinich Bohdan" userId="48e65c9f34e137d0" providerId="LiveId" clId="{9EC74837-C82B-D047-9A7B-585242D3D98D}" dt="2023-07-15T11:52:55.571" v="5893" actId="478"/>
          <ac:spMkLst>
            <pc:docMk/>
            <pc:sldMk cId="727371810" sldId="293"/>
            <ac:spMk id="96" creationId="{39C1B446-A1FB-47C4-FC05-79619E88C5B2}"/>
          </ac:spMkLst>
        </pc:spChg>
        <pc:spChg chg="del">
          <ac:chgData name="Kulinich Bohdan" userId="48e65c9f34e137d0" providerId="LiveId" clId="{9EC74837-C82B-D047-9A7B-585242D3D98D}" dt="2023-07-15T11:52:55.571" v="5893" actId="478"/>
          <ac:spMkLst>
            <pc:docMk/>
            <pc:sldMk cId="727371810" sldId="293"/>
            <ac:spMk id="97" creationId="{7EDB6CE8-3386-72FB-38AD-44AF4DA879D1}"/>
          </ac:spMkLst>
        </pc:spChg>
        <pc:spChg chg="del">
          <ac:chgData name="Kulinich Bohdan" userId="48e65c9f34e137d0" providerId="LiveId" clId="{9EC74837-C82B-D047-9A7B-585242D3D98D}" dt="2023-07-15T11:52:55.571" v="5893" actId="478"/>
          <ac:spMkLst>
            <pc:docMk/>
            <pc:sldMk cId="727371810" sldId="293"/>
            <ac:spMk id="98" creationId="{5CA43A7A-C0EB-08AE-406B-BD197D8EE23D}"/>
          </ac:spMkLst>
        </pc:spChg>
        <pc:spChg chg="add mod">
          <ac:chgData name="Kulinich Bohdan" userId="48e65c9f34e137d0" providerId="LiveId" clId="{9EC74837-C82B-D047-9A7B-585242D3D98D}" dt="2023-07-15T17:48:43.578" v="9537" actId="207"/>
          <ac:spMkLst>
            <pc:docMk/>
            <pc:sldMk cId="727371810" sldId="293"/>
            <ac:spMk id="110" creationId="{39AA7003-0446-72C1-259E-C3B5F6A93BFC}"/>
          </ac:spMkLst>
        </pc:spChg>
        <pc:spChg chg="del">
          <ac:chgData name="Kulinich Bohdan" userId="48e65c9f34e137d0" providerId="LiveId" clId="{9EC74837-C82B-D047-9A7B-585242D3D98D}" dt="2023-07-15T11:55:03.565" v="6155" actId="478"/>
          <ac:spMkLst>
            <pc:docMk/>
            <pc:sldMk cId="727371810" sldId="293"/>
            <ac:spMk id="130" creationId="{2766F359-576A-BBDA-8DEC-B54FC6B9C501}"/>
          </ac:spMkLst>
        </pc:spChg>
        <pc:spChg chg="del">
          <ac:chgData name="Kulinich Bohdan" userId="48e65c9f34e137d0" providerId="LiveId" clId="{9EC74837-C82B-D047-9A7B-585242D3D98D}" dt="2023-07-15T11:52:55.571" v="5893" actId="478"/>
          <ac:spMkLst>
            <pc:docMk/>
            <pc:sldMk cId="727371810" sldId="293"/>
            <ac:spMk id="131" creationId="{B7CB7858-15D2-85AB-3AAB-98AA6E2D6DE4}"/>
          </ac:spMkLst>
        </pc:spChg>
        <pc:spChg chg="del">
          <ac:chgData name="Kulinich Bohdan" userId="48e65c9f34e137d0" providerId="LiveId" clId="{9EC74837-C82B-D047-9A7B-585242D3D98D}" dt="2023-07-15T11:52:55.571" v="5893" actId="478"/>
          <ac:spMkLst>
            <pc:docMk/>
            <pc:sldMk cId="727371810" sldId="293"/>
            <ac:spMk id="132" creationId="{31400252-DB37-F14E-D567-10F6B7FE59DF}"/>
          </ac:spMkLst>
        </pc:spChg>
        <pc:spChg chg="del">
          <ac:chgData name="Kulinich Bohdan" userId="48e65c9f34e137d0" providerId="LiveId" clId="{9EC74837-C82B-D047-9A7B-585242D3D98D}" dt="2023-07-15T11:52:55.571" v="5893" actId="478"/>
          <ac:spMkLst>
            <pc:docMk/>
            <pc:sldMk cId="727371810" sldId="293"/>
            <ac:spMk id="133" creationId="{07DD3E66-A358-DE5C-BEBB-12D04E8B8724}"/>
          </ac:spMkLst>
        </pc:spChg>
        <pc:spChg chg="add mod">
          <ac:chgData name="Kulinich Bohdan" userId="48e65c9f34e137d0" providerId="LiveId" clId="{9EC74837-C82B-D047-9A7B-585242D3D98D}" dt="2023-07-15T17:46:48.290" v="9509" actId="207"/>
          <ac:spMkLst>
            <pc:docMk/>
            <pc:sldMk cId="727371810" sldId="293"/>
            <ac:spMk id="143" creationId="{532ECE65-1677-D513-141E-6EC4ECDE4AEC}"/>
          </ac:spMkLst>
        </pc:spChg>
        <pc:spChg chg="add mod">
          <ac:chgData name="Kulinich Bohdan" userId="48e65c9f34e137d0" providerId="LiveId" clId="{9EC74837-C82B-D047-9A7B-585242D3D98D}" dt="2023-07-15T17:46:48.290" v="9509" actId="207"/>
          <ac:spMkLst>
            <pc:docMk/>
            <pc:sldMk cId="727371810" sldId="293"/>
            <ac:spMk id="144" creationId="{5CF9CE17-2454-9CDA-F2F8-F73BDF15622F}"/>
          </ac:spMkLst>
        </pc:spChg>
        <pc:spChg chg="add del mod">
          <ac:chgData name="Kulinich Bohdan" userId="48e65c9f34e137d0" providerId="LiveId" clId="{9EC74837-C82B-D047-9A7B-585242D3D98D}" dt="2023-07-15T13:15:09.279" v="6957" actId="478"/>
          <ac:spMkLst>
            <pc:docMk/>
            <pc:sldMk cId="727371810" sldId="293"/>
            <ac:spMk id="155" creationId="{9DD88DB8-9E77-85F7-A314-C902C4899A37}"/>
          </ac:spMkLst>
        </pc:spChg>
        <pc:spChg chg="add mod modVis">
          <ac:chgData name="Kulinich Bohdan" userId="48e65c9f34e137d0" providerId="LiveId" clId="{9EC74837-C82B-D047-9A7B-585242D3D98D}" dt="2023-07-15T17:48:42.133" v="9530" actId="14430"/>
          <ac:spMkLst>
            <pc:docMk/>
            <pc:sldMk cId="727371810" sldId="293"/>
            <ac:spMk id="156" creationId="{2D434103-7E27-A3FA-7BE5-DB63CC02E412}"/>
          </ac:spMkLst>
        </pc:spChg>
        <pc:spChg chg="add mod modVis">
          <ac:chgData name="Kulinich Bohdan" userId="48e65c9f34e137d0" providerId="LiveId" clId="{9EC74837-C82B-D047-9A7B-585242D3D98D}" dt="2023-07-15T17:48:41.978" v="9529" actId="14430"/>
          <ac:spMkLst>
            <pc:docMk/>
            <pc:sldMk cId="727371810" sldId="293"/>
            <ac:spMk id="157" creationId="{947EA6DF-630F-7C48-6D37-7E9DD70B4E29}"/>
          </ac:spMkLst>
        </pc:spChg>
        <pc:spChg chg="add del mod">
          <ac:chgData name="Kulinich Bohdan" userId="48e65c9f34e137d0" providerId="LiveId" clId="{9EC74837-C82B-D047-9A7B-585242D3D98D}" dt="2023-07-15T13:25:41.894" v="7142" actId="478"/>
          <ac:spMkLst>
            <pc:docMk/>
            <pc:sldMk cId="727371810" sldId="293"/>
            <ac:spMk id="159" creationId="{5C466011-DBAD-8CFD-42C3-23AC617261D3}"/>
          </ac:spMkLst>
        </pc:spChg>
        <pc:spChg chg="add mod modVis">
          <ac:chgData name="Kulinich Bohdan" userId="48e65c9f34e137d0" providerId="LiveId" clId="{9EC74837-C82B-D047-9A7B-585242D3D98D}" dt="2023-07-15T17:48:45.311" v="9540" actId="208"/>
          <ac:spMkLst>
            <pc:docMk/>
            <pc:sldMk cId="727371810" sldId="293"/>
            <ac:spMk id="163" creationId="{800E0D29-B33C-9126-7413-58636C2D52BD}"/>
          </ac:spMkLst>
        </pc:spChg>
        <pc:spChg chg="add mod topLvl">
          <ac:chgData name="Kulinich Bohdan" userId="48e65c9f34e137d0" providerId="LiveId" clId="{9EC74837-C82B-D047-9A7B-585242D3D98D}" dt="2023-07-15T17:48:43.070" v="9535" actId="165"/>
          <ac:spMkLst>
            <pc:docMk/>
            <pc:sldMk cId="727371810" sldId="293"/>
            <ac:spMk id="164" creationId="{E967506C-4136-B23A-31FE-728B4154EC92}"/>
          </ac:spMkLst>
        </pc:spChg>
        <pc:spChg chg="add mod topLvl">
          <ac:chgData name="Kulinich Bohdan" userId="48e65c9f34e137d0" providerId="LiveId" clId="{9EC74837-C82B-D047-9A7B-585242D3D98D}" dt="2023-07-15T17:48:43.070" v="9535" actId="165"/>
          <ac:spMkLst>
            <pc:docMk/>
            <pc:sldMk cId="727371810" sldId="293"/>
            <ac:spMk id="165" creationId="{2ECE00CB-8CFE-638F-0ABC-13A3A757AD37}"/>
          </ac:spMkLst>
        </pc:spChg>
        <pc:spChg chg="add mod topLvl">
          <ac:chgData name="Kulinich Bohdan" userId="48e65c9f34e137d0" providerId="LiveId" clId="{9EC74837-C82B-D047-9A7B-585242D3D98D}" dt="2023-07-15T17:48:43.070" v="9535" actId="165"/>
          <ac:spMkLst>
            <pc:docMk/>
            <pc:sldMk cId="727371810" sldId="293"/>
            <ac:spMk id="166" creationId="{7AEF956F-4EA2-5599-04B0-2BF967A3DB21}"/>
          </ac:spMkLst>
        </pc:spChg>
        <pc:spChg chg="add mod topLvl">
          <ac:chgData name="Kulinich Bohdan" userId="48e65c9f34e137d0" providerId="LiveId" clId="{9EC74837-C82B-D047-9A7B-585242D3D98D}" dt="2023-07-15T17:48:43.070" v="9535" actId="165"/>
          <ac:spMkLst>
            <pc:docMk/>
            <pc:sldMk cId="727371810" sldId="293"/>
            <ac:spMk id="167" creationId="{B100F101-3D5F-2533-741C-688D6B79EB96}"/>
          </ac:spMkLst>
        </pc:spChg>
        <pc:grpChg chg="mod modVis">
          <ac:chgData name="Kulinich Bohdan" userId="48e65c9f34e137d0" providerId="LiveId" clId="{9EC74837-C82B-D047-9A7B-585242D3D98D}" dt="2023-07-15T17:48:42.289" v="9531" actId="14430"/>
          <ac:grpSpMkLst>
            <pc:docMk/>
            <pc:sldMk cId="727371810" sldId="293"/>
            <ac:grpSpMk id="57" creationId="{3D228806-B3AD-7ED2-D217-956C3ADD9CCC}"/>
          </ac:grpSpMkLst>
        </pc:grpChg>
        <pc:grpChg chg="add del">
          <ac:chgData name="Kulinich Bohdan" userId="48e65c9f34e137d0" providerId="LiveId" clId="{9EC74837-C82B-D047-9A7B-585242D3D98D}" dt="2023-07-15T11:55:03.565" v="6155" actId="478"/>
          <ac:grpSpMkLst>
            <pc:docMk/>
            <pc:sldMk cId="727371810" sldId="293"/>
            <ac:grpSpMk id="116" creationId="{4C94A816-71B1-68B7-E5CE-2CA595F40BC9}"/>
          </ac:grpSpMkLst>
        </pc:grpChg>
        <pc:grpChg chg="add del">
          <ac:chgData name="Kulinich Bohdan" userId="48e65c9f34e137d0" providerId="LiveId" clId="{9EC74837-C82B-D047-9A7B-585242D3D98D}" dt="2023-07-15T11:55:03.565" v="6155" actId="478"/>
          <ac:grpSpMkLst>
            <pc:docMk/>
            <pc:sldMk cId="727371810" sldId="293"/>
            <ac:grpSpMk id="117" creationId="{337C85BA-AEAD-6097-A645-9E2E659107A8}"/>
          </ac:grpSpMkLst>
        </pc:grpChg>
        <pc:grpChg chg="add del">
          <ac:chgData name="Kulinich Bohdan" userId="48e65c9f34e137d0" providerId="LiveId" clId="{9EC74837-C82B-D047-9A7B-585242D3D98D}" dt="2023-07-15T11:55:03.565" v="6155" actId="478"/>
          <ac:grpSpMkLst>
            <pc:docMk/>
            <pc:sldMk cId="727371810" sldId="293"/>
            <ac:grpSpMk id="127" creationId="{BA6B00A1-FFEB-DAE8-16A0-592D37EC3997}"/>
          </ac:grpSpMkLst>
        </pc:grpChg>
        <pc:grpChg chg="add mod">
          <ac:chgData name="Kulinich Bohdan" userId="48e65c9f34e137d0" providerId="LiveId" clId="{9EC74837-C82B-D047-9A7B-585242D3D98D}" dt="2023-07-15T13:18:25.645" v="7016" actId="164"/>
          <ac:grpSpMkLst>
            <pc:docMk/>
            <pc:sldMk cId="727371810" sldId="293"/>
            <ac:grpSpMk id="151" creationId="{3D07AD6E-C48E-84E6-4440-A3260627FFC7}"/>
          </ac:grpSpMkLst>
        </pc:grpChg>
        <pc:grpChg chg="add mod">
          <ac:chgData name="Kulinich Bohdan" userId="48e65c9f34e137d0" providerId="LiveId" clId="{9EC74837-C82B-D047-9A7B-585242D3D98D}" dt="2023-07-15T13:18:25.645" v="7016" actId="164"/>
          <ac:grpSpMkLst>
            <pc:docMk/>
            <pc:sldMk cId="727371810" sldId="293"/>
            <ac:grpSpMk id="152" creationId="{E4FEF2B7-4633-A7C7-93EB-E87EE1D03E47}"/>
          </ac:grpSpMkLst>
        </pc:grpChg>
        <pc:grpChg chg="add mod">
          <ac:chgData name="Kulinich Bohdan" userId="48e65c9f34e137d0" providerId="LiveId" clId="{9EC74837-C82B-D047-9A7B-585242D3D98D}" dt="2023-07-15T17:46:20.031" v="9506" actId="167"/>
          <ac:grpSpMkLst>
            <pc:docMk/>
            <pc:sldMk cId="727371810" sldId="293"/>
            <ac:grpSpMk id="158" creationId="{BD01581A-1D22-E437-9FC0-68EE4951EC5D}"/>
          </ac:grpSpMkLst>
        </pc:grpChg>
        <pc:grpChg chg="add del mod">
          <ac:chgData name="Kulinich Bohdan" userId="48e65c9f34e137d0" providerId="LiveId" clId="{9EC74837-C82B-D047-9A7B-585242D3D98D}" dt="2023-07-15T17:48:43.070" v="9535" actId="165"/>
          <ac:grpSpMkLst>
            <pc:docMk/>
            <pc:sldMk cId="727371810" sldId="293"/>
            <ac:grpSpMk id="168" creationId="{D4E8B26A-A436-CFAE-2BA2-14E90284242E}"/>
          </ac:grpSpMkLst>
        </pc:grpChg>
        <pc:picChg chg="add del">
          <ac:chgData name="Kulinich Bohdan" userId="48e65c9f34e137d0" providerId="LiveId" clId="{9EC74837-C82B-D047-9A7B-585242D3D98D}" dt="2023-07-15T11:54:53.444" v="6151" actId="478"/>
          <ac:picMkLst>
            <pc:docMk/>
            <pc:sldMk cId="727371810" sldId="293"/>
            <ac:picMk id="60" creationId="{D7B12197-1F73-5B18-0FDC-27E5380B5A38}"/>
          </ac:picMkLst>
        </pc:picChg>
        <pc:picChg chg="add del">
          <ac:chgData name="Kulinich Bohdan" userId="48e65c9f34e137d0" providerId="LiveId" clId="{9EC74837-C82B-D047-9A7B-585242D3D98D}" dt="2023-07-15T11:54:53.444" v="6151" actId="478"/>
          <ac:picMkLst>
            <pc:docMk/>
            <pc:sldMk cId="727371810" sldId="293"/>
            <ac:picMk id="61" creationId="{E58A2E9B-5C1F-6E95-53C3-C229B66D9034}"/>
          </ac:picMkLst>
        </pc:picChg>
        <pc:picChg chg="add del">
          <ac:chgData name="Kulinich Bohdan" userId="48e65c9f34e137d0" providerId="LiveId" clId="{9EC74837-C82B-D047-9A7B-585242D3D98D}" dt="2023-07-15T11:54:53.444" v="6151" actId="478"/>
          <ac:picMkLst>
            <pc:docMk/>
            <pc:sldMk cId="727371810" sldId="293"/>
            <ac:picMk id="62" creationId="{5F9659D5-E87B-146A-1C45-FB6E56E455E2}"/>
          </ac:picMkLst>
        </pc:picChg>
        <pc:picChg chg="add del">
          <ac:chgData name="Kulinich Bohdan" userId="48e65c9f34e137d0" providerId="LiveId" clId="{9EC74837-C82B-D047-9A7B-585242D3D98D}" dt="2023-07-15T11:54:53.444" v="6151" actId="478"/>
          <ac:picMkLst>
            <pc:docMk/>
            <pc:sldMk cId="727371810" sldId="293"/>
            <ac:picMk id="63" creationId="{0801AE03-5A09-112C-3295-11B649326023}"/>
          </ac:picMkLst>
        </pc:picChg>
        <pc:picChg chg="add del">
          <ac:chgData name="Kulinich Bohdan" userId="48e65c9f34e137d0" providerId="LiveId" clId="{9EC74837-C82B-D047-9A7B-585242D3D98D}" dt="2023-07-15T11:54:53.444" v="6151" actId="478"/>
          <ac:picMkLst>
            <pc:docMk/>
            <pc:sldMk cId="727371810" sldId="293"/>
            <ac:picMk id="65" creationId="{7926DA5F-DFDC-23ED-37CF-B448472DB90C}"/>
          </ac:picMkLst>
        </pc:picChg>
        <pc:cxnChg chg="add mod">
          <ac:chgData name="Kulinich Bohdan" userId="48e65c9f34e137d0" providerId="LiveId" clId="{9EC74837-C82B-D047-9A7B-585242D3D98D}" dt="2023-07-15T17:49:06.701" v="9542" actId="208"/>
          <ac:cxnSpMkLst>
            <pc:docMk/>
            <pc:sldMk cId="727371810" sldId="293"/>
            <ac:cxnSpMk id="13" creationId="{61F4C394-499E-1612-D3DF-5490050066C0}"/>
          </ac:cxnSpMkLst>
        </pc:cxnChg>
        <pc:cxnChg chg="add del">
          <ac:chgData name="Kulinich Bohdan" userId="48e65c9f34e137d0" providerId="LiveId" clId="{9EC74837-C82B-D047-9A7B-585242D3D98D}" dt="2023-07-15T11:55:03.565" v="6155" actId="478"/>
          <ac:cxnSpMkLst>
            <pc:docMk/>
            <pc:sldMk cId="727371810" sldId="293"/>
            <ac:cxnSpMk id="20" creationId="{4FE11BB5-63E4-08A8-CB6C-5DD20C1AC597}"/>
          </ac:cxnSpMkLst>
        </pc:cxnChg>
        <pc:cxnChg chg="add del">
          <ac:chgData name="Kulinich Bohdan" userId="48e65c9f34e137d0" providerId="LiveId" clId="{9EC74837-C82B-D047-9A7B-585242D3D98D}" dt="2023-07-15T11:55:03.565" v="6155" actId="478"/>
          <ac:cxnSpMkLst>
            <pc:docMk/>
            <pc:sldMk cId="727371810" sldId="293"/>
            <ac:cxnSpMk id="22" creationId="{C5E6A954-6079-1F08-3542-8A937AD175CD}"/>
          </ac:cxnSpMkLst>
        </pc:cxnChg>
        <pc:cxnChg chg="add mod">
          <ac:chgData name="Kulinich Bohdan" userId="48e65c9f34e137d0" providerId="LiveId" clId="{9EC74837-C82B-D047-9A7B-585242D3D98D}" dt="2023-07-15T17:49:06.701" v="9542" actId="208"/>
          <ac:cxnSpMkLst>
            <pc:docMk/>
            <pc:sldMk cId="727371810" sldId="293"/>
            <ac:cxnSpMk id="23" creationId="{0A1B2778-9739-32CE-8F32-83FE778197FE}"/>
          </ac:cxnSpMkLst>
        </pc:cxnChg>
        <pc:cxnChg chg="add mod">
          <ac:chgData name="Kulinich Bohdan" userId="48e65c9f34e137d0" providerId="LiveId" clId="{9EC74837-C82B-D047-9A7B-585242D3D98D}" dt="2023-07-15T17:49:06.701" v="9542" actId="208"/>
          <ac:cxnSpMkLst>
            <pc:docMk/>
            <pc:sldMk cId="727371810" sldId="293"/>
            <ac:cxnSpMk id="25" creationId="{7398976F-6F23-B957-EC14-5115A3DAB1DE}"/>
          </ac:cxnSpMkLst>
        </pc:cxnChg>
        <pc:cxnChg chg="add del">
          <ac:chgData name="Kulinich Bohdan" userId="48e65c9f34e137d0" providerId="LiveId" clId="{9EC74837-C82B-D047-9A7B-585242D3D98D}" dt="2023-07-15T11:55:03.565" v="6155" actId="478"/>
          <ac:cxnSpMkLst>
            <pc:docMk/>
            <pc:sldMk cId="727371810" sldId="293"/>
            <ac:cxnSpMk id="27" creationId="{0B814602-3923-47ED-6336-84347C16E5A7}"/>
          </ac:cxnSpMkLst>
        </pc:cxnChg>
        <pc:cxnChg chg="add del">
          <ac:chgData name="Kulinich Bohdan" userId="48e65c9f34e137d0" providerId="LiveId" clId="{9EC74837-C82B-D047-9A7B-585242D3D98D}" dt="2023-07-15T11:55:03.565" v="6155" actId="478"/>
          <ac:cxnSpMkLst>
            <pc:docMk/>
            <pc:sldMk cId="727371810" sldId="293"/>
            <ac:cxnSpMk id="31" creationId="{35B9055C-3B6B-49C8-A3EE-94CFFB9302CE}"/>
          </ac:cxnSpMkLst>
        </pc:cxnChg>
        <pc:cxnChg chg="add del">
          <ac:chgData name="Kulinich Bohdan" userId="48e65c9f34e137d0" providerId="LiveId" clId="{9EC74837-C82B-D047-9A7B-585242D3D98D}" dt="2023-07-15T11:55:03.565" v="6155" actId="478"/>
          <ac:cxnSpMkLst>
            <pc:docMk/>
            <pc:sldMk cId="727371810" sldId="293"/>
            <ac:cxnSpMk id="38" creationId="{FA0BDEBC-29FF-0597-D7AC-6A84E6BDEE61}"/>
          </ac:cxnSpMkLst>
        </pc:cxnChg>
        <pc:cxnChg chg="add del">
          <ac:chgData name="Kulinich Bohdan" userId="48e65c9f34e137d0" providerId="LiveId" clId="{9EC74837-C82B-D047-9A7B-585242D3D98D}" dt="2023-07-15T11:55:03.565" v="6155" actId="478"/>
          <ac:cxnSpMkLst>
            <pc:docMk/>
            <pc:sldMk cId="727371810" sldId="293"/>
            <ac:cxnSpMk id="68" creationId="{73BD523D-248C-728F-9443-FC96A2C85B29}"/>
          </ac:cxnSpMkLst>
        </pc:cxnChg>
        <pc:cxnChg chg="add mod">
          <ac:chgData name="Kulinich Bohdan" userId="48e65c9f34e137d0" providerId="LiveId" clId="{9EC74837-C82B-D047-9A7B-585242D3D98D}" dt="2023-07-15T17:48:43.818" v="9538" actId="208"/>
          <ac:cxnSpMkLst>
            <pc:docMk/>
            <pc:sldMk cId="727371810" sldId="293"/>
            <ac:cxnSpMk id="85" creationId="{E860DD49-C721-AB3C-71E9-9F8777B6DC9D}"/>
          </ac:cxnSpMkLst>
        </pc:cxnChg>
        <pc:cxnChg chg="add mod">
          <ac:chgData name="Kulinich Bohdan" userId="48e65c9f34e137d0" providerId="LiveId" clId="{9EC74837-C82B-D047-9A7B-585242D3D98D}" dt="2023-07-15T17:48:43.818" v="9538" actId="208"/>
          <ac:cxnSpMkLst>
            <pc:docMk/>
            <pc:sldMk cId="727371810" sldId="293"/>
            <ac:cxnSpMk id="95" creationId="{B5DB616B-8C1C-EC49-762B-83760A2FA931}"/>
          </ac:cxnSpMkLst>
        </pc:cxnChg>
        <pc:cxnChg chg="add del">
          <ac:chgData name="Kulinich Bohdan" userId="48e65c9f34e137d0" providerId="LiveId" clId="{9EC74837-C82B-D047-9A7B-585242D3D98D}" dt="2023-07-15T11:55:03.565" v="6155" actId="478"/>
          <ac:cxnSpMkLst>
            <pc:docMk/>
            <pc:sldMk cId="727371810" sldId="293"/>
            <ac:cxnSpMk id="99" creationId="{D649A3CC-C3DB-5056-1C72-0854E3760C60}"/>
          </ac:cxnSpMkLst>
        </pc:cxnChg>
        <pc:cxnChg chg="add mod">
          <ac:chgData name="Kulinich Bohdan" userId="48e65c9f34e137d0" providerId="LiveId" clId="{9EC74837-C82B-D047-9A7B-585242D3D98D}" dt="2023-07-15T17:48:43.818" v="9538" actId="208"/>
          <ac:cxnSpMkLst>
            <pc:docMk/>
            <pc:sldMk cId="727371810" sldId="293"/>
            <ac:cxnSpMk id="102" creationId="{E64ED5E6-20DE-3064-C2D8-3BAF9560376F}"/>
          </ac:cxnSpMkLst>
        </pc:cxnChg>
        <pc:cxnChg chg="add del">
          <ac:chgData name="Kulinich Bohdan" userId="48e65c9f34e137d0" providerId="LiveId" clId="{9EC74837-C82B-D047-9A7B-585242D3D98D}" dt="2023-07-15T11:55:03.565" v="6155" actId="478"/>
          <ac:cxnSpMkLst>
            <pc:docMk/>
            <pc:sldMk cId="727371810" sldId="293"/>
            <ac:cxnSpMk id="128" creationId="{92237551-9D81-F495-C6F8-D28C194128D8}"/>
          </ac:cxnSpMkLst>
        </pc:cxnChg>
        <pc:cxnChg chg="add del">
          <ac:chgData name="Kulinich Bohdan" userId="48e65c9f34e137d0" providerId="LiveId" clId="{9EC74837-C82B-D047-9A7B-585242D3D98D}" dt="2023-07-15T11:55:03.565" v="6155" actId="478"/>
          <ac:cxnSpMkLst>
            <pc:docMk/>
            <pc:sldMk cId="727371810" sldId="293"/>
            <ac:cxnSpMk id="134" creationId="{B3C2004E-C3AA-47ED-C977-17EE5BAF3184}"/>
          </ac:cxnSpMkLst>
        </pc:cxnChg>
        <pc:cxnChg chg="add mod">
          <ac:chgData name="Kulinich Bohdan" userId="48e65c9f34e137d0" providerId="LiveId" clId="{9EC74837-C82B-D047-9A7B-585242D3D98D}" dt="2023-07-15T17:48:43.818" v="9538" actId="208"/>
          <ac:cxnSpMkLst>
            <pc:docMk/>
            <pc:sldMk cId="727371810" sldId="293"/>
            <ac:cxnSpMk id="135" creationId="{6BD4AB58-9785-8800-1B60-A24F5EC6C74A}"/>
          </ac:cxnSpMkLst>
        </pc:cxnChg>
        <pc:cxnChg chg="add mod">
          <ac:chgData name="Kulinich Bohdan" userId="48e65c9f34e137d0" providerId="LiveId" clId="{9EC74837-C82B-D047-9A7B-585242D3D98D}" dt="2023-07-15T17:48:43.818" v="9538" actId="208"/>
          <ac:cxnSpMkLst>
            <pc:docMk/>
            <pc:sldMk cId="727371810" sldId="293"/>
            <ac:cxnSpMk id="140" creationId="{8EE34A5F-D1E7-BFCC-6D63-2B73FDA75FF6}"/>
          </ac:cxnSpMkLst>
        </pc:cxnChg>
        <pc:cxnChg chg="add del">
          <ac:chgData name="Kulinich Bohdan" userId="48e65c9f34e137d0" providerId="LiveId" clId="{9EC74837-C82B-D047-9A7B-585242D3D98D}" dt="2023-07-15T11:55:03.565" v="6155" actId="478"/>
          <ac:cxnSpMkLst>
            <pc:docMk/>
            <pc:sldMk cId="727371810" sldId="293"/>
            <ac:cxnSpMk id="141" creationId="{400B5254-AC03-F7E5-7761-F765D96CB1C2}"/>
          </ac:cxnSpMkLst>
        </pc:cxnChg>
        <pc:cxnChg chg="add mod">
          <ac:chgData name="Kulinich Bohdan" userId="48e65c9f34e137d0" providerId="LiveId" clId="{9EC74837-C82B-D047-9A7B-585242D3D98D}" dt="2023-07-15T17:48:44.468" v="9539" actId="208"/>
          <ac:cxnSpMkLst>
            <pc:docMk/>
            <pc:sldMk cId="727371810" sldId="293"/>
            <ac:cxnSpMk id="145" creationId="{6D96A27B-0E60-FCC1-B857-B3F173B1F0B9}"/>
          </ac:cxnSpMkLst>
        </pc:cxnChg>
        <pc:cxnChg chg="add mod">
          <ac:chgData name="Kulinich Bohdan" userId="48e65c9f34e137d0" providerId="LiveId" clId="{9EC74837-C82B-D047-9A7B-585242D3D98D}" dt="2023-07-15T17:48:44.468" v="9539" actId="208"/>
          <ac:cxnSpMkLst>
            <pc:docMk/>
            <pc:sldMk cId="727371810" sldId="293"/>
            <ac:cxnSpMk id="147" creationId="{E0CC4DB9-9027-9D9A-8143-35D790F04330}"/>
          </ac:cxnSpMkLst>
        </pc:cxnChg>
        <pc:cxnChg chg="add mod">
          <ac:chgData name="Kulinich Bohdan" userId="48e65c9f34e137d0" providerId="LiveId" clId="{9EC74837-C82B-D047-9A7B-585242D3D98D}" dt="2023-07-15T17:48:44.468" v="9539" actId="208"/>
          <ac:cxnSpMkLst>
            <pc:docMk/>
            <pc:sldMk cId="727371810" sldId="293"/>
            <ac:cxnSpMk id="148" creationId="{5EDD09FD-8064-44E8-B08C-D3A21B784EF8}"/>
          </ac:cxnSpMkLst>
        </pc:cxnChg>
        <pc:cxnChg chg="add mod">
          <ac:chgData name="Kulinich Bohdan" userId="48e65c9f34e137d0" providerId="LiveId" clId="{9EC74837-C82B-D047-9A7B-585242D3D98D}" dt="2023-07-15T17:48:44.468" v="9539" actId="208"/>
          <ac:cxnSpMkLst>
            <pc:docMk/>
            <pc:sldMk cId="727371810" sldId="293"/>
            <ac:cxnSpMk id="150" creationId="{4E4A2DE5-0CAB-E0FC-DD32-11CDF576D06E}"/>
          </ac:cxnSpMkLst>
        </pc:cxnChg>
        <pc:cxnChg chg="mod">
          <ac:chgData name="Kulinich Bohdan" userId="48e65c9f34e137d0" providerId="LiveId" clId="{9EC74837-C82B-D047-9A7B-585242D3D98D}" dt="2023-07-15T17:48:44.468" v="9539" actId="208"/>
          <ac:cxnSpMkLst>
            <pc:docMk/>
            <pc:sldMk cId="727371810" sldId="293"/>
            <ac:cxnSpMk id="153" creationId="{E660269E-3288-A137-216B-EAA8725D23B4}"/>
          </ac:cxnSpMkLst>
        </pc:cxnChg>
        <pc:cxnChg chg="mod">
          <ac:chgData name="Kulinich Bohdan" userId="48e65c9f34e137d0" providerId="LiveId" clId="{9EC74837-C82B-D047-9A7B-585242D3D98D}" dt="2023-07-15T17:48:44.468" v="9539" actId="208"/>
          <ac:cxnSpMkLst>
            <pc:docMk/>
            <pc:sldMk cId="727371810" sldId="293"/>
            <ac:cxnSpMk id="154" creationId="{14EE189E-0380-FA04-4698-EBD11EB31439}"/>
          </ac:cxnSpMkLst>
        </pc:cxnChg>
        <pc:cxnChg chg="add del mod">
          <ac:chgData name="Kulinich Bohdan" userId="48e65c9f34e137d0" providerId="LiveId" clId="{9EC74837-C82B-D047-9A7B-585242D3D98D}" dt="2023-07-15T13:25:53.086" v="7145" actId="478"/>
          <ac:cxnSpMkLst>
            <pc:docMk/>
            <pc:sldMk cId="727371810" sldId="293"/>
            <ac:cxnSpMk id="160" creationId="{8FECA265-B420-347B-170E-ABA2B6E685DE}"/>
          </ac:cxnSpMkLst>
        </pc:cxnChg>
      </pc:sldChg>
      <pc:sldChg chg="del">
        <pc:chgData name="Kulinich Bohdan" userId="48e65c9f34e137d0" providerId="LiveId" clId="{9EC74837-C82B-D047-9A7B-585242D3D98D}" dt="2023-07-14T20:14:15.044" v="5464" actId="2696"/>
        <pc:sldMkLst>
          <pc:docMk/>
          <pc:sldMk cId="2314740734" sldId="295"/>
        </pc:sldMkLst>
      </pc:sldChg>
      <pc:sldChg chg="addSp delSp modSp add mod setBg addAnim delAnim modAnim">
        <pc:chgData name="Kulinich Bohdan" userId="48e65c9f34e137d0" providerId="LiveId" clId="{9EC74837-C82B-D047-9A7B-585242D3D98D}" dt="2023-07-13T08:14:19.603" v="1660"/>
        <pc:sldMkLst>
          <pc:docMk/>
          <pc:sldMk cId="171306018" sldId="296"/>
        </pc:sldMkLst>
        <pc:spChg chg="add del mod">
          <ac:chgData name="Kulinich Bohdan" userId="48e65c9f34e137d0" providerId="LiveId" clId="{9EC74837-C82B-D047-9A7B-585242D3D98D}" dt="2023-07-11T10:52:35.852" v="742"/>
          <ac:spMkLst>
            <pc:docMk/>
            <pc:sldMk cId="171306018" sldId="296"/>
            <ac:spMk id="9" creationId="{112C7222-4289-182D-192C-2C435F6AFE98}"/>
          </ac:spMkLst>
        </pc:spChg>
        <pc:spChg chg="del">
          <ac:chgData name="Kulinich Bohdan" userId="48e65c9f34e137d0" providerId="LiveId" clId="{9EC74837-C82B-D047-9A7B-585242D3D98D}" dt="2023-07-11T10:46:37.985" v="656" actId="478"/>
          <ac:spMkLst>
            <pc:docMk/>
            <pc:sldMk cId="171306018" sldId="296"/>
            <ac:spMk id="11" creationId="{DFEEC704-E467-A7EF-639C-65BF743FD7FB}"/>
          </ac:spMkLst>
        </pc:spChg>
        <pc:spChg chg="add del mod">
          <ac:chgData name="Kulinich Bohdan" userId="48e65c9f34e137d0" providerId="LiveId" clId="{9EC74837-C82B-D047-9A7B-585242D3D98D}" dt="2023-07-11T10:52:35.852" v="742"/>
          <ac:spMkLst>
            <pc:docMk/>
            <pc:sldMk cId="171306018" sldId="296"/>
            <ac:spMk id="18" creationId="{B1ACC761-06E5-8B64-C70F-E65CCB3349F7}"/>
          </ac:spMkLst>
        </pc:spChg>
        <pc:spChg chg="add del mod">
          <ac:chgData name="Kulinich Bohdan" userId="48e65c9f34e137d0" providerId="LiveId" clId="{9EC74837-C82B-D047-9A7B-585242D3D98D}" dt="2023-07-11T10:52:35.852" v="742"/>
          <ac:spMkLst>
            <pc:docMk/>
            <pc:sldMk cId="171306018" sldId="296"/>
            <ac:spMk id="19" creationId="{248681FF-4DAA-FAF5-37CA-19F591B665A7}"/>
          </ac:spMkLst>
        </pc:spChg>
        <pc:spChg chg="mod topLvl">
          <ac:chgData name="Kulinich Bohdan" userId="48e65c9f34e137d0" providerId="LiveId" clId="{9EC74837-C82B-D047-9A7B-585242D3D98D}" dt="2023-07-11T11:13:31.198" v="925" actId="1037"/>
          <ac:spMkLst>
            <pc:docMk/>
            <pc:sldMk cId="171306018" sldId="296"/>
            <ac:spMk id="20" creationId="{B6474D58-F2DA-E693-276F-52D7A453BBBB}"/>
          </ac:spMkLst>
        </pc:spChg>
        <pc:spChg chg="mod topLvl">
          <ac:chgData name="Kulinich Bohdan" userId="48e65c9f34e137d0" providerId="LiveId" clId="{9EC74837-C82B-D047-9A7B-585242D3D98D}" dt="2023-07-11T13:31:13.060" v="1447" actId="1076"/>
          <ac:spMkLst>
            <pc:docMk/>
            <pc:sldMk cId="171306018" sldId="296"/>
            <ac:spMk id="21" creationId="{6C4A2EB1-4393-8ECE-4868-8ED9977F81B7}"/>
          </ac:spMkLst>
        </pc:spChg>
        <pc:spChg chg="mod topLvl">
          <ac:chgData name="Kulinich Bohdan" userId="48e65c9f34e137d0" providerId="LiveId" clId="{9EC74837-C82B-D047-9A7B-585242D3D98D}" dt="2023-07-11T11:13:31.198" v="925" actId="1037"/>
          <ac:spMkLst>
            <pc:docMk/>
            <pc:sldMk cId="171306018" sldId="296"/>
            <ac:spMk id="22" creationId="{3F5DAE8A-DC9E-B0A0-65D0-AE7D77076C04}"/>
          </ac:spMkLst>
        </pc:spChg>
        <pc:spChg chg="mod topLvl">
          <ac:chgData name="Kulinich Bohdan" userId="48e65c9f34e137d0" providerId="LiveId" clId="{9EC74837-C82B-D047-9A7B-585242D3D98D}" dt="2023-07-11T13:31:13.060" v="1447" actId="1076"/>
          <ac:spMkLst>
            <pc:docMk/>
            <pc:sldMk cId="171306018" sldId="296"/>
            <ac:spMk id="23" creationId="{EEB10143-DE47-D659-8313-3D855479BA31}"/>
          </ac:spMkLst>
        </pc:spChg>
        <pc:spChg chg="mod topLvl">
          <ac:chgData name="Kulinich Bohdan" userId="48e65c9f34e137d0" providerId="LiveId" clId="{9EC74837-C82B-D047-9A7B-585242D3D98D}" dt="2023-07-11T11:32:48.814" v="1325" actId="166"/>
          <ac:spMkLst>
            <pc:docMk/>
            <pc:sldMk cId="171306018" sldId="296"/>
            <ac:spMk id="24" creationId="{43D94C39-F048-8868-2BBE-B9281EFE9525}"/>
          </ac:spMkLst>
        </pc:spChg>
        <pc:spChg chg="add del mod">
          <ac:chgData name="Kulinich Bohdan" userId="48e65c9f34e137d0" providerId="LiveId" clId="{9EC74837-C82B-D047-9A7B-585242D3D98D}" dt="2023-07-11T10:52:35.852" v="742"/>
          <ac:spMkLst>
            <pc:docMk/>
            <pc:sldMk cId="171306018" sldId="296"/>
            <ac:spMk id="25" creationId="{1564CF1B-97F5-0958-C054-E5E4D12DDEBE}"/>
          </ac:spMkLst>
        </pc:spChg>
        <pc:spChg chg="mod topLvl">
          <ac:chgData name="Kulinich Bohdan" userId="48e65c9f34e137d0" providerId="LiveId" clId="{9EC74837-C82B-D047-9A7B-585242D3D98D}" dt="2023-07-11T11:32:48.814" v="1325" actId="166"/>
          <ac:spMkLst>
            <pc:docMk/>
            <pc:sldMk cId="171306018" sldId="296"/>
            <ac:spMk id="26" creationId="{F22F7F98-E135-4B93-A72C-0FA249F7BFB6}"/>
          </ac:spMkLst>
        </pc:spChg>
        <pc:spChg chg="add del mod">
          <ac:chgData name="Kulinich Bohdan" userId="48e65c9f34e137d0" providerId="LiveId" clId="{9EC74837-C82B-D047-9A7B-585242D3D98D}" dt="2023-07-11T10:52:35.852" v="742"/>
          <ac:spMkLst>
            <pc:docMk/>
            <pc:sldMk cId="171306018" sldId="296"/>
            <ac:spMk id="28" creationId="{F6E2ED23-EB60-5FFA-889F-C85629753B4C}"/>
          </ac:spMkLst>
        </pc:spChg>
        <pc:spChg chg="add del mod">
          <ac:chgData name="Kulinich Bohdan" userId="48e65c9f34e137d0" providerId="LiveId" clId="{9EC74837-C82B-D047-9A7B-585242D3D98D}" dt="2023-07-11T10:52:35.852" v="742"/>
          <ac:spMkLst>
            <pc:docMk/>
            <pc:sldMk cId="171306018" sldId="296"/>
            <ac:spMk id="29" creationId="{964C5463-0506-8661-6B0E-43DCA942403A}"/>
          </ac:spMkLst>
        </pc:spChg>
        <pc:spChg chg="add del mod topLvl">
          <ac:chgData name="Kulinich Bohdan" userId="48e65c9f34e137d0" providerId="LiveId" clId="{9EC74837-C82B-D047-9A7B-585242D3D98D}" dt="2023-07-11T13:41:43.528" v="1539" actId="164"/>
          <ac:spMkLst>
            <pc:docMk/>
            <pc:sldMk cId="171306018" sldId="296"/>
            <ac:spMk id="47" creationId="{126691CC-6344-284E-0625-415603023754}"/>
          </ac:spMkLst>
        </pc:spChg>
        <pc:spChg chg="add del mod topLvl">
          <ac:chgData name="Kulinich Bohdan" userId="48e65c9f34e137d0" providerId="LiveId" clId="{9EC74837-C82B-D047-9A7B-585242D3D98D}" dt="2023-07-11T13:41:43.528" v="1539" actId="164"/>
          <ac:spMkLst>
            <pc:docMk/>
            <pc:sldMk cId="171306018" sldId="296"/>
            <ac:spMk id="48" creationId="{BE6D722C-1CD8-E50C-07F2-3084CB541406}"/>
          </ac:spMkLst>
        </pc:spChg>
        <pc:spChg chg="add del mod topLvl">
          <ac:chgData name="Kulinich Bohdan" userId="48e65c9f34e137d0" providerId="LiveId" clId="{9EC74837-C82B-D047-9A7B-585242D3D98D}" dt="2023-07-11T13:41:43.528" v="1539" actId="164"/>
          <ac:spMkLst>
            <pc:docMk/>
            <pc:sldMk cId="171306018" sldId="296"/>
            <ac:spMk id="49" creationId="{FF43D466-15D9-90BC-8A27-59D1CA617363}"/>
          </ac:spMkLst>
        </pc:spChg>
        <pc:spChg chg="add del mod topLvl">
          <ac:chgData name="Kulinich Bohdan" userId="48e65c9f34e137d0" providerId="LiveId" clId="{9EC74837-C82B-D047-9A7B-585242D3D98D}" dt="2023-07-11T13:41:43.528" v="1539" actId="164"/>
          <ac:spMkLst>
            <pc:docMk/>
            <pc:sldMk cId="171306018" sldId="296"/>
            <ac:spMk id="50" creationId="{F2FC9D0B-4694-F276-1328-10A845CE5A8D}"/>
          </ac:spMkLst>
        </pc:spChg>
        <pc:spChg chg="add del mod topLvl">
          <ac:chgData name="Kulinich Bohdan" userId="48e65c9f34e137d0" providerId="LiveId" clId="{9EC74837-C82B-D047-9A7B-585242D3D98D}" dt="2023-07-11T13:41:43.528" v="1539" actId="164"/>
          <ac:spMkLst>
            <pc:docMk/>
            <pc:sldMk cId="171306018" sldId="296"/>
            <ac:spMk id="52" creationId="{4869766A-4C8C-AE96-982F-694119B50A7B}"/>
          </ac:spMkLst>
        </pc:spChg>
        <pc:spChg chg="add del mod topLvl">
          <ac:chgData name="Kulinich Bohdan" userId="48e65c9f34e137d0" providerId="LiveId" clId="{9EC74837-C82B-D047-9A7B-585242D3D98D}" dt="2023-07-11T13:41:43.528" v="1539" actId="164"/>
          <ac:spMkLst>
            <pc:docMk/>
            <pc:sldMk cId="171306018" sldId="296"/>
            <ac:spMk id="57" creationId="{B560F31A-B476-1E45-850D-D48B75C770BE}"/>
          </ac:spMkLst>
        </pc:spChg>
        <pc:spChg chg="add mod">
          <ac:chgData name="Kulinich Bohdan" userId="48e65c9f34e137d0" providerId="LiveId" clId="{9EC74837-C82B-D047-9A7B-585242D3D98D}" dt="2023-07-11T11:17:11.061" v="1064" actId="164"/>
          <ac:spMkLst>
            <pc:docMk/>
            <pc:sldMk cId="171306018" sldId="296"/>
            <ac:spMk id="171" creationId="{64E250CB-9540-58EF-81D5-48436A9A423B}"/>
          </ac:spMkLst>
        </pc:spChg>
        <pc:spChg chg="add mod">
          <ac:chgData name="Kulinich Bohdan" userId="48e65c9f34e137d0" providerId="LiveId" clId="{9EC74837-C82B-D047-9A7B-585242D3D98D}" dt="2023-07-11T11:16:06.106" v="1041" actId="571"/>
          <ac:spMkLst>
            <pc:docMk/>
            <pc:sldMk cId="171306018" sldId="296"/>
            <ac:spMk id="172" creationId="{8F37DC03-BAEC-8D41-9053-1F57D8224FFA}"/>
          </ac:spMkLst>
        </pc:spChg>
        <pc:spChg chg="add del mod">
          <ac:chgData name="Kulinich Bohdan" userId="48e65c9f34e137d0" providerId="LiveId" clId="{9EC74837-C82B-D047-9A7B-585242D3D98D}" dt="2023-07-11T11:26:08.683" v="1271" actId="164"/>
          <ac:spMkLst>
            <pc:docMk/>
            <pc:sldMk cId="171306018" sldId="296"/>
            <ac:spMk id="174" creationId="{F091AB25-071D-EDC8-DB18-DCE395C8B9E6}"/>
          </ac:spMkLst>
        </pc:spChg>
        <pc:spChg chg="add mod">
          <ac:chgData name="Kulinich Bohdan" userId="48e65c9f34e137d0" providerId="LiveId" clId="{9EC74837-C82B-D047-9A7B-585242D3D98D}" dt="2023-07-11T13:45:07.319" v="1650" actId="1076"/>
          <ac:spMkLst>
            <pc:docMk/>
            <pc:sldMk cId="171306018" sldId="296"/>
            <ac:spMk id="275" creationId="{7B07220B-437E-5177-388D-8CFBD7EA8BAA}"/>
          </ac:spMkLst>
        </pc:spChg>
        <pc:spChg chg="add mod">
          <ac:chgData name="Kulinich Bohdan" userId="48e65c9f34e137d0" providerId="LiveId" clId="{9EC74837-C82B-D047-9A7B-585242D3D98D}" dt="2023-07-11T13:44:48.528" v="1623" actId="14100"/>
          <ac:spMkLst>
            <pc:docMk/>
            <pc:sldMk cId="171306018" sldId="296"/>
            <ac:spMk id="276" creationId="{908DA075-5A78-E29C-16A8-62ABAA12DC21}"/>
          </ac:spMkLst>
        </pc:spChg>
        <pc:grpChg chg="add del mod topLvl">
          <ac:chgData name="Kulinich Bohdan" userId="48e65c9f34e137d0" providerId="LiveId" clId="{9EC74837-C82B-D047-9A7B-585242D3D98D}" dt="2023-07-11T10:51:41.909" v="737" actId="165"/>
          <ac:grpSpMkLst>
            <pc:docMk/>
            <pc:sldMk cId="171306018" sldId="296"/>
            <ac:grpSpMk id="4" creationId="{E393DB24-DD1D-4365-8848-C19ECF7C7EC5}"/>
          </ac:grpSpMkLst>
        </pc:grpChg>
        <pc:grpChg chg="add del mod">
          <ac:chgData name="Kulinich Bohdan" userId="48e65c9f34e137d0" providerId="LiveId" clId="{9EC74837-C82B-D047-9A7B-585242D3D98D}" dt="2023-07-11T10:48:04.979" v="677" actId="165"/>
          <ac:grpSpMkLst>
            <pc:docMk/>
            <pc:sldMk cId="171306018" sldId="296"/>
            <ac:grpSpMk id="5" creationId="{4E239E78-624B-E6C8-3E7A-B2F93E02FD0C}"/>
          </ac:grpSpMkLst>
        </pc:grpChg>
        <pc:grpChg chg="add mod">
          <ac:chgData name="Kulinich Bohdan" userId="48e65c9f34e137d0" providerId="LiveId" clId="{9EC74837-C82B-D047-9A7B-585242D3D98D}" dt="2023-07-11T10:48:42.979" v="689" actId="164"/>
          <ac:grpSpMkLst>
            <pc:docMk/>
            <pc:sldMk cId="171306018" sldId="296"/>
            <ac:grpSpMk id="6" creationId="{D70AC82B-D50E-DAAD-B481-B0B1508F5C32}"/>
          </ac:grpSpMkLst>
        </pc:grpChg>
        <pc:grpChg chg="add del mod">
          <ac:chgData name="Kulinich Bohdan" userId="48e65c9f34e137d0" providerId="LiveId" clId="{9EC74837-C82B-D047-9A7B-585242D3D98D}" dt="2023-07-11T10:49:18.665" v="697" actId="165"/>
          <ac:grpSpMkLst>
            <pc:docMk/>
            <pc:sldMk cId="171306018" sldId="296"/>
            <ac:grpSpMk id="7" creationId="{BB64DF46-3545-8BCF-1ECC-42932537E399}"/>
          </ac:grpSpMkLst>
        </pc:grpChg>
        <pc:grpChg chg="add del mod">
          <ac:chgData name="Kulinich Bohdan" userId="48e65c9f34e137d0" providerId="LiveId" clId="{9EC74837-C82B-D047-9A7B-585242D3D98D}" dt="2023-07-11T10:51:05.836" v="728" actId="165"/>
          <ac:grpSpMkLst>
            <pc:docMk/>
            <pc:sldMk cId="171306018" sldId="296"/>
            <ac:grpSpMk id="8" creationId="{55B91797-44DF-72BD-9AAA-83781A620E28}"/>
          </ac:grpSpMkLst>
        </pc:grpChg>
        <pc:grpChg chg="del">
          <ac:chgData name="Kulinich Bohdan" userId="48e65c9f34e137d0" providerId="LiveId" clId="{9EC74837-C82B-D047-9A7B-585242D3D98D}" dt="2023-07-11T10:47:24.896" v="664" actId="165"/>
          <ac:grpSpMkLst>
            <pc:docMk/>
            <pc:sldMk cId="171306018" sldId="296"/>
            <ac:grpSpMk id="27" creationId="{09860CF0-D2D7-2DFC-5566-01002157C131}"/>
          </ac:grpSpMkLst>
        </pc:grpChg>
        <pc:grpChg chg="add del mod">
          <ac:chgData name="Kulinich Bohdan" userId="48e65c9f34e137d0" providerId="LiveId" clId="{9EC74837-C82B-D047-9A7B-585242D3D98D}" dt="2023-07-11T13:26:34.579" v="1388" actId="165"/>
          <ac:grpSpMkLst>
            <pc:docMk/>
            <pc:sldMk cId="171306018" sldId="296"/>
            <ac:grpSpMk id="30" creationId="{6EE041DC-DD5D-880F-C996-12235FF19AD7}"/>
          </ac:grpSpMkLst>
        </pc:grpChg>
        <pc:grpChg chg="add del mod">
          <ac:chgData name="Kulinich Bohdan" userId="48e65c9f34e137d0" providerId="LiveId" clId="{9EC74837-C82B-D047-9A7B-585242D3D98D}" dt="2023-07-11T11:04:07.232" v="794" actId="165"/>
          <ac:grpSpMkLst>
            <pc:docMk/>
            <pc:sldMk cId="171306018" sldId="296"/>
            <ac:grpSpMk id="31" creationId="{C1908159-B5DB-B3E7-DA05-58356478FBDC}"/>
          </ac:grpSpMkLst>
        </pc:grpChg>
        <pc:grpChg chg="mod modVis">
          <ac:chgData name="Kulinich Bohdan" userId="48e65c9f34e137d0" providerId="LiveId" clId="{9EC74837-C82B-D047-9A7B-585242D3D98D}" dt="2023-07-12T14:50:35.189" v="1658" actId="14429"/>
          <ac:grpSpMkLst>
            <pc:docMk/>
            <pc:sldMk cId="171306018" sldId="296"/>
            <ac:grpSpMk id="87" creationId="{1400B17D-F80A-7E47-D32E-DD23639B0195}"/>
          </ac:grpSpMkLst>
        </pc:grpChg>
        <pc:grpChg chg="add mod">
          <ac:chgData name="Kulinich Bohdan" userId="48e65c9f34e137d0" providerId="LiveId" clId="{9EC74837-C82B-D047-9A7B-585242D3D98D}" dt="2023-07-11T11:21:30.762" v="1220" actId="164"/>
          <ac:grpSpMkLst>
            <pc:docMk/>
            <pc:sldMk cId="171306018" sldId="296"/>
            <ac:grpSpMk id="153" creationId="{7C8C9146-613B-D6A1-C4ED-8B4763E68554}"/>
          </ac:grpSpMkLst>
        </pc:grpChg>
        <pc:grpChg chg="add mod">
          <ac:chgData name="Kulinich Bohdan" userId="48e65c9f34e137d0" providerId="LiveId" clId="{9EC74837-C82B-D047-9A7B-585242D3D98D}" dt="2023-07-11T11:14:07.047" v="938" actId="164"/>
          <ac:grpSpMkLst>
            <pc:docMk/>
            <pc:sldMk cId="171306018" sldId="296"/>
            <ac:grpSpMk id="161" creationId="{1392BE9F-6C2A-CAF6-BA81-63279B73CECE}"/>
          </ac:grpSpMkLst>
        </pc:grpChg>
        <pc:grpChg chg="add mod">
          <ac:chgData name="Kulinich Bohdan" userId="48e65c9f34e137d0" providerId="LiveId" clId="{9EC74837-C82B-D047-9A7B-585242D3D98D}" dt="2023-07-11T11:14:37.232" v="951" actId="1076"/>
          <ac:grpSpMkLst>
            <pc:docMk/>
            <pc:sldMk cId="171306018" sldId="296"/>
            <ac:grpSpMk id="164" creationId="{073C84D6-C25C-AF15-5BE3-BFB90481ED6B}"/>
          </ac:grpSpMkLst>
        </pc:grpChg>
        <pc:grpChg chg="add mod">
          <ac:chgData name="Kulinich Bohdan" userId="48e65c9f34e137d0" providerId="LiveId" clId="{9EC74837-C82B-D047-9A7B-585242D3D98D}" dt="2023-07-11T11:19:21.723" v="1202" actId="1076"/>
          <ac:grpSpMkLst>
            <pc:docMk/>
            <pc:sldMk cId="171306018" sldId="296"/>
            <ac:grpSpMk id="173" creationId="{231CCBD3-D558-8B9D-F577-442384B0894D}"/>
          </ac:grpSpMkLst>
        </pc:grpChg>
        <pc:grpChg chg="add del mod">
          <ac:chgData name="Kulinich Bohdan" userId="48e65c9f34e137d0" providerId="LiveId" clId="{9EC74837-C82B-D047-9A7B-585242D3D98D}" dt="2023-07-11T11:21:27.019" v="1219"/>
          <ac:grpSpMkLst>
            <pc:docMk/>
            <pc:sldMk cId="171306018" sldId="296"/>
            <ac:grpSpMk id="175" creationId="{7BEB3B34-D8A4-8A20-A4B9-99A075C20852}"/>
          </ac:grpSpMkLst>
        </pc:grpChg>
        <pc:grpChg chg="add del mod">
          <ac:chgData name="Kulinich Bohdan" userId="48e65c9f34e137d0" providerId="LiveId" clId="{9EC74837-C82B-D047-9A7B-585242D3D98D}" dt="2023-07-11T11:26:08.683" v="1271" actId="164"/>
          <ac:grpSpMkLst>
            <pc:docMk/>
            <pc:sldMk cId="171306018" sldId="296"/>
            <ac:grpSpMk id="183" creationId="{A1F3BA2E-E034-58AE-7BC5-4D5C166EC1CD}"/>
          </ac:grpSpMkLst>
        </pc:grpChg>
        <pc:grpChg chg="add mod modVis">
          <ac:chgData name="Kulinich Bohdan" userId="48e65c9f34e137d0" providerId="LiveId" clId="{9EC74837-C82B-D047-9A7B-585242D3D98D}" dt="2023-07-11T11:26:21.160" v="1277" actId="14429"/>
          <ac:grpSpMkLst>
            <pc:docMk/>
            <pc:sldMk cId="171306018" sldId="296"/>
            <ac:grpSpMk id="184" creationId="{3498640A-730C-8D3B-96CC-E472AA312809}"/>
          </ac:grpSpMkLst>
        </pc:grpChg>
        <pc:grpChg chg="mod">
          <ac:chgData name="Kulinich Bohdan" userId="48e65c9f34e137d0" providerId="LiveId" clId="{9EC74837-C82B-D047-9A7B-585242D3D98D}" dt="2023-07-11T11:21:31.841" v="1221"/>
          <ac:grpSpMkLst>
            <pc:docMk/>
            <pc:sldMk cId="171306018" sldId="296"/>
            <ac:grpSpMk id="186" creationId="{6C803EDC-53DE-5650-A9E3-19F4A1B754B4}"/>
          </ac:grpSpMkLst>
        </pc:grpChg>
        <pc:grpChg chg="add del mod topLvl">
          <ac:chgData name="Kulinich Bohdan" userId="48e65c9f34e137d0" providerId="LiveId" clId="{9EC74837-C82B-D047-9A7B-585242D3D98D}" dt="2023-07-11T13:38:31.007" v="1509" actId="165"/>
          <ac:grpSpMkLst>
            <pc:docMk/>
            <pc:sldMk cId="171306018" sldId="296"/>
            <ac:grpSpMk id="194" creationId="{B0A6BC84-3743-ADB6-852A-A08D22F93190}"/>
          </ac:grpSpMkLst>
        </pc:grpChg>
        <pc:grpChg chg="add mod">
          <ac:chgData name="Kulinich Bohdan" userId="48e65c9f34e137d0" providerId="LiveId" clId="{9EC74837-C82B-D047-9A7B-585242D3D98D}" dt="2023-07-11T11:26:10.443" v="1273" actId="1076"/>
          <ac:grpSpMkLst>
            <pc:docMk/>
            <pc:sldMk cId="171306018" sldId="296"/>
            <ac:grpSpMk id="195" creationId="{C3745307-9F09-149F-682D-E6831FF1EC95}"/>
          </ac:grpSpMkLst>
        </pc:grpChg>
        <pc:grpChg chg="add del mod">
          <ac:chgData name="Kulinich Bohdan" userId="48e65c9f34e137d0" providerId="LiveId" clId="{9EC74837-C82B-D047-9A7B-585242D3D98D}" dt="2023-07-11T13:38:27.442" v="1508" actId="165"/>
          <ac:grpSpMkLst>
            <pc:docMk/>
            <pc:sldMk cId="171306018" sldId="296"/>
            <ac:grpSpMk id="212" creationId="{81B2AEFA-5DD7-194B-EBC3-B9FFA1EFBC98}"/>
          </ac:grpSpMkLst>
        </pc:grpChg>
        <pc:grpChg chg="add mod">
          <ac:chgData name="Kulinich Bohdan" userId="48e65c9f34e137d0" providerId="LiveId" clId="{9EC74837-C82B-D047-9A7B-585242D3D98D}" dt="2023-07-11T13:41:43.528" v="1539" actId="164"/>
          <ac:grpSpMkLst>
            <pc:docMk/>
            <pc:sldMk cId="171306018" sldId="296"/>
            <ac:grpSpMk id="274" creationId="{36E60F9A-F686-053F-309B-A50750017EB2}"/>
          </ac:grpSpMkLst>
        </pc:grpChg>
        <pc:picChg chg="add mod">
          <ac:chgData name="Kulinich Bohdan" userId="48e65c9f34e137d0" providerId="LiveId" clId="{9EC74837-C82B-D047-9A7B-585242D3D98D}" dt="2023-07-11T13:33:08.616" v="1481" actId="166"/>
          <ac:picMkLst>
            <pc:docMk/>
            <pc:sldMk cId="171306018" sldId="296"/>
            <ac:picMk id="2" creationId="{03BB9CB7-3633-7310-EA2D-DB4F9587E232}"/>
          </ac:picMkLst>
        </pc:picChg>
        <pc:picChg chg="mod">
          <ac:chgData name="Kulinich Bohdan" userId="48e65c9f34e137d0" providerId="LiveId" clId="{9EC74837-C82B-D047-9A7B-585242D3D98D}" dt="2023-07-11T13:38:50.941" v="1510" actId="166"/>
          <ac:picMkLst>
            <pc:docMk/>
            <pc:sldMk cId="171306018" sldId="296"/>
            <ac:picMk id="16" creationId="{420B6ECF-D877-A949-E244-77C5FBEB78A1}"/>
          </ac:picMkLst>
        </pc:picChg>
        <pc:picChg chg="mod modVis">
          <ac:chgData name="Kulinich Bohdan" userId="48e65c9f34e137d0" providerId="LiveId" clId="{9EC74837-C82B-D047-9A7B-585242D3D98D}" dt="2023-07-12T14:50:12.348" v="1656" actId="14430"/>
          <ac:picMkLst>
            <pc:docMk/>
            <pc:sldMk cId="171306018" sldId="296"/>
            <ac:picMk id="151" creationId="{719B831F-A1C9-E1EF-7486-5328AD3480C2}"/>
          </ac:picMkLst>
        </pc:picChg>
        <pc:picChg chg="add del mod">
          <ac:chgData name="Kulinich Bohdan" userId="48e65c9f34e137d0" providerId="LiveId" clId="{9EC74837-C82B-D047-9A7B-585242D3D98D}" dt="2023-07-11T13:28:16.218" v="1420"/>
          <ac:picMkLst>
            <pc:docMk/>
            <pc:sldMk cId="171306018" sldId="296"/>
            <ac:picMk id="245" creationId="{D05FB79F-F315-D67C-2500-38A8260D8C48}"/>
          </ac:picMkLst>
        </pc:picChg>
        <pc:cxnChg chg="add del mod">
          <ac:chgData name="Kulinich Bohdan" userId="48e65c9f34e137d0" providerId="LiveId" clId="{9EC74837-C82B-D047-9A7B-585242D3D98D}" dt="2023-07-11T10:52:35.852" v="742"/>
          <ac:cxnSpMkLst>
            <pc:docMk/>
            <pc:sldMk cId="171306018" sldId="296"/>
            <ac:cxnSpMk id="10" creationId="{3946C099-001B-1064-3B55-F165909B1D6F}"/>
          </ac:cxnSpMkLst>
        </pc:cxnChg>
        <pc:cxnChg chg="add del mod">
          <ac:chgData name="Kulinich Bohdan" userId="48e65c9f34e137d0" providerId="LiveId" clId="{9EC74837-C82B-D047-9A7B-585242D3D98D}" dt="2023-07-11T10:52:35.852" v="742"/>
          <ac:cxnSpMkLst>
            <pc:docMk/>
            <pc:sldMk cId="171306018" sldId="296"/>
            <ac:cxnSpMk id="12" creationId="{9BAED246-E857-0B3F-C0E8-DA7A4BA8715F}"/>
          </ac:cxnSpMkLst>
        </pc:cxnChg>
        <pc:cxnChg chg="add del mod">
          <ac:chgData name="Kulinich Bohdan" userId="48e65c9f34e137d0" providerId="LiveId" clId="{9EC74837-C82B-D047-9A7B-585242D3D98D}" dt="2023-07-11T10:52:35.852" v="742"/>
          <ac:cxnSpMkLst>
            <pc:docMk/>
            <pc:sldMk cId="171306018" sldId="296"/>
            <ac:cxnSpMk id="13" creationId="{675672F6-FF16-6A91-3AE6-524148A595FF}"/>
          </ac:cxnSpMkLst>
        </pc:cxnChg>
        <pc:cxnChg chg="add del mod">
          <ac:chgData name="Kulinich Bohdan" userId="48e65c9f34e137d0" providerId="LiveId" clId="{9EC74837-C82B-D047-9A7B-585242D3D98D}" dt="2023-07-11T10:52:35.852" v="742"/>
          <ac:cxnSpMkLst>
            <pc:docMk/>
            <pc:sldMk cId="171306018" sldId="296"/>
            <ac:cxnSpMk id="14" creationId="{FF0993F7-5A05-9C71-FC00-00E90D139B83}"/>
          </ac:cxnSpMkLst>
        </pc:cxnChg>
        <pc:cxnChg chg="add del mod">
          <ac:chgData name="Kulinich Bohdan" userId="48e65c9f34e137d0" providerId="LiveId" clId="{9EC74837-C82B-D047-9A7B-585242D3D98D}" dt="2023-07-11T10:52:35.852" v="742"/>
          <ac:cxnSpMkLst>
            <pc:docMk/>
            <pc:sldMk cId="171306018" sldId="296"/>
            <ac:cxnSpMk id="15" creationId="{0A5AD323-5E92-F16E-DB4E-A5DD62A8C428}"/>
          </ac:cxnSpMkLst>
        </pc:cxnChg>
        <pc:cxnChg chg="add del mod">
          <ac:chgData name="Kulinich Bohdan" userId="48e65c9f34e137d0" providerId="LiveId" clId="{9EC74837-C82B-D047-9A7B-585242D3D98D}" dt="2023-07-11T10:52:35.852" v="742"/>
          <ac:cxnSpMkLst>
            <pc:docMk/>
            <pc:sldMk cId="171306018" sldId="296"/>
            <ac:cxnSpMk id="17" creationId="{642873E0-8BCD-B7B0-9125-1CA774FA818D}"/>
          </ac:cxnSpMkLst>
        </pc:cxnChg>
        <pc:cxnChg chg="del mod topLvl">
          <ac:chgData name="Kulinich Bohdan" userId="48e65c9f34e137d0" providerId="LiveId" clId="{9EC74837-C82B-D047-9A7B-585242D3D98D}" dt="2023-07-11T11:12:56.064" v="900" actId="478"/>
          <ac:cxnSpMkLst>
            <pc:docMk/>
            <pc:sldMk cId="171306018" sldId="296"/>
            <ac:cxnSpMk id="32" creationId="{35A252E1-9450-95D9-B998-97C03B42BC98}"/>
          </ac:cxnSpMkLst>
        </pc:cxnChg>
        <pc:cxnChg chg="mod topLvl">
          <ac:chgData name="Kulinich Bohdan" userId="48e65c9f34e137d0" providerId="LiveId" clId="{9EC74837-C82B-D047-9A7B-585242D3D98D}" dt="2023-07-11T11:14:35.802" v="949" actId="164"/>
          <ac:cxnSpMkLst>
            <pc:docMk/>
            <pc:sldMk cId="171306018" sldId="296"/>
            <ac:cxnSpMk id="33" creationId="{562173D2-9C7C-9A7E-2C1F-003C2A8B62AE}"/>
          </ac:cxnSpMkLst>
        </pc:cxnChg>
        <pc:cxnChg chg="del mod topLvl">
          <ac:chgData name="Kulinich Bohdan" userId="48e65c9f34e137d0" providerId="LiveId" clId="{9EC74837-C82B-D047-9A7B-585242D3D98D}" dt="2023-07-11T11:13:40.249" v="928" actId="478"/>
          <ac:cxnSpMkLst>
            <pc:docMk/>
            <pc:sldMk cId="171306018" sldId="296"/>
            <ac:cxnSpMk id="34" creationId="{5C822196-C5E1-C1A5-57F3-15AE1F8CED69}"/>
          </ac:cxnSpMkLst>
        </pc:cxnChg>
        <pc:cxnChg chg="del mod topLvl">
          <ac:chgData name="Kulinich Bohdan" userId="48e65c9f34e137d0" providerId="LiveId" clId="{9EC74837-C82B-D047-9A7B-585242D3D98D}" dt="2023-07-11T11:13:34.054" v="926" actId="478"/>
          <ac:cxnSpMkLst>
            <pc:docMk/>
            <pc:sldMk cId="171306018" sldId="296"/>
            <ac:cxnSpMk id="35" creationId="{11D7E8E7-6174-68DA-BC50-1F12EAC00F4D}"/>
          </ac:cxnSpMkLst>
        </pc:cxnChg>
        <pc:cxnChg chg="add mod topLvl">
          <ac:chgData name="Kulinich Bohdan" userId="48e65c9f34e137d0" providerId="LiveId" clId="{9EC74837-C82B-D047-9A7B-585242D3D98D}" dt="2023-07-11T13:39:17.699" v="1512" actId="14100"/>
          <ac:cxnSpMkLst>
            <pc:docMk/>
            <pc:sldMk cId="171306018" sldId="296"/>
            <ac:cxnSpMk id="36" creationId="{62877495-B118-1DCA-DFBD-B2279FCBF733}"/>
          </ac:cxnSpMkLst>
        </pc:cxnChg>
        <pc:cxnChg chg="add mod topLvl">
          <ac:chgData name="Kulinich Bohdan" userId="48e65c9f34e137d0" providerId="LiveId" clId="{9EC74837-C82B-D047-9A7B-585242D3D98D}" dt="2023-07-11T13:38:31.007" v="1509" actId="165"/>
          <ac:cxnSpMkLst>
            <pc:docMk/>
            <pc:sldMk cId="171306018" sldId="296"/>
            <ac:cxnSpMk id="40" creationId="{A6DAEBDF-99D6-8449-F375-985D77C87D3E}"/>
          </ac:cxnSpMkLst>
        </pc:cxnChg>
        <pc:cxnChg chg="add mod topLvl">
          <ac:chgData name="Kulinich Bohdan" userId="48e65c9f34e137d0" providerId="LiveId" clId="{9EC74837-C82B-D047-9A7B-585242D3D98D}" dt="2023-07-11T13:39:02.591" v="1511" actId="166"/>
          <ac:cxnSpMkLst>
            <pc:docMk/>
            <pc:sldMk cId="171306018" sldId="296"/>
            <ac:cxnSpMk id="44" creationId="{324B8E88-7773-DCA6-4E66-D30F0A7121BF}"/>
          </ac:cxnSpMkLst>
        </pc:cxnChg>
        <pc:cxnChg chg="add mod topLvl">
          <ac:chgData name="Kulinich Bohdan" userId="48e65c9f34e137d0" providerId="LiveId" clId="{9EC74837-C82B-D047-9A7B-585242D3D98D}" dt="2023-07-11T13:38:31.007" v="1509" actId="165"/>
          <ac:cxnSpMkLst>
            <pc:docMk/>
            <pc:sldMk cId="171306018" sldId="296"/>
            <ac:cxnSpMk id="46" creationId="{79AA3985-7905-D8F2-BBAB-8E16DDC8747C}"/>
          </ac:cxnSpMkLst>
        </pc:cxnChg>
        <pc:cxnChg chg="add mod topLvl">
          <ac:chgData name="Kulinich Bohdan" userId="48e65c9f34e137d0" providerId="LiveId" clId="{9EC74837-C82B-D047-9A7B-585242D3D98D}" dt="2023-07-11T13:38:31.007" v="1509" actId="165"/>
          <ac:cxnSpMkLst>
            <pc:docMk/>
            <pc:sldMk cId="171306018" sldId="296"/>
            <ac:cxnSpMk id="54" creationId="{20B511C6-77B1-7967-7917-B829332E4D96}"/>
          </ac:cxnSpMkLst>
        </pc:cxnChg>
        <pc:cxnChg chg="add del mod">
          <ac:chgData name="Kulinich Bohdan" userId="48e65c9f34e137d0" providerId="LiveId" clId="{9EC74837-C82B-D047-9A7B-585242D3D98D}" dt="2023-07-11T11:08:09.566" v="837" actId="478"/>
          <ac:cxnSpMkLst>
            <pc:docMk/>
            <pc:sldMk cId="171306018" sldId="296"/>
            <ac:cxnSpMk id="59" creationId="{E0DD5189-3599-522E-47C9-849F82E187FA}"/>
          </ac:cxnSpMkLst>
        </pc:cxnChg>
        <pc:cxnChg chg="add del mod topLvl">
          <ac:chgData name="Kulinich Bohdan" userId="48e65c9f34e137d0" providerId="LiveId" clId="{9EC74837-C82B-D047-9A7B-585242D3D98D}" dt="2023-07-11T13:41:43.528" v="1539" actId="164"/>
          <ac:cxnSpMkLst>
            <pc:docMk/>
            <pc:sldMk cId="171306018" sldId="296"/>
            <ac:cxnSpMk id="61" creationId="{BEF125D5-371C-D17F-8DE9-A41AC2271168}"/>
          </ac:cxnSpMkLst>
        </pc:cxnChg>
        <pc:cxnChg chg="add del mod topLvl">
          <ac:chgData name="Kulinich Bohdan" userId="48e65c9f34e137d0" providerId="LiveId" clId="{9EC74837-C82B-D047-9A7B-585242D3D98D}" dt="2023-07-11T13:41:43.528" v="1539" actId="164"/>
          <ac:cxnSpMkLst>
            <pc:docMk/>
            <pc:sldMk cId="171306018" sldId="296"/>
            <ac:cxnSpMk id="62" creationId="{771865F5-1B91-176A-932F-CE20CC532BE7}"/>
          </ac:cxnSpMkLst>
        </pc:cxnChg>
        <pc:cxnChg chg="add del mod topLvl">
          <ac:chgData name="Kulinich Bohdan" userId="48e65c9f34e137d0" providerId="LiveId" clId="{9EC74837-C82B-D047-9A7B-585242D3D98D}" dt="2023-07-11T13:41:43.528" v="1539" actId="164"/>
          <ac:cxnSpMkLst>
            <pc:docMk/>
            <pc:sldMk cId="171306018" sldId="296"/>
            <ac:cxnSpMk id="65" creationId="{AC9B98B4-492C-9313-B315-9577F1A0B82C}"/>
          </ac:cxnSpMkLst>
        </pc:cxnChg>
        <pc:cxnChg chg="add del mod">
          <ac:chgData name="Kulinich Bohdan" userId="48e65c9f34e137d0" providerId="LiveId" clId="{9EC74837-C82B-D047-9A7B-585242D3D98D}" dt="2023-07-11T11:08:08.521" v="835" actId="478"/>
          <ac:cxnSpMkLst>
            <pc:docMk/>
            <pc:sldMk cId="171306018" sldId="296"/>
            <ac:cxnSpMk id="67" creationId="{B03CD6F1-BB77-7815-265E-D02F8B1DF535}"/>
          </ac:cxnSpMkLst>
        </pc:cxnChg>
        <pc:cxnChg chg="add del mod topLvl">
          <ac:chgData name="Kulinich Bohdan" userId="48e65c9f34e137d0" providerId="LiveId" clId="{9EC74837-C82B-D047-9A7B-585242D3D98D}" dt="2023-07-11T13:41:43.528" v="1539" actId="164"/>
          <ac:cxnSpMkLst>
            <pc:docMk/>
            <pc:sldMk cId="171306018" sldId="296"/>
            <ac:cxnSpMk id="69" creationId="{E1CE1094-AB91-C8B0-B1B8-52DD974462FB}"/>
          </ac:cxnSpMkLst>
        </pc:cxnChg>
        <pc:cxnChg chg="add del mod topLvl">
          <ac:chgData name="Kulinich Bohdan" userId="48e65c9f34e137d0" providerId="LiveId" clId="{9EC74837-C82B-D047-9A7B-585242D3D98D}" dt="2023-07-11T13:41:43.528" v="1539" actId="164"/>
          <ac:cxnSpMkLst>
            <pc:docMk/>
            <pc:sldMk cId="171306018" sldId="296"/>
            <ac:cxnSpMk id="71" creationId="{3DF6CF42-7F78-E406-C09C-DFA116DF191B}"/>
          </ac:cxnSpMkLst>
        </pc:cxnChg>
        <pc:cxnChg chg="add del mod topLvl">
          <ac:chgData name="Kulinich Bohdan" userId="48e65c9f34e137d0" providerId="LiveId" clId="{9EC74837-C82B-D047-9A7B-585242D3D98D}" dt="2023-07-11T13:41:43.528" v="1539" actId="164"/>
          <ac:cxnSpMkLst>
            <pc:docMk/>
            <pc:sldMk cId="171306018" sldId="296"/>
            <ac:cxnSpMk id="73" creationId="{BA6A57D2-B5EA-2936-4EA3-29BE5A0B1CB5}"/>
          </ac:cxnSpMkLst>
        </pc:cxnChg>
        <pc:cxnChg chg="add del mod">
          <ac:chgData name="Kulinich Bohdan" userId="48e65c9f34e137d0" providerId="LiveId" clId="{9EC74837-C82B-D047-9A7B-585242D3D98D}" dt="2023-07-11T11:08:07.808" v="834" actId="478"/>
          <ac:cxnSpMkLst>
            <pc:docMk/>
            <pc:sldMk cId="171306018" sldId="296"/>
            <ac:cxnSpMk id="74" creationId="{7DD3F2C9-DD93-30D3-81BA-89EBD1E52C5E}"/>
          </ac:cxnSpMkLst>
        </pc:cxnChg>
        <pc:cxnChg chg="add del mod">
          <ac:chgData name="Kulinich Bohdan" userId="48e65c9f34e137d0" providerId="LiveId" clId="{9EC74837-C82B-D047-9A7B-585242D3D98D}" dt="2023-07-11T11:08:09.032" v="836" actId="478"/>
          <ac:cxnSpMkLst>
            <pc:docMk/>
            <pc:sldMk cId="171306018" sldId="296"/>
            <ac:cxnSpMk id="105" creationId="{86BA44E2-3B04-AE47-0C89-D943480CC308}"/>
          </ac:cxnSpMkLst>
        </pc:cxnChg>
        <pc:cxnChg chg="add del mod">
          <ac:chgData name="Kulinich Bohdan" userId="48e65c9f34e137d0" providerId="LiveId" clId="{9EC74837-C82B-D047-9A7B-585242D3D98D}" dt="2023-07-11T11:33:40.524" v="1344" actId="478"/>
          <ac:cxnSpMkLst>
            <pc:docMk/>
            <pc:sldMk cId="171306018" sldId="296"/>
            <ac:cxnSpMk id="107" creationId="{7FFA996C-2B39-B212-07BC-A8525D7D25D7}"/>
          </ac:cxnSpMkLst>
        </pc:cxnChg>
        <pc:cxnChg chg="add del mod">
          <ac:chgData name="Kulinich Bohdan" userId="48e65c9f34e137d0" providerId="LiveId" clId="{9EC74837-C82B-D047-9A7B-585242D3D98D}" dt="2023-07-11T11:33:12.081" v="1334" actId="478"/>
          <ac:cxnSpMkLst>
            <pc:docMk/>
            <pc:sldMk cId="171306018" sldId="296"/>
            <ac:cxnSpMk id="108" creationId="{2EFE0225-EB47-44AF-0CC6-7E7F4DEEDA6F}"/>
          </ac:cxnSpMkLst>
        </pc:cxnChg>
        <pc:cxnChg chg="add mod">
          <ac:chgData name="Kulinich Bohdan" userId="48e65c9f34e137d0" providerId="LiveId" clId="{9EC74837-C82B-D047-9A7B-585242D3D98D}" dt="2023-07-11T11:21:38.274" v="1223" actId="208"/>
          <ac:cxnSpMkLst>
            <pc:docMk/>
            <pc:sldMk cId="171306018" sldId="296"/>
            <ac:cxnSpMk id="109" creationId="{90536CDB-2D3B-CFFE-1C32-FF994109B505}"/>
          </ac:cxnSpMkLst>
        </pc:cxnChg>
        <pc:cxnChg chg="add del mod">
          <ac:chgData name="Kulinich Bohdan" userId="48e65c9f34e137d0" providerId="LiveId" clId="{9EC74837-C82B-D047-9A7B-585242D3D98D}" dt="2023-07-11T11:33:13.305" v="1335" actId="478"/>
          <ac:cxnSpMkLst>
            <pc:docMk/>
            <pc:sldMk cId="171306018" sldId="296"/>
            <ac:cxnSpMk id="110" creationId="{61CA544E-18D3-0529-A0F9-41C85E042B59}"/>
          </ac:cxnSpMkLst>
        </pc:cxnChg>
        <pc:cxnChg chg="add mod">
          <ac:chgData name="Kulinich Bohdan" userId="48e65c9f34e137d0" providerId="LiveId" clId="{9EC74837-C82B-D047-9A7B-585242D3D98D}" dt="2023-07-11T11:21:38.274" v="1223" actId="208"/>
          <ac:cxnSpMkLst>
            <pc:docMk/>
            <pc:sldMk cId="171306018" sldId="296"/>
            <ac:cxnSpMk id="116" creationId="{B73A1A09-CA54-3370-BB61-9D9C3F7400E8}"/>
          </ac:cxnSpMkLst>
        </pc:cxnChg>
        <pc:cxnChg chg="add del mod">
          <ac:chgData name="Kulinich Bohdan" userId="48e65c9f34e137d0" providerId="LiveId" clId="{9EC74837-C82B-D047-9A7B-585242D3D98D}" dt="2023-07-11T11:21:38.274" v="1223" actId="208"/>
          <ac:cxnSpMkLst>
            <pc:docMk/>
            <pc:sldMk cId="171306018" sldId="296"/>
            <ac:cxnSpMk id="118" creationId="{FDC23A77-E518-1FFE-BAAC-A5368C01824D}"/>
          </ac:cxnSpMkLst>
        </pc:cxnChg>
        <pc:cxnChg chg="add mod">
          <ac:chgData name="Kulinich Bohdan" userId="48e65c9f34e137d0" providerId="LiveId" clId="{9EC74837-C82B-D047-9A7B-585242D3D98D}" dt="2023-07-11T11:21:38.274" v="1223" actId="208"/>
          <ac:cxnSpMkLst>
            <pc:docMk/>
            <pc:sldMk cId="171306018" sldId="296"/>
            <ac:cxnSpMk id="120" creationId="{49F93398-7EFD-C833-1469-793F4C336F2D}"/>
          </ac:cxnSpMkLst>
        </pc:cxnChg>
        <pc:cxnChg chg="add mod">
          <ac:chgData name="Kulinich Bohdan" userId="48e65c9f34e137d0" providerId="LiveId" clId="{9EC74837-C82B-D047-9A7B-585242D3D98D}" dt="2023-07-11T11:21:38.274" v="1223" actId="208"/>
          <ac:cxnSpMkLst>
            <pc:docMk/>
            <pc:sldMk cId="171306018" sldId="296"/>
            <ac:cxnSpMk id="133" creationId="{7AB57459-1A2B-A1EC-6346-F53227C887A6}"/>
          </ac:cxnSpMkLst>
        </pc:cxnChg>
        <pc:cxnChg chg="add mod">
          <ac:chgData name="Kulinich Bohdan" userId="48e65c9f34e137d0" providerId="LiveId" clId="{9EC74837-C82B-D047-9A7B-585242D3D98D}" dt="2023-07-11T11:21:38.274" v="1223" actId="208"/>
          <ac:cxnSpMkLst>
            <pc:docMk/>
            <pc:sldMk cId="171306018" sldId="296"/>
            <ac:cxnSpMk id="142" creationId="{BDF06138-7C30-087E-631B-1CF9E1AC3F7C}"/>
          </ac:cxnSpMkLst>
        </pc:cxnChg>
        <pc:cxnChg chg="add mod">
          <ac:chgData name="Kulinich Bohdan" userId="48e65c9f34e137d0" providerId="LiveId" clId="{9EC74837-C82B-D047-9A7B-585242D3D98D}" dt="2023-07-11T11:21:38.274" v="1223" actId="208"/>
          <ac:cxnSpMkLst>
            <pc:docMk/>
            <pc:sldMk cId="171306018" sldId="296"/>
            <ac:cxnSpMk id="144" creationId="{EBD05663-C816-7D3F-B512-E14600B66BD8}"/>
          </ac:cxnSpMkLst>
        </pc:cxnChg>
        <pc:cxnChg chg="add mod">
          <ac:chgData name="Kulinich Bohdan" userId="48e65c9f34e137d0" providerId="LiveId" clId="{9EC74837-C82B-D047-9A7B-585242D3D98D}" dt="2023-07-11T11:21:38.274" v="1223" actId="208"/>
          <ac:cxnSpMkLst>
            <pc:docMk/>
            <pc:sldMk cId="171306018" sldId="296"/>
            <ac:cxnSpMk id="150" creationId="{5312895E-10BE-711F-2CB1-8C8828F329FD}"/>
          </ac:cxnSpMkLst>
        </pc:cxnChg>
        <pc:cxnChg chg="add mod">
          <ac:chgData name="Kulinich Bohdan" userId="48e65c9f34e137d0" providerId="LiveId" clId="{9EC74837-C82B-D047-9A7B-585242D3D98D}" dt="2023-07-11T11:17:11.061" v="1064" actId="164"/>
          <ac:cxnSpMkLst>
            <pc:docMk/>
            <pc:sldMk cId="171306018" sldId="296"/>
            <ac:cxnSpMk id="154" creationId="{CBEC1766-8357-81B2-355E-35FC772CEF05}"/>
          </ac:cxnSpMkLst>
        </pc:cxnChg>
        <pc:cxnChg chg="add mod">
          <ac:chgData name="Kulinich Bohdan" userId="48e65c9f34e137d0" providerId="LiveId" clId="{9EC74837-C82B-D047-9A7B-585242D3D98D}" dt="2023-07-11T11:14:35.802" v="949" actId="164"/>
          <ac:cxnSpMkLst>
            <pc:docMk/>
            <pc:sldMk cId="171306018" sldId="296"/>
            <ac:cxnSpMk id="156" creationId="{5B48F434-09C5-D5F2-F1FB-15EDDF76F799}"/>
          </ac:cxnSpMkLst>
        </pc:cxnChg>
        <pc:cxnChg chg="add del mod">
          <ac:chgData name="Kulinich Bohdan" userId="48e65c9f34e137d0" providerId="LiveId" clId="{9EC74837-C82B-D047-9A7B-585242D3D98D}" dt="2023-07-11T11:14:12.019" v="942" actId="478"/>
          <ac:cxnSpMkLst>
            <pc:docMk/>
            <pc:sldMk cId="171306018" sldId="296"/>
            <ac:cxnSpMk id="159" creationId="{89C50EEB-E882-FE36-BA0E-DB110A698B65}"/>
          </ac:cxnSpMkLst>
        </pc:cxnChg>
        <pc:cxnChg chg="add mod">
          <ac:chgData name="Kulinich Bohdan" userId="48e65c9f34e137d0" providerId="LiveId" clId="{9EC74837-C82B-D047-9A7B-585242D3D98D}" dt="2023-07-11T11:14:35.802" v="949" actId="164"/>
          <ac:cxnSpMkLst>
            <pc:docMk/>
            <pc:sldMk cId="171306018" sldId="296"/>
            <ac:cxnSpMk id="160" creationId="{BB37A523-1043-8ED2-CEDE-AA8C3C999B93}"/>
          </ac:cxnSpMkLst>
        </pc:cxnChg>
        <pc:cxnChg chg="add mod">
          <ac:chgData name="Kulinich Bohdan" userId="48e65c9f34e137d0" providerId="LiveId" clId="{9EC74837-C82B-D047-9A7B-585242D3D98D}" dt="2023-07-11T11:14:35.802" v="949" actId="164"/>
          <ac:cxnSpMkLst>
            <pc:docMk/>
            <pc:sldMk cId="171306018" sldId="296"/>
            <ac:cxnSpMk id="163" creationId="{98C9DEAE-AE36-569D-0B28-DD09EDC5A778}"/>
          </ac:cxnSpMkLst>
        </pc:cxnChg>
        <pc:cxnChg chg="add mod">
          <ac:chgData name="Kulinich Bohdan" userId="48e65c9f34e137d0" providerId="LiveId" clId="{9EC74837-C82B-D047-9A7B-585242D3D98D}" dt="2023-07-11T11:17:11.061" v="1064" actId="164"/>
          <ac:cxnSpMkLst>
            <pc:docMk/>
            <pc:sldMk cId="171306018" sldId="296"/>
            <ac:cxnSpMk id="166" creationId="{CE8969A5-6402-9EE5-C46D-A2DA1CD349B7}"/>
          </ac:cxnSpMkLst>
        </pc:cxnChg>
        <pc:cxnChg chg="mod">
          <ac:chgData name="Kulinich Bohdan" userId="48e65c9f34e137d0" providerId="LiveId" clId="{9EC74837-C82B-D047-9A7B-585242D3D98D}" dt="2023-07-11T11:21:15.872" v="1214"/>
          <ac:cxnSpMkLst>
            <pc:docMk/>
            <pc:sldMk cId="171306018" sldId="296"/>
            <ac:cxnSpMk id="176" creationId="{3F7CA9DE-5EA2-A69B-2AE6-CDEA37B21451}"/>
          </ac:cxnSpMkLst>
        </pc:cxnChg>
        <pc:cxnChg chg="mod">
          <ac:chgData name="Kulinich Bohdan" userId="48e65c9f34e137d0" providerId="LiveId" clId="{9EC74837-C82B-D047-9A7B-585242D3D98D}" dt="2023-07-11T11:21:15.872" v="1214"/>
          <ac:cxnSpMkLst>
            <pc:docMk/>
            <pc:sldMk cId="171306018" sldId="296"/>
            <ac:cxnSpMk id="177" creationId="{9D9C4E83-9D9C-6FFC-3A65-C07087978F27}"/>
          </ac:cxnSpMkLst>
        </pc:cxnChg>
        <pc:cxnChg chg="mod">
          <ac:chgData name="Kulinich Bohdan" userId="48e65c9f34e137d0" providerId="LiveId" clId="{9EC74837-C82B-D047-9A7B-585242D3D98D}" dt="2023-07-11T11:21:15.872" v="1214"/>
          <ac:cxnSpMkLst>
            <pc:docMk/>
            <pc:sldMk cId="171306018" sldId="296"/>
            <ac:cxnSpMk id="178" creationId="{7C96D58B-EA58-1CE7-46E2-814E45AE41E0}"/>
          </ac:cxnSpMkLst>
        </pc:cxnChg>
        <pc:cxnChg chg="mod">
          <ac:chgData name="Kulinich Bohdan" userId="48e65c9f34e137d0" providerId="LiveId" clId="{9EC74837-C82B-D047-9A7B-585242D3D98D}" dt="2023-07-11T11:21:15.872" v="1214"/>
          <ac:cxnSpMkLst>
            <pc:docMk/>
            <pc:sldMk cId="171306018" sldId="296"/>
            <ac:cxnSpMk id="179" creationId="{FA174653-D185-85D7-D7DD-FF7F39183046}"/>
          </ac:cxnSpMkLst>
        </pc:cxnChg>
        <pc:cxnChg chg="mod">
          <ac:chgData name="Kulinich Bohdan" userId="48e65c9f34e137d0" providerId="LiveId" clId="{9EC74837-C82B-D047-9A7B-585242D3D98D}" dt="2023-07-11T11:21:15.872" v="1214"/>
          <ac:cxnSpMkLst>
            <pc:docMk/>
            <pc:sldMk cId="171306018" sldId="296"/>
            <ac:cxnSpMk id="180" creationId="{5BF3FDEE-7377-87E9-CF5D-A86AAE75E5B8}"/>
          </ac:cxnSpMkLst>
        </pc:cxnChg>
        <pc:cxnChg chg="mod">
          <ac:chgData name="Kulinich Bohdan" userId="48e65c9f34e137d0" providerId="LiveId" clId="{9EC74837-C82B-D047-9A7B-585242D3D98D}" dt="2023-07-11T11:21:15.872" v="1214"/>
          <ac:cxnSpMkLst>
            <pc:docMk/>
            <pc:sldMk cId="171306018" sldId="296"/>
            <ac:cxnSpMk id="181" creationId="{784D6A18-D8C5-27FF-7779-2F1397FA87EF}"/>
          </ac:cxnSpMkLst>
        </pc:cxnChg>
        <pc:cxnChg chg="mod">
          <ac:chgData name="Kulinich Bohdan" userId="48e65c9f34e137d0" providerId="LiveId" clId="{9EC74837-C82B-D047-9A7B-585242D3D98D}" dt="2023-07-11T11:21:15.872" v="1214"/>
          <ac:cxnSpMkLst>
            <pc:docMk/>
            <pc:sldMk cId="171306018" sldId="296"/>
            <ac:cxnSpMk id="182" creationId="{AA9AC0A4-E9FE-587E-F02A-B182122B6D93}"/>
          </ac:cxnSpMkLst>
        </pc:cxnChg>
        <pc:cxnChg chg="mod">
          <ac:chgData name="Kulinich Bohdan" userId="48e65c9f34e137d0" providerId="LiveId" clId="{9EC74837-C82B-D047-9A7B-585242D3D98D}" dt="2023-07-11T11:21:31.841" v="1221"/>
          <ac:cxnSpMkLst>
            <pc:docMk/>
            <pc:sldMk cId="171306018" sldId="296"/>
            <ac:cxnSpMk id="185" creationId="{189971B1-02A2-7DEB-AE5B-8CBE06C56E93}"/>
          </ac:cxnSpMkLst>
        </pc:cxnChg>
        <pc:cxnChg chg="mod">
          <ac:chgData name="Kulinich Bohdan" userId="48e65c9f34e137d0" providerId="LiveId" clId="{9EC74837-C82B-D047-9A7B-585242D3D98D}" dt="2023-07-11T11:21:31.841" v="1221"/>
          <ac:cxnSpMkLst>
            <pc:docMk/>
            <pc:sldMk cId="171306018" sldId="296"/>
            <ac:cxnSpMk id="187" creationId="{5FD7637E-89E4-74F9-9620-F3784207BE0C}"/>
          </ac:cxnSpMkLst>
        </pc:cxnChg>
        <pc:cxnChg chg="mod">
          <ac:chgData name="Kulinich Bohdan" userId="48e65c9f34e137d0" providerId="LiveId" clId="{9EC74837-C82B-D047-9A7B-585242D3D98D}" dt="2023-07-11T11:21:31.841" v="1221"/>
          <ac:cxnSpMkLst>
            <pc:docMk/>
            <pc:sldMk cId="171306018" sldId="296"/>
            <ac:cxnSpMk id="188" creationId="{212BF091-2168-7EA6-995A-C1B16A38CE2F}"/>
          </ac:cxnSpMkLst>
        </pc:cxnChg>
        <pc:cxnChg chg="mod">
          <ac:chgData name="Kulinich Bohdan" userId="48e65c9f34e137d0" providerId="LiveId" clId="{9EC74837-C82B-D047-9A7B-585242D3D98D}" dt="2023-07-11T11:21:31.841" v="1221"/>
          <ac:cxnSpMkLst>
            <pc:docMk/>
            <pc:sldMk cId="171306018" sldId="296"/>
            <ac:cxnSpMk id="189" creationId="{17DB96FA-0A62-E60E-9573-00A3FD4A30E5}"/>
          </ac:cxnSpMkLst>
        </pc:cxnChg>
        <pc:cxnChg chg="mod">
          <ac:chgData name="Kulinich Bohdan" userId="48e65c9f34e137d0" providerId="LiveId" clId="{9EC74837-C82B-D047-9A7B-585242D3D98D}" dt="2023-07-11T11:21:31.841" v="1221"/>
          <ac:cxnSpMkLst>
            <pc:docMk/>
            <pc:sldMk cId="171306018" sldId="296"/>
            <ac:cxnSpMk id="190" creationId="{E8B51927-FC20-F03B-B4E2-0A711DD7BDC2}"/>
          </ac:cxnSpMkLst>
        </pc:cxnChg>
        <pc:cxnChg chg="mod">
          <ac:chgData name="Kulinich Bohdan" userId="48e65c9f34e137d0" providerId="LiveId" clId="{9EC74837-C82B-D047-9A7B-585242D3D98D}" dt="2023-07-11T11:21:31.841" v="1221"/>
          <ac:cxnSpMkLst>
            <pc:docMk/>
            <pc:sldMk cId="171306018" sldId="296"/>
            <ac:cxnSpMk id="191" creationId="{0AC8A93A-C93C-6CE1-D438-F43A7FA6AF50}"/>
          </ac:cxnSpMkLst>
        </pc:cxnChg>
        <pc:cxnChg chg="mod">
          <ac:chgData name="Kulinich Bohdan" userId="48e65c9f34e137d0" providerId="LiveId" clId="{9EC74837-C82B-D047-9A7B-585242D3D98D}" dt="2023-07-11T11:21:31.841" v="1221"/>
          <ac:cxnSpMkLst>
            <pc:docMk/>
            <pc:sldMk cId="171306018" sldId="296"/>
            <ac:cxnSpMk id="192" creationId="{AA3A7FFB-4525-89C4-1A50-6FB5F52BCC4C}"/>
          </ac:cxnSpMkLst>
        </pc:cxnChg>
        <pc:cxnChg chg="mod">
          <ac:chgData name="Kulinich Bohdan" userId="48e65c9f34e137d0" providerId="LiveId" clId="{9EC74837-C82B-D047-9A7B-585242D3D98D}" dt="2023-07-11T11:21:31.841" v="1221"/>
          <ac:cxnSpMkLst>
            <pc:docMk/>
            <pc:sldMk cId="171306018" sldId="296"/>
            <ac:cxnSpMk id="193" creationId="{730B1D47-5CF6-5CCA-88F9-E108BF9EA3E2}"/>
          </ac:cxnSpMkLst>
        </pc:cxnChg>
        <pc:cxnChg chg="add mod topLvl">
          <ac:chgData name="Kulinich Bohdan" userId="48e65c9f34e137d0" providerId="LiveId" clId="{9EC74837-C82B-D047-9A7B-585242D3D98D}" dt="2023-07-11T13:38:27.442" v="1508" actId="165"/>
          <ac:cxnSpMkLst>
            <pc:docMk/>
            <pc:sldMk cId="171306018" sldId="296"/>
            <ac:cxnSpMk id="197" creationId="{80A4BB33-2375-49DA-4D55-C5E9AA02D388}"/>
          </ac:cxnSpMkLst>
        </pc:cxnChg>
        <pc:cxnChg chg="add mod topLvl">
          <ac:chgData name="Kulinich Bohdan" userId="48e65c9f34e137d0" providerId="LiveId" clId="{9EC74837-C82B-D047-9A7B-585242D3D98D}" dt="2023-07-11T13:38:27.442" v="1508" actId="165"/>
          <ac:cxnSpMkLst>
            <pc:docMk/>
            <pc:sldMk cId="171306018" sldId="296"/>
            <ac:cxnSpMk id="202" creationId="{53CE1462-1351-C4AE-F6A0-8121A443868A}"/>
          </ac:cxnSpMkLst>
        </pc:cxnChg>
        <pc:cxnChg chg="add del mod">
          <ac:chgData name="Kulinich Bohdan" userId="48e65c9f34e137d0" providerId="LiveId" clId="{9EC74837-C82B-D047-9A7B-585242D3D98D}" dt="2023-07-11T13:27:13.805" v="1397" actId="478"/>
          <ac:cxnSpMkLst>
            <pc:docMk/>
            <pc:sldMk cId="171306018" sldId="296"/>
            <ac:cxnSpMk id="214" creationId="{B22F87FC-EF42-3B0A-9397-675F06630153}"/>
          </ac:cxnSpMkLst>
        </pc:cxnChg>
        <pc:cxnChg chg="add del mod">
          <ac:chgData name="Kulinich Bohdan" userId="48e65c9f34e137d0" providerId="LiveId" clId="{9EC74837-C82B-D047-9A7B-585242D3D98D}" dt="2023-07-11T13:34:35.408" v="1490" actId="693"/>
          <ac:cxnSpMkLst>
            <pc:docMk/>
            <pc:sldMk cId="171306018" sldId="296"/>
            <ac:cxnSpMk id="217" creationId="{7D9111B4-7EAA-92FE-D29C-7068D01C5FF7}"/>
          </ac:cxnSpMkLst>
        </pc:cxnChg>
        <pc:cxnChg chg="add del mod">
          <ac:chgData name="Kulinich Bohdan" userId="48e65c9f34e137d0" providerId="LiveId" clId="{9EC74837-C82B-D047-9A7B-585242D3D98D}" dt="2023-07-11T11:34:54.359" v="1380" actId="478"/>
          <ac:cxnSpMkLst>
            <pc:docMk/>
            <pc:sldMk cId="171306018" sldId="296"/>
            <ac:cxnSpMk id="218" creationId="{3C116867-0DC8-09A2-0556-4637FD6BF3F5}"/>
          </ac:cxnSpMkLst>
        </pc:cxnChg>
        <pc:cxnChg chg="add del mod">
          <ac:chgData name="Kulinich Bohdan" userId="48e65c9f34e137d0" providerId="LiveId" clId="{9EC74837-C82B-D047-9A7B-585242D3D98D}" dt="2023-07-11T11:34:42.533" v="1374"/>
          <ac:cxnSpMkLst>
            <pc:docMk/>
            <pc:sldMk cId="171306018" sldId="296"/>
            <ac:cxnSpMk id="220" creationId="{2BE12F6A-C63C-9E87-7A70-A5FEF5B9ACB6}"/>
          </ac:cxnSpMkLst>
        </pc:cxnChg>
        <pc:cxnChg chg="add del mod">
          <ac:chgData name="Kulinich Bohdan" userId="48e65c9f34e137d0" providerId="LiveId" clId="{9EC74837-C82B-D047-9A7B-585242D3D98D}" dt="2023-07-11T11:34:42.146" v="1372"/>
          <ac:cxnSpMkLst>
            <pc:docMk/>
            <pc:sldMk cId="171306018" sldId="296"/>
            <ac:cxnSpMk id="221" creationId="{4E0AF548-255E-7510-27B2-A29345738B94}"/>
          </ac:cxnSpMkLst>
        </pc:cxnChg>
        <pc:cxnChg chg="add del mod">
          <ac:chgData name="Kulinich Bohdan" userId="48e65c9f34e137d0" providerId="LiveId" clId="{9EC74837-C82B-D047-9A7B-585242D3D98D}" dt="2023-07-11T11:34:41.767" v="1370"/>
          <ac:cxnSpMkLst>
            <pc:docMk/>
            <pc:sldMk cId="171306018" sldId="296"/>
            <ac:cxnSpMk id="222" creationId="{BD80CBA9-20DD-8E60-5EA2-2F9D458D9C5D}"/>
          </ac:cxnSpMkLst>
        </pc:cxnChg>
        <pc:cxnChg chg="add del mod">
          <ac:chgData name="Kulinich Bohdan" userId="48e65c9f34e137d0" providerId="LiveId" clId="{9EC74837-C82B-D047-9A7B-585242D3D98D}" dt="2023-07-11T11:34:41.301" v="1368"/>
          <ac:cxnSpMkLst>
            <pc:docMk/>
            <pc:sldMk cId="171306018" sldId="296"/>
            <ac:cxnSpMk id="223" creationId="{D69D0CC9-0D73-0AFE-F273-C7752D045748}"/>
          </ac:cxnSpMkLst>
        </pc:cxnChg>
        <pc:cxnChg chg="add del mod">
          <ac:chgData name="Kulinich Bohdan" userId="48e65c9f34e137d0" providerId="LiveId" clId="{9EC74837-C82B-D047-9A7B-585242D3D98D}" dt="2023-07-11T13:27:14.919" v="1398" actId="478"/>
          <ac:cxnSpMkLst>
            <pc:docMk/>
            <pc:sldMk cId="171306018" sldId="296"/>
            <ac:cxnSpMk id="231" creationId="{7E8C2323-D6BF-8483-B3D6-7239A6EF1974}"/>
          </ac:cxnSpMkLst>
        </pc:cxnChg>
        <pc:cxnChg chg="add del mod">
          <ac:chgData name="Kulinich Bohdan" userId="48e65c9f34e137d0" providerId="LiveId" clId="{9EC74837-C82B-D047-9A7B-585242D3D98D}" dt="2023-07-11T13:27:12.985" v="1396" actId="478"/>
          <ac:cxnSpMkLst>
            <pc:docMk/>
            <pc:sldMk cId="171306018" sldId="296"/>
            <ac:cxnSpMk id="232" creationId="{2FC0F0F4-7998-A89E-FE63-278336A8C981}"/>
          </ac:cxnSpMkLst>
        </pc:cxnChg>
        <pc:cxnChg chg="add mod">
          <ac:chgData name="Kulinich Bohdan" userId="48e65c9f34e137d0" providerId="LiveId" clId="{9EC74837-C82B-D047-9A7B-585242D3D98D}" dt="2023-07-11T13:34:35.408" v="1490" actId="693"/>
          <ac:cxnSpMkLst>
            <pc:docMk/>
            <pc:sldMk cId="171306018" sldId="296"/>
            <ac:cxnSpMk id="233" creationId="{E10D8849-897E-62A0-E094-C39291532976}"/>
          </ac:cxnSpMkLst>
        </pc:cxnChg>
        <pc:cxnChg chg="add mod">
          <ac:chgData name="Kulinich Bohdan" userId="48e65c9f34e137d0" providerId="LiveId" clId="{9EC74837-C82B-D047-9A7B-585242D3D98D}" dt="2023-07-11T13:30:59.825" v="1441" actId="1076"/>
          <ac:cxnSpMkLst>
            <pc:docMk/>
            <pc:sldMk cId="171306018" sldId="296"/>
            <ac:cxnSpMk id="239" creationId="{81AADB97-B0E3-0DAF-78C5-0FE235BEAE9F}"/>
          </ac:cxnSpMkLst>
        </pc:cxnChg>
        <pc:cxnChg chg="add mod">
          <ac:chgData name="Kulinich Bohdan" userId="48e65c9f34e137d0" providerId="LiveId" clId="{9EC74837-C82B-D047-9A7B-585242D3D98D}" dt="2023-07-11T13:30:59.825" v="1441" actId="1076"/>
          <ac:cxnSpMkLst>
            <pc:docMk/>
            <pc:sldMk cId="171306018" sldId="296"/>
            <ac:cxnSpMk id="240" creationId="{9B708569-6990-DB50-E886-2B1BD41DA973}"/>
          </ac:cxnSpMkLst>
        </pc:cxnChg>
        <pc:cxnChg chg="add mod">
          <ac:chgData name="Kulinich Bohdan" userId="48e65c9f34e137d0" providerId="LiveId" clId="{9EC74837-C82B-D047-9A7B-585242D3D98D}" dt="2023-07-11T13:30:59.825" v="1441" actId="1076"/>
          <ac:cxnSpMkLst>
            <pc:docMk/>
            <pc:sldMk cId="171306018" sldId="296"/>
            <ac:cxnSpMk id="241" creationId="{2249705C-800D-B36E-01CC-F909F64B97DE}"/>
          </ac:cxnSpMkLst>
        </pc:cxnChg>
        <pc:cxnChg chg="add mod">
          <ac:chgData name="Kulinich Bohdan" userId="48e65c9f34e137d0" providerId="LiveId" clId="{9EC74837-C82B-D047-9A7B-585242D3D98D}" dt="2023-07-11T13:30:59.825" v="1441" actId="1076"/>
          <ac:cxnSpMkLst>
            <pc:docMk/>
            <pc:sldMk cId="171306018" sldId="296"/>
            <ac:cxnSpMk id="246" creationId="{8DE9DF9F-4FE3-82C2-E10C-576DC68BA3DE}"/>
          </ac:cxnSpMkLst>
        </pc:cxnChg>
        <pc:cxnChg chg="add mod">
          <ac:chgData name="Kulinich Bohdan" userId="48e65c9f34e137d0" providerId="LiveId" clId="{9EC74837-C82B-D047-9A7B-585242D3D98D}" dt="2023-07-11T13:30:59.825" v="1441" actId="1076"/>
          <ac:cxnSpMkLst>
            <pc:docMk/>
            <pc:sldMk cId="171306018" sldId="296"/>
            <ac:cxnSpMk id="249" creationId="{BBF5FC51-2081-4AB6-5111-2F69F23FB44D}"/>
          </ac:cxnSpMkLst>
        </pc:cxnChg>
        <pc:cxnChg chg="add mod">
          <ac:chgData name="Kulinich Bohdan" userId="48e65c9f34e137d0" providerId="LiveId" clId="{9EC74837-C82B-D047-9A7B-585242D3D98D}" dt="2023-07-11T13:31:03.679" v="1444" actId="693"/>
          <ac:cxnSpMkLst>
            <pc:docMk/>
            <pc:sldMk cId="171306018" sldId="296"/>
            <ac:cxnSpMk id="252" creationId="{0EEC97A7-9BEA-959A-794E-2A6ADD49274F}"/>
          </ac:cxnSpMkLst>
        </pc:cxnChg>
        <pc:cxnChg chg="add del mod">
          <ac:chgData name="Kulinich Bohdan" userId="48e65c9f34e137d0" providerId="LiveId" clId="{9EC74837-C82B-D047-9A7B-585242D3D98D}" dt="2023-07-11T13:31:54.736" v="1462" actId="478"/>
          <ac:cxnSpMkLst>
            <pc:docMk/>
            <pc:sldMk cId="171306018" sldId="296"/>
            <ac:cxnSpMk id="254" creationId="{F820FD81-B06B-AED7-90EF-069B7EF5B0AD}"/>
          </ac:cxnSpMkLst>
        </pc:cxnChg>
        <pc:cxnChg chg="add mod">
          <ac:chgData name="Kulinich Bohdan" userId="48e65c9f34e137d0" providerId="LiveId" clId="{9EC74837-C82B-D047-9A7B-585242D3D98D}" dt="2023-07-11T13:31:37.015" v="1456" actId="14100"/>
          <ac:cxnSpMkLst>
            <pc:docMk/>
            <pc:sldMk cId="171306018" sldId="296"/>
            <ac:cxnSpMk id="256" creationId="{4C46EC91-6B1D-617A-462D-A5D24AA06F7C}"/>
          </ac:cxnSpMkLst>
        </pc:cxnChg>
        <pc:cxnChg chg="add mod">
          <ac:chgData name="Kulinich Bohdan" userId="48e65c9f34e137d0" providerId="LiveId" clId="{9EC74837-C82B-D047-9A7B-585242D3D98D}" dt="2023-07-11T13:31:53.188" v="1461" actId="14100"/>
          <ac:cxnSpMkLst>
            <pc:docMk/>
            <pc:sldMk cId="171306018" sldId="296"/>
            <ac:cxnSpMk id="258" creationId="{D36750CB-9757-C266-9C60-697E1C399599}"/>
          </ac:cxnSpMkLst>
        </pc:cxnChg>
        <pc:cxnChg chg="add mod">
          <ac:chgData name="Kulinich Bohdan" userId="48e65c9f34e137d0" providerId="LiveId" clId="{9EC74837-C82B-D047-9A7B-585242D3D98D}" dt="2023-07-11T13:31:59.348" v="1464" actId="1076"/>
          <ac:cxnSpMkLst>
            <pc:docMk/>
            <pc:sldMk cId="171306018" sldId="296"/>
            <ac:cxnSpMk id="260" creationId="{A987E4D0-302C-3FE3-A16F-846DF4A24084}"/>
          </ac:cxnSpMkLst>
        </pc:cxnChg>
        <pc:cxnChg chg="add mod">
          <ac:chgData name="Kulinich Bohdan" userId="48e65c9f34e137d0" providerId="LiveId" clId="{9EC74837-C82B-D047-9A7B-585242D3D98D}" dt="2023-07-11T13:32:04.540" v="1466" actId="1076"/>
          <ac:cxnSpMkLst>
            <pc:docMk/>
            <pc:sldMk cId="171306018" sldId="296"/>
            <ac:cxnSpMk id="261" creationId="{0AA18ADC-0E96-C4DB-9054-A49973DB23EB}"/>
          </ac:cxnSpMkLst>
        </pc:cxnChg>
        <pc:cxnChg chg="add mod">
          <ac:chgData name="Kulinich Bohdan" userId="48e65c9f34e137d0" providerId="LiveId" clId="{9EC74837-C82B-D047-9A7B-585242D3D98D}" dt="2023-07-11T13:37:42.610" v="1504" actId="1582"/>
          <ac:cxnSpMkLst>
            <pc:docMk/>
            <pc:sldMk cId="171306018" sldId="296"/>
            <ac:cxnSpMk id="262" creationId="{4762897C-EBEA-5767-BC91-052C54FACA02}"/>
          </ac:cxnSpMkLst>
        </pc:cxnChg>
        <pc:cxnChg chg="add mod">
          <ac:chgData name="Kulinich Bohdan" userId="48e65c9f34e137d0" providerId="LiveId" clId="{9EC74837-C82B-D047-9A7B-585242D3D98D}" dt="2023-07-11T13:37:42.610" v="1504" actId="1582"/>
          <ac:cxnSpMkLst>
            <pc:docMk/>
            <pc:sldMk cId="171306018" sldId="296"/>
            <ac:cxnSpMk id="264" creationId="{E47BA3C8-7587-2B73-C85B-9AF7211533AA}"/>
          </ac:cxnSpMkLst>
        </pc:cxnChg>
        <pc:cxnChg chg="add mod">
          <ac:chgData name="Kulinich Bohdan" userId="48e65c9f34e137d0" providerId="LiveId" clId="{9EC74837-C82B-D047-9A7B-585242D3D98D}" dt="2023-07-11T13:37:42.610" v="1504" actId="1582"/>
          <ac:cxnSpMkLst>
            <pc:docMk/>
            <pc:sldMk cId="171306018" sldId="296"/>
            <ac:cxnSpMk id="266" creationId="{C933DEB4-7C6E-56C5-B4F5-5595703C6CD9}"/>
          </ac:cxnSpMkLst>
        </pc:cxnChg>
        <pc:cxnChg chg="add mod">
          <ac:chgData name="Kulinich Bohdan" userId="48e65c9f34e137d0" providerId="LiveId" clId="{9EC74837-C82B-D047-9A7B-585242D3D98D}" dt="2023-07-11T13:37:42.610" v="1504" actId="1582"/>
          <ac:cxnSpMkLst>
            <pc:docMk/>
            <pc:sldMk cId="171306018" sldId="296"/>
            <ac:cxnSpMk id="267" creationId="{C81D4F55-FC1D-2AB9-BF0E-09442BBC2B24}"/>
          </ac:cxnSpMkLst>
        </pc:cxnChg>
        <pc:cxnChg chg="add mod">
          <ac:chgData name="Kulinich Bohdan" userId="48e65c9f34e137d0" providerId="LiveId" clId="{9EC74837-C82B-D047-9A7B-585242D3D98D}" dt="2023-07-11T13:37:42.610" v="1504" actId="1582"/>
          <ac:cxnSpMkLst>
            <pc:docMk/>
            <pc:sldMk cId="171306018" sldId="296"/>
            <ac:cxnSpMk id="268" creationId="{7CC70D3F-6F71-09D9-85CD-076F3F0422A6}"/>
          </ac:cxnSpMkLst>
        </pc:cxnChg>
        <pc:cxnChg chg="add mod">
          <ac:chgData name="Kulinich Bohdan" userId="48e65c9f34e137d0" providerId="LiveId" clId="{9EC74837-C82B-D047-9A7B-585242D3D98D}" dt="2023-07-11T13:37:42.610" v="1504" actId="1582"/>
          <ac:cxnSpMkLst>
            <pc:docMk/>
            <pc:sldMk cId="171306018" sldId="296"/>
            <ac:cxnSpMk id="270" creationId="{CE53D1C3-59D9-D07A-BB7A-E10F2C83579A}"/>
          </ac:cxnSpMkLst>
        </pc:cxnChg>
      </pc:sldChg>
      <pc:sldChg chg="addSp delSp modSp add mod setBg delAnim modAnim">
        <pc:chgData name="Kulinich Bohdan" userId="48e65c9f34e137d0" providerId="LiveId" clId="{9EC74837-C82B-D047-9A7B-585242D3D98D}" dt="2023-07-13T09:13:47.057" v="2032"/>
        <pc:sldMkLst>
          <pc:docMk/>
          <pc:sldMk cId="1021752135" sldId="297"/>
        </pc:sldMkLst>
        <pc:spChg chg="add mod">
          <ac:chgData name="Kulinich Bohdan" userId="48e65c9f34e137d0" providerId="LiveId" clId="{9EC74837-C82B-D047-9A7B-585242D3D98D}" dt="2023-07-13T09:13:25.831" v="2030" actId="1076"/>
          <ac:spMkLst>
            <pc:docMk/>
            <pc:sldMk cId="1021752135" sldId="297"/>
            <ac:spMk id="4" creationId="{AF02539D-C60D-DC73-CC89-8EB4BFDBE287}"/>
          </ac:spMkLst>
        </pc:spChg>
        <pc:spChg chg="add mod">
          <ac:chgData name="Kulinich Bohdan" userId="48e65c9f34e137d0" providerId="LiveId" clId="{9EC74837-C82B-D047-9A7B-585242D3D98D}" dt="2023-07-13T09:13:25.831" v="2030" actId="1076"/>
          <ac:spMkLst>
            <pc:docMk/>
            <pc:sldMk cId="1021752135" sldId="297"/>
            <ac:spMk id="7" creationId="{14106ECE-920D-AF1E-F094-D0EFC6981CFE}"/>
          </ac:spMkLst>
        </pc:spChg>
        <pc:spChg chg="add mod">
          <ac:chgData name="Kulinich Bohdan" userId="48e65c9f34e137d0" providerId="LiveId" clId="{9EC74837-C82B-D047-9A7B-585242D3D98D}" dt="2023-07-13T08:27:28.353" v="1866" actId="554"/>
          <ac:spMkLst>
            <pc:docMk/>
            <pc:sldMk cId="1021752135" sldId="297"/>
            <ac:spMk id="8" creationId="{311863F0-10F2-E178-A31A-26E77AF6D124}"/>
          </ac:spMkLst>
        </pc:spChg>
        <pc:spChg chg="add mod">
          <ac:chgData name="Kulinich Bohdan" userId="48e65c9f34e137d0" providerId="LiveId" clId="{9EC74837-C82B-D047-9A7B-585242D3D98D}" dt="2023-07-13T08:44:21.475" v="2028" actId="14100"/>
          <ac:spMkLst>
            <pc:docMk/>
            <pc:sldMk cId="1021752135" sldId="297"/>
            <ac:spMk id="9" creationId="{EC715298-7FFE-838B-D5A1-42AA3F096CA1}"/>
          </ac:spMkLst>
        </pc:spChg>
        <pc:spChg chg="add del mod">
          <ac:chgData name="Kulinich Bohdan" userId="48e65c9f34e137d0" providerId="LiveId" clId="{9EC74837-C82B-D047-9A7B-585242D3D98D}" dt="2023-07-13T09:13:20.635" v="2029" actId="478"/>
          <ac:spMkLst>
            <pc:docMk/>
            <pc:sldMk cId="1021752135" sldId="297"/>
            <ac:spMk id="10" creationId="{0F1A9B31-A29B-480B-1F9A-17D1DD2BB0C0}"/>
          </ac:spMkLst>
        </pc:spChg>
        <pc:spChg chg="del">
          <ac:chgData name="Kulinich Bohdan" userId="48e65c9f34e137d0" providerId="LiveId" clId="{9EC74837-C82B-D047-9A7B-585242D3D98D}" dt="2023-07-13T08:14:28.574" v="1662" actId="478"/>
          <ac:spMkLst>
            <pc:docMk/>
            <pc:sldMk cId="1021752135" sldId="297"/>
            <ac:spMk id="20" creationId="{B6474D58-F2DA-E693-276F-52D7A453BBBB}"/>
          </ac:spMkLst>
        </pc:spChg>
        <pc:spChg chg="del">
          <ac:chgData name="Kulinich Bohdan" userId="48e65c9f34e137d0" providerId="LiveId" clId="{9EC74837-C82B-D047-9A7B-585242D3D98D}" dt="2023-07-13T08:14:28.574" v="1662" actId="478"/>
          <ac:spMkLst>
            <pc:docMk/>
            <pc:sldMk cId="1021752135" sldId="297"/>
            <ac:spMk id="21" creationId="{6C4A2EB1-4393-8ECE-4868-8ED9977F81B7}"/>
          </ac:spMkLst>
        </pc:spChg>
        <pc:spChg chg="del">
          <ac:chgData name="Kulinich Bohdan" userId="48e65c9f34e137d0" providerId="LiveId" clId="{9EC74837-C82B-D047-9A7B-585242D3D98D}" dt="2023-07-13T08:14:28.574" v="1662" actId="478"/>
          <ac:spMkLst>
            <pc:docMk/>
            <pc:sldMk cId="1021752135" sldId="297"/>
            <ac:spMk id="22" creationId="{3F5DAE8A-DC9E-B0A0-65D0-AE7D77076C04}"/>
          </ac:spMkLst>
        </pc:spChg>
        <pc:spChg chg="del">
          <ac:chgData name="Kulinich Bohdan" userId="48e65c9f34e137d0" providerId="LiveId" clId="{9EC74837-C82B-D047-9A7B-585242D3D98D}" dt="2023-07-13T08:14:28.574" v="1662" actId="478"/>
          <ac:spMkLst>
            <pc:docMk/>
            <pc:sldMk cId="1021752135" sldId="297"/>
            <ac:spMk id="23" creationId="{EEB10143-DE47-D659-8313-3D855479BA31}"/>
          </ac:spMkLst>
        </pc:spChg>
        <pc:spChg chg="del">
          <ac:chgData name="Kulinich Bohdan" userId="48e65c9f34e137d0" providerId="LiveId" clId="{9EC74837-C82B-D047-9A7B-585242D3D98D}" dt="2023-07-13T08:14:28.574" v="1662" actId="478"/>
          <ac:spMkLst>
            <pc:docMk/>
            <pc:sldMk cId="1021752135" sldId="297"/>
            <ac:spMk id="24" creationId="{43D94C39-F048-8868-2BBE-B9281EFE9525}"/>
          </ac:spMkLst>
        </pc:spChg>
        <pc:spChg chg="del">
          <ac:chgData name="Kulinich Bohdan" userId="48e65c9f34e137d0" providerId="LiveId" clId="{9EC74837-C82B-D047-9A7B-585242D3D98D}" dt="2023-07-13T08:14:28.574" v="1662" actId="478"/>
          <ac:spMkLst>
            <pc:docMk/>
            <pc:sldMk cId="1021752135" sldId="297"/>
            <ac:spMk id="26" creationId="{F22F7F98-E135-4B93-A72C-0FA249F7BFB6}"/>
          </ac:spMkLst>
        </pc:spChg>
        <pc:spChg chg="mod">
          <ac:chgData name="Kulinich Bohdan" userId="48e65c9f34e137d0" providerId="LiveId" clId="{9EC74837-C82B-D047-9A7B-585242D3D98D}" dt="2023-07-13T09:13:25.831" v="2030" actId="1076"/>
          <ac:spMkLst>
            <pc:docMk/>
            <pc:sldMk cId="1021752135" sldId="297"/>
            <ac:spMk id="275" creationId="{7B07220B-437E-5177-388D-8CFBD7EA8BAA}"/>
          </ac:spMkLst>
        </pc:spChg>
        <pc:spChg chg="mod">
          <ac:chgData name="Kulinich Bohdan" userId="48e65c9f34e137d0" providerId="LiveId" clId="{9EC74837-C82B-D047-9A7B-585242D3D98D}" dt="2023-07-13T09:13:25.831" v="2030" actId="1076"/>
          <ac:spMkLst>
            <pc:docMk/>
            <pc:sldMk cId="1021752135" sldId="297"/>
            <ac:spMk id="276" creationId="{908DA075-5A78-E29C-16A8-62ABAA12DC21}"/>
          </ac:spMkLst>
        </pc:spChg>
        <pc:grpChg chg="del">
          <ac:chgData name="Kulinich Bohdan" userId="48e65c9f34e137d0" providerId="LiveId" clId="{9EC74837-C82B-D047-9A7B-585242D3D98D}" dt="2023-07-13T08:14:28.574" v="1662" actId="478"/>
          <ac:grpSpMkLst>
            <pc:docMk/>
            <pc:sldMk cId="1021752135" sldId="297"/>
            <ac:grpSpMk id="164" creationId="{073C84D6-C25C-AF15-5BE3-BFB90481ED6B}"/>
          </ac:grpSpMkLst>
        </pc:grpChg>
        <pc:grpChg chg="del">
          <ac:chgData name="Kulinich Bohdan" userId="48e65c9f34e137d0" providerId="LiveId" clId="{9EC74837-C82B-D047-9A7B-585242D3D98D}" dt="2023-07-13T08:14:28.574" v="1662" actId="478"/>
          <ac:grpSpMkLst>
            <pc:docMk/>
            <pc:sldMk cId="1021752135" sldId="297"/>
            <ac:grpSpMk id="173" creationId="{231CCBD3-D558-8B9D-F577-442384B0894D}"/>
          </ac:grpSpMkLst>
        </pc:grpChg>
        <pc:grpChg chg="del">
          <ac:chgData name="Kulinich Bohdan" userId="48e65c9f34e137d0" providerId="LiveId" clId="{9EC74837-C82B-D047-9A7B-585242D3D98D}" dt="2023-07-13T08:14:28.574" v="1662" actId="478"/>
          <ac:grpSpMkLst>
            <pc:docMk/>
            <pc:sldMk cId="1021752135" sldId="297"/>
            <ac:grpSpMk id="184" creationId="{3498640A-730C-8D3B-96CC-E472AA312809}"/>
          </ac:grpSpMkLst>
        </pc:grpChg>
        <pc:grpChg chg="del">
          <ac:chgData name="Kulinich Bohdan" userId="48e65c9f34e137d0" providerId="LiveId" clId="{9EC74837-C82B-D047-9A7B-585242D3D98D}" dt="2023-07-13T08:14:28.574" v="1662" actId="478"/>
          <ac:grpSpMkLst>
            <pc:docMk/>
            <pc:sldMk cId="1021752135" sldId="297"/>
            <ac:grpSpMk id="195" creationId="{C3745307-9F09-149F-682D-E6831FF1EC95}"/>
          </ac:grpSpMkLst>
        </pc:grpChg>
        <pc:grpChg chg="del">
          <ac:chgData name="Kulinich Bohdan" userId="48e65c9f34e137d0" providerId="LiveId" clId="{9EC74837-C82B-D047-9A7B-585242D3D98D}" dt="2023-07-13T08:14:28.574" v="1662" actId="478"/>
          <ac:grpSpMkLst>
            <pc:docMk/>
            <pc:sldMk cId="1021752135" sldId="297"/>
            <ac:grpSpMk id="274" creationId="{36E60F9A-F686-053F-309B-A50750017EB2}"/>
          </ac:grpSpMkLst>
        </pc:grpChg>
        <pc:picChg chg="del">
          <ac:chgData name="Kulinich Bohdan" userId="48e65c9f34e137d0" providerId="LiveId" clId="{9EC74837-C82B-D047-9A7B-585242D3D98D}" dt="2023-07-13T08:14:28.574" v="1662" actId="478"/>
          <ac:picMkLst>
            <pc:docMk/>
            <pc:sldMk cId="1021752135" sldId="297"/>
            <ac:picMk id="2" creationId="{03BB9CB7-3633-7310-EA2D-DB4F9587E232}"/>
          </ac:picMkLst>
        </pc:picChg>
        <pc:picChg chg="add mod">
          <ac:chgData name="Kulinich Bohdan" userId="48e65c9f34e137d0" providerId="LiveId" clId="{9EC74837-C82B-D047-9A7B-585242D3D98D}" dt="2023-07-13T08:21:51.837" v="1787" actId="553"/>
          <ac:picMkLst>
            <pc:docMk/>
            <pc:sldMk cId="1021752135" sldId="297"/>
            <ac:picMk id="6" creationId="{523F448F-9ED4-1462-D615-E6441AE1B903}"/>
          </ac:picMkLst>
        </pc:picChg>
        <pc:picChg chg="del">
          <ac:chgData name="Kulinich Bohdan" userId="48e65c9f34e137d0" providerId="LiveId" clId="{9EC74837-C82B-D047-9A7B-585242D3D98D}" dt="2023-07-13T08:14:28.574" v="1662" actId="478"/>
          <ac:picMkLst>
            <pc:docMk/>
            <pc:sldMk cId="1021752135" sldId="297"/>
            <ac:picMk id="16" creationId="{420B6ECF-D877-A949-E244-77C5FBEB78A1}"/>
          </ac:picMkLst>
        </pc:picChg>
        <pc:cxnChg chg="del">
          <ac:chgData name="Kulinich Bohdan" userId="48e65c9f34e137d0" providerId="LiveId" clId="{9EC74837-C82B-D047-9A7B-585242D3D98D}" dt="2023-07-13T08:14:28.574" v="1662" actId="478"/>
          <ac:cxnSpMkLst>
            <pc:docMk/>
            <pc:sldMk cId="1021752135" sldId="297"/>
            <ac:cxnSpMk id="36" creationId="{62877495-B118-1DCA-DFBD-B2279FCBF733}"/>
          </ac:cxnSpMkLst>
        </pc:cxnChg>
        <pc:cxnChg chg="del">
          <ac:chgData name="Kulinich Bohdan" userId="48e65c9f34e137d0" providerId="LiveId" clId="{9EC74837-C82B-D047-9A7B-585242D3D98D}" dt="2023-07-13T08:14:28.574" v="1662" actId="478"/>
          <ac:cxnSpMkLst>
            <pc:docMk/>
            <pc:sldMk cId="1021752135" sldId="297"/>
            <ac:cxnSpMk id="40" creationId="{A6DAEBDF-99D6-8449-F375-985D77C87D3E}"/>
          </ac:cxnSpMkLst>
        </pc:cxnChg>
        <pc:cxnChg chg="del">
          <ac:chgData name="Kulinich Bohdan" userId="48e65c9f34e137d0" providerId="LiveId" clId="{9EC74837-C82B-D047-9A7B-585242D3D98D}" dt="2023-07-13T08:14:28.574" v="1662" actId="478"/>
          <ac:cxnSpMkLst>
            <pc:docMk/>
            <pc:sldMk cId="1021752135" sldId="297"/>
            <ac:cxnSpMk id="44" creationId="{324B8E88-7773-DCA6-4E66-D30F0A7121BF}"/>
          </ac:cxnSpMkLst>
        </pc:cxnChg>
        <pc:cxnChg chg="del">
          <ac:chgData name="Kulinich Bohdan" userId="48e65c9f34e137d0" providerId="LiveId" clId="{9EC74837-C82B-D047-9A7B-585242D3D98D}" dt="2023-07-13T08:14:28.574" v="1662" actId="478"/>
          <ac:cxnSpMkLst>
            <pc:docMk/>
            <pc:sldMk cId="1021752135" sldId="297"/>
            <ac:cxnSpMk id="46" creationId="{79AA3985-7905-D8F2-BBAB-8E16DDC8747C}"/>
          </ac:cxnSpMkLst>
        </pc:cxnChg>
        <pc:cxnChg chg="del">
          <ac:chgData name="Kulinich Bohdan" userId="48e65c9f34e137d0" providerId="LiveId" clId="{9EC74837-C82B-D047-9A7B-585242D3D98D}" dt="2023-07-13T08:14:28.574" v="1662" actId="478"/>
          <ac:cxnSpMkLst>
            <pc:docMk/>
            <pc:sldMk cId="1021752135" sldId="297"/>
            <ac:cxnSpMk id="54" creationId="{20B511C6-77B1-7967-7917-B829332E4D96}"/>
          </ac:cxnSpMkLst>
        </pc:cxnChg>
        <pc:cxnChg chg="del">
          <ac:chgData name="Kulinich Bohdan" userId="48e65c9f34e137d0" providerId="LiveId" clId="{9EC74837-C82B-D047-9A7B-585242D3D98D}" dt="2023-07-13T08:14:28.574" v="1662" actId="478"/>
          <ac:cxnSpMkLst>
            <pc:docMk/>
            <pc:sldMk cId="1021752135" sldId="297"/>
            <ac:cxnSpMk id="197" creationId="{80A4BB33-2375-49DA-4D55-C5E9AA02D388}"/>
          </ac:cxnSpMkLst>
        </pc:cxnChg>
        <pc:cxnChg chg="del">
          <ac:chgData name="Kulinich Bohdan" userId="48e65c9f34e137d0" providerId="LiveId" clId="{9EC74837-C82B-D047-9A7B-585242D3D98D}" dt="2023-07-13T08:14:28.574" v="1662" actId="478"/>
          <ac:cxnSpMkLst>
            <pc:docMk/>
            <pc:sldMk cId="1021752135" sldId="297"/>
            <ac:cxnSpMk id="202" creationId="{53CE1462-1351-C4AE-F6A0-8121A443868A}"/>
          </ac:cxnSpMkLst>
        </pc:cxnChg>
        <pc:cxnChg chg="del">
          <ac:chgData name="Kulinich Bohdan" userId="48e65c9f34e137d0" providerId="LiveId" clId="{9EC74837-C82B-D047-9A7B-585242D3D98D}" dt="2023-07-13T08:14:28.574" v="1662" actId="478"/>
          <ac:cxnSpMkLst>
            <pc:docMk/>
            <pc:sldMk cId="1021752135" sldId="297"/>
            <ac:cxnSpMk id="217" creationId="{7D9111B4-7EAA-92FE-D29C-7068D01C5FF7}"/>
          </ac:cxnSpMkLst>
        </pc:cxnChg>
        <pc:cxnChg chg="del">
          <ac:chgData name="Kulinich Bohdan" userId="48e65c9f34e137d0" providerId="LiveId" clId="{9EC74837-C82B-D047-9A7B-585242D3D98D}" dt="2023-07-13T08:14:28.574" v="1662" actId="478"/>
          <ac:cxnSpMkLst>
            <pc:docMk/>
            <pc:sldMk cId="1021752135" sldId="297"/>
            <ac:cxnSpMk id="233" creationId="{E10D8849-897E-62A0-E094-C39291532976}"/>
          </ac:cxnSpMkLst>
        </pc:cxnChg>
        <pc:cxnChg chg="del">
          <ac:chgData name="Kulinich Bohdan" userId="48e65c9f34e137d0" providerId="LiveId" clId="{9EC74837-C82B-D047-9A7B-585242D3D98D}" dt="2023-07-13T08:14:28.574" v="1662" actId="478"/>
          <ac:cxnSpMkLst>
            <pc:docMk/>
            <pc:sldMk cId="1021752135" sldId="297"/>
            <ac:cxnSpMk id="239" creationId="{81AADB97-B0E3-0DAF-78C5-0FE235BEAE9F}"/>
          </ac:cxnSpMkLst>
        </pc:cxnChg>
        <pc:cxnChg chg="del">
          <ac:chgData name="Kulinich Bohdan" userId="48e65c9f34e137d0" providerId="LiveId" clId="{9EC74837-C82B-D047-9A7B-585242D3D98D}" dt="2023-07-13T08:14:28.574" v="1662" actId="478"/>
          <ac:cxnSpMkLst>
            <pc:docMk/>
            <pc:sldMk cId="1021752135" sldId="297"/>
            <ac:cxnSpMk id="240" creationId="{9B708569-6990-DB50-E886-2B1BD41DA973}"/>
          </ac:cxnSpMkLst>
        </pc:cxnChg>
        <pc:cxnChg chg="del">
          <ac:chgData name="Kulinich Bohdan" userId="48e65c9f34e137d0" providerId="LiveId" clId="{9EC74837-C82B-D047-9A7B-585242D3D98D}" dt="2023-07-13T08:14:28.574" v="1662" actId="478"/>
          <ac:cxnSpMkLst>
            <pc:docMk/>
            <pc:sldMk cId="1021752135" sldId="297"/>
            <ac:cxnSpMk id="241" creationId="{2249705C-800D-B36E-01CC-F909F64B97DE}"/>
          </ac:cxnSpMkLst>
        </pc:cxnChg>
        <pc:cxnChg chg="del">
          <ac:chgData name="Kulinich Bohdan" userId="48e65c9f34e137d0" providerId="LiveId" clId="{9EC74837-C82B-D047-9A7B-585242D3D98D}" dt="2023-07-13T08:14:28.574" v="1662" actId="478"/>
          <ac:cxnSpMkLst>
            <pc:docMk/>
            <pc:sldMk cId="1021752135" sldId="297"/>
            <ac:cxnSpMk id="246" creationId="{8DE9DF9F-4FE3-82C2-E10C-576DC68BA3DE}"/>
          </ac:cxnSpMkLst>
        </pc:cxnChg>
        <pc:cxnChg chg="del">
          <ac:chgData name="Kulinich Bohdan" userId="48e65c9f34e137d0" providerId="LiveId" clId="{9EC74837-C82B-D047-9A7B-585242D3D98D}" dt="2023-07-13T08:14:28.574" v="1662" actId="478"/>
          <ac:cxnSpMkLst>
            <pc:docMk/>
            <pc:sldMk cId="1021752135" sldId="297"/>
            <ac:cxnSpMk id="249" creationId="{BBF5FC51-2081-4AB6-5111-2F69F23FB44D}"/>
          </ac:cxnSpMkLst>
        </pc:cxnChg>
        <pc:cxnChg chg="del">
          <ac:chgData name="Kulinich Bohdan" userId="48e65c9f34e137d0" providerId="LiveId" clId="{9EC74837-C82B-D047-9A7B-585242D3D98D}" dt="2023-07-13T08:14:28.574" v="1662" actId="478"/>
          <ac:cxnSpMkLst>
            <pc:docMk/>
            <pc:sldMk cId="1021752135" sldId="297"/>
            <ac:cxnSpMk id="252" creationId="{0EEC97A7-9BEA-959A-794E-2A6ADD49274F}"/>
          </ac:cxnSpMkLst>
        </pc:cxnChg>
        <pc:cxnChg chg="del">
          <ac:chgData name="Kulinich Bohdan" userId="48e65c9f34e137d0" providerId="LiveId" clId="{9EC74837-C82B-D047-9A7B-585242D3D98D}" dt="2023-07-13T08:14:28.574" v="1662" actId="478"/>
          <ac:cxnSpMkLst>
            <pc:docMk/>
            <pc:sldMk cId="1021752135" sldId="297"/>
            <ac:cxnSpMk id="256" creationId="{4C46EC91-6B1D-617A-462D-A5D24AA06F7C}"/>
          </ac:cxnSpMkLst>
        </pc:cxnChg>
        <pc:cxnChg chg="del">
          <ac:chgData name="Kulinich Bohdan" userId="48e65c9f34e137d0" providerId="LiveId" clId="{9EC74837-C82B-D047-9A7B-585242D3D98D}" dt="2023-07-13T08:14:28.574" v="1662" actId="478"/>
          <ac:cxnSpMkLst>
            <pc:docMk/>
            <pc:sldMk cId="1021752135" sldId="297"/>
            <ac:cxnSpMk id="258" creationId="{D36750CB-9757-C266-9C60-697E1C399599}"/>
          </ac:cxnSpMkLst>
        </pc:cxnChg>
        <pc:cxnChg chg="del">
          <ac:chgData name="Kulinich Bohdan" userId="48e65c9f34e137d0" providerId="LiveId" clId="{9EC74837-C82B-D047-9A7B-585242D3D98D}" dt="2023-07-13T08:14:28.574" v="1662" actId="478"/>
          <ac:cxnSpMkLst>
            <pc:docMk/>
            <pc:sldMk cId="1021752135" sldId="297"/>
            <ac:cxnSpMk id="260" creationId="{A987E4D0-302C-3FE3-A16F-846DF4A24084}"/>
          </ac:cxnSpMkLst>
        </pc:cxnChg>
        <pc:cxnChg chg="del">
          <ac:chgData name="Kulinich Bohdan" userId="48e65c9f34e137d0" providerId="LiveId" clId="{9EC74837-C82B-D047-9A7B-585242D3D98D}" dt="2023-07-13T08:14:28.574" v="1662" actId="478"/>
          <ac:cxnSpMkLst>
            <pc:docMk/>
            <pc:sldMk cId="1021752135" sldId="297"/>
            <ac:cxnSpMk id="261" creationId="{0AA18ADC-0E96-C4DB-9054-A49973DB23EB}"/>
          </ac:cxnSpMkLst>
        </pc:cxnChg>
        <pc:cxnChg chg="del">
          <ac:chgData name="Kulinich Bohdan" userId="48e65c9f34e137d0" providerId="LiveId" clId="{9EC74837-C82B-D047-9A7B-585242D3D98D}" dt="2023-07-13T08:14:28.574" v="1662" actId="478"/>
          <ac:cxnSpMkLst>
            <pc:docMk/>
            <pc:sldMk cId="1021752135" sldId="297"/>
            <ac:cxnSpMk id="262" creationId="{4762897C-EBEA-5767-BC91-052C54FACA02}"/>
          </ac:cxnSpMkLst>
        </pc:cxnChg>
        <pc:cxnChg chg="del">
          <ac:chgData name="Kulinich Bohdan" userId="48e65c9f34e137d0" providerId="LiveId" clId="{9EC74837-C82B-D047-9A7B-585242D3D98D}" dt="2023-07-13T08:14:28.574" v="1662" actId="478"/>
          <ac:cxnSpMkLst>
            <pc:docMk/>
            <pc:sldMk cId="1021752135" sldId="297"/>
            <ac:cxnSpMk id="264" creationId="{E47BA3C8-7587-2B73-C85B-9AF7211533AA}"/>
          </ac:cxnSpMkLst>
        </pc:cxnChg>
        <pc:cxnChg chg="del">
          <ac:chgData name="Kulinich Bohdan" userId="48e65c9f34e137d0" providerId="LiveId" clId="{9EC74837-C82B-D047-9A7B-585242D3D98D}" dt="2023-07-13T08:14:28.574" v="1662" actId="478"/>
          <ac:cxnSpMkLst>
            <pc:docMk/>
            <pc:sldMk cId="1021752135" sldId="297"/>
            <ac:cxnSpMk id="266" creationId="{C933DEB4-7C6E-56C5-B4F5-5595703C6CD9}"/>
          </ac:cxnSpMkLst>
        </pc:cxnChg>
        <pc:cxnChg chg="del">
          <ac:chgData name="Kulinich Bohdan" userId="48e65c9f34e137d0" providerId="LiveId" clId="{9EC74837-C82B-D047-9A7B-585242D3D98D}" dt="2023-07-13T08:14:28.574" v="1662" actId="478"/>
          <ac:cxnSpMkLst>
            <pc:docMk/>
            <pc:sldMk cId="1021752135" sldId="297"/>
            <ac:cxnSpMk id="267" creationId="{C81D4F55-FC1D-2AB9-BF0E-09442BBC2B24}"/>
          </ac:cxnSpMkLst>
        </pc:cxnChg>
        <pc:cxnChg chg="del">
          <ac:chgData name="Kulinich Bohdan" userId="48e65c9f34e137d0" providerId="LiveId" clId="{9EC74837-C82B-D047-9A7B-585242D3D98D}" dt="2023-07-13T08:14:28.574" v="1662" actId="478"/>
          <ac:cxnSpMkLst>
            <pc:docMk/>
            <pc:sldMk cId="1021752135" sldId="297"/>
            <ac:cxnSpMk id="268" creationId="{7CC70D3F-6F71-09D9-85CD-076F3F0422A6}"/>
          </ac:cxnSpMkLst>
        </pc:cxnChg>
        <pc:cxnChg chg="del">
          <ac:chgData name="Kulinich Bohdan" userId="48e65c9f34e137d0" providerId="LiveId" clId="{9EC74837-C82B-D047-9A7B-585242D3D98D}" dt="2023-07-13T08:14:28.574" v="1662" actId="478"/>
          <ac:cxnSpMkLst>
            <pc:docMk/>
            <pc:sldMk cId="1021752135" sldId="297"/>
            <ac:cxnSpMk id="270" creationId="{CE53D1C3-59D9-D07A-BB7A-E10F2C83579A}"/>
          </ac:cxnSpMkLst>
        </pc:cxnChg>
      </pc:sldChg>
      <pc:sldChg chg="addSp delSp modSp add mod setBg delAnim modAnim">
        <pc:chgData name="Kulinich Bohdan" userId="48e65c9f34e137d0" providerId="LiveId" clId="{9EC74837-C82B-D047-9A7B-585242D3D98D}" dt="2023-07-13T11:13:44.322" v="3150"/>
        <pc:sldMkLst>
          <pc:docMk/>
          <pc:sldMk cId="193047947" sldId="298"/>
        </pc:sldMkLst>
        <pc:spChg chg="del">
          <ac:chgData name="Kulinich Bohdan" userId="48e65c9f34e137d0" providerId="LiveId" clId="{9EC74837-C82B-D047-9A7B-585242D3D98D}" dt="2023-07-13T09:13:57.723" v="2036" actId="478"/>
          <ac:spMkLst>
            <pc:docMk/>
            <pc:sldMk cId="193047947" sldId="298"/>
            <ac:spMk id="4" creationId="{AF02539D-C60D-DC73-CC89-8EB4BFDBE287}"/>
          </ac:spMkLst>
        </pc:spChg>
        <pc:spChg chg="del">
          <ac:chgData name="Kulinich Bohdan" userId="48e65c9f34e137d0" providerId="LiveId" clId="{9EC74837-C82B-D047-9A7B-585242D3D98D}" dt="2023-07-13T09:13:57.723" v="2036" actId="478"/>
          <ac:spMkLst>
            <pc:docMk/>
            <pc:sldMk cId="193047947" sldId="298"/>
            <ac:spMk id="7" creationId="{14106ECE-920D-AF1E-F094-D0EFC6981CFE}"/>
          </ac:spMkLst>
        </pc:spChg>
        <pc:spChg chg="del">
          <ac:chgData name="Kulinich Bohdan" userId="48e65c9f34e137d0" providerId="LiveId" clId="{9EC74837-C82B-D047-9A7B-585242D3D98D}" dt="2023-07-13T09:13:55.347" v="2035" actId="478"/>
          <ac:spMkLst>
            <pc:docMk/>
            <pc:sldMk cId="193047947" sldId="298"/>
            <ac:spMk id="8" creationId="{311863F0-10F2-E178-A31A-26E77AF6D124}"/>
          </ac:spMkLst>
        </pc:spChg>
        <pc:spChg chg="del">
          <ac:chgData name="Kulinich Bohdan" userId="48e65c9f34e137d0" providerId="LiveId" clId="{9EC74837-C82B-D047-9A7B-585242D3D98D}" dt="2023-07-13T09:13:55.347" v="2035" actId="478"/>
          <ac:spMkLst>
            <pc:docMk/>
            <pc:sldMk cId="193047947" sldId="298"/>
            <ac:spMk id="9" creationId="{EC715298-7FFE-838B-D5A1-42AA3F096CA1}"/>
          </ac:spMkLst>
        </pc:spChg>
        <pc:spChg chg="add del mod">
          <ac:chgData name="Kulinich Bohdan" userId="48e65c9f34e137d0" providerId="LiveId" clId="{9EC74837-C82B-D047-9A7B-585242D3D98D}" dt="2023-07-13T09:28:44.337" v="2101" actId="478"/>
          <ac:spMkLst>
            <pc:docMk/>
            <pc:sldMk cId="193047947" sldId="298"/>
            <ac:spMk id="43" creationId="{C68ABCB1-6C0A-D2F5-0040-455E55BFC6CB}"/>
          </ac:spMkLst>
        </pc:spChg>
        <pc:spChg chg="add del mod">
          <ac:chgData name="Kulinich Bohdan" userId="48e65c9f34e137d0" providerId="LiveId" clId="{9EC74837-C82B-D047-9A7B-585242D3D98D}" dt="2023-07-13T09:36:16.989" v="2281" actId="478"/>
          <ac:spMkLst>
            <pc:docMk/>
            <pc:sldMk cId="193047947" sldId="298"/>
            <ac:spMk id="118" creationId="{BECE9047-0E87-1B9E-FCFB-FF084498AD8A}"/>
          </ac:spMkLst>
        </pc:spChg>
        <pc:spChg chg="add mod modVis">
          <ac:chgData name="Kulinich Bohdan" userId="48e65c9f34e137d0" providerId="LiveId" clId="{9EC74837-C82B-D047-9A7B-585242D3D98D}" dt="2023-07-13T10:55:27.751" v="3078" actId="1076"/>
          <ac:spMkLst>
            <pc:docMk/>
            <pc:sldMk cId="193047947" sldId="298"/>
            <ac:spMk id="121" creationId="{509FACAF-7448-C7B5-6103-DBFC3485DD75}"/>
          </ac:spMkLst>
        </pc:spChg>
        <pc:spChg chg="add mod">
          <ac:chgData name="Kulinich Bohdan" userId="48e65c9f34e137d0" providerId="LiveId" clId="{9EC74837-C82B-D047-9A7B-585242D3D98D}" dt="2023-07-13T10:55:27.751" v="3078" actId="1076"/>
          <ac:spMkLst>
            <pc:docMk/>
            <pc:sldMk cId="193047947" sldId="298"/>
            <ac:spMk id="122" creationId="{DB0D26AB-684E-F177-8B82-A93E0EBC9712}"/>
          </ac:spMkLst>
        </pc:spChg>
        <pc:spChg chg="add mod">
          <ac:chgData name="Kulinich Bohdan" userId="48e65c9f34e137d0" providerId="LiveId" clId="{9EC74837-C82B-D047-9A7B-585242D3D98D}" dt="2023-07-13T10:57:21.315" v="3146" actId="1076"/>
          <ac:spMkLst>
            <pc:docMk/>
            <pc:sldMk cId="193047947" sldId="298"/>
            <ac:spMk id="123" creationId="{6FC9F608-7679-40C4-13EE-1436355B9F71}"/>
          </ac:spMkLst>
        </pc:spChg>
        <pc:spChg chg="add mod">
          <ac:chgData name="Kulinich Bohdan" userId="48e65c9f34e137d0" providerId="LiveId" clId="{9EC74837-C82B-D047-9A7B-585242D3D98D}" dt="2023-07-13T10:57:18.526" v="3145" actId="1076"/>
          <ac:spMkLst>
            <pc:docMk/>
            <pc:sldMk cId="193047947" sldId="298"/>
            <ac:spMk id="124" creationId="{17FAFE0D-8380-9188-17B5-F8A139CE30BC}"/>
          </ac:spMkLst>
        </pc:spChg>
        <pc:spChg chg="add mod">
          <ac:chgData name="Kulinich Bohdan" userId="48e65c9f34e137d0" providerId="LiveId" clId="{9EC74837-C82B-D047-9A7B-585242D3D98D}" dt="2023-07-13T10:55:27.751" v="3078" actId="1076"/>
          <ac:spMkLst>
            <pc:docMk/>
            <pc:sldMk cId="193047947" sldId="298"/>
            <ac:spMk id="133" creationId="{D9F8D910-106D-551F-12E7-963E444CC333}"/>
          </ac:spMkLst>
        </pc:spChg>
        <pc:spChg chg="add mod">
          <ac:chgData name="Kulinich Bohdan" userId="48e65c9f34e137d0" providerId="LiveId" clId="{9EC74837-C82B-D047-9A7B-585242D3D98D}" dt="2023-07-13T10:55:27.751" v="3078" actId="1076"/>
          <ac:spMkLst>
            <pc:docMk/>
            <pc:sldMk cId="193047947" sldId="298"/>
            <ac:spMk id="134" creationId="{3E247A4B-A7CF-AB42-1C57-6AE8806C6F36}"/>
          </ac:spMkLst>
        </pc:spChg>
        <pc:spChg chg="add mod">
          <ac:chgData name="Kulinich Bohdan" userId="48e65c9f34e137d0" providerId="LiveId" clId="{9EC74837-C82B-D047-9A7B-585242D3D98D}" dt="2023-07-13T10:55:27.751" v="3078" actId="1076"/>
          <ac:spMkLst>
            <pc:docMk/>
            <pc:sldMk cId="193047947" sldId="298"/>
            <ac:spMk id="135" creationId="{28C5EFB9-5BFB-7C85-F34A-89F94A622B89}"/>
          </ac:spMkLst>
        </pc:spChg>
        <pc:spChg chg="add mod">
          <ac:chgData name="Kulinich Bohdan" userId="48e65c9f34e137d0" providerId="LiveId" clId="{9EC74837-C82B-D047-9A7B-585242D3D98D}" dt="2023-07-13T10:55:27.751" v="3078" actId="1076"/>
          <ac:spMkLst>
            <pc:docMk/>
            <pc:sldMk cId="193047947" sldId="298"/>
            <ac:spMk id="136" creationId="{1D2D8F29-DD79-B043-F62F-FD8DF2A5990E}"/>
          </ac:spMkLst>
        </pc:spChg>
        <pc:spChg chg="add mod">
          <ac:chgData name="Kulinich Bohdan" userId="48e65c9f34e137d0" providerId="LiveId" clId="{9EC74837-C82B-D047-9A7B-585242D3D98D}" dt="2023-07-13T10:55:27.751" v="3078" actId="1076"/>
          <ac:spMkLst>
            <pc:docMk/>
            <pc:sldMk cId="193047947" sldId="298"/>
            <ac:spMk id="137" creationId="{85C0909C-A0B7-117D-D089-63A0457B456D}"/>
          </ac:spMkLst>
        </pc:spChg>
        <pc:spChg chg="add mod">
          <ac:chgData name="Kulinich Bohdan" userId="48e65c9f34e137d0" providerId="LiveId" clId="{9EC74837-C82B-D047-9A7B-585242D3D98D}" dt="2023-07-13T10:55:27.751" v="3078" actId="1076"/>
          <ac:spMkLst>
            <pc:docMk/>
            <pc:sldMk cId="193047947" sldId="298"/>
            <ac:spMk id="138" creationId="{098143CF-F0F7-9B00-7825-887EBE4A000A}"/>
          </ac:spMkLst>
        </pc:spChg>
        <pc:spChg chg="add mod">
          <ac:chgData name="Kulinich Bohdan" userId="48e65c9f34e137d0" providerId="LiveId" clId="{9EC74837-C82B-D047-9A7B-585242D3D98D}" dt="2023-07-13T10:55:27.751" v="3078" actId="1076"/>
          <ac:spMkLst>
            <pc:docMk/>
            <pc:sldMk cId="193047947" sldId="298"/>
            <ac:spMk id="139" creationId="{285167D0-AEC3-35FE-A66C-48529410F5A6}"/>
          </ac:spMkLst>
        </pc:spChg>
        <pc:spChg chg="add mod">
          <ac:chgData name="Kulinich Bohdan" userId="48e65c9f34e137d0" providerId="LiveId" clId="{9EC74837-C82B-D047-9A7B-585242D3D98D}" dt="2023-07-13T10:55:27.751" v="3078" actId="1076"/>
          <ac:spMkLst>
            <pc:docMk/>
            <pc:sldMk cId="193047947" sldId="298"/>
            <ac:spMk id="140" creationId="{3AD1E586-5DEE-09E6-02FC-2AD8860FB101}"/>
          </ac:spMkLst>
        </pc:spChg>
        <pc:spChg chg="add mod">
          <ac:chgData name="Kulinich Bohdan" userId="48e65c9f34e137d0" providerId="LiveId" clId="{9EC74837-C82B-D047-9A7B-585242D3D98D}" dt="2023-07-13T10:55:27.751" v="3078" actId="1076"/>
          <ac:spMkLst>
            <pc:docMk/>
            <pc:sldMk cId="193047947" sldId="298"/>
            <ac:spMk id="141" creationId="{81B581BD-59E7-B421-C998-3157F48870CA}"/>
          </ac:spMkLst>
        </pc:spChg>
        <pc:spChg chg="add mod">
          <ac:chgData name="Kulinich Bohdan" userId="48e65c9f34e137d0" providerId="LiveId" clId="{9EC74837-C82B-D047-9A7B-585242D3D98D}" dt="2023-07-13T10:55:27.751" v="3078" actId="1076"/>
          <ac:spMkLst>
            <pc:docMk/>
            <pc:sldMk cId="193047947" sldId="298"/>
            <ac:spMk id="145" creationId="{85CFA8E0-1C84-740A-59D3-F4113E294F49}"/>
          </ac:spMkLst>
        </pc:spChg>
        <pc:spChg chg="add mod">
          <ac:chgData name="Kulinich Bohdan" userId="48e65c9f34e137d0" providerId="LiveId" clId="{9EC74837-C82B-D047-9A7B-585242D3D98D}" dt="2023-07-13T10:55:27.751" v="3078" actId="1076"/>
          <ac:spMkLst>
            <pc:docMk/>
            <pc:sldMk cId="193047947" sldId="298"/>
            <ac:spMk id="146" creationId="{2779A233-015A-50D5-003A-8718E8E1F153}"/>
          </ac:spMkLst>
        </pc:spChg>
        <pc:spChg chg="add mod">
          <ac:chgData name="Kulinich Bohdan" userId="48e65c9f34e137d0" providerId="LiveId" clId="{9EC74837-C82B-D047-9A7B-585242D3D98D}" dt="2023-07-13T10:56:17.740" v="3141" actId="14100"/>
          <ac:spMkLst>
            <pc:docMk/>
            <pc:sldMk cId="193047947" sldId="298"/>
            <ac:spMk id="150" creationId="{222D520F-1D03-0CCC-F55B-30B56E12A76E}"/>
          </ac:spMkLst>
        </pc:spChg>
        <pc:spChg chg="del">
          <ac:chgData name="Kulinich Bohdan" userId="48e65c9f34e137d0" providerId="LiveId" clId="{9EC74837-C82B-D047-9A7B-585242D3D98D}" dt="2023-07-13T09:13:57.723" v="2036" actId="478"/>
          <ac:spMkLst>
            <pc:docMk/>
            <pc:sldMk cId="193047947" sldId="298"/>
            <ac:spMk id="275" creationId="{7B07220B-437E-5177-388D-8CFBD7EA8BAA}"/>
          </ac:spMkLst>
        </pc:spChg>
        <pc:spChg chg="del">
          <ac:chgData name="Kulinich Bohdan" userId="48e65c9f34e137d0" providerId="LiveId" clId="{9EC74837-C82B-D047-9A7B-585242D3D98D}" dt="2023-07-13T09:13:57.723" v="2036" actId="478"/>
          <ac:spMkLst>
            <pc:docMk/>
            <pc:sldMk cId="193047947" sldId="298"/>
            <ac:spMk id="276" creationId="{908DA075-5A78-E29C-16A8-62ABAA12DC21}"/>
          </ac:spMkLst>
        </pc:spChg>
        <pc:grpChg chg="add del mod">
          <ac:chgData name="Kulinich Bohdan" userId="48e65c9f34e137d0" providerId="LiveId" clId="{9EC74837-C82B-D047-9A7B-585242D3D98D}" dt="2023-07-13T09:30:07.707" v="2213" actId="165"/>
          <ac:grpSpMkLst>
            <pc:docMk/>
            <pc:sldMk cId="193047947" sldId="298"/>
            <ac:grpSpMk id="19" creationId="{44011D70-0A1F-E978-E7D2-02C40C2B7D6E}"/>
          </ac:grpSpMkLst>
        </pc:grpChg>
        <pc:grpChg chg="add del mod">
          <ac:chgData name="Kulinich Bohdan" userId="48e65c9f34e137d0" providerId="LiveId" clId="{9EC74837-C82B-D047-9A7B-585242D3D98D}" dt="2023-07-13T10:47:58.328" v="2962" actId="165"/>
          <ac:grpSpMkLst>
            <pc:docMk/>
            <pc:sldMk cId="193047947" sldId="298"/>
            <ac:grpSpMk id="20" creationId="{4E86D5C8-7D58-C3B0-1751-18BF92BDC64A}"/>
          </ac:grpSpMkLst>
        </pc:grpChg>
        <pc:grpChg chg="add del mod">
          <ac:chgData name="Kulinich Bohdan" userId="48e65c9f34e137d0" providerId="LiveId" clId="{9EC74837-C82B-D047-9A7B-585242D3D98D}" dt="2023-07-13T10:47:49.362" v="2961" actId="165"/>
          <ac:grpSpMkLst>
            <pc:docMk/>
            <pc:sldMk cId="193047947" sldId="298"/>
            <ac:grpSpMk id="29" creationId="{CBBED4A9-D277-B03E-1F08-FFA0CBDAFD05}"/>
          </ac:grpSpMkLst>
        </pc:grpChg>
        <pc:grpChg chg="add del mod">
          <ac:chgData name="Kulinich Bohdan" userId="48e65c9f34e137d0" providerId="LiveId" clId="{9EC74837-C82B-D047-9A7B-585242D3D98D}" dt="2023-07-13T09:31:13.153" v="2224" actId="165"/>
          <ac:grpSpMkLst>
            <pc:docMk/>
            <pc:sldMk cId="193047947" sldId="298"/>
            <ac:grpSpMk id="58" creationId="{2BF2273B-49F6-4716-9AAE-76F865C55C44}"/>
          </ac:grpSpMkLst>
        </pc:grpChg>
        <pc:picChg chg="del">
          <ac:chgData name="Kulinich Bohdan" userId="48e65c9f34e137d0" providerId="LiveId" clId="{9EC74837-C82B-D047-9A7B-585242D3D98D}" dt="2023-07-13T09:13:55.347" v="2035" actId="478"/>
          <ac:picMkLst>
            <pc:docMk/>
            <pc:sldMk cId="193047947" sldId="298"/>
            <ac:picMk id="6" creationId="{523F448F-9ED4-1462-D615-E6441AE1B903}"/>
          </ac:picMkLst>
        </pc:picChg>
        <pc:picChg chg="add del mod">
          <ac:chgData name="Kulinich Bohdan" userId="48e65c9f34e137d0" providerId="LiveId" clId="{9EC74837-C82B-D047-9A7B-585242D3D98D}" dt="2023-07-13T09:29:55.445" v="2208" actId="478"/>
          <ac:picMkLst>
            <pc:docMk/>
            <pc:sldMk cId="193047947" sldId="298"/>
            <ac:picMk id="45" creationId="{5F75E35F-F150-B91B-ED28-38EF65700BB9}"/>
          </ac:picMkLst>
        </pc:picChg>
        <pc:cxnChg chg="add del mod topLvl">
          <ac:chgData name="Kulinich Bohdan" userId="48e65c9f34e137d0" providerId="LiveId" clId="{9EC74837-C82B-D047-9A7B-585242D3D98D}" dt="2023-07-13T09:30:34.831" v="2219" actId="478"/>
          <ac:cxnSpMkLst>
            <pc:docMk/>
            <pc:sldMk cId="193047947" sldId="298"/>
            <ac:cxnSpMk id="2" creationId="{98556A2A-3B32-F9CE-159D-59E983C0FA17}"/>
          </ac:cxnSpMkLst>
        </pc:cxnChg>
        <pc:cxnChg chg="add mod topLvl">
          <ac:chgData name="Kulinich Bohdan" userId="48e65c9f34e137d0" providerId="LiveId" clId="{9EC74837-C82B-D047-9A7B-585242D3D98D}" dt="2023-07-13T10:55:27.751" v="3078" actId="1076"/>
          <ac:cxnSpMkLst>
            <pc:docMk/>
            <pc:sldMk cId="193047947" sldId="298"/>
            <ac:cxnSpMk id="10" creationId="{3C9E3BFA-DFDD-5539-A4AB-ED2D0E9D01D9}"/>
          </ac:cxnSpMkLst>
        </pc:cxnChg>
        <pc:cxnChg chg="add mod topLvl">
          <ac:chgData name="Kulinich Bohdan" userId="48e65c9f34e137d0" providerId="LiveId" clId="{9EC74837-C82B-D047-9A7B-585242D3D98D}" dt="2023-07-13T10:55:27.751" v="3078" actId="1076"/>
          <ac:cxnSpMkLst>
            <pc:docMk/>
            <pc:sldMk cId="193047947" sldId="298"/>
            <ac:cxnSpMk id="13" creationId="{75E10D1E-A07D-E319-5FBE-B7D9506EB2DD}"/>
          </ac:cxnSpMkLst>
        </pc:cxnChg>
        <pc:cxnChg chg="add mod topLvl">
          <ac:chgData name="Kulinich Bohdan" userId="48e65c9f34e137d0" providerId="LiveId" clId="{9EC74837-C82B-D047-9A7B-585242D3D98D}" dt="2023-07-13T10:55:27.751" v="3078" actId="1076"/>
          <ac:cxnSpMkLst>
            <pc:docMk/>
            <pc:sldMk cId="193047947" sldId="298"/>
            <ac:cxnSpMk id="17" creationId="{429FB4A4-BE00-E9BA-5AFA-86D962E6F8C5}"/>
          </ac:cxnSpMkLst>
        </pc:cxnChg>
        <pc:cxnChg chg="mod topLvl">
          <ac:chgData name="Kulinich Bohdan" userId="48e65c9f34e137d0" providerId="LiveId" clId="{9EC74837-C82B-D047-9A7B-585242D3D98D}" dt="2023-07-13T10:55:27.751" v="3078" actId="1076"/>
          <ac:cxnSpMkLst>
            <pc:docMk/>
            <pc:sldMk cId="193047947" sldId="298"/>
            <ac:cxnSpMk id="21" creationId="{3DD9BE81-EE4A-6E80-E1B3-EE424397680C}"/>
          </ac:cxnSpMkLst>
        </pc:cxnChg>
        <pc:cxnChg chg="mod topLvl">
          <ac:chgData name="Kulinich Bohdan" userId="48e65c9f34e137d0" providerId="LiveId" clId="{9EC74837-C82B-D047-9A7B-585242D3D98D}" dt="2023-07-13T10:55:27.751" v="3078" actId="1076"/>
          <ac:cxnSpMkLst>
            <pc:docMk/>
            <pc:sldMk cId="193047947" sldId="298"/>
            <ac:cxnSpMk id="22" creationId="{DF4F109D-E0ED-3CEA-B527-5B23CBADC863}"/>
          </ac:cxnSpMkLst>
        </pc:cxnChg>
        <pc:cxnChg chg="mod topLvl">
          <ac:chgData name="Kulinich Bohdan" userId="48e65c9f34e137d0" providerId="LiveId" clId="{9EC74837-C82B-D047-9A7B-585242D3D98D}" dt="2023-07-13T10:55:27.751" v="3078" actId="1076"/>
          <ac:cxnSpMkLst>
            <pc:docMk/>
            <pc:sldMk cId="193047947" sldId="298"/>
            <ac:cxnSpMk id="23" creationId="{EE03867D-46ED-7F2A-019C-7917C22449E8}"/>
          </ac:cxnSpMkLst>
        </pc:cxnChg>
        <pc:cxnChg chg="mod topLvl">
          <ac:chgData name="Kulinich Bohdan" userId="48e65c9f34e137d0" providerId="LiveId" clId="{9EC74837-C82B-D047-9A7B-585242D3D98D}" dt="2023-07-13T10:55:27.751" v="3078" actId="1076"/>
          <ac:cxnSpMkLst>
            <pc:docMk/>
            <pc:sldMk cId="193047947" sldId="298"/>
            <ac:cxnSpMk id="24" creationId="{ACB3D2C8-37A0-61D8-7A0C-94DF62BB04CE}"/>
          </ac:cxnSpMkLst>
        </pc:cxnChg>
        <pc:cxnChg chg="add mod">
          <ac:chgData name="Kulinich Bohdan" userId="48e65c9f34e137d0" providerId="LiveId" clId="{9EC74837-C82B-D047-9A7B-585242D3D98D}" dt="2023-07-13T10:55:27.751" v="3078" actId="1076"/>
          <ac:cxnSpMkLst>
            <pc:docMk/>
            <pc:sldMk cId="193047947" sldId="298"/>
            <ac:cxnSpMk id="25" creationId="{9B9B8458-5A56-59F5-349B-75DA1F7A65D7}"/>
          </ac:cxnSpMkLst>
        </pc:cxnChg>
        <pc:cxnChg chg="add mod modVis">
          <ac:chgData name="Kulinich Bohdan" userId="48e65c9f34e137d0" providerId="LiveId" clId="{9EC74837-C82B-D047-9A7B-585242D3D98D}" dt="2023-07-13T10:55:27.751" v="3078" actId="1076"/>
          <ac:cxnSpMkLst>
            <pc:docMk/>
            <pc:sldMk cId="193047947" sldId="298"/>
            <ac:cxnSpMk id="27" creationId="{E5E1E9F9-F82C-14A3-73AF-A7D6C574E044}"/>
          </ac:cxnSpMkLst>
        </pc:cxnChg>
        <pc:cxnChg chg="add del mod">
          <ac:chgData name="Kulinich Bohdan" userId="48e65c9f34e137d0" providerId="LiveId" clId="{9EC74837-C82B-D047-9A7B-585242D3D98D}" dt="2023-07-13T09:26:18.923" v="2077"/>
          <ac:cxnSpMkLst>
            <pc:docMk/>
            <pc:sldMk cId="193047947" sldId="298"/>
            <ac:cxnSpMk id="28" creationId="{75662B50-C479-651D-2E0D-75055DBF8FCD}"/>
          </ac:cxnSpMkLst>
        </pc:cxnChg>
        <pc:cxnChg chg="mod topLvl">
          <ac:chgData name="Kulinich Bohdan" userId="48e65c9f34e137d0" providerId="LiveId" clId="{9EC74837-C82B-D047-9A7B-585242D3D98D}" dt="2023-07-13T10:55:27.751" v="3078" actId="1076"/>
          <ac:cxnSpMkLst>
            <pc:docMk/>
            <pc:sldMk cId="193047947" sldId="298"/>
            <ac:cxnSpMk id="30" creationId="{69A028CC-D89F-8A37-7FF4-690785917AA2}"/>
          </ac:cxnSpMkLst>
        </pc:cxnChg>
        <pc:cxnChg chg="mod topLvl">
          <ac:chgData name="Kulinich Bohdan" userId="48e65c9f34e137d0" providerId="LiveId" clId="{9EC74837-C82B-D047-9A7B-585242D3D98D}" dt="2023-07-13T10:55:27.751" v="3078" actId="1076"/>
          <ac:cxnSpMkLst>
            <pc:docMk/>
            <pc:sldMk cId="193047947" sldId="298"/>
            <ac:cxnSpMk id="31" creationId="{7D0BF17C-86BE-BA4C-31B2-2BDD31734F7E}"/>
          </ac:cxnSpMkLst>
        </pc:cxnChg>
        <pc:cxnChg chg="mod topLvl">
          <ac:chgData name="Kulinich Bohdan" userId="48e65c9f34e137d0" providerId="LiveId" clId="{9EC74837-C82B-D047-9A7B-585242D3D98D}" dt="2023-07-13T10:55:27.751" v="3078" actId="1076"/>
          <ac:cxnSpMkLst>
            <pc:docMk/>
            <pc:sldMk cId="193047947" sldId="298"/>
            <ac:cxnSpMk id="32" creationId="{073FF2A5-17F8-F333-7756-DA8447B7A6ED}"/>
          </ac:cxnSpMkLst>
        </pc:cxnChg>
        <pc:cxnChg chg="mod topLvl">
          <ac:chgData name="Kulinich Bohdan" userId="48e65c9f34e137d0" providerId="LiveId" clId="{9EC74837-C82B-D047-9A7B-585242D3D98D}" dt="2023-07-13T10:55:27.751" v="3078" actId="1076"/>
          <ac:cxnSpMkLst>
            <pc:docMk/>
            <pc:sldMk cId="193047947" sldId="298"/>
            <ac:cxnSpMk id="33" creationId="{35464023-3FDC-041B-5DDD-011D1BE2ED06}"/>
          </ac:cxnSpMkLst>
        </pc:cxnChg>
        <pc:cxnChg chg="add mod">
          <ac:chgData name="Kulinich Bohdan" userId="48e65c9f34e137d0" providerId="LiveId" clId="{9EC74837-C82B-D047-9A7B-585242D3D98D}" dt="2023-07-13T10:55:27.751" v="3078" actId="1076"/>
          <ac:cxnSpMkLst>
            <pc:docMk/>
            <pc:sldMk cId="193047947" sldId="298"/>
            <ac:cxnSpMk id="35" creationId="{D48D7BE8-8B30-0E60-1BA0-9EEB590D68E1}"/>
          </ac:cxnSpMkLst>
        </pc:cxnChg>
        <pc:cxnChg chg="add mod modVis">
          <ac:chgData name="Kulinich Bohdan" userId="48e65c9f34e137d0" providerId="LiveId" clId="{9EC74837-C82B-D047-9A7B-585242D3D98D}" dt="2023-07-13T10:55:27.751" v="3078" actId="1076"/>
          <ac:cxnSpMkLst>
            <pc:docMk/>
            <pc:sldMk cId="193047947" sldId="298"/>
            <ac:cxnSpMk id="36" creationId="{02BC6B8A-8059-8458-F467-4D8AD28FB27F}"/>
          </ac:cxnSpMkLst>
        </pc:cxnChg>
        <pc:cxnChg chg="add del mod">
          <ac:chgData name="Kulinich Bohdan" userId="48e65c9f34e137d0" providerId="LiveId" clId="{9EC74837-C82B-D047-9A7B-585242D3D98D}" dt="2023-07-13T09:29:58.381" v="2209" actId="478"/>
          <ac:cxnSpMkLst>
            <pc:docMk/>
            <pc:sldMk cId="193047947" sldId="298"/>
            <ac:cxnSpMk id="46" creationId="{2D05854D-2C4F-FC1B-4E1F-E805AAEC37B7}"/>
          </ac:cxnSpMkLst>
        </pc:cxnChg>
        <pc:cxnChg chg="add del mod">
          <ac:chgData name="Kulinich Bohdan" userId="48e65c9f34e137d0" providerId="LiveId" clId="{9EC74837-C82B-D047-9A7B-585242D3D98D}" dt="2023-07-13T09:29:59.207" v="2210" actId="478"/>
          <ac:cxnSpMkLst>
            <pc:docMk/>
            <pc:sldMk cId="193047947" sldId="298"/>
            <ac:cxnSpMk id="50" creationId="{D2DFF1CC-F068-E5FB-E23C-E6A5CE2D4E3D}"/>
          </ac:cxnSpMkLst>
        </pc:cxnChg>
        <pc:cxnChg chg="add del mod">
          <ac:chgData name="Kulinich Bohdan" userId="48e65c9f34e137d0" providerId="LiveId" clId="{9EC74837-C82B-D047-9A7B-585242D3D98D}" dt="2023-07-13T09:29:59.961" v="2211" actId="478"/>
          <ac:cxnSpMkLst>
            <pc:docMk/>
            <pc:sldMk cId="193047947" sldId="298"/>
            <ac:cxnSpMk id="51" creationId="{F2F4C11E-E42E-41E7-59D8-261C4F7150DF}"/>
          </ac:cxnSpMkLst>
        </pc:cxnChg>
        <pc:cxnChg chg="add del mod">
          <ac:chgData name="Kulinich Bohdan" userId="48e65c9f34e137d0" providerId="LiveId" clId="{9EC74837-C82B-D047-9A7B-585242D3D98D}" dt="2023-07-13T09:30:00.457" v="2212" actId="478"/>
          <ac:cxnSpMkLst>
            <pc:docMk/>
            <pc:sldMk cId="193047947" sldId="298"/>
            <ac:cxnSpMk id="52" creationId="{B839A5F4-68EA-7A35-8763-F860FCA61507}"/>
          </ac:cxnSpMkLst>
        </pc:cxnChg>
        <pc:cxnChg chg="add mod topLvl">
          <ac:chgData name="Kulinich Bohdan" userId="48e65c9f34e137d0" providerId="LiveId" clId="{9EC74837-C82B-D047-9A7B-585242D3D98D}" dt="2023-07-13T10:55:27.751" v="3078" actId="1076"/>
          <ac:cxnSpMkLst>
            <pc:docMk/>
            <pc:sldMk cId="193047947" sldId="298"/>
            <ac:cxnSpMk id="55" creationId="{187E90F2-DBA7-6816-FB80-F808C5D51098}"/>
          </ac:cxnSpMkLst>
        </pc:cxnChg>
        <pc:cxnChg chg="add mod">
          <ac:chgData name="Kulinich Bohdan" userId="48e65c9f34e137d0" providerId="LiveId" clId="{9EC74837-C82B-D047-9A7B-585242D3D98D}" dt="2023-07-13T10:55:27.751" v="3078" actId="1076"/>
          <ac:cxnSpMkLst>
            <pc:docMk/>
            <pc:sldMk cId="193047947" sldId="298"/>
            <ac:cxnSpMk id="100" creationId="{93EA55F5-4013-E2F7-E42B-F6D2AB357AD6}"/>
          </ac:cxnSpMkLst>
        </pc:cxnChg>
        <pc:cxnChg chg="add mod">
          <ac:chgData name="Kulinich Bohdan" userId="48e65c9f34e137d0" providerId="LiveId" clId="{9EC74837-C82B-D047-9A7B-585242D3D98D}" dt="2023-07-13T10:55:27.751" v="3078" actId="1076"/>
          <ac:cxnSpMkLst>
            <pc:docMk/>
            <pc:sldMk cId="193047947" sldId="298"/>
            <ac:cxnSpMk id="103" creationId="{47B7068B-10B6-630D-FA45-1D47067CC033}"/>
          </ac:cxnSpMkLst>
        </pc:cxnChg>
        <pc:cxnChg chg="add mod">
          <ac:chgData name="Kulinich Bohdan" userId="48e65c9f34e137d0" providerId="LiveId" clId="{9EC74837-C82B-D047-9A7B-585242D3D98D}" dt="2023-07-13T10:55:27.751" v="3078" actId="1076"/>
          <ac:cxnSpMkLst>
            <pc:docMk/>
            <pc:sldMk cId="193047947" sldId="298"/>
            <ac:cxnSpMk id="106" creationId="{2A3C7F73-F740-549A-F9D3-72A98249BE9D}"/>
          </ac:cxnSpMkLst>
        </pc:cxnChg>
        <pc:cxnChg chg="add del mod">
          <ac:chgData name="Kulinich Bohdan" userId="48e65c9f34e137d0" providerId="LiveId" clId="{9EC74837-C82B-D047-9A7B-585242D3D98D}" dt="2023-07-13T09:36:25.762" v="2283" actId="478"/>
          <ac:cxnSpMkLst>
            <pc:docMk/>
            <pc:sldMk cId="193047947" sldId="298"/>
            <ac:cxnSpMk id="109" creationId="{5E744711-1B39-A59D-B530-71E920963796}"/>
          </ac:cxnSpMkLst>
        </pc:cxnChg>
        <pc:cxnChg chg="add mod">
          <ac:chgData name="Kulinich Bohdan" userId="48e65c9f34e137d0" providerId="LiveId" clId="{9EC74837-C82B-D047-9A7B-585242D3D98D}" dt="2023-07-13T10:55:27.751" v="3078" actId="1076"/>
          <ac:cxnSpMkLst>
            <pc:docMk/>
            <pc:sldMk cId="193047947" sldId="298"/>
            <ac:cxnSpMk id="113" creationId="{71215860-6A28-9713-C0EB-CB2686DE3CB7}"/>
          </ac:cxnSpMkLst>
        </pc:cxnChg>
        <pc:cxnChg chg="add mod">
          <ac:chgData name="Kulinich Bohdan" userId="48e65c9f34e137d0" providerId="LiveId" clId="{9EC74837-C82B-D047-9A7B-585242D3D98D}" dt="2023-07-13T10:55:27.751" v="3078" actId="1076"/>
          <ac:cxnSpMkLst>
            <pc:docMk/>
            <pc:sldMk cId="193047947" sldId="298"/>
            <ac:cxnSpMk id="117" creationId="{CFF73839-DD96-F9C9-7F49-3C48F8A45897}"/>
          </ac:cxnSpMkLst>
        </pc:cxnChg>
        <pc:cxnChg chg="add mod">
          <ac:chgData name="Kulinich Bohdan" userId="48e65c9f34e137d0" providerId="LiveId" clId="{9EC74837-C82B-D047-9A7B-585242D3D98D}" dt="2023-07-13T10:57:25.314" v="3147" actId="14100"/>
          <ac:cxnSpMkLst>
            <pc:docMk/>
            <pc:sldMk cId="193047947" sldId="298"/>
            <ac:cxnSpMk id="126" creationId="{86127716-3A61-2751-C3FF-749C94F3B46C}"/>
          </ac:cxnSpMkLst>
        </pc:cxnChg>
        <pc:cxnChg chg="add mod">
          <ac:chgData name="Kulinich Bohdan" userId="48e65c9f34e137d0" providerId="LiveId" clId="{9EC74837-C82B-D047-9A7B-585242D3D98D}" dt="2023-07-13T10:57:28.898" v="3148" actId="14100"/>
          <ac:cxnSpMkLst>
            <pc:docMk/>
            <pc:sldMk cId="193047947" sldId="298"/>
            <ac:cxnSpMk id="127" creationId="{6D6E9C90-B2F6-976E-FA2A-7FBF91F3EFD4}"/>
          </ac:cxnSpMkLst>
        </pc:cxnChg>
        <pc:cxnChg chg="add mod">
          <ac:chgData name="Kulinich Bohdan" userId="48e65c9f34e137d0" providerId="LiveId" clId="{9EC74837-C82B-D047-9A7B-585242D3D98D}" dt="2023-07-13T10:55:27.751" v="3078" actId="1076"/>
          <ac:cxnSpMkLst>
            <pc:docMk/>
            <pc:sldMk cId="193047947" sldId="298"/>
            <ac:cxnSpMk id="142" creationId="{648ADCA4-2912-B93B-0580-6636A0142342}"/>
          </ac:cxnSpMkLst>
        </pc:cxnChg>
        <pc:cxnChg chg="add mod">
          <ac:chgData name="Kulinich Bohdan" userId="48e65c9f34e137d0" providerId="LiveId" clId="{9EC74837-C82B-D047-9A7B-585242D3D98D}" dt="2023-07-13T10:55:27.751" v="3078" actId="1076"/>
          <ac:cxnSpMkLst>
            <pc:docMk/>
            <pc:sldMk cId="193047947" sldId="298"/>
            <ac:cxnSpMk id="147" creationId="{8DB09EB7-78D3-1B82-3C2D-2109BD47D929}"/>
          </ac:cxnSpMkLst>
        </pc:cxnChg>
      </pc:sldChg>
      <pc:sldChg chg="addSp delSp modSp add mod setBg delAnim modAnim">
        <pc:chgData name="Kulinich Bohdan" userId="48e65c9f34e137d0" providerId="LiveId" clId="{9EC74837-C82B-D047-9A7B-585242D3D98D}" dt="2023-07-13T17:59:29.382" v="4722" actId="20577"/>
        <pc:sldMkLst>
          <pc:docMk/>
          <pc:sldMk cId="2713871540" sldId="299"/>
        </pc:sldMkLst>
        <pc:spChg chg="del">
          <ac:chgData name="Kulinich Bohdan" userId="48e65c9f34e137d0" providerId="LiveId" clId="{9EC74837-C82B-D047-9A7B-585242D3D98D}" dt="2023-07-13T11:13:56.242" v="3152" actId="478"/>
          <ac:spMkLst>
            <pc:docMk/>
            <pc:sldMk cId="2713871540" sldId="299"/>
            <ac:spMk id="121" creationId="{509FACAF-7448-C7B5-6103-DBFC3485DD75}"/>
          </ac:spMkLst>
        </pc:spChg>
        <pc:spChg chg="del">
          <ac:chgData name="Kulinich Bohdan" userId="48e65c9f34e137d0" providerId="LiveId" clId="{9EC74837-C82B-D047-9A7B-585242D3D98D}" dt="2023-07-13T11:13:56.242" v="3152" actId="478"/>
          <ac:spMkLst>
            <pc:docMk/>
            <pc:sldMk cId="2713871540" sldId="299"/>
            <ac:spMk id="122" creationId="{DB0D26AB-684E-F177-8B82-A93E0EBC9712}"/>
          </ac:spMkLst>
        </pc:spChg>
        <pc:spChg chg="del">
          <ac:chgData name="Kulinich Bohdan" userId="48e65c9f34e137d0" providerId="LiveId" clId="{9EC74837-C82B-D047-9A7B-585242D3D98D}" dt="2023-07-13T11:13:56.242" v="3152" actId="478"/>
          <ac:spMkLst>
            <pc:docMk/>
            <pc:sldMk cId="2713871540" sldId="299"/>
            <ac:spMk id="123" creationId="{6FC9F608-7679-40C4-13EE-1436355B9F71}"/>
          </ac:spMkLst>
        </pc:spChg>
        <pc:spChg chg="del">
          <ac:chgData name="Kulinich Bohdan" userId="48e65c9f34e137d0" providerId="LiveId" clId="{9EC74837-C82B-D047-9A7B-585242D3D98D}" dt="2023-07-13T11:13:56.242" v="3152" actId="478"/>
          <ac:spMkLst>
            <pc:docMk/>
            <pc:sldMk cId="2713871540" sldId="299"/>
            <ac:spMk id="124" creationId="{17FAFE0D-8380-9188-17B5-F8A139CE30BC}"/>
          </ac:spMkLst>
        </pc:spChg>
        <pc:spChg chg="del">
          <ac:chgData name="Kulinich Bohdan" userId="48e65c9f34e137d0" providerId="LiveId" clId="{9EC74837-C82B-D047-9A7B-585242D3D98D}" dt="2023-07-13T11:13:56.242" v="3152" actId="478"/>
          <ac:spMkLst>
            <pc:docMk/>
            <pc:sldMk cId="2713871540" sldId="299"/>
            <ac:spMk id="133" creationId="{D9F8D910-106D-551F-12E7-963E444CC333}"/>
          </ac:spMkLst>
        </pc:spChg>
        <pc:spChg chg="del">
          <ac:chgData name="Kulinich Bohdan" userId="48e65c9f34e137d0" providerId="LiveId" clId="{9EC74837-C82B-D047-9A7B-585242D3D98D}" dt="2023-07-13T11:13:56.242" v="3152" actId="478"/>
          <ac:spMkLst>
            <pc:docMk/>
            <pc:sldMk cId="2713871540" sldId="299"/>
            <ac:spMk id="134" creationId="{3E247A4B-A7CF-AB42-1C57-6AE8806C6F36}"/>
          </ac:spMkLst>
        </pc:spChg>
        <pc:spChg chg="del">
          <ac:chgData name="Kulinich Bohdan" userId="48e65c9f34e137d0" providerId="LiveId" clId="{9EC74837-C82B-D047-9A7B-585242D3D98D}" dt="2023-07-13T11:13:56.242" v="3152" actId="478"/>
          <ac:spMkLst>
            <pc:docMk/>
            <pc:sldMk cId="2713871540" sldId="299"/>
            <ac:spMk id="135" creationId="{28C5EFB9-5BFB-7C85-F34A-89F94A622B89}"/>
          </ac:spMkLst>
        </pc:spChg>
        <pc:spChg chg="del">
          <ac:chgData name="Kulinich Bohdan" userId="48e65c9f34e137d0" providerId="LiveId" clId="{9EC74837-C82B-D047-9A7B-585242D3D98D}" dt="2023-07-13T11:13:56.242" v="3152" actId="478"/>
          <ac:spMkLst>
            <pc:docMk/>
            <pc:sldMk cId="2713871540" sldId="299"/>
            <ac:spMk id="136" creationId="{1D2D8F29-DD79-B043-F62F-FD8DF2A5990E}"/>
          </ac:spMkLst>
        </pc:spChg>
        <pc:spChg chg="del">
          <ac:chgData name="Kulinich Bohdan" userId="48e65c9f34e137d0" providerId="LiveId" clId="{9EC74837-C82B-D047-9A7B-585242D3D98D}" dt="2023-07-13T11:13:56.242" v="3152" actId="478"/>
          <ac:spMkLst>
            <pc:docMk/>
            <pc:sldMk cId="2713871540" sldId="299"/>
            <ac:spMk id="137" creationId="{85C0909C-A0B7-117D-D089-63A0457B456D}"/>
          </ac:spMkLst>
        </pc:spChg>
        <pc:spChg chg="del">
          <ac:chgData name="Kulinich Bohdan" userId="48e65c9f34e137d0" providerId="LiveId" clId="{9EC74837-C82B-D047-9A7B-585242D3D98D}" dt="2023-07-13T11:13:56.242" v="3152" actId="478"/>
          <ac:spMkLst>
            <pc:docMk/>
            <pc:sldMk cId="2713871540" sldId="299"/>
            <ac:spMk id="138" creationId="{098143CF-F0F7-9B00-7825-887EBE4A000A}"/>
          </ac:spMkLst>
        </pc:spChg>
        <pc:spChg chg="del">
          <ac:chgData name="Kulinich Bohdan" userId="48e65c9f34e137d0" providerId="LiveId" clId="{9EC74837-C82B-D047-9A7B-585242D3D98D}" dt="2023-07-13T11:13:56.242" v="3152" actId="478"/>
          <ac:spMkLst>
            <pc:docMk/>
            <pc:sldMk cId="2713871540" sldId="299"/>
            <ac:spMk id="139" creationId="{285167D0-AEC3-35FE-A66C-48529410F5A6}"/>
          </ac:spMkLst>
        </pc:spChg>
        <pc:spChg chg="del">
          <ac:chgData name="Kulinich Bohdan" userId="48e65c9f34e137d0" providerId="LiveId" clId="{9EC74837-C82B-D047-9A7B-585242D3D98D}" dt="2023-07-13T11:13:56.242" v="3152" actId="478"/>
          <ac:spMkLst>
            <pc:docMk/>
            <pc:sldMk cId="2713871540" sldId="299"/>
            <ac:spMk id="140" creationId="{3AD1E586-5DEE-09E6-02FC-2AD8860FB101}"/>
          </ac:spMkLst>
        </pc:spChg>
        <pc:spChg chg="del">
          <ac:chgData name="Kulinich Bohdan" userId="48e65c9f34e137d0" providerId="LiveId" clId="{9EC74837-C82B-D047-9A7B-585242D3D98D}" dt="2023-07-13T11:13:56.242" v="3152" actId="478"/>
          <ac:spMkLst>
            <pc:docMk/>
            <pc:sldMk cId="2713871540" sldId="299"/>
            <ac:spMk id="141" creationId="{81B581BD-59E7-B421-C998-3157F48870CA}"/>
          </ac:spMkLst>
        </pc:spChg>
        <pc:spChg chg="del">
          <ac:chgData name="Kulinich Bohdan" userId="48e65c9f34e137d0" providerId="LiveId" clId="{9EC74837-C82B-D047-9A7B-585242D3D98D}" dt="2023-07-13T11:13:56.242" v="3152" actId="478"/>
          <ac:spMkLst>
            <pc:docMk/>
            <pc:sldMk cId="2713871540" sldId="299"/>
            <ac:spMk id="145" creationId="{85CFA8E0-1C84-740A-59D3-F4113E294F49}"/>
          </ac:spMkLst>
        </pc:spChg>
        <pc:spChg chg="del">
          <ac:chgData name="Kulinich Bohdan" userId="48e65c9f34e137d0" providerId="LiveId" clId="{9EC74837-C82B-D047-9A7B-585242D3D98D}" dt="2023-07-13T11:13:56.242" v="3152" actId="478"/>
          <ac:spMkLst>
            <pc:docMk/>
            <pc:sldMk cId="2713871540" sldId="299"/>
            <ac:spMk id="146" creationId="{2779A233-015A-50D5-003A-8718E8E1F153}"/>
          </ac:spMkLst>
        </pc:spChg>
        <pc:spChg chg="mod">
          <ac:chgData name="Kulinich Bohdan" userId="48e65c9f34e137d0" providerId="LiveId" clId="{9EC74837-C82B-D047-9A7B-585242D3D98D}" dt="2023-07-13T11:14:56.641" v="3231" actId="1036"/>
          <ac:spMkLst>
            <pc:docMk/>
            <pc:sldMk cId="2713871540" sldId="299"/>
            <ac:spMk id="150" creationId="{222D520F-1D03-0CCC-F55B-30B56E12A76E}"/>
          </ac:spMkLst>
        </pc:spChg>
        <pc:spChg chg="add mod topLvl">
          <ac:chgData name="Kulinich Bohdan" userId="48e65c9f34e137d0" providerId="LiveId" clId="{9EC74837-C82B-D047-9A7B-585242D3D98D}" dt="2023-07-13T12:21:52.546" v="3991" actId="164"/>
          <ac:spMkLst>
            <pc:docMk/>
            <pc:sldMk cId="2713871540" sldId="299"/>
            <ac:spMk id="188" creationId="{5C996522-5FB7-E806-8EF2-8BD067E427BF}"/>
          </ac:spMkLst>
        </pc:spChg>
        <pc:spChg chg="add mod">
          <ac:chgData name="Kulinich Bohdan" userId="48e65c9f34e137d0" providerId="LiveId" clId="{9EC74837-C82B-D047-9A7B-585242D3D98D}" dt="2023-07-13T12:11:58.376" v="3880" actId="164"/>
          <ac:spMkLst>
            <pc:docMk/>
            <pc:sldMk cId="2713871540" sldId="299"/>
            <ac:spMk id="207" creationId="{318CBEB0-44CA-1118-8CE6-3F6987F94E82}"/>
          </ac:spMkLst>
        </pc:spChg>
        <pc:spChg chg="add mod topLvl">
          <ac:chgData name="Kulinich Bohdan" userId="48e65c9f34e137d0" providerId="LiveId" clId="{9EC74837-C82B-D047-9A7B-585242D3D98D}" dt="2023-07-13T12:17:33.146" v="3944" actId="164"/>
          <ac:spMkLst>
            <pc:docMk/>
            <pc:sldMk cId="2713871540" sldId="299"/>
            <ac:spMk id="208" creationId="{5FCFE727-9D19-8B3B-86CE-BC0E5C3D0AF3}"/>
          </ac:spMkLst>
        </pc:spChg>
        <pc:spChg chg="add mod topLvl">
          <ac:chgData name="Kulinich Bohdan" userId="48e65c9f34e137d0" providerId="LiveId" clId="{9EC74837-C82B-D047-9A7B-585242D3D98D}" dt="2023-07-13T12:21:52.546" v="3991" actId="164"/>
          <ac:spMkLst>
            <pc:docMk/>
            <pc:sldMk cId="2713871540" sldId="299"/>
            <ac:spMk id="209" creationId="{1CAF246A-01AF-13FD-6157-3E09DD4675CD}"/>
          </ac:spMkLst>
        </pc:spChg>
        <pc:spChg chg="add mod">
          <ac:chgData name="Kulinich Bohdan" userId="48e65c9f34e137d0" providerId="LiveId" clId="{9EC74837-C82B-D047-9A7B-585242D3D98D}" dt="2023-07-13T17:59:29.382" v="4722" actId="20577"/>
          <ac:spMkLst>
            <pc:docMk/>
            <pc:sldMk cId="2713871540" sldId="299"/>
            <ac:spMk id="210" creationId="{FF41CF3E-ED34-9282-93A9-444F1DF87DC4}"/>
          </ac:spMkLst>
        </pc:spChg>
        <pc:spChg chg="add mod">
          <ac:chgData name="Kulinich Bohdan" userId="48e65c9f34e137d0" providerId="LiveId" clId="{9EC74837-C82B-D047-9A7B-585242D3D98D}" dt="2023-07-13T12:11:58.376" v="3880" actId="164"/>
          <ac:spMkLst>
            <pc:docMk/>
            <pc:sldMk cId="2713871540" sldId="299"/>
            <ac:spMk id="211" creationId="{66F5F924-1150-9058-72A4-3C3B7EE0ADE5}"/>
          </ac:spMkLst>
        </pc:spChg>
        <pc:spChg chg="add mod">
          <ac:chgData name="Kulinich Bohdan" userId="48e65c9f34e137d0" providerId="LiveId" clId="{9EC74837-C82B-D047-9A7B-585242D3D98D}" dt="2023-07-13T12:11:58.376" v="3880" actId="164"/>
          <ac:spMkLst>
            <pc:docMk/>
            <pc:sldMk cId="2713871540" sldId="299"/>
            <ac:spMk id="212" creationId="{DA573D88-85E6-0264-793A-0F81CB270F3B}"/>
          </ac:spMkLst>
        </pc:spChg>
        <pc:spChg chg="add mod">
          <ac:chgData name="Kulinich Bohdan" userId="48e65c9f34e137d0" providerId="LiveId" clId="{9EC74837-C82B-D047-9A7B-585242D3D98D}" dt="2023-07-13T12:11:58.376" v="3880" actId="164"/>
          <ac:spMkLst>
            <pc:docMk/>
            <pc:sldMk cId="2713871540" sldId="299"/>
            <ac:spMk id="213" creationId="{A4D41B57-B312-C888-164A-645BCEF5B806}"/>
          </ac:spMkLst>
        </pc:spChg>
        <pc:spChg chg="add mod">
          <ac:chgData name="Kulinich Bohdan" userId="48e65c9f34e137d0" providerId="LiveId" clId="{9EC74837-C82B-D047-9A7B-585242D3D98D}" dt="2023-07-13T12:11:58.376" v="3880" actId="164"/>
          <ac:spMkLst>
            <pc:docMk/>
            <pc:sldMk cId="2713871540" sldId="299"/>
            <ac:spMk id="214" creationId="{3F1B0A62-0E05-873E-DB08-63AAA4D416DB}"/>
          </ac:spMkLst>
        </pc:spChg>
        <pc:spChg chg="add mod">
          <ac:chgData name="Kulinich Bohdan" userId="48e65c9f34e137d0" providerId="LiveId" clId="{9EC74837-C82B-D047-9A7B-585242D3D98D}" dt="2023-07-13T12:11:58.376" v="3880" actId="164"/>
          <ac:spMkLst>
            <pc:docMk/>
            <pc:sldMk cId="2713871540" sldId="299"/>
            <ac:spMk id="215" creationId="{DAB21120-6561-9BB0-ADBF-56006724BB22}"/>
          </ac:spMkLst>
        </pc:spChg>
        <pc:spChg chg="add mod topLvl">
          <ac:chgData name="Kulinich Bohdan" userId="48e65c9f34e137d0" providerId="LiveId" clId="{9EC74837-C82B-D047-9A7B-585242D3D98D}" dt="2023-07-13T12:17:33.146" v="3944" actId="164"/>
          <ac:spMkLst>
            <pc:docMk/>
            <pc:sldMk cId="2713871540" sldId="299"/>
            <ac:spMk id="216" creationId="{095CBF04-9B69-4B81-D8F6-C2C168AB666E}"/>
          </ac:spMkLst>
        </pc:spChg>
        <pc:spChg chg="add mod topLvl">
          <ac:chgData name="Kulinich Bohdan" userId="48e65c9f34e137d0" providerId="LiveId" clId="{9EC74837-C82B-D047-9A7B-585242D3D98D}" dt="2023-07-13T12:17:33.146" v="3944" actId="164"/>
          <ac:spMkLst>
            <pc:docMk/>
            <pc:sldMk cId="2713871540" sldId="299"/>
            <ac:spMk id="217" creationId="{FC06F66B-E387-5A3E-2F11-410C0BA4BB79}"/>
          </ac:spMkLst>
        </pc:spChg>
        <pc:spChg chg="add mod topLvl">
          <ac:chgData name="Kulinich Bohdan" userId="48e65c9f34e137d0" providerId="LiveId" clId="{9EC74837-C82B-D047-9A7B-585242D3D98D}" dt="2023-07-13T12:17:33.146" v="3944" actId="164"/>
          <ac:spMkLst>
            <pc:docMk/>
            <pc:sldMk cId="2713871540" sldId="299"/>
            <ac:spMk id="218" creationId="{61376B9C-5BDA-8664-370E-5B6B674D62B4}"/>
          </ac:spMkLst>
        </pc:spChg>
        <pc:spChg chg="add mod topLvl">
          <ac:chgData name="Kulinich Bohdan" userId="48e65c9f34e137d0" providerId="LiveId" clId="{9EC74837-C82B-D047-9A7B-585242D3D98D}" dt="2023-07-13T12:17:33.146" v="3944" actId="164"/>
          <ac:spMkLst>
            <pc:docMk/>
            <pc:sldMk cId="2713871540" sldId="299"/>
            <ac:spMk id="219" creationId="{01F10288-8926-CD12-6A38-1F92ED9EEA41}"/>
          </ac:spMkLst>
        </pc:spChg>
        <pc:spChg chg="add del mod">
          <ac:chgData name="Kulinich Bohdan" userId="48e65c9f34e137d0" providerId="LiveId" clId="{9EC74837-C82B-D047-9A7B-585242D3D98D}" dt="2023-07-13T12:10:20.017" v="3860" actId="478"/>
          <ac:spMkLst>
            <pc:docMk/>
            <pc:sldMk cId="2713871540" sldId="299"/>
            <ac:spMk id="220" creationId="{38F41571-DBD6-E3A6-D499-DAF4B0904496}"/>
          </ac:spMkLst>
        </pc:spChg>
        <pc:spChg chg="add mod topLvl">
          <ac:chgData name="Kulinich Bohdan" userId="48e65c9f34e137d0" providerId="LiveId" clId="{9EC74837-C82B-D047-9A7B-585242D3D98D}" dt="2023-07-13T12:21:52.546" v="3991" actId="164"/>
          <ac:spMkLst>
            <pc:docMk/>
            <pc:sldMk cId="2713871540" sldId="299"/>
            <ac:spMk id="221" creationId="{6BC8124F-63BC-0AC6-9CFA-B9D6D2E5C8BC}"/>
          </ac:spMkLst>
        </pc:spChg>
        <pc:spChg chg="add mod topLvl">
          <ac:chgData name="Kulinich Bohdan" userId="48e65c9f34e137d0" providerId="LiveId" clId="{9EC74837-C82B-D047-9A7B-585242D3D98D}" dt="2023-07-13T12:21:52.546" v="3991" actId="164"/>
          <ac:spMkLst>
            <pc:docMk/>
            <pc:sldMk cId="2713871540" sldId="299"/>
            <ac:spMk id="222" creationId="{4934E5D7-D9B8-6AA8-9980-1E7BEFF93D3B}"/>
          </ac:spMkLst>
        </pc:spChg>
        <pc:spChg chg="add mod topLvl">
          <ac:chgData name="Kulinich Bohdan" userId="48e65c9f34e137d0" providerId="LiveId" clId="{9EC74837-C82B-D047-9A7B-585242D3D98D}" dt="2023-07-13T12:21:52.546" v="3991" actId="164"/>
          <ac:spMkLst>
            <pc:docMk/>
            <pc:sldMk cId="2713871540" sldId="299"/>
            <ac:spMk id="223" creationId="{719B407B-D720-D5DB-BE5F-D1D732ABE0F0}"/>
          </ac:spMkLst>
        </pc:spChg>
        <pc:spChg chg="add mod topLvl">
          <ac:chgData name="Kulinich Bohdan" userId="48e65c9f34e137d0" providerId="LiveId" clId="{9EC74837-C82B-D047-9A7B-585242D3D98D}" dt="2023-07-13T12:21:52.546" v="3991" actId="164"/>
          <ac:spMkLst>
            <pc:docMk/>
            <pc:sldMk cId="2713871540" sldId="299"/>
            <ac:spMk id="224" creationId="{D2E740A0-C49E-A26D-3D61-548D8C9654C0}"/>
          </ac:spMkLst>
        </pc:spChg>
        <pc:spChg chg="add mod topLvl">
          <ac:chgData name="Kulinich Bohdan" userId="48e65c9f34e137d0" providerId="LiveId" clId="{9EC74837-C82B-D047-9A7B-585242D3D98D}" dt="2023-07-13T12:21:52.546" v="3991" actId="164"/>
          <ac:spMkLst>
            <pc:docMk/>
            <pc:sldMk cId="2713871540" sldId="299"/>
            <ac:spMk id="225" creationId="{EDEB64AA-9614-B272-BC43-57439109F737}"/>
          </ac:spMkLst>
        </pc:spChg>
        <pc:spChg chg="add mod">
          <ac:chgData name="Kulinich Bohdan" userId="48e65c9f34e137d0" providerId="LiveId" clId="{9EC74837-C82B-D047-9A7B-585242D3D98D}" dt="2023-07-13T12:14:40.272" v="3909" actId="164"/>
          <ac:spMkLst>
            <pc:docMk/>
            <pc:sldMk cId="2713871540" sldId="299"/>
            <ac:spMk id="229" creationId="{2477D348-CC8B-79A3-95F7-FFE045FE6627}"/>
          </ac:spMkLst>
        </pc:spChg>
        <pc:spChg chg="add mod">
          <ac:chgData name="Kulinich Bohdan" userId="48e65c9f34e137d0" providerId="LiveId" clId="{9EC74837-C82B-D047-9A7B-585242D3D98D}" dt="2023-07-13T12:14:40.272" v="3909" actId="164"/>
          <ac:spMkLst>
            <pc:docMk/>
            <pc:sldMk cId="2713871540" sldId="299"/>
            <ac:spMk id="230" creationId="{A359012F-30CA-9D13-91C8-9A9B64EE1388}"/>
          </ac:spMkLst>
        </pc:spChg>
        <pc:spChg chg="add mod topLvl">
          <ac:chgData name="Kulinich Bohdan" userId="48e65c9f34e137d0" providerId="LiveId" clId="{9EC74837-C82B-D047-9A7B-585242D3D98D}" dt="2023-07-13T12:17:33.146" v="3944" actId="164"/>
          <ac:spMkLst>
            <pc:docMk/>
            <pc:sldMk cId="2713871540" sldId="299"/>
            <ac:spMk id="232" creationId="{B43627FB-1E1F-95A9-6590-E1904A8E63A6}"/>
          </ac:spMkLst>
        </pc:spChg>
        <pc:spChg chg="add mod topLvl">
          <ac:chgData name="Kulinich Bohdan" userId="48e65c9f34e137d0" providerId="LiveId" clId="{9EC74837-C82B-D047-9A7B-585242D3D98D}" dt="2023-07-13T12:17:33.146" v="3944" actId="164"/>
          <ac:spMkLst>
            <pc:docMk/>
            <pc:sldMk cId="2713871540" sldId="299"/>
            <ac:spMk id="233" creationId="{3D8232F0-32C5-A536-2E96-525BC1FC58AC}"/>
          </ac:spMkLst>
        </pc:spChg>
        <pc:spChg chg="add mod topLvl">
          <ac:chgData name="Kulinich Bohdan" userId="48e65c9f34e137d0" providerId="LiveId" clId="{9EC74837-C82B-D047-9A7B-585242D3D98D}" dt="2023-07-13T12:21:52.546" v="3991" actId="164"/>
          <ac:spMkLst>
            <pc:docMk/>
            <pc:sldMk cId="2713871540" sldId="299"/>
            <ac:spMk id="235" creationId="{CBA2D9F6-CF84-DA02-3FF5-0A4B4D92C60B}"/>
          </ac:spMkLst>
        </pc:spChg>
        <pc:spChg chg="add mod topLvl">
          <ac:chgData name="Kulinich Bohdan" userId="48e65c9f34e137d0" providerId="LiveId" clId="{9EC74837-C82B-D047-9A7B-585242D3D98D}" dt="2023-07-13T12:21:52.546" v="3991" actId="164"/>
          <ac:spMkLst>
            <pc:docMk/>
            <pc:sldMk cId="2713871540" sldId="299"/>
            <ac:spMk id="236" creationId="{C023E882-BDA8-2AF9-EFEA-44B7D2CD99D1}"/>
          </ac:spMkLst>
        </pc:spChg>
        <pc:grpChg chg="add mod">
          <ac:chgData name="Kulinich Bohdan" userId="48e65c9f34e137d0" providerId="LiveId" clId="{9EC74837-C82B-D047-9A7B-585242D3D98D}" dt="2023-07-13T12:11:58.376" v="3880" actId="164"/>
          <ac:grpSpMkLst>
            <pc:docMk/>
            <pc:sldMk cId="2713871540" sldId="299"/>
            <ac:grpSpMk id="2" creationId="{D8FF0E0F-D120-A6B7-A1D2-5FDC6AB41940}"/>
          </ac:grpSpMkLst>
        </pc:grpChg>
        <pc:grpChg chg="add del mod topLvl">
          <ac:chgData name="Kulinich Bohdan" userId="48e65c9f34e137d0" providerId="LiveId" clId="{9EC74837-C82B-D047-9A7B-585242D3D98D}" dt="2023-07-13T12:16:11.646" v="3928" actId="165"/>
          <ac:grpSpMkLst>
            <pc:docMk/>
            <pc:sldMk cId="2713871540" sldId="299"/>
            <ac:grpSpMk id="8" creationId="{B017A409-E498-E2D0-2BA5-F9C0F3694E7A}"/>
          </ac:grpSpMkLst>
        </pc:grpChg>
        <pc:grpChg chg="add del mod topLvl">
          <ac:chgData name="Kulinich Bohdan" userId="48e65c9f34e137d0" providerId="LiveId" clId="{9EC74837-C82B-D047-9A7B-585242D3D98D}" dt="2023-07-13T12:18:03.082" v="3951" actId="165"/>
          <ac:grpSpMkLst>
            <pc:docMk/>
            <pc:sldMk cId="2713871540" sldId="299"/>
            <ac:grpSpMk id="15" creationId="{F4AF2761-5069-5CE9-F43F-B2F13380F098}"/>
          </ac:grpSpMkLst>
        </pc:grpChg>
        <pc:grpChg chg="add del mod">
          <ac:chgData name="Kulinich Bohdan" userId="48e65c9f34e137d0" providerId="LiveId" clId="{9EC74837-C82B-D047-9A7B-585242D3D98D}" dt="2023-07-13T11:16:25.608" v="3247" actId="478"/>
          <ac:grpSpMkLst>
            <pc:docMk/>
            <pc:sldMk cId="2713871540" sldId="299"/>
            <ac:grpSpMk id="26" creationId="{081FB6A4-32FE-BA04-7659-2280A18F69FA}"/>
          </ac:grpSpMkLst>
        </pc:grpChg>
        <pc:grpChg chg="add mod">
          <ac:chgData name="Kulinich Bohdan" userId="48e65c9f34e137d0" providerId="LiveId" clId="{9EC74837-C82B-D047-9A7B-585242D3D98D}" dt="2023-07-13T12:11:58.376" v="3880" actId="164"/>
          <ac:grpSpMkLst>
            <pc:docMk/>
            <pc:sldMk cId="2713871540" sldId="299"/>
            <ac:grpSpMk id="38" creationId="{899F086C-0860-591C-BB43-772B233A21ED}"/>
          </ac:grpSpMkLst>
        </pc:grpChg>
        <pc:grpChg chg="add del mod topLvl">
          <ac:chgData name="Kulinich Bohdan" userId="48e65c9f34e137d0" providerId="LiveId" clId="{9EC74837-C82B-D047-9A7B-585242D3D98D}" dt="2023-07-13T12:16:11.646" v="3928" actId="165"/>
          <ac:grpSpMkLst>
            <pc:docMk/>
            <pc:sldMk cId="2713871540" sldId="299"/>
            <ac:grpSpMk id="43" creationId="{ECDB27F3-F9D2-B1CD-8053-4E46CF06B8A1}"/>
          </ac:grpSpMkLst>
        </pc:grpChg>
        <pc:grpChg chg="add del mod">
          <ac:chgData name="Kulinich Bohdan" userId="48e65c9f34e137d0" providerId="LiveId" clId="{9EC74837-C82B-D047-9A7B-585242D3D98D}" dt="2023-07-13T11:17:27.732" v="3258" actId="478"/>
          <ac:grpSpMkLst>
            <pc:docMk/>
            <pc:sldMk cId="2713871540" sldId="299"/>
            <ac:grpSpMk id="48" creationId="{7299ECC9-8671-BEAD-A2DC-123731995649}"/>
          </ac:grpSpMkLst>
        </pc:grpChg>
        <pc:grpChg chg="add del mod topLvl">
          <ac:chgData name="Kulinich Bohdan" userId="48e65c9f34e137d0" providerId="LiveId" clId="{9EC74837-C82B-D047-9A7B-585242D3D98D}" dt="2023-07-13T12:18:03.082" v="3951" actId="165"/>
          <ac:grpSpMkLst>
            <pc:docMk/>
            <pc:sldMk cId="2713871540" sldId="299"/>
            <ac:grpSpMk id="53" creationId="{85C7869E-1ED8-48B6-7C03-D13F106E21E1}"/>
          </ac:grpSpMkLst>
        </pc:grpChg>
        <pc:grpChg chg="add del mod">
          <ac:chgData name="Kulinich Bohdan" userId="48e65c9f34e137d0" providerId="LiveId" clId="{9EC74837-C82B-D047-9A7B-585242D3D98D}" dt="2023-07-13T11:28:58.004" v="3369" actId="165"/>
          <ac:grpSpMkLst>
            <pc:docMk/>
            <pc:sldMk cId="2713871540" sldId="299"/>
            <ac:grpSpMk id="164" creationId="{0395B4EB-0FC7-53E3-2C2A-4A51ADA135B3}"/>
          </ac:grpSpMkLst>
        </pc:grpChg>
        <pc:grpChg chg="add mod">
          <ac:chgData name="Kulinich Bohdan" userId="48e65c9f34e137d0" providerId="LiveId" clId="{9EC74837-C82B-D047-9A7B-585242D3D98D}" dt="2023-07-13T12:14:40.272" v="3909" actId="164"/>
          <ac:grpSpMkLst>
            <pc:docMk/>
            <pc:sldMk cId="2713871540" sldId="299"/>
            <ac:grpSpMk id="226" creationId="{FCDF2C60-7C80-F180-7AAF-FBBFB7971D3B}"/>
          </ac:grpSpMkLst>
        </pc:grpChg>
        <pc:grpChg chg="add del mod topLvl">
          <ac:chgData name="Kulinich Bohdan" userId="48e65c9f34e137d0" providerId="LiveId" clId="{9EC74837-C82B-D047-9A7B-585242D3D98D}" dt="2023-07-13T12:16:07.627" v="3927" actId="165"/>
          <ac:grpSpMkLst>
            <pc:docMk/>
            <pc:sldMk cId="2713871540" sldId="299"/>
            <ac:grpSpMk id="227" creationId="{4975AFE8-7EBC-E8E0-B973-5A05F63560C9}"/>
          </ac:grpSpMkLst>
        </pc:grpChg>
        <pc:grpChg chg="add del mod topLvl">
          <ac:chgData name="Kulinich Bohdan" userId="48e65c9f34e137d0" providerId="LiveId" clId="{9EC74837-C82B-D047-9A7B-585242D3D98D}" dt="2023-07-13T12:18:01.949" v="3950" actId="165"/>
          <ac:grpSpMkLst>
            <pc:docMk/>
            <pc:sldMk cId="2713871540" sldId="299"/>
            <ac:grpSpMk id="228" creationId="{4277FF5D-E3F5-E092-E346-6B1DC1E25F53}"/>
          </ac:grpSpMkLst>
        </pc:grpChg>
        <pc:grpChg chg="add mod">
          <ac:chgData name="Kulinich Bohdan" userId="48e65c9f34e137d0" providerId="LiveId" clId="{9EC74837-C82B-D047-9A7B-585242D3D98D}" dt="2023-07-13T12:14:40.272" v="3909" actId="164"/>
          <ac:grpSpMkLst>
            <pc:docMk/>
            <pc:sldMk cId="2713871540" sldId="299"/>
            <ac:grpSpMk id="231" creationId="{2126CA74-3E02-8E61-3D17-649D7829271E}"/>
          </ac:grpSpMkLst>
        </pc:grpChg>
        <pc:grpChg chg="add del mod">
          <ac:chgData name="Kulinich Bohdan" userId="48e65c9f34e137d0" providerId="LiveId" clId="{9EC74837-C82B-D047-9A7B-585242D3D98D}" dt="2023-07-13T12:16:05.793" v="3926" actId="165"/>
          <ac:grpSpMkLst>
            <pc:docMk/>
            <pc:sldMk cId="2713871540" sldId="299"/>
            <ac:grpSpMk id="234" creationId="{FAC567AE-6182-8AE5-5B69-76C4396F1E4C}"/>
          </ac:grpSpMkLst>
        </pc:grpChg>
        <pc:grpChg chg="add del mod">
          <ac:chgData name="Kulinich Bohdan" userId="48e65c9f34e137d0" providerId="LiveId" clId="{9EC74837-C82B-D047-9A7B-585242D3D98D}" dt="2023-07-13T12:17:59.570" v="3949" actId="165"/>
          <ac:grpSpMkLst>
            <pc:docMk/>
            <pc:sldMk cId="2713871540" sldId="299"/>
            <ac:grpSpMk id="237" creationId="{9B16BAE6-19C3-4C2F-71CD-81A1D4FBA22D}"/>
          </ac:grpSpMkLst>
        </pc:grpChg>
        <pc:grpChg chg="add mod">
          <ac:chgData name="Kulinich Bohdan" userId="48e65c9f34e137d0" providerId="LiveId" clId="{9EC74837-C82B-D047-9A7B-585242D3D98D}" dt="2023-07-13T12:17:33.146" v="3944" actId="164"/>
          <ac:grpSpMkLst>
            <pc:docMk/>
            <pc:sldMk cId="2713871540" sldId="299"/>
            <ac:grpSpMk id="245" creationId="{EBDA637A-8435-2494-54C0-68E60A68F89C}"/>
          </ac:grpSpMkLst>
        </pc:grpChg>
        <pc:grpChg chg="add del mod">
          <ac:chgData name="Kulinich Bohdan" userId="48e65c9f34e137d0" providerId="LiveId" clId="{9EC74837-C82B-D047-9A7B-585242D3D98D}" dt="2023-07-13T12:19:58.726" v="3971" actId="165"/>
          <ac:grpSpMkLst>
            <pc:docMk/>
            <pc:sldMk cId="2713871540" sldId="299"/>
            <ac:grpSpMk id="253" creationId="{5A1A026D-AB48-64D9-CBFA-A7B9980F2C41}"/>
          </ac:grpSpMkLst>
        </pc:grpChg>
        <pc:grpChg chg="add del mod">
          <ac:chgData name="Kulinich Bohdan" userId="48e65c9f34e137d0" providerId="LiveId" clId="{9EC74837-C82B-D047-9A7B-585242D3D98D}" dt="2023-07-13T12:21:13.047" v="3984" actId="165"/>
          <ac:grpSpMkLst>
            <pc:docMk/>
            <pc:sldMk cId="2713871540" sldId="299"/>
            <ac:grpSpMk id="257" creationId="{55AAF56D-CABC-1CC1-A499-5C4F7BCA9C92}"/>
          </ac:grpSpMkLst>
        </pc:grpChg>
        <pc:grpChg chg="add mod">
          <ac:chgData name="Kulinich Bohdan" userId="48e65c9f34e137d0" providerId="LiveId" clId="{9EC74837-C82B-D047-9A7B-585242D3D98D}" dt="2023-07-13T12:21:52.546" v="3991" actId="164"/>
          <ac:grpSpMkLst>
            <pc:docMk/>
            <pc:sldMk cId="2713871540" sldId="299"/>
            <ac:grpSpMk id="261" creationId="{0730DA62-48CD-AFA5-1D15-68359F730BE0}"/>
          </ac:grpSpMkLst>
        </pc:grpChg>
        <pc:cxnChg chg="mod">
          <ac:chgData name="Kulinich Bohdan" userId="48e65c9f34e137d0" providerId="LiveId" clId="{9EC74837-C82B-D047-9A7B-585242D3D98D}" dt="2023-07-13T11:15:36.834" v="3232"/>
          <ac:cxnSpMkLst>
            <pc:docMk/>
            <pc:sldMk cId="2713871540" sldId="299"/>
            <ac:cxnSpMk id="4" creationId="{71024194-FFEE-536D-30F9-FA3DAB1C9FB9}"/>
          </ac:cxnSpMkLst>
        </pc:cxnChg>
        <pc:cxnChg chg="mod">
          <ac:chgData name="Kulinich Bohdan" userId="48e65c9f34e137d0" providerId="LiveId" clId="{9EC74837-C82B-D047-9A7B-585242D3D98D}" dt="2023-07-13T11:15:36.834" v="3232"/>
          <ac:cxnSpMkLst>
            <pc:docMk/>
            <pc:sldMk cId="2713871540" sldId="299"/>
            <ac:cxnSpMk id="5" creationId="{4256233E-38C1-D580-588F-7A68CADE4658}"/>
          </ac:cxnSpMkLst>
        </pc:cxnChg>
        <pc:cxnChg chg="mod">
          <ac:chgData name="Kulinich Bohdan" userId="48e65c9f34e137d0" providerId="LiveId" clId="{9EC74837-C82B-D047-9A7B-585242D3D98D}" dt="2023-07-13T11:15:36.834" v="3232"/>
          <ac:cxnSpMkLst>
            <pc:docMk/>
            <pc:sldMk cId="2713871540" sldId="299"/>
            <ac:cxnSpMk id="6" creationId="{1D277728-FC0D-DE53-B831-FEB37E501481}"/>
          </ac:cxnSpMkLst>
        </pc:cxnChg>
        <pc:cxnChg chg="mod">
          <ac:chgData name="Kulinich Bohdan" userId="48e65c9f34e137d0" providerId="LiveId" clId="{9EC74837-C82B-D047-9A7B-585242D3D98D}" dt="2023-07-13T11:15:36.834" v="3232"/>
          <ac:cxnSpMkLst>
            <pc:docMk/>
            <pc:sldMk cId="2713871540" sldId="299"/>
            <ac:cxnSpMk id="7" creationId="{64B4546F-44A0-F8AD-ABB5-BB5969F49188}"/>
          </ac:cxnSpMkLst>
        </pc:cxnChg>
        <pc:cxnChg chg="mod topLvl">
          <ac:chgData name="Kulinich Bohdan" userId="48e65c9f34e137d0" providerId="LiveId" clId="{9EC74837-C82B-D047-9A7B-585242D3D98D}" dt="2023-07-13T12:17:33.146" v="3944" actId="164"/>
          <ac:cxnSpMkLst>
            <pc:docMk/>
            <pc:sldMk cId="2713871540" sldId="299"/>
            <ac:cxnSpMk id="9" creationId="{3972CE1E-42CE-561F-9130-4147A6228805}"/>
          </ac:cxnSpMkLst>
        </pc:cxnChg>
        <pc:cxnChg chg="del">
          <ac:chgData name="Kulinich Bohdan" userId="48e65c9f34e137d0" providerId="LiveId" clId="{9EC74837-C82B-D047-9A7B-585242D3D98D}" dt="2023-07-13T11:13:56.242" v="3152" actId="478"/>
          <ac:cxnSpMkLst>
            <pc:docMk/>
            <pc:sldMk cId="2713871540" sldId="299"/>
            <ac:cxnSpMk id="10" creationId="{3C9E3BFA-DFDD-5539-A4AB-ED2D0E9D01D9}"/>
          </ac:cxnSpMkLst>
        </pc:cxnChg>
        <pc:cxnChg chg="mod topLvl">
          <ac:chgData name="Kulinich Bohdan" userId="48e65c9f34e137d0" providerId="LiveId" clId="{9EC74837-C82B-D047-9A7B-585242D3D98D}" dt="2023-07-13T12:17:33.146" v="3944" actId="164"/>
          <ac:cxnSpMkLst>
            <pc:docMk/>
            <pc:sldMk cId="2713871540" sldId="299"/>
            <ac:cxnSpMk id="11" creationId="{F8BED55B-5CB0-0526-6B52-487F753C286B}"/>
          </ac:cxnSpMkLst>
        </pc:cxnChg>
        <pc:cxnChg chg="mod topLvl">
          <ac:chgData name="Kulinich Bohdan" userId="48e65c9f34e137d0" providerId="LiveId" clId="{9EC74837-C82B-D047-9A7B-585242D3D98D}" dt="2023-07-13T12:17:33.146" v="3944" actId="164"/>
          <ac:cxnSpMkLst>
            <pc:docMk/>
            <pc:sldMk cId="2713871540" sldId="299"/>
            <ac:cxnSpMk id="12" creationId="{F9A69E98-3ABE-E059-D095-40FDA926E848}"/>
          </ac:cxnSpMkLst>
        </pc:cxnChg>
        <pc:cxnChg chg="del">
          <ac:chgData name="Kulinich Bohdan" userId="48e65c9f34e137d0" providerId="LiveId" clId="{9EC74837-C82B-D047-9A7B-585242D3D98D}" dt="2023-07-13T11:13:56.242" v="3152" actId="478"/>
          <ac:cxnSpMkLst>
            <pc:docMk/>
            <pc:sldMk cId="2713871540" sldId="299"/>
            <ac:cxnSpMk id="13" creationId="{75E10D1E-A07D-E319-5FBE-B7D9506EB2DD}"/>
          </ac:cxnSpMkLst>
        </pc:cxnChg>
        <pc:cxnChg chg="mod topLvl">
          <ac:chgData name="Kulinich Bohdan" userId="48e65c9f34e137d0" providerId="LiveId" clId="{9EC74837-C82B-D047-9A7B-585242D3D98D}" dt="2023-07-13T12:17:33.146" v="3944" actId="164"/>
          <ac:cxnSpMkLst>
            <pc:docMk/>
            <pc:sldMk cId="2713871540" sldId="299"/>
            <ac:cxnSpMk id="14" creationId="{C509E325-54B1-5BED-5B53-A36D07B77D9A}"/>
          </ac:cxnSpMkLst>
        </pc:cxnChg>
        <pc:cxnChg chg="mod topLvl">
          <ac:chgData name="Kulinich Bohdan" userId="48e65c9f34e137d0" providerId="LiveId" clId="{9EC74837-C82B-D047-9A7B-585242D3D98D}" dt="2023-07-13T12:21:52.546" v="3991" actId="164"/>
          <ac:cxnSpMkLst>
            <pc:docMk/>
            <pc:sldMk cId="2713871540" sldId="299"/>
            <ac:cxnSpMk id="16" creationId="{519586C9-AA91-DBC0-9603-D86A4CA27F84}"/>
          </ac:cxnSpMkLst>
        </pc:cxnChg>
        <pc:cxnChg chg="del">
          <ac:chgData name="Kulinich Bohdan" userId="48e65c9f34e137d0" providerId="LiveId" clId="{9EC74837-C82B-D047-9A7B-585242D3D98D}" dt="2023-07-13T11:13:56.242" v="3152" actId="478"/>
          <ac:cxnSpMkLst>
            <pc:docMk/>
            <pc:sldMk cId="2713871540" sldId="299"/>
            <ac:cxnSpMk id="17" creationId="{429FB4A4-BE00-E9BA-5AFA-86D962E6F8C5}"/>
          </ac:cxnSpMkLst>
        </pc:cxnChg>
        <pc:cxnChg chg="mod topLvl">
          <ac:chgData name="Kulinich Bohdan" userId="48e65c9f34e137d0" providerId="LiveId" clId="{9EC74837-C82B-D047-9A7B-585242D3D98D}" dt="2023-07-13T12:21:52.546" v="3991" actId="164"/>
          <ac:cxnSpMkLst>
            <pc:docMk/>
            <pc:sldMk cId="2713871540" sldId="299"/>
            <ac:cxnSpMk id="18" creationId="{5B1A63E9-49EB-B43D-F8E3-E8BB2677753B}"/>
          </ac:cxnSpMkLst>
        </pc:cxnChg>
        <pc:cxnChg chg="mod topLvl">
          <ac:chgData name="Kulinich Bohdan" userId="48e65c9f34e137d0" providerId="LiveId" clId="{9EC74837-C82B-D047-9A7B-585242D3D98D}" dt="2023-07-13T12:21:52.546" v="3991" actId="164"/>
          <ac:cxnSpMkLst>
            <pc:docMk/>
            <pc:sldMk cId="2713871540" sldId="299"/>
            <ac:cxnSpMk id="19" creationId="{2FA735DF-8244-60BE-8166-85255AC1FF3C}"/>
          </ac:cxnSpMkLst>
        </pc:cxnChg>
        <pc:cxnChg chg="mod topLvl">
          <ac:chgData name="Kulinich Bohdan" userId="48e65c9f34e137d0" providerId="LiveId" clId="{9EC74837-C82B-D047-9A7B-585242D3D98D}" dt="2023-07-13T12:21:52.546" v="3991" actId="164"/>
          <ac:cxnSpMkLst>
            <pc:docMk/>
            <pc:sldMk cId="2713871540" sldId="299"/>
            <ac:cxnSpMk id="20" creationId="{1F4E2CB6-7A82-897F-1BA9-D207B83A1894}"/>
          </ac:cxnSpMkLst>
        </pc:cxnChg>
        <pc:cxnChg chg="del">
          <ac:chgData name="Kulinich Bohdan" userId="48e65c9f34e137d0" providerId="LiveId" clId="{9EC74837-C82B-D047-9A7B-585242D3D98D}" dt="2023-07-13T11:13:56.242" v="3152" actId="478"/>
          <ac:cxnSpMkLst>
            <pc:docMk/>
            <pc:sldMk cId="2713871540" sldId="299"/>
            <ac:cxnSpMk id="21" creationId="{3DD9BE81-EE4A-6E80-E1B3-EE424397680C}"/>
          </ac:cxnSpMkLst>
        </pc:cxnChg>
        <pc:cxnChg chg="del">
          <ac:chgData name="Kulinich Bohdan" userId="48e65c9f34e137d0" providerId="LiveId" clId="{9EC74837-C82B-D047-9A7B-585242D3D98D}" dt="2023-07-13T11:13:56.242" v="3152" actId="478"/>
          <ac:cxnSpMkLst>
            <pc:docMk/>
            <pc:sldMk cId="2713871540" sldId="299"/>
            <ac:cxnSpMk id="22" creationId="{DF4F109D-E0ED-3CEA-B527-5B23CBADC863}"/>
          </ac:cxnSpMkLst>
        </pc:cxnChg>
        <pc:cxnChg chg="del">
          <ac:chgData name="Kulinich Bohdan" userId="48e65c9f34e137d0" providerId="LiveId" clId="{9EC74837-C82B-D047-9A7B-585242D3D98D}" dt="2023-07-13T11:13:56.242" v="3152" actId="478"/>
          <ac:cxnSpMkLst>
            <pc:docMk/>
            <pc:sldMk cId="2713871540" sldId="299"/>
            <ac:cxnSpMk id="23" creationId="{EE03867D-46ED-7F2A-019C-7917C22449E8}"/>
          </ac:cxnSpMkLst>
        </pc:cxnChg>
        <pc:cxnChg chg="del">
          <ac:chgData name="Kulinich Bohdan" userId="48e65c9f34e137d0" providerId="LiveId" clId="{9EC74837-C82B-D047-9A7B-585242D3D98D}" dt="2023-07-13T11:13:56.242" v="3152" actId="478"/>
          <ac:cxnSpMkLst>
            <pc:docMk/>
            <pc:sldMk cId="2713871540" sldId="299"/>
            <ac:cxnSpMk id="24" creationId="{ACB3D2C8-37A0-61D8-7A0C-94DF62BB04CE}"/>
          </ac:cxnSpMkLst>
        </pc:cxnChg>
        <pc:cxnChg chg="del">
          <ac:chgData name="Kulinich Bohdan" userId="48e65c9f34e137d0" providerId="LiveId" clId="{9EC74837-C82B-D047-9A7B-585242D3D98D}" dt="2023-07-13T11:13:56.242" v="3152" actId="478"/>
          <ac:cxnSpMkLst>
            <pc:docMk/>
            <pc:sldMk cId="2713871540" sldId="299"/>
            <ac:cxnSpMk id="25" creationId="{9B9B8458-5A56-59F5-349B-75DA1F7A65D7}"/>
          </ac:cxnSpMkLst>
        </pc:cxnChg>
        <pc:cxnChg chg="del">
          <ac:chgData name="Kulinich Bohdan" userId="48e65c9f34e137d0" providerId="LiveId" clId="{9EC74837-C82B-D047-9A7B-585242D3D98D}" dt="2023-07-13T11:13:56.242" v="3152" actId="478"/>
          <ac:cxnSpMkLst>
            <pc:docMk/>
            <pc:sldMk cId="2713871540" sldId="299"/>
            <ac:cxnSpMk id="27" creationId="{E5E1E9F9-F82C-14A3-73AF-A7D6C574E044}"/>
          </ac:cxnSpMkLst>
        </pc:cxnChg>
        <pc:cxnChg chg="mod">
          <ac:chgData name="Kulinich Bohdan" userId="48e65c9f34e137d0" providerId="LiveId" clId="{9EC74837-C82B-D047-9A7B-585242D3D98D}" dt="2023-07-13T11:16:10.925" v="3241"/>
          <ac:cxnSpMkLst>
            <pc:docMk/>
            <pc:sldMk cId="2713871540" sldId="299"/>
            <ac:cxnSpMk id="28" creationId="{6DF9516E-5C37-330E-7E8C-70E4B46DDFFE}"/>
          </ac:cxnSpMkLst>
        </pc:cxnChg>
        <pc:cxnChg chg="mod">
          <ac:chgData name="Kulinich Bohdan" userId="48e65c9f34e137d0" providerId="LiveId" clId="{9EC74837-C82B-D047-9A7B-585242D3D98D}" dt="2023-07-13T11:16:10.925" v="3241"/>
          <ac:cxnSpMkLst>
            <pc:docMk/>
            <pc:sldMk cId="2713871540" sldId="299"/>
            <ac:cxnSpMk id="29" creationId="{45105691-F2FA-AEEC-CEAA-211B20ADFF11}"/>
          </ac:cxnSpMkLst>
        </pc:cxnChg>
        <pc:cxnChg chg="del">
          <ac:chgData name="Kulinich Bohdan" userId="48e65c9f34e137d0" providerId="LiveId" clId="{9EC74837-C82B-D047-9A7B-585242D3D98D}" dt="2023-07-13T11:13:56.242" v="3152" actId="478"/>
          <ac:cxnSpMkLst>
            <pc:docMk/>
            <pc:sldMk cId="2713871540" sldId="299"/>
            <ac:cxnSpMk id="30" creationId="{69A028CC-D89F-8A37-7FF4-690785917AA2}"/>
          </ac:cxnSpMkLst>
        </pc:cxnChg>
        <pc:cxnChg chg="del">
          <ac:chgData name="Kulinich Bohdan" userId="48e65c9f34e137d0" providerId="LiveId" clId="{9EC74837-C82B-D047-9A7B-585242D3D98D}" dt="2023-07-13T11:13:56.242" v="3152" actId="478"/>
          <ac:cxnSpMkLst>
            <pc:docMk/>
            <pc:sldMk cId="2713871540" sldId="299"/>
            <ac:cxnSpMk id="31" creationId="{7D0BF17C-86BE-BA4C-31B2-2BDD31734F7E}"/>
          </ac:cxnSpMkLst>
        </pc:cxnChg>
        <pc:cxnChg chg="del">
          <ac:chgData name="Kulinich Bohdan" userId="48e65c9f34e137d0" providerId="LiveId" clId="{9EC74837-C82B-D047-9A7B-585242D3D98D}" dt="2023-07-13T11:13:56.242" v="3152" actId="478"/>
          <ac:cxnSpMkLst>
            <pc:docMk/>
            <pc:sldMk cId="2713871540" sldId="299"/>
            <ac:cxnSpMk id="32" creationId="{073FF2A5-17F8-F333-7756-DA8447B7A6ED}"/>
          </ac:cxnSpMkLst>
        </pc:cxnChg>
        <pc:cxnChg chg="del">
          <ac:chgData name="Kulinich Bohdan" userId="48e65c9f34e137d0" providerId="LiveId" clId="{9EC74837-C82B-D047-9A7B-585242D3D98D}" dt="2023-07-13T11:13:56.242" v="3152" actId="478"/>
          <ac:cxnSpMkLst>
            <pc:docMk/>
            <pc:sldMk cId="2713871540" sldId="299"/>
            <ac:cxnSpMk id="33" creationId="{35464023-3FDC-041B-5DDD-011D1BE2ED06}"/>
          </ac:cxnSpMkLst>
        </pc:cxnChg>
        <pc:cxnChg chg="mod">
          <ac:chgData name="Kulinich Bohdan" userId="48e65c9f34e137d0" providerId="LiveId" clId="{9EC74837-C82B-D047-9A7B-585242D3D98D}" dt="2023-07-13T11:16:10.925" v="3241"/>
          <ac:cxnSpMkLst>
            <pc:docMk/>
            <pc:sldMk cId="2713871540" sldId="299"/>
            <ac:cxnSpMk id="34" creationId="{F0EBAF2C-7657-725B-3175-D67235C2D03C}"/>
          </ac:cxnSpMkLst>
        </pc:cxnChg>
        <pc:cxnChg chg="del">
          <ac:chgData name="Kulinich Bohdan" userId="48e65c9f34e137d0" providerId="LiveId" clId="{9EC74837-C82B-D047-9A7B-585242D3D98D}" dt="2023-07-13T11:13:56.242" v="3152" actId="478"/>
          <ac:cxnSpMkLst>
            <pc:docMk/>
            <pc:sldMk cId="2713871540" sldId="299"/>
            <ac:cxnSpMk id="35" creationId="{D48D7BE8-8B30-0E60-1BA0-9EEB590D68E1}"/>
          </ac:cxnSpMkLst>
        </pc:cxnChg>
        <pc:cxnChg chg="del">
          <ac:chgData name="Kulinich Bohdan" userId="48e65c9f34e137d0" providerId="LiveId" clId="{9EC74837-C82B-D047-9A7B-585242D3D98D}" dt="2023-07-13T11:13:56.242" v="3152" actId="478"/>
          <ac:cxnSpMkLst>
            <pc:docMk/>
            <pc:sldMk cId="2713871540" sldId="299"/>
            <ac:cxnSpMk id="36" creationId="{02BC6B8A-8059-8458-F467-4D8AD28FB27F}"/>
          </ac:cxnSpMkLst>
        </pc:cxnChg>
        <pc:cxnChg chg="mod">
          <ac:chgData name="Kulinich Bohdan" userId="48e65c9f34e137d0" providerId="LiveId" clId="{9EC74837-C82B-D047-9A7B-585242D3D98D}" dt="2023-07-13T11:16:10.925" v="3241"/>
          <ac:cxnSpMkLst>
            <pc:docMk/>
            <pc:sldMk cId="2713871540" sldId="299"/>
            <ac:cxnSpMk id="37" creationId="{552F2268-0625-9ECE-49C2-93798D7777D7}"/>
          </ac:cxnSpMkLst>
        </pc:cxnChg>
        <pc:cxnChg chg="mod">
          <ac:chgData name="Kulinich Bohdan" userId="48e65c9f34e137d0" providerId="LiveId" clId="{9EC74837-C82B-D047-9A7B-585242D3D98D}" dt="2023-07-13T11:16:33.861" v="3249"/>
          <ac:cxnSpMkLst>
            <pc:docMk/>
            <pc:sldMk cId="2713871540" sldId="299"/>
            <ac:cxnSpMk id="39" creationId="{65AF2C17-CAE3-45D9-69F3-D49CDE561FD6}"/>
          </ac:cxnSpMkLst>
        </pc:cxnChg>
        <pc:cxnChg chg="mod">
          <ac:chgData name="Kulinich Bohdan" userId="48e65c9f34e137d0" providerId="LiveId" clId="{9EC74837-C82B-D047-9A7B-585242D3D98D}" dt="2023-07-13T11:16:33.861" v="3249"/>
          <ac:cxnSpMkLst>
            <pc:docMk/>
            <pc:sldMk cId="2713871540" sldId="299"/>
            <ac:cxnSpMk id="40" creationId="{1A8CC133-06FB-3069-2A27-4E80A0C962B7}"/>
          </ac:cxnSpMkLst>
        </pc:cxnChg>
        <pc:cxnChg chg="mod">
          <ac:chgData name="Kulinich Bohdan" userId="48e65c9f34e137d0" providerId="LiveId" clId="{9EC74837-C82B-D047-9A7B-585242D3D98D}" dt="2023-07-13T11:16:33.861" v="3249"/>
          <ac:cxnSpMkLst>
            <pc:docMk/>
            <pc:sldMk cId="2713871540" sldId="299"/>
            <ac:cxnSpMk id="41" creationId="{FE59F93B-2817-5486-BBAA-F95361E758FE}"/>
          </ac:cxnSpMkLst>
        </pc:cxnChg>
        <pc:cxnChg chg="mod">
          <ac:chgData name="Kulinich Bohdan" userId="48e65c9f34e137d0" providerId="LiveId" clId="{9EC74837-C82B-D047-9A7B-585242D3D98D}" dt="2023-07-13T11:16:33.861" v="3249"/>
          <ac:cxnSpMkLst>
            <pc:docMk/>
            <pc:sldMk cId="2713871540" sldId="299"/>
            <ac:cxnSpMk id="42" creationId="{651BE097-C783-3764-F09D-8B4733B84C62}"/>
          </ac:cxnSpMkLst>
        </pc:cxnChg>
        <pc:cxnChg chg="mod topLvl">
          <ac:chgData name="Kulinich Bohdan" userId="48e65c9f34e137d0" providerId="LiveId" clId="{9EC74837-C82B-D047-9A7B-585242D3D98D}" dt="2023-07-13T12:17:33.146" v="3944" actId="164"/>
          <ac:cxnSpMkLst>
            <pc:docMk/>
            <pc:sldMk cId="2713871540" sldId="299"/>
            <ac:cxnSpMk id="44" creationId="{518027CF-12EE-6D04-D296-CAFBADF64DF3}"/>
          </ac:cxnSpMkLst>
        </pc:cxnChg>
        <pc:cxnChg chg="mod topLvl">
          <ac:chgData name="Kulinich Bohdan" userId="48e65c9f34e137d0" providerId="LiveId" clId="{9EC74837-C82B-D047-9A7B-585242D3D98D}" dt="2023-07-13T12:17:33.146" v="3944" actId="164"/>
          <ac:cxnSpMkLst>
            <pc:docMk/>
            <pc:sldMk cId="2713871540" sldId="299"/>
            <ac:cxnSpMk id="45" creationId="{93656E1C-76C6-AB0C-DB32-21D7CB158BEC}"/>
          </ac:cxnSpMkLst>
        </pc:cxnChg>
        <pc:cxnChg chg="mod topLvl">
          <ac:chgData name="Kulinich Bohdan" userId="48e65c9f34e137d0" providerId="LiveId" clId="{9EC74837-C82B-D047-9A7B-585242D3D98D}" dt="2023-07-13T12:17:33.146" v="3944" actId="164"/>
          <ac:cxnSpMkLst>
            <pc:docMk/>
            <pc:sldMk cId="2713871540" sldId="299"/>
            <ac:cxnSpMk id="46" creationId="{C0A23472-A831-7D40-2DC7-00233F5E7EA3}"/>
          </ac:cxnSpMkLst>
        </pc:cxnChg>
        <pc:cxnChg chg="mod topLvl">
          <ac:chgData name="Kulinich Bohdan" userId="48e65c9f34e137d0" providerId="LiveId" clId="{9EC74837-C82B-D047-9A7B-585242D3D98D}" dt="2023-07-13T12:17:33.146" v="3944" actId="164"/>
          <ac:cxnSpMkLst>
            <pc:docMk/>
            <pc:sldMk cId="2713871540" sldId="299"/>
            <ac:cxnSpMk id="47" creationId="{C0A40659-9845-946C-0541-3730C2821DCD}"/>
          </ac:cxnSpMkLst>
        </pc:cxnChg>
        <pc:cxnChg chg="mod">
          <ac:chgData name="Kulinich Bohdan" userId="48e65c9f34e137d0" providerId="LiveId" clId="{9EC74837-C82B-D047-9A7B-585242D3D98D}" dt="2023-07-13T11:16:33.861" v="3249"/>
          <ac:cxnSpMkLst>
            <pc:docMk/>
            <pc:sldMk cId="2713871540" sldId="299"/>
            <ac:cxnSpMk id="49" creationId="{385667E6-85E2-D37E-C264-B7820C891401}"/>
          </ac:cxnSpMkLst>
        </pc:cxnChg>
        <pc:cxnChg chg="mod">
          <ac:chgData name="Kulinich Bohdan" userId="48e65c9f34e137d0" providerId="LiveId" clId="{9EC74837-C82B-D047-9A7B-585242D3D98D}" dt="2023-07-13T11:16:33.861" v="3249"/>
          <ac:cxnSpMkLst>
            <pc:docMk/>
            <pc:sldMk cId="2713871540" sldId="299"/>
            <ac:cxnSpMk id="50" creationId="{BED141D0-0E3C-8788-1F51-B38DF0592AC8}"/>
          </ac:cxnSpMkLst>
        </pc:cxnChg>
        <pc:cxnChg chg="mod">
          <ac:chgData name="Kulinich Bohdan" userId="48e65c9f34e137d0" providerId="LiveId" clId="{9EC74837-C82B-D047-9A7B-585242D3D98D}" dt="2023-07-13T11:16:33.861" v="3249"/>
          <ac:cxnSpMkLst>
            <pc:docMk/>
            <pc:sldMk cId="2713871540" sldId="299"/>
            <ac:cxnSpMk id="51" creationId="{769DD2B8-A3EC-6935-C3C9-296F452AD194}"/>
          </ac:cxnSpMkLst>
        </pc:cxnChg>
        <pc:cxnChg chg="mod">
          <ac:chgData name="Kulinich Bohdan" userId="48e65c9f34e137d0" providerId="LiveId" clId="{9EC74837-C82B-D047-9A7B-585242D3D98D}" dt="2023-07-13T11:16:33.861" v="3249"/>
          <ac:cxnSpMkLst>
            <pc:docMk/>
            <pc:sldMk cId="2713871540" sldId="299"/>
            <ac:cxnSpMk id="52" creationId="{6232DE0F-9F21-245E-4C7F-D8D5F8F9504D}"/>
          </ac:cxnSpMkLst>
        </pc:cxnChg>
        <pc:cxnChg chg="mod topLvl">
          <ac:chgData name="Kulinich Bohdan" userId="48e65c9f34e137d0" providerId="LiveId" clId="{9EC74837-C82B-D047-9A7B-585242D3D98D}" dt="2023-07-13T12:21:52.546" v="3991" actId="164"/>
          <ac:cxnSpMkLst>
            <pc:docMk/>
            <pc:sldMk cId="2713871540" sldId="299"/>
            <ac:cxnSpMk id="54" creationId="{72FEE176-E33A-3367-D36E-02EA1745478B}"/>
          </ac:cxnSpMkLst>
        </pc:cxnChg>
        <pc:cxnChg chg="del">
          <ac:chgData name="Kulinich Bohdan" userId="48e65c9f34e137d0" providerId="LiveId" clId="{9EC74837-C82B-D047-9A7B-585242D3D98D}" dt="2023-07-13T11:13:56.242" v="3152" actId="478"/>
          <ac:cxnSpMkLst>
            <pc:docMk/>
            <pc:sldMk cId="2713871540" sldId="299"/>
            <ac:cxnSpMk id="55" creationId="{187E90F2-DBA7-6816-FB80-F808C5D51098}"/>
          </ac:cxnSpMkLst>
        </pc:cxnChg>
        <pc:cxnChg chg="mod topLvl">
          <ac:chgData name="Kulinich Bohdan" userId="48e65c9f34e137d0" providerId="LiveId" clId="{9EC74837-C82B-D047-9A7B-585242D3D98D}" dt="2023-07-13T12:21:52.546" v="3991" actId="164"/>
          <ac:cxnSpMkLst>
            <pc:docMk/>
            <pc:sldMk cId="2713871540" sldId="299"/>
            <ac:cxnSpMk id="56" creationId="{C079FBD5-E246-2779-7068-178991B0F9FC}"/>
          </ac:cxnSpMkLst>
        </pc:cxnChg>
        <pc:cxnChg chg="mod topLvl">
          <ac:chgData name="Kulinich Bohdan" userId="48e65c9f34e137d0" providerId="LiveId" clId="{9EC74837-C82B-D047-9A7B-585242D3D98D}" dt="2023-07-13T12:21:52.546" v="3991" actId="164"/>
          <ac:cxnSpMkLst>
            <pc:docMk/>
            <pc:sldMk cId="2713871540" sldId="299"/>
            <ac:cxnSpMk id="57" creationId="{ABA2461B-F0D5-FC4A-1685-90BB5DC512D0}"/>
          </ac:cxnSpMkLst>
        </pc:cxnChg>
        <pc:cxnChg chg="mod topLvl">
          <ac:chgData name="Kulinich Bohdan" userId="48e65c9f34e137d0" providerId="LiveId" clId="{9EC74837-C82B-D047-9A7B-585242D3D98D}" dt="2023-07-13T12:21:52.546" v="3991" actId="164"/>
          <ac:cxnSpMkLst>
            <pc:docMk/>
            <pc:sldMk cId="2713871540" sldId="299"/>
            <ac:cxnSpMk id="58" creationId="{756666E2-9A0E-5CCD-EA70-7A63EB23ACD8}"/>
          </ac:cxnSpMkLst>
        </pc:cxnChg>
        <pc:cxnChg chg="add mod">
          <ac:chgData name="Kulinich Bohdan" userId="48e65c9f34e137d0" providerId="LiveId" clId="{9EC74837-C82B-D047-9A7B-585242D3D98D}" dt="2023-07-13T12:11:58.376" v="3880" actId="164"/>
          <ac:cxnSpMkLst>
            <pc:docMk/>
            <pc:sldMk cId="2713871540" sldId="299"/>
            <ac:cxnSpMk id="59" creationId="{08F468E8-266F-DB53-3F3F-5FE19386BD30}"/>
          </ac:cxnSpMkLst>
        </pc:cxnChg>
        <pc:cxnChg chg="add mod">
          <ac:chgData name="Kulinich Bohdan" userId="48e65c9f34e137d0" providerId="LiveId" clId="{9EC74837-C82B-D047-9A7B-585242D3D98D}" dt="2023-07-13T12:11:58.376" v="3880" actId="164"/>
          <ac:cxnSpMkLst>
            <pc:docMk/>
            <pc:sldMk cId="2713871540" sldId="299"/>
            <ac:cxnSpMk id="61" creationId="{869F50F1-B406-F1E4-40E9-9A0F13065C66}"/>
          </ac:cxnSpMkLst>
        </pc:cxnChg>
        <pc:cxnChg chg="add del mod">
          <ac:chgData name="Kulinich Bohdan" userId="48e65c9f34e137d0" providerId="LiveId" clId="{9EC74837-C82B-D047-9A7B-585242D3D98D}" dt="2023-07-13T11:30:24.107" v="3397" actId="478"/>
          <ac:cxnSpMkLst>
            <pc:docMk/>
            <pc:sldMk cId="2713871540" sldId="299"/>
            <ac:cxnSpMk id="64" creationId="{EA2705F4-65F5-8051-8187-339DF72761C6}"/>
          </ac:cxnSpMkLst>
        </pc:cxnChg>
        <pc:cxnChg chg="add del mod">
          <ac:chgData name="Kulinich Bohdan" userId="48e65c9f34e137d0" providerId="LiveId" clId="{9EC74837-C82B-D047-9A7B-585242D3D98D}" dt="2023-07-13T11:30:25.449" v="3398" actId="478"/>
          <ac:cxnSpMkLst>
            <pc:docMk/>
            <pc:sldMk cId="2713871540" sldId="299"/>
            <ac:cxnSpMk id="65" creationId="{26D34055-EA0A-AFE3-79BE-E7996CCFEF45}"/>
          </ac:cxnSpMkLst>
        </pc:cxnChg>
        <pc:cxnChg chg="add mod">
          <ac:chgData name="Kulinich Bohdan" userId="48e65c9f34e137d0" providerId="LiveId" clId="{9EC74837-C82B-D047-9A7B-585242D3D98D}" dt="2023-07-13T12:11:58.376" v="3880" actId="164"/>
          <ac:cxnSpMkLst>
            <pc:docMk/>
            <pc:sldMk cId="2713871540" sldId="299"/>
            <ac:cxnSpMk id="66" creationId="{FE4F145F-EE07-7FDC-7C6F-ABA95FD28C59}"/>
          </ac:cxnSpMkLst>
        </pc:cxnChg>
        <pc:cxnChg chg="add mod">
          <ac:chgData name="Kulinich Bohdan" userId="48e65c9f34e137d0" providerId="LiveId" clId="{9EC74837-C82B-D047-9A7B-585242D3D98D}" dt="2023-07-13T12:11:58.376" v="3880" actId="164"/>
          <ac:cxnSpMkLst>
            <pc:docMk/>
            <pc:sldMk cId="2713871540" sldId="299"/>
            <ac:cxnSpMk id="71" creationId="{01B20F48-E66F-3CB2-F3D3-69BCEEC451A1}"/>
          </ac:cxnSpMkLst>
        </pc:cxnChg>
        <pc:cxnChg chg="add mod">
          <ac:chgData name="Kulinich Bohdan" userId="48e65c9f34e137d0" providerId="LiveId" clId="{9EC74837-C82B-D047-9A7B-585242D3D98D}" dt="2023-07-13T12:11:58.376" v="3880" actId="164"/>
          <ac:cxnSpMkLst>
            <pc:docMk/>
            <pc:sldMk cId="2713871540" sldId="299"/>
            <ac:cxnSpMk id="74" creationId="{21744A4A-46C9-0B43-CE68-8AE0C6695E4A}"/>
          </ac:cxnSpMkLst>
        </pc:cxnChg>
        <pc:cxnChg chg="del">
          <ac:chgData name="Kulinich Bohdan" userId="48e65c9f34e137d0" providerId="LiveId" clId="{9EC74837-C82B-D047-9A7B-585242D3D98D}" dt="2023-07-13T11:13:56.242" v="3152" actId="478"/>
          <ac:cxnSpMkLst>
            <pc:docMk/>
            <pc:sldMk cId="2713871540" sldId="299"/>
            <ac:cxnSpMk id="100" creationId="{93EA55F5-4013-E2F7-E42B-F6D2AB357AD6}"/>
          </ac:cxnSpMkLst>
        </pc:cxnChg>
        <pc:cxnChg chg="del">
          <ac:chgData name="Kulinich Bohdan" userId="48e65c9f34e137d0" providerId="LiveId" clId="{9EC74837-C82B-D047-9A7B-585242D3D98D}" dt="2023-07-13T11:13:56.242" v="3152" actId="478"/>
          <ac:cxnSpMkLst>
            <pc:docMk/>
            <pc:sldMk cId="2713871540" sldId="299"/>
            <ac:cxnSpMk id="103" creationId="{47B7068B-10B6-630D-FA45-1D47067CC033}"/>
          </ac:cxnSpMkLst>
        </pc:cxnChg>
        <pc:cxnChg chg="del">
          <ac:chgData name="Kulinich Bohdan" userId="48e65c9f34e137d0" providerId="LiveId" clId="{9EC74837-C82B-D047-9A7B-585242D3D98D}" dt="2023-07-13T11:13:56.242" v="3152" actId="478"/>
          <ac:cxnSpMkLst>
            <pc:docMk/>
            <pc:sldMk cId="2713871540" sldId="299"/>
            <ac:cxnSpMk id="106" creationId="{2A3C7F73-F740-549A-F9D3-72A98249BE9D}"/>
          </ac:cxnSpMkLst>
        </pc:cxnChg>
        <pc:cxnChg chg="add mod">
          <ac:chgData name="Kulinich Bohdan" userId="48e65c9f34e137d0" providerId="LiveId" clId="{9EC74837-C82B-D047-9A7B-585242D3D98D}" dt="2023-07-13T12:11:58.376" v="3880" actId="164"/>
          <ac:cxnSpMkLst>
            <pc:docMk/>
            <pc:sldMk cId="2713871540" sldId="299"/>
            <ac:cxnSpMk id="107" creationId="{15A083B8-8515-4FC7-F799-EA3A0913DADE}"/>
          </ac:cxnSpMkLst>
        </pc:cxnChg>
        <pc:cxnChg chg="add mod">
          <ac:chgData name="Kulinich Bohdan" userId="48e65c9f34e137d0" providerId="LiveId" clId="{9EC74837-C82B-D047-9A7B-585242D3D98D}" dt="2023-07-13T12:11:58.376" v="3880" actId="164"/>
          <ac:cxnSpMkLst>
            <pc:docMk/>
            <pc:sldMk cId="2713871540" sldId="299"/>
            <ac:cxnSpMk id="111" creationId="{A302EF72-DF85-BD73-9A5D-BE468FB56141}"/>
          </ac:cxnSpMkLst>
        </pc:cxnChg>
        <pc:cxnChg chg="del">
          <ac:chgData name="Kulinich Bohdan" userId="48e65c9f34e137d0" providerId="LiveId" clId="{9EC74837-C82B-D047-9A7B-585242D3D98D}" dt="2023-07-13T11:13:56.242" v="3152" actId="478"/>
          <ac:cxnSpMkLst>
            <pc:docMk/>
            <pc:sldMk cId="2713871540" sldId="299"/>
            <ac:cxnSpMk id="113" creationId="{71215860-6A28-9713-C0EB-CB2686DE3CB7}"/>
          </ac:cxnSpMkLst>
        </pc:cxnChg>
        <pc:cxnChg chg="del">
          <ac:chgData name="Kulinich Bohdan" userId="48e65c9f34e137d0" providerId="LiveId" clId="{9EC74837-C82B-D047-9A7B-585242D3D98D}" dt="2023-07-13T11:13:56.242" v="3152" actId="478"/>
          <ac:cxnSpMkLst>
            <pc:docMk/>
            <pc:sldMk cId="2713871540" sldId="299"/>
            <ac:cxnSpMk id="117" creationId="{CFF73839-DD96-F9C9-7F49-3C48F8A45897}"/>
          </ac:cxnSpMkLst>
        </pc:cxnChg>
        <pc:cxnChg chg="add mod topLvl">
          <ac:chgData name="Kulinich Bohdan" userId="48e65c9f34e137d0" providerId="LiveId" clId="{9EC74837-C82B-D047-9A7B-585242D3D98D}" dt="2023-07-13T12:17:33.146" v="3944" actId="164"/>
          <ac:cxnSpMkLst>
            <pc:docMk/>
            <pc:sldMk cId="2713871540" sldId="299"/>
            <ac:cxnSpMk id="125" creationId="{F7CE880C-9D01-69DC-1330-53C8C90B1B01}"/>
          </ac:cxnSpMkLst>
        </pc:cxnChg>
        <pc:cxnChg chg="del">
          <ac:chgData name="Kulinich Bohdan" userId="48e65c9f34e137d0" providerId="LiveId" clId="{9EC74837-C82B-D047-9A7B-585242D3D98D}" dt="2023-07-13T11:13:56.242" v="3152" actId="478"/>
          <ac:cxnSpMkLst>
            <pc:docMk/>
            <pc:sldMk cId="2713871540" sldId="299"/>
            <ac:cxnSpMk id="126" creationId="{86127716-3A61-2751-C3FF-749C94F3B46C}"/>
          </ac:cxnSpMkLst>
        </pc:cxnChg>
        <pc:cxnChg chg="del">
          <ac:chgData name="Kulinich Bohdan" userId="48e65c9f34e137d0" providerId="LiveId" clId="{9EC74837-C82B-D047-9A7B-585242D3D98D}" dt="2023-07-13T11:13:56.242" v="3152" actId="478"/>
          <ac:cxnSpMkLst>
            <pc:docMk/>
            <pc:sldMk cId="2713871540" sldId="299"/>
            <ac:cxnSpMk id="127" creationId="{6D6E9C90-B2F6-976E-FA2A-7FBF91F3EFD4}"/>
          </ac:cxnSpMkLst>
        </pc:cxnChg>
        <pc:cxnChg chg="add mod topLvl">
          <ac:chgData name="Kulinich Bohdan" userId="48e65c9f34e137d0" providerId="LiveId" clId="{9EC74837-C82B-D047-9A7B-585242D3D98D}" dt="2023-07-13T12:17:33.146" v="3944" actId="164"/>
          <ac:cxnSpMkLst>
            <pc:docMk/>
            <pc:sldMk cId="2713871540" sldId="299"/>
            <ac:cxnSpMk id="128" creationId="{6B247437-BB7B-AB05-AD90-BC08E63B137D}"/>
          </ac:cxnSpMkLst>
        </pc:cxnChg>
        <pc:cxnChg chg="del">
          <ac:chgData name="Kulinich Bohdan" userId="48e65c9f34e137d0" providerId="LiveId" clId="{9EC74837-C82B-D047-9A7B-585242D3D98D}" dt="2023-07-13T11:13:56.242" v="3152" actId="478"/>
          <ac:cxnSpMkLst>
            <pc:docMk/>
            <pc:sldMk cId="2713871540" sldId="299"/>
            <ac:cxnSpMk id="142" creationId="{648ADCA4-2912-B93B-0580-6636A0142342}"/>
          </ac:cxnSpMkLst>
        </pc:cxnChg>
        <pc:cxnChg chg="del">
          <ac:chgData name="Kulinich Bohdan" userId="48e65c9f34e137d0" providerId="LiveId" clId="{9EC74837-C82B-D047-9A7B-585242D3D98D}" dt="2023-07-13T11:13:56.242" v="3152" actId="478"/>
          <ac:cxnSpMkLst>
            <pc:docMk/>
            <pc:sldMk cId="2713871540" sldId="299"/>
            <ac:cxnSpMk id="147" creationId="{8DB09EB7-78D3-1B82-3C2D-2109BD47D929}"/>
          </ac:cxnSpMkLst>
        </pc:cxnChg>
        <pc:cxnChg chg="add mod topLvl">
          <ac:chgData name="Kulinich Bohdan" userId="48e65c9f34e137d0" providerId="LiveId" clId="{9EC74837-C82B-D047-9A7B-585242D3D98D}" dt="2023-07-13T12:17:33.146" v="3944" actId="164"/>
          <ac:cxnSpMkLst>
            <pc:docMk/>
            <pc:sldMk cId="2713871540" sldId="299"/>
            <ac:cxnSpMk id="161" creationId="{AC48BA20-D861-E599-57C7-D981E74EF69D}"/>
          </ac:cxnSpMkLst>
        </pc:cxnChg>
        <pc:cxnChg chg="add mod topLvl">
          <ac:chgData name="Kulinich Bohdan" userId="48e65c9f34e137d0" providerId="LiveId" clId="{9EC74837-C82B-D047-9A7B-585242D3D98D}" dt="2023-07-13T12:21:52.546" v="3991" actId="164"/>
          <ac:cxnSpMkLst>
            <pc:docMk/>
            <pc:sldMk cId="2713871540" sldId="299"/>
            <ac:cxnSpMk id="162" creationId="{31032A65-40D9-D5FB-1B6C-8AE454041780}"/>
          </ac:cxnSpMkLst>
        </pc:cxnChg>
        <pc:cxnChg chg="add mod topLvl">
          <ac:chgData name="Kulinich Bohdan" userId="48e65c9f34e137d0" providerId="LiveId" clId="{9EC74837-C82B-D047-9A7B-585242D3D98D}" dt="2023-07-13T12:21:52.546" v="3991" actId="164"/>
          <ac:cxnSpMkLst>
            <pc:docMk/>
            <pc:sldMk cId="2713871540" sldId="299"/>
            <ac:cxnSpMk id="163" creationId="{7B3C4EEB-F408-7562-6B9A-CC95D46113DF}"/>
          </ac:cxnSpMkLst>
        </pc:cxnChg>
        <pc:cxnChg chg="add mod">
          <ac:chgData name="Kulinich Bohdan" userId="48e65c9f34e137d0" providerId="LiveId" clId="{9EC74837-C82B-D047-9A7B-585242D3D98D}" dt="2023-07-13T12:11:58.376" v="3880" actId="164"/>
          <ac:cxnSpMkLst>
            <pc:docMk/>
            <pc:sldMk cId="2713871540" sldId="299"/>
            <ac:cxnSpMk id="179" creationId="{F9DABF0D-B93A-9EEA-7E64-2F1A98475063}"/>
          </ac:cxnSpMkLst>
        </pc:cxnChg>
        <pc:cxnChg chg="add mod">
          <ac:chgData name="Kulinich Bohdan" userId="48e65c9f34e137d0" providerId="LiveId" clId="{9EC74837-C82B-D047-9A7B-585242D3D98D}" dt="2023-07-13T12:11:58.376" v="3880" actId="164"/>
          <ac:cxnSpMkLst>
            <pc:docMk/>
            <pc:sldMk cId="2713871540" sldId="299"/>
            <ac:cxnSpMk id="180" creationId="{7017FE95-390E-7B7C-261C-214AF5A46FA9}"/>
          </ac:cxnSpMkLst>
        </pc:cxnChg>
        <pc:cxnChg chg="add del mod">
          <ac:chgData name="Kulinich Bohdan" userId="48e65c9f34e137d0" providerId="LiveId" clId="{9EC74837-C82B-D047-9A7B-585242D3D98D}" dt="2023-07-13T11:38:49.460" v="3413" actId="478"/>
          <ac:cxnSpMkLst>
            <pc:docMk/>
            <pc:sldMk cId="2713871540" sldId="299"/>
            <ac:cxnSpMk id="183" creationId="{46FCBF24-DC44-0BE4-696D-23B0E0EB2C47}"/>
          </ac:cxnSpMkLst>
        </pc:cxnChg>
        <pc:cxnChg chg="add mod topLvl">
          <ac:chgData name="Kulinich Bohdan" userId="48e65c9f34e137d0" providerId="LiveId" clId="{9EC74837-C82B-D047-9A7B-585242D3D98D}" dt="2023-07-13T12:21:52.546" v="3991" actId="164"/>
          <ac:cxnSpMkLst>
            <pc:docMk/>
            <pc:sldMk cId="2713871540" sldId="299"/>
            <ac:cxnSpMk id="184" creationId="{E5059DAE-8055-D4A3-652A-BC30C7FCE253}"/>
          </ac:cxnSpMkLst>
        </pc:cxnChg>
        <pc:cxnChg chg="add mod topLvl">
          <ac:chgData name="Kulinich Bohdan" userId="48e65c9f34e137d0" providerId="LiveId" clId="{9EC74837-C82B-D047-9A7B-585242D3D98D}" dt="2023-07-13T12:17:33.146" v="3944" actId="164"/>
          <ac:cxnSpMkLst>
            <pc:docMk/>
            <pc:sldMk cId="2713871540" sldId="299"/>
            <ac:cxnSpMk id="191" creationId="{DAA0C6B8-8657-A4FE-ECB7-6AD17B279DFD}"/>
          </ac:cxnSpMkLst>
        </pc:cxnChg>
        <pc:cxnChg chg="add del mod">
          <ac:chgData name="Kulinich Bohdan" userId="48e65c9f34e137d0" providerId="LiveId" clId="{9EC74837-C82B-D047-9A7B-585242D3D98D}" dt="2023-07-13T11:42:35.839" v="3443" actId="478"/>
          <ac:cxnSpMkLst>
            <pc:docMk/>
            <pc:sldMk cId="2713871540" sldId="299"/>
            <ac:cxnSpMk id="196" creationId="{E3300D9C-9F11-B7CC-1F54-C81A81605028}"/>
          </ac:cxnSpMkLst>
        </pc:cxnChg>
        <pc:cxnChg chg="add mod topLvl">
          <ac:chgData name="Kulinich Bohdan" userId="48e65c9f34e137d0" providerId="LiveId" clId="{9EC74837-C82B-D047-9A7B-585242D3D98D}" dt="2023-07-13T12:17:33.146" v="3944" actId="164"/>
          <ac:cxnSpMkLst>
            <pc:docMk/>
            <pc:sldMk cId="2713871540" sldId="299"/>
            <ac:cxnSpMk id="197" creationId="{55010E24-61F8-12CA-B08E-5C785439283F}"/>
          </ac:cxnSpMkLst>
        </pc:cxnChg>
        <pc:cxnChg chg="add mod topLvl">
          <ac:chgData name="Kulinich Bohdan" userId="48e65c9f34e137d0" providerId="LiveId" clId="{9EC74837-C82B-D047-9A7B-585242D3D98D}" dt="2023-07-13T12:17:33.146" v="3944" actId="164"/>
          <ac:cxnSpMkLst>
            <pc:docMk/>
            <pc:sldMk cId="2713871540" sldId="299"/>
            <ac:cxnSpMk id="199" creationId="{B6B71484-BBDA-E136-E99D-4011ED7FC23B}"/>
          </ac:cxnSpMkLst>
        </pc:cxnChg>
        <pc:cxnChg chg="add mod topLvl">
          <ac:chgData name="Kulinich Bohdan" userId="48e65c9f34e137d0" providerId="LiveId" clId="{9EC74837-C82B-D047-9A7B-585242D3D98D}" dt="2023-07-13T12:21:52.546" v="3991" actId="164"/>
          <ac:cxnSpMkLst>
            <pc:docMk/>
            <pc:sldMk cId="2713871540" sldId="299"/>
            <ac:cxnSpMk id="203" creationId="{042032BE-341B-B6C2-4491-F6476D3E44A6}"/>
          </ac:cxnSpMkLst>
        </pc:cxnChg>
        <pc:cxnChg chg="add mod topLvl">
          <ac:chgData name="Kulinich Bohdan" userId="48e65c9f34e137d0" providerId="LiveId" clId="{9EC74837-C82B-D047-9A7B-585242D3D98D}" dt="2023-07-13T12:21:52.546" v="3991" actId="164"/>
          <ac:cxnSpMkLst>
            <pc:docMk/>
            <pc:sldMk cId="2713871540" sldId="299"/>
            <ac:cxnSpMk id="204" creationId="{F2941DC8-F9E2-BE74-CF7F-61867BE13EF1}"/>
          </ac:cxnSpMkLst>
        </pc:cxnChg>
        <pc:cxnChg chg="add mod topLvl">
          <ac:chgData name="Kulinich Bohdan" userId="48e65c9f34e137d0" providerId="LiveId" clId="{9EC74837-C82B-D047-9A7B-585242D3D98D}" dt="2023-07-13T12:21:52.546" v="3991" actId="164"/>
          <ac:cxnSpMkLst>
            <pc:docMk/>
            <pc:sldMk cId="2713871540" sldId="299"/>
            <ac:cxnSpMk id="205" creationId="{76BFD78C-E179-FBE1-8905-29821C5705DD}"/>
          </ac:cxnSpMkLst>
        </pc:cxnChg>
        <pc:cxnChg chg="add mod">
          <ac:chgData name="Kulinich Bohdan" userId="48e65c9f34e137d0" providerId="LiveId" clId="{9EC74837-C82B-D047-9A7B-585242D3D98D}" dt="2023-07-13T12:17:33.146" v="3944" actId="164"/>
          <ac:cxnSpMkLst>
            <pc:docMk/>
            <pc:sldMk cId="2713871540" sldId="299"/>
            <ac:cxnSpMk id="238" creationId="{1EBC3B14-DCC7-4C3B-9D73-37B350C17962}"/>
          </ac:cxnSpMkLst>
        </pc:cxnChg>
        <pc:cxnChg chg="add mod">
          <ac:chgData name="Kulinich Bohdan" userId="48e65c9f34e137d0" providerId="LiveId" clId="{9EC74837-C82B-D047-9A7B-585242D3D98D}" dt="2023-07-13T12:17:33.146" v="3944" actId="164"/>
          <ac:cxnSpMkLst>
            <pc:docMk/>
            <pc:sldMk cId="2713871540" sldId="299"/>
            <ac:cxnSpMk id="241" creationId="{18015B60-C078-13D3-F786-E1E968D4E9CC}"/>
          </ac:cxnSpMkLst>
        </pc:cxnChg>
        <pc:cxnChg chg="add mod topLvl">
          <ac:chgData name="Kulinich Bohdan" userId="48e65c9f34e137d0" providerId="LiveId" clId="{9EC74837-C82B-D047-9A7B-585242D3D98D}" dt="2023-07-13T12:21:52.546" v="3991" actId="164"/>
          <ac:cxnSpMkLst>
            <pc:docMk/>
            <pc:sldMk cId="2713871540" sldId="299"/>
            <ac:cxnSpMk id="246" creationId="{8A789ECF-DB3A-1188-622F-9C0A4FE7CD7E}"/>
          </ac:cxnSpMkLst>
        </pc:cxnChg>
        <pc:cxnChg chg="add mod topLvl">
          <ac:chgData name="Kulinich Bohdan" userId="48e65c9f34e137d0" providerId="LiveId" clId="{9EC74837-C82B-D047-9A7B-585242D3D98D}" dt="2023-07-13T12:21:52.546" v="3991" actId="164"/>
          <ac:cxnSpMkLst>
            <pc:docMk/>
            <pc:sldMk cId="2713871540" sldId="299"/>
            <ac:cxnSpMk id="249" creationId="{3DE1CA0D-FD8B-1AE4-C590-F3A587FA3C09}"/>
          </ac:cxnSpMkLst>
        </pc:cxnChg>
        <pc:cxnChg chg="add mod topLvl">
          <ac:chgData name="Kulinich Bohdan" userId="48e65c9f34e137d0" providerId="LiveId" clId="{9EC74837-C82B-D047-9A7B-585242D3D98D}" dt="2023-07-13T12:21:52.546" v="3991" actId="164"/>
          <ac:cxnSpMkLst>
            <pc:docMk/>
            <pc:sldMk cId="2713871540" sldId="299"/>
            <ac:cxnSpMk id="254" creationId="{B1406B26-A24A-DF46-BAED-555A280A3A1E}"/>
          </ac:cxnSpMkLst>
        </pc:cxnChg>
        <pc:cxnChg chg="add del mod">
          <ac:chgData name="Kulinich Bohdan" userId="48e65c9f34e137d0" providerId="LiveId" clId="{9EC74837-C82B-D047-9A7B-585242D3D98D}" dt="2023-07-13T12:21:39.879" v="3990" actId="478"/>
          <ac:cxnSpMkLst>
            <pc:docMk/>
            <pc:sldMk cId="2713871540" sldId="299"/>
            <ac:cxnSpMk id="258" creationId="{110C19AC-0EDB-A32F-47B7-297314FA431F}"/>
          </ac:cxnSpMkLst>
        </pc:cxnChg>
      </pc:sldChg>
      <pc:sldChg chg="addSp delSp modSp add mod setBg delAnim modAnim">
        <pc:chgData name="Kulinich Bohdan" userId="48e65c9f34e137d0" providerId="LiveId" clId="{9EC74837-C82B-D047-9A7B-585242D3D98D}" dt="2023-07-14T07:36:37.872" v="5415" actId="1076"/>
        <pc:sldMkLst>
          <pc:docMk/>
          <pc:sldMk cId="183824052" sldId="300"/>
        </pc:sldMkLst>
        <pc:spChg chg="add mod topLvl modVis">
          <ac:chgData name="Kulinich Bohdan" userId="48e65c9f34e137d0" providerId="LiveId" clId="{9EC74837-C82B-D047-9A7B-585242D3D98D}" dt="2023-07-14T07:36:37.872" v="5415" actId="1076"/>
          <ac:spMkLst>
            <pc:docMk/>
            <pc:sldMk cId="183824052" sldId="300"/>
            <ac:spMk id="8" creationId="{321FE55B-F62E-4895-B7AE-85B52B6711DB}"/>
          </ac:spMkLst>
        </pc:spChg>
        <pc:spChg chg="add mod topLvl">
          <ac:chgData name="Kulinich Bohdan" userId="48e65c9f34e137d0" providerId="LiveId" clId="{9EC74837-C82B-D047-9A7B-585242D3D98D}" dt="2023-07-14T07:27:31.678" v="5390" actId="164"/>
          <ac:spMkLst>
            <pc:docMk/>
            <pc:sldMk cId="183824052" sldId="300"/>
            <ac:spMk id="10" creationId="{52CBD8CA-19ED-87C2-1175-A97783A6152B}"/>
          </ac:spMkLst>
        </pc:spChg>
        <pc:spChg chg="add mod topLvl">
          <ac:chgData name="Kulinich Bohdan" userId="48e65c9f34e137d0" providerId="LiveId" clId="{9EC74837-C82B-D047-9A7B-585242D3D98D}" dt="2023-07-14T07:27:31.678" v="5390" actId="164"/>
          <ac:spMkLst>
            <pc:docMk/>
            <pc:sldMk cId="183824052" sldId="300"/>
            <ac:spMk id="13" creationId="{5A2805E1-A592-3970-E853-976C97EC1F23}"/>
          </ac:spMkLst>
        </pc:spChg>
        <pc:spChg chg="add mod">
          <ac:chgData name="Kulinich Bohdan" userId="48e65c9f34e137d0" providerId="LiveId" clId="{9EC74837-C82B-D047-9A7B-585242D3D98D}" dt="2023-07-13T17:53:54.972" v="4707" actId="164"/>
          <ac:spMkLst>
            <pc:docMk/>
            <pc:sldMk cId="183824052" sldId="300"/>
            <ac:spMk id="26" creationId="{7741AA1E-1686-0E68-B36E-B1C7A5BE3C70}"/>
          </ac:spMkLst>
        </pc:spChg>
        <pc:spChg chg="add del mod">
          <ac:chgData name="Kulinich Bohdan" userId="48e65c9f34e137d0" providerId="LiveId" clId="{9EC74837-C82B-D047-9A7B-585242D3D98D}" dt="2023-07-13T16:42:54.492" v="4141" actId="478"/>
          <ac:spMkLst>
            <pc:docMk/>
            <pc:sldMk cId="183824052" sldId="300"/>
            <ac:spMk id="27" creationId="{8E4F31DF-9D04-02BE-7CA3-DD272F4D52B9}"/>
          </ac:spMkLst>
        </pc:spChg>
        <pc:spChg chg="add del mod">
          <ac:chgData name="Kulinich Bohdan" userId="48e65c9f34e137d0" providerId="LiveId" clId="{9EC74837-C82B-D047-9A7B-585242D3D98D}" dt="2023-07-13T16:41:54.699" v="4132" actId="478"/>
          <ac:spMkLst>
            <pc:docMk/>
            <pc:sldMk cId="183824052" sldId="300"/>
            <ac:spMk id="28" creationId="{E1B62A29-E086-2BA1-15B3-2F034A1CD475}"/>
          </ac:spMkLst>
        </pc:spChg>
        <pc:spChg chg="add del mod">
          <ac:chgData name="Kulinich Bohdan" userId="48e65c9f34e137d0" providerId="LiveId" clId="{9EC74837-C82B-D047-9A7B-585242D3D98D}" dt="2023-07-13T16:42:56.288" v="4142" actId="478"/>
          <ac:spMkLst>
            <pc:docMk/>
            <pc:sldMk cId="183824052" sldId="300"/>
            <ac:spMk id="29" creationId="{38778E11-C113-1312-6549-68A7F7BEA903}"/>
          </ac:spMkLst>
        </pc:spChg>
        <pc:spChg chg="add mod">
          <ac:chgData name="Kulinich Bohdan" userId="48e65c9f34e137d0" providerId="LiveId" clId="{9EC74837-C82B-D047-9A7B-585242D3D98D}" dt="2023-07-13T17:53:14.658" v="4702" actId="14100"/>
          <ac:spMkLst>
            <pc:docMk/>
            <pc:sldMk cId="183824052" sldId="300"/>
            <ac:spMk id="30" creationId="{21ECCAFB-ED4D-3396-E15F-693C2434DB02}"/>
          </ac:spMkLst>
        </pc:spChg>
        <pc:spChg chg="add mod topLvl">
          <ac:chgData name="Kulinich Bohdan" userId="48e65c9f34e137d0" providerId="LiveId" clId="{9EC74837-C82B-D047-9A7B-585242D3D98D}" dt="2023-07-14T07:27:31.678" v="5390" actId="164"/>
          <ac:spMkLst>
            <pc:docMk/>
            <pc:sldMk cId="183824052" sldId="300"/>
            <ac:spMk id="55" creationId="{B3B0D4C2-561B-28F5-220F-5590602A128C}"/>
          </ac:spMkLst>
        </pc:spChg>
        <pc:spChg chg="add mod topLvl">
          <ac:chgData name="Kulinich Bohdan" userId="48e65c9f34e137d0" providerId="LiveId" clId="{9EC74837-C82B-D047-9A7B-585242D3D98D}" dt="2023-07-14T07:27:31.678" v="5390" actId="164"/>
          <ac:spMkLst>
            <pc:docMk/>
            <pc:sldMk cId="183824052" sldId="300"/>
            <ac:spMk id="60" creationId="{2133BF19-F114-7F26-9A59-8562DC084255}"/>
          </ac:spMkLst>
        </pc:spChg>
        <pc:spChg chg="add mod topLvl">
          <ac:chgData name="Kulinich Bohdan" userId="48e65c9f34e137d0" providerId="LiveId" clId="{9EC74837-C82B-D047-9A7B-585242D3D98D}" dt="2023-07-14T07:27:31.678" v="5390" actId="164"/>
          <ac:spMkLst>
            <pc:docMk/>
            <pc:sldMk cId="183824052" sldId="300"/>
            <ac:spMk id="62" creationId="{A42A1530-8265-7760-F192-4AA2B5119B6E}"/>
          </ac:spMkLst>
        </pc:spChg>
        <pc:spChg chg="add del mod">
          <ac:chgData name="Kulinich Bohdan" userId="48e65c9f34e137d0" providerId="LiveId" clId="{9EC74837-C82B-D047-9A7B-585242D3D98D}" dt="2023-07-13T16:48:16.437" v="4224" actId="478"/>
          <ac:spMkLst>
            <pc:docMk/>
            <pc:sldMk cId="183824052" sldId="300"/>
            <ac:spMk id="63" creationId="{49EA50C0-124D-4E63-EC2F-801DA284047F}"/>
          </ac:spMkLst>
        </pc:spChg>
        <pc:spChg chg="add del mod">
          <ac:chgData name="Kulinich Bohdan" userId="48e65c9f34e137d0" providerId="LiveId" clId="{9EC74837-C82B-D047-9A7B-585242D3D98D}" dt="2023-07-13T16:48:18.219" v="4225" actId="478"/>
          <ac:spMkLst>
            <pc:docMk/>
            <pc:sldMk cId="183824052" sldId="300"/>
            <ac:spMk id="64" creationId="{0542AE36-5D1E-ECD1-8407-081120C4C51E}"/>
          </ac:spMkLst>
        </pc:spChg>
        <pc:spChg chg="add mod topLvl">
          <ac:chgData name="Kulinich Bohdan" userId="48e65c9f34e137d0" providerId="LiveId" clId="{9EC74837-C82B-D047-9A7B-585242D3D98D}" dt="2023-07-14T07:27:31.678" v="5390" actId="164"/>
          <ac:spMkLst>
            <pc:docMk/>
            <pc:sldMk cId="183824052" sldId="300"/>
            <ac:spMk id="65" creationId="{EBFD3112-0AC3-7504-78A1-9061CDAA0999}"/>
          </ac:spMkLst>
        </pc:spChg>
        <pc:spChg chg="add mod topLvl">
          <ac:chgData name="Kulinich Bohdan" userId="48e65c9f34e137d0" providerId="LiveId" clId="{9EC74837-C82B-D047-9A7B-585242D3D98D}" dt="2023-07-14T07:27:31.678" v="5390" actId="164"/>
          <ac:spMkLst>
            <pc:docMk/>
            <pc:sldMk cId="183824052" sldId="300"/>
            <ac:spMk id="67" creationId="{D95CFA08-23F0-CFC0-A484-E6308127A2A7}"/>
          </ac:spMkLst>
        </pc:spChg>
        <pc:spChg chg="add mod topLvl">
          <ac:chgData name="Kulinich Bohdan" userId="48e65c9f34e137d0" providerId="LiveId" clId="{9EC74837-C82B-D047-9A7B-585242D3D98D}" dt="2023-07-14T07:27:31.678" v="5390" actId="164"/>
          <ac:spMkLst>
            <pc:docMk/>
            <pc:sldMk cId="183824052" sldId="300"/>
            <ac:spMk id="104" creationId="{390AF3E8-C9F4-A078-93F0-A1C29FAF0684}"/>
          </ac:spMkLst>
        </pc:spChg>
        <pc:spChg chg="add mod topLvl">
          <ac:chgData name="Kulinich Bohdan" userId="48e65c9f34e137d0" providerId="LiveId" clId="{9EC74837-C82B-D047-9A7B-585242D3D98D}" dt="2023-07-14T07:27:31.678" v="5390" actId="164"/>
          <ac:spMkLst>
            <pc:docMk/>
            <pc:sldMk cId="183824052" sldId="300"/>
            <ac:spMk id="106" creationId="{113EEAD2-54E9-BF7D-357D-7AF17FD178F6}"/>
          </ac:spMkLst>
        </pc:spChg>
        <pc:spChg chg="add mod topLvl">
          <ac:chgData name="Kulinich Bohdan" userId="48e65c9f34e137d0" providerId="LiveId" clId="{9EC74837-C82B-D047-9A7B-585242D3D98D}" dt="2023-07-14T07:27:31.678" v="5390" actId="164"/>
          <ac:spMkLst>
            <pc:docMk/>
            <pc:sldMk cId="183824052" sldId="300"/>
            <ac:spMk id="108" creationId="{DAB93EC3-A665-79F5-CE53-DBC62E9E588B}"/>
          </ac:spMkLst>
        </pc:spChg>
        <pc:spChg chg="add mod topLvl">
          <ac:chgData name="Kulinich Bohdan" userId="48e65c9f34e137d0" providerId="LiveId" clId="{9EC74837-C82B-D047-9A7B-585242D3D98D}" dt="2023-07-14T07:27:31.678" v="5390" actId="164"/>
          <ac:spMkLst>
            <pc:docMk/>
            <pc:sldMk cId="183824052" sldId="300"/>
            <ac:spMk id="109" creationId="{213D65EE-25BA-B5BE-E6CE-ECE0C1FE0509}"/>
          </ac:spMkLst>
        </pc:spChg>
        <pc:spChg chg="add mod topLvl">
          <ac:chgData name="Kulinich Bohdan" userId="48e65c9f34e137d0" providerId="LiveId" clId="{9EC74837-C82B-D047-9A7B-585242D3D98D}" dt="2023-07-14T07:27:31.678" v="5390" actId="164"/>
          <ac:spMkLst>
            <pc:docMk/>
            <pc:sldMk cId="183824052" sldId="300"/>
            <ac:spMk id="110" creationId="{231C0F23-43C5-022D-3FFE-5AEFB290D992}"/>
          </ac:spMkLst>
        </pc:spChg>
        <pc:spChg chg="add mod topLvl">
          <ac:chgData name="Kulinich Bohdan" userId="48e65c9f34e137d0" providerId="LiveId" clId="{9EC74837-C82B-D047-9A7B-585242D3D98D}" dt="2023-07-14T07:27:31.678" v="5390" actId="164"/>
          <ac:spMkLst>
            <pc:docMk/>
            <pc:sldMk cId="183824052" sldId="300"/>
            <ac:spMk id="112" creationId="{860D4D01-F09A-D497-3A07-007D546686DA}"/>
          </ac:spMkLst>
        </pc:spChg>
        <pc:spChg chg="add mod">
          <ac:chgData name="Kulinich Bohdan" userId="48e65c9f34e137d0" providerId="LiveId" clId="{9EC74837-C82B-D047-9A7B-585242D3D98D}" dt="2023-07-13T17:53:54.972" v="4707" actId="164"/>
          <ac:spMkLst>
            <pc:docMk/>
            <pc:sldMk cId="183824052" sldId="300"/>
            <ac:spMk id="113" creationId="{FCF08D39-7677-4311-B1DE-FCBCA638062C}"/>
          </ac:spMkLst>
        </pc:spChg>
        <pc:spChg chg="add del mod">
          <ac:chgData name="Kulinich Bohdan" userId="48e65c9f34e137d0" providerId="LiveId" clId="{9EC74837-C82B-D047-9A7B-585242D3D98D}" dt="2023-07-13T17:53:54.972" v="4707" actId="164"/>
          <ac:spMkLst>
            <pc:docMk/>
            <pc:sldMk cId="183824052" sldId="300"/>
            <ac:spMk id="114" creationId="{8D52E51A-6D1A-F1EC-D03A-C7C87145ABCD}"/>
          </ac:spMkLst>
        </pc:spChg>
        <pc:spChg chg="add mod">
          <ac:chgData name="Kulinich Bohdan" userId="48e65c9f34e137d0" providerId="LiveId" clId="{9EC74837-C82B-D047-9A7B-585242D3D98D}" dt="2023-07-13T17:57:37.952" v="4721" actId="20577"/>
          <ac:spMkLst>
            <pc:docMk/>
            <pc:sldMk cId="183824052" sldId="300"/>
            <ac:spMk id="115" creationId="{28B893E2-2BA0-0FBE-4D63-193AF97FE029}"/>
          </ac:spMkLst>
        </pc:spChg>
        <pc:spChg chg="add del mod">
          <ac:chgData name="Kulinich Bohdan" userId="48e65c9f34e137d0" providerId="LiveId" clId="{9EC74837-C82B-D047-9A7B-585242D3D98D}" dt="2023-07-13T17:05:52.578" v="4269" actId="478"/>
          <ac:spMkLst>
            <pc:docMk/>
            <pc:sldMk cId="183824052" sldId="300"/>
            <ac:spMk id="122" creationId="{E44BB122-EC73-69F1-38AD-C46D6E4EC4B1}"/>
          </ac:spMkLst>
        </pc:spChg>
        <pc:spChg chg="add del mod">
          <ac:chgData name="Kulinich Bohdan" userId="48e65c9f34e137d0" providerId="LiveId" clId="{9EC74837-C82B-D047-9A7B-585242D3D98D}" dt="2023-07-13T17:05:52.578" v="4269" actId="478"/>
          <ac:spMkLst>
            <pc:docMk/>
            <pc:sldMk cId="183824052" sldId="300"/>
            <ac:spMk id="129" creationId="{EEEC7399-FA97-4969-0C68-79609B5B2CFC}"/>
          </ac:spMkLst>
        </pc:spChg>
        <pc:spChg chg="add del mod">
          <ac:chgData name="Kulinich Bohdan" userId="48e65c9f34e137d0" providerId="LiveId" clId="{9EC74837-C82B-D047-9A7B-585242D3D98D}" dt="2023-07-13T17:05:52.578" v="4269" actId="478"/>
          <ac:spMkLst>
            <pc:docMk/>
            <pc:sldMk cId="183824052" sldId="300"/>
            <ac:spMk id="130" creationId="{2B5993DD-38FA-8138-B76C-9E2CAF488179}"/>
          </ac:spMkLst>
        </pc:spChg>
        <pc:spChg chg="add del mod">
          <ac:chgData name="Kulinich Bohdan" userId="48e65c9f34e137d0" providerId="LiveId" clId="{9EC74837-C82B-D047-9A7B-585242D3D98D}" dt="2023-07-13T17:05:52.578" v="4269" actId="478"/>
          <ac:spMkLst>
            <pc:docMk/>
            <pc:sldMk cId="183824052" sldId="300"/>
            <ac:spMk id="131" creationId="{5DF42591-E34B-DAFF-528B-E098EE946900}"/>
          </ac:spMkLst>
        </pc:spChg>
        <pc:spChg chg="add del mod">
          <ac:chgData name="Kulinich Bohdan" userId="48e65c9f34e137d0" providerId="LiveId" clId="{9EC74837-C82B-D047-9A7B-585242D3D98D}" dt="2023-07-13T17:05:52.578" v="4269" actId="478"/>
          <ac:spMkLst>
            <pc:docMk/>
            <pc:sldMk cId="183824052" sldId="300"/>
            <ac:spMk id="132" creationId="{BEED72C3-005E-BDCA-6DCF-1F793A816D33}"/>
          </ac:spMkLst>
        </pc:spChg>
        <pc:spChg chg="add del mod">
          <ac:chgData name="Kulinich Bohdan" userId="48e65c9f34e137d0" providerId="LiveId" clId="{9EC74837-C82B-D047-9A7B-585242D3D98D}" dt="2023-07-13T17:05:52.578" v="4269" actId="478"/>
          <ac:spMkLst>
            <pc:docMk/>
            <pc:sldMk cId="183824052" sldId="300"/>
            <ac:spMk id="133" creationId="{D90EEDC7-F172-4B91-0C53-1F93167B3695}"/>
          </ac:spMkLst>
        </pc:spChg>
        <pc:spChg chg="add del mod">
          <ac:chgData name="Kulinich Bohdan" userId="48e65c9f34e137d0" providerId="LiveId" clId="{9EC74837-C82B-D047-9A7B-585242D3D98D}" dt="2023-07-13T17:05:52.578" v="4269" actId="478"/>
          <ac:spMkLst>
            <pc:docMk/>
            <pc:sldMk cId="183824052" sldId="300"/>
            <ac:spMk id="136" creationId="{29CF31CC-A1CA-2A6C-DD85-16C332F9D7E3}"/>
          </ac:spMkLst>
        </pc:spChg>
        <pc:spChg chg="add del mod">
          <ac:chgData name="Kulinich Bohdan" userId="48e65c9f34e137d0" providerId="LiveId" clId="{9EC74837-C82B-D047-9A7B-585242D3D98D}" dt="2023-07-13T17:05:52.578" v="4269" actId="478"/>
          <ac:spMkLst>
            <pc:docMk/>
            <pc:sldMk cId="183824052" sldId="300"/>
            <ac:spMk id="137" creationId="{7D3E0273-BEEE-87B9-B126-2ABD583A6F69}"/>
          </ac:spMkLst>
        </pc:spChg>
        <pc:spChg chg="add del mod">
          <ac:chgData name="Kulinich Bohdan" userId="48e65c9f34e137d0" providerId="LiveId" clId="{9EC74837-C82B-D047-9A7B-585242D3D98D}" dt="2023-07-13T17:05:52.578" v="4269" actId="478"/>
          <ac:spMkLst>
            <pc:docMk/>
            <pc:sldMk cId="183824052" sldId="300"/>
            <ac:spMk id="138" creationId="{C2FF00C3-6106-B401-F793-168473175304}"/>
          </ac:spMkLst>
        </pc:spChg>
        <pc:spChg chg="add del mod">
          <ac:chgData name="Kulinich Bohdan" userId="48e65c9f34e137d0" providerId="LiveId" clId="{9EC74837-C82B-D047-9A7B-585242D3D98D}" dt="2023-07-13T17:05:52.578" v="4269" actId="478"/>
          <ac:spMkLst>
            <pc:docMk/>
            <pc:sldMk cId="183824052" sldId="300"/>
            <ac:spMk id="139" creationId="{CBA7011E-D655-EE33-F692-4D97ED13DDEA}"/>
          </ac:spMkLst>
        </pc:spChg>
        <pc:spChg chg="add del mod">
          <ac:chgData name="Kulinich Bohdan" userId="48e65c9f34e137d0" providerId="LiveId" clId="{9EC74837-C82B-D047-9A7B-585242D3D98D}" dt="2023-07-13T17:05:52.578" v="4269" actId="478"/>
          <ac:spMkLst>
            <pc:docMk/>
            <pc:sldMk cId="183824052" sldId="300"/>
            <ac:spMk id="140" creationId="{3D973D4D-5921-6D90-9C6C-609CB071BF45}"/>
          </ac:spMkLst>
        </pc:spChg>
        <pc:spChg chg="add del mod">
          <ac:chgData name="Kulinich Bohdan" userId="48e65c9f34e137d0" providerId="LiveId" clId="{9EC74837-C82B-D047-9A7B-585242D3D98D}" dt="2023-07-13T17:05:52.578" v="4269" actId="478"/>
          <ac:spMkLst>
            <pc:docMk/>
            <pc:sldMk cId="183824052" sldId="300"/>
            <ac:spMk id="141" creationId="{561A3EAC-6D8F-A532-EA22-A1F7E84228E0}"/>
          </ac:spMkLst>
        </pc:spChg>
        <pc:spChg chg="add mod topLvl">
          <ac:chgData name="Kulinich Bohdan" userId="48e65c9f34e137d0" providerId="LiveId" clId="{9EC74837-C82B-D047-9A7B-585242D3D98D}" dt="2023-07-14T07:27:31.678" v="5390" actId="164"/>
          <ac:spMkLst>
            <pc:docMk/>
            <pc:sldMk cId="183824052" sldId="300"/>
            <ac:spMk id="142" creationId="{A8C4650B-EF2D-A1FA-2ECA-A695EDFDA3B1}"/>
          </ac:spMkLst>
        </pc:spChg>
        <pc:spChg chg="add mod">
          <ac:chgData name="Kulinich Bohdan" userId="48e65c9f34e137d0" providerId="LiveId" clId="{9EC74837-C82B-D047-9A7B-585242D3D98D}" dt="2023-07-13T17:53:54.972" v="4707" actId="164"/>
          <ac:spMkLst>
            <pc:docMk/>
            <pc:sldMk cId="183824052" sldId="300"/>
            <ac:spMk id="143" creationId="{29410AC8-0B87-260E-5A06-3DDB6CD78931}"/>
          </ac:spMkLst>
        </pc:spChg>
        <pc:spChg chg="del">
          <ac:chgData name="Kulinich Bohdan" userId="48e65c9f34e137d0" providerId="LiveId" clId="{9EC74837-C82B-D047-9A7B-585242D3D98D}" dt="2023-07-13T15:47:39.929" v="3998" actId="478"/>
          <ac:spMkLst>
            <pc:docMk/>
            <pc:sldMk cId="183824052" sldId="300"/>
            <ac:spMk id="150" creationId="{222D520F-1D03-0CCC-F55B-30B56E12A76E}"/>
          </ac:spMkLst>
        </pc:spChg>
        <pc:spChg chg="del">
          <ac:chgData name="Kulinich Bohdan" userId="48e65c9f34e137d0" providerId="LiveId" clId="{9EC74837-C82B-D047-9A7B-585242D3D98D}" dt="2023-07-13T15:47:39.929" v="3998" actId="478"/>
          <ac:spMkLst>
            <pc:docMk/>
            <pc:sldMk cId="183824052" sldId="300"/>
            <ac:spMk id="210" creationId="{FF41CF3E-ED34-9282-93A9-444F1DF87DC4}"/>
          </ac:spMkLst>
        </pc:spChg>
        <pc:spChg chg="add del mod">
          <ac:chgData name="Kulinich Bohdan" userId="48e65c9f34e137d0" providerId="LiveId" clId="{9EC74837-C82B-D047-9A7B-585242D3D98D}" dt="2023-07-13T17:24:08.903" v="4467" actId="478"/>
          <ac:spMkLst>
            <pc:docMk/>
            <pc:sldMk cId="183824052" sldId="300"/>
            <ac:spMk id="276" creationId="{0E6559B4-ADD7-23B3-5F18-11D6F0B9C64B}"/>
          </ac:spMkLst>
        </pc:spChg>
        <pc:spChg chg="add mod">
          <ac:chgData name="Kulinich Bohdan" userId="48e65c9f34e137d0" providerId="LiveId" clId="{9EC74837-C82B-D047-9A7B-585242D3D98D}" dt="2023-07-13T17:53:54.972" v="4707" actId="164"/>
          <ac:spMkLst>
            <pc:docMk/>
            <pc:sldMk cId="183824052" sldId="300"/>
            <ac:spMk id="284" creationId="{A97C6836-2548-3E37-8DCB-C613CD71F513}"/>
          </ac:spMkLst>
        </pc:spChg>
        <pc:spChg chg="add mod">
          <ac:chgData name="Kulinich Bohdan" userId="48e65c9f34e137d0" providerId="LiveId" clId="{9EC74837-C82B-D047-9A7B-585242D3D98D}" dt="2023-07-13T17:53:54.972" v="4707" actId="164"/>
          <ac:spMkLst>
            <pc:docMk/>
            <pc:sldMk cId="183824052" sldId="300"/>
            <ac:spMk id="285" creationId="{85146F2B-6F0F-9999-187C-A7BA52735819}"/>
          </ac:spMkLst>
        </pc:spChg>
        <pc:spChg chg="add mod">
          <ac:chgData name="Kulinich Bohdan" userId="48e65c9f34e137d0" providerId="LiveId" clId="{9EC74837-C82B-D047-9A7B-585242D3D98D}" dt="2023-07-13T17:53:54.972" v="4707" actId="164"/>
          <ac:spMkLst>
            <pc:docMk/>
            <pc:sldMk cId="183824052" sldId="300"/>
            <ac:spMk id="286" creationId="{08572438-93AD-F151-9FDB-254367E5728F}"/>
          </ac:spMkLst>
        </pc:spChg>
        <pc:spChg chg="add mod">
          <ac:chgData name="Kulinich Bohdan" userId="48e65c9f34e137d0" providerId="LiveId" clId="{9EC74837-C82B-D047-9A7B-585242D3D98D}" dt="2023-07-13T17:53:54.972" v="4707" actId="164"/>
          <ac:spMkLst>
            <pc:docMk/>
            <pc:sldMk cId="183824052" sldId="300"/>
            <ac:spMk id="287" creationId="{2DA1764A-BDF8-212A-E0F9-6721C776D780}"/>
          </ac:spMkLst>
        </pc:spChg>
        <pc:spChg chg="add mod">
          <ac:chgData name="Kulinich Bohdan" userId="48e65c9f34e137d0" providerId="LiveId" clId="{9EC74837-C82B-D047-9A7B-585242D3D98D}" dt="2023-07-13T18:03:48.602" v="4755" actId="1076"/>
          <ac:spMkLst>
            <pc:docMk/>
            <pc:sldMk cId="183824052" sldId="300"/>
            <ac:spMk id="288" creationId="{E86CDF36-682D-98CC-7259-65BF3E5786CB}"/>
          </ac:spMkLst>
        </pc:spChg>
        <pc:spChg chg="add mod topLvl">
          <ac:chgData name="Kulinich Bohdan" userId="48e65c9f34e137d0" providerId="LiveId" clId="{9EC74837-C82B-D047-9A7B-585242D3D98D}" dt="2023-07-14T07:27:31.678" v="5390" actId="164"/>
          <ac:spMkLst>
            <pc:docMk/>
            <pc:sldMk cId="183824052" sldId="300"/>
            <ac:spMk id="291" creationId="{658C8F50-9A9C-0432-8EE9-26BE1792B56E}"/>
          </ac:spMkLst>
        </pc:spChg>
        <pc:spChg chg="add mod">
          <ac:chgData name="Kulinich Bohdan" userId="48e65c9f34e137d0" providerId="LiveId" clId="{9EC74837-C82B-D047-9A7B-585242D3D98D}" dt="2023-07-13T19:01:09.418" v="4832" actId="164"/>
          <ac:spMkLst>
            <pc:docMk/>
            <pc:sldMk cId="183824052" sldId="300"/>
            <ac:spMk id="293" creationId="{4127A451-6260-8224-D2A4-5EB6034B935E}"/>
          </ac:spMkLst>
        </pc:spChg>
        <pc:spChg chg="add mod">
          <ac:chgData name="Kulinich Bohdan" userId="48e65c9f34e137d0" providerId="LiveId" clId="{9EC74837-C82B-D047-9A7B-585242D3D98D}" dt="2023-07-13T19:01:09.418" v="4832" actId="164"/>
          <ac:spMkLst>
            <pc:docMk/>
            <pc:sldMk cId="183824052" sldId="300"/>
            <ac:spMk id="294" creationId="{948C63C5-043A-9E93-B2D5-17C0A45068E0}"/>
          </ac:spMkLst>
        </pc:spChg>
        <pc:spChg chg="add mod">
          <ac:chgData name="Kulinich Bohdan" userId="48e65c9f34e137d0" providerId="LiveId" clId="{9EC74837-C82B-D047-9A7B-585242D3D98D}" dt="2023-07-13T19:01:09.418" v="4832" actId="164"/>
          <ac:spMkLst>
            <pc:docMk/>
            <pc:sldMk cId="183824052" sldId="300"/>
            <ac:spMk id="295" creationId="{6BBBADB4-44D6-0D7C-19AF-D54E6850B4B8}"/>
          </ac:spMkLst>
        </pc:spChg>
        <pc:spChg chg="add mod">
          <ac:chgData name="Kulinich Bohdan" userId="48e65c9f34e137d0" providerId="LiveId" clId="{9EC74837-C82B-D047-9A7B-585242D3D98D}" dt="2023-07-13T19:01:09.418" v="4832" actId="164"/>
          <ac:spMkLst>
            <pc:docMk/>
            <pc:sldMk cId="183824052" sldId="300"/>
            <ac:spMk id="298" creationId="{34219004-6457-FBBD-5149-6A2DAB38631F}"/>
          </ac:spMkLst>
        </pc:spChg>
        <pc:spChg chg="add mod">
          <ac:chgData name="Kulinich Bohdan" userId="48e65c9f34e137d0" providerId="LiveId" clId="{9EC74837-C82B-D047-9A7B-585242D3D98D}" dt="2023-07-13T19:01:09.418" v="4832" actId="164"/>
          <ac:spMkLst>
            <pc:docMk/>
            <pc:sldMk cId="183824052" sldId="300"/>
            <ac:spMk id="299" creationId="{5E1DC557-05C7-CF8F-FF93-C5BE0A4A690A}"/>
          </ac:spMkLst>
        </pc:spChg>
        <pc:spChg chg="add mod">
          <ac:chgData name="Kulinich Bohdan" userId="48e65c9f34e137d0" providerId="LiveId" clId="{9EC74837-C82B-D047-9A7B-585242D3D98D}" dt="2023-07-13T19:01:09.418" v="4832" actId="164"/>
          <ac:spMkLst>
            <pc:docMk/>
            <pc:sldMk cId="183824052" sldId="300"/>
            <ac:spMk id="300" creationId="{C18C2450-AF67-6259-C0D7-F8D4A04FFA8E}"/>
          </ac:spMkLst>
        </pc:spChg>
        <pc:spChg chg="add mod">
          <ac:chgData name="Kulinich Bohdan" userId="48e65c9f34e137d0" providerId="LiveId" clId="{9EC74837-C82B-D047-9A7B-585242D3D98D}" dt="2023-07-13T19:01:09.418" v="4832" actId="164"/>
          <ac:spMkLst>
            <pc:docMk/>
            <pc:sldMk cId="183824052" sldId="300"/>
            <ac:spMk id="301" creationId="{6E866169-7B8B-76C0-FD26-F9D62645CFE0}"/>
          </ac:spMkLst>
        </pc:spChg>
        <pc:spChg chg="add mod">
          <ac:chgData name="Kulinich Bohdan" userId="48e65c9f34e137d0" providerId="LiveId" clId="{9EC74837-C82B-D047-9A7B-585242D3D98D}" dt="2023-07-13T19:01:09.418" v="4832" actId="164"/>
          <ac:spMkLst>
            <pc:docMk/>
            <pc:sldMk cId="183824052" sldId="300"/>
            <ac:spMk id="302" creationId="{EEBE310B-61AD-3B49-04A1-5A2A1335A172}"/>
          </ac:spMkLst>
        </pc:spChg>
        <pc:spChg chg="add mod">
          <ac:chgData name="Kulinich Bohdan" userId="48e65c9f34e137d0" providerId="LiveId" clId="{9EC74837-C82B-D047-9A7B-585242D3D98D}" dt="2023-07-13T19:01:09.418" v="4832" actId="164"/>
          <ac:spMkLst>
            <pc:docMk/>
            <pc:sldMk cId="183824052" sldId="300"/>
            <ac:spMk id="303" creationId="{180CA54A-BB24-9496-019A-B4B5973DDECC}"/>
          </ac:spMkLst>
        </pc:spChg>
        <pc:spChg chg="add mod">
          <ac:chgData name="Kulinich Bohdan" userId="48e65c9f34e137d0" providerId="LiveId" clId="{9EC74837-C82B-D047-9A7B-585242D3D98D}" dt="2023-07-13T19:01:09.418" v="4832" actId="164"/>
          <ac:spMkLst>
            <pc:docMk/>
            <pc:sldMk cId="183824052" sldId="300"/>
            <ac:spMk id="304" creationId="{2AAF07B5-8A6A-72DB-D96A-BB072611C363}"/>
          </ac:spMkLst>
        </pc:spChg>
        <pc:spChg chg="add mod">
          <ac:chgData name="Kulinich Bohdan" userId="48e65c9f34e137d0" providerId="LiveId" clId="{9EC74837-C82B-D047-9A7B-585242D3D98D}" dt="2023-07-13T19:01:09.418" v="4832" actId="164"/>
          <ac:spMkLst>
            <pc:docMk/>
            <pc:sldMk cId="183824052" sldId="300"/>
            <ac:spMk id="305" creationId="{E2F8C16E-F48E-0871-97B1-BA4396129572}"/>
          </ac:spMkLst>
        </pc:spChg>
        <pc:grpChg chg="del">
          <ac:chgData name="Kulinich Bohdan" userId="48e65c9f34e137d0" providerId="LiveId" clId="{9EC74837-C82B-D047-9A7B-585242D3D98D}" dt="2023-07-13T15:47:39.929" v="3998" actId="478"/>
          <ac:grpSpMkLst>
            <pc:docMk/>
            <pc:sldMk cId="183824052" sldId="300"/>
            <ac:grpSpMk id="231" creationId="{2126CA74-3E02-8E61-3D17-649D7829271E}"/>
          </ac:grpSpMkLst>
        </pc:grpChg>
        <pc:grpChg chg="del">
          <ac:chgData name="Kulinich Bohdan" userId="48e65c9f34e137d0" providerId="LiveId" clId="{9EC74837-C82B-D047-9A7B-585242D3D98D}" dt="2023-07-13T15:47:39.929" v="3998" actId="478"/>
          <ac:grpSpMkLst>
            <pc:docMk/>
            <pc:sldMk cId="183824052" sldId="300"/>
            <ac:grpSpMk id="245" creationId="{EBDA637A-8435-2494-54C0-68E60A68F89C}"/>
          </ac:grpSpMkLst>
        </pc:grpChg>
        <pc:grpChg chg="del">
          <ac:chgData name="Kulinich Bohdan" userId="48e65c9f34e137d0" providerId="LiveId" clId="{9EC74837-C82B-D047-9A7B-585242D3D98D}" dt="2023-07-13T15:47:39.929" v="3998" actId="478"/>
          <ac:grpSpMkLst>
            <pc:docMk/>
            <pc:sldMk cId="183824052" sldId="300"/>
            <ac:grpSpMk id="261" creationId="{0730DA62-48CD-AFA5-1D15-68359F730BE0}"/>
          </ac:grpSpMkLst>
        </pc:grpChg>
        <pc:grpChg chg="add del mod topLvl">
          <ac:chgData name="Kulinich Bohdan" userId="48e65c9f34e137d0" providerId="LiveId" clId="{9EC74837-C82B-D047-9A7B-585242D3D98D}" dt="2023-07-14T07:27:17.069" v="5388" actId="165"/>
          <ac:grpSpMkLst>
            <pc:docMk/>
            <pc:sldMk cId="183824052" sldId="300"/>
            <ac:grpSpMk id="289" creationId="{D9799667-03F7-4F07-3FC1-71212EA10E90}"/>
          </ac:grpSpMkLst>
        </pc:grpChg>
        <pc:grpChg chg="add mod">
          <ac:chgData name="Kulinich Bohdan" userId="48e65c9f34e137d0" providerId="LiveId" clId="{9EC74837-C82B-D047-9A7B-585242D3D98D}" dt="2023-07-13T19:01:09.418" v="4832" actId="164"/>
          <ac:grpSpMkLst>
            <pc:docMk/>
            <pc:sldMk cId="183824052" sldId="300"/>
            <ac:grpSpMk id="290" creationId="{92A06448-F9E0-A4BB-0764-8D5A48190841}"/>
          </ac:grpSpMkLst>
        </pc:grpChg>
        <pc:grpChg chg="add del mod">
          <ac:chgData name="Kulinich Bohdan" userId="48e65c9f34e137d0" providerId="LiveId" clId="{9EC74837-C82B-D047-9A7B-585242D3D98D}" dt="2023-07-14T07:27:11.389" v="5387" actId="165"/>
          <ac:grpSpMkLst>
            <pc:docMk/>
            <pc:sldMk cId="183824052" sldId="300"/>
            <ac:grpSpMk id="292" creationId="{00BAE1F0-70AE-DD97-04AB-AD02E08CE630}"/>
          </ac:grpSpMkLst>
        </pc:grpChg>
        <pc:grpChg chg="add mod">
          <ac:chgData name="Kulinich Bohdan" userId="48e65c9f34e137d0" providerId="LiveId" clId="{9EC74837-C82B-D047-9A7B-585242D3D98D}" dt="2023-07-13T19:03:10.884" v="4848" actId="164"/>
          <ac:grpSpMkLst>
            <pc:docMk/>
            <pc:sldMk cId="183824052" sldId="300"/>
            <ac:grpSpMk id="306" creationId="{CF9A0862-EA34-6842-A558-834AC234E6AC}"/>
          </ac:grpSpMkLst>
        </pc:grpChg>
        <pc:grpChg chg="add mod">
          <ac:chgData name="Kulinich Bohdan" userId="48e65c9f34e137d0" providerId="LiveId" clId="{9EC74837-C82B-D047-9A7B-585242D3D98D}" dt="2023-07-13T19:03:10.884" v="4848" actId="164"/>
          <ac:grpSpMkLst>
            <pc:docMk/>
            <pc:sldMk cId="183824052" sldId="300"/>
            <ac:grpSpMk id="314" creationId="{763EBDC7-1FAC-7E70-945E-E6E298EB8079}"/>
          </ac:grpSpMkLst>
        </pc:grpChg>
        <pc:grpChg chg="add mod">
          <ac:chgData name="Kulinich Bohdan" userId="48e65c9f34e137d0" providerId="LiveId" clId="{9EC74837-C82B-D047-9A7B-585242D3D98D}" dt="2023-07-14T07:27:31.678" v="5390" actId="164"/>
          <ac:grpSpMkLst>
            <pc:docMk/>
            <pc:sldMk cId="183824052" sldId="300"/>
            <ac:grpSpMk id="318" creationId="{3D500F9E-86A7-D636-6DB2-8388BC2D5347}"/>
          </ac:grpSpMkLst>
        </pc:grpChg>
        <pc:picChg chg="mod modVis">
          <ac:chgData name="Kulinich Bohdan" userId="48e65c9f34e137d0" providerId="LiveId" clId="{9EC74837-C82B-D047-9A7B-585242D3D98D}" dt="2023-07-14T07:27:35.367" v="5392" actId="14430"/>
          <ac:picMkLst>
            <pc:docMk/>
            <pc:sldMk cId="183824052" sldId="300"/>
            <ac:picMk id="151" creationId="{719B831F-A1C9-E1EF-7486-5328AD3480C2}"/>
          </ac:picMkLst>
        </pc:picChg>
        <pc:cxnChg chg="add mod topLvl">
          <ac:chgData name="Kulinich Bohdan" userId="48e65c9f34e137d0" providerId="LiveId" clId="{9EC74837-C82B-D047-9A7B-585242D3D98D}" dt="2023-07-14T07:27:31.678" v="5390" actId="164"/>
          <ac:cxnSpMkLst>
            <pc:docMk/>
            <pc:sldMk cId="183824052" sldId="300"/>
            <ac:cxnSpMk id="15" creationId="{C2EA6496-1690-3A29-3FCE-3DF600BE4A31}"/>
          </ac:cxnSpMkLst>
        </pc:cxnChg>
        <pc:cxnChg chg="add mod topLvl">
          <ac:chgData name="Kulinich Bohdan" userId="48e65c9f34e137d0" providerId="LiveId" clId="{9EC74837-C82B-D047-9A7B-585242D3D98D}" dt="2023-07-14T07:27:31.678" v="5390" actId="164"/>
          <ac:cxnSpMkLst>
            <pc:docMk/>
            <pc:sldMk cId="183824052" sldId="300"/>
            <ac:cxnSpMk id="17" creationId="{0C2344F2-48B6-3269-4C79-6D823F8F1A95}"/>
          </ac:cxnSpMkLst>
        </pc:cxnChg>
        <pc:cxnChg chg="add mod topLvl">
          <ac:chgData name="Kulinich Bohdan" userId="48e65c9f34e137d0" providerId="LiveId" clId="{9EC74837-C82B-D047-9A7B-585242D3D98D}" dt="2023-07-14T07:27:31.678" v="5390" actId="164"/>
          <ac:cxnSpMkLst>
            <pc:docMk/>
            <pc:sldMk cId="183824052" sldId="300"/>
            <ac:cxnSpMk id="21" creationId="{5280EA3C-BB05-D710-2D55-8C98AFCAD854}"/>
          </ac:cxnSpMkLst>
        </pc:cxnChg>
        <pc:cxnChg chg="add mod topLvl">
          <ac:chgData name="Kulinich Bohdan" userId="48e65c9f34e137d0" providerId="LiveId" clId="{9EC74837-C82B-D047-9A7B-585242D3D98D}" dt="2023-07-14T07:27:31.678" v="5390" actId="164"/>
          <ac:cxnSpMkLst>
            <pc:docMk/>
            <pc:sldMk cId="183824052" sldId="300"/>
            <ac:cxnSpMk id="22" creationId="{DDD6262B-3061-0081-2988-61314A810F6F}"/>
          </ac:cxnSpMkLst>
        </pc:cxnChg>
        <pc:cxnChg chg="add mod topLvl">
          <ac:chgData name="Kulinich Bohdan" userId="48e65c9f34e137d0" providerId="LiveId" clId="{9EC74837-C82B-D047-9A7B-585242D3D98D}" dt="2023-07-14T07:27:31.678" v="5390" actId="164"/>
          <ac:cxnSpMkLst>
            <pc:docMk/>
            <pc:sldMk cId="183824052" sldId="300"/>
            <ac:cxnSpMk id="23" creationId="{8AC1D013-5F84-E3DE-B4A7-1F543F699A98}"/>
          </ac:cxnSpMkLst>
        </pc:cxnChg>
        <pc:cxnChg chg="add mod topLvl">
          <ac:chgData name="Kulinich Bohdan" userId="48e65c9f34e137d0" providerId="LiveId" clId="{9EC74837-C82B-D047-9A7B-585242D3D98D}" dt="2023-07-14T07:27:31.678" v="5390" actId="164"/>
          <ac:cxnSpMkLst>
            <pc:docMk/>
            <pc:sldMk cId="183824052" sldId="300"/>
            <ac:cxnSpMk id="24" creationId="{4ABB3F41-3DEF-BF00-B364-3D8E454F756D}"/>
          </ac:cxnSpMkLst>
        </pc:cxnChg>
        <pc:cxnChg chg="add del mod">
          <ac:chgData name="Kulinich Bohdan" userId="48e65c9f34e137d0" providerId="LiveId" clId="{9EC74837-C82B-D047-9A7B-585242D3D98D}" dt="2023-07-13T16:39:41.864" v="4131" actId="478"/>
          <ac:cxnSpMkLst>
            <pc:docMk/>
            <pc:sldMk cId="183824052" sldId="300"/>
            <ac:cxnSpMk id="25" creationId="{890F0348-E47B-A0FA-5089-C159AAB5A18A}"/>
          </ac:cxnSpMkLst>
        </pc:cxnChg>
        <pc:cxnChg chg="add mod topLvl">
          <ac:chgData name="Kulinich Bohdan" userId="48e65c9f34e137d0" providerId="LiveId" clId="{9EC74837-C82B-D047-9A7B-585242D3D98D}" dt="2023-07-14T07:27:31.678" v="5390" actId="164"/>
          <ac:cxnSpMkLst>
            <pc:docMk/>
            <pc:sldMk cId="183824052" sldId="300"/>
            <ac:cxnSpMk id="34" creationId="{CC2FB391-5471-E902-9C53-17F3DCD639B7}"/>
          </ac:cxnSpMkLst>
        </pc:cxnChg>
        <pc:cxnChg chg="add mod topLvl">
          <ac:chgData name="Kulinich Bohdan" userId="48e65c9f34e137d0" providerId="LiveId" clId="{9EC74837-C82B-D047-9A7B-585242D3D98D}" dt="2023-07-14T07:27:31.678" v="5390" actId="164"/>
          <ac:cxnSpMkLst>
            <pc:docMk/>
            <pc:sldMk cId="183824052" sldId="300"/>
            <ac:cxnSpMk id="43" creationId="{14EF6612-8423-B564-0993-985AED40A812}"/>
          </ac:cxnSpMkLst>
        </pc:cxnChg>
        <pc:cxnChg chg="add mod topLvl">
          <ac:chgData name="Kulinich Bohdan" userId="48e65c9f34e137d0" providerId="LiveId" clId="{9EC74837-C82B-D047-9A7B-585242D3D98D}" dt="2023-07-14T07:27:31.678" v="5390" actId="164"/>
          <ac:cxnSpMkLst>
            <pc:docMk/>
            <pc:sldMk cId="183824052" sldId="300"/>
            <ac:cxnSpMk id="49" creationId="{7CBAC248-57F4-B769-018D-4D93D4877248}"/>
          </ac:cxnSpMkLst>
        </pc:cxnChg>
        <pc:cxnChg chg="add mod topLvl">
          <ac:chgData name="Kulinich Bohdan" userId="48e65c9f34e137d0" providerId="LiveId" clId="{9EC74837-C82B-D047-9A7B-585242D3D98D}" dt="2023-07-14T07:27:31.678" v="5390" actId="164"/>
          <ac:cxnSpMkLst>
            <pc:docMk/>
            <pc:sldMk cId="183824052" sldId="300"/>
            <ac:cxnSpMk id="52" creationId="{F14FF51E-CF61-2C9A-30FC-487A0F1BD9E9}"/>
          </ac:cxnSpMkLst>
        </pc:cxnChg>
        <pc:cxnChg chg="add mod topLvl">
          <ac:chgData name="Kulinich Bohdan" userId="48e65c9f34e137d0" providerId="LiveId" clId="{9EC74837-C82B-D047-9A7B-585242D3D98D}" dt="2023-07-14T07:27:31.678" v="5390" actId="164"/>
          <ac:cxnSpMkLst>
            <pc:docMk/>
            <pc:sldMk cId="183824052" sldId="300"/>
            <ac:cxnSpMk id="69" creationId="{BF993905-20D2-CDF1-CD66-2B8B5235E9FB}"/>
          </ac:cxnSpMkLst>
        </pc:cxnChg>
        <pc:cxnChg chg="add mod topLvl">
          <ac:chgData name="Kulinich Bohdan" userId="48e65c9f34e137d0" providerId="LiveId" clId="{9EC74837-C82B-D047-9A7B-585242D3D98D}" dt="2023-07-14T07:27:31.678" v="5390" actId="164"/>
          <ac:cxnSpMkLst>
            <pc:docMk/>
            <pc:sldMk cId="183824052" sldId="300"/>
            <ac:cxnSpMk id="73" creationId="{35480AC7-BA6D-2172-F05D-F1F614EACAF7}"/>
          </ac:cxnSpMkLst>
        </pc:cxnChg>
        <pc:cxnChg chg="add del mod">
          <ac:chgData name="Kulinich Bohdan" userId="48e65c9f34e137d0" providerId="LiveId" clId="{9EC74837-C82B-D047-9A7B-585242D3D98D}" dt="2023-07-13T17:53:54.972" v="4707" actId="164"/>
          <ac:cxnSpMkLst>
            <pc:docMk/>
            <pc:sldMk cId="183824052" sldId="300"/>
            <ac:cxnSpMk id="116" creationId="{48E40A83-3D84-7467-6147-89E7CEBBAF41}"/>
          </ac:cxnSpMkLst>
        </pc:cxnChg>
        <pc:cxnChg chg="add del mod">
          <ac:chgData name="Kulinich Bohdan" userId="48e65c9f34e137d0" providerId="LiveId" clId="{9EC74837-C82B-D047-9A7B-585242D3D98D}" dt="2023-07-13T17:53:54.972" v="4707" actId="164"/>
          <ac:cxnSpMkLst>
            <pc:docMk/>
            <pc:sldMk cId="183824052" sldId="300"/>
            <ac:cxnSpMk id="117" creationId="{BB233C7C-5A27-0013-0A68-CFD231D6B0CD}"/>
          </ac:cxnSpMkLst>
        </pc:cxnChg>
        <pc:cxnChg chg="add del mod">
          <ac:chgData name="Kulinich Bohdan" userId="48e65c9f34e137d0" providerId="LiveId" clId="{9EC74837-C82B-D047-9A7B-585242D3D98D}" dt="2023-07-13T17:53:54.972" v="4707" actId="164"/>
          <ac:cxnSpMkLst>
            <pc:docMk/>
            <pc:sldMk cId="183824052" sldId="300"/>
            <ac:cxnSpMk id="118" creationId="{5F3485C6-3A69-16AC-288A-07D8930F9F2D}"/>
          </ac:cxnSpMkLst>
        </pc:cxnChg>
        <pc:cxnChg chg="add del mod">
          <ac:chgData name="Kulinich Bohdan" userId="48e65c9f34e137d0" providerId="LiveId" clId="{9EC74837-C82B-D047-9A7B-585242D3D98D}" dt="2023-07-13T17:53:54.972" v="4707" actId="164"/>
          <ac:cxnSpMkLst>
            <pc:docMk/>
            <pc:sldMk cId="183824052" sldId="300"/>
            <ac:cxnSpMk id="119" creationId="{D23C3B34-46FB-954F-F3DC-EF1048D90F49}"/>
          </ac:cxnSpMkLst>
        </pc:cxnChg>
        <pc:cxnChg chg="add del mod">
          <ac:chgData name="Kulinich Bohdan" userId="48e65c9f34e137d0" providerId="LiveId" clId="{9EC74837-C82B-D047-9A7B-585242D3D98D}" dt="2023-07-13T17:05:52.578" v="4269" actId="478"/>
          <ac:cxnSpMkLst>
            <pc:docMk/>
            <pc:sldMk cId="183824052" sldId="300"/>
            <ac:cxnSpMk id="120" creationId="{A006A32D-8D02-BE6C-56DD-B3F306ED1002}"/>
          </ac:cxnSpMkLst>
        </pc:cxnChg>
        <pc:cxnChg chg="add del mod">
          <ac:chgData name="Kulinich Bohdan" userId="48e65c9f34e137d0" providerId="LiveId" clId="{9EC74837-C82B-D047-9A7B-585242D3D98D}" dt="2023-07-13T17:05:52.578" v="4269" actId="478"/>
          <ac:cxnSpMkLst>
            <pc:docMk/>
            <pc:sldMk cId="183824052" sldId="300"/>
            <ac:cxnSpMk id="121" creationId="{A08C1508-7884-7828-3481-0F1B8217A01D}"/>
          </ac:cxnSpMkLst>
        </pc:cxnChg>
        <pc:cxnChg chg="add del mod">
          <ac:chgData name="Kulinich Bohdan" userId="48e65c9f34e137d0" providerId="LiveId" clId="{9EC74837-C82B-D047-9A7B-585242D3D98D}" dt="2023-07-13T17:05:52.578" v="4269" actId="478"/>
          <ac:cxnSpMkLst>
            <pc:docMk/>
            <pc:sldMk cId="183824052" sldId="300"/>
            <ac:cxnSpMk id="123" creationId="{69697B65-9C8F-0717-F848-D4460E3750F6}"/>
          </ac:cxnSpMkLst>
        </pc:cxnChg>
        <pc:cxnChg chg="add del mod">
          <ac:chgData name="Kulinich Bohdan" userId="48e65c9f34e137d0" providerId="LiveId" clId="{9EC74837-C82B-D047-9A7B-585242D3D98D}" dt="2023-07-13T17:05:52.578" v="4269" actId="478"/>
          <ac:cxnSpMkLst>
            <pc:docMk/>
            <pc:sldMk cId="183824052" sldId="300"/>
            <ac:cxnSpMk id="124" creationId="{03EFDBA1-8808-EB70-DBAA-A6F9265F7D3A}"/>
          </ac:cxnSpMkLst>
        </pc:cxnChg>
        <pc:cxnChg chg="add del mod">
          <ac:chgData name="Kulinich Bohdan" userId="48e65c9f34e137d0" providerId="LiveId" clId="{9EC74837-C82B-D047-9A7B-585242D3D98D}" dt="2023-07-13T17:05:52.578" v="4269" actId="478"/>
          <ac:cxnSpMkLst>
            <pc:docMk/>
            <pc:sldMk cId="183824052" sldId="300"/>
            <ac:cxnSpMk id="126" creationId="{AABED789-0977-7D5C-A6D5-754AABACD669}"/>
          </ac:cxnSpMkLst>
        </pc:cxnChg>
        <pc:cxnChg chg="add del mod">
          <ac:chgData name="Kulinich Bohdan" userId="48e65c9f34e137d0" providerId="LiveId" clId="{9EC74837-C82B-D047-9A7B-585242D3D98D}" dt="2023-07-13T17:05:52.578" v="4269" actId="478"/>
          <ac:cxnSpMkLst>
            <pc:docMk/>
            <pc:sldMk cId="183824052" sldId="300"/>
            <ac:cxnSpMk id="127" creationId="{FAC40E66-8EEA-21C8-59EF-3BFD77EACA45}"/>
          </ac:cxnSpMkLst>
        </pc:cxnChg>
        <pc:cxnChg chg="add del mod">
          <ac:chgData name="Kulinich Bohdan" userId="48e65c9f34e137d0" providerId="LiveId" clId="{9EC74837-C82B-D047-9A7B-585242D3D98D}" dt="2023-07-13T17:05:52.578" v="4269" actId="478"/>
          <ac:cxnSpMkLst>
            <pc:docMk/>
            <pc:sldMk cId="183824052" sldId="300"/>
            <ac:cxnSpMk id="134" creationId="{ECA53B35-1068-8808-292A-12B05824D312}"/>
          </ac:cxnSpMkLst>
        </pc:cxnChg>
        <pc:cxnChg chg="add del mod">
          <ac:chgData name="Kulinich Bohdan" userId="48e65c9f34e137d0" providerId="LiveId" clId="{9EC74837-C82B-D047-9A7B-585242D3D98D}" dt="2023-07-13T17:05:54.050" v="4270" actId="478"/>
          <ac:cxnSpMkLst>
            <pc:docMk/>
            <pc:sldMk cId="183824052" sldId="300"/>
            <ac:cxnSpMk id="135" creationId="{4DF06187-D447-9E43-7BF0-5E9635791AC6}"/>
          </ac:cxnSpMkLst>
        </pc:cxnChg>
        <pc:cxnChg chg="add mod">
          <ac:chgData name="Kulinich Bohdan" userId="48e65c9f34e137d0" providerId="LiveId" clId="{9EC74837-C82B-D047-9A7B-585242D3D98D}" dt="2023-07-13T17:53:54.972" v="4707" actId="164"/>
          <ac:cxnSpMkLst>
            <pc:docMk/>
            <pc:sldMk cId="183824052" sldId="300"/>
            <ac:cxnSpMk id="144" creationId="{83CEF38F-25B5-B216-3FEC-9556FB21CD55}"/>
          </ac:cxnSpMkLst>
        </pc:cxnChg>
        <pc:cxnChg chg="add mod">
          <ac:chgData name="Kulinich Bohdan" userId="48e65c9f34e137d0" providerId="LiveId" clId="{9EC74837-C82B-D047-9A7B-585242D3D98D}" dt="2023-07-13T17:53:54.972" v="4707" actId="164"/>
          <ac:cxnSpMkLst>
            <pc:docMk/>
            <pc:sldMk cId="183824052" sldId="300"/>
            <ac:cxnSpMk id="145" creationId="{BF85D2DF-8BA3-A468-3297-E146197D42B8}"/>
          </ac:cxnSpMkLst>
        </pc:cxnChg>
        <pc:cxnChg chg="add mod">
          <ac:chgData name="Kulinich Bohdan" userId="48e65c9f34e137d0" providerId="LiveId" clId="{9EC74837-C82B-D047-9A7B-585242D3D98D}" dt="2023-07-13T17:53:54.972" v="4707" actId="164"/>
          <ac:cxnSpMkLst>
            <pc:docMk/>
            <pc:sldMk cId="183824052" sldId="300"/>
            <ac:cxnSpMk id="146" creationId="{0D1CD581-2072-7154-EC3C-9884A89B6A95}"/>
          </ac:cxnSpMkLst>
        </pc:cxnChg>
        <pc:cxnChg chg="add mod">
          <ac:chgData name="Kulinich Bohdan" userId="48e65c9f34e137d0" providerId="LiveId" clId="{9EC74837-C82B-D047-9A7B-585242D3D98D}" dt="2023-07-13T17:53:54.972" v="4707" actId="164"/>
          <ac:cxnSpMkLst>
            <pc:docMk/>
            <pc:sldMk cId="183824052" sldId="300"/>
            <ac:cxnSpMk id="147" creationId="{A0AD792B-252A-5AC5-E9D3-01BDC1412F13}"/>
          </ac:cxnSpMkLst>
        </pc:cxnChg>
        <pc:cxnChg chg="add del mod">
          <ac:chgData name="Kulinich Bohdan" userId="48e65c9f34e137d0" providerId="LiveId" clId="{9EC74837-C82B-D047-9A7B-585242D3D98D}" dt="2023-07-13T17:10:46.072" v="4356" actId="478"/>
          <ac:cxnSpMkLst>
            <pc:docMk/>
            <pc:sldMk cId="183824052" sldId="300"/>
            <ac:cxnSpMk id="164" creationId="{ADF67F2A-7E90-AF5B-750B-ACD2BA842261}"/>
          </ac:cxnSpMkLst>
        </pc:cxnChg>
        <pc:cxnChg chg="add del mod">
          <ac:chgData name="Kulinich Bohdan" userId="48e65c9f34e137d0" providerId="LiveId" clId="{9EC74837-C82B-D047-9A7B-585242D3D98D}" dt="2023-07-13T17:09:11.388" v="4313" actId="478"/>
          <ac:cxnSpMkLst>
            <pc:docMk/>
            <pc:sldMk cId="183824052" sldId="300"/>
            <ac:cxnSpMk id="166" creationId="{0069C338-1952-27B2-3E15-A20DD8FB83E4}"/>
          </ac:cxnSpMkLst>
        </pc:cxnChg>
        <pc:cxnChg chg="add mod">
          <ac:chgData name="Kulinich Bohdan" userId="48e65c9f34e137d0" providerId="LiveId" clId="{9EC74837-C82B-D047-9A7B-585242D3D98D}" dt="2023-07-13T18:03:54.423" v="4757" actId="14100"/>
          <ac:cxnSpMkLst>
            <pc:docMk/>
            <pc:sldMk cId="183824052" sldId="300"/>
            <ac:cxnSpMk id="169" creationId="{B5ADB4E3-D9C6-A1E6-042A-0316A18B5BE6}"/>
          </ac:cxnSpMkLst>
        </pc:cxnChg>
        <pc:cxnChg chg="add mod">
          <ac:chgData name="Kulinich Bohdan" userId="48e65c9f34e137d0" providerId="LiveId" clId="{9EC74837-C82B-D047-9A7B-585242D3D98D}" dt="2023-07-13T17:53:54.972" v="4707" actId="164"/>
          <ac:cxnSpMkLst>
            <pc:docMk/>
            <pc:sldMk cId="183824052" sldId="300"/>
            <ac:cxnSpMk id="170" creationId="{C1796C9F-C4AF-6CB1-DFE7-7284F48B920C}"/>
          </ac:cxnSpMkLst>
        </pc:cxnChg>
        <pc:cxnChg chg="add mod">
          <ac:chgData name="Kulinich Bohdan" userId="48e65c9f34e137d0" providerId="LiveId" clId="{9EC74837-C82B-D047-9A7B-585242D3D98D}" dt="2023-07-13T17:53:54.972" v="4707" actId="164"/>
          <ac:cxnSpMkLst>
            <pc:docMk/>
            <pc:sldMk cId="183824052" sldId="300"/>
            <ac:cxnSpMk id="173" creationId="{F03C0735-6FB8-8F9E-FF37-D12C02A9E4D9}"/>
          </ac:cxnSpMkLst>
        </pc:cxnChg>
        <pc:cxnChg chg="add mod">
          <ac:chgData name="Kulinich Bohdan" userId="48e65c9f34e137d0" providerId="LiveId" clId="{9EC74837-C82B-D047-9A7B-585242D3D98D}" dt="2023-07-13T17:53:54.972" v="4707" actId="164"/>
          <ac:cxnSpMkLst>
            <pc:docMk/>
            <pc:sldMk cId="183824052" sldId="300"/>
            <ac:cxnSpMk id="177" creationId="{DAAD8415-A594-34C1-BC94-67B968793F91}"/>
          </ac:cxnSpMkLst>
        </pc:cxnChg>
        <pc:cxnChg chg="add mod">
          <ac:chgData name="Kulinich Bohdan" userId="48e65c9f34e137d0" providerId="LiveId" clId="{9EC74837-C82B-D047-9A7B-585242D3D98D}" dt="2023-07-13T18:03:45.512" v="4754" actId="14100"/>
          <ac:cxnSpMkLst>
            <pc:docMk/>
            <pc:sldMk cId="183824052" sldId="300"/>
            <ac:cxnSpMk id="185" creationId="{898C5A66-DD92-4EA0-A6FF-65845E01383E}"/>
          </ac:cxnSpMkLst>
        </pc:cxnChg>
        <pc:cxnChg chg="add del mod">
          <ac:chgData name="Kulinich Bohdan" userId="48e65c9f34e137d0" providerId="LiveId" clId="{9EC74837-C82B-D047-9A7B-585242D3D98D}" dt="2023-07-13T17:11:37.816" v="4377" actId="478"/>
          <ac:cxnSpMkLst>
            <pc:docMk/>
            <pc:sldMk cId="183824052" sldId="300"/>
            <ac:cxnSpMk id="186" creationId="{5FEBCB2D-3079-E8F6-27C5-5D1F0B49DCAF}"/>
          </ac:cxnSpMkLst>
        </pc:cxnChg>
        <pc:cxnChg chg="add del mod">
          <ac:chgData name="Kulinich Bohdan" userId="48e65c9f34e137d0" providerId="LiveId" clId="{9EC74837-C82B-D047-9A7B-585242D3D98D}" dt="2023-07-13T17:11:48.468" v="4383" actId="478"/>
          <ac:cxnSpMkLst>
            <pc:docMk/>
            <pc:sldMk cId="183824052" sldId="300"/>
            <ac:cxnSpMk id="192" creationId="{F06B3CE4-10E4-5E9F-B478-6D7728A83D8E}"/>
          </ac:cxnSpMkLst>
        </pc:cxnChg>
        <pc:cxnChg chg="add mod">
          <ac:chgData name="Kulinich Bohdan" userId="48e65c9f34e137d0" providerId="LiveId" clId="{9EC74837-C82B-D047-9A7B-585242D3D98D}" dt="2023-07-13T17:53:54.972" v="4707" actId="164"/>
          <ac:cxnSpMkLst>
            <pc:docMk/>
            <pc:sldMk cId="183824052" sldId="300"/>
            <ac:cxnSpMk id="193" creationId="{706C6DFA-EA01-A65D-FEC9-7642BEA5C9AF}"/>
          </ac:cxnSpMkLst>
        </pc:cxnChg>
        <pc:cxnChg chg="add del mod">
          <ac:chgData name="Kulinich Bohdan" userId="48e65c9f34e137d0" providerId="LiveId" clId="{9EC74837-C82B-D047-9A7B-585242D3D98D}" dt="2023-07-13T17:11:53.581" v="4385" actId="478"/>
          <ac:cxnSpMkLst>
            <pc:docMk/>
            <pc:sldMk cId="183824052" sldId="300"/>
            <ac:cxnSpMk id="195" creationId="{A01C065C-AF65-BFDE-BAF8-1663F96B8533}"/>
          </ac:cxnSpMkLst>
        </pc:cxnChg>
        <pc:cxnChg chg="add del mod">
          <ac:chgData name="Kulinich Bohdan" userId="48e65c9f34e137d0" providerId="LiveId" clId="{9EC74837-C82B-D047-9A7B-585242D3D98D}" dt="2023-07-13T17:12:01.274" v="4388" actId="478"/>
          <ac:cxnSpMkLst>
            <pc:docMk/>
            <pc:sldMk cId="183824052" sldId="300"/>
            <ac:cxnSpMk id="198" creationId="{F3B14BB2-5764-5803-914D-4B6FB7989997}"/>
          </ac:cxnSpMkLst>
        </pc:cxnChg>
        <pc:cxnChg chg="add mod">
          <ac:chgData name="Kulinich Bohdan" userId="48e65c9f34e137d0" providerId="LiveId" clId="{9EC74837-C82B-D047-9A7B-585242D3D98D}" dt="2023-07-13T17:53:54.972" v="4707" actId="164"/>
          <ac:cxnSpMkLst>
            <pc:docMk/>
            <pc:sldMk cId="183824052" sldId="300"/>
            <ac:cxnSpMk id="200" creationId="{C9320ED8-2F9B-B552-AABA-B6A9ED2AAB92}"/>
          </ac:cxnSpMkLst>
        </pc:cxnChg>
        <pc:cxnChg chg="add mod">
          <ac:chgData name="Kulinich Bohdan" userId="48e65c9f34e137d0" providerId="LiveId" clId="{9EC74837-C82B-D047-9A7B-585242D3D98D}" dt="2023-07-13T17:53:54.972" v="4707" actId="164"/>
          <ac:cxnSpMkLst>
            <pc:docMk/>
            <pc:sldMk cId="183824052" sldId="300"/>
            <ac:cxnSpMk id="201" creationId="{639A725E-527F-9489-CA36-3736D36B4EBE}"/>
          </ac:cxnSpMkLst>
        </pc:cxnChg>
        <pc:cxnChg chg="add mod">
          <ac:chgData name="Kulinich Bohdan" userId="48e65c9f34e137d0" providerId="LiveId" clId="{9EC74837-C82B-D047-9A7B-585242D3D98D}" dt="2023-07-13T17:53:54.972" v="4707" actId="164"/>
          <ac:cxnSpMkLst>
            <pc:docMk/>
            <pc:sldMk cId="183824052" sldId="300"/>
            <ac:cxnSpMk id="202" creationId="{FD5AFC39-A907-F5EE-08AB-766C448D44E6}"/>
          </ac:cxnSpMkLst>
        </pc:cxnChg>
        <pc:cxnChg chg="add mod">
          <ac:chgData name="Kulinich Bohdan" userId="48e65c9f34e137d0" providerId="LiveId" clId="{9EC74837-C82B-D047-9A7B-585242D3D98D}" dt="2023-07-13T17:53:54.972" v="4707" actId="164"/>
          <ac:cxnSpMkLst>
            <pc:docMk/>
            <pc:sldMk cId="183824052" sldId="300"/>
            <ac:cxnSpMk id="206" creationId="{C3859007-4C1B-1B24-8597-53623911BCC1}"/>
          </ac:cxnSpMkLst>
        </pc:cxnChg>
        <pc:cxnChg chg="add mod">
          <ac:chgData name="Kulinich Bohdan" userId="48e65c9f34e137d0" providerId="LiveId" clId="{9EC74837-C82B-D047-9A7B-585242D3D98D}" dt="2023-07-13T17:53:54.972" v="4707" actId="164"/>
          <ac:cxnSpMkLst>
            <pc:docMk/>
            <pc:sldMk cId="183824052" sldId="300"/>
            <ac:cxnSpMk id="220" creationId="{32980B35-8B33-1894-4D2F-9EF543B61ED1}"/>
          </ac:cxnSpMkLst>
        </pc:cxnChg>
        <pc:cxnChg chg="add del mod">
          <ac:chgData name="Kulinich Bohdan" userId="48e65c9f34e137d0" providerId="LiveId" clId="{9EC74837-C82B-D047-9A7B-585242D3D98D}" dt="2023-07-13T17:23:35.448" v="4457" actId="478"/>
          <ac:cxnSpMkLst>
            <pc:docMk/>
            <pc:sldMk cId="183824052" sldId="300"/>
            <ac:cxnSpMk id="250" creationId="{F00145D8-38B5-AE98-6BD6-869D9F587C81}"/>
          </ac:cxnSpMkLst>
        </pc:cxnChg>
        <pc:cxnChg chg="add del mod">
          <ac:chgData name="Kulinich Bohdan" userId="48e65c9f34e137d0" providerId="LiveId" clId="{9EC74837-C82B-D047-9A7B-585242D3D98D}" dt="2023-07-13T17:23:22.574" v="4452" actId="478"/>
          <ac:cxnSpMkLst>
            <pc:docMk/>
            <pc:sldMk cId="183824052" sldId="300"/>
            <ac:cxnSpMk id="257" creationId="{2C449D76-69CA-A13E-B157-6F7B379E6C21}"/>
          </ac:cxnSpMkLst>
        </pc:cxnChg>
        <pc:cxnChg chg="add del mod">
          <ac:chgData name="Kulinich Bohdan" userId="48e65c9f34e137d0" providerId="LiveId" clId="{9EC74837-C82B-D047-9A7B-585242D3D98D}" dt="2023-07-13T17:23:21.657" v="4451" actId="478"/>
          <ac:cxnSpMkLst>
            <pc:docMk/>
            <pc:sldMk cId="183824052" sldId="300"/>
            <ac:cxnSpMk id="262" creationId="{B3012584-CB41-D977-4AA5-8282178DE79A}"/>
          </ac:cxnSpMkLst>
        </pc:cxnChg>
        <pc:cxnChg chg="add del mod">
          <ac:chgData name="Kulinich Bohdan" userId="48e65c9f34e137d0" providerId="LiveId" clId="{9EC74837-C82B-D047-9A7B-585242D3D98D}" dt="2023-07-13T17:23:23.318" v="4453" actId="478"/>
          <ac:cxnSpMkLst>
            <pc:docMk/>
            <pc:sldMk cId="183824052" sldId="300"/>
            <ac:cxnSpMk id="265" creationId="{418217D3-D0BB-3FEA-6BD4-2898AB266F69}"/>
          </ac:cxnSpMkLst>
        </pc:cxnChg>
        <pc:cxnChg chg="add del mod">
          <ac:chgData name="Kulinich Bohdan" userId="48e65c9f34e137d0" providerId="LiveId" clId="{9EC74837-C82B-D047-9A7B-585242D3D98D}" dt="2023-07-13T17:23:24.144" v="4454" actId="478"/>
          <ac:cxnSpMkLst>
            <pc:docMk/>
            <pc:sldMk cId="183824052" sldId="300"/>
            <ac:cxnSpMk id="270" creationId="{CBC9CD93-90D9-E226-65F8-60338FAD818A}"/>
          </ac:cxnSpMkLst>
        </pc:cxnChg>
        <pc:cxnChg chg="add mod">
          <ac:chgData name="Kulinich Bohdan" userId="48e65c9f34e137d0" providerId="LiveId" clId="{9EC74837-C82B-D047-9A7B-585242D3D98D}" dt="2023-07-13T17:53:54.972" v="4707" actId="164"/>
          <ac:cxnSpMkLst>
            <pc:docMk/>
            <pc:sldMk cId="183824052" sldId="300"/>
            <ac:cxnSpMk id="272" creationId="{9601B5B9-BFEA-0B84-1FD6-5186B41DB7F3}"/>
          </ac:cxnSpMkLst>
        </pc:cxnChg>
        <pc:cxnChg chg="add mod">
          <ac:chgData name="Kulinich Bohdan" userId="48e65c9f34e137d0" providerId="LiveId" clId="{9EC74837-C82B-D047-9A7B-585242D3D98D}" dt="2023-07-13T17:53:54.972" v="4707" actId="164"/>
          <ac:cxnSpMkLst>
            <pc:docMk/>
            <pc:sldMk cId="183824052" sldId="300"/>
            <ac:cxnSpMk id="273" creationId="{32687E8F-C7B8-AC3E-197B-1D78F6749636}"/>
          </ac:cxnSpMkLst>
        </pc:cxnChg>
        <pc:cxnChg chg="add mod">
          <ac:chgData name="Kulinich Bohdan" userId="48e65c9f34e137d0" providerId="LiveId" clId="{9EC74837-C82B-D047-9A7B-585242D3D98D}" dt="2023-07-13T17:53:54.972" v="4707" actId="164"/>
          <ac:cxnSpMkLst>
            <pc:docMk/>
            <pc:sldMk cId="183824052" sldId="300"/>
            <ac:cxnSpMk id="274" creationId="{B269F8D8-56CE-2D80-A567-1B120CE63A8F}"/>
          </ac:cxnSpMkLst>
        </pc:cxnChg>
        <pc:cxnChg chg="add mod">
          <ac:chgData name="Kulinich Bohdan" userId="48e65c9f34e137d0" providerId="LiveId" clId="{9EC74837-C82B-D047-9A7B-585242D3D98D}" dt="2023-07-13T17:53:54.972" v="4707" actId="164"/>
          <ac:cxnSpMkLst>
            <pc:docMk/>
            <pc:sldMk cId="183824052" sldId="300"/>
            <ac:cxnSpMk id="275" creationId="{665EE1DC-A3C1-D1E2-3111-8B946EEC4250}"/>
          </ac:cxnSpMkLst>
        </pc:cxnChg>
        <pc:cxnChg chg="add mod">
          <ac:chgData name="Kulinich Bohdan" userId="48e65c9f34e137d0" providerId="LiveId" clId="{9EC74837-C82B-D047-9A7B-585242D3D98D}" dt="2023-07-13T19:02:55.043" v="4845" actId="14100"/>
          <ac:cxnSpMkLst>
            <pc:docMk/>
            <pc:sldMk cId="183824052" sldId="300"/>
            <ac:cxnSpMk id="277" creationId="{23726E7F-6AB9-3E76-590C-C3F1F0388CC9}"/>
          </ac:cxnSpMkLst>
        </pc:cxnChg>
        <pc:cxnChg chg="add mod">
          <ac:chgData name="Kulinich Bohdan" userId="48e65c9f34e137d0" providerId="LiveId" clId="{9EC74837-C82B-D047-9A7B-585242D3D98D}" dt="2023-07-13T19:03:30.014" v="4850" actId="14100"/>
          <ac:cxnSpMkLst>
            <pc:docMk/>
            <pc:sldMk cId="183824052" sldId="300"/>
            <ac:cxnSpMk id="307" creationId="{4A54C9B7-A53F-4C6F-2534-244DA99C9B68}"/>
          </ac:cxnSpMkLst>
        </pc:cxnChg>
        <pc:cxnChg chg="add mod">
          <ac:chgData name="Kulinich Bohdan" userId="48e65c9f34e137d0" providerId="LiveId" clId="{9EC74837-C82B-D047-9A7B-585242D3D98D}" dt="2023-07-13T19:03:47.721" v="4852" actId="14100"/>
          <ac:cxnSpMkLst>
            <pc:docMk/>
            <pc:sldMk cId="183824052" sldId="300"/>
            <ac:cxnSpMk id="310" creationId="{C2080652-05C1-CEBE-E121-249F7EA5F80E}"/>
          </ac:cxnSpMkLst>
        </pc:cxnChg>
      </pc:sldChg>
    </pc:docChg>
  </pc:docChgLst>
  <pc:docChgLst>
    <pc:chgData name="Kulinich Bohdan" userId="48e65c9f34e137d0" providerId="LiveId" clId="{EEEF41EA-8C1B-CC4C-99F9-A9BEB1E7A23C}"/>
    <pc:docChg chg="undo redo custSel modSld">
      <pc:chgData name="Kulinich Bohdan" userId="48e65c9f34e137d0" providerId="LiveId" clId="{EEEF41EA-8C1B-CC4C-99F9-A9BEB1E7A23C}" dt="2023-05-23T13:54:15.252" v="492"/>
      <pc:docMkLst>
        <pc:docMk/>
      </pc:docMkLst>
      <pc:sldChg chg="addSp delSp modSp mod">
        <pc:chgData name="Kulinich Bohdan" userId="48e65c9f34e137d0" providerId="LiveId" clId="{EEEF41EA-8C1B-CC4C-99F9-A9BEB1E7A23C}" dt="2023-05-23T13:38:40.371" v="305" actId="167"/>
        <pc:sldMkLst>
          <pc:docMk/>
          <pc:sldMk cId="2801676828" sldId="275"/>
        </pc:sldMkLst>
        <pc:spChg chg="mod">
          <ac:chgData name="Kulinich Bohdan" userId="48e65c9f34e137d0" providerId="LiveId" clId="{EEEF41EA-8C1B-CC4C-99F9-A9BEB1E7A23C}" dt="2023-05-23T13:27:37.093" v="253"/>
          <ac:spMkLst>
            <pc:docMk/>
            <pc:sldMk cId="2801676828" sldId="275"/>
            <ac:spMk id="26" creationId="{FCD77ABC-0A05-F63A-3A47-FA43A19A1C33}"/>
          </ac:spMkLst>
        </pc:spChg>
        <pc:spChg chg="mod">
          <ac:chgData name="Kulinich Bohdan" userId="48e65c9f34e137d0" providerId="LiveId" clId="{EEEF41EA-8C1B-CC4C-99F9-A9BEB1E7A23C}" dt="2023-05-23T13:27:37.093" v="253"/>
          <ac:spMkLst>
            <pc:docMk/>
            <pc:sldMk cId="2801676828" sldId="275"/>
            <ac:spMk id="43" creationId="{9C6574D2-3E60-9D04-710F-C6B200716A1D}"/>
          </ac:spMkLst>
        </pc:spChg>
        <pc:spChg chg="mod">
          <ac:chgData name="Kulinich Bohdan" userId="48e65c9f34e137d0" providerId="LiveId" clId="{EEEF41EA-8C1B-CC4C-99F9-A9BEB1E7A23C}" dt="2023-05-23T13:27:37.093" v="253"/>
          <ac:spMkLst>
            <pc:docMk/>
            <pc:sldMk cId="2801676828" sldId="275"/>
            <ac:spMk id="46" creationId="{48A04046-9CE3-FA8A-4ED9-1F6E514F53C1}"/>
          </ac:spMkLst>
        </pc:spChg>
        <pc:spChg chg="mod">
          <ac:chgData name="Kulinich Bohdan" userId="48e65c9f34e137d0" providerId="LiveId" clId="{EEEF41EA-8C1B-CC4C-99F9-A9BEB1E7A23C}" dt="2023-05-23T13:27:37.093" v="253"/>
          <ac:spMkLst>
            <pc:docMk/>
            <pc:sldMk cId="2801676828" sldId="275"/>
            <ac:spMk id="49" creationId="{AB5CCA43-F448-36BC-5784-EE040E54F1CD}"/>
          </ac:spMkLst>
        </pc:spChg>
        <pc:spChg chg="mod">
          <ac:chgData name="Kulinich Bohdan" userId="48e65c9f34e137d0" providerId="LiveId" clId="{EEEF41EA-8C1B-CC4C-99F9-A9BEB1E7A23C}" dt="2023-05-23T13:27:37.093" v="253"/>
          <ac:spMkLst>
            <pc:docMk/>
            <pc:sldMk cId="2801676828" sldId="275"/>
            <ac:spMk id="52" creationId="{B5FCB8ED-FF13-31E7-0002-9FD2E5BE69AB}"/>
          </ac:spMkLst>
        </pc:spChg>
        <pc:spChg chg="mod">
          <ac:chgData name="Kulinich Bohdan" userId="48e65c9f34e137d0" providerId="LiveId" clId="{EEEF41EA-8C1B-CC4C-99F9-A9BEB1E7A23C}" dt="2023-05-23T13:27:37.093" v="253"/>
          <ac:spMkLst>
            <pc:docMk/>
            <pc:sldMk cId="2801676828" sldId="275"/>
            <ac:spMk id="55" creationId="{858ED404-CB01-17A0-9BEB-B5B0979429E5}"/>
          </ac:spMkLst>
        </pc:spChg>
        <pc:spChg chg="mod">
          <ac:chgData name="Kulinich Bohdan" userId="48e65c9f34e137d0" providerId="LiveId" clId="{EEEF41EA-8C1B-CC4C-99F9-A9BEB1E7A23C}" dt="2023-05-23T13:27:37.093" v="253"/>
          <ac:spMkLst>
            <pc:docMk/>
            <pc:sldMk cId="2801676828" sldId="275"/>
            <ac:spMk id="58" creationId="{A034ED2F-09EA-80DE-8EBB-B73C69E31A89}"/>
          </ac:spMkLst>
        </pc:spChg>
        <pc:spChg chg="mod">
          <ac:chgData name="Kulinich Bohdan" userId="48e65c9f34e137d0" providerId="LiveId" clId="{EEEF41EA-8C1B-CC4C-99F9-A9BEB1E7A23C}" dt="2023-05-23T13:28:54.014" v="273"/>
          <ac:spMkLst>
            <pc:docMk/>
            <pc:sldMk cId="2801676828" sldId="275"/>
            <ac:spMk id="68" creationId="{15A39CE1-51C3-D237-DE22-92F7C13AFCBE}"/>
          </ac:spMkLst>
        </pc:spChg>
        <pc:grpChg chg="add mod">
          <ac:chgData name="Kulinich Bohdan" userId="48e65c9f34e137d0" providerId="LiveId" clId="{EEEF41EA-8C1B-CC4C-99F9-A9BEB1E7A23C}" dt="2023-05-23T13:38:40.371" v="305" actId="167"/>
          <ac:grpSpMkLst>
            <pc:docMk/>
            <pc:sldMk cId="2801676828" sldId="275"/>
            <ac:grpSpMk id="3" creationId="{73ED4244-1D41-81FF-E79D-E26E1860DF53}"/>
          </ac:grpSpMkLst>
        </pc:grpChg>
        <pc:grpChg chg="del">
          <ac:chgData name="Kulinich Bohdan" userId="48e65c9f34e137d0" providerId="LiveId" clId="{EEEF41EA-8C1B-CC4C-99F9-A9BEB1E7A23C}" dt="2023-05-23T13:24:08.361" v="215" actId="478"/>
          <ac:grpSpMkLst>
            <pc:docMk/>
            <pc:sldMk cId="2801676828" sldId="275"/>
            <ac:grpSpMk id="5" creationId="{8BD88B37-71DB-01E8-B50F-76DFAC32D214}"/>
          </ac:grpSpMkLst>
        </pc:grpChg>
        <pc:grpChg chg="del">
          <ac:chgData name="Kulinich Bohdan" userId="48e65c9f34e137d0" providerId="LiveId" clId="{EEEF41EA-8C1B-CC4C-99F9-A9BEB1E7A23C}" dt="2023-05-23T13:24:08.361" v="215" actId="478"/>
          <ac:grpSpMkLst>
            <pc:docMk/>
            <pc:sldMk cId="2801676828" sldId="275"/>
            <ac:grpSpMk id="8" creationId="{900836C2-4AF0-A449-3B84-93CB50811672}"/>
          </ac:grpSpMkLst>
        </pc:grpChg>
        <pc:grpChg chg="del">
          <ac:chgData name="Kulinich Bohdan" userId="48e65c9f34e137d0" providerId="LiveId" clId="{EEEF41EA-8C1B-CC4C-99F9-A9BEB1E7A23C}" dt="2023-05-23T13:24:08.361" v="215" actId="478"/>
          <ac:grpSpMkLst>
            <pc:docMk/>
            <pc:sldMk cId="2801676828" sldId="275"/>
            <ac:grpSpMk id="11" creationId="{541E3AFD-03BD-E78C-B4C9-03FF4EDDA7A0}"/>
          </ac:grpSpMkLst>
        </pc:grpChg>
        <pc:grpChg chg="del">
          <ac:chgData name="Kulinich Bohdan" userId="48e65c9f34e137d0" providerId="LiveId" clId="{EEEF41EA-8C1B-CC4C-99F9-A9BEB1E7A23C}" dt="2023-05-23T13:24:08.361" v="215" actId="478"/>
          <ac:grpSpMkLst>
            <pc:docMk/>
            <pc:sldMk cId="2801676828" sldId="275"/>
            <ac:grpSpMk id="14" creationId="{4C0D37FE-0E3D-8BED-7E05-20AE32FDD390}"/>
          </ac:grpSpMkLst>
        </pc:grpChg>
        <pc:grpChg chg="del">
          <ac:chgData name="Kulinich Bohdan" userId="48e65c9f34e137d0" providerId="LiveId" clId="{EEEF41EA-8C1B-CC4C-99F9-A9BEB1E7A23C}" dt="2023-05-23T13:24:08.361" v="215" actId="478"/>
          <ac:grpSpMkLst>
            <pc:docMk/>
            <pc:sldMk cId="2801676828" sldId="275"/>
            <ac:grpSpMk id="17" creationId="{342A956D-FB08-D352-10AD-BD315E076FBD}"/>
          </ac:grpSpMkLst>
        </pc:grpChg>
        <pc:grpChg chg="del">
          <ac:chgData name="Kulinich Bohdan" userId="48e65c9f34e137d0" providerId="LiveId" clId="{EEEF41EA-8C1B-CC4C-99F9-A9BEB1E7A23C}" dt="2023-05-23T13:24:08.361" v="215" actId="478"/>
          <ac:grpSpMkLst>
            <pc:docMk/>
            <pc:sldMk cId="2801676828" sldId="275"/>
            <ac:grpSpMk id="20" creationId="{C5BCCE81-4AAA-895E-9BD4-E4BE89C6F581}"/>
          </ac:grpSpMkLst>
        </pc:grpChg>
        <pc:grpChg chg="del">
          <ac:chgData name="Kulinich Bohdan" userId="48e65c9f34e137d0" providerId="LiveId" clId="{EEEF41EA-8C1B-CC4C-99F9-A9BEB1E7A23C}" dt="2023-05-23T13:24:09.391" v="216" actId="478"/>
          <ac:grpSpMkLst>
            <pc:docMk/>
            <pc:sldMk cId="2801676828" sldId="275"/>
            <ac:grpSpMk id="23" creationId="{0013B202-3F9C-056D-ED3F-66C6A87864FD}"/>
          </ac:grpSpMkLst>
        </pc:grpChg>
        <pc:grpChg chg="add mod">
          <ac:chgData name="Kulinich Bohdan" userId="48e65c9f34e137d0" providerId="LiveId" clId="{EEEF41EA-8C1B-CC4C-99F9-A9BEB1E7A23C}" dt="2023-05-23T13:38:40.371" v="305" actId="167"/>
          <ac:grpSpMkLst>
            <pc:docMk/>
            <pc:sldMk cId="2801676828" sldId="275"/>
            <ac:grpSpMk id="42" creationId="{01918200-AA6E-011D-D4A1-8070B453CA79}"/>
          </ac:grpSpMkLst>
        </pc:grpChg>
        <pc:grpChg chg="add mod">
          <ac:chgData name="Kulinich Bohdan" userId="48e65c9f34e137d0" providerId="LiveId" clId="{EEEF41EA-8C1B-CC4C-99F9-A9BEB1E7A23C}" dt="2023-05-23T13:38:40.371" v="305" actId="167"/>
          <ac:grpSpMkLst>
            <pc:docMk/>
            <pc:sldMk cId="2801676828" sldId="275"/>
            <ac:grpSpMk id="45" creationId="{B007EDB2-FEC3-5EC4-06A0-1A4D7191F691}"/>
          </ac:grpSpMkLst>
        </pc:grpChg>
        <pc:grpChg chg="add mod">
          <ac:chgData name="Kulinich Bohdan" userId="48e65c9f34e137d0" providerId="LiveId" clId="{EEEF41EA-8C1B-CC4C-99F9-A9BEB1E7A23C}" dt="2023-05-23T13:38:40.371" v="305" actId="167"/>
          <ac:grpSpMkLst>
            <pc:docMk/>
            <pc:sldMk cId="2801676828" sldId="275"/>
            <ac:grpSpMk id="48" creationId="{97671C2E-3E76-DB96-3729-C81370C80F80}"/>
          </ac:grpSpMkLst>
        </pc:grpChg>
        <pc:grpChg chg="add del mod">
          <ac:chgData name="Kulinich Bohdan" userId="48e65c9f34e137d0" providerId="LiveId" clId="{EEEF41EA-8C1B-CC4C-99F9-A9BEB1E7A23C}" dt="2023-05-23T13:38:40.371" v="305" actId="167"/>
          <ac:grpSpMkLst>
            <pc:docMk/>
            <pc:sldMk cId="2801676828" sldId="275"/>
            <ac:grpSpMk id="51" creationId="{F5455532-3A7F-75D1-271C-7087618D1A77}"/>
          </ac:grpSpMkLst>
        </pc:grpChg>
        <pc:grpChg chg="add mod">
          <ac:chgData name="Kulinich Bohdan" userId="48e65c9f34e137d0" providerId="LiveId" clId="{EEEF41EA-8C1B-CC4C-99F9-A9BEB1E7A23C}" dt="2023-05-23T13:38:40.371" v="305" actId="167"/>
          <ac:grpSpMkLst>
            <pc:docMk/>
            <pc:sldMk cId="2801676828" sldId="275"/>
            <ac:grpSpMk id="54" creationId="{8E67D28E-D5C0-1AA4-EF8F-D08168DCE230}"/>
          </ac:grpSpMkLst>
        </pc:grpChg>
        <pc:grpChg chg="add mod">
          <ac:chgData name="Kulinich Bohdan" userId="48e65c9f34e137d0" providerId="LiveId" clId="{EEEF41EA-8C1B-CC4C-99F9-A9BEB1E7A23C}" dt="2023-05-23T13:38:14.978" v="300" actId="1076"/>
          <ac:grpSpMkLst>
            <pc:docMk/>
            <pc:sldMk cId="2801676828" sldId="275"/>
            <ac:grpSpMk id="57" creationId="{3D228806-B3AD-7ED2-D217-956C3ADD9CCC}"/>
          </ac:grpSpMkLst>
        </pc:grpChg>
        <pc:grpChg chg="add del mod">
          <ac:chgData name="Kulinich Bohdan" userId="48e65c9f34e137d0" providerId="LiveId" clId="{EEEF41EA-8C1B-CC4C-99F9-A9BEB1E7A23C}" dt="2023-05-23T13:38:21.442" v="303" actId="478"/>
          <ac:grpSpMkLst>
            <pc:docMk/>
            <pc:sldMk cId="2801676828" sldId="275"/>
            <ac:grpSpMk id="67" creationId="{FE7D35D0-4922-3509-832B-C465BBB72F54}"/>
          </ac:grpSpMkLst>
        </pc:grpChg>
        <pc:picChg chg="add mod">
          <ac:chgData name="Kulinich Bohdan" userId="48e65c9f34e137d0" providerId="LiveId" clId="{EEEF41EA-8C1B-CC4C-99F9-A9BEB1E7A23C}" dt="2023-05-23T13:38:17.662" v="301" actId="1076"/>
          <ac:picMkLst>
            <pc:docMk/>
            <pc:sldMk cId="2801676828" sldId="275"/>
            <ac:picMk id="2" creationId="{EB631924-F650-F9DF-DEB0-52A04E7DB3FA}"/>
          </ac:picMkLst>
        </pc:picChg>
        <pc:picChg chg="del">
          <ac:chgData name="Kulinich Bohdan" userId="48e65c9f34e137d0" providerId="LiveId" clId="{EEEF41EA-8C1B-CC4C-99F9-A9BEB1E7A23C}" dt="2023-05-23T13:24:06.651" v="214" actId="478"/>
          <ac:picMkLst>
            <pc:docMk/>
            <pc:sldMk cId="2801676828" sldId="275"/>
            <ac:picMk id="4" creationId="{4F52DD24-7AA2-2438-4A0F-8409989761DC}"/>
          </ac:picMkLst>
        </pc:picChg>
        <pc:picChg chg="del">
          <ac:chgData name="Kulinich Bohdan" userId="48e65c9f34e137d0" providerId="LiveId" clId="{EEEF41EA-8C1B-CC4C-99F9-A9BEB1E7A23C}" dt="2023-05-23T13:24:08.361" v="215" actId="478"/>
          <ac:picMkLst>
            <pc:docMk/>
            <pc:sldMk cId="2801676828" sldId="275"/>
            <ac:picMk id="27" creationId="{66AB5DE6-13F8-51B4-2D25-460ED6F5293D}"/>
          </ac:picMkLst>
        </pc:picChg>
        <pc:picChg chg="del">
          <ac:chgData name="Kulinich Bohdan" userId="48e65c9f34e137d0" providerId="LiveId" clId="{EEEF41EA-8C1B-CC4C-99F9-A9BEB1E7A23C}" dt="2023-05-23T13:24:08.361" v="215" actId="478"/>
          <ac:picMkLst>
            <pc:docMk/>
            <pc:sldMk cId="2801676828" sldId="275"/>
            <ac:picMk id="28" creationId="{3EBAD0BF-FA18-6262-C00D-5A3441E5614A}"/>
          </ac:picMkLst>
        </pc:picChg>
        <pc:picChg chg="del">
          <ac:chgData name="Kulinich Bohdan" userId="48e65c9f34e137d0" providerId="LiveId" clId="{EEEF41EA-8C1B-CC4C-99F9-A9BEB1E7A23C}" dt="2023-05-23T13:24:08.361" v="215" actId="478"/>
          <ac:picMkLst>
            <pc:docMk/>
            <pc:sldMk cId="2801676828" sldId="275"/>
            <ac:picMk id="29" creationId="{E4D003CF-2AC3-B7B4-715A-9EB11EC1A482}"/>
          </ac:picMkLst>
        </pc:picChg>
        <pc:picChg chg="del">
          <ac:chgData name="Kulinich Bohdan" userId="48e65c9f34e137d0" providerId="LiveId" clId="{EEEF41EA-8C1B-CC4C-99F9-A9BEB1E7A23C}" dt="2023-05-23T13:24:08.361" v="215" actId="478"/>
          <ac:picMkLst>
            <pc:docMk/>
            <pc:sldMk cId="2801676828" sldId="275"/>
            <ac:picMk id="30" creationId="{00319D9D-64AD-5FA9-7C45-5025378DBEB1}"/>
          </ac:picMkLst>
        </pc:picChg>
        <pc:picChg chg="del">
          <ac:chgData name="Kulinich Bohdan" userId="48e65c9f34e137d0" providerId="LiveId" clId="{EEEF41EA-8C1B-CC4C-99F9-A9BEB1E7A23C}" dt="2023-05-23T13:24:08.361" v="215" actId="478"/>
          <ac:picMkLst>
            <pc:docMk/>
            <pc:sldMk cId="2801676828" sldId="275"/>
            <ac:picMk id="31" creationId="{8DF7F50F-8D40-BB93-4579-E9B72A146403}"/>
          </ac:picMkLst>
        </pc:picChg>
        <pc:picChg chg="del">
          <ac:chgData name="Kulinich Bohdan" userId="48e65c9f34e137d0" providerId="LiveId" clId="{EEEF41EA-8C1B-CC4C-99F9-A9BEB1E7A23C}" dt="2023-05-23T13:24:08.361" v="215" actId="478"/>
          <ac:picMkLst>
            <pc:docMk/>
            <pc:sldMk cId="2801676828" sldId="275"/>
            <ac:picMk id="32" creationId="{8C9FA78B-7ABB-CD0A-A227-667126EF9B82}"/>
          </ac:picMkLst>
        </pc:picChg>
        <pc:picChg chg="mod">
          <ac:chgData name="Kulinich Bohdan" userId="48e65c9f34e137d0" providerId="LiveId" clId="{EEEF41EA-8C1B-CC4C-99F9-A9BEB1E7A23C}" dt="2023-05-23T13:27:37.093" v="253"/>
          <ac:picMkLst>
            <pc:docMk/>
            <pc:sldMk cId="2801676828" sldId="275"/>
            <ac:picMk id="41" creationId="{648ED4A7-0272-7798-7A32-13513B458568}"/>
          </ac:picMkLst>
        </pc:picChg>
        <pc:picChg chg="mod">
          <ac:chgData name="Kulinich Bohdan" userId="48e65c9f34e137d0" providerId="LiveId" clId="{EEEF41EA-8C1B-CC4C-99F9-A9BEB1E7A23C}" dt="2023-05-23T13:27:37.093" v="253"/>
          <ac:picMkLst>
            <pc:docMk/>
            <pc:sldMk cId="2801676828" sldId="275"/>
            <ac:picMk id="44" creationId="{E584940F-9697-61E3-1099-1565CF61A699}"/>
          </ac:picMkLst>
        </pc:picChg>
        <pc:picChg chg="mod">
          <ac:chgData name="Kulinich Bohdan" userId="48e65c9f34e137d0" providerId="LiveId" clId="{EEEF41EA-8C1B-CC4C-99F9-A9BEB1E7A23C}" dt="2023-05-23T13:27:37.093" v="253"/>
          <ac:picMkLst>
            <pc:docMk/>
            <pc:sldMk cId="2801676828" sldId="275"/>
            <ac:picMk id="47" creationId="{ADA3AABA-9F54-063B-2538-44F08BB95159}"/>
          </ac:picMkLst>
        </pc:picChg>
        <pc:picChg chg="mod">
          <ac:chgData name="Kulinich Bohdan" userId="48e65c9f34e137d0" providerId="LiveId" clId="{EEEF41EA-8C1B-CC4C-99F9-A9BEB1E7A23C}" dt="2023-05-23T13:27:37.093" v="253"/>
          <ac:picMkLst>
            <pc:docMk/>
            <pc:sldMk cId="2801676828" sldId="275"/>
            <ac:picMk id="50" creationId="{39F87D6F-E2BD-F2AE-68F7-4FBE7C71D00B}"/>
          </ac:picMkLst>
        </pc:picChg>
        <pc:picChg chg="mod">
          <ac:chgData name="Kulinich Bohdan" userId="48e65c9f34e137d0" providerId="LiveId" clId="{EEEF41EA-8C1B-CC4C-99F9-A9BEB1E7A23C}" dt="2023-05-23T13:27:37.093" v="253"/>
          <ac:picMkLst>
            <pc:docMk/>
            <pc:sldMk cId="2801676828" sldId="275"/>
            <ac:picMk id="53" creationId="{895783EE-3088-9004-BD5E-690A1F01C88C}"/>
          </ac:picMkLst>
        </pc:picChg>
        <pc:picChg chg="mod">
          <ac:chgData name="Kulinich Bohdan" userId="48e65c9f34e137d0" providerId="LiveId" clId="{EEEF41EA-8C1B-CC4C-99F9-A9BEB1E7A23C}" dt="2023-05-23T13:27:37.093" v="253"/>
          <ac:picMkLst>
            <pc:docMk/>
            <pc:sldMk cId="2801676828" sldId="275"/>
            <ac:picMk id="56" creationId="{9F2DAA3B-69CD-EAA8-744C-31F14E1A49B1}"/>
          </ac:picMkLst>
        </pc:picChg>
        <pc:picChg chg="mod">
          <ac:chgData name="Kulinich Bohdan" userId="48e65c9f34e137d0" providerId="LiveId" clId="{EEEF41EA-8C1B-CC4C-99F9-A9BEB1E7A23C}" dt="2023-05-23T13:27:37.093" v="253"/>
          <ac:picMkLst>
            <pc:docMk/>
            <pc:sldMk cId="2801676828" sldId="275"/>
            <ac:picMk id="59" creationId="{99D38641-4D40-C110-DDB8-F9BC041FD2C4}"/>
          </ac:picMkLst>
        </pc:picChg>
        <pc:picChg chg="add mod">
          <ac:chgData name="Kulinich Bohdan" userId="48e65c9f34e137d0" providerId="LiveId" clId="{EEEF41EA-8C1B-CC4C-99F9-A9BEB1E7A23C}" dt="2023-05-23T13:27:37.093" v="253"/>
          <ac:picMkLst>
            <pc:docMk/>
            <pc:sldMk cId="2801676828" sldId="275"/>
            <ac:picMk id="60" creationId="{D7B12197-1F73-5B18-0FDC-27E5380B5A38}"/>
          </ac:picMkLst>
        </pc:picChg>
        <pc:picChg chg="add del mod">
          <ac:chgData name="Kulinich Bohdan" userId="48e65c9f34e137d0" providerId="LiveId" clId="{EEEF41EA-8C1B-CC4C-99F9-A9BEB1E7A23C}" dt="2023-05-23T13:31:26.045" v="296" actId="478"/>
          <ac:picMkLst>
            <pc:docMk/>
            <pc:sldMk cId="2801676828" sldId="275"/>
            <ac:picMk id="61" creationId="{E58A2E9B-5C1F-6E95-53C3-C229B66D9034}"/>
          </ac:picMkLst>
        </pc:picChg>
        <pc:picChg chg="add mod">
          <ac:chgData name="Kulinich Bohdan" userId="48e65c9f34e137d0" providerId="LiveId" clId="{EEEF41EA-8C1B-CC4C-99F9-A9BEB1E7A23C}" dt="2023-05-23T13:27:37.093" v="253"/>
          <ac:picMkLst>
            <pc:docMk/>
            <pc:sldMk cId="2801676828" sldId="275"/>
            <ac:picMk id="62" creationId="{5F9659D5-E87B-146A-1C45-FB6E56E455E2}"/>
          </ac:picMkLst>
        </pc:picChg>
        <pc:picChg chg="add mod">
          <ac:chgData name="Kulinich Bohdan" userId="48e65c9f34e137d0" providerId="LiveId" clId="{EEEF41EA-8C1B-CC4C-99F9-A9BEB1E7A23C}" dt="2023-05-23T13:27:37.093" v="253"/>
          <ac:picMkLst>
            <pc:docMk/>
            <pc:sldMk cId="2801676828" sldId="275"/>
            <ac:picMk id="63" creationId="{0801AE03-5A09-112C-3295-11B649326023}"/>
          </ac:picMkLst>
        </pc:picChg>
        <pc:picChg chg="add mod">
          <ac:chgData name="Kulinich Bohdan" userId="48e65c9f34e137d0" providerId="LiveId" clId="{EEEF41EA-8C1B-CC4C-99F9-A9BEB1E7A23C}" dt="2023-05-23T13:27:37.093" v="253"/>
          <ac:picMkLst>
            <pc:docMk/>
            <pc:sldMk cId="2801676828" sldId="275"/>
            <ac:picMk id="64" creationId="{32A02F4E-B5E7-3C33-6351-00D92F3EDC06}"/>
          </ac:picMkLst>
        </pc:picChg>
        <pc:picChg chg="add mod">
          <ac:chgData name="Kulinich Bohdan" userId="48e65c9f34e137d0" providerId="LiveId" clId="{EEEF41EA-8C1B-CC4C-99F9-A9BEB1E7A23C}" dt="2023-05-23T13:27:37.093" v="253"/>
          <ac:picMkLst>
            <pc:docMk/>
            <pc:sldMk cId="2801676828" sldId="275"/>
            <ac:picMk id="65" creationId="{7926DA5F-DFDC-23ED-37CF-B448472DB90C}"/>
          </ac:picMkLst>
        </pc:picChg>
        <pc:picChg chg="add del mod">
          <ac:chgData name="Kulinich Bohdan" userId="48e65c9f34e137d0" providerId="LiveId" clId="{EEEF41EA-8C1B-CC4C-99F9-A9BEB1E7A23C}" dt="2023-05-23T13:38:19.225" v="302" actId="478"/>
          <ac:picMkLst>
            <pc:docMk/>
            <pc:sldMk cId="2801676828" sldId="275"/>
            <ac:picMk id="66" creationId="{B516E1C0-8834-E7EA-5EF5-33E8277EC1EF}"/>
          </ac:picMkLst>
        </pc:picChg>
        <pc:picChg chg="mod">
          <ac:chgData name="Kulinich Bohdan" userId="48e65c9f34e137d0" providerId="LiveId" clId="{EEEF41EA-8C1B-CC4C-99F9-A9BEB1E7A23C}" dt="2023-05-23T13:28:54.014" v="273"/>
          <ac:picMkLst>
            <pc:docMk/>
            <pc:sldMk cId="2801676828" sldId="275"/>
            <ac:picMk id="69" creationId="{CCC241F9-1C99-269E-D6EF-FC641F45A364}"/>
          </ac:picMkLst>
        </pc:picChg>
      </pc:sldChg>
      <pc:sldChg chg="addSp delSp modSp mod">
        <pc:chgData name="Kulinich Bohdan" userId="48e65c9f34e137d0" providerId="LiveId" clId="{EEEF41EA-8C1B-CC4C-99F9-A9BEB1E7A23C}" dt="2023-05-23T13:44:46.880" v="432" actId="1076"/>
        <pc:sldMkLst>
          <pc:docMk/>
          <pc:sldMk cId="2154405015" sldId="276"/>
        </pc:sldMkLst>
        <pc:spChg chg="mod topLvl">
          <ac:chgData name="Kulinich Bohdan" userId="48e65c9f34e137d0" providerId="LiveId" clId="{EEEF41EA-8C1B-CC4C-99F9-A9BEB1E7A23C}" dt="2023-05-23T13:20:24.431" v="150" actId="164"/>
          <ac:spMkLst>
            <pc:docMk/>
            <pc:sldMk cId="2154405015" sldId="276"/>
            <ac:spMk id="5" creationId="{C9C9FD24-3EC4-BB76-BEFC-F07F64F8B714}"/>
          </ac:spMkLst>
        </pc:spChg>
        <pc:spChg chg="mod topLvl">
          <ac:chgData name="Kulinich Bohdan" userId="48e65c9f34e137d0" providerId="LiveId" clId="{EEEF41EA-8C1B-CC4C-99F9-A9BEB1E7A23C}" dt="2023-05-23T13:20:17.720" v="148" actId="164"/>
          <ac:spMkLst>
            <pc:docMk/>
            <pc:sldMk cId="2154405015" sldId="276"/>
            <ac:spMk id="8" creationId="{ACC2E722-2E14-B053-207B-8B0162E76F09}"/>
          </ac:spMkLst>
        </pc:spChg>
        <pc:spChg chg="mod topLvl">
          <ac:chgData name="Kulinich Bohdan" userId="48e65c9f34e137d0" providerId="LiveId" clId="{EEEF41EA-8C1B-CC4C-99F9-A9BEB1E7A23C}" dt="2023-05-23T13:20:21.106" v="149" actId="164"/>
          <ac:spMkLst>
            <pc:docMk/>
            <pc:sldMk cId="2154405015" sldId="276"/>
            <ac:spMk id="11" creationId="{321956B6-2789-2F6E-A2E0-3F59BE947310}"/>
          </ac:spMkLst>
        </pc:spChg>
        <pc:spChg chg="mod topLvl">
          <ac:chgData name="Kulinich Bohdan" userId="48e65c9f34e137d0" providerId="LiveId" clId="{EEEF41EA-8C1B-CC4C-99F9-A9BEB1E7A23C}" dt="2023-05-23T13:20:13.875" v="147" actId="164"/>
          <ac:spMkLst>
            <pc:docMk/>
            <pc:sldMk cId="2154405015" sldId="276"/>
            <ac:spMk id="14" creationId="{8C8B51BD-9489-1639-9008-BACDD6B20A77}"/>
          </ac:spMkLst>
        </pc:spChg>
        <pc:spChg chg="mod topLvl">
          <ac:chgData name="Kulinich Bohdan" userId="48e65c9f34e137d0" providerId="LiveId" clId="{EEEF41EA-8C1B-CC4C-99F9-A9BEB1E7A23C}" dt="2023-05-23T13:20:07.013" v="145" actId="164"/>
          <ac:spMkLst>
            <pc:docMk/>
            <pc:sldMk cId="2154405015" sldId="276"/>
            <ac:spMk id="17" creationId="{9E290FAE-A671-72B8-32A3-CF98A137DD56}"/>
          </ac:spMkLst>
        </pc:spChg>
        <pc:spChg chg="mod topLvl">
          <ac:chgData name="Kulinich Bohdan" userId="48e65c9f34e137d0" providerId="LiveId" clId="{EEEF41EA-8C1B-CC4C-99F9-A9BEB1E7A23C}" dt="2023-05-23T13:20:27.792" v="151" actId="164"/>
          <ac:spMkLst>
            <pc:docMk/>
            <pc:sldMk cId="2154405015" sldId="276"/>
            <ac:spMk id="20" creationId="{9EEB2233-6417-8683-6E66-26C014193F90}"/>
          </ac:spMkLst>
        </pc:spChg>
        <pc:spChg chg="mod topLvl">
          <ac:chgData name="Kulinich Bohdan" userId="48e65c9f34e137d0" providerId="LiveId" clId="{EEEF41EA-8C1B-CC4C-99F9-A9BEB1E7A23C}" dt="2023-05-23T13:20:10.625" v="146" actId="164"/>
          <ac:spMkLst>
            <pc:docMk/>
            <pc:sldMk cId="2154405015" sldId="276"/>
            <ac:spMk id="23" creationId="{4ACCBA16-D2C3-1925-0A5A-347FE174F1FF}"/>
          </ac:spMkLst>
        </pc:spChg>
        <pc:spChg chg="mod">
          <ac:chgData name="Kulinich Bohdan" userId="48e65c9f34e137d0" providerId="LiveId" clId="{EEEF41EA-8C1B-CC4C-99F9-A9BEB1E7A23C}" dt="2023-05-23T13:27:41.044" v="256"/>
          <ac:spMkLst>
            <pc:docMk/>
            <pc:sldMk cId="2154405015" sldId="276"/>
            <ac:spMk id="84" creationId="{6859045A-F1ED-E77F-70FE-AB8A82EB88FB}"/>
          </ac:spMkLst>
        </pc:spChg>
        <pc:spChg chg="mod">
          <ac:chgData name="Kulinich Bohdan" userId="48e65c9f34e137d0" providerId="LiveId" clId="{EEEF41EA-8C1B-CC4C-99F9-A9BEB1E7A23C}" dt="2023-05-23T13:27:41.044" v="256"/>
          <ac:spMkLst>
            <pc:docMk/>
            <pc:sldMk cId="2154405015" sldId="276"/>
            <ac:spMk id="88" creationId="{6DE23AA1-281B-5048-316A-B1CC4FA2C4FB}"/>
          </ac:spMkLst>
        </pc:spChg>
        <pc:spChg chg="mod">
          <ac:chgData name="Kulinich Bohdan" userId="48e65c9f34e137d0" providerId="LiveId" clId="{EEEF41EA-8C1B-CC4C-99F9-A9BEB1E7A23C}" dt="2023-05-23T13:27:41.044" v="256"/>
          <ac:spMkLst>
            <pc:docMk/>
            <pc:sldMk cId="2154405015" sldId="276"/>
            <ac:spMk id="92" creationId="{B67C6822-E45C-7615-8C14-C9E695C6A8EE}"/>
          </ac:spMkLst>
        </pc:spChg>
        <pc:spChg chg="mod">
          <ac:chgData name="Kulinich Bohdan" userId="48e65c9f34e137d0" providerId="LiveId" clId="{EEEF41EA-8C1B-CC4C-99F9-A9BEB1E7A23C}" dt="2023-05-23T13:27:41.044" v="256"/>
          <ac:spMkLst>
            <pc:docMk/>
            <pc:sldMk cId="2154405015" sldId="276"/>
            <ac:spMk id="95" creationId="{7B01D36B-6122-770E-D125-91296003D5F5}"/>
          </ac:spMkLst>
        </pc:spChg>
        <pc:spChg chg="mod">
          <ac:chgData name="Kulinich Bohdan" userId="48e65c9f34e137d0" providerId="LiveId" clId="{EEEF41EA-8C1B-CC4C-99F9-A9BEB1E7A23C}" dt="2023-05-23T13:27:41.044" v="256"/>
          <ac:spMkLst>
            <pc:docMk/>
            <pc:sldMk cId="2154405015" sldId="276"/>
            <ac:spMk id="98" creationId="{2C341009-537C-63E8-9AFC-39B4BF1CB723}"/>
          </ac:spMkLst>
        </pc:spChg>
        <pc:spChg chg="mod modVis">
          <ac:chgData name="Kulinich Bohdan" userId="48e65c9f34e137d0" providerId="LiveId" clId="{EEEF41EA-8C1B-CC4C-99F9-A9BEB1E7A23C}" dt="2023-05-23T13:44:12.858" v="425" actId="14429"/>
          <ac:spMkLst>
            <pc:docMk/>
            <pc:sldMk cId="2154405015" sldId="276"/>
            <ac:spMk id="100" creationId="{CEC770C3-E917-2D41-19EC-5DAA0E622B97}"/>
          </ac:spMkLst>
        </pc:spChg>
        <pc:spChg chg="mod">
          <ac:chgData name="Kulinich Bohdan" userId="48e65c9f34e137d0" providerId="LiveId" clId="{EEEF41EA-8C1B-CC4C-99F9-A9BEB1E7A23C}" dt="2023-05-23T13:27:41.044" v="256"/>
          <ac:spMkLst>
            <pc:docMk/>
            <pc:sldMk cId="2154405015" sldId="276"/>
            <ac:spMk id="103" creationId="{57EB63EC-21F6-FDF1-25C2-D5B177504DF4}"/>
          </ac:spMkLst>
        </pc:spChg>
        <pc:spChg chg="mod">
          <ac:chgData name="Kulinich Bohdan" userId="48e65c9f34e137d0" providerId="LiveId" clId="{EEEF41EA-8C1B-CC4C-99F9-A9BEB1E7A23C}" dt="2023-05-23T13:27:41.044" v="256"/>
          <ac:spMkLst>
            <pc:docMk/>
            <pc:sldMk cId="2154405015" sldId="276"/>
            <ac:spMk id="107" creationId="{C38791ED-47A9-3BFB-CC29-31D652A26924}"/>
          </ac:spMkLst>
        </pc:spChg>
        <pc:spChg chg="mod">
          <ac:chgData name="Kulinich Bohdan" userId="48e65c9f34e137d0" providerId="LiveId" clId="{EEEF41EA-8C1B-CC4C-99F9-A9BEB1E7A23C}" dt="2023-05-23T13:41:42.188" v="340"/>
          <ac:spMkLst>
            <pc:docMk/>
            <pc:sldMk cId="2154405015" sldId="276"/>
            <ac:spMk id="120" creationId="{56B7A86D-4196-95E1-EDCD-DE79B8F28E7F}"/>
          </ac:spMkLst>
        </pc:spChg>
        <pc:spChg chg="mod">
          <ac:chgData name="Kulinich Bohdan" userId="48e65c9f34e137d0" providerId="LiveId" clId="{EEEF41EA-8C1B-CC4C-99F9-A9BEB1E7A23C}" dt="2023-05-23T13:44:39.937" v="429"/>
          <ac:spMkLst>
            <pc:docMk/>
            <pc:sldMk cId="2154405015" sldId="276"/>
            <ac:spMk id="125" creationId="{E100AAC2-3085-4921-E247-3FB536ECCC14}"/>
          </ac:spMkLst>
        </pc:spChg>
        <pc:spChg chg="mod modVis">
          <ac:chgData name="Kulinich Bohdan" userId="48e65c9f34e137d0" providerId="LiveId" clId="{EEEF41EA-8C1B-CC4C-99F9-A9BEB1E7A23C}" dt="2023-05-23T13:42:05.745" v="352" actId="14429"/>
          <ac:spMkLst>
            <pc:docMk/>
            <pc:sldMk cId="2154405015" sldId="276"/>
            <ac:spMk id="130" creationId="{FBC5A40B-975B-A632-C882-E233559663E2}"/>
          </ac:spMkLst>
        </pc:spChg>
        <pc:spChg chg="mod modVis">
          <ac:chgData name="Kulinich Bohdan" userId="48e65c9f34e137d0" providerId="LiveId" clId="{EEEF41EA-8C1B-CC4C-99F9-A9BEB1E7A23C}" dt="2023-05-23T13:42:05.110" v="351" actId="14429"/>
          <ac:spMkLst>
            <pc:docMk/>
            <pc:sldMk cId="2154405015" sldId="276"/>
            <ac:spMk id="131" creationId="{3DEFF300-7255-382F-1059-6F4E81F8925E}"/>
          </ac:spMkLst>
        </pc:spChg>
        <pc:spChg chg="mod modVis">
          <ac:chgData name="Kulinich Bohdan" userId="48e65c9f34e137d0" providerId="LiveId" clId="{EEEF41EA-8C1B-CC4C-99F9-A9BEB1E7A23C}" dt="2023-05-23T13:42:04.622" v="350" actId="14429"/>
          <ac:spMkLst>
            <pc:docMk/>
            <pc:sldMk cId="2154405015" sldId="276"/>
            <ac:spMk id="132" creationId="{4734CC1B-B4D4-71F3-8208-AE9382C3B326}"/>
          </ac:spMkLst>
        </pc:spChg>
        <pc:spChg chg="mod modVis">
          <ac:chgData name="Kulinich Bohdan" userId="48e65c9f34e137d0" providerId="LiveId" clId="{EEEF41EA-8C1B-CC4C-99F9-A9BEB1E7A23C}" dt="2023-05-23T13:42:04.247" v="349" actId="14429"/>
          <ac:spMkLst>
            <pc:docMk/>
            <pc:sldMk cId="2154405015" sldId="276"/>
            <ac:spMk id="133" creationId="{5AB14909-3694-0863-E8F6-5AFE3EE68307}"/>
          </ac:spMkLst>
        </pc:spChg>
        <pc:spChg chg="mod modVis">
          <ac:chgData name="Kulinich Bohdan" userId="48e65c9f34e137d0" providerId="LiveId" clId="{EEEF41EA-8C1B-CC4C-99F9-A9BEB1E7A23C}" dt="2023-05-23T13:42:03.754" v="348" actId="14429"/>
          <ac:spMkLst>
            <pc:docMk/>
            <pc:sldMk cId="2154405015" sldId="276"/>
            <ac:spMk id="134" creationId="{90F5B0CA-680C-5A17-5F23-FFE692869DA0}"/>
          </ac:spMkLst>
        </pc:spChg>
        <pc:spChg chg="mod modVis">
          <ac:chgData name="Kulinich Bohdan" userId="48e65c9f34e137d0" providerId="LiveId" clId="{EEEF41EA-8C1B-CC4C-99F9-A9BEB1E7A23C}" dt="2023-05-23T13:42:03.345" v="347" actId="14429"/>
          <ac:spMkLst>
            <pc:docMk/>
            <pc:sldMk cId="2154405015" sldId="276"/>
            <ac:spMk id="135" creationId="{1054FA67-90C6-6CDD-A803-2CA84BC40B3A}"/>
          </ac:spMkLst>
        </pc:spChg>
        <pc:spChg chg="mod modVis">
          <ac:chgData name="Kulinich Bohdan" userId="48e65c9f34e137d0" providerId="LiveId" clId="{EEEF41EA-8C1B-CC4C-99F9-A9BEB1E7A23C}" dt="2023-05-23T13:42:02.790" v="346" actId="14429"/>
          <ac:spMkLst>
            <pc:docMk/>
            <pc:sldMk cId="2154405015" sldId="276"/>
            <ac:spMk id="136" creationId="{BADD9C1B-67E1-291C-88CD-0183341E7C23}"/>
          </ac:spMkLst>
        </pc:spChg>
        <pc:grpChg chg="del mod">
          <ac:chgData name="Kulinich Bohdan" userId="48e65c9f34e137d0" providerId="LiveId" clId="{EEEF41EA-8C1B-CC4C-99F9-A9BEB1E7A23C}" dt="2023-05-23T13:16:22.149" v="69" actId="165"/>
          <ac:grpSpMkLst>
            <pc:docMk/>
            <pc:sldMk cId="2154405015" sldId="276"/>
            <ac:grpSpMk id="4" creationId="{66B83E86-83EE-9815-FAC5-A892E29459CA}"/>
          </ac:grpSpMkLst>
        </pc:grpChg>
        <pc:grpChg chg="del mod">
          <ac:chgData name="Kulinich Bohdan" userId="48e65c9f34e137d0" providerId="LiveId" clId="{EEEF41EA-8C1B-CC4C-99F9-A9BEB1E7A23C}" dt="2023-05-23T13:16:22.149" v="69" actId="165"/>
          <ac:grpSpMkLst>
            <pc:docMk/>
            <pc:sldMk cId="2154405015" sldId="276"/>
            <ac:grpSpMk id="7" creationId="{A8D1C0BC-9436-89A0-9E58-096544A353E6}"/>
          </ac:grpSpMkLst>
        </pc:grpChg>
        <pc:grpChg chg="del mod">
          <ac:chgData name="Kulinich Bohdan" userId="48e65c9f34e137d0" providerId="LiveId" clId="{EEEF41EA-8C1B-CC4C-99F9-A9BEB1E7A23C}" dt="2023-05-23T13:16:22.149" v="69" actId="165"/>
          <ac:grpSpMkLst>
            <pc:docMk/>
            <pc:sldMk cId="2154405015" sldId="276"/>
            <ac:grpSpMk id="10" creationId="{B269FB0F-2FCD-AAE6-CCB7-E6DF2A775D1C}"/>
          </ac:grpSpMkLst>
        </pc:grpChg>
        <pc:grpChg chg="del mod">
          <ac:chgData name="Kulinich Bohdan" userId="48e65c9f34e137d0" providerId="LiveId" clId="{EEEF41EA-8C1B-CC4C-99F9-A9BEB1E7A23C}" dt="2023-05-23T13:16:22.149" v="69" actId="165"/>
          <ac:grpSpMkLst>
            <pc:docMk/>
            <pc:sldMk cId="2154405015" sldId="276"/>
            <ac:grpSpMk id="13" creationId="{1EE9172F-3AA8-357D-A87E-A6276E6494AE}"/>
          </ac:grpSpMkLst>
        </pc:grpChg>
        <pc:grpChg chg="del mod">
          <ac:chgData name="Kulinich Bohdan" userId="48e65c9f34e137d0" providerId="LiveId" clId="{EEEF41EA-8C1B-CC4C-99F9-A9BEB1E7A23C}" dt="2023-05-23T13:16:22.149" v="69" actId="165"/>
          <ac:grpSpMkLst>
            <pc:docMk/>
            <pc:sldMk cId="2154405015" sldId="276"/>
            <ac:grpSpMk id="16" creationId="{B27572A9-8B1F-9B99-94F4-4E43B3BCE629}"/>
          </ac:grpSpMkLst>
        </pc:grpChg>
        <pc:grpChg chg="del mod">
          <ac:chgData name="Kulinich Bohdan" userId="48e65c9f34e137d0" providerId="LiveId" clId="{EEEF41EA-8C1B-CC4C-99F9-A9BEB1E7A23C}" dt="2023-05-23T13:16:22.149" v="69" actId="165"/>
          <ac:grpSpMkLst>
            <pc:docMk/>
            <pc:sldMk cId="2154405015" sldId="276"/>
            <ac:grpSpMk id="19" creationId="{8608A87C-3C15-0EF4-1B0C-F55A18BE012C}"/>
          </ac:grpSpMkLst>
        </pc:grpChg>
        <pc:grpChg chg="del mod">
          <ac:chgData name="Kulinich Bohdan" userId="48e65c9f34e137d0" providerId="LiveId" clId="{EEEF41EA-8C1B-CC4C-99F9-A9BEB1E7A23C}" dt="2023-05-23T13:16:22.149" v="69" actId="165"/>
          <ac:grpSpMkLst>
            <pc:docMk/>
            <pc:sldMk cId="2154405015" sldId="276"/>
            <ac:grpSpMk id="22" creationId="{D1457C05-C033-DBA5-8301-C7517C2789D7}"/>
          </ac:grpSpMkLst>
        </pc:grpChg>
        <pc:grpChg chg="add del mod">
          <ac:chgData name="Kulinich Bohdan" userId="48e65c9f34e137d0" providerId="LiveId" clId="{EEEF41EA-8C1B-CC4C-99F9-A9BEB1E7A23C}" dt="2023-05-23T13:24:29.536" v="226" actId="478"/>
          <ac:grpSpMkLst>
            <pc:docMk/>
            <pc:sldMk cId="2154405015" sldId="276"/>
            <ac:grpSpMk id="56" creationId="{EDF07E81-81AD-EF69-88A3-23DF5671601D}"/>
          </ac:grpSpMkLst>
        </pc:grpChg>
        <pc:grpChg chg="add del mod">
          <ac:chgData name="Kulinich Bohdan" userId="48e65c9f34e137d0" providerId="LiveId" clId="{EEEF41EA-8C1B-CC4C-99F9-A9BEB1E7A23C}" dt="2023-05-23T13:24:29.536" v="226" actId="478"/>
          <ac:grpSpMkLst>
            <pc:docMk/>
            <pc:sldMk cId="2154405015" sldId="276"/>
            <ac:grpSpMk id="58" creationId="{4DE43D44-ADAF-62D9-21EC-80692F7F06A4}"/>
          </ac:grpSpMkLst>
        </pc:grpChg>
        <pc:grpChg chg="add del mod">
          <ac:chgData name="Kulinich Bohdan" userId="48e65c9f34e137d0" providerId="LiveId" clId="{EEEF41EA-8C1B-CC4C-99F9-A9BEB1E7A23C}" dt="2023-05-23T13:24:29.536" v="226" actId="478"/>
          <ac:grpSpMkLst>
            <pc:docMk/>
            <pc:sldMk cId="2154405015" sldId="276"/>
            <ac:grpSpMk id="59" creationId="{DBEEAFB4-15AE-B6F1-7687-B3420B15CD79}"/>
          </ac:grpSpMkLst>
        </pc:grpChg>
        <pc:grpChg chg="add del mod">
          <ac:chgData name="Kulinich Bohdan" userId="48e65c9f34e137d0" providerId="LiveId" clId="{EEEF41EA-8C1B-CC4C-99F9-A9BEB1E7A23C}" dt="2023-05-23T13:24:29.536" v="226" actId="478"/>
          <ac:grpSpMkLst>
            <pc:docMk/>
            <pc:sldMk cId="2154405015" sldId="276"/>
            <ac:grpSpMk id="60" creationId="{3E2EACE7-6593-6718-ED45-164B25374B38}"/>
          </ac:grpSpMkLst>
        </pc:grpChg>
        <pc:grpChg chg="add del mod">
          <ac:chgData name="Kulinich Bohdan" userId="48e65c9f34e137d0" providerId="LiveId" clId="{EEEF41EA-8C1B-CC4C-99F9-A9BEB1E7A23C}" dt="2023-05-23T13:24:29.536" v="226" actId="478"/>
          <ac:grpSpMkLst>
            <pc:docMk/>
            <pc:sldMk cId="2154405015" sldId="276"/>
            <ac:grpSpMk id="61" creationId="{F413497E-B2E1-38D0-5F68-30052E4BB20E}"/>
          </ac:grpSpMkLst>
        </pc:grpChg>
        <pc:grpChg chg="add del mod">
          <ac:chgData name="Kulinich Bohdan" userId="48e65c9f34e137d0" providerId="LiveId" clId="{EEEF41EA-8C1B-CC4C-99F9-A9BEB1E7A23C}" dt="2023-05-23T13:24:29.536" v="226" actId="478"/>
          <ac:grpSpMkLst>
            <pc:docMk/>
            <pc:sldMk cId="2154405015" sldId="276"/>
            <ac:grpSpMk id="63" creationId="{DD5F3F0B-C719-C79C-D81F-AD30298D8080}"/>
          </ac:grpSpMkLst>
        </pc:grpChg>
        <pc:grpChg chg="add del mod">
          <ac:chgData name="Kulinich Bohdan" userId="48e65c9f34e137d0" providerId="LiveId" clId="{EEEF41EA-8C1B-CC4C-99F9-A9BEB1E7A23C}" dt="2023-05-23T13:24:29.536" v="226" actId="478"/>
          <ac:grpSpMkLst>
            <pc:docMk/>
            <pc:sldMk cId="2154405015" sldId="276"/>
            <ac:grpSpMk id="64" creationId="{BE1D2B77-2CEE-9BAC-4D5F-074CE27A5919}"/>
          </ac:grpSpMkLst>
        </pc:grpChg>
        <pc:grpChg chg="add mod">
          <ac:chgData name="Kulinich Bohdan" userId="48e65c9f34e137d0" providerId="LiveId" clId="{EEEF41EA-8C1B-CC4C-99F9-A9BEB1E7A23C}" dt="2023-05-23T13:42:00.426" v="345" actId="167"/>
          <ac:grpSpMkLst>
            <pc:docMk/>
            <pc:sldMk cId="2154405015" sldId="276"/>
            <ac:grpSpMk id="83" creationId="{04833FFD-911C-5FBC-2C7A-7181AA2497AF}"/>
          </ac:grpSpMkLst>
        </pc:grpChg>
        <pc:grpChg chg="add mod">
          <ac:chgData name="Kulinich Bohdan" userId="48e65c9f34e137d0" providerId="LiveId" clId="{EEEF41EA-8C1B-CC4C-99F9-A9BEB1E7A23C}" dt="2023-05-23T13:43:40.093" v="404" actId="1076"/>
          <ac:grpSpMkLst>
            <pc:docMk/>
            <pc:sldMk cId="2154405015" sldId="276"/>
            <ac:grpSpMk id="87" creationId="{4D3A0D0E-2135-D2A8-88DB-F2A45F6C4B96}"/>
          </ac:grpSpMkLst>
        </pc:grpChg>
        <pc:grpChg chg="add del mod">
          <ac:chgData name="Kulinich Bohdan" userId="48e65c9f34e137d0" providerId="LiveId" clId="{EEEF41EA-8C1B-CC4C-99F9-A9BEB1E7A23C}" dt="2023-05-23T13:43:46.843" v="406" actId="478"/>
          <ac:grpSpMkLst>
            <pc:docMk/>
            <pc:sldMk cId="2154405015" sldId="276"/>
            <ac:grpSpMk id="91" creationId="{4717EF08-C505-B4D6-D1E8-71D0B4214CB8}"/>
          </ac:grpSpMkLst>
        </pc:grpChg>
        <pc:grpChg chg="add mod">
          <ac:chgData name="Kulinich Bohdan" userId="48e65c9f34e137d0" providerId="LiveId" clId="{EEEF41EA-8C1B-CC4C-99F9-A9BEB1E7A23C}" dt="2023-05-23T13:42:00.426" v="345" actId="167"/>
          <ac:grpSpMkLst>
            <pc:docMk/>
            <pc:sldMk cId="2154405015" sldId="276"/>
            <ac:grpSpMk id="94" creationId="{A6E7BC31-E913-C056-808B-3F4E89BD16CE}"/>
          </ac:grpSpMkLst>
        </pc:grpChg>
        <pc:grpChg chg="add mod">
          <ac:chgData name="Kulinich Bohdan" userId="48e65c9f34e137d0" providerId="LiveId" clId="{EEEF41EA-8C1B-CC4C-99F9-A9BEB1E7A23C}" dt="2023-05-23T13:42:00.426" v="345" actId="167"/>
          <ac:grpSpMkLst>
            <pc:docMk/>
            <pc:sldMk cId="2154405015" sldId="276"/>
            <ac:grpSpMk id="97" creationId="{EE784364-75E2-3727-C2F2-D018915CAEC4}"/>
          </ac:grpSpMkLst>
        </pc:grpChg>
        <pc:grpChg chg="add mod">
          <ac:chgData name="Kulinich Bohdan" userId="48e65c9f34e137d0" providerId="LiveId" clId="{EEEF41EA-8C1B-CC4C-99F9-A9BEB1E7A23C}" dt="2023-05-23T13:42:00.426" v="345" actId="167"/>
          <ac:grpSpMkLst>
            <pc:docMk/>
            <pc:sldMk cId="2154405015" sldId="276"/>
            <ac:grpSpMk id="101" creationId="{B7C213E9-E3DB-49C0-C7D2-1493AC970CBA}"/>
          </ac:grpSpMkLst>
        </pc:grpChg>
        <pc:grpChg chg="add mod">
          <ac:chgData name="Kulinich Bohdan" userId="48e65c9f34e137d0" providerId="LiveId" clId="{EEEF41EA-8C1B-CC4C-99F9-A9BEB1E7A23C}" dt="2023-05-23T13:42:00.426" v="345" actId="167"/>
          <ac:grpSpMkLst>
            <pc:docMk/>
            <pc:sldMk cId="2154405015" sldId="276"/>
            <ac:grpSpMk id="106" creationId="{CA789E11-EAAC-1C35-08E5-A5D313B45A6B}"/>
          </ac:grpSpMkLst>
        </pc:grpChg>
        <pc:grpChg chg="add del mod">
          <ac:chgData name="Kulinich Bohdan" userId="48e65c9f34e137d0" providerId="LiveId" clId="{EEEF41EA-8C1B-CC4C-99F9-A9BEB1E7A23C}" dt="2023-05-23T13:41:48.466" v="342" actId="478"/>
          <ac:grpSpMkLst>
            <pc:docMk/>
            <pc:sldMk cId="2154405015" sldId="276"/>
            <ac:grpSpMk id="119" creationId="{C57026F0-3B2E-8AAD-EBFC-15A6027EC8AB}"/>
          </ac:grpSpMkLst>
        </pc:grpChg>
        <pc:grpChg chg="add mod">
          <ac:chgData name="Kulinich Bohdan" userId="48e65c9f34e137d0" providerId="LiveId" clId="{EEEF41EA-8C1B-CC4C-99F9-A9BEB1E7A23C}" dt="2023-05-23T13:44:43.479" v="430" actId="167"/>
          <ac:grpSpMkLst>
            <pc:docMk/>
            <pc:sldMk cId="2154405015" sldId="276"/>
            <ac:grpSpMk id="124" creationId="{CB0CB2BE-4901-4ABE-A3CB-379604CF8447}"/>
          </ac:grpSpMkLst>
        </pc:grpChg>
        <pc:picChg chg="add del mod">
          <ac:chgData name="Kulinich Bohdan" userId="48e65c9f34e137d0" providerId="LiveId" clId="{EEEF41EA-8C1B-CC4C-99F9-A9BEB1E7A23C}" dt="2023-05-23T13:24:28.142" v="225" actId="478"/>
          <ac:picMkLst>
            <pc:docMk/>
            <pc:sldMk cId="2154405015" sldId="276"/>
            <ac:picMk id="3" creationId="{9A5CAA26-FE9D-C5B3-039C-3271706EF5FF}"/>
          </ac:picMkLst>
        </pc:picChg>
        <pc:picChg chg="del mod topLvl">
          <ac:chgData name="Kulinich Bohdan" userId="48e65c9f34e137d0" providerId="LiveId" clId="{EEEF41EA-8C1B-CC4C-99F9-A9BEB1E7A23C}" dt="2023-05-23T13:16:57.859" v="76" actId="478"/>
          <ac:picMkLst>
            <pc:docMk/>
            <pc:sldMk cId="2154405015" sldId="276"/>
            <ac:picMk id="6" creationId="{9FA31A5A-8C9C-0A3F-969D-08657228B493}"/>
          </ac:picMkLst>
        </pc:picChg>
        <pc:picChg chg="del mod topLvl">
          <ac:chgData name="Kulinich Bohdan" userId="48e65c9f34e137d0" providerId="LiveId" clId="{EEEF41EA-8C1B-CC4C-99F9-A9BEB1E7A23C}" dt="2023-05-23T13:16:54.023" v="74" actId="478"/>
          <ac:picMkLst>
            <pc:docMk/>
            <pc:sldMk cId="2154405015" sldId="276"/>
            <ac:picMk id="9" creationId="{9C82B80A-ED7F-DF24-A0D8-EBF378339AEE}"/>
          </ac:picMkLst>
        </pc:picChg>
        <pc:picChg chg="del mod topLvl">
          <ac:chgData name="Kulinich Bohdan" userId="48e65c9f34e137d0" providerId="LiveId" clId="{EEEF41EA-8C1B-CC4C-99F9-A9BEB1E7A23C}" dt="2023-05-23T13:16:54.815" v="75" actId="478"/>
          <ac:picMkLst>
            <pc:docMk/>
            <pc:sldMk cId="2154405015" sldId="276"/>
            <ac:picMk id="12" creationId="{F98B7EE5-312F-B6CF-E832-096E0C805E45}"/>
          </ac:picMkLst>
        </pc:picChg>
        <pc:picChg chg="del mod topLvl">
          <ac:chgData name="Kulinich Bohdan" userId="48e65c9f34e137d0" providerId="LiveId" clId="{EEEF41EA-8C1B-CC4C-99F9-A9BEB1E7A23C}" dt="2023-05-23T13:16:53.316" v="73" actId="478"/>
          <ac:picMkLst>
            <pc:docMk/>
            <pc:sldMk cId="2154405015" sldId="276"/>
            <ac:picMk id="15" creationId="{3F425315-9897-3FE8-16BE-DBA457F340C8}"/>
          </ac:picMkLst>
        </pc:picChg>
        <pc:picChg chg="del mod topLvl">
          <ac:chgData name="Kulinich Bohdan" userId="48e65c9f34e137d0" providerId="LiveId" clId="{EEEF41EA-8C1B-CC4C-99F9-A9BEB1E7A23C}" dt="2023-05-23T13:17:00.303" v="78" actId="478"/>
          <ac:picMkLst>
            <pc:docMk/>
            <pc:sldMk cId="2154405015" sldId="276"/>
            <ac:picMk id="18" creationId="{F9B59A55-BE99-30CA-BB0B-F7115BBAABB9}"/>
          </ac:picMkLst>
        </pc:picChg>
        <pc:picChg chg="del mod topLvl">
          <ac:chgData name="Kulinich Bohdan" userId="48e65c9f34e137d0" providerId="LiveId" clId="{EEEF41EA-8C1B-CC4C-99F9-A9BEB1E7A23C}" dt="2023-05-23T13:16:58.906" v="77" actId="478"/>
          <ac:picMkLst>
            <pc:docMk/>
            <pc:sldMk cId="2154405015" sldId="276"/>
            <ac:picMk id="21" creationId="{06D4960E-5A36-4C72-2C15-62E19DE7B54E}"/>
          </ac:picMkLst>
        </pc:picChg>
        <pc:picChg chg="add del mod topLvl">
          <ac:chgData name="Kulinich Bohdan" userId="48e65c9f34e137d0" providerId="LiveId" clId="{EEEF41EA-8C1B-CC4C-99F9-A9BEB1E7A23C}" dt="2023-05-23T13:16:52.504" v="72" actId="478"/>
          <ac:picMkLst>
            <pc:docMk/>
            <pc:sldMk cId="2154405015" sldId="276"/>
            <ac:picMk id="24" creationId="{CDC24F9B-3BBE-7E41-20FB-767D2BCEEB02}"/>
          </ac:picMkLst>
        </pc:picChg>
        <pc:picChg chg="del mod">
          <ac:chgData name="Kulinich Bohdan" userId="48e65c9f34e137d0" providerId="LiveId" clId="{EEEF41EA-8C1B-CC4C-99F9-A9BEB1E7A23C}" dt="2023-05-23T13:20:49.402" v="152" actId="478"/>
          <ac:picMkLst>
            <pc:docMk/>
            <pc:sldMk cId="2154405015" sldId="276"/>
            <ac:picMk id="26" creationId="{060E8296-4E03-B883-3C2F-88CC77776C7B}"/>
          </ac:picMkLst>
        </pc:picChg>
        <pc:picChg chg="del mod">
          <ac:chgData name="Kulinich Bohdan" userId="48e65c9f34e137d0" providerId="LiveId" clId="{EEEF41EA-8C1B-CC4C-99F9-A9BEB1E7A23C}" dt="2023-05-23T13:20:49.402" v="152" actId="478"/>
          <ac:picMkLst>
            <pc:docMk/>
            <pc:sldMk cId="2154405015" sldId="276"/>
            <ac:picMk id="27" creationId="{E9DA4C51-52A4-133D-E8D0-5D1897C18E99}"/>
          </ac:picMkLst>
        </pc:picChg>
        <pc:picChg chg="del mod modVis">
          <ac:chgData name="Kulinich Bohdan" userId="48e65c9f34e137d0" providerId="LiveId" clId="{EEEF41EA-8C1B-CC4C-99F9-A9BEB1E7A23C}" dt="2023-05-23T13:44:23.481" v="426" actId="478"/>
          <ac:picMkLst>
            <pc:docMk/>
            <pc:sldMk cId="2154405015" sldId="276"/>
            <ac:picMk id="28" creationId="{7A0EE28D-B9F4-3AD0-A3DB-C786F53DC543}"/>
          </ac:picMkLst>
        </pc:picChg>
        <pc:picChg chg="del mod">
          <ac:chgData name="Kulinich Bohdan" userId="48e65c9f34e137d0" providerId="LiveId" clId="{EEEF41EA-8C1B-CC4C-99F9-A9BEB1E7A23C}" dt="2023-05-23T13:20:49.402" v="152" actId="478"/>
          <ac:picMkLst>
            <pc:docMk/>
            <pc:sldMk cId="2154405015" sldId="276"/>
            <ac:picMk id="29" creationId="{0BA6D19E-483F-7177-CBF0-704000A42327}"/>
          </ac:picMkLst>
        </pc:picChg>
        <pc:picChg chg="del mod">
          <ac:chgData name="Kulinich Bohdan" userId="48e65c9f34e137d0" providerId="LiveId" clId="{EEEF41EA-8C1B-CC4C-99F9-A9BEB1E7A23C}" dt="2023-05-23T13:20:49.402" v="152" actId="478"/>
          <ac:picMkLst>
            <pc:docMk/>
            <pc:sldMk cId="2154405015" sldId="276"/>
            <ac:picMk id="30" creationId="{C8A2DE24-B1D4-9CE9-80D9-6AE6B6AD0712}"/>
          </ac:picMkLst>
        </pc:picChg>
        <pc:picChg chg="del mod">
          <ac:chgData name="Kulinich Bohdan" userId="48e65c9f34e137d0" providerId="LiveId" clId="{EEEF41EA-8C1B-CC4C-99F9-A9BEB1E7A23C}" dt="2023-05-23T13:20:49.402" v="152" actId="478"/>
          <ac:picMkLst>
            <pc:docMk/>
            <pc:sldMk cId="2154405015" sldId="276"/>
            <ac:picMk id="31" creationId="{EA843938-BA78-469D-1225-C9AAD25214E6}"/>
          </ac:picMkLst>
        </pc:picChg>
        <pc:picChg chg="del mod">
          <ac:chgData name="Kulinich Bohdan" userId="48e65c9f34e137d0" providerId="LiveId" clId="{EEEF41EA-8C1B-CC4C-99F9-A9BEB1E7A23C}" dt="2023-05-23T13:20:49.402" v="152" actId="478"/>
          <ac:picMkLst>
            <pc:docMk/>
            <pc:sldMk cId="2154405015" sldId="276"/>
            <ac:picMk id="32" creationId="{376A7C98-3537-0068-C94A-C62AB2ADDADA}"/>
          </ac:picMkLst>
        </pc:picChg>
        <pc:picChg chg="del">
          <ac:chgData name="Kulinich Bohdan" userId="48e65c9f34e137d0" providerId="LiveId" clId="{EEEF41EA-8C1B-CC4C-99F9-A9BEB1E7A23C}" dt="2023-05-23T13:15:32.110" v="60" actId="478"/>
          <ac:picMkLst>
            <pc:docMk/>
            <pc:sldMk cId="2154405015" sldId="276"/>
            <ac:picMk id="34" creationId="{E9AAC5EC-D58E-830B-2CEF-0AAB1653FE85}"/>
          </ac:picMkLst>
        </pc:picChg>
        <pc:picChg chg="add mod">
          <ac:chgData name="Kulinich Bohdan" userId="48e65c9f34e137d0" providerId="LiveId" clId="{EEEF41EA-8C1B-CC4C-99F9-A9BEB1E7A23C}" dt="2023-05-23T13:20:24.431" v="150" actId="164"/>
          <ac:picMkLst>
            <pc:docMk/>
            <pc:sldMk cId="2154405015" sldId="276"/>
            <ac:picMk id="36" creationId="{FFBFFDED-29A6-A908-97AD-F850D6E1CE66}"/>
          </ac:picMkLst>
        </pc:picChg>
        <pc:picChg chg="add mod">
          <ac:chgData name="Kulinich Bohdan" userId="48e65c9f34e137d0" providerId="LiveId" clId="{EEEF41EA-8C1B-CC4C-99F9-A9BEB1E7A23C}" dt="2023-05-23T13:20:17.720" v="148" actId="164"/>
          <ac:picMkLst>
            <pc:docMk/>
            <pc:sldMk cId="2154405015" sldId="276"/>
            <ac:picMk id="38" creationId="{3533367E-D0EA-68F0-E164-E7547EE41AFE}"/>
          </ac:picMkLst>
        </pc:picChg>
        <pc:picChg chg="add mod">
          <ac:chgData name="Kulinich Bohdan" userId="48e65c9f34e137d0" providerId="LiveId" clId="{EEEF41EA-8C1B-CC4C-99F9-A9BEB1E7A23C}" dt="2023-05-23T13:20:21.106" v="149" actId="164"/>
          <ac:picMkLst>
            <pc:docMk/>
            <pc:sldMk cId="2154405015" sldId="276"/>
            <ac:picMk id="41" creationId="{EE04DBE4-C21F-593A-D463-77438065FDA5}"/>
          </ac:picMkLst>
        </pc:picChg>
        <pc:picChg chg="add mod">
          <ac:chgData name="Kulinich Bohdan" userId="48e65c9f34e137d0" providerId="LiveId" clId="{EEEF41EA-8C1B-CC4C-99F9-A9BEB1E7A23C}" dt="2023-05-23T13:20:13.875" v="147" actId="164"/>
          <ac:picMkLst>
            <pc:docMk/>
            <pc:sldMk cId="2154405015" sldId="276"/>
            <ac:picMk id="45" creationId="{E023A9BD-0ED4-E57B-4DE6-5F26B9C79821}"/>
          </ac:picMkLst>
        </pc:picChg>
        <pc:picChg chg="add mod">
          <ac:chgData name="Kulinich Bohdan" userId="48e65c9f34e137d0" providerId="LiveId" clId="{EEEF41EA-8C1B-CC4C-99F9-A9BEB1E7A23C}" dt="2023-05-23T13:20:07.013" v="145" actId="164"/>
          <ac:picMkLst>
            <pc:docMk/>
            <pc:sldMk cId="2154405015" sldId="276"/>
            <ac:picMk id="48" creationId="{C4EA921D-177B-A4ED-334C-F73ABA311DA1}"/>
          </ac:picMkLst>
        </pc:picChg>
        <pc:picChg chg="add mod">
          <ac:chgData name="Kulinich Bohdan" userId="48e65c9f34e137d0" providerId="LiveId" clId="{EEEF41EA-8C1B-CC4C-99F9-A9BEB1E7A23C}" dt="2023-05-23T13:20:27.792" v="151" actId="164"/>
          <ac:picMkLst>
            <pc:docMk/>
            <pc:sldMk cId="2154405015" sldId="276"/>
            <ac:picMk id="50" creationId="{DCD3E02F-74B6-A1A2-4F65-48749ACABFCC}"/>
          </ac:picMkLst>
        </pc:picChg>
        <pc:picChg chg="add mod">
          <ac:chgData name="Kulinich Bohdan" userId="48e65c9f34e137d0" providerId="LiveId" clId="{EEEF41EA-8C1B-CC4C-99F9-A9BEB1E7A23C}" dt="2023-05-23T13:20:10.625" v="146" actId="164"/>
          <ac:picMkLst>
            <pc:docMk/>
            <pc:sldMk cId="2154405015" sldId="276"/>
            <ac:picMk id="54" creationId="{BF06178F-6F16-8C13-E9EE-1BD8A5DAAB0B}"/>
          </ac:picMkLst>
        </pc:picChg>
        <pc:picChg chg="add del mod">
          <ac:chgData name="Kulinich Bohdan" userId="48e65c9f34e137d0" providerId="LiveId" clId="{EEEF41EA-8C1B-CC4C-99F9-A9BEB1E7A23C}" dt="2023-05-23T13:24:29.536" v="226" actId="478"/>
          <ac:picMkLst>
            <pc:docMk/>
            <pc:sldMk cId="2154405015" sldId="276"/>
            <ac:picMk id="68" creationId="{EB428548-EE8A-5894-099C-9C0C85D9C02E}"/>
          </ac:picMkLst>
        </pc:picChg>
        <pc:picChg chg="add del mod">
          <ac:chgData name="Kulinich Bohdan" userId="48e65c9f34e137d0" providerId="LiveId" clId="{EEEF41EA-8C1B-CC4C-99F9-A9BEB1E7A23C}" dt="2023-05-23T13:24:29.536" v="226" actId="478"/>
          <ac:picMkLst>
            <pc:docMk/>
            <pc:sldMk cId="2154405015" sldId="276"/>
            <ac:picMk id="70" creationId="{D88FA27B-F30F-5F23-84F3-1B6F123986D2}"/>
          </ac:picMkLst>
        </pc:picChg>
        <pc:picChg chg="add del mod">
          <ac:chgData name="Kulinich Bohdan" userId="48e65c9f34e137d0" providerId="LiveId" clId="{EEEF41EA-8C1B-CC4C-99F9-A9BEB1E7A23C}" dt="2023-05-23T13:24:29.536" v="226" actId="478"/>
          <ac:picMkLst>
            <pc:docMk/>
            <pc:sldMk cId="2154405015" sldId="276"/>
            <ac:picMk id="72" creationId="{7C891694-8036-984F-BDB5-4EF9010B29DA}"/>
          </ac:picMkLst>
        </pc:picChg>
        <pc:picChg chg="add del mod">
          <ac:chgData name="Kulinich Bohdan" userId="48e65c9f34e137d0" providerId="LiveId" clId="{EEEF41EA-8C1B-CC4C-99F9-A9BEB1E7A23C}" dt="2023-05-23T13:24:29.536" v="226" actId="478"/>
          <ac:picMkLst>
            <pc:docMk/>
            <pc:sldMk cId="2154405015" sldId="276"/>
            <ac:picMk id="75" creationId="{0E51E581-7429-5711-3ADD-5B16BC1583B3}"/>
          </ac:picMkLst>
        </pc:picChg>
        <pc:picChg chg="add del mod">
          <ac:chgData name="Kulinich Bohdan" userId="48e65c9f34e137d0" providerId="LiveId" clId="{EEEF41EA-8C1B-CC4C-99F9-A9BEB1E7A23C}" dt="2023-05-23T13:24:29.536" v="226" actId="478"/>
          <ac:picMkLst>
            <pc:docMk/>
            <pc:sldMk cId="2154405015" sldId="276"/>
            <ac:picMk id="77" creationId="{DB820508-DCA7-C9BE-B0E1-62A6238E08DD}"/>
          </ac:picMkLst>
        </pc:picChg>
        <pc:picChg chg="add del mod">
          <ac:chgData name="Kulinich Bohdan" userId="48e65c9f34e137d0" providerId="LiveId" clId="{EEEF41EA-8C1B-CC4C-99F9-A9BEB1E7A23C}" dt="2023-05-23T13:24:29.536" v="226" actId="478"/>
          <ac:picMkLst>
            <pc:docMk/>
            <pc:sldMk cId="2154405015" sldId="276"/>
            <ac:picMk id="79" creationId="{74F759D1-D010-6975-B4F3-293F411BE7A7}"/>
          </ac:picMkLst>
        </pc:picChg>
        <pc:picChg chg="add del mod">
          <ac:chgData name="Kulinich Bohdan" userId="48e65c9f34e137d0" providerId="LiveId" clId="{EEEF41EA-8C1B-CC4C-99F9-A9BEB1E7A23C}" dt="2023-05-23T13:24:29.536" v="226" actId="478"/>
          <ac:picMkLst>
            <pc:docMk/>
            <pc:sldMk cId="2154405015" sldId="276"/>
            <ac:picMk id="81" creationId="{9E2CADF8-F833-FDA4-4A40-49FC92CFDF34}"/>
          </ac:picMkLst>
        </pc:picChg>
        <pc:picChg chg="add mod">
          <ac:chgData name="Kulinich Bohdan" userId="48e65c9f34e137d0" providerId="LiveId" clId="{EEEF41EA-8C1B-CC4C-99F9-A9BEB1E7A23C}" dt="2023-05-23T13:44:46.880" v="432" actId="1076"/>
          <ac:picMkLst>
            <pc:docMk/>
            <pc:sldMk cId="2154405015" sldId="276"/>
            <ac:picMk id="82" creationId="{0BAFAD97-F133-DAEF-1FCF-797ED31EC45B}"/>
          </ac:picMkLst>
        </pc:picChg>
        <pc:picChg chg="mod">
          <ac:chgData name="Kulinich Bohdan" userId="48e65c9f34e137d0" providerId="LiveId" clId="{EEEF41EA-8C1B-CC4C-99F9-A9BEB1E7A23C}" dt="2023-05-23T13:27:41.044" v="256"/>
          <ac:picMkLst>
            <pc:docMk/>
            <pc:sldMk cId="2154405015" sldId="276"/>
            <ac:picMk id="85" creationId="{A458A3E1-A4AE-FF51-A526-4BEF0FB569DA}"/>
          </ac:picMkLst>
        </pc:picChg>
        <pc:picChg chg="mod">
          <ac:chgData name="Kulinich Bohdan" userId="48e65c9f34e137d0" providerId="LiveId" clId="{EEEF41EA-8C1B-CC4C-99F9-A9BEB1E7A23C}" dt="2023-05-23T13:27:41.044" v="256"/>
          <ac:picMkLst>
            <pc:docMk/>
            <pc:sldMk cId="2154405015" sldId="276"/>
            <ac:picMk id="90" creationId="{AA60223D-EF95-7291-6A91-35C94E8433BD}"/>
          </ac:picMkLst>
        </pc:picChg>
        <pc:picChg chg="mod">
          <ac:chgData name="Kulinich Bohdan" userId="48e65c9f34e137d0" providerId="LiveId" clId="{EEEF41EA-8C1B-CC4C-99F9-A9BEB1E7A23C}" dt="2023-05-23T13:27:41.044" v="256"/>
          <ac:picMkLst>
            <pc:docMk/>
            <pc:sldMk cId="2154405015" sldId="276"/>
            <ac:picMk id="93" creationId="{2168ECF3-D0B2-5356-E1D7-0605DB190635}"/>
          </ac:picMkLst>
        </pc:picChg>
        <pc:picChg chg="mod">
          <ac:chgData name="Kulinich Bohdan" userId="48e65c9f34e137d0" providerId="LiveId" clId="{EEEF41EA-8C1B-CC4C-99F9-A9BEB1E7A23C}" dt="2023-05-23T13:27:41.044" v="256"/>
          <ac:picMkLst>
            <pc:docMk/>
            <pc:sldMk cId="2154405015" sldId="276"/>
            <ac:picMk id="96" creationId="{E465BA2D-8DEE-D4F8-32B9-5E21F87369E1}"/>
          </ac:picMkLst>
        </pc:picChg>
        <pc:picChg chg="mod">
          <ac:chgData name="Kulinich Bohdan" userId="48e65c9f34e137d0" providerId="LiveId" clId="{EEEF41EA-8C1B-CC4C-99F9-A9BEB1E7A23C}" dt="2023-05-23T13:27:41.044" v="256"/>
          <ac:picMkLst>
            <pc:docMk/>
            <pc:sldMk cId="2154405015" sldId="276"/>
            <ac:picMk id="99" creationId="{3216781E-AA36-8829-15AB-08C865DD3511}"/>
          </ac:picMkLst>
        </pc:picChg>
        <pc:picChg chg="mod">
          <ac:chgData name="Kulinich Bohdan" userId="48e65c9f34e137d0" providerId="LiveId" clId="{EEEF41EA-8C1B-CC4C-99F9-A9BEB1E7A23C}" dt="2023-05-23T13:27:41.044" v="256"/>
          <ac:picMkLst>
            <pc:docMk/>
            <pc:sldMk cId="2154405015" sldId="276"/>
            <ac:picMk id="105" creationId="{1002EFE4-75B1-3F7E-ED1A-24D2940AA2A7}"/>
          </ac:picMkLst>
        </pc:picChg>
        <pc:picChg chg="mod">
          <ac:chgData name="Kulinich Bohdan" userId="48e65c9f34e137d0" providerId="LiveId" clId="{EEEF41EA-8C1B-CC4C-99F9-A9BEB1E7A23C}" dt="2023-05-23T13:27:41.044" v="256"/>
          <ac:picMkLst>
            <pc:docMk/>
            <pc:sldMk cId="2154405015" sldId="276"/>
            <ac:picMk id="108" creationId="{985F3D8A-AD69-FA91-F2E1-7D0D5678A174}"/>
          </ac:picMkLst>
        </pc:picChg>
        <pc:picChg chg="add mod">
          <ac:chgData name="Kulinich Bohdan" userId="48e65c9f34e137d0" providerId="LiveId" clId="{EEEF41EA-8C1B-CC4C-99F9-A9BEB1E7A23C}" dt="2023-05-23T13:27:41.044" v="256"/>
          <ac:picMkLst>
            <pc:docMk/>
            <pc:sldMk cId="2154405015" sldId="276"/>
            <ac:picMk id="109" creationId="{7B3D71F8-A027-B14D-7757-B338AD4593FC}"/>
          </ac:picMkLst>
        </pc:picChg>
        <pc:picChg chg="add del mod">
          <ac:chgData name="Kulinich Bohdan" userId="48e65c9f34e137d0" providerId="LiveId" clId="{EEEF41EA-8C1B-CC4C-99F9-A9BEB1E7A23C}" dt="2023-05-23T13:43:43.179" v="405" actId="478"/>
          <ac:picMkLst>
            <pc:docMk/>
            <pc:sldMk cId="2154405015" sldId="276"/>
            <ac:picMk id="110" creationId="{8E2D273A-A2F6-ED5C-5512-9F44E94BF15D}"/>
          </ac:picMkLst>
        </pc:picChg>
        <pc:picChg chg="add del mod">
          <ac:chgData name="Kulinich Bohdan" userId="48e65c9f34e137d0" providerId="LiveId" clId="{EEEF41EA-8C1B-CC4C-99F9-A9BEB1E7A23C}" dt="2023-05-23T13:41:52.874" v="343" actId="478"/>
          <ac:picMkLst>
            <pc:docMk/>
            <pc:sldMk cId="2154405015" sldId="276"/>
            <ac:picMk id="114" creationId="{763405ED-B086-2E61-CDE8-A21D0958C564}"/>
          </ac:picMkLst>
        </pc:picChg>
        <pc:picChg chg="add mod">
          <ac:chgData name="Kulinich Bohdan" userId="48e65c9f34e137d0" providerId="LiveId" clId="{EEEF41EA-8C1B-CC4C-99F9-A9BEB1E7A23C}" dt="2023-05-23T13:27:41.044" v="256"/>
          <ac:picMkLst>
            <pc:docMk/>
            <pc:sldMk cId="2154405015" sldId="276"/>
            <ac:picMk id="115" creationId="{B7FD13F5-49F7-1BB2-391B-71F94CE27B3C}"/>
          </ac:picMkLst>
        </pc:picChg>
        <pc:picChg chg="add mod">
          <ac:chgData name="Kulinich Bohdan" userId="48e65c9f34e137d0" providerId="LiveId" clId="{EEEF41EA-8C1B-CC4C-99F9-A9BEB1E7A23C}" dt="2023-05-23T13:27:41.044" v="256"/>
          <ac:picMkLst>
            <pc:docMk/>
            <pc:sldMk cId="2154405015" sldId="276"/>
            <ac:picMk id="116" creationId="{60ECB14A-9B5F-AE32-AF26-372FB5D112C0}"/>
          </ac:picMkLst>
        </pc:picChg>
        <pc:picChg chg="add mod">
          <ac:chgData name="Kulinich Bohdan" userId="48e65c9f34e137d0" providerId="LiveId" clId="{EEEF41EA-8C1B-CC4C-99F9-A9BEB1E7A23C}" dt="2023-05-23T13:27:41.044" v="256"/>
          <ac:picMkLst>
            <pc:docMk/>
            <pc:sldMk cId="2154405015" sldId="276"/>
            <ac:picMk id="117" creationId="{63E2D85E-F3F7-7DAE-E860-E806D9B4D6DB}"/>
          </ac:picMkLst>
        </pc:picChg>
        <pc:picChg chg="add mod">
          <ac:chgData name="Kulinich Bohdan" userId="48e65c9f34e137d0" providerId="LiveId" clId="{EEEF41EA-8C1B-CC4C-99F9-A9BEB1E7A23C}" dt="2023-05-23T13:27:41.044" v="256"/>
          <ac:picMkLst>
            <pc:docMk/>
            <pc:sldMk cId="2154405015" sldId="276"/>
            <ac:picMk id="118" creationId="{B7F60D7C-0845-4ACD-6B0D-D737F1F97DD4}"/>
          </ac:picMkLst>
        </pc:picChg>
        <pc:picChg chg="mod">
          <ac:chgData name="Kulinich Bohdan" userId="48e65c9f34e137d0" providerId="LiveId" clId="{EEEF41EA-8C1B-CC4C-99F9-A9BEB1E7A23C}" dt="2023-05-23T13:41:42.188" v="340"/>
          <ac:picMkLst>
            <pc:docMk/>
            <pc:sldMk cId="2154405015" sldId="276"/>
            <ac:picMk id="122" creationId="{8FA5A4D2-4F41-40E8-0065-BBA7C889A89A}"/>
          </ac:picMkLst>
        </pc:picChg>
        <pc:picChg chg="add mod">
          <ac:chgData name="Kulinich Bohdan" userId="48e65c9f34e137d0" providerId="LiveId" clId="{EEEF41EA-8C1B-CC4C-99F9-A9BEB1E7A23C}" dt="2023-05-23T13:43:51.910" v="407"/>
          <ac:picMkLst>
            <pc:docMk/>
            <pc:sldMk cId="2154405015" sldId="276"/>
            <ac:picMk id="123" creationId="{75E9C751-79CC-90F0-CC1B-EEC04C8CA045}"/>
          </ac:picMkLst>
        </pc:picChg>
        <pc:picChg chg="mod">
          <ac:chgData name="Kulinich Bohdan" userId="48e65c9f34e137d0" providerId="LiveId" clId="{EEEF41EA-8C1B-CC4C-99F9-A9BEB1E7A23C}" dt="2023-05-23T13:44:39.937" v="429"/>
          <ac:picMkLst>
            <pc:docMk/>
            <pc:sldMk cId="2154405015" sldId="276"/>
            <ac:picMk id="127" creationId="{7EB5A0BC-CD74-8A75-DAF6-24215595FB62}"/>
          </ac:picMkLst>
        </pc:picChg>
        <pc:cxnChg chg="mod modVis">
          <ac:chgData name="Kulinich Bohdan" userId="48e65c9f34e137d0" providerId="LiveId" clId="{EEEF41EA-8C1B-CC4C-99F9-A9BEB1E7A23C}" dt="2023-05-23T13:44:03.517" v="409" actId="14429"/>
          <ac:cxnSpMkLst>
            <pc:docMk/>
            <pc:sldMk cId="2154405015" sldId="276"/>
            <ac:cxnSpMk id="25" creationId="{929D5CEB-6D4E-8913-BF5E-524B354F1355}"/>
          </ac:cxnSpMkLst>
        </pc:cxnChg>
        <pc:cxnChg chg="mod modVis">
          <ac:chgData name="Kulinich Bohdan" userId="48e65c9f34e137d0" providerId="LiveId" clId="{EEEF41EA-8C1B-CC4C-99F9-A9BEB1E7A23C}" dt="2023-05-23T13:44:04.003" v="410" actId="14429"/>
          <ac:cxnSpMkLst>
            <pc:docMk/>
            <pc:sldMk cId="2154405015" sldId="276"/>
            <ac:cxnSpMk id="33" creationId="{2660B853-7D44-3CB7-010E-C0EA95162908}"/>
          </ac:cxnSpMkLst>
        </pc:cxnChg>
        <pc:cxnChg chg="mod modVis">
          <ac:chgData name="Kulinich Bohdan" userId="48e65c9f34e137d0" providerId="LiveId" clId="{EEEF41EA-8C1B-CC4C-99F9-A9BEB1E7A23C}" dt="2023-05-23T13:44:04.822" v="411" actId="14429"/>
          <ac:cxnSpMkLst>
            <pc:docMk/>
            <pc:sldMk cId="2154405015" sldId="276"/>
            <ac:cxnSpMk id="39" creationId="{708112D5-8C12-C75A-F26F-93EAEFAC33BA}"/>
          </ac:cxnSpMkLst>
        </pc:cxnChg>
        <pc:cxnChg chg="mod modVis">
          <ac:chgData name="Kulinich Bohdan" userId="48e65c9f34e137d0" providerId="LiveId" clId="{EEEF41EA-8C1B-CC4C-99F9-A9BEB1E7A23C}" dt="2023-05-23T13:44:05.221" v="412" actId="14429"/>
          <ac:cxnSpMkLst>
            <pc:docMk/>
            <pc:sldMk cId="2154405015" sldId="276"/>
            <ac:cxnSpMk id="43" creationId="{08C3483A-00BD-0138-1043-A23BB9832C67}"/>
          </ac:cxnSpMkLst>
        </pc:cxnChg>
        <pc:cxnChg chg="mod modVis">
          <ac:chgData name="Kulinich Bohdan" userId="48e65c9f34e137d0" providerId="LiveId" clId="{EEEF41EA-8C1B-CC4C-99F9-A9BEB1E7A23C}" dt="2023-05-23T13:44:05.705" v="413" actId="14429"/>
          <ac:cxnSpMkLst>
            <pc:docMk/>
            <pc:sldMk cId="2154405015" sldId="276"/>
            <ac:cxnSpMk id="44" creationId="{2513F290-14AD-E454-C542-FF1E74D89719}"/>
          </ac:cxnSpMkLst>
        </pc:cxnChg>
        <pc:cxnChg chg="mod modVis">
          <ac:chgData name="Kulinich Bohdan" userId="48e65c9f34e137d0" providerId="LiveId" clId="{EEEF41EA-8C1B-CC4C-99F9-A9BEB1E7A23C}" dt="2023-05-23T13:44:06.207" v="414" actId="14429"/>
          <ac:cxnSpMkLst>
            <pc:docMk/>
            <pc:sldMk cId="2154405015" sldId="276"/>
            <ac:cxnSpMk id="46" creationId="{DE3DEF29-013C-AD60-D555-4AB3A374E56D}"/>
          </ac:cxnSpMkLst>
        </pc:cxnChg>
        <pc:cxnChg chg="mod modVis">
          <ac:chgData name="Kulinich Bohdan" userId="48e65c9f34e137d0" providerId="LiveId" clId="{EEEF41EA-8C1B-CC4C-99F9-A9BEB1E7A23C}" dt="2023-05-23T13:44:06.777" v="415" actId="14429"/>
          <ac:cxnSpMkLst>
            <pc:docMk/>
            <pc:sldMk cId="2154405015" sldId="276"/>
            <ac:cxnSpMk id="51" creationId="{4064E8CF-6EA8-C285-9BD6-9159EC75FF7D}"/>
          </ac:cxnSpMkLst>
        </pc:cxnChg>
        <pc:cxnChg chg="mod modVis">
          <ac:chgData name="Kulinich Bohdan" userId="48e65c9f34e137d0" providerId="LiveId" clId="{EEEF41EA-8C1B-CC4C-99F9-A9BEB1E7A23C}" dt="2023-05-23T13:44:07.193" v="416" actId="14429"/>
          <ac:cxnSpMkLst>
            <pc:docMk/>
            <pc:sldMk cId="2154405015" sldId="276"/>
            <ac:cxnSpMk id="53" creationId="{5D97C623-DE70-4A59-6F11-32EB967F6D91}"/>
          </ac:cxnSpMkLst>
        </pc:cxnChg>
        <pc:cxnChg chg="mod modVis">
          <ac:chgData name="Kulinich Bohdan" userId="48e65c9f34e137d0" providerId="LiveId" clId="{EEEF41EA-8C1B-CC4C-99F9-A9BEB1E7A23C}" dt="2023-05-23T13:44:07.651" v="417" actId="14429"/>
          <ac:cxnSpMkLst>
            <pc:docMk/>
            <pc:sldMk cId="2154405015" sldId="276"/>
            <ac:cxnSpMk id="55" creationId="{9618D859-67B7-1557-E92F-205C8B83F87E}"/>
          </ac:cxnSpMkLst>
        </pc:cxnChg>
        <pc:cxnChg chg="mod modVis">
          <ac:chgData name="Kulinich Bohdan" userId="48e65c9f34e137d0" providerId="LiveId" clId="{EEEF41EA-8C1B-CC4C-99F9-A9BEB1E7A23C}" dt="2023-05-23T13:44:09.645" v="418" actId="14429"/>
          <ac:cxnSpMkLst>
            <pc:docMk/>
            <pc:sldMk cId="2154405015" sldId="276"/>
            <ac:cxnSpMk id="57" creationId="{DC415DE4-DE53-EBDF-4D88-363560345D4D}"/>
          </ac:cxnSpMkLst>
        </pc:cxnChg>
        <pc:cxnChg chg="mod modVis">
          <ac:chgData name="Kulinich Bohdan" userId="48e65c9f34e137d0" providerId="LiveId" clId="{EEEF41EA-8C1B-CC4C-99F9-A9BEB1E7A23C}" dt="2023-05-23T13:44:10.077" v="419" actId="14429"/>
          <ac:cxnSpMkLst>
            <pc:docMk/>
            <pc:sldMk cId="2154405015" sldId="276"/>
            <ac:cxnSpMk id="62" creationId="{ED125249-C87A-ED53-06CB-5BE5C567DE60}"/>
          </ac:cxnSpMkLst>
        </pc:cxnChg>
        <pc:cxnChg chg="mod modVis">
          <ac:chgData name="Kulinich Bohdan" userId="48e65c9f34e137d0" providerId="LiveId" clId="{EEEF41EA-8C1B-CC4C-99F9-A9BEB1E7A23C}" dt="2023-05-23T13:44:10.445" v="420" actId="14429"/>
          <ac:cxnSpMkLst>
            <pc:docMk/>
            <pc:sldMk cId="2154405015" sldId="276"/>
            <ac:cxnSpMk id="65" creationId="{846EC82F-0B81-3AEF-D8A3-5F0AE008A703}"/>
          </ac:cxnSpMkLst>
        </pc:cxnChg>
        <pc:cxnChg chg="mod modVis">
          <ac:chgData name="Kulinich Bohdan" userId="48e65c9f34e137d0" providerId="LiveId" clId="{EEEF41EA-8C1B-CC4C-99F9-A9BEB1E7A23C}" dt="2023-05-23T13:44:10.966" v="421" actId="14429"/>
          <ac:cxnSpMkLst>
            <pc:docMk/>
            <pc:sldMk cId="2154405015" sldId="276"/>
            <ac:cxnSpMk id="66" creationId="{8508F1C0-0DFB-0B20-7672-D4F934F63FE8}"/>
          </ac:cxnSpMkLst>
        </pc:cxnChg>
        <pc:cxnChg chg="mod modVis">
          <ac:chgData name="Kulinich Bohdan" userId="48e65c9f34e137d0" providerId="LiveId" clId="{EEEF41EA-8C1B-CC4C-99F9-A9BEB1E7A23C}" dt="2023-05-23T13:44:11.349" v="422" actId="14429"/>
          <ac:cxnSpMkLst>
            <pc:docMk/>
            <pc:sldMk cId="2154405015" sldId="276"/>
            <ac:cxnSpMk id="73" creationId="{0D5DE973-9028-5C19-295D-7116AD7072DA}"/>
          </ac:cxnSpMkLst>
        </pc:cxnChg>
        <pc:cxnChg chg="mod modVis">
          <ac:chgData name="Kulinich Bohdan" userId="48e65c9f34e137d0" providerId="LiveId" clId="{EEEF41EA-8C1B-CC4C-99F9-A9BEB1E7A23C}" dt="2023-05-23T13:44:11.862" v="423" actId="14429"/>
          <ac:cxnSpMkLst>
            <pc:docMk/>
            <pc:sldMk cId="2154405015" sldId="276"/>
            <ac:cxnSpMk id="86" creationId="{598AC559-D2BE-36DD-4A41-4C26F7702F27}"/>
          </ac:cxnSpMkLst>
        </pc:cxnChg>
        <pc:cxnChg chg="mod modVis">
          <ac:chgData name="Kulinich Bohdan" userId="48e65c9f34e137d0" providerId="LiveId" clId="{EEEF41EA-8C1B-CC4C-99F9-A9BEB1E7A23C}" dt="2023-05-23T13:44:12.304" v="424" actId="14429"/>
          <ac:cxnSpMkLst>
            <pc:docMk/>
            <pc:sldMk cId="2154405015" sldId="276"/>
            <ac:cxnSpMk id="89" creationId="{20993E1B-7A3E-750E-D14C-1631898C35A5}"/>
          </ac:cxnSpMkLst>
        </pc:cxnChg>
        <pc:cxnChg chg="mod modVis">
          <ac:chgData name="Kulinich Bohdan" userId="48e65c9f34e137d0" providerId="LiveId" clId="{EEEF41EA-8C1B-CC4C-99F9-A9BEB1E7A23C}" dt="2023-05-23T13:42:09.449" v="359" actId="14429"/>
          <ac:cxnSpMkLst>
            <pc:docMk/>
            <pc:sldMk cId="2154405015" sldId="276"/>
            <ac:cxnSpMk id="102" creationId="{AB055268-5D81-1007-F3A1-D1E6C83E1BAF}"/>
          </ac:cxnSpMkLst>
        </pc:cxnChg>
        <pc:cxnChg chg="mod modVis">
          <ac:chgData name="Kulinich Bohdan" userId="48e65c9f34e137d0" providerId="LiveId" clId="{EEEF41EA-8C1B-CC4C-99F9-A9BEB1E7A23C}" dt="2023-05-23T13:42:08.963" v="358" actId="14429"/>
          <ac:cxnSpMkLst>
            <pc:docMk/>
            <pc:sldMk cId="2154405015" sldId="276"/>
            <ac:cxnSpMk id="104" creationId="{18563A49-0879-84F5-2E58-A3D2C6E1BA40}"/>
          </ac:cxnSpMkLst>
        </pc:cxnChg>
        <pc:cxnChg chg="mod modVis">
          <ac:chgData name="Kulinich Bohdan" userId="48e65c9f34e137d0" providerId="LiveId" clId="{EEEF41EA-8C1B-CC4C-99F9-A9BEB1E7A23C}" dt="2023-05-23T13:42:08.304" v="357" actId="14429"/>
          <ac:cxnSpMkLst>
            <pc:docMk/>
            <pc:sldMk cId="2154405015" sldId="276"/>
            <ac:cxnSpMk id="111" creationId="{F22D6CF3-952E-ABE5-4617-251DDBA42D74}"/>
          </ac:cxnSpMkLst>
        </pc:cxnChg>
        <pc:cxnChg chg="mod modVis">
          <ac:chgData name="Kulinich Bohdan" userId="48e65c9f34e137d0" providerId="LiveId" clId="{EEEF41EA-8C1B-CC4C-99F9-A9BEB1E7A23C}" dt="2023-05-23T13:42:07.759" v="356" actId="14429"/>
          <ac:cxnSpMkLst>
            <pc:docMk/>
            <pc:sldMk cId="2154405015" sldId="276"/>
            <ac:cxnSpMk id="112" creationId="{8BE4658A-D700-B688-0E4C-9E397752DC23}"/>
          </ac:cxnSpMkLst>
        </pc:cxnChg>
        <pc:cxnChg chg="mod modVis">
          <ac:chgData name="Kulinich Bohdan" userId="48e65c9f34e137d0" providerId="LiveId" clId="{EEEF41EA-8C1B-CC4C-99F9-A9BEB1E7A23C}" dt="2023-05-23T13:42:07.408" v="355" actId="14429"/>
          <ac:cxnSpMkLst>
            <pc:docMk/>
            <pc:sldMk cId="2154405015" sldId="276"/>
            <ac:cxnSpMk id="113" creationId="{9528B063-FE80-8A10-B164-6C8D40C7C07B}"/>
          </ac:cxnSpMkLst>
        </pc:cxnChg>
        <pc:cxnChg chg="mod modVis">
          <ac:chgData name="Kulinich Bohdan" userId="48e65c9f34e137d0" providerId="LiveId" clId="{EEEF41EA-8C1B-CC4C-99F9-A9BEB1E7A23C}" dt="2023-05-23T13:42:06.969" v="354" actId="14429"/>
          <ac:cxnSpMkLst>
            <pc:docMk/>
            <pc:sldMk cId="2154405015" sldId="276"/>
            <ac:cxnSpMk id="121" creationId="{E5DB465A-352B-4BCB-8BFC-60C7C385614D}"/>
          </ac:cxnSpMkLst>
        </pc:cxnChg>
        <pc:cxnChg chg="mod modVis">
          <ac:chgData name="Kulinich Bohdan" userId="48e65c9f34e137d0" providerId="LiveId" clId="{EEEF41EA-8C1B-CC4C-99F9-A9BEB1E7A23C}" dt="2023-05-23T13:42:06.553" v="353" actId="14429"/>
          <ac:cxnSpMkLst>
            <pc:docMk/>
            <pc:sldMk cId="2154405015" sldId="276"/>
            <ac:cxnSpMk id="126" creationId="{779DC7DF-33C4-17BB-822B-E557266712A7}"/>
          </ac:cxnSpMkLst>
        </pc:cxnChg>
      </pc:sldChg>
      <pc:sldChg chg="addSp delSp modSp mod">
        <pc:chgData name="Kulinich Bohdan" userId="48e65c9f34e137d0" providerId="LiveId" clId="{EEEF41EA-8C1B-CC4C-99F9-A9BEB1E7A23C}" dt="2023-05-23T13:45:43.649" v="443" actId="1036"/>
        <pc:sldMkLst>
          <pc:docMk/>
          <pc:sldMk cId="288857224" sldId="277"/>
        </pc:sldMkLst>
        <pc:spChg chg="mod">
          <ac:chgData name="Kulinich Bohdan" userId="48e65c9f34e137d0" providerId="LiveId" clId="{EEEF41EA-8C1B-CC4C-99F9-A9BEB1E7A23C}" dt="2023-05-23T13:27:42.386" v="257"/>
          <ac:spMkLst>
            <pc:docMk/>
            <pc:sldMk cId="288857224" sldId="277"/>
            <ac:spMk id="34" creationId="{9EC27876-C5B5-0419-4602-B1D5227601AB}"/>
          </ac:spMkLst>
        </pc:spChg>
        <pc:spChg chg="mod">
          <ac:chgData name="Kulinich Bohdan" userId="48e65c9f34e137d0" providerId="LiveId" clId="{EEEF41EA-8C1B-CC4C-99F9-A9BEB1E7A23C}" dt="2023-05-23T13:27:42.386" v="257"/>
          <ac:spMkLst>
            <pc:docMk/>
            <pc:sldMk cId="288857224" sldId="277"/>
            <ac:spMk id="37" creationId="{8326116D-5C7E-94BC-F6E0-F67A80BF3752}"/>
          </ac:spMkLst>
        </pc:spChg>
        <pc:spChg chg="mod">
          <ac:chgData name="Kulinich Bohdan" userId="48e65c9f34e137d0" providerId="LiveId" clId="{EEEF41EA-8C1B-CC4C-99F9-A9BEB1E7A23C}" dt="2023-05-23T13:27:42.386" v="257"/>
          <ac:spMkLst>
            <pc:docMk/>
            <pc:sldMk cId="288857224" sldId="277"/>
            <ac:spMk id="40" creationId="{E2A1A909-21DD-0156-2B80-CB2FA5F78DFE}"/>
          </ac:spMkLst>
        </pc:spChg>
        <pc:spChg chg="mod">
          <ac:chgData name="Kulinich Bohdan" userId="48e65c9f34e137d0" providerId="LiveId" clId="{EEEF41EA-8C1B-CC4C-99F9-A9BEB1E7A23C}" dt="2023-05-23T13:27:42.386" v="257"/>
          <ac:spMkLst>
            <pc:docMk/>
            <pc:sldMk cId="288857224" sldId="277"/>
            <ac:spMk id="43" creationId="{C93155E7-F820-4F66-163A-DAF85750A2B1}"/>
          </ac:spMkLst>
        </pc:spChg>
        <pc:spChg chg="mod">
          <ac:chgData name="Kulinich Bohdan" userId="48e65c9f34e137d0" providerId="LiveId" clId="{EEEF41EA-8C1B-CC4C-99F9-A9BEB1E7A23C}" dt="2023-05-23T13:27:42.386" v="257"/>
          <ac:spMkLst>
            <pc:docMk/>
            <pc:sldMk cId="288857224" sldId="277"/>
            <ac:spMk id="46" creationId="{0F733B65-A125-E0EA-B570-E75A5917AD06}"/>
          </ac:spMkLst>
        </pc:spChg>
        <pc:spChg chg="mod">
          <ac:chgData name="Kulinich Bohdan" userId="48e65c9f34e137d0" providerId="LiveId" clId="{EEEF41EA-8C1B-CC4C-99F9-A9BEB1E7A23C}" dt="2023-05-23T13:27:42.386" v="257"/>
          <ac:spMkLst>
            <pc:docMk/>
            <pc:sldMk cId="288857224" sldId="277"/>
            <ac:spMk id="49" creationId="{440025B5-5B8D-A621-0C6C-C29897872424}"/>
          </ac:spMkLst>
        </pc:spChg>
        <pc:spChg chg="mod">
          <ac:chgData name="Kulinich Bohdan" userId="48e65c9f34e137d0" providerId="LiveId" clId="{EEEF41EA-8C1B-CC4C-99F9-A9BEB1E7A23C}" dt="2023-05-23T13:27:42.386" v="257"/>
          <ac:spMkLst>
            <pc:docMk/>
            <pc:sldMk cId="288857224" sldId="277"/>
            <ac:spMk id="52" creationId="{CD831745-7A76-EEF8-ABC8-5D76909F7514}"/>
          </ac:spMkLst>
        </pc:spChg>
        <pc:spChg chg="mod">
          <ac:chgData name="Kulinich Bohdan" userId="48e65c9f34e137d0" providerId="LiveId" clId="{EEEF41EA-8C1B-CC4C-99F9-A9BEB1E7A23C}" dt="2023-05-23T13:42:43.144" v="379"/>
          <ac:spMkLst>
            <pc:docMk/>
            <pc:sldMk cId="288857224" sldId="277"/>
            <ac:spMk id="68" creationId="{86F49F61-A922-231C-527E-7D55AA2A2EB5}"/>
          </ac:spMkLst>
        </pc:spChg>
        <pc:spChg chg="mod">
          <ac:chgData name="Kulinich Bohdan" userId="48e65c9f34e137d0" providerId="LiveId" clId="{EEEF41EA-8C1B-CC4C-99F9-A9BEB1E7A23C}" dt="2023-05-23T13:44:58.758" v="433"/>
          <ac:spMkLst>
            <pc:docMk/>
            <pc:sldMk cId="288857224" sldId="277"/>
            <ac:spMk id="71" creationId="{D754708B-C2AB-4D77-781B-C22C83A39EA9}"/>
          </ac:spMkLst>
        </pc:spChg>
        <pc:grpChg chg="del">
          <ac:chgData name="Kulinich Bohdan" userId="48e65c9f34e137d0" providerId="LiveId" clId="{EEEF41EA-8C1B-CC4C-99F9-A9BEB1E7A23C}" dt="2023-05-23T13:24:26.023" v="224" actId="478"/>
          <ac:grpSpMkLst>
            <pc:docMk/>
            <pc:sldMk cId="288857224" sldId="277"/>
            <ac:grpSpMk id="3" creationId="{7B4CCBF6-C07B-09D0-8B72-F5699F8A1A7F}"/>
          </ac:grpSpMkLst>
        </pc:grpChg>
        <pc:grpChg chg="del">
          <ac:chgData name="Kulinich Bohdan" userId="48e65c9f34e137d0" providerId="LiveId" clId="{EEEF41EA-8C1B-CC4C-99F9-A9BEB1E7A23C}" dt="2023-05-23T13:24:26.023" v="224" actId="478"/>
          <ac:grpSpMkLst>
            <pc:docMk/>
            <pc:sldMk cId="288857224" sldId="277"/>
            <ac:grpSpMk id="6" creationId="{AC6DD094-5EB0-11EA-261A-9D702DEA20BF}"/>
          </ac:grpSpMkLst>
        </pc:grpChg>
        <pc:grpChg chg="del">
          <ac:chgData name="Kulinich Bohdan" userId="48e65c9f34e137d0" providerId="LiveId" clId="{EEEF41EA-8C1B-CC4C-99F9-A9BEB1E7A23C}" dt="2023-05-23T13:24:26.023" v="224" actId="478"/>
          <ac:grpSpMkLst>
            <pc:docMk/>
            <pc:sldMk cId="288857224" sldId="277"/>
            <ac:grpSpMk id="9" creationId="{7B978093-5D6C-C28D-6703-E32238922DCD}"/>
          </ac:grpSpMkLst>
        </pc:grpChg>
        <pc:grpChg chg="del">
          <ac:chgData name="Kulinich Bohdan" userId="48e65c9f34e137d0" providerId="LiveId" clId="{EEEF41EA-8C1B-CC4C-99F9-A9BEB1E7A23C}" dt="2023-05-23T13:24:26.023" v="224" actId="478"/>
          <ac:grpSpMkLst>
            <pc:docMk/>
            <pc:sldMk cId="288857224" sldId="277"/>
            <ac:grpSpMk id="12" creationId="{CC3E5916-2A52-38FD-674C-92A18B62F3AE}"/>
          </ac:grpSpMkLst>
        </pc:grpChg>
        <pc:grpChg chg="del">
          <ac:chgData name="Kulinich Bohdan" userId="48e65c9f34e137d0" providerId="LiveId" clId="{EEEF41EA-8C1B-CC4C-99F9-A9BEB1E7A23C}" dt="2023-05-23T13:24:26.023" v="224" actId="478"/>
          <ac:grpSpMkLst>
            <pc:docMk/>
            <pc:sldMk cId="288857224" sldId="277"/>
            <ac:grpSpMk id="15" creationId="{0EE83282-2E00-ABE0-3019-FB8079C44CB5}"/>
          </ac:grpSpMkLst>
        </pc:grpChg>
        <pc:grpChg chg="del">
          <ac:chgData name="Kulinich Bohdan" userId="48e65c9f34e137d0" providerId="LiveId" clId="{EEEF41EA-8C1B-CC4C-99F9-A9BEB1E7A23C}" dt="2023-05-23T13:24:26.023" v="224" actId="478"/>
          <ac:grpSpMkLst>
            <pc:docMk/>
            <pc:sldMk cId="288857224" sldId="277"/>
            <ac:grpSpMk id="18" creationId="{AA11D962-766B-F5A4-787D-74AA6C1D2955}"/>
          </ac:grpSpMkLst>
        </pc:grpChg>
        <pc:grpChg chg="del">
          <ac:chgData name="Kulinich Bohdan" userId="48e65c9f34e137d0" providerId="LiveId" clId="{EEEF41EA-8C1B-CC4C-99F9-A9BEB1E7A23C}" dt="2023-05-23T13:24:26.023" v="224" actId="478"/>
          <ac:grpSpMkLst>
            <pc:docMk/>
            <pc:sldMk cId="288857224" sldId="277"/>
            <ac:grpSpMk id="21" creationId="{493575D3-E6C7-30E3-2277-1FA69115AA30}"/>
          </ac:grpSpMkLst>
        </pc:grpChg>
        <pc:grpChg chg="add mod">
          <ac:chgData name="Kulinich Bohdan" userId="48e65c9f34e137d0" providerId="LiveId" clId="{EEEF41EA-8C1B-CC4C-99F9-A9BEB1E7A23C}" dt="2023-05-23T13:45:36.487" v="441" actId="167"/>
          <ac:grpSpMkLst>
            <pc:docMk/>
            <pc:sldMk cId="288857224" sldId="277"/>
            <ac:grpSpMk id="33" creationId="{8F5D9D12-AD5D-4E3E-D526-CF6BE2AC9B1C}"/>
          </ac:grpSpMkLst>
        </pc:grpChg>
        <pc:grpChg chg="add mod">
          <ac:chgData name="Kulinich Bohdan" userId="48e65c9f34e137d0" providerId="LiveId" clId="{EEEF41EA-8C1B-CC4C-99F9-A9BEB1E7A23C}" dt="2023-05-23T13:45:36.487" v="441" actId="167"/>
          <ac:grpSpMkLst>
            <pc:docMk/>
            <pc:sldMk cId="288857224" sldId="277"/>
            <ac:grpSpMk id="36" creationId="{26CC7C5D-F526-D935-9EDE-E53090AC377E}"/>
          </ac:grpSpMkLst>
        </pc:grpChg>
        <pc:grpChg chg="add mod">
          <ac:chgData name="Kulinich Bohdan" userId="48e65c9f34e137d0" providerId="LiveId" clId="{EEEF41EA-8C1B-CC4C-99F9-A9BEB1E7A23C}" dt="2023-05-23T13:45:13.066" v="435" actId="1076"/>
          <ac:grpSpMkLst>
            <pc:docMk/>
            <pc:sldMk cId="288857224" sldId="277"/>
            <ac:grpSpMk id="39" creationId="{121506BE-516E-F56F-46C8-6674CEDE86D5}"/>
          </ac:grpSpMkLst>
        </pc:grpChg>
        <pc:grpChg chg="add mod">
          <ac:chgData name="Kulinich Bohdan" userId="48e65c9f34e137d0" providerId="LiveId" clId="{EEEF41EA-8C1B-CC4C-99F9-A9BEB1E7A23C}" dt="2023-05-23T13:45:36.487" v="441" actId="167"/>
          <ac:grpSpMkLst>
            <pc:docMk/>
            <pc:sldMk cId="288857224" sldId="277"/>
            <ac:grpSpMk id="42" creationId="{1BCA4DEA-0791-B28A-BA30-B11E6E6C0A08}"/>
          </ac:grpSpMkLst>
        </pc:grpChg>
        <pc:grpChg chg="add mod">
          <ac:chgData name="Kulinich Bohdan" userId="48e65c9f34e137d0" providerId="LiveId" clId="{EEEF41EA-8C1B-CC4C-99F9-A9BEB1E7A23C}" dt="2023-05-23T13:45:36.487" v="441" actId="167"/>
          <ac:grpSpMkLst>
            <pc:docMk/>
            <pc:sldMk cId="288857224" sldId="277"/>
            <ac:grpSpMk id="45" creationId="{23AF2567-8F2F-168A-0F89-E4141527313A}"/>
          </ac:grpSpMkLst>
        </pc:grpChg>
        <pc:grpChg chg="add mod">
          <ac:chgData name="Kulinich Bohdan" userId="48e65c9f34e137d0" providerId="LiveId" clId="{EEEF41EA-8C1B-CC4C-99F9-A9BEB1E7A23C}" dt="2023-05-23T13:45:36.487" v="441" actId="167"/>
          <ac:grpSpMkLst>
            <pc:docMk/>
            <pc:sldMk cId="288857224" sldId="277"/>
            <ac:grpSpMk id="48" creationId="{77BCDDAC-6BE4-7827-BBE9-4C57CF0F8575}"/>
          </ac:grpSpMkLst>
        </pc:grpChg>
        <pc:grpChg chg="add mod">
          <ac:chgData name="Kulinich Bohdan" userId="48e65c9f34e137d0" providerId="LiveId" clId="{EEEF41EA-8C1B-CC4C-99F9-A9BEB1E7A23C}" dt="2023-05-23T13:45:36.487" v="441" actId="167"/>
          <ac:grpSpMkLst>
            <pc:docMk/>
            <pc:sldMk cId="288857224" sldId="277"/>
            <ac:grpSpMk id="51" creationId="{7622C6DF-6AD6-9C5C-991F-44148A6B06B7}"/>
          </ac:grpSpMkLst>
        </pc:grpChg>
        <pc:grpChg chg="add del mod">
          <ac:chgData name="Kulinich Bohdan" userId="48e65c9f34e137d0" providerId="LiveId" clId="{EEEF41EA-8C1B-CC4C-99F9-A9BEB1E7A23C}" dt="2023-05-23T13:42:53.232" v="380"/>
          <ac:grpSpMkLst>
            <pc:docMk/>
            <pc:sldMk cId="288857224" sldId="277"/>
            <ac:grpSpMk id="67" creationId="{0455CA83-BA12-E9C2-EFD2-758254856C49}"/>
          </ac:grpSpMkLst>
        </pc:grpChg>
        <pc:grpChg chg="add del mod">
          <ac:chgData name="Kulinich Bohdan" userId="48e65c9f34e137d0" providerId="LiveId" clId="{EEEF41EA-8C1B-CC4C-99F9-A9BEB1E7A23C}" dt="2023-05-23T13:45:16.266" v="437" actId="478"/>
          <ac:grpSpMkLst>
            <pc:docMk/>
            <pc:sldMk cId="288857224" sldId="277"/>
            <ac:grpSpMk id="70" creationId="{29C50E46-F1E6-1ED1-AC4A-4025239D61F0}"/>
          </ac:grpSpMkLst>
        </pc:grpChg>
        <pc:picChg chg="del">
          <ac:chgData name="Kulinich Bohdan" userId="48e65c9f34e137d0" providerId="LiveId" clId="{EEEF41EA-8C1B-CC4C-99F9-A9BEB1E7A23C}" dt="2023-05-23T13:24:23.900" v="223" actId="478"/>
          <ac:picMkLst>
            <pc:docMk/>
            <pc:sldMk cId="288857224" sldId="277"/>
            <ac:picMk id="2" creationId="{1037997A-A457-1644-F0D3-393125CB1DE4}"/>
          </ac:picMkLst>
        </pc:picChg>
        <pc:picChg chg="del">
          <ac:chgData name="Kulinich Bohdan" userId="48e65c9f34e137d0" providerId="LiveId" clId="{EEEF41EA-8C1B-CC4C-99F9-A9BEB1E7A23C}" dt="2023-05-23T13:24:26.023" v="224" actId="478"/>
          <ac:picMkLst>
            <pc:docMk/>
            <pc:sldMk cId="288857224" sldId="277"/>
            <ac:picMk id="25" creationId="{8FE7866F-7B1D-39D3-7D48-2FD43F2B54E4}"/>
          </ac:picMkLst>
        </pc:picChg>
        <pc:picChg chg="del">
          <ac:chgData name="Kulinich Bohdan" userId="48e65c9f34e137d0" providerId="LiveId" clId="{EEEF41EA-8C1B-CC4C-99F9-A9BEB1E7A23C}" dt="2023-05-23T13:24:26.023" v="224" actId="478"/>
          <ac:picMkLst>
            <pc:docMk/>
            <pc:sldMk cId="288857224" sldId="277"/>
            <ac:picMk id="26" creationId="{F3C74E5B-580A-4D50-E97C-B11B5F4BAD6C}"/>
          </ac:picMkLst>
        </pc:picChg>
        <pc:picChg chg="del">
          <ac:chgData name="Kulinich Bohdan" userId="48e65c9f34e137d0" providerId="LiveId" clId="{EEEF41EA-8C1B-CC4C-99F9-A9BEB1E7A23C}" dt="2023-05-23T13:24:26.023" v="224" actId="478"/>
          <ac:picMkLst>
            <pc:docMk/>
            <pc:sldMk cId="288857224" sldId="277"/>
            <ac:picMk id="27" creationId="{FC2E2606-97EE-7BA9-F6F8-34FA91B2DC5D}"/>
          </ac:picMkLst>
        </pc:picChg>
        <pc:picChg chg="del">
          <ac:chgData name="Kulinich Bohdan" userId="48e65c9f34e137d0" providerId="LiveId" clId="{EEEF41EA-8C1B-CC4C-99F9-A9BEB1E7A23C}" dt="2023-05-23T13:24:26.023" v="224" actId="478"/>
          <ac:picMkLst>
            <pc:docMk/>
            <pc:sldMk cId="288857224" sldId="277"/>
            <ac:picMk id="29" creationId="{27B70AEE-03D0-C9CF-A836-9721EFBAF0AC}"/>
          </ac:picMkLst>
        </pc:picChg>
        <pc:picChg chg="del">
          <ac:chgData name="Kulinich Bohdan" userId="48e65c9f34e137d0" providerId="LiveId" clId="{EEEF41EA-8C1B-CC4C-99F9-A9BEB1E7A23C}" dt="2023-05-23T13:24:26.023" v="224" actId="478"/>
          <ac:picMkLst>
            <pc:docMk/>
            <pc:sldMk cId="288857224" sldId="277"/>
            <ac:picMk id="30" creationId="{A3BC62D9-E299-636A-69E8-5880FB383DFB}"/>
          </ac:picMkLst>
        </pc:picChg>
        <pc:picChg chg="del">
          <ac:chgData name="Kulinich Bohdan" userId="48e65c9f34e137d0" providerId="LiveId" clId="{EEEF41EA-8C1B-CC4C-99F9-A9BEB1E7A23C}" dt="2023-05-23T13:24:26.023" v="224" actId="478"/>
          <ac:picMkLst>
            <pc:docMk/>
            <pc:sldMk cId="288857224" sldId="277"/>
            <ac:picMk id="31" creationId="{EDD264EC-0447-5B77-4F89-A511EAC1013F}"/>
          </ac:picMkLst>
        </pc:picChg>
        <pc:picChg chg="add mod">
          <ac:chgData name="Kulinich Bohdan" userId="48e65c9f34e137d0" providerId="LiveId" clId="{EEEF41EA-8C1B-CC4C-99F9-A9BEB1E7A23C}" dt="2023-05-23T13:45:43.649" v="443" actId="1036"/>
          <ac:picMkLst>
            <pc:docMk/>
            <pc:sldMk cId="288857224" sldId="277"/>
            <ac:picMk id="32" creationId="{266C8D81-9099-D0E7-F47E-933BA92967FD}"/>
          </ac:picMkLst>
        </pc:picChg>
        <pc:picChg chg="mod">
          <ac:chgData name="Kulinich Bohdan" userId="48e65c9f34e137d0" providerId="LiveId" clId="{EEEF41EA-8C1B-CC4C-99F9-A9BEB1E7A23C}" dt="2023-05-23T13:27:42.386" v="257"/>
          <ac:picMkLst>
            <pc:docMk/>
            <pc:sldMk cId="288857224" sldId="277"/>
            <ac:picMk id="35" creationId="{776ECC05-EFB5-9938-19FE-8CB206E17C89}"/>
          </ac:picMkLst>
        </pc:picChg>
        <pc:picChg chg="mod">
          <ac:chgData name="Kulinich Bohdan" userId="48e65c9f34e137d0" providerId="LiveId" clId="{EEEF41EA-8C1B-CC4C-99F9-A9BEB1E7A23C}" dt="2023-05-23T13:27:42.386" v="257"/>
          <ac:picMkLst>
            <pc:docMk/>
            <pc:sldMk cId="288857224" sldId="277"/>
            <ac:picMk id="38" creationId="{FED59CC3-DB6C-9D98-687F-424FD190F6D9}"/>
          </ac:picMkLst>
        </pc:picChg>
        <pc:picChg chg="mod">
          <ac:chgData name="Kulinich Bohdan" userId="48e65c9f34e137d0" providerId="LiveId" clId="{EEEF41EA-8C1B-CC4C-99F9-A9BEB1E7A23C}" dt="2023-05-23T13:27:42.386" v="257"/>
          <ac:picMkLst>
            <pc:docMk/>
            <pc:sldMk cId="288857224" sldId="277"/>
            <ac:picMk id="41" creationId="{5D1D359D-0B34-0BAD-19E3-31C7ABEE61A2}"/>
          </ac:picMkLst>
        </pc:picChg>
        <pc:picChg chg="mod">
          <ac:chgData name="Kulinich Bohdan" userId="48e65c9f34e137d0" providerId="LiveId" clId="{EEEF41EA-8C1B-CC4C-99F9-A9BEB1E7A23C}" dt="2023-05-23T13:27:42.386" v="257"/>
          <ac:picMkLst>
            <pc:docMk/>
            <pc:sldMk cId="288857224" sldId="277"/>
            <ac:picMk id="44" creationId="{AACE1221-DEE3-3976-7D7D-BE1EB8D7C21A}"/>
          </ac:picMkLst>
        </pc:picChg>
        <pc:picChg chg="mod">
          <ac:chgData name="Kulinich Bohdan" userId="48e65c9f34e137d0" providerId="LiveId" clId="{EEEF41EA-8C1B-CC4C-99F9-A9BEB1E7A23C}" dt="2023-05-23T13:27:42.386" v="257"/>
          <ac:picMkLst>
            <pc:docMk/>
            <pc:sldMk cId="288857224" sldId="277"/>
            <ac:picMk id="47" creationId="{EE585774-F367-783D-6AFD-7E178B9E04E9}"/>
          </ac:picMkLst>
        </pc:picChg>
        <pc:picChg chg="mod">
          <ac:chgData name="Kulinich Bohdan" userId="48e65c9f34e137d0" providerId="LiveId" clId="{EEEF41EA-8C1B-CC4C-99F9-A9BEB1E7A23C}" dt="2023-05-23T13:27:42.386" v="257"/>
          <ac:picMkLst>
            <pc:docMk/>
            <pc:sldMk cId="288857224" sldId="277"/>
            <ac:picMk id="50" creationId="{AED3ED09-99D7-C293-8009-F8034213BD69}"/>
          </ac:picMkLst>
        </pc:picChg>
        <pc:picChg chg="mod">
          <ac:chgData name="Kulinich Bohdan" userId="48e65c9f34e137d0" providerId="LiveId" clId="{EEEF41EA-8C1B-CC4C-99F9-A9BEB1E7A23C}" dt="2023-05-23T13:27:42.386" v="257"/>
          <ac:picMkLst>
            <pc:docMk/>
            <pc:sldMk cId="288857224" sldId="277"/>
            <ac:picMk id="53" creationId="{A46D7240-4602-353F-3C8A-606B7E1D9E60}"/>
          </ac:picMkLst>
        </pc:picChg>
        <pc:picChg chg="add mod">
          <ac:chgData name="Kulinich Bohdan" userId="48e65c9f34e137d0" providerId="LiveId" clId="{EEEF41EA-8C1B-CC4C-99F9-A9BEB1E7A23C}" dt="2023-05-23T13:27:42.386" v="257"/>
          <ac:picMkLst>
            <pc:docMk/>
            <pc:sldMk cId="288857224" sldId="277"/>
            <ac:picMk id="55" creationId="{7B2ED429-6392-ABCB-01A9-90BB38F81D89}"/>
          </ac:picMkLst>
        </pc:picChg>
        <pc:picChg chg="add mod">
          <ac:chgData name="Kulinich Bohdan" userId="48e65c9f34e137d0" providerId="LiveId" clId="{EEEF41EA-8C1B-CC4C-99F9-A9BEB1E7A23C}" dt="2023-05-23T13:27:42.386" v="257"/>
          <ac:picMkLst>
            <pc:docMk/>
            <pc:sldMk cId="288857224" sldId="277"/>
            <ac:picMk id="58" creationId="{BF740F49-98DF-B82D-78D7-EA808F7565E5}"/>
          </ac:picMkLst>
        </pc:picChg>
        <pc:picChg chg="add del mod">
          <ac:chgData name="Kulinich Bohdan" userId="48e65c9f34e137d0" providerId="LiveId" clId="{EEEF41EA-8C1B-CC4C-99F9-A9BEB1E7A23C}" dt="2023-05-23T13:45:14.961" v="436" actId="478"/>
          <ac:picMkLst>
            <pc:docMk/>
            <pc:sldMk cId="288857224" sldId="277"/>
            <ac:picMk id="59" creationId="{5D630B8D-0A82-8B12-F89B-701272D66212}"/>
          </ac:picMkLst>
        </pc:picChg>
        <pc:picChg chg="add mod">
          <ac:chgData name="Kulinich Bohdan" userId="48e65c9f34e137d0" providerId="LiveId" clId="{EEEF41EA-8C1B-CC4C-99F9-A9BEB1E7A23C}" dt="2023-05-23T13:27:42.386" v="257"/>
          <ac:picMkLst>
            <pc:docMk/>
            <pc:sldMk cId="288857224" sldId="277"/>
            <ac:picMk id="61" creationId="{867CA45E-510B-16B7-C369-BB41BFBE59B5}"/>
          </ac:picMkLst>
        </pc:picChg>
        <pc:picChg chg="add mod">
          <ac:chgData name="Kulinich Bohdan" userId="48e65c9f34e137d0" providerId="LiveId" clId="{EEEF41EA-8C1B-CC4C-99F9-A9BEB1E7A23C}" dt="2023-05-23T13:27:42.386" v="257"/>
          <ac:picMkLst>
            <pc:docMk/>
            <pc:sldMk cId="288857224" sldId="277"/>
            <ac:picMk id="62" creationId="{889205CD-7225-8D56-357A-D226F9CE4489}"/>
          </ac:picMkLst>
        </pc:picChg>
        <pc:picChg chg="add mod">
          <ac:chgData name="Kulinich Bohdan" userId="48e65c9f34e137d0" providerId="LiveId" clId="{EEEF41EA-8C1B-CC4C-99F9-A9BEB1E7A23C}" dt="2023-05-23T13:27:42.386" v="257"/>
          <ac:picMkLst>
            <pc:docMk/>
            <pc:sldMk cId="288857224" sldId="277"/>
            <ac:picMk id="64" creationId="{388E91E0-F4F3-2FE5-F072-744EACC23129}"/>
          </ac:picMkLst>
        </pc:picChg>
        <pc:picChg chg="add mod">
          <ac:chgData name="Kulinich Bohdan" userId="48e65c9f34e137d0" providerId="LiveId" clId="{EEEF41EA-8C1B-CC4C-99F9-A9BEB1E7A23C}" dt="2023-05-23T13:27:42.386" v="257"/>
          <ac:picMkLst>
            <pc:docMk/>
            <pc:sldMk cId="288857224" sldId="277"/>
            <ac:picMk id="66" creationId="{12A63012-8CD1-73F8-C3E0-7E719C2D627F}"/>
          </ac:picMkLst>
        </pc:picChg>
        <pc:picChg chg="mod">
          <ac:chgData name="Kulinich Bohdan" userId="48e65c9f34e137d0" providerId="LiveId" clId="{EEEF41EA-8C1B-CC4C-99F9-A9BEB1E7A23C}" dt="2023-05-23T13:42:43.144" v="379"/>
          <ac:picMkLst>
            <pc:docMk/>
            <pc:sldMk cId="288857224" sldId="277"/>
            <ac:picMk id="69" creationId="{3925AF0A-8879-8B31-95EA-9E24B6E7767B}"/>
          </ac:picMkLst>
        </pc:picChg>
        <pc:picChg chg="mod">
          <ac:chgData name="Kulinich Bohdan" userId="48e65c9f34e137d0" providerId="LiveId" clId="{EEEF41EA-8C1B-CC4C-99F9-A9BEB1E7A23C}" dt="2023-05-23T13:44:58.758" v="433"/>
          <ac:picMkLst>
            <pc:docMk/>
            <pc:sldMk cId="288857224" sldId="277"/>
            <ac:picMk id="72" creationId="{C98003F8-8D83-B2AD-BB18-F1427D748104}"/>
          </ac:picMkLst>
        </pc:picChg>
      </pc:sldChg>
      <pc:sldChg chg="addSp delSp modSp mod">
        <pc:chgData name="Kulinich Bohdan" userId="48e65c9f34e137d0" providerId="LiveId" clId="{EEEF41EA-8C1B-CC4C-99F9-A9BEB1E7A23C}" dt="2023-05-23T13:46:10.823" v="456" actId="167"/>
        <pc:sldMkLst>
          <pc:docMk/>
          <pc:sldMk cId="3892148844" sldId="278"/>
        </pc:sldMkLst>
        <pc:spChg chg="mod">
          <ac:chgData name="Kulinich Bohdan" userId="48e65c9f34e137d0" providerId="LiveId" clId="{EEEF41EA-8C1B-CC4C-99F9-A9BEB1E7A23C}" dt="2023-05-23T13:27:43.739" v="258"/>
          <ac:spMkLst>
            <pc:docMk/>
            <pc:sldMk cId="3892148844" sldId="278"/>
            <ac:spMk id="45" creationId="{B40519B0-0AD2-D6E1-0204-F0575F07B4D9}"/>
          </ac:spMkLst>
        </pc:spChg>
        <pc:spChg chg="mod">
          <ac:chgData name="Kulinich Bohdan" userId="48e65c9f34e137d0" providerId="LiveId" clId="{EEEF41EA-8C1B-CC4C-99F9-A9BEB1E7A23C}" dt="2023-05-23T13:27:43.739" v="258"/>
          <ac:spMkLst>
            <pc:docMk/>
            <pc:sldMk cId="3892148844" sldId="278"/>
            <ac:spMk id="48" creationId="{5D016C72-AF74-4CA9-3DDC-9988BA5DA991}"/>
          </ac:spMkLst>
        </pc:spChg>
        <pc:spChg chg="mod">
          <ac:chgData name="Kulinich Bohdan" userId="48e65c9f34e137d0" providerId="LiveId" clId="{EEEF41EA-8C1B-CC4C-99F9-A9BEB1E7A23C}" dt="2023-05-23T13:27:43.739" v="258"/>
          <ac:spMkLst>
            <pc:docMk/>
            <pc:sldMk cId="3892148844" sldId="278"/>
            <ac:spMk id="51" creationId="{BF37087B-4738-6B25-E287-F4AC071C0120}"/>
          </ac:spMkLst>
        </pc:spChg>
        <pc:spChg chg="mod">
          <ac:chgData name="Kulinich Bohdan" userId="48e65c9f34e137d0" providerId="LiveId" clId="{EEEF41EA-8C1B-CC4C-99F9-A9BEB1E7A23C}" dt="2023-05-23T13:27:43.739" v="258"/>
          <ac:spMkLst>
            <pc:docMk/>
            <pc:sldMk cId="3892148844" sldId="278"/>
            <ac:spMk id="54" creationId="{6E539529-309F-F92C-391E-28977CCA61BE}"/>
          </ac:spMkLst>
        </pc:spChg>
        <pc:spChg chg="mod">
          <ac:chgData name="Kulinich Bohdan" userId="48e65c9f34e137d0" providerId="LiveId" clId="{EEEF41EA-8C1B-CC4C-99F9-A9BEB1E7A23C}" dt="2023-05-23T13:27:43.739" v="258"/>
          <ac:spMkLst>
            <pc:docMk/>
            <pc:sldMk cId="3892148844" sldId="278"/>
            <ac:spMk id="57" creationId="{D63DEE17-CB6A-2B8D-AD0C-B394629A0E88}"/>
          </ac:spMkLst>
        </pc:spChg>
        <pc:spChg chg="mod">
          <ac:chgData name="Kulinich Bohdan" userId="48e65c9f34e137d0" providerId="LiveId" clId="{EEEF41EA-8C1B-CC4C-99F9-A9BEB1E7A23C}" dt="2023-05-23T13:27:43.739" v="258"/>
          <ac:spMkLst>
            <pc:docMk/>
            <pc:sldMk cId="3892148844" sldId="278"/>
            <ac:spMk id="60" creationId="{FCB90003-DD25-92A9-77E4-462E023B57DC}"/>
          </ac:spMkLst>
        </pc:spChg>
        <pc:spChg chg="mod">
          <ac:chgData name="Kulinich Bohdan" userId="48e65c9f34e137d0" providerId="LiveId" clId="{EEEF41EA-8C1B-CC4C-99F9-A9BEB1E7A23C}" dt="2023-05-23T13:27:43.739" v="258"/>
          <ac:spMkLst>
            <pc:docMk/>
            <pc:sldMk cId="3892148844" sldId="278"/>
            <ac:spMk id="63" creationId="{269E038F-C9CD-242C-55D7-73B313AC285B}"/>
          </ac:spMkLst>
        </pc:spChg>
        <pc:spChg chg="mod">
          <ac:chgData name="Kulinich Bohdan" userId="48e65c9f34e137d0" providerId="LiveId" clId="{EEEF41EA-8C1B-CC4C-99F9-A9BEB1E7A23C}" dt="2023-05-23T13:45:47.170" v="444"/>
          <ac:spMkLst>
            <pc:docMk/>
            <pc:sldMk cId="3892148844" sldId="278"/>
            <ac:spMk id="73" creationId="{33BBC0E1-1FBF-F108-4EE0-914810130FB8}"/>
          </ac:spMkLst>
        </pc:spChg>
        <pc:grpChg chg="del">
          <ac:chgData name="Kulinich Bohdan" userId="48e65c9f34e137d0" providerId="LiveId" clId="{EEEF41EA-8C1B-CC4C-99F9-A9BEB1E7A23C}" dt="2023-05-23T13:24:34.176" v="228" actId="478"/>
          <ac:grpSpMkLst>
            <pc:docMk/>
            <pc:sldMk cId="3892148844" sldId="278"/>
            <ac:grpSpMk id="5" creationId="{B2E6E838-8B7A-02EE-81FB-07E9215286B5}"/>
          </ac:grpSpMkLst>
        </pc:grpChg>
        <pc:grpChg chg="del">
          <ac:chgData name="Kulinich Bohdan" userId="48e65c9f34e137d0" providerId="LiveId" clId="{EEEF41EA-8C1B-CC4C-99F9-A9BEB1E7A23C}" dt="2023-05-23T13:24:34.176" v="228" actId="478"/>
          <ac:grpSpMkLst>
            <pc:docMk/>
            <pc:sldMk cId="3892148844" sldId="278"/>
            <ac:grpSpMk id="8" creationId="{9DDE4E94-66C5-C74F-C7C3-D01CF7921685}"/>
          </ac:grpSpMkLst>
        </pc:grpChg>
        <pc:grpChg chg="del">
          <ac:chgData name="Kulinich Bohdan" userId="48e65c9f34e137d0" providerId="LiveId" clId="{EEEF41EA-8C1B-CC4C-99F9-A9BEB1E7A23C}" dt="2023-05-23T13:24:34.176" v="228" actId="478"/>
          <ac:grpSpMkLst>
            <pc:docMk/>
            <pc:sldMk cId="3892148844" sldId="278"/>
            <ac:grpSpMk id="11" creationId="{837FD375-4131-7CE2-8438-F4573673F9D8}"/>
          </ac:grpSpMkLst>
        </pc:grpChg>
        <pc:grpChg chg="del">
          <ac:chgData name="Kulinich Bohdan" userId="48e65c9f34e137d0" providerId="LiveId" clId="{EEEF41EA-8C1B-CC4C-99F9-A9BEB1E7A23C}" dt="2023-05-23T13:24:34.176" v="228" actId="478"/>
          <ac:grpSpMkLst>
            <pc:docMk/>
            <pc:sldMk cId="3892148844" sldId="278"/>
            <ac:grpSpMk id="14" creationId="{EDF31903-6F8F-FC30-2B2F-3EDEB02AD013}"/>
          </ac:grpSpMkLst>
        </pc:grpChg>
        <pc:grpChg chg="del">
          <ac:chgData name="Kulinich Bohdan" userId="48e65c9f34e137d0" providerId="LiveId" clId="{EEEF41EA-8C1B-CC4C-99F9-A9BEB1E7A23C}" dt="2023-05-23T13:24:34.176" v="228" actId="478"/>
          <ac:grpSpMkLst>
            <pc:docMk/>
            <pc:sldMk cId="3892148844" sldId="278"/>
            <ac:grpSpMk id="17" creationId="{DA7A29C6-CA1A-0A45-30C6-B6A97A8E7322}"/>
          </ac:grpSpMkLst>
        </pc:grpChg>
        <pc:grpChg chg="del">
          <ac:chgData name="Kulinich Bohdan" userId="48e65c9f34e137d0" providerId="LiveId" clId="{EEEF41EA-8C1B-CC4C-99F9-A9BEB1E7A23C}" dt="2023-05-23T13:24:34.176" v="228" actId="478"/>
          <ac:grpSpMkLst>
            <pc:docMk/>
            <pc:sldMk cId="3892148844" sldId="278"/>
            <ac:grpSpMk id="20" creationId="{41C5D744-F1DA-18B6-7AF3-E835099E17FA}"/>
          </ac:grpSpMkLst>
        </pc:grpChg>
        <pc:grpChg chg="del">
          <ac:chgData name="Kulinich Bohdan" userId="48e65c9f34e137d0" providerId="LiveId" clId="{EEEF41EA-8C1B-CC4C-99F9-A9BEB1E7A23C}" dt="2023-05-23T13:24:34.176" v="228" actId="478"/>
          <ac:grpSpMkLst>
            <pc:docMk/>
            <pc:sldMk cId="3892148844" sldId="278"/>
            <ac:grpSpMk id="23" creationId="{D85396D4-8793-E8C8-5DBA-D4C4EC4F69B7}"/>
          </ac:grpSpMkLst>
        </pc:grpChg>
        <pc:grpChg chg="add mod">
          <ac:chgData name="Kulinich Bohdan" userId="48e65c9f34e137d0" providerId="LiveId" clId="{EEEF41EA-8C1B-CC4C-99F9-A9BEB1E7A23C}" dt="2023-05-23T13:45:51.944" v="445" actId="1076"/>
          <ac:grpSpMkLst>
            <pc:docMk/>
            <pc:sldMk cId="3892148844" sldId="278"/>
            <ac:grpSpMk id="34" creationId="{1C1A53C3-EC89-3230-AE76-204A78FE1613}"/>
          </ac:grpSpMkLst>
        </pc:grpChg>
        <pc:grpChg chg="add mod">
          <ac:chgData name="Kulinich Bohdan" userId="48e65c9f34e137d0" providerId="LiveId" clId="{EEEF41EA-8C1B-CC4C-99F9-A9BEB1E7A23C}" dt="2023-05-23T13:46:10.823" v="456" actId="167"/>
          <ac:grpSpMkLst>
            <pc:docMk/>
            <pc:sldMk cId="3892148844" sldId="278"/>
            <ac:grpSpMk id="47" creationId="{0E75EADF-14BF-1C64-7552-026D3E8DCE25}"/>
          </ac:grpSpMkLst>
        </pc:grpChg>
        <pc:grpChg chg="add mod">
          <ac:chgData name="Kulinich Bohdan" userId="48e65c9f34e137d0" providerId="LiveId" clId="{EEEF41EA-8C1B-CC4C-99F9-A9BEB1E7A23C}" dt="2023-05-23T13:46:10.823" v="456" actId="167"/>
          <ac:grpSpMkLst>
            <pc:docMk/>
            <pc:sldMk cId="3892148844" sldId="278"/>
            <ac:grpSpMk id="50" creationId="{2B77E048-C9F3-FE40-BADB-A9BF8CC5CC79}"/>
          </ac:grpSpMkLst>
        </pc:grpChg>
        <pc:grpChg chg="add mod">
          <ac:chgData name="Kulinich Bohdan" userId="48e65c9f34e137d0" providerId="LiveId" clId="{EEEF41EA-8C1B-CC4C-99F9-A9BEB1E7A23C}" dt="2023-05-23T13:46:10.823" v="456" actId="167"/>
          <ac:grpSpMkLst>
            <pc:docMk/>
            <pc:sldMk cId="3892148844" sldId="278"/>
            <ac:grpSpMk id="53" creationId="{5FF00DEC-732C-14D6-8AAE-BDD1C963E801}"/>
          </ac:grpSpMkLst>
        </pc:grpChg>
        <pc:grpChg chg="add mod">
          <ac:chgData name="Kulinich Bohdan" userId="48e65c9f34e137d0" providerId="LiveId" clId="{EEEF41EA-8C1B-CC4C-99F9-A9BEB1E7A23C}" dt="2023-05-23T13:46:10.823" v="456" actId="167"/>
          <ac:grpSpMkLst>
            <pc:docMk/>
            <pc:sldMk cId="3892148844" sldId="278"/>
            <ac:grpSpMk id="56" creationId="{83B3FB99-D9F2-565C-E72A-1510C476A9E4}"/>
          </ac:grpSpMkLst>
        </pc:grpChg>
        <pc:grpChg chg="add mod">
          <ac:chgData name="Kulinich Bohdan" userId="48e65c9f34e137d0" providerId="LiveId" clId="{EEEF41EA-8C1B-CC4C-99F9-A9BEB1E7A23C}" dt="2023-05-23T13:46:10.823" v="456" actId="167"/>
          <ac:grpSpMkLst>
            <pc:docMk/>
            <pc:sldMk cId="3892148844" sldId="278"/>
            <ac:grpSpMk id="59" creationId="{41378D43-4B02-A02A-1AD4-7CAF6A8FD430}"/>
          </ac:grpSpMkLst>
        </pc:grpChg>
        <pc:grpChg chg="add mod">
          <ac:chgData name="Kulinich Bohdan" userId="48e65c9f34e137d0" providerId="LiveId" clId="{EEEF41EA-8C1B-CC4C-99F9-A9BEB1E7A23C}" dt="2023-05-23T13:46:10.823" v="456" actId="167"/>
          <ac:grpSpMkLst>
            <pc:docMk/>
            <pc:sldMk cId="3892148844" sldId="278"/>
            <ac:grpSpMk id="62" creationId="{1FA2E8DF-5D17-CEA2-9F37-C50302F1654C}"/>
          </ac:grpSpMkLst>
        </pc:grpChg>
        <pc:grpChg chg="add del mod">
          <ac:chgData name="Kulinich Bohdan" userId="48e65c9f34e137d0" providerId="LiveId" clId="{EEEF41EA-8C1B-CC4C-99F9-A9BEB1E7A23C}" dt="2023-05-23T13:45:53.803" v="446" actId="478"/>
          <ac:grpSpMkLst>
            <pc:docMk/>
            <pc:sldMk cId="3892148844" sldId="278"/>
            <ac:grpSpMk id="72" creationId="{CB928EB8-5573-FC82-EF74-05E31AB17330}"/>
          </ac:grpSpMkLst>
        </pc:grpChg>
        <pc:picChg chg="del">
          <ac:chgData name="Kulinich Bohdan" userId="48e65c9f34e137d0" providerId="LiveId" clId="{EEEF41EA-8C1B-CC4C-99F9-A9BEB1E7A23C}" dt="2023-05-23T13:24:32.654" v="227" actId="478"/>
          <ac:picMkLst>
            <pc:docMk/>
            <pc:sldMk cId="3892148844" sldId="278"/>
            <ac:picMk id="2" creationId="{EF4758E1-1E35-4BD7-7555-F1FAEC74BAC2}"/>
          </ac:picMkLst>
        </pc:picChg>
        <pc:picChg chg="add mod">
          <ac:chgData name="Kulinich Bohdan" userId="48e65c9f34e137d0" providerId="LiveId" clId="{EEEF41EA-8C1B-CC4C-99F9-A9BEB1E7A23C}" dt="2023-05-23T13:45:59.612" v="448" actId="1076"/>
          <ac:picMkLst>
            <pc:docMk/>
            <pc:sldMk cId="3892148844" sldId="278"/>
            <ac:picMk id="3" creationId="{7A37D44F-DBE2-6767-37F5-55019FC2B83A}"/>
          </ac:picMkLst>
        </pc:picChg>
        <pc:picChg chg="del">
          <ac:chgData name="Kulinich Bohdan" userId="48e65c9f34e137d0" providerId="LiveId" clId="{EEEF41EA-8C1B-CC4C-99F9-A9BEB1E7A23C}" dt="2023-05-23T13:24:34.176" v="228" actId="478"/>
          <ac:picMkLst>
            <pc:docMk/>
            <pc:sldMk cId="3892148844" sldId="278"/>
            <ac:picMk id="27" creationId="{359D4EDE-B976-F734-9BBC-47F382358DEC}"/>
          </ac:picMkLst>
        </pc:picChg>
        <pc:picChg chg="del">
          <ac:chgData name="Kulinich Bohdan" userId="48e65c9f34e137d0" providerId="LiveId" clId="{EEEF41EA-8C1B-CC4C-99F9-A9BEB1E7A23C}" dt="2023-05-23T13:24:34.176" v="228" actId="478"/>
          <ac:picMkLst>
            <pc:docMk/>
            <pc:sldMk cId="3892148844" sldId="278"/>
            <ac:picMk id="29" creationId="{6E9BC3C5-1AE5-C63F-86A0-2F17D4DDAFC3}"/>
          </ac:picMkLst>
        </pc:picChg>
        <pc:picChg chg="del">
          <ac:chgData name="Kulinich Bohdan" userId="48e65c9f34e137d0" providerId="LiveId" clId="{EEEF41EA-8C1B-CC4C-99F9-A9BEB1E7A23C}" dt="2023-05-23T13:24:34.176" v="228" actId="478"/>
          <ac:picMkLst>
            <pc:docMk/>
            <pc:sldMk cId="3892148844" sldId="278"/>
            <ac:picMk id="30" creationId="{DA5A520C-AD19-E58D-273C-A30E8B134051}"/>
          </ac:picMkLst>
        </pc:picChg>
        <pc:picChg chg="del">
          <ac:chgData name="Kulinich Bohdan" userId="48e65c9f34e137d0" providerId="LiveId" clId="{EEEF41EA-8C1B-CC4C-99F9-A9BEB1E7A23C}" dt="2023-05-23T13:24:34.176" v="228" actId="478"/>
          <ac:picMkLst>
            <pc:docMk/>
            <pc:sldMk cId="3892148844" sldId="278"/>
            <ac:picMk id="31" creationId="{8E3F32F9-4811-EECD-7609-828E92B759E9}"/>
          </ac:picMkLst>
        </pc:picChg>
        <pc:picChg chg="del">
          <ac:chgData name="Kulinich Bohdan" userId="48e65c9f34e137d0" providerId="LiveId" clId="{EEEF41EA-8C1B-CC4C-99F9-A9BEB1E7A23C}" dt="2023-05-23T13:24:34.176" v="228" actId="478"/>
          <ac:picMkLst>
            <pc:docMk/>
            <pc:sldMk cId="3892148844" sldId="278"/>
            <ac:picMk id="32" creationId="{1B5F954B-0D17-1178-C98C-8A2F4D986125}"/>
          </ac:picMkLst>
        </pc:picChg>
        <pc:picChg chg="del">
          <ac:chgData name="Kulinich Bohdan" userId="48e65c9f34e137d0" providerId="LiveId" clId="{EEEF41EA-8C1B-CC4C-99F9-A9BEB1E7A23C}" dt="2023-05-23T13:24:34.176" v="228" actId="478"/>
          <ac:picMkLst>
            <pc:docMk/>
            <pc:sldMk cId="3892148844" sldId="278"/>
            <ac:picMk id="33" creationId="{9735E44A-1DDB-9CDC-ED31-C5EC68B3196F}"/>
          </ac:picMkLst>
        </pc:picChg>
        <pc:picChg chg="mod">
          <ac:chgData name="Kulinich Bohdan" userId="48e65c9f34e137d0" providerId="LiveId" clId="{EEEF41EA-8C1B-CC4C-99F9-A9BEB1E7A23C}" dt="2023-05-23T13:27:43.739" v="258"/>
          <ac:picMkLst>
            <pc:docMk/>
            <pc:sldMk cId="3892148844" sldId="278"/>
            <ac:picMk id="46" creationId="{878F8AD4-3BF1-236F-49CE-9A044D57B1EF}"/>
          </ac:picMkLst>
        </pc:picChg>
        <pc:picChg chg="mod">
          <ac:chgData name="Kulinich Bohdan" userId="48e65c9f34e137d0" providerId="LiveId" clId="{EEEF41EA-8C1B-CC4C-99F9-A9BEB1E7A23C}" dt="2023-05-23T13:27:43.739" v="258"/>
          <ac:picMkLst>
            <pc:docMk/>
            <pc:sldMk cId="3892148844" sldId="278"/>
            <ac:picMk id="49" creationId="{CDF49E0A-47D9-0DB5-00B7-42789C1D74ED}"/>
          </ac:picMkLst>
        </pc:picChg>
        <pc:picChg chg="mod">
          <ac:chgData name="Kulinich Bohdan" userId="48e65c9f34e137d0" providerId="LiveId" clId="{EEEF41EA-8C1B-CC4C-99F9-A9BEB1E7A23C}" dt="2023-05-23T13:27:43.739" v="258"/>
          <ac:picMkLst>
            <pc:docMk/>
            <pc:sldMk cId="3892148844" sldId="278"/>
            <ac:picMk id="52" creationId="{9EB6373E-80BB-3B8A-B74B-8770990778D7}"/>
          </ac:picMkLst>
        </pc:picChg>
        <pc:picChg chg="mod">
          <ac:chgData name="Kulinich Bohdan" userId="48e65c9f34e137d0" providerId="LiveId" clId="{EEEF41EA-8C1B-CC4C-99F9-A9BEB1E7A23C}" dt="2023-05-23T13:27:43.739" v="258"/>
          <ac:picMkLst>
            <pc:docMk/>
            <pc:sldMk cId="3892148844" sldId="278"/>
            <ac:picMk id="55" creationId="{9EF4D597-2656-4013-41DB-017A501A0F4B}"/>
          </ac:picMkLst>
        </pc:picChg>
        <pc:picChg chg="mod">
          <ac:chgData name="Kulinich Bohdan" userId="48e65c9f34e137d0" providerId="LiveId" clId="{EEEF41EA-8C1B-CC4C-99F9-A9BEB1E7A23C}" dt="2023-05-23T13:27:43.739" v="258"/>
          <ac:picMkLst>
            <pc:docMk/>
            <pc:sldMk cId="3892148844" sldId="278"/>
            <ac:picMk id="58" creationId="{F6AE36DF-95B1-2C7A-104E-174BF372AA30}"/>
          </ac:picMkLst>
        </pc:picChg>
        <pc:picChg chg="mod">
          <ac:chgData name="Kulinich Bohdan" userId="48e65c9f34e137d0" providerId="LiveId" clId="{EEEF41EA-8C1B-CC4C-99F9-A9BEB1E7A23C}" dt="2023-05-23T13:27:43.739" v="258"/>
          <ac:picMkLst>
            <pc:docMk/>
            <pc:sldMk cId="3892148844" sldId="278"/>
            <ac:picMk id="61" creationId="{3DF37842-EA88-30CE-A55F-781B38C0CF14}"/>
          </ac:picMkLst>
        </pc:picChg>
        <pc:picChg chg="mod">
          <ac:chgData name="Kulinich Bohdan" userId="48e65c9f34e137d0" providerId="LiveId" clId="{EEEF41EA-8C1B-CC4C-99F9-A9BEB1E7A23C}" dt="2023-05-23T13:27:43.739" v="258"/>
          <ac:picMkLst>
            <pc:docMk/>
            <pc:sldMk cId="3892148844" sldId="278"/>
            <ac:picMk id="64" creationId="{5F9724CE-1AF6-D2D2-B8E8-0D5BE919D431}"/>
          </ac:picMkLst>
        </pc:picChg>
        <pc:picChg chg="add del mod">
          <ac:chgData name="Kulinich Bohdan" userId="48e65c9f34e137d0" providerId="LiveId" clId="{EEEF41EA-8C1B-CC4C-99F9-A9BEB1E7A23C}" dt="2023-05-23T13:45:55.447" v="447" actId="478"/>
          <ac:picMkLst>
            <pc:docMk/>
            <pc:sldMk cId="3892148844" sldId="278"/>
            <ac:picMk id="65" creationId="{C9F36587-C783-F242-7C80-0D6271F88F8F}"/>
          </ac:picMkLst>
        </pc:picChg>
        <pc:picChg chg="add mod">
          <ac:chgData name="Kulinich Bohdan" userId="48e65c9f34e137d0" providerId="LiveId" clId="{EEEF41EA-8C1B-CC4C-99F9-A9BEB1E7A23C}" dt="2023-05-23T13:27:43.739" v="258"/>
          <ac:picMkLst>
            <pc:docMk/>
            <pc:sldMk cId="3892148844" sldId="278"/>
            <ac:picMk id="66" creationId="{9A37C990-14CB-04C8-F453-5F4CE200E3E9}"/>
          </ac:picMkLst>
        </pc:picChg>
        <pc:picChg chg="add mod">
          <ac:chgData name="Kulinich Bohdan" userId="48e65c9f34e137d0" providerId="LiveId" clId="{EEEF41EA-8C1B-CC4C-99F9-A9BEB1E7A23C}" dt="2023-05-23T13:27:43.739" v="258"/>
          <ac:picMkLst>
            <pc:docMk/>
            <pc:sldMk cId="3892148844" sldId="278"/>
            <ac:picMk id="67" creationId="{0CB29BCA-CEA0-5383-AB0C-F367143553E7}"/>
          </ac:picMkLst>
        </pc:picChg>
        <pc:picChg chg="add mod">
          <ac:chgData name="Kulinich Bohdan" userId="48e65c9f34e137d0" providerId="LiveId" clId="{EEEF41EA-8C1B-CC4C-99F9-A9BEB1E7A23C}" dt="2023-05-23T13:27:43.739" v="258"/>
          <ac:picMkLst>
            <pc:docMk/>
            <pc:sldMk cId="3892148844" sldId="278"/>
            <ac:picMk id="68" creationId="{19FC6D8A-CEE4-3684-B17A-BE82DAB5491F}"/>
          </ac:picMkLst>
        </pc:picChg>
        <pc:picChg chg="add mod">
          <ac:chgData name="Kulinich Bohdan" userId="48e65c9f34e137d0" providerId="LiveId" clId="{EEEF41EA-8C1B-CC4C-99F9-A9BEB1E7A23C}" dt="2023-05-23T13:27:43.739" v="258"/>
          <ac:picMkLst>
            <pc:docMk/>
            <pc:sldMk cId="3892148844" sldId="278"/>
            <ac:picMk id="69" creationId="{F71686A7-8D00-C4C0-B9A6-650F44BC9799}"/>
          </ac:picMkLst>
        </pc:picChg>
        <pc:picChg chg="add mod">
          <ac:chgData name="Kulinich Bohdan" userId="48e65c9f34e137d0" providerId="LiveId" clId="{EEEF41EA-8C1B-CC4C-99F9-A9BEB1E7A23C}" dt="2023-05-23T13:27:43.739" v="258"/>
          <ac:picMkLst>
            <pc:docMk/>
            <pc:sldMk cId="3892148844" sldId="278"/>
            <ac:picMk id="70" creationId="{964324FC-61A3-0FD0-7513-947F45532534}"/>
          </ac:picMkLst>
        </pc:picChg>
        <pc:picChg chg="add mod">
          <ac:chgData name="Kulinich Bohdan" userId="48e65c9f34e137d0" providerId="LiveId" clId="{EEEF41EA-8C1B-CC4C-99F9-A9BEB1E7A23C}" dt="2023-05-23T13:27:43.739" v="258"/>
          <ac:picMkLst>
            <pc:docMk/>
            <pc:sldMk cId="3892148844" sldId="278"/>
            <ac:picMk id="71" creationId="{B815601E-AEF7-B57B-97F4-DB297A3C3CB9}"/>
          </ac:picMkLst>
        </pc:picChg>
        <pc:picChg chg="mod">
          <ac:chgData name="Kulinich Bohdan" userId="48e65c9f34e137d0" providerId="LiveId" clId="{EEEF41EA-8C1B-CC4C-99F9-A9BEB1E7A23C}" dt="2023-05-23T13:45:47.170" v="444"/>
          <ac:picMkLst>
            <pc:docMk/>
            <pc:sldMk cId="3892148844" sldId="278"/>
            <ac:picMk id="74" creationId="{E743BB45-0480-08E6-6B06-5734EBCA584D}"/>
          </ac:picMkLst>
        </pc:picChg>
      </pc:sldChg>
      <pc:sldChg chg="addSp delSp modSp mod">
        <pc:chgData name="Kulinich Bohdan" userId="48e65c9f34e137d0" providerId="LiveId" clId="{EEEF41EA-8C1B-CC4C-99F9-A9BEB1E7A23C}" dt="2023-05-23T13:54:15.252" v="492"/>
        <pc:sldMkLst>
          <pc:docMk/>
          <pc:sldMk cId="2337633875" sldId="279"/>
        </pc:sldMkLst>
        <pc:spChg chg="mod">
          <ac:chgData name="Kulinich Bohdan" userId="48e65c9f34e137d0" providerId="LiveId" clId="{EEEF41EA-8C1B-CC4C-99F9-A9BEB1E7A23C}" dt="2023-05-23T13:27:39.726" v="255"/>
          <ac:spMkLst>
            <pc:docMk/>
            <pc:sldMk cId="2337633875" sldId="279"/>
            <ac:spMk id="37" creationId="{488BA793-EA9F-0960-3CFE-D546A799DDAF}"/>
          </ac:spMkLst>
        </pc:spChg>
        <pc:spChg chg="mod">
          <ac:chgData name="Kulinich Bohdan" userId="48e65c9f34e137d0" providerId="LiveId" clId="{EEEF41EA-8C1B-CC4C-99F9-A9BEB1E7A23C}" dt="2023-05-23T13:27:39.726" v="255"/>
          <ac:spMkLst>
            <pc:docMk/>
            <pc:sldMk cId="2337633875" sldId="279"/>
            <ac:spMk id="45" creationId="{070917D5-D237-9740-DBEB-04A29FFB22EA}"/>
          </ac:spMkLst>
        </pc:spChg>
        <pc:spChg chg="mod">
          <ac:chgData name="Kulinich Bohdan" userId="48e65c9f34e137d0" providerId="LiveId" clId="{EEEF41EA-8C1B-CC4C-99F9-A9BEB1E7A23C}" dt="2023-05-23T13:27:39.726" v="255"/>
          <ac:spMkLst>
            <pc:docMk/>
            <pc:sldMk cId="2337633875" sldId="279"/>
            <ac:spMk id="48" creationId="{2FDA57CF-F592-BF51-A99E-E0C943E7CAFF}"/>
          </ac:spMkLst>
        </pc:spChg>
        <pc:spChg chg="mod">
          <ac:chgData name="Kulinich Bohdan" userId="48e65c9f34e137d0" providerId="LiveId" clId="{EEEF41EA-8C1B-CC4C-99F9-A9BEB1E7A23C}" dt="2023-05-23T13:27:39.726" v="255"/>
          <ac:spMkLst>
            <pc:docMk/>
            <pc:sldMk cId="2337633875" sldId="279"/>
            <ac:spMk id="51" creationId="{9BE74C2C-E5B4-1D55-AB84-0B1CB8273B0F}"/>
          </ac:spMkLst>
        </pc:spChg>
        <pc:spChg chg="mod">
          <ac:chgData name="Kulinich Bohdan" userId="48e65c9f34e137d0" providerId="LiveId" clId="{EEEF41EA-8C1B-CC4C-99F9-A9BEB1E7A23C}" dt="2023-05-23T13:27:39.726" v="255"/>
          <ac:spMkLst>
            <pc:docMk/>
            <pc:sldMk cId="2337633875" sldId="279"/>
            <ac:spMk id="54" creationId="{CA54AED0-E411-1BDE-E145-BCE7ED9639AA}"/>
          </ac:spMkLst>
        </pc:spChg>
        <pc:spChg chg="mod">
          <ac:chgData name="Kulinich Bohdan" userId="48e65c9f34e137d0" providerId="LiveId" clId="{EEEF41EA-8C1B-CC4C-99F9-A9BEB1E7A23C}" dt="2023-05-23T13:27:39.726" v="255"/>
          <ac:spMkLst>
            <pc:docMk/>
            <pc:sldMk cId="2337633875" sldId="279"/>
            <ac:spMk id="57" creationId="{C2BE8C8D-B6B4-1762-3F5A-878F0462FCB4}"/>
          </ac:spMkLst>
        </pc:spChg>
        <pc:spChg chg="mod">
          <ac:chgData name="Kulinich Bohdan" userId="48e65c9f34e137d0" providerId="LiveId" clId="{EEEF41EA-8C1B-CC4C-99F9-A9BEB1E7A23C}" dt="2023-05-23T13:27:39.726" v="255"/>
          <ac:spMkLst>
            <pc:docMk/>
            <pc:sldMk cId="2337633875" sldId="279"/>
            <ac:spMk id="60" creationId="{27A4C99E-A3BC-1EAC-B0FE-D044D6A2004D}"/>
          </ac:spMkLst>
        </pc:spChg>
        <pc:spChg chg="mod">
          <ac:chgData name="Kulinich Bohdan" userId="48e65c9f34e137d0" providerId="LiveId" clId="{EEEF41EA-8C1B-CC4C-99F9-A9BEB1E7A23C}" dt="2023-05-23T13:41:06.081" v="323"/>
          <ac:spMkLst>
            <pc:docMk/>
            <pc:sldMk cId="2337633875" sldId="279"/>
            <ac:spMk id="70" creationId="{C025D831-B732-4902-FACF-A6C37E49882F}"/>
          </ac:spMkLst>
        </pc:spChg>
        <pc:spChg chg="mod">
          <ac:chgData name="Kulinich Bohdan" userId="48e65c9f34e137d0" providerId="LiveId" clId="{EEEF41EA-8C1B-CC4C-99F9-A9BEB1E7A23C}" dt="2023-05-23T13:47:40.595" v="472"/>
          <ac:spMkLst>
            <pc:docMk/>
            <pc:sldMk cId="2337633875" sldId="279"/>
            <ac:spMk id="73" creationId="{6DA15987-D11D-7643-6DFB-3C2AF2FC296E}"/>
          </ac:spMkLst>
        </pc:spChg>
        <pc:spChg chg="mod">
          <ac:chgData name="Kulinich Bohdan" userId="48e65c9f34e137d0" providerId="LiveId" clId="{EEEF41EA-8C1B-CC4C-99F9-A9BEB1E7A23C}" dt="2023-05-23T13:48:38.958" v="483"/>
          <ac:spMkLst>
            <pc:docMk/>
            <pc:sldMk cId="2337633875" sldId="279"/>
            <ac:spMk id="78" creationId="{31AECB99-9574-9D66-9CD4-836A7C0793D3}"/>
          </ac:spMkLst>
        </pc:spChg>
        <pc:grpChg chg="del">
          <ac:chgData name="Kulinich Bohdan" userId="48e65c9f34e137d0" providerId="LiveId" clId="{EEEF41EA-8C1B-CC4C-99F9-A9BEB1E7A23C}" dt="2023-05-23T13:24:19.392" v="222" actId="478"/>
          <ac:grpSpMkLst>
            <pc:docMk/>
            <pc:sldMk cId="2337633875" sldId="279"/>
            <ac:grpSpMk id="5" creationId="{E204B422-BDF9-852D-4130-13A5B6A0F696}"/>
          </ac:grpSpMkLst>
        </pc:grpChg>
        <pc:grpChg chg="del">
          <ac:chgData name="Kulinich Bohdan" userId="48e65c9f34e137d0" providerId="LiveId" clId="{EEEF41EA-8C1B-CC4C-99F9-A9BEB1E7A23C}" dt="2023-05-23T13:24:19.392" v="222" actId="478"/>
          <ac:grpSpMkLst>
            <pc:docMk/>
            <pc:sldMk cId="2337633875" sldId="279"/>
            <ac:grpSpMk id="8" creationId="{DFC61E8C-21FE-BFCE-DB7A-226BF6E24F97}"/>
          </ac:grpSpMkLst>
        </pc:grpChg>
        <pc:grpChg chg="del">
          <ac:chgData name="Kulinich Bohdan" userId="48e65c9f34e137d0" providerId="LiveId" clId="{EEEF41EA-8C1B-CC4C-99F9-A9BEB1E7A23C}" dt="2023-05-23T13:24:19.392" v="222" actId="478"/>
          <ac:grpSpMkLst>
            <pc:docMk/>
            <pc:sldMk cId="2337633875" sldId="279"/>
            <ac:grpSpMk id="11" creationId="{6297FC25-8472-7C2D-48B9-242FC59CEA46}"/>
          </ac:grpSpMkLst>
        </pc:grpChg>
        <pc:grpChg chg="del">
          <ac:chgData name="Kulinich Bohdan" userId="48e65c9f34e137d0" providerId="LiveId" clId="{EEEF41EA-8C1B-CC4C-99F9-A9BEB1E7A23C}" dt="2023-05-23T13:24:17.012" v="220" actId="478"/>
          <ac:grpSpMkLst>
            <pc:docMk/>
            <pc:sldMk cId="2337633875" sldId="279"/>
            <ac:grpSpMk id="14" creationId="{582F7385-CD73-F9A6-3501-D2D122CBAD64}"/>
          </ac:grpSpMkLst>
        </pc:grpChg>
        <pc:grpChg chg="del">
          <ac:chgData name="Kulinich Bohdan" userId="48e65c9f34e137d0" providerId="LiveId" clId="{EEEF41EA-8C1B-CC4C-99F9-A9BEB1E7A23C}" dt="2023-05-23T13:24:19.392" v="222" actId="478"/>
          <ac:grpSpMkLst>
            <pc:docMk/>
            <pc:sldMk cId="2337633875" sldId="279"/>
            <ac:grpSpMk id="17" creationId="{CE97944C-9D99-40D4-1D51-A8B704ED3C62}"/>
          </ac:grpSpMkLst>
        </pc:grpChg>
        <pc:grpChg chg="del">
          <ac:chgData name="Kulinich Bohdan" userId="48e65c9f34e137d0" providerId="LiveId" clId="{EEEF41EA-8C1B-CC4C-99F9-A9BEB1E7A23C}" dt="2023-05-23T13:24:19.392" v="222" actId="478"/>
          <ac:grpSpMkLst>
            <pc:docMk/>
            <pc:sldMk cId="2337633875" sldId="279"/>
            <ac:grpSpMk id="20" creationId="{3BD68280-9ADB-E2B9-9845-00772099FA1D}"/>
          </ac:grpSpMkLst>
        </pc:grpChg>
        <pc:grpChg chg="del">
          <ac:chgData name="Kulinich Bohdan" userId="48e65c9f34e137d0" providerId="LiveId" clId="{EEEF41EA-8C1B-CC4C-99F9-A9BEB1E7A23C}" dt="2023-05-23T13:24:19.392" v="222" actId="478"/>
          <ac:grpSpMkLst>
            <pc:docMk/>
            <pc:sldMk cId="2337633875" sldId="279"/>
            <ac:grpSpMk id="23" creationId="{3AFDEA60-356D-A5E5-C385-549E3B6F75C7}"/>
          </ac:grpSpMkLst>
        </pc:grpChg>
        <pc:grpChg chg="add mod">
          <ac:chgData name="Kulinich Bohdan" userId="48e65c9f34e137d0" providerId="LiveId" clId="{EEEF41EA-8C1B-CC4C-99F9-A9BEB1E7A23C}" dt="2023-05-23T13:41:36.047" v="339" actId="167"/>
          <ac:grpSpMkLst>
            <pc:docMk/>
            <pc:sldMk cId="2337633875" sldId="279"/>
            <ac:grpSpMk id="36" creationId="{8BEC8139-38F9-C199-05A9-AD3576EAAAB2}"/>
          </ac:grpSpMkLst>
        </pc:grpChg>
        <pc:grpChg chg="add mod">
          <ac:chgData name="Kulinich Bohdan" userId="48e65c9f34e137d0" providerId="LiveId" clId="{EEEF41EA-8C1B-CC4C-99F9-A9BEB1E7A23C}" dt="2023-05-23T13:48:15.239" v="479" actId="167"/>
          <ac:grpSpMkLst>
            <pc:docMk/>
            <pc:sldMk cId="2337633875" sldId="279"/>
            <ac:grpSpMk id="44" creationId="{CF8B6E10-DD49-2C5F-EB08-150B657985AE}"/>
          </ac:grpSpMkLst>
        </pc:grpChg>
        <pc:grpChg chg="add mod">
          <ac:chgData name="Kulinich Bohdan" userId="48e65c9f34e137d0" providerId="LiveId" clId="{EEEF41EA-8C1B-CC4C-99F9-A9BEB1E7A23C}" dt="2023-05-23T13:41:36.047" v="339" actId="167"/>
          <ac:grpSpMkLst>
            <pc:docMk/>
            <pc:sldMk cId="2337633875" sldId="279"/>
            <ac:grpSpMk id="47" creationId="{10EC7763-CDC8-C928-CEBC-2CEAB61CE4B0}"/>
          </ac:grpSpMkLst>
        </pc:grpChg>
        <pc:grpChg chg="add del mod">
          <ac:chgData name="Kulinich Bohdan" userId="48e65c9f34e137d0" providerId="LiveId" clId="{EEEF41EA-8C1B-CC4C-99F9-A9BEB1E7A23C}" dt="2023-05-23T13:47:56.873" v="475" actId="478"/>
          <ac:grpSpMkLst>
            <pc:docMk/>
            <pc:sldMk cId="2337633875" sldId="279"/>
            <ac:grpSpMk id="50" creationId="{832BF39E-B390-315A-819C-3BAA7EBA56F7}"/>
          </ac:grpSpMkLst>
        </pc:grpChg>
        <pc:grpChg chg="add mod">
          <ac:chgData name="Kulinich Bohdan" userId="48e65c9f34e137d0" providerId="LiveId" clId="{EEEF41EA-8C1B-CC4C-99F9-A9BEB1E7A23C}" dt="2023-05-23T13:41:36.047" v="339" actId="167"/>
          <ac:grpSpMkLst>
            <pc:docMk/>
            <pc:sldMk cId="2337633875" sldId="279"/>
            <ac:grpSpMk id="53" creationId="{4588A16F-168D-9898-BCCE-0D00D24BCFDB}"/>
          </ac:grpSpMkLst>
        </pc:grpChg>
        <pc:grpChg chg="add mod">
          <ac:chgData name="Kulinich Bohdan" userId="48e65c9f34e137d0" providerId="LiveId" clId="{EEEF41EA-8C1B-CC4C-99F9-A9BEB1E7A23C}" dt="2023-05-23T13:41:36.047" v="339" actId="167"/>
          <ac:grpSpMkLst>
            <pc:docMk/>
            <pc:sldMk cId="2337633875" sldId="279"/>
            <ac:grpSpMk id="56" creationId="{761D506D-45E4-A9AB-8C2D-CFDA779835EC}"/>
          </ac:grpSpMkLst>
        </pc:grpChg>
        <pc:grpChg chg="add mod">
          <ac:chgData name="Kulinich Bohdan" userId="48e65c9f34e137d0" providerId="LiveId" clId="{EEEF41EA-8C1B-CC4C-99F9-A9BEB1E7A23C}" dt="2023-05-23T13:41:36.047" v="339" actId="167"/>
          <ac:grpSpMkLst>
            <pc:docMk/>
            <pc:sldMk cId="2337633875" sldId="279"/>
            <ac:grpSpMk id="59" creationId="{76E23116-3D3B-7225-2CEC-69E586CFEEB8}"/>
          </ac:grpSpMkLst>
        </pc:grpChg>
        <pc:grpChg chg="add del mod">
          <ac:chgData name="Kulinich Bohdan" userId="48e65c9f34e137d0" providerId="LiveId" clId="{EEEF41EA-8C1B-CC4C-99F9-A9BEB1E7A23C}" dt="2023-05-23T13:41:14.632" v="325" actId="478"/>
          <ac:grpSpMkLst>
            <pc:docMk/>
            <pc:sldMk cId="2337633875" sldId="279"/>
            <ac:grpSpMk id="69" creationId="{B9F1D43F-4470-C99C-6A41-A171566FAFA0}"/>
          </ac:grpSpMkLst>
        </pc:grpChg>
        <pc:grpChg chg="add mod">
          <ac:chgData name="Kulinich Bohdan" userId="48e65c9f34e137d0" providerId="LiveId" clId="{EEEF41EA-8C1B-CC4C-99F9-A9BEB1E7A23C}" dt="2023-05-23T13:48:42.612" v="484" actId="1076"/>
          <ac:grpSpMkLst>
            <pc:docMk/>
            <pc:sldMk cId="2337633875" sldId="279"/>
            <ac:grpSpMk id="72" creationId="{F7285656-FA4C-E778-047F-D5BD46799597}"/>
          </ac:grpSpMkLst>
        </pc:grpChg>
        <pc:grpChg chg="add del mod">
          <ac:chgData name="Kulinich Bohdan" userId="48e65c9f34e137d0" providerId="LiveId" clId="{EEEF41EA-8C1B-CC4C-99F9-A9BEB1E7A23C}" dt="2023-05-23T13:48:43.975" v="485" actId="478"/>
          <ac:grpSpMkLst>
            <pc:docMk/>
            <pc:sldMk cId="2337633875" sldId="279"/>
            <ac:grpSpMk id="77" creationId="{C26108D7-684E-4E4B-425B-0842A0EE5093}"/>
          </ac:grpSpMkLst>
        </pc:grpChg>
        <pc:picChg chg="add mod">
          <ac:chgData name="Kulinich Bohdan" userId="48e65c9f34e137d0" providerId="LiveId" clId="{EEEF41EA-8C1B-CC4C-99F9-A9BEB1E7A23C}" dt="2023-05-23T13:54:15.252" v="492"/>
          <ac:picMkLst>
            <pc:docMk/>
            <pc:sldMk cId="2337633875" sldId="279"/>
            <ac:picMk id="4" creationId="{39CB5E1A-99AD-A699-7C7C-552F195BC1A1}"/>
          </ac:picMkLst>
        </pc:picChg>
        <pc:picChg chg="del">
          <ac:chgData name="Kulinich Bohdan" userId="48e65c9f34e137d0" providerId="LiveId" clId="{EEEF41EA-8C1B-CC4C-99F9-A9BEB1E7A23C}" dt="2023-05-23T13:24:17.940" v="221" actId="478"/>
          <ac:picMkLst>
            <pc:docMk/>
            <pc:sldMk cId="2337633875" sldId="279"/>
            <ac:picMk id="4" creationId="{D65087EC-6574-02E5-030B-29F89AB258E0}"/>
          </ac:picMkLst>
        </pc:picChg>
        <pc:picChg chg="del">
          <ac:chgData name="Kulinich Bohdan" userId="48e65c9f34e137d0" providerId="LiveId" clId="{EEEF41EA-8C1B-CC4C-99F9-A9BEB1E7A23C}" dt="2023-05-23T13:24:19.392" v="222" actId="478"/>
          <ac:picMkLst>
            <pc:docMk/>
            <pc:sldMk cId="2337633875" sldId="279"/>
            <ac:picMk id="27" creationId="{9EF0682B-63BD-CD0B-50B7-F5FCF1DC2D29}"/>
          </ac:picMkLst>
        </pc:picChg>
        <pc:picChg chg="del">
          <ac:chgData name="Kulinich Bohdan" userId="48e65c9f34e137d0" providerId="LiveId" clId="{EEEF41EA-8C1B-CC4C-99F9-A9BEB1E7A23C}" dt="2023-05-23T13:24:19.392" v="222" actId="478"/>
          <ac:picMkLst>
            <pc:docMk/>
            <pc:sldMk cId="2337633875" sldId="279"/>
            <ac:picMk id="28" creationId="{A4D2D24E-5A13-12F6-66D6-395AC9B82D36}"/>
          </ac:picMkLst>
        </pc:picChg>
        <pc:picChg chg="del">
          <ac:chgData name="Kulinich Bohdan" userId="48e65c9f34e137d0" providerId="LiveId" clId="{EEEF41EA-8C1B-CC4C-99F9-A9BEB1E7A23C}" dt="2023-05-23T13:24:19.392" v="222" actId="478"/>
          <ac:picMkLst>
            <pc:docMk/>
            <pc:sldMk cId="2337633875" sldId="279"/>
            <ac:picMk id="29" creationId="{6C288E2E-2315-05B9-C3A6-94E51E4E04F7}"/>
          </ac:picMkLst>
        </pc:picChg>
        <pc:picChg chg="del">
          <ac:chgData name="Kulinich Bohdan" userId="48e65c9f34e137d0" providerId="LiveId" clId="{EEEF41EA-8C1B-CC4C-99F9-A9BEB1E7A23C}" dt="2023-05-23T13:24:19.392" v="222" actId="478"/>
          <ac:picMkLst>
            <pc:docMk/>
            <pc:sldMk cId="2337633875" sldId="279"/>
            <ac:picMk id="30" creationId="{A0E8286D-B79F-8ED6-4BB0-4ADD77772900}"/>
          </ac:picMkLst>
        </pc:picChg>
        <pc:picChg chg="del">
          <ac:chgData name="Kulinich Bohdan" userId="48e65c9f34e137d0" providerId="LiveId" clId="{EEEF41EA-8C1B-CC4C-99F9-A9BEB1E7A23C}" dt="2023-05-23T13:24:19.392" v="222" actId="478"/>
          <ac:picMkLst>
            <pc:docMk/>
            <pc:sldMk cId="2337633875" sldId="279"/>
            <ac:picMk id="32" creationId="{BD8A317F-EF99-4FC2-7E32-F69EE238CCC1}"/>
          </ac:picMkLst>
        </pc:picChg>
        <pc:picChg chg="del">
          <ac:chgData name="Kulinich Bohdan" userId="48e65c9f34e137d0" providerId="LiveId" clId="{EEEF41EA-8C1B-CC4C-99F9-A9BEB1E7A23C}" dt="2023-05-23T13:24:19.392" v="222" actId="478"/>
          <ac:picMkLst>
            <pc:docMk/>
            <pc:sldMk cId="2337633875" sldId="279"/>
            <ac:picMk id="33" creationId="{9A92C77F-5E6D-E6EF-C907-19B6F753E91F}"/>
          </ac:picMkLst>
        </pc:picChg>
        <pc:picChg chg="add mod modVis">
          <ac:chgData name="Kulinich Bohdan" userId="48e65c9f34e137d0" providerId="LiveId" clId="{EEEF41EA-8C1B-CC4C-99F9-A9BEB1E7A23C}" dt="2023-05-23T13:54:09.110" v="490" actId="1076"/>
          <ac:picMkLst>
            <pc:docMk/>
            <pc:sldMk cId="2337633875" sldId="279"/>
            <ac:picMk id="35" creationId="{BC6AF043-4E84-195A-3CCA-CE0CC349A8A8}"/>
          </ac:picMkLst>
        </pc:picChg>
        <pc:picChg chg="mod">
          <ac:chgData name="Kulinich Bohdan" userId="48e65c9f34e137d0" providerId="LiveId" clId="{EEEF41EA-8C1B-CC4C-99F9-A9BEB1E7A23C}" dt="2023-05-23T13:27:39.726" v="255"/>
          <ac:picMkLst>
            <pc:docMk/>
            <pc:sldMk cId="2337633875" sldId="279"/>
            <ac:picMk id="38" creationId="{7F966F57-A14E-B520-7DCC-71E2EA56D02D}"/>
          </ac:picMkLst>
        </pc:picChg>
        <pc:picChg chg="mod">
          <ac:chgData name="Kulinich Bohdan" userId="48e65c9f34e137d0" providerId="LiveId" clId="{EEEF41EA-8C1B-CC4C-99F9-A9BEB1E7A23C}" dt="2023-05-23T13:27:39.726" v="255"/>
          <ac:picMkLst>
            <pc:docMk/>
            <pc:sldMk cId="2337633875" sldId="279"/>
            <ac:picMk id="46" creationId="{8A7F8A15-37B7-8575-9353-93CED0D95247}"/>
          </ac:picMkLst>
        </pc:picChg>
        <pc:picChg chg="mod">
          <ac:chgData name="Kulinich Bohdan" userId="48e65c9f34e137d0" providerId="LiveId" clId="{EEEF41EA-8C1B-CC4C-99F9-A9BEB1E7A23C}" dt="2023-05-23T13:27:39.726" v="255"/>
          <ac:picMkLst>
            <pc:docMk/>
            <pc:sldMk cId="2337633875" sldId="279"/>
            <ac:picMk id="49" creationId="{F17B7C3A-5758-A0EA-E3DE-DF40FE6FA2D2}"/>
          </ac:picMkLst>
        </pc:picChg>
        <pc:picChg chg="mod">
          <ac:chgData name="Kulinich Bohdan" userId="48e65c9f34e137d0" providerId="LiveId" clId="{EEEF41EA-8C1B-CC4C-99F9-A9BEB1E7A23C}" dt="2023-05-23T13:27:39.726" v="255"/>
          <ac:picMkLst>
            <pc:docMk/>
            <pc:sldMk cId="2337633875" sldId="279"/>
            <ac:picMk id="52" creationId="{79216252-97DC-9C02-DB5C-6CB21B983C3E}"/>
          </ac:picMkLst>
        </pc:picChg>
        <pc:picChg chg="mod">
          <ac:chgData name="Kulinich Bohdan" userId="48e65c9f34e137d0" providerId="LiveId" clId="{EEEF41EA-8C1B-CC4C-99F9-A9BEB1E7A23C}" dt="2023-05-23T13:27:39.726" v="255"/>
          <ac:picMkLst>
            <pc:docMk/>
            <pc:sldMk cId="2337633875" sldId="279"/>
            <ac:picMk id="55" creationId="{B6266C5A-0F61-6DCE-38BE-441DD12CACF0}"/>
          </ac:picMkLst>
        </pc:picChg>
        <pc:picChg chg="mod">
          <ac:chgData name="Kulinich Bohdan" userId="48e65c9f34e137d0" providerId="LiveId" clId="{EEEF41EA-8C1B-CC4C-99F9-A9BEB1E7A23C}" dt="2023-05-23T13:27:39.726" v="255"/>
          <ac:picMkLst>
            <pc:docMk/>
            <pc:sldMk cId="2337633875" sldId="279"/>
            <ac:picMk id="58" creationId="{554DA769-C1DF-E359-B9DD-137CA9D291F0}"/>
          </ac:picMkLst>
        </pc:picChg>
        <pc:picChg chg="mod">
          <ac:chgData name="Kulinich Bohdan" userId="48e65c9f34e137d0" providerId="LiveId" clId="{EEEF41EA-8C1B-CC4C-99F9-A9BEB1E7A23C}" dt="2023-05-23T13:27:39.726" v="255"/>
          <ac:picMkLst>
            <pc:docMk/>
            <pc:sldMk cId="2337633875" sldId="279"/>
            <ac:picMk id="61" creationId="{0A3DBBAD-0B77-0B07-CBF1-D142D5327D4C}"/>
          </ac:picMkLst>
        </pc:picChg>
        <pc:picChg chg="add mod">
          <ac:chgData name="Kulinich Bohdan" userId="48e65c9f34e137d0" providerId="LiveId" clId="{EEEF41EA-8C1B-CC4C-99F9-A9BEB1E7A23C}" dt="2023-05-23T13:27:39.726" v="255"/>
          <ac:picMkLst>
            <pc:docMk/>
            <pc:sldMk cId="2337633875" sldId="279"/>
            <ac:picMk id="62" creationId="{D9AC8738-39D9-83A9-E0F9-53B8426919FB}"/>
          </ac:picMkLst>
        </pc:picChg>
        <pc:picChg chg="add del mod">
          <ac:chgData name="Kulinich Bohdan" userId="48e65c9f34e137d0" providerId="LiveId" clId="{EEEF41EA-8C1B-CC4C-99F9-A9BEB1E7A23C}" dt="2023-05-23T13:41:16.146" v="326" actId="478"/>
          <ac:picMkLst>
            <pc:docMk/>
            <pc:sldMk cId="2337633875" sldId="279"/>
            <ac:picMk id="63" creationId="{CBE7C454-B1DF-E589-B098-1DC747BD1446}"/>
          </ac:picMkLst>
        </pc:picChg>
        <pc:picChg chg="add mod">
          <ac:chgData name="Kulinich Bohdan" userId="48e65c9f34e137d0" providerId="LiveId" clId="{EEEF41EA-8C1B-CC4C-99F9-A9BEB1E7A23C}" dt="2023-05-23T13:27:39.726" v="255"/>
          <ac:picMkLst>
            <pc:docMk/>
            <pc:sldMk cId="2337633875" sldId="279"/>
            <ac:picMk id="64" creationId="{2A7BE127-D3B9-864F-31CA-800D257FD997}"/>
          </ac:picMkLst>
        </pc:picChg>
        <pc:picChg chg="add del mod">
          <ac:chgData name="Kulinich Bohdan" userId="48e65c9f34e137d0" providerId="LiveId" clId="{EEEF41EA-8C1B-CC4C-99F9-A9BEB1E7A23C}" dt="2023-05-23T13:47:56.873" v="475" actId="478"/>
          <ac:picMkLst>
            <pc:docMk/>
            <pc:sldMk cId="2337633875" sldId="279"/>
            <ac:picMk id="65" creationId="{65ACACD1-ED5F-E2CD-8BC0-E4D48852E0E1}"/>
          </ac:picMkLst>
        </pc:picChg>
        <pc:picChg chg="add del mod">
          <ac:chgData name="Kulinich Bohdan" userId="48e65c9f34e137d0" providerId="LiveId" clId="{EEEF41EA-8C1B-CC4C-99F9-A9BEB1E7A23C}" dt="2023-05-23T13:54:10.756" v="491" actId="478"/>
          <ac:picMkLst>
            <pc:docMk/>
            <pc:sldMk cId="2337633875" sldId="279"/>
            <ac:picMk id="66" creationId="{1E03C6D7-B5B6-F40E-E1CF-ACC23C18EE4E}"/>
          </ac:picMkLst>
        </pc:picChg>
        <pc:picChg chg="add mod">
          <ac:chgData name="Kulinich Bohdan" userId="48e65c9f34e137d0" providerId="LiveId" clId="{EEEF41EA-8C1B-CC4C-99F9-A9BEB1E7A23C}" dt="2023-05-23T13:27:39.726" v="255"/>
          <ac:picMkLst>
            <pc:docMk/>
            <pc:sldMk cId="2337633875" sldId="279"/>
            <ac:picMk id="67" creationId="{6D71A255-EB5C-966E-A705-648B113A5BD5}"/>
          </ac:picMkLst>
        </pc:picChg>
        <pc:picChg chg="add mod">
          <ac:chgData name="Kulinich Bohdan" userId="48e65c9f34e137d0" providerId="LiveId" clId="{EEEF41EA-8C1B-CC4C-99F9-A9BEB1E7A23C}" dt="2023-05-23T13:27:39.726" v="255"/>
          <ac:picMkLst>
            <pc:docMk/>
            <pc:sldMk cId="2337633875" sldId="279"/>
            <ac:picMk id="68" creationId="{58CB9EF9-C7EB-8B5E-F3FC-E8D0EAA42B86}"/>
          </ac:picMkLst>
        </pc:picChg>
        <pc:picChg chg="mod">
          <ac:chgData name="Kulinich Bohdan" userId="48e65c9f34e137d0" providerId="LiveId" clId="{EEEF41EA-8C1B-CC4C-99F9-A9BEB1E7A23C}" dt="2023-05-23T13:41:06.081" v="323"/>
          <ac:picMkLst>
            <pc:docMk/>
            <pc:sldMk cId="2337633875" sldId="279"/>
            <ac:picMk id="71" creationId="{7CFE079C-2861-0918-9385-0883069F29DC}"/>
          </ac:picMkLst>
        </pc:picChg>
        <pc:picChg chg="mod">
          <ac:chgData name="Kulinich Bohdan" userId="48e65c9f34e137d0" providerId="LiveId" clId="{EEEF41EA-8C1B-CC4C-99F9-A9BEB1E7A23C}" dt="2023-05-23T13:47:40.595" v="472"/>
          <ac:picMkLst>
            <pc:docMk/>
            <pc:sldMk cId="2337633875" sldId="279"/>
            <ac:picMk id="74" creationId="{53890359-8012-7E8F-EEBC-B2F72BBD1148}"/>
          </ac:picMkLst>
        </pc:picChg>
        <pc:picChg chg="add del mod">
          <ac:chgData name="Kulinich Bohdan" userId="48e65c9f34e137d0" providerId="LiveId" clId="{EEEF41EA-8C1B-CC4C-99F9-A9BEB1E7A23C}" dt="2023-05-23T13:48:20.616" v="481"/>
          <ac:picMkLst>
            <pc:docMk/>
            <pc:sldMk cId="2337633875" sldId="279"/>
            <ac:picMk id="75" creationId="{9CA95C5A-5E12-895C-1A1A-6FE5D8CC8491}"/>
          </ac:picMkLst>
        </pc:picChg>
        <pc:picChg chg="add mod">
          <ac:chgData name="Kulinich Bohdan" userId="48e65c9f34e137d0" providerId="LiveId" clId="{EEEF41EA-8C1B-CC4C-99F9-A9BEB1E7A23C}" dt="2023-05-23T13:48:24.777" v="482"/>
          <ac:picMkLst>
            <pc:docMk/>
            <pc:sldMk cId="2337633875" sldId="279"/>
            <ac:picMk id="76" creationId="{E58D7E18-704E-8987-E36C-5F8B7A848750}"/>
          </ac:picMkLst>
        </pc:picChg>
        <pc:picChg chg="mod">
          <ac:chgData name="Kulinich Bohdan" userId="48e65c9f34e137d0" providerId="LiveId" clId="{EEEF41EA-8C1B-CC4C-99F9-A9BEB1E7A23C}" dt="2023-05-23T13:48:38.958" v="483"/>
          <ac:picMkLst>
            <pc:docMk/>
            <pc:sldMk cId="2337633875" sldId="279"/>
            <ac:picMk id="79" creationId="{D560D1CA-46FB-8F0F-871A-9424F2664B44}"/>
          </ac:picMkLst>
        </pc:picChg>
      </pc:sldChg>
      <pc:sldChg chg="addSp delSp modSp mod">
        <pc:chgData name="Kulinich Bohdan" userId="48e65c9f34e137d0" providerId="LiveId" clId="{EEEF41EA-8C1B-CC4C-99F9-A9BEB1E7A23C}" dt="2023-05-23T13:46:45.885" v="471" actId="167"/>
        <pc:sldMkLst>
          <pc:docMk/>
          <pc:sldMk cId="945877188" sldId="280"/>
        </pc:sldMkLst>
        <pc:spChg chg="mod">
          <ac:chgData name="Kulinich Bohdan" userId="48e65c9f34e137d0" providerId="LiveId" clId="{EEEF41EA-8C1B-CC4C-99F9-A9BEB1E7A23C}" dt="2023-05-23T13:27:45.347" v="259"/>
          <ac:spMkLst>
            <pc:docMk/>
            <pc:sldMk cId="945877188" sldId="280"/>
            <ac:spMk id="35" creationId="{054F89AE-3B4E-7A95-4CE0-A79248D8BDC8}"/>
          </ac:spMkLst>
        </pc:spChg>
        <pc:spChg chg="mod">
          <ac:chgData name="Kulinich Bohdan" userId="48e65c9f34e137d0" providerId="LiveId" clId="{EEEF41EA-8C1B-CC4C-99F9-A9BEB1E7A23C}" dt="2023-05-23T13:27:45.347" v="259"/>
          <ac:spMkLst>
            <pc:docMk/>
            <pc:sldMk cId="945877188" sldId="280"/>
            <ac:spMk id="38" creationId="{84D3149D-FC29-F515-24D4-B005DA243AAC}"/>
          </ac:spMkLst>
        </pc:spChg>
        <pc:spChg chg="mod">
          <ac:chgData name="Kulinich Bohdan" userId="48e65c9f34e137d0" providerId="LiveId" clId="{EEEF41EA-8C1B-CC4C-99F9-A9BEB1E7A23C}" dt="2023-05-23T13:27:45.347" v="259"/>
          <ac:spMkLst>
            <pc:docMk/>
            <pc:sldMk cId="945877188" sldId="280"/>
            <ac:spMk id="41" creationId="{6D57EF67-3430-E105-3A4C-03BDAEB521EA}"/>
          </ac:spMkLst>
        </pc:spChg>
        <pc:spChg chg="mod">
          <ac:chgData name="Kulinich Bohdan" userId="48e65c9f34e137d0" providerId="LiveId" clId="{EEEF41EA-8C1B-CC4C-99F9-A9BEB1E7A23C}" dt="2023-05-23T13:27:45.347" v="259"/>
          <ac:spMkLst>
            <pc:docMk/>
            <pc:sldMk cId="945877188" sldId="280"/>
            <ac:spMk id="44" creationId="{C1EB842B-6A27-C4B2-C1D0-31B967A4C425}"/>
          </ac:spMkLst>
        </pc:spChg>
        <pc:spChg chg="mod">
          <ac:chgData name="Kulinich Bohdan" userId="48e65c9f34e137d0" providerId="LiveId" clId="{EEEF41EA-8C1B-CC4C-99F9-A9BEB1E7A23C}" dt="2023-05-23T13:27:45.347" v="259"/>
          <ac:spMkLst>
            <pc:docMk/>
            <pc:sldMk cId="945877188" sldId="280"/>
            <ac:spMk id="47" creationId="{BBA79672-1BE8-3EFA-B4EA-1499DC1BE6F9}"/>
          </ac:spMkLst>
        </pc:spChg>
        <pc:spChg chg="mod">
          <ac:chgData name="Kulinich Bohdan" userId="48e65c9f34e137d0" providerId="LiveId" clId="{EEEF41EA-8C1B-CC4C-99F9-A9BEB1E7A23C}" dt="2023-05-23T13:27:45.347" v="259"/>
          <ac:spMkLst>
            <pc:docMk/>
            <pc:sldMk cId="945877188" sldId="280"/>
            <ac:spMk id="50" creationId="{E370E8A9-A9E6-2E45-6DFC-DF7984C4D5CA}"/>
          </ac:spMkLst>
        </pc:spChg>
        <pc:spChg chg="mod">
          <ac:chgData name="Kulinich Bohdan" userId="48e65c9f34e137d0" providerId="LiveId" clId="{EEEF41EA-8C1B-CC4C-99F9-A9BEB1E7A23C}" dt="2023-05-23T13:27:45.347" v="259"/>
          <ac:spMkLst>
            <pc:docMk/>
            <pc:sldMk cId="945877188" sldId="280"/>
            <ac:spMk id="53" creationId="{ADB8E28D-96A6-8271-8251-97BE48C591F2}"/>
          </ac:spMkLst>
        </pc:spChg>
        <pc:spChg chg="mod">
          <ac:chgData name="Kulinich Bohdan" userId="48e65c9f34e137d0" providerId="LiveId" clId="{EEEF41EA-8C1B-CC4C-99F9-A9BEB1E7A23C}" dt="2023-05-23T13:46:16.134" v="457"/>
          <ac:spMkLst>
            <pc:docMk/>
            <pc:sldMk cId="945877188" sldId="280"/>
            <ac:spMk id="63" creationId="{898DD6FA-6893-9083-07F8-7EE0BC097078}"/>
          </ac:spMkLst>
        </pc:spChg>
        <pc:grpChg chg="del">
          <ac:chgData name="Kulinich Bohdan" userId="48e65c9f34e137d0" providerId="LiveId" clId="{EEEF41EA-8C1B-CC4C-99F9-A9BEB1E7A23C}" dt="2023-05-23T13:24:38.322" v="230" actId="478"/>
          <ac:grpSpMkLst>
            <pc:docMk/>
            <pc:sldMk cId="945877188" sldId="280"/>
            <ac:grpSpMk id="3" creationId="{91B6AF93-5A44-FB7B-990D-D312D920EB81}"/>
          </ac:grpSpMkLst>
        </pc:grpChg>
        <pc:grpChg chg="del">
          <ac:chgData name="Kulinich Bohdan" userId="48e65c9f34e137d0" providerId="LiveId" clId="{EEEF41EA-8C1B-CC4C-99F9-A9BEB1E7A23C}" dt="2023-05-23T13:24:38.322" v="230" actId="478"/>
          <ac:grpSpMkLst>
            <pc:docMk/>
            <pc:sldMk cId="945877188" sldId="280"/>
            <ac:grpSpMk id="7" creationId="{430C35C2-68AD-F651-60A2-8FA8ED35527A}"/>
          </ac:grpSpMkLst>
        </pc:grpChg>
        <pc:grpChg chg="del">
          <ac:chgData name="Kulinich Bohdan" userId="48e65c9f34e137d0" providerId="LiveId" clId="{EEEF41EA-8C1B-CC4C-99F9-A9BEB1E7A23C}" dt="2023-05-23T13:24:38.322" v="230" actId="478"/>
          <ac:grpSpMkLst>
            <pc:docMk/>
            <pc:sldMk cId="945877188" sldId="280"/>
            <ac:grpSpMk id="10" creationId="{6BEFF80E-4774-216D-D9B9-CF9655087588}"/>
          </ac:grpSpMkLst>
        </pc:grpChg>
        <pc:grpChg chg="del">
          <ac:chgData name="Kulinich Bohdan" userId="48e65c9f34e137d0" providerId="LiveId" clId="{EEEF41EA-8C1B-CC4C-99F9-A9BEB1E7A23C}" dt="2023-05-23T13:24:38.322" v="230" actId="478"/>
          <ac:grpSpMkLst>
            <pc:docMk/>
            <pc:sldMk cId="945877188" sldId="280"/>
            <ac:grpSpMk id="13" creationId="{AD767135-EF67-A2CC-2041-BC5434CC3DA6}"/>
          </ac:grpSpMkLst>
        </pc:grpChg>
        <pc:grpChg chg="del">
          <ac:chgData name="Kulinich Bohdan" userId="48e65c9f34e137d0" providerId="LiveId" clId="{EEEF41EA-8C1B-CC4C-99F9-A9BEB1E7A23C}" dt="2023-05-23T13:24:38.322" v="230" actId="478"/>
          <ac:grpSpMkLst>
            <pc:docMk/>
            <pc:sldMk cId="945877188" sldId="280"/>
            <ac:grpSpMk id="16" creationId="{A711B02B-3B8E-DE89-CA10-DD9A0777AC5C}"/>
          </ac:grpSpMkLst>
        </pc:grpChg>
        <pc:grpChg chg="del">
          <ac:chgData name="Kulinich Bohdan" userId="48e65c9f34e137d0" providerId="LiveId" clId="{EEEF41EA-8C1B-CC4C-99F9-A9BEB1E7A23C}" dt="2023-05-23T13:24:38.322" v="230" actId="478"/>
          <ac:grpSpMkLst>
            <pc:docMk/>
            <pc:sldMk cId="945877188" sldId="280"/>
            <ac:grpSpMk id="19" creationId="{0B68C0C0-67F7-2E20-355D-A71BE7930958}"/>
          </ac:grpSpMkLst>
        </pc:grpChg>
        <pc:grpChg chg="del">
          <ac:chgData name="Kulinich Bohdan" userId="48e65c9f34e137d0" providerId="LiveId" clId="{EEEF41EA-8C1B-CC4C-99F9-A9BEB1E7A23C}" dt="2023-05-23T13:24:38.322" v="230" actId="478"/>
          <ac:grpSpMkLst>
            <pc:docMk/>
            <pc:sldMk cId="945877188" sldId="280"/>
            <ac:grpSpMk id="22" creationId="{8135CC75-68A4-F666-2436-6201EBE05BAA}"/>
          </ac:grpSpMkLst>
        </pc:grpChg>
        <pc:grpChg chg="add mod">
          <ac:chgData name="Kulinich Bohdan" userId="48e65c9f34e137d0" providerId="LiveId" clId="{EEEF41EA-8C1B-CC4C-99F9-A9BEB1E7A23C}" dt="2023-05-23T13:46:45.885" v="471" actId="167"/>
          <ac:grpSpMkLst>
            <pc:docMk/>
            <pc:sldMk cId="945877188" sldId="280"/>
            <ac:grpSpMk id="25" creationId="{EB6EA375-A556-B408-8DF0-44E73B12BED2}"/>
          </ac:grpSpMkLst>
        </pc:grpChg>
        <pc:grpChg chg="add mod">
          <ac:chgData name="Kulinich Bohdan" userId="48e65c9f34e137d0" providerId="LiveId" clId="{EEEF41EA-8C1B-CC4C-99F9-A9BEB1E7A23C}" dt="2023-05-23T13:46:45.885" v="471" actId="167"/>
          <ac:grpSpMkLst>
            <pc:docMk/>
            <pc:sldMk cId="945877188" sldId="280"/>
            <ac:grpSpMk id="37" creationId="{AE9A7DBF-F51D-E42A-764E-C814D737337B}"/>
          </ac:grpSpMkLst>
        </pc:grpChg>
        <pc:grpChg chg="add mod">
          <ac:chgData name="Kulinich Bohdan" userId="48e65c9f34e137d0" providerId="LiveId" clId="{EEEF41EA-8C1B-CC4C-99F9-A9BEB1E7A23C}" dt="2023-05-23T13:46:45.885" v="471" actId="167"/>
          <ac:grpSpMkLst>
            <pc:docMk/>
            <pc:sldMk cId="945877188" sldId="280"/>
            <ac:grpSpMk id="40" creationId="{074E9327-13B9-44F8-30FA-2566FA2ED053}"/>
          </ac:grpSpMkLst>
        </pc:grpChg>
        <pc:grpChg chg="add mod">
          <ac:chgData name="Kulinich Bohdan" userId="48e65c9f34e137d0" providerId="LiveId" clId="{EEEF41EA-8C1B-CC4C-99F9-A9BEB1E7A23C}" dt="2023-05-23T13:46:45.885" v="471" actId="167"/>
          <ac:grpSpMkLst>
            <pc:docMk/>
            <pc:sldMk cId="945877188" sldId="280"/>
            <ac:grpSpMk id="43" creationId="{95561D6D-FD8E-1E3A-ACD6-1D954667F903}"/>
          </ac:grpSpMkLst>
        </pc:grpChg>
        <pc:grpChg chg="add mod">
          <ac:chgData name="Kulinich Bohdan" userId="48e65c9f34e137d0" providerId="LiveId" clId="{EEEF41EA-8C1B-CC4C-99F9-A9BEB1E7A23C}" dt="2023-05-23T13:46:45.885" v="471" actId="167"/>
          <ac:grpSpMkLst>
            <pc:docMk/>
            <pc:sldMk cId="945877188" sldId="280"/>
            <ac:grpSpMk id="46" creationId="{62E41E3A-DAD5-34A8-5377-1D1238D0234F}"/>
          </ac:grpSpMkLst>
        </pc:grpChg>
        <pc:grpChg chg="add mod">
          <ac:chgData name="Kulinich Bohdan" userId="48e65c9f34e137d0" providerId="LiveId" clId="{EEEF41EA-8C1B-CC4C-99F9-A9BEB1E7A23C}" dt="2023-05-23T13:46:21.364" v="458" actId="1076"/>
          <ac:grpSpMkLst>
            <pc:docMk/>
            <pc:sldMk cId="945877188" sldId="280"/>
            <ac:grpSpMk id="49" creationId="{EE9258EE-2B05-4F1F-2330-FAD5C51A0AB4}"/>
          </ac:grpSpMkLst>
        </pc:grpChg>
        <pc:grpChg chg="add mod">
          <ac:chgData name="Kulinich Bohdan" userId="48e65c9f34e137d0" providerId="LiveId" clId="{EEEF41EA-8C1B-CC4C-99F9-A9BEB1E7A23C}" dt="2023-05-23T13:46:45.885" v="471" actId="167"/>
          <ac:grpSpMkLst>
            <pc:docMk/>
            <pc:sldMk cId="945877188" sldId="280"/>
            <ac:grpSpMk id="52" creationId="{031CAD63-D56A-B6DB-1D66-1B033B5BB81B}"/>
          </ac:grpSpMkLst>
        </pc:grpChg>
        <pc:grpChg chg="add del mod">
          <ac:chgData name="Kulinich Bohdan" userId="48e65c9f34e137d0" providerId="LiveId" clId="{EEEF41EA-8C1B-CC4C-99F9-A9BEB1E7A23C}" dt="2023-05-23T13:46:34.466" v="463" actId="478"/>
          <ac:grpSpMkLst>
            <pc:docMk/>
            <pc:sldMk cId="945877188" sldId="280"/>
            <ac:grpSpMk id="62" creationId="{EFCD30D7-65DC-F717-8687-0064BA0D6A35}"/>
          </ac:grpSpMkLst>
        </pc:grpChg>
        <pc:picChg chg="del">
          <ac:chgData name="Kulinich Bohdan" userId="48e65c9f34e137d0" providerId="LiveId" clId="{EEEF41EA-8C1B-CC4C-99F9-A9BEB1E7A23C}" dt="2023-05-23T13:24:36.583" v="229" actId="478"/>
          <ac:picMkLst>
            <pc:docMk/>
            <pc:sldMk cId="945877188" sldId="280"/>
            <ac:picMk id="2" creationId="{1A9D0686-9955-81FD-CDE2-40D278A65E68}"/>
          </ac:picMkLst>
        </pc:picChg>
        <pc:picChg chg="add mod">
          <ac:chgData name="Kulinich Bohdan" userId="48e65c9f34e137d0" providerId="LiveId" clId="{EEEF41EA-8C1B-CC4C-99F9-A9BEB1E7A23C}" dt="2023-05-23T13:46:31.208" v="462" actId="1076"/>
          <ac:picMkLst>
            <pc:docMk/>
            <pc:sldMk cId="945877188" sldId="280"/>
            <ac:picMk id="4" creationId="{190E9633-D4B3-90C0-AEA7-310FD91DDB04}"/>
          </ac:picMkLst>
        </pc:picChg>
        <pc:picChg chg="del">
          <ac:chgData name="Kulinich Bohdan" userId="48e65c9f34e137d0" providerId="LiveId" clId="{EEEF41EA-8C1B-CC4C-99F9-A9BEB1E7A23C}" dt="2023-05-23T13:24:38.322" v="230" actId="478"/>
          <ac:picMkLst>
            <pc:docMk/>
            <pc:sldMk cId="945877188" sldId="280"/>
            <ac:picMk id="26" creationId="{0F025014-6CA9-8A79-8BC8-61F5DB7BEFE3}"/>
          </ac:picMkLst>
        </pc:picChg>
        <pc:picChg chg="del">
          <ac:chgData name="Kulinich Bohdan" userId="48e65c9f34e137d0" providerId="LiveId" clId="{EEEF41EA-8C1B-CC4C-99F9-A9BEB1E7A23C}" dt="2023-05-23T13:24:38.322" v="230" actId="478"/>
          <ac:picMkLst>
            <pc:docMk/>
            <pc:sldMk cId="945877188" sldId="280"/>
            <ac:picMk id="27" creationId="{65C191C5-6C5C-6E7F-5BB3-82F140F6B70F}"/>
          </ac:picMkLst>
        </pc:picChg>
        <pc:picChg chg="del">
          <ac:chgData name="Kulinich Bohdan" userId="48e65c9f34e137d0" providerId="LiveId" clId="{EEEF41EA-8C1B-CC4C-99F9-A9BEB1E7A23C}" dt="2023-05-23T13:24:38.322" v="230" actId="478"/>
          <ac:picMkLst>
            <pc:docMk/>
            <pc:sldMk cId="945877188" sldId="280"/>
            <ac:picMk id="28" creationId="{7AC099BB-27C0-3D9D-D77D-B21D07E52E35}"/>
          </ac:picMkLst>
        </pc:picChg>
        <pc:picChg chg="del">
          <ac:chgData name="Kulinich Bohdan" userId="48e65c9f34e137d0" providerId="LiveId" clId="{EEEF41EA-8C1B-CC4C-99F9-A9BEB1E7A23C}" dt="2023-05-23T13:24:38.322" v="230" actId="478"/>
          <ac:picMkLst>
            <pc:docMk/>
            <pc:sldMk cId="945877188" sldId="280"/>
            <ac:picMk id="29" creationId="{DB480B5B-2989-A2FA-4C12-25325D737DF7}"/>
          </ac:picMkLst>
        </pc:picChg>
        <pc:picChg chg="del">
          <ac:chgData name="Kulinich Bohdan" userId="48e65c9f34e137d0" providerId="LiveId" clId="{EEEF41EA-8C1B-CC4C-99F9-A9BEB1E7A23C}" dt="2023-05-23T13:24:38.322" v="230" actId="478"/>
          <ac:picMkLst>
            <pc:docMk/>
            <pc:sldMk cId="945877188" sldId="280"/>
            <ac:picMk id="30" creationId="{4CA820EE-0990-2AE6-9065-92DF22E35A1A}"/>
          </ac:picMkLst>
        </pc:picChg>
        <pc:picChg chg="del">
          <ac:chgData name="Kulinich Bohdan" userId="48e65c9f34e137d0" providerId="LiveId" clId="{EEEF41EA-8C1B-CC4C-99F9-A9BEB1E7A23C}" dt="2023-05-23T13:24:38.322" v="230" actId="478"/>
          <ac:picMkLst>
            <pc:docMk/>
            <pc:sldMk cId="945877188" sldId="280"/>
            <ac:picMk id="32" creationId="{3DE46318-22F1-09BF-5FF1-4C7E2C139D4F}"/>
          </ac:picMkLst>
        </pc:picChg>
        <pc:picChg chg="mod">
          <ac:chgData name="Kulinich Bohdan" userId="48e65c9f34e137d0" providerId="LiveId" clId="{EEEF41EA-8C1B-CC4C-99F9-A9BEB1E7A23C}" dt="2023-05-23T13:27:45.347" v="259"/>
          <ac:picMkLst>
            <pc:docMk/>
            <pc:sldMk cId="945877188" sldId="280"/>
            <ac:picMk id="36" creationId="{0EED1A37-C8E3-A681-5FE0-AAC52846BE86}"/>
          </ac:picMkLst>
        </pc:picChg>
        <pc:picChg chg="mod">
          <ac:chgData name="Kulinich Bohdan" userId="48e65c9f34e137d0" providerId="LiveId" clId="{EEEF41EA-8C1B-CC4C-99F9-A9BEB1E7A23C}" dt="2023-05-23T13:27:45.347" v="259"/>
          <ac:picMkLst>
            <pc:docMk/>
            <pc:sldMk cId="945877188" sldId="280"/>
            <ac:picMk id="39" creationId="{D21F7501-1976-BE6D-F570-234215689DA1}"/>
          </ac:picMkLst>
        </pc:picChg>
        <pc:picChg chg="mod">
          <ac:chgData name="Kulinich Bohdan" userId="48e65c9f34e137d0" providerId="LiveId" clId="{EEEF41EA-8C1B-CC4C-99F9-A9BEB1E7A23C}" dt="2023-05-23T13:27:45.347" v="259"/>
          <ac:picMkLst>
            <pc:docMk/>
            <pc:sldMk cId="945877188" sldId="280"/>
            <ac:picMk id="42" creationId="{11287CD6-4BC0-6DC6-4EB1-43DB14FEA2F1}"/>
          </ac:picMkLst>
        </pc:picChg>
        <pc:picChg chg="mod">
          <ac:chgData name="Kulinich Bohdan" userId="48e65c9f34e137d0" providerId="LiveId" clId="{EEEF41EA-8C1B-CC4C-99F9-A9BEB1E7A23C}" dt="2023-05-23T13:27:45.347" v="259"/>
          <ac:picMkLst>
            <pc:docMk/>
            <pc:sldMk cId="945877188" sldId="280"/>
            <ac:picMk id="45" creationId="{434414CE-55CF-E8DA-0980-8B2A263D7650}"/>
          </ac:picMkLst>
        </pc:picChg>
        <pc:picChg chg="mod">
          <ac:chgData name="Kulinich Bohdan" userId="48e65c9f34e137d0" providerId="LiveId" clId="{EEEF41EA-8C1B-CC4C-99F9-A9BEB1E7A23C}" dt="2023-05-23T13:27:45.347" v="259"/>
          <ac:picMkLst>
            <pc:docMk/>
            <pc:sldMk cId="945877188" sldId="280"/>
            <ac:picMk id="48" creationId="{8E59A028-348C-0D86-352D-B67B1733889B}"/>
          </ac:picMkLst>
        </pc:picChg>
        <pc:picChg chg="mod">
          <ac:chgData name="Kulinich Bohdan" userId="48e65c9f34e137d0" providerId="LiveId" clId="{EEEF41EA-8C1B-CC4C-99F9-A9BEB1E7A23C}" dt="2023-05-23T13:27:45.347" v="259"/>
          <ac:picMkLst>
            <pc:docMk/>
            <pc:sldMk cId="945877188" sldId="280"/>
            <ac:picMk id="51" creationId="{39D2581D-19AD-99AC-3186-725D4D09388E}"/>
          </ac:picMkLst>
        </pc:picChg>
        <pc:picChg chg="mod">
          <ac:chgData name="Kulinich Bohdan" userId="48e65c9f34e137d0" providerId="LiveId" clId="{EEEF41EA-8C1B-CC4C-99F9-A9BEB1E7A23C}" dt="2023-05-23T13:27:45.347" v="259"/>
          <ac:picMkLst>
            <pc:docMk/>
            <pc:sldMk cId="945877188" sldId="280"/>
            <ac:picMk id="54" creationId="{4C824AE6-7D5B-011B-7E2E-735785DE62BD}"/>
          </ac:picMkLst>
        </pc:picChg>
        <pc:picChg chg="add mod">
          <ac:chgData name="Kulinich Bohdan" userId="48e65c9f34e137d0" providerId="LiveId" clId="{EEEF41EA-8C1B-CC4C-99F9-A9BEB1E7A23C}" dt="2023-05-23T13:27:45.347" v="259"/>
          <ac:picMkLst>
            <pc:docMk/>
            <pc:sldMk cId="945877188" sldId="280"/>
            <ac:picMk id="55" creationId="{D9A28F72-4C61-513D-10D2-5F4B4166FDE7}"/>
          </ac:picMkLst>
        </pc:picChg>
        <pc:picChg chg="add mod">
          <ac:chgData name="Kulinich Bohdan" userId="48e65c9f34e137d0" providerId="LiveId" clId="{EEEF41EA-8C1B-CC4C-99F9-A9BEB1E7A23C}" dt="2023-05-23T13:27:45.347" v="259"/>
          <ac:picMkLst>
            <pc:docMk/>
            <pc:sldMk cId="945877188" sldId="280"/>
            <ac:picMk id="56" creationId="{FD0A5DFF-4B37-800E-0043-6218FE15B34A}"/>
          </ac:picMkLst>
        </pc:picChg>
        <pc:picChg chg="add mod">
          <ac:chgData name="Kulinich Bohdan" userId="48e65c9f34e137d0" providerId="LiveId" clId="{EEEF41EA-8C1B-CC4C-99F9-A9BEB1E7A23C}" dt="2023-05-23T13:27:45.347" v="259"/>
          <ac:picMkLst>
            <pc:docMk/>
            <pc:sldMk cId="945877188" sldId="280"/>
            <ac:picMk id="57" creationId="{DFF1185F-943F-5891-D028-B881FE93CD13}"/>
          </ac:picMkLst>
        </pc:picChg>
        <pc:picChg chg="add mod">
          <ac:chgData name="Kulinich Bohdan" userId="48e65c9f34e137d0" providerId="LiveId" clId="{EEEF41EA-8C1B-CC4C-99F9-A9BEB1E7A23C}" dt="2023-05-23T13:27:45.347" v="259"/>
          <ac:picMkLst>
            <pc:docMk/>
            <pc:sldMk cId="945877188" sldId="280"/>
            <ac:picMk id="58" creationId="{5F6B1D91-2FAE-5934-77D9-0AB6B6A26F16}"/>
          </ac:picMkLst>
        </pc:picChg>
        <pc:picChg chg="add mod">
          <ac:chgData name="Kulinich Bohdan" userId="48e65c9f34e137d0" providerId="LiveId" clId="{EEEF41EA-8C1B-CC4C-99F9-A9BEB1E7A23C}" dt="2023-05-23T13:27:45.347" v="259"/>
          <ac:picMkLst>
            <pc:docMk/>
            <pc:sldMk cId="945877188" sldId="280"/>
            <ac:picMk id="59" creationId="{EF328740-98E2-A171-3C04-7CD5476FB83B}"/>
          </ac:picMkLst>
        </pc:picChg>
        <pc:picChg chg="add del mod">
          <ac:chgData name="Kulinich Bohdan" userId="48e65c9f34e137d0" providerId="LiveId" clId="{EEEF41EA-8C1B-CC4C-99F9-A9BEB1E7A23C}" dt="2023-05-23T13:46:25.057" v="459" actId="478"/>
          <ac:picMkLst>
            <pc:docMk/>
            <pc:sldMk cId="945877188" sldId="280"/>
            <ac:picMk id="60" creationId="{75D37B6D-FDE6-73F3-2269-8BB4B04324CB}"/>
          </ac:picMkLst>
        </pc:picChg>
        <pc:picChg chg="add mod">
          <ac:chgData name="Kulinich Bohdan" userId="48e65c9f34e137d0" providerId="LiveId" clId="{EEEF41EA-8C1B-CC4C-99F9-A9BEB1E7A23C}" dt="2023-05-23T13:27:45.347" v="259"/>
          <ac:picMkLst>
            <pc:docMk/>
            <pc:sldMk cId="945877188" sldId="280"/>
            <ac:picMk id="61" creationId="{26E3560F-417B-8F47-1DC2-F2573B52BC59}"/>
          </ac:picMkLst>
        </pc:picChg>
        <pc:picChg chg="mod">
          <ac:chgData name="Kulinich Bohdan" userId="48e65c9f34e137d0" providerId="LiveId" clId="{EEEF41EA-8C1B-CC4C-99F9-A9BEB1E7A23C}" dt="2023-05-23T13:46:16.134" v="457"/>
          <ac:picMkLst>
            <pc:docMk/>
            <pc:sldMk cId="945877188" sldId="280"/>
            <ac:picMk id="64" creationId="{9F988302-8DD7-7F2D-F6C6-36319CDC1287}"/>
          </ac:picMkLst>
        </pc:picChg>
      </pc:sldChg>
      <pc:sldChg chg="addSp delSp modSp mod">
        <pc:chgData name="Kulinich Bohdan" userId="48e65c9f34e137d0" providerId="LiveId" clId="{EEEF41EA-8C1B-CC4C-99F9-A9BEB1E7A23C}" dt="2023-05-23T13:40:05.896" v="311" actId="167"/>
        <pc:sldMkLst>
          <pc:docMk/>
          <pc:sldMk cId="3599287483" sldId="283"/>
        </pc:sldMkLst>
        <pc:spChg chg="mod">
          <ac:chgData name="Kulinich Bohdan" userId="48e65c9f34e137d0" providerId="LiveId" clId="{EEEF41EA-8C1B-CC4C-99F9-A9BEB1E7A23C}" dt="2023-05-23T13:27:34.029" v="251"/>
          <ac:spMkLst>
            <pc:docMk/>
            <pc:sldMk cId="3599287483" sldId="283"/>
            <ac:spMk id="19" creationId="{176B7F1B-132D-74CB-2A2D-FDA0BAEDE5D4}"/>
          </ac:spMkLst>
        </pc:spChg>
        <pc:spChg chg="mod">
          <ac:chgData name="Kulinich Bohdan" userId="48e65c9f34e137d0" providerId="LiveId" clId="{EEEF41EA-8C1B-CC4C-99F9-A9BEB1E7A23C}" dt="2023-05-23T13:27:34.029" v="251"/>
          <ac:spMkLst>
            <pc:docMk/>
            <pc:sldMk cId="3599287483" sldId="283"/>
            <ac:spMk id="40" creationId="{DDFDF703-B9D2-AD4B-D137-5D5AEEFD4E32}"/>
          </ac:spMkLst>
        </pc:spChg>
        <pc:spChg chg="mod">
          <ac:chgData name="Kulinich Bohdan" userId="48e65c9f34e137d0" providerId="LiveId" clId="{EEEF41EA-8C1B-CC4C-99F9-A9BEB1E7A23C}" dt="2023-05-23T13:27:34.029" v="251"/>
          <ac:spMkLst>
            <pc:docMk/>
            <pc:sldMk cId="3599287483" sldId="283"/>
            <ac:spMk id="46" creationId="{4273F568-CF62-CA26-BB42-7E94F2705FAB}"/>
          </ac:spMkLst>
        </pc:spChg>
        <pc:spChg chg="mod">
          <ac:chgData name="Kulinich Bohdan" userId="48e65c9f34e137d0" providerId="LiveId" clId="{EEEF41EA-8C1B-CC4C-99F9-A9BEB1E7A23C}" dt="2023-05-23T13:27:34.029" v="251"/>
          <ac:spMkLst>
            <pc:docMk/>
            <pc:sldMk cId="3599287483" sldId="283"/>
            <ac:spMk id="49" creationId="{C2D07A0D-418A-C8B0-9752-B8087DBD5595}"/>
          </ac:spMkLst>
        </pc:spChg>
        <pc:spChg chg="mod">
          <ac:chgData name="Kulinich Bohdan" userId="48e65c9f34e137d0" providerId="LiveId" clId="{EEEF41EA-8C1B-CC4C-99F9-A9BEB1E7A23C}" dt="2023-05-23T13:27:34.029" v="251"/>
          <ac:spMkLst>
            <pc:docMk/>
            <pc:sldMk cId="3599287483" sldId="283"/>
            <ac:spMk id="53" creationId="{EF0275C3-069D-3631-BB85-A5907185D2D4}"/>
          </ac:spMkLst>
        </pc:spChg>
        <pc:spChg chg="mod">
          <ac:chgData name="Kulinich Bohdan" userId="48e65c9f34e137d0" providerId="LiveId" clId="{EEEF41EA-8C1B-CC4C-99F9-A9BEB1E7A23C}" dt="2023-05-23T13:27:34.029" v="251"/>
          <ac:spMkLst>
            <pc:docMk/>
            <pc:sldMk cId="3599287483" sldId="283"/>
            <ac:spMk id="57" creationId="{8326ED1E-F7B9-4F1F-CE53-0A56DF859018}"/>
          </ac:spMkLst>
        </pc:spChg>
        <pc:spChg chg="mod">
          <ac:chgData name="Kulinich Bohdan" userId="48e65c9f34e137d0" providerId="LiveId" clId="{EEEF41EA-8C1B-CC4C-99F9-A9BEB1E7A23C}" dt="2023-05-23T13:27:34.029" v="251"/>
          <ac:spMkLst>
            <pc:docMk/>
            <pc:sldMk cId="3599287483" sldId="283"/>
            <ac:spMk id="60" creationId="{29645DA5-A5D6-3E79-03CC-5714C856E841}"/>
          </ac:spMkLst>
        </pc:spChg>
        <pc:spChg chg="mod">
          <ac:chgData name="Kulinich Bohdan" userId="48e65c9f34e137d0" providerId="LiveId" clId="{EEEF41EA-8C1B-CC4C-99F9-A9BEB1E7A23C}" dt="2023-05-23T13:28:24.615" v="267"/>
          <ac:spMkLst>
            <pc:docMk/>
            <pc:sldMk cId="3599287483" sldId="283"/>
            <ac:spMk id="78" creationId="{C4405F35-99DB-4050-A5CA-778A8436C17B}"/>
          </ac:spMkLst>
        </pc:spChg>
        <pc:grpChg chg="add mod">
          <ac:chgData name="Kulinich Bohdan" userId="48e65c9f34e137d0" providerId="LiveId" clId="{EEEF41EA-8C1B-CC4C-99F9-A9BEB1E7A23C}" dt="2023-05-23T13:40:05.896" v="311" actId="167"/>
          <ac:grpSpMkLst>
            <pc:docMk/>
            <pc:sldMk cId="3599287483" sldId="283"/>
            <ac:grpSpMk id="18" creationId="{781E8D45-6704-DFFE-A91E-1CAA15CB9498}"/>
          </ac:grpSpMkLst>
        </pc:grpChg>
        <pc:grpChg chg="add mod">
          <ac:chgData name="Kulinich Bohdan" userId="48e65c9f34e137d0" providerId="LiveId" clId="{EEEF41EA-8C1B-CC4C-99F9-A9BEB1E7A23C}" dt="2023-05-23T13:40:05.896" v="311" actId="167"/>
          <ac:grpSpMkLst>
            <pc:docMk/>
            <pc:sldMk cId="3599287483" sldId="283"/>
            <ac:grpSpMk id="28" creationId="{3696085F-EA67-7A2C-28B3-AD46BDBD8F48}"/>
          </ac:grpSpMkLst>
        </pc:grpChg>
        <pc:grpChg chg="add mod">
          <ac:chgData name="Kulinich Bohdan" userId="48e65c9f34e137d0" providerId="LiveId" clId="{EEEF41EA-8C1B-CC4C-99F9-A9BEB1E7A23C}" dt="2023-05-23T13:40:05.896" v="311" actId="167"/>
          <ac:grpSpMkLst>
            <pc:docMk/>
            <pc:sldMk cId="3599287483" sldId="283"/>
            <ac:grpSpMk id="45" creationId="{6CD6C7A1-E291-B74C-7704-59786775DDF3}"/>
          </ac:grpSpMkLst>
        </pc:grpChg>
        <pc:grpChg chg="add mod">
          <ac:chgData name="Kulinich Bohdan" userId="48e65c9f34e137d0" providerId="LiveId" clId="{EEEF41EA-8C1B-CC4C-99F9-A9BEB1E7A23C}" dt="2023-05-23T13:40:05.896" v="311" actId="167"/>
          <ac:grpSpMkLst>
            <pc:docMk/>
            <pc:sldMk cId="3599287483" sldId="283"/>
            <ac:grpSpMk id="48" creationId="{8E10CC54-CCED-D127-2A0A-99A72A01B5ED}"/>
          </ac:grpSpMkLst>
        </pc:grpChg>
        <pc:grpChg chg="add del mod">
          <ac:chgData name="Kulinich Bohdan" userId="48e65c9f34e137d0" providerId="LiveId" clId="{EEEF41EA-8C1B-CC4C-99F9-A9BEB1E7A23C}" dt="2023-05-23T13:28:22.354" v="265" actId="478"/>
          <ac:grpSpMkLst>
            <pc:docMk/>
            <pc:sldMk cId="3599287483" sldId="283"/>
            <ac:grpSpMk id="51" creationId="{E46D59E7-1F0F-0BFE-C2CA-90F7A3337C15}"/>
          </ac:grpSpMkLst>
        </pc:grpChg>
        <pc:grpChg chg="add mod">
          <ac:chgData name="Kulinich Bohdan" userId="48e65c9f34e137d0" providerId="LiveId" clId="{EEEF41EA-8C1B-CC4C-99F9-A9BEB1E7A23C}" dt="2023-05-23T13:40:05.896" v="311" actId="167"/>
          <ac:grpSpMkLst>
            <pc:docMk/>
            <pc:sldMk cId="3599287483" sldId="283"/>
            <ac:grpSpMk id="56" creationId="{50A09F11-C371-4DCA-43F5-CD18D9FE71D6}"/>
          </ac:grpSpMkLst>
        </pc:grpChg>
        <pc:grpChg chg="add mod">
          <ac:chgData name="Kulinich Bohdan" userId="48e65c9f34e137d0" providerId="LiveId" clId="{EEEF41EA-8C1B-CC4C-99F9-A9BEB1E7A23C}" dt="2023-05-23T13:40:05.896" v="311" actId="167"/>
          <ac:grpSpMkLst>
            <pc:docMk/>
            <pc:sldMk cId="3599287483" sldId="283"/>
            <ac:grpSpMk id="59" creationId="{C05B1EBE-BB14-DF18-976A-8ED5658091FF}"/>
          </ac:grpSpMkLst>
        </pc:grpChg>
        <pc:grpChg chg="add mod">
          <ac:chgData name="Kulinich Bohdan" userId="48e65c9f34e137d0" providerId="LiveId" clId="{EEEF41EA-8C1B-CC4C-99F9-A9BEB1E7A23C}" dt="2023-05-23T13:28:24.615" v="267"/>
          <ac:grpSpMkLst>
            <pc:docMk/>
            <pc:sldMk cId="3599287483" sldId="283"/>
            <ac:grpSpMk id="77" creationId="{7668511B-6F96-2752-B688-5DB08D141C00}"/>
          </ac:grpSpMkLst>
        </pc:grpChg>
        <pc:grpChg chg="del">
          <ac:chgData name="Kulinich Bohdan" userId="48e65c9f34e137d0" providerId="LiveId" clId="{EEEF41EA-8C1B-CC4C-99F9-A9BEB1E7A23C}" dt="2023-05-23T13:23:55.448" v="209" actId="478"/>
          <ac:grpSpMkLst>
            <pc:docMk/>
            <pc:sldMk cId="3599287483" sldId="283"/>
            <ac:grpSpMk id="165" creationId="{878C5B91-4FDF-FD2E-3B2B-C598008ABA98}"/>
          </ac:grpSpMkLst>
        </pc:grpChg>
        <pc:grpChg chg="del">
          <ac:chgData name="Kulinich Bohdan" userId="48e65c9f34e137d0" providerId="LiveId" clId="{EEEF41EA-8C1B-CC4C-99F9-A9BEB1E7A23C}" dt="2023-05-23T13:23:57.426" v="210" actId="478"/>
          <ac:grpSpMkLst>
            <pc:docMk/>
            <pc:sldMk cId="3599287483" sldId="283"/>
            <ac:grpSpMk id="166" creationId="{57542FB6-19D7-2950-8DF4-97D0067B4EF5}"/>
          </ac:grpSpMkLst>
        </pc:grpChg>
        <pc:grpChg chg="del">
          <ac:chgData name="Kulinich Bohdan" userId="48e65c9f34e137d0" providerId="LiveId" clId="{EEEF41EA-8C1B-CC4C-99F9-A9BEB1E7A23C}" dt="2023-05-23T13:23:57.426" v="210" actId="478"/>
          <ac:grpSpMkLst>
            <pc:docMk/>
            <pc:sldMk cId="3599287483" sldId="283"/>
            <ac:grpSpMk id="167" creationId="{876122E6-8A32-6E81-7FDD-D5CEDCBDBB44}"/>
          </ac:grpSpMkLst>
        </pc:grpChg>
        <pc:grpChg chg="del">
          <ac:chgData name="Kulinich Bohdan" userId="48e65c9f34e137d0" providerId="LiveId" clId="{EEEF41EA-8C1B-CC4C-99F9-A9BEB1E7A23C}" dt="2023-05-23T13:23:57.426" v="210" actId="478"/>
          <ac:grpSpMkLst>
            <pc:docMk/>
            <pc:sldMk cId="3599287483" sldId="283"/>
            <ac:grpSpMk id="168" creationId="{F8E87C39-6478-281C-0FBE-BC47133D5E5B}"/>
          </ac:grpSpMkLst>
        </pc:grpChg>
        <pc:grpChg chg="del">
          <ac:chgData name="Kulinich Bohdan" userId="48e65c9f34e137d0" providerId="LiveId" clId="{EEEF41EA-8C1B-CC4C-99F9-A9BEB1E7A23C}" dt="2023-05-23T13:23:57.426" v="210" actId="478"/>
          <ac:grpSpMkLst>
            <pc:docMk/>
            <pc:sldMk cId="3599287483" sldId="283"/>
            <ac:grpSpMk id="169" creationId="{37A399CF-833E-3EB6-36D3-132913320873}"/>
          </ac:grpSpMkLst>
        </pc:grpChg>
        <pc:grpChg chg="del">
          <ac:chgData name="Kulinich Bohdan" userId="48e65c9f34e137d0" providerId="LiveId" clId="{EEEF41EA-8C1B-CC4C-99F9-A9BEB1E7A23C}" dt="2023-05-23T13:23:57.426" v="210" actId="478"/>
          <ac:grpSpMkLst>
            <pc:docMk/>
            <pc:sldMk cId="3599287483" sldId="283"/>
            <ac:grpSpMk id="170" creationId="{028D0F50-CE87-03DA-9649-4BCE976B8803}"/>
          </ac:grpSpMkLst>
        </pc:grpChg>
        <pc:grpChg chg="del">
          <ac:chgData name="Kulinich Bohdan" userId="48e65c9f34e137d0" providerId="LiveId" clId="{EEEF41EA-8C1B-CC4C-99F9-A9BEB1E7A23C}" dt="2023-05-23T13:23:57.426" v="210" actId="478"/>
          <ac:grpSpMkLst>
            <pc:docMk/>
            <pc:sldMk cId="3599287483" sldId="283"/>
            <ac:grpSpMk id="171" creationId="{21542832-C9CD-092F-3F67-C35560911CA9}"/>
          </ac:grpSpMkLst>
        </pc:grpChg>
        <pc:picChg chg="add del mod">
          <ac:chgData name="Kulinich Bohdan" userId="48e65c9f34e137d0" providerId="LiveId" clId="{EEEF41EA-8C1B-CC4C-99F9-A9BEB1E7A23C}" dt="2023-05-23T13:27:27.695" v="250"/>
          <ac:picMkLst>
            <pc:docMk/>
            <pc:sldMk cId="3599287483" sldId="283"/>
            <ac:picMk id="9" creationId="{4DF0956B-7BD1-A906-AC41-549AE65CB91F}"/>
          </ac:picMkLst>
        </pc:picChg>
        <pc:picChg chg="del">
          <ac:chgData name="Kulinich Bohdan" userId="48e65c9f34e137d0" providerId="LiveId" clId="{EEEF41EA-8C1B-CC4C-99F9-A9BEB1E7A23C}" dt="2023-05-23T13:23:53.530" v="208" actId="478"/>
          <ac:picMkLst>
            <pc:docMk/>
            <pc:sldMk cId="3599287483" sldId="283"/>
            <ac:picMk id="12" creationId="{1F827B4B-9EB7-0ACD-C513-3377B6249F31}"/>
          </ac:picMkLst>
        </pc:picChg>
        <pc:picChg chg="add del mod">
          <ac:chgData name="Kulinich Bohdan" userId="48e65c9f34e137d0" providerId="LiveId" clId="{EEEF41EA-8C1B-CC4C-99F9-A9BEB1E7A23C}" dt="2023-05-23T13:28:23.980" v="266" actId="478"/>
          <ac:picMkLst>
            <pc:docMk/>
            <pc:sldMk cId="3599287483" sldId="283"/>
            <ac:picMk id="13" creationId="{B1F8F747-E585-2A8E-5847-7FFB690B36CA}"/>
          </ac:picMkLst>
        </pc:picChg>
        <pc:picChg chg="del">
          <ac:chgData name="Kulinich Bohdan" userId="48e65c9f34e137d0" providerId="LiveId" clId="{EEEF41EA-8C1B-CC4C-99F9-A9BEB1E7A23C}" dt="2023-05-23T13:23:57.426" v="210" actId="478"/>
          <ac:picMkLst>
            <pc:docMk/>
            <pc:sldMk cId="3599287483" sldId="283"/>
            <ac:picMk id="15" creationId="{84CB24DB-1E31-4B6D-1009-635A46305108}"/>
          </ac:picMkLst>
        </pc:picChg>
        <pc:picChg chg="del">
          <ac:chgData name="Kulinich Bohdan" userId="48e65c9f34e137d0" providerId="LiveId" clId="{EEEF41EA-8C1B-CC4C-99F9-A9BEB1E7A23C}" dt="2023-05-23T13:23:57.426" v="210" actId="478"/>
          <ac:picMkLst>
            <pc:docMk/>
            <pc:sldMk cId="3599287483" sldId="283"/>
            <ac:picMk id="16" creationId="{D8791A88-F215-7E5E-AAAC-8A74216B0355}"/>
          </ac:picMkLst>
        </pc:picChg>
        <pc:picChg chg="mod">
          <ac:chgData name="Kulinich Bohdan" userId="48e65c9f34e137d0" providerId="LiveId" clId="{EEEF41EA-8C1B-CC4C-99F9-A9BEB1E7A23C}" dt="2023-05-23T13:27:34.029" v="251"/>
          <ac:picMkLst>
            <pc:docMk/>
            <pc:sldMk cId="3599287483" sldId="283"/>
            <ac:picMk id="20" creationId="{1D2A4D43-7643-B94C-8D69-C78AD951C75E}"/>
          </ac:picMkLst>
        </pc:picChg>
        <pc:picChg chg="del">
          <ac:chgData name="Kulinich Bohdan" userId="48e65c9f34e137d0" providerId="LiveId" clId="{EEEF41EA-8C1B-CC4C-99F9-A9BEB1E7A23C}" dt="2023-05-23T13:23:57.426" v="210" actId="478"/>
          <ac:picMkLst>
            <pc:docMk/>
            <pc:sldMk cId="3599287483" sldId="283"/>
            <ac:picMk id="21" creationId="{FE7FF32E-2DCE-7772-5BEE-220E5C680CDB}"/>
          </ac:picMkLst>
        </pc:picChg>
        <pc:picChg chg="del">
          <ac:chgData name="Kulinich Bohdan" userId="48e65c9f34e137d0" providerId="LiveId" clId="{EEEF41EA-8C1B-CC4C-99F9-A9BEB1E7A23C}" dt="2023-05-23T13:23:57.426" v="210" actId="478"/>
          <ac:picMkLst>
            <pc:docMk/>
            <pc:sldMk cId="3599287483" sldId="283"/>
            <ac:picMk id="23" creationId="{38A769B9-BFC1-577C-6B27-4A4B44392061}"/>
          </ac:picMkLst>
        </pc:picChg>
        <pc:picChg chg="del">
          <ac:chgData name="Kulinich Bohdan" userId="48e65c9f34e137d0" providerId="LiveId" clId="{EEEF41EA-8C1B-CC4C-99F9-A9BEB1E7A23C}" dt="2023-05-23T13:23:57.426" v="210" actId="478"/>
          <ac:picMkLst>
            <pc:docMk/>
            <pc:sldMk cId="3599287483" sldId="283"/>
            <ac:picMk id="24" creationId="{0B09954C-ACE3-E5EF-BF4F-3F84862D8CBD}"/>
          </ac:picMkLst>
        </pc:picChg>
        <pc:picChg chg="del">
          <ac:chgData name="Kulinich Bohdan" userId="48e65c9f34e137d0" providerId="LiveId" clId="{EEEF41EA-8C1B-CC4C-99F9-A9BEB1E7A23C}" dt="2023-05-23T13:23:57.426" v="210" actId="478"/>
          <ac:picMkLst>
            <pc:docMk/>
            <pc:sldMk cId="3599287483" sldId="283"/>
            <ac:picMk id="27" creationId="{C836DF3B-4391-0589-F9FB-D0FBF630BFB9}"/>
          </ac:picMkLst>
        </pc:picChg>
        <pc:picChg chg="mod">
          <ac:chgData name="Kulinich Bohdan" userId="48e65c9f34e137d0" providerId="LiveId" clId="{EEEF41EA-8C1B-CC4C-99F9-A9BEB1E7A23C}" dt="2023-05-23T13:27:34.029" v="251"/>
          <ac:picMkLst>
            <pc:docMk/>
            <pc:sldMk cId="3599287483" sldId="283"/>
            <ac:picMk id="44" creationId="{C4DDF4E4-0E5F-AF12-A24C-44E61EE70A2A}"/>
          </ac:picMkLst>
        </pc:picChg>
        <pc:picChg chg="mod">
          <ac:chgData name="Kulinich Bohdan" userId="48e65c9f34e137d0" providerId="LiveId" clId="{EEEF41EA-8C1B-CC4C-99F9-A9BEB1E7A23C}" dt="2023-05-23T13:27:34.029" v="251"/>
          <ac:picMkLst>
            <pc:docMk/>
            <pc:sldMk cId="3599287483" sldId="283"/>
            <ac:picMk id="47" creationId="{F99A3754-FCE9-6663-A549-D607930C47FB}"/>
          </ac:picMkLst>
        </pc:picChg>
        <pc:picChg chg="mod">
          <ac:chgData name="Kulinich Bohdan" userId="48e65c9f34e137d0" providerId="LiveId" clId="{EEEF41EA-8C1B-CC4C-99F9-A9BEB1E7A23C}" dt="2023-05-23T13:27:34.029" v="251"/>
          <ac:picMkLst>
            <pc:docMk/>
            <pc:sldMk cId="3599287483" sldId="283"/>
            <ac:picMk id="50" creationId="{1B014990-D4A3-E3CC-A138-00F0F48D21AE}"/>
          </ac:picMkLst>
        </pc:picChg>
        <pc:picChg chg="mod">
          <ac:chgData name="Kulinich Bohdan" userId="48e65c9f34e137d0" providerId="LiveId" clId="{EEEF41EA-8C1B-CC4C-99F9-A9BEB1E7A23C}" dt="2023-05-23T13:27:34.029" v="251"/>
          <ac:picMkLst>
            <pc:docMk/>
            <pc:sldMk cId="3599287483" sldId="283"/>
            <ac:picMk id="55" creationId="{D4B24153-103E-8EF0-05A5-553A9EA05673}"/>
          </ac:picMkLst>
        </pc:picChg>
        <pc:picChg chg="mod">
          <ac:chgData name="Kulinich Bohdan" userId="48e65c9f34e137d0" providerId="LiveId" clId="{EEEF41EA-8C1B-CC4C-99F9-A9BEB1E7A23C}" dt="2023-05-23T13:27:34.029" v="251"/>
          <ac:picMkLst>
            <pc:docMk/>
            <pc:sldMk cId="3599287483" sldId="283"/>
            <ac:picMk id="58" creationId="{4FAC338F-A3FD-09A3-1799-9E540918F4F8}"/>
          </ac:picMkLst>
        </pc:picChg>
        <pc:picChg chg="mod">
          <ac:chgData name="Kulinich Bohdan" userId="48e65c9f34e137d0" providerId="LiveId" clId="{EEEF41EA-8C1B-CC4C-99F9-A9BEB1E7A23C}" dt="2023-05-23T13:27:34.029" v="251"/>
          <ac:picMkLst>
            <pc:docMk/>
            <pc:sldMk cId="3599287483" sldId="283"/>
            <ac:picMk id="68" creationId="{4243E3F2-DE17-DC6D-E764-C6970BD25B8A}"/>
          </ac:picMkLst>
        </pc:picChg>
        <pc:picChg chg="add mod">
          <ac:chgData name="Kulinich Bohdan" userId="48e65c9f34e137d0" providerId="LiveId" clId="{EEEF41EA-8C1B-CC4C-99F9-A9BEB1E7A23C}" dt="2023-05-23T13:27:34.029" v="251"/>
          <ac:picMkLst>
            <pc:docMk/>
            <pc:sldMk cId="3599287483" sldId="283"/>
            <ac:picMk id="69" creationId="{62F0E33C-4344-E5E8-414E-0C470133596F}"/>
          </ac:picMkLst>
        </pc:picChg>
        <pc:picChg chg="add mod">
          <ac:chgData name="Kulinich Bohdan" userId="48e65c9f34e137d0" providerId="LiveId" clId="{EEEF41EA-8C1B-CC4C-99F9-A9BEB1E7A23C}" dt="2023-05-23T13:27:34.029" v="251"/>
          <ac:picMkLst>
            <pc:docMk/>
            <pc:sldMk cId="3599287483" sldId="283"/>
            <ac:picMk id="70" creationId="{3316A554-EA5F-0005-A162-07C336CF3493}"/>
          </ac:picMkLst>
        </pc:picChg>
        <pc:picChg chg="add mod">
          <ac:chgData name="Kulinich Bohdan" userId="48e65c9f34e137d0" providerId="LiveId" clId="{EEEF41EA-8C1B-CC4C-99F9-A9BEB1E7A23C}" dt="2023-05-23T13:27:34.029" v="251"/>
          <ac:picMkLst>
            <pc:docMk/>
            <pc:sldMk cId="3599287483" sldId="283"/>
            <ac:picMk id="71" creationId="{BD352F80-47D4-30E3-1D78-978788F921DF}"/>
          </ac:picMkLst>
        </pc:picChg>
        <pc:picChg chg="add mod">
          <ac:chgData name="Kulinich Bohdan" userId="48e65c9f34e137d0" providerId="LiveId" clId="{EEEF41EA-8C1B-CC4C-99F9-A9BEB1E7A23C}" dt="2023-05-23T13:27:34.029" v="251"/>
          <ac:picMkLst>
            <pc:docMk/>
            <pc:sldMk cId="3599287483" sldId="283"/>
            <ac:picMk id="72" creationId="{3407951D-1198-5D18-A6F6-8030D228C520}"/>
          </ac:picMkLst>
        </pc:picChg>
        <pc:picChg chg="add del mod">
          <ac:chgData name="Kulinich Bohdan" userId="48e65c9f34e137d0" providerId="LiveId" clId="{EEEF41EA-8C1B-CC4C-99F9-A9BEB1E7A23C}" dt="2023-05-23T13:28:20.645" v="264" actId="478"/>
          <ac:picMkLst>
            <pc:docMk/>
            <pc:sldMk cId="3599287483" sldId="283"/>
            <ac:picMk id="73" creationId="{01001745-4849-BAC1-65B1-8B4296927CB0}"/>
          </ac:picMkLst>
        </pc:picChg>
        <pc:picChg chg="add mod">
          <ac:chgData name="Kulinich Bohdan" userId="48e65c9f34e137d0" providerId="LiveId" clId="{EEEF41EA-8C1B-CC4C-99F9-A9BEB1E7A23C}" dt="2023-05-23T13:27:34.029" v="251"/>
          <ac:picMkLst>
            <pc:docMk/>
            <pc:sldMk cId="3599287483" sldId="283"/>
            <ac:picMk id="74" creationId="{DE6B388E-5309-454F-C6F4-68003817918A}"/>
          </ac:picMkLst>
        </pc:picChg>
        <pc:picChg chg="add mod">
          <ac:chgData name="Kulinich Bohdan" userId="48e65c9f34e137d0" providerId="LiveId" clId="{EEEF41EA-8C1B-CC4C-99F9-A9BEB1E7A23C}" dt="2023-05-23T13:39:56.801" v="309"/>
          <ac:picMkLst>
            <pc:docMk/>
            <pc:sldMk cId="3599287483" sldId="283"/>
            <ac:picMk id="75" creationId="{79FBF99C-3013-0CF7-7AE6-D0BD0AAA39B0}"/>
          </ac:picMkLst>
        </pc:picChg>
        <pc:picChg chg="add mod">
          <ac:chgData name="Kulinich Bohdan" userId="48e65c9f34e137d0" providerId="LiveId" clId="{EEEF41EA-8C1B-CC4C-99F9-A9BEB1E7A23C}" dt="2023-05-23T13:28:29.480" v="268" actId="167"/>
          <ac:picMkLst>
            <pc:docMk/>
            <pc:sldMk cId="3599287483" sldId="283"/>
            <ac:picMk id="76" creationId="{403C21E7-D466-9E09-63C2-B37206A75DFC}"/>
          </ac:picMkLst>
        </pc:picChg>
        <pc:picChg chg="mod">
          <ac:chgData name="Kulinich Bohdan" userId="48e65c9f34e137d0" providerId="LiveId" clId="{EEEF41EA-8C1B-CC4C-99F9-A9BEB1E7A23C}" dt="2023-05-23T13:28:24.615" v="267"/>
          <ac:picMkLst>
            <pc:docMk/>
            <pc:sldMk cId="3599287483" sldId="283"/>
            <ac:picMk id="79" creationId="{1BE1923C-00ED-203C-C939-86A055B5EB9F}"/>
          </ac:picMkLst>
        </pc:picChg>
      </pc:sldChg>
      <pc:sldChg chg="addSp delSp modSp mod delAnim">
        <pc:chgData name="Kulinich Bohdan" userId="48e65c9f34e137d0" providerId="LiveId" clId="{EEEF41EA-8C1B-CC4C-99F9-A9BEB1E7A23C}" dt="2023-05-23T13:25:00.372" v="234" actId="207"/>
        <pc:sldMkLst>
          <pc:docMk/>
          <pc:sldMk cId="3313802318" sldId="284"/>
        </pc:sldMkLst>
        <pc:spChg chg="mod">
          <ac:chgData name="Kulinich Bohdan" userId="48e65c9f34e137d0" providerId="LiveId" clId="{EEEF41EA-8C1B-CC4C-99F9-A9BEB1E7A23C}" dt="2023-05-23T13:25:00.372" v="234" actId="207"/>
          <ac:spMkLst>
            <pc:docMk/>
            <pc:sldMk cId="3313802318" sldId="284"/>
            <ac:spMk id="5" creationId="{C6FDE7FF-CFE7-01F0-0FF1-5B7A63A99015}"/>
          </ac:spMkLst>
        </pc:spChg>
        <pc:spChg chg="mod">
          <ac:chgData name="Kulinich Bohdan" userId="48e65c9f34e137d0" providerId="LiveId" clId="{EEEF41EA-8C1B-CC4C-99F9-A9BEB1E7A23C}" dt="2023-05-23T13:25:00.372" v="234" actId="207"/>
          <ac:spMkLst>
            <pc:docMk/>
            <pc:sldMk cId="3313802318" sldId="284"/>
            <ac:spMk id="7" creationId="{D66200DD-493A-FAAA-AB39-42823C381DA7}"/>
          </ac:spMkLst>
        </pc:spChg>
        <pc:spChg chg="mod">
          <ac:chgData name="Kulinich Bohdan" userId="48e65c9f34e137d0" providerId="LiveId" clId="{EEEF41EA-8C1B-CC4C-99F9-A9BEB1E7A23C}" dt="2023-05-23T13:25:00.372" v="234" actId="207"/>
          <ac:spMkLst>
            <pc:docMk/>
            <pc:sldMk cId="3313802318" sldId="284"/>
            <ac:spMk id="8" creationId="{A72FC8FB-3A05-9844-AD26-C5BDD3FA83E6}"/>
          </ac:spMkLst>
        </pc:spChg>
        <pc:picChg chg="del">
          <ac:chgData name="Kulinich Bohdan" userId="48e65c9f34e137d0" providerId="LiveId" clId="{EEEF41EA-8C1B-CC4C-99F9-A9BEB1E7A23C}" dt="2023-05-23T13:24:45.359" v="231" actId="478"/>
          <ac:picMkLst>
            <pc:docMk/>
            <pc:sldMk cId="3313802318" sldId="284"/>
            <ac:picMk id="2" creationId="{4017A070-01EC-11CB-83C6-CA457E85CDC6}"/>
          </ac:picMkLst>
        </pc:picChg>
        <pc:picChg chg="add mod">
          <ac:chgData name="Kulinich Bohdan" userId="48e65c9f34e137d0" providerId="LiveId" clId="{EEEF41EA-8C1B-CC4C-99F9-A9BEB1E7A23C}" dt="2023-05-23T13:24:52.200" v="233" actId="1076"/>
          <ac:picMkLst>
            <pc:docMk/>
            <pc:sldMk cId="3313802318" sldId="284"/>
            <ac:picMk id="3" creationId="{559BAFC0-5092-8559-DCBD-344DC8039415}"/>
          </ac:picMkLst>
        </pc:picChg>
      </pc:sldChg>
      <pc:sldChg chg="addSp delSp modSp mod setBg">
        <pc:chgData name="Kulinich Bohdan" userId="48e65c9f34e137d0" providerId="LiveId" clId="{EEEF41EA-8C1B-CC4C-99F9-A9BEB1E7A23C}" dt="2023-05-23T13:39:48.752" v="308" actId="167"/>
        <pc:sldMkLst>
          <pc:docMk/>
          <pc:sldMk cId="3264582832" sldId="287"/>
        </pc:sldMkLst>
        <pc:spChg chg="mod">
          <ac:chgData name="Kulinich Bohdan" userId="48e65c9f34e137d0" providerId="LiveId" clId="{EEEF41EA-8C1B-CC4C-99F9-A9BEB1E7A23C}" dt="2023-05-23T13:23:04.354" v="195"/>
          <ac:spMkLst>
            <pc:docMk/>
            <pc:sldMk cId="3264582832" sldId="287"/>
            <ac:spMk id="76" creationId="{8A3935A0-1170-9769-AF71-0AC8404F4EC9}"/>
          </ac:spMkLst>
        </pc:spChg>
        <pc:spChg chg="mod">
          <ac:chgData name="Kulinich Bohdan" userId="48e65c9f34e137d0" providerId="LiveId" clId="{EEEF41EA-8C1B-CC4C-99F9-A9BEB1E7A23C}" dt="2023-05-23T13:23:04.354" v="195"/>
          <ac:spMkLst>
            <pc:docMk/>
            <pc:sldMk cId="3264582832" sldId="287"/>
            <ac:spMk id="79" creationId="{F92C6310-F812-6765-2118-5211F51CCC12}"/>
          </ac:spMkLst>
        </pc:spChg>
        <pc:spChg chg="mod">
          <ac:chgData name="Kulinich Bohdan" userId="48e65c9f34e137d0" providerId="LiveId" clId="{EEEF41EA-8C1B-CC4C-99F9-A9BEB1E7A23C}" dt="2023-05-23T13:23:04.354" v="195"/>
          <ac:spMkLst>
            <pc:docMk/>
            <pc:sldMk cId="3264582832" sldId="287"/>
            <ac:spMk id="82" creationId="{FC289EA5-607A-9158-27A6-064B9CE8929A}"/>
          </ac:spMkLst>
        </pc:spChg>
        <pc:spChg chg="mod">
          <ac:chgData name="Kulinich Bohdan" userId="48e65c9f34e137d0" providerId="LiveId" clId="{EEEF41EA-8C1B-CC4C-99F9-A9BEB1E7A23C}" dt="2023-05-23T13:23:04.354" v="195"/>
          <ac:spMkLst>
            <pc:docMk/>
            <pc:sldMk cId="3264582832" sldId="287"/>
            <ac:spMk id="85" creationId="{5D4217BF-E2F6-908F-A2C5-48F9640677B0}"/>
          </ac:spMkLst>
        </pc:spChg>
        <pc:spChg chg="mod">
          <ac:chgData name="Kulinich Bohdan" userId="48e65c9f34e137d0" providerId="LiveId" clId="{EEEF41EA-8C1B-CC4C-99F9-A9BEB1E7A23C}" dt="2023-05-23T13:23:04.354" v="195"/>
          <ac:spMkLst>
            <pc:docMk/>
            <pc:sldMk cId="3264582832" sldId="287"/>
            <ac:spMk id="88" creationId="{C4FBA49D-F878-F8CA-1D2E-36B8409B6787}"/>
          </ac:spMkLst>
        </pc:spChg>
        <pc:spChg chg="mod">
          <ac:chgData name="Kulinich Bohdan" userId="48e65c9f34e137d0" providerId="LiveId" clId="{EEEF41EA-8C1B-CC4C-99F9-A9BEB1E7A23C}" dt="2023-05-23T13:23:04.354" v="195"/>
          <ac:spMkLst>
            <pc:docMk/>
            <pc:sldMk cId="3264582832" sldId="287"/>
            <ac:spMk id="91" creationId="{294BFFB0-6F59-2E2E-68EC-7ED9CDDBAD1C}"/>
          </ac:spMkLst>
        </pc:spChg>
        <pc:spChg chg="mod">
          <ac:chgData name="Kulinich Bohdan" userId="48e65c9f34e137d0" providerId="LiveId" clId="{EEEF41EA-8C1B-CC4C-99F9-A9BEB1E7A23C}" dt="2023-05-23T13:23:04.354" v="195"/>
          <ac:spMkLst>
            <pc:docMk/>
            <pc:sldMk cId="3264582832" sldId="287"/>
            <ac:spMk id="94" creationId="{C36864C0-E765-BF92-97BC-64D83C7CC95D}"/>
          </ac:spMkLst>
        </pc:spChg>
        <pc:grpChg chg="add mod">
          <ac:chgData name="Kulinich Bohdan" userId="48e65c9f34e137d0" providerId="LiveId" clId="{EEEF41EA-8C1B-CC4C-99F9-A9BEB1E7A23C}" dt="2023-05-23T13:39:48.752" v="308" actId="167"/>
          <ac:grpSpMkLst>
            <pc:docMk/>
            <pc:sldMk cId="3264582832" sldId="287"/>
            <ac:grpSpMk id="75" creationId="{B51EFCE0-F329-818B-0CCC-343488B0C5F4}"/>
          </ac:grpSpMkLst>
        </pc:grpChg>
        <pc:grpChg chg="add mod">
          <ac:chgData name="Kulinich Bohdan" userId="48e65c9f34e137d0" providerId="LiveId" clId="{EEEF41EA-8C1B-CC4C-99F9-A9BEB1E7A23C}" dt="2023-05-23T13:39:48.752" v="308" actId="167"/>
          <ac:grpSpMkLst>
            <pc:docMk/>
            <pc:sldMk cId="3264582832" sldId="287"/>
            <ac:grpSpMk id="78" creationId="{CBD70C4F-1C20-83B2-D57D-002B420ACBA3}"/>
          </ac:grpSpMkLst>
        </pc:grpChg>
        <pc:grpChg chg="add mod">
          <ac:chgData name="Kulinich Bohdan" userId="48e65c9f34e137d0" providerId="LiveId" clId="{EEEF41EA-8C1B-CC4C-99F9-A9BEB1E7A23C}" dt="2023-05-23T13:39:48.752" v="308" actId="167"/>
          <ac:grpSpMkLst>
            <pc:docMk/>
            <pc:sldMk cId="3264582832" sldId="287"/>
            <ac:grpSpMk id="81" creationId="{D4038A2F-1392-7CFF-C73E-4967A2434CD4}"/>
          </ac:grpSpMkLst>
        </pc:grpChg>
        <pc:grpChg chg="add mod">
          <ac:chgData name="Kulinich Bohdan" userId="48e65c9f34e137d0" providerId="LiveId" clId="{EEEF41EA-8C1B-CC4C-99F9-A9BEB1E7A23C}" dt="2023-05-23T13:39:48.752" v="308" actId="167"/>
          <ac:grpSpMkLst>
            <pc:docMk/>
            <pc:sldMk cId="3264582832" sldId="287"/>
            <ac:grpSpMk id="84" creationId="{FEE3C6A9-E343-EDE0-FC78-1CBC142A152E}"/>
          </ac:grpSpMkLst>
        </pc:grpChg>
        <pc:grpChg chg="add mod">
          <ac:chgData name="Kulinich Bohdan" userId="48e65c9f34e137d0" providerId="LiveId" clId="{EEEF41EA-8C1B-CC4C-99F9-A9BEB1E7A23C}" dt="2023-05-23T13:28:04.399" v="262" actId="1076"/>
          <ac:grpSpMkLst>
            <pc:docMk/>
            <pc:sldMk cId="3264582832" sldId="287"/>
            <ac:grpSpMk id="87" creationId="{1400B17D-F80A-7E47-D32E-DD23639B0195}"/>
          </ac:grpSpMkLst>
        </pc:grpChg>
        <pc:grpChg chg="add mod">
          <ac:chgData name="Kulinich Bohdan" userId="48e65c9f34e137d0" providerId="LiveId" clId="{EEEF41EA-8C1B-CC4C-99F9-A9BEB1E7A23C}" dt="2023-05-23T13:39:48.752" v="308" actId="167"/>
          <ac:grpSpMkLst>
            <pc:docMk/>
            <pc:sldMk cId="3264582832" sldId="287"/>
            <ac:grpSpMk id="90" creationId="{1A6EEA24-FC70-7FC9-90E5-731B24F94C0F}"/>
          </ac:grpSpMkLst>
        </pc:grpChg>
        <pc:grpChg chg="add mod">
          <ac:chgData name="Kulinich Bohdan" userId="48e65c9f34e137d0" providerId="LiveId" clId="{EEEF41EA-8C1B-CC4C-99F9-A9BEB1E7A23C}" dt="2023-05-23T13:39:48.752" v="308" actId="167"/>
          <ac:grpSpMkLst>
            <pc:docMk/>
            <pc:sldMk cId="3264582832" sldId="287"/>
            <ac:grpSpMk id="93" creationId="{DB4ACCE6-69AF-7096-C330-BAE18A832B87}"/>
          </ac:grpSpMkLst>
        </pc:grpChg>
        <pc:grpChg chg="del">
          <ac:chgData name="Kulinich Bohdan" userId="48e65c9f34e137d0" providerId="LiveId" clId="{EEEF41EA-8C1B-CC4C-99F9-A9BEB1E7A23C}" dt="2023-05-23T13:22:58.793" v="192" actId="478"/>
          <ac:grpSpMkLst>
            <pc:docMk/>
            <pc:sldMk cId="3264582832" sldId="287"/>
            <ac:grpSpMk id="165" creationId="{878C5B91-4FDF-FD2E-3B2B-C598008ABA98}"/>
          </ac:grpSpMkLst>
        </pc:grpChg>
        <pc:grpChg chg="del">
          <ac:chgData name="Kulinich Bohdan" userId="48e65c9f34e137d0" providerId="LiveId" clId="{EEEF41EA-8C1B-CC4C-99F9-A9BEB1E7A23C}" dt="2023-05-23T13:23:03.100" v="194" actId="478"/>
          <ac:grpSpMkLst>
            <pc:docMk/>
            <pc:sldMk cId="3264582832" sldId="287"/>
            <ac:grpSpMk id="166" creationId="{57542FB6-19D7-2950-8DF4-97D0067B4EF5}"/>
          </ac:grpSpMkLst>
        </pc:grpChg>
        <pc:grpChg chg="del">
          <ac:chgData name="Kulinich Bohdan" userId="48e65c9f34e137d0" providerId="LiveId" clId="{EEEF41EA-8C1B-CC4C-99F9-A9BEB1E7A23C}" dt="2023-05-23T13:23:03.100" v="194" actId="478"/>
          <ac:grpSpMkLst>
            <pc:docMk/>
            <pc:sldMk cId="3264582832" sldId="287"/>
            <ac:grpSpMk id="167" creationId="{876122E6-8A32-6E81-7FDD-D5CEDCBDBB44}"/>
          </ac:grpSpMkLst>
        </pc:grpChg>
        <pc:grpChg chg="del">
          <ac:chgData name="Kulinich Bohdan" userId="48e65c9f34e137d0" providerId="LiveId" clId="{EEEF41EA-8C1B-CC4C-99F9-A9BEB1E7A23C}" dt="2023-05-23T13:23:03.100" v="194" actId="478"/>
          <ac:grpSpMkLst>
            <pc:docMk/>
            <pc:sldMk cId="3264582832" sldId="287"/>
            <ac:grpSpMk id="168" creationId="{F8E87C39-6478-281C-0FBE-BC47133D5E5B}"/>
          </ac:grpSpMkLst>
        </pc:grpChg>
        <pc:grpChg chg="del">
          <ac:chgData name="Kulinich Bohdan" userId="48e65c9f34e137d0" providerId="LiveId" clId="{EEEF41EA-8C1B-CC4C-99F9-A9BEB1E7A23C}" dt="2023-05-23T13:23:03.100" v="194" actId="478"/>
          <ac:grpSpMkLst>
            <pc:docMk/>
            <pc:sldMk cId="3264582832" sldId="287"/>
            <ac:grpSpMk id="169" creationId="{37A399CF-833E-3EB6-36D3-132913320873}"/>
          </ac:grpSpMkLst>
        </pc:grpChg>
        <pc:grpChg chg="del">
          <ac:chgData name="Kulinich Bohdan" userId="48e65c9f34e137d0" providerId="LiveId" clId="{EEEF41EA-8C1B-CC4C-99F9-A9BEB1E7A23C}" dt="2023-05-23T13:23:03.100" v="194" actId="478"/>
          <ac:grpSpMkLst>
            <pc:docMk/>
            <pc:sldMk cId="3264582832" sldId="287"/>
            <ac:grpSpMk id="170" creationId="{028D0F50-CE87-03DA-9649-4BCE976B8803}"/>
          </ac:grpSpMkLst>
        </pc:grpChg>
        <pc:grpChg chg="del">
          <ac:chgData name="Kulinich Bohdan" userId="48e65c9f34e137d0" providerId="LiveId" clId="{EEEF41EA-8C1B-CC4C-99F9-A9BEB1E7A23C}" dt="2023-05-23T13:23:03.100" v="194" actId="478"/>
          <ac:grpSpMkLst>
            <pc:docMk/>
            <pc:sldMk cId="3264582832" sldId="287"/>
            <ac:grpSpMk id="171" creationId="{21542832-C9CD-092F-3F67-C35560911CA9}"/>
          </ac:grpSpMkLst>
        </pc:grpChg>
        <pc:picChg chg="add del mod">
          <ac:chgData name="Kulinich Bohdan" userId="48e65c9f34e137d0" providerId="LiveId" clId="{EEEF41EA-8C1B-CC4C-99F9-A9BEB1E7A23C}" dt="2023-05-23T12:27:13.755" v="20" actId="931"/>
          <ac:picMkLst>
            <pc:docMk/>
            <pc:sldMk cId="3264582832" sldId="287"/>
            <ac:picMk id="8" creationId="{145EC0E3-9443-537D-B483-B8760CF6FB0E}"/>
          </ac:picMkLst>
        </pc:picChg>
        <pc:picChg chg="del mod">
          <ac:chgData name="Kulinich Bohdan" userId="48e65c9f34e137d0" providerId="LiveId" clId="{EEEF41EA-8C1B-CC4C-99F9-A9BEB1E7A23C}" dt="2023-05-23T12:46:01.607" v="46" actId="478"/>
          <ac:picMkLst>
            <pc:docMk/>
            <pc:sldMk cId="3264582832" sldId="287"/>
            <ac:picMk id="9" creationId="{838F8BBD-038A-453B-15A1-7551450875B2}"/>
          </ac:picMkLst>
        </pc:picChg>
        <pc:picChg chg="add del mod">
          <ac:chgData name="Kulinich Bohdan" userId="48e65c9f34e137d0" providerId="LiveId" clId="{EEEF41EA-8C1B-CC4C-99F9-A9BEB1E7A23C}" dt="2023-05-23T12:27:12.208" v="16" actId="931"/>
          <ac:picMkLst>
            <pc:docMk/>
            <pc:sldMk cId="3264582832" sldId="287"/>
            <ac:picMk id="12" creationId="{7F3F36ED-4ABA-832D-F60E-B73C51BFD7E0}"/>
          </ac:picMkLst>
        </pc:picChg>
        <pc:picChg chg="add del mod">
          <ac:chgData name="Kulinich Bohdan" userId="48e65c9f34e137d0" providerId="LiveId" clId="{EEEF41EA-8C1B-CC4C-99F9-A9BEB1E7A23C}" dt="2023-05-23T12:37:46.481" v="22" actId="931"/>
          <ac:picMkLst>
            <pc:docMk/>
            <pc:sldMk cId="3264582832" sldId="287"/>
            <ac:picMk id="19" creationId="{A4F7977F-0DA9-5B16-16F3-8DB4ACF13765}"/>
          </ac:picMkLst>
        </pc:picChg>
        <pc:picChg chg="add del mod modVis">
          <ac:chgData name="Kulinich Bohdan" userId="48e65c9f34e137d0" providerId="LiveId" clId="{EEEF41EA-8C1B-CC4C-99F9-A9BEB1E7A23C}" dt="2023-05-23T12:47:34.607" v="53" actId="478"/>
          <ac:picMkLst>
            <pc:docMk/>
            <pc:sldMk cId="3264582832" sldId="287"/>
            <ac:picMk id="70" creationId="{2D424934-CE5D-DDC4-851D-50DAF51BAFE8}"/>
          </ac:picMkLst>
        </pc:picChg>
        <pc:picChg chg="add del mod">
          <ac:chgData name="Kulinich Bohdan" userId="48e65c9f34e137d0" providerId="LiveId" clId="{EEEF41EA-8C1B-CC4C-99F9-A9BEB1E7A23C}" dt="2023-05-23T12:45:56.564" v="45" actId="478"/>
          <ac:picMkLst>
            <pc:docMk/>
            <pc:sldMk cId="3264582832" sldId="287"/>
            <ac:picMk id="72" creationId="{9B75ECC4-CA37-F157-2019-E8354687244D}"/>
          </ac:picMkLst>
        </pc:picChg>
        <pc:picChg chg="add del mod modVis">
          <ac:chgData name="Kulinich Bohdan" userId="48e65c9f34e137d0" providerId="LiveId" clId="{EEEF41EA-8C1B-CC4C-99F9-A9BEB1E7A23C}" dt="2023-05-23T13:23:00.212" v="193" actId="478"/>
          <ac:picMkLst>
            <pc:docMk/>
            <pc:sldMk cId="3264582832" sldId="287"/>
            <ac:picMk id="74" creationId="{FE24EFD6-EAAB-3423-EA83-CD4D9F1D1C2E}"/>
          </ac:picMkLst>
        </pc:picChg>
        <pc:picChg chg="mod">
          <ac:chgData name="Kulinich Bohdan" userId="48e65c9f34e137d0" providerId="LiveId" clId="{EEEF41EA-8C1B-CC4C-99F9-A9BEB1E7A23C}" dt="2023-05-23T13:23:04.354" v="195"/>
          <ac:picMkLst>
            <pc:docMk/>
            <pc:sldMk cId="3264582832" sldId="287"/>
            <ac:picMk id="77" creationId="{27B4EBCD-9AB9-A13F-22DB-7F1293CA8783}"/>
          </ac:picMkLst>
        </pc:picChg>
        <pc:picChg chg="mod">
          <ac:chgData name="Kulinich Bohdan" userId="48e65c9f34e137d0" providerId="LiveId" clId="{EEEF41EA-8C1B-CC4C-99F9-A9BEB1E7A23C}" dt="2023-05-23T13:23:04.354" v="195"/>
          <ac:picMkLst>
            <pc:docMk/>
            <pc:sldMk cId="3264582832" sldId="287"/>
            <ac:picMk id="80" creationId="{92F36B3C-9123-9F6F-08B5-B1D53CC46AE9}"/>
          </ac:picMkLst>
        </pc:picChg>
        <pc:picChg chg="mod">
          <ac:chgData name="Kulinich Bohdan" userId="48e65c9f34e137d0" providerId="LiveId" clId="{EEEF41EA-8C1B-CC4C-99F9-A9BEB1E7A23C}" dt="2023-05-23T13:23:04.354" v="195"/>
          <ac:picMkLst>
            <pc:docMk/>
            <pc:sldMk cId="3264582832" sldId="287"/>
            <ac:picMk id="83" creationId="{A7E0DEA5-CB4E-A36C-B368-8D3746413FB0}"/>
          </ac:picMkLst>
        </pc:picChg>
        <pc:picChg chg="mod">
          <ac:chgData name="Kulinich Bohdan" userId="48e65c9f34e137d0" providerId="LiveId" clId="{EEEF41EA-8C1B-CC4C-99F9-A9BEB1E7A23C}" dt="2023-05-23T13:23:04.354" v="195"/>
          <ac:picMkLst>
            <pc:docMk/>
            <pc:sldMk cId="3264582832" sldId="287"/>
            <ac:picMk id="86" creationId="{A515A3B2-E8D8-FDD1-156C-18A955438BF1}"/>
          </ac:picMkLst>
        </pc:picChg>
        <pc:picChg chg="mod">
          <ac:chgData name="Kulinich Bohdan" userId="48e65c9f34e137d0" providerId="LiveId" clId="{EEEF41EA-8C1B-CC4C-99F9-A9BEB1E7A23C}" dt="2023-05-23T13:23:04.354" v="195"/>
          <ac:picMkLst>
            <pc:docMk/>
            <pc:sldMk cId="3264582832" sldId="287"/>
            <ac:picMk id="89" creationId="{9685018D-66AE-1619-F537-F022E090529A}"/>
          </ac:picMkLst>
        </pc:picChg>
        <pc:picChg chg="mod">
          <ac:chgData name="Kulinich Bohdan" userId="48e65c9f34e137d0" providerId="LiveId" clId="{EEEF41EA-8C1B-CC4C-99F9-A9BEB1E7A23C}" dt="2023-05-23T13:23:04.354" v="195"/>
          <ac:picMkLst>
            <pc:docMk/>
            <pc:sldMk cId="3264582832" sldId="287"/>
            <ac:picMk id="92" creationId="{9716CDC8-966B-0B98-1FE8-DA67B4F667FD}"/>
          </ac:picMkLst>
        </pc:picChg>
        <pc:picChg chg="mod">
          <ac:chgData name="Kulinich Bohdan" userId="48e65c9f34e137d0" providerId="LiveId" clId="{EEEF41EA-8C1B-CC4C-99F9-A9BEB1E7A23C}" dt="2023-05-23T13:23:04.354" v="195"/>
          <ac:picMkLst>
            <pc:docMk/>
            <pc:sldMk cId="3264582832" sldId="287"/>
            <ac:picMk id="95" creationId="{A0767654-5351-59AC-D23F-3FE72D7BE342}"/>
          </ac:picMkLst>
        </pc:picChg>
        <pc:picChg chg="add mod">
          <ac:chgData name="Kulinich Bohdan" userId="48e65c9f34e137d0" providerId="LiveId" clId="{EEEF41EA-8C1B-CC4C-99F9-A9BEB1E7A23C}" dt="2023-05-23T13:27:11.936" v="247"/>
          <ac:picMkLst>
            <pc:docMk/>
            <pc:sldMk cId="3264582832" sldId="287"/>
            <ac:picMk id="96" creationId="{5EEB82E9-7B37-FF3C-F2B2-BC1A58BCBBEB}"/>
          </ac:picMkLst>
        </pc:picChg>
        <pc:picChg chg="add mod">
          <ac:chgData name="Kulinich Bohdan" userId="48e65c9f34e137d0" providerId="LiveId" clId="{EEEF41EA-8C1B-CC4C-99F9-A9BEB1E7A23C}" dt="2023-05-23T13:26:54.107" v="245"/>
          <ac:picMkLst>
            <pc:docMk/>
            <pc:sldMk cId="3264582832" sldId="287"/>
            <ac:picMk id="97" creationId="{8AE63F4F-74C9-FD0B-11F5-BD316BE3B801}"/>
          </ac:picMkLst>
        </pc:picChg>
        <pc:picChg chg="add mod">
          <ac:chgData name="Kulinich Bohdan" userId="48e65c9f34e137d0" providerId="LiveId" clId="{EEEF41EA-8C1B-CC4C-99F9-A9BEB1E7A23C}" dt="2023-05-23T13:27:02.862" v="246"/>
          <ac:picMkLst>
            <pc:docMk/>
            <pc:sldMk cId="3264582832" sldId="287"/>
            <ac:picMk id="98" creationId="{CC79F6D3-91BB-6920-2446-75195490E9DB}"/>
          </ac:picMkLst>
        </pc:picChg>
        <pc:picChg chg="add mod">
          <ac:chgData name="Kulinich Bohdan" userId="48e65c9f34e137d0" providerId="LiveId" clId="{EEEF41EA-8C1B-CC4C-99F9-A9BEB1E7A23C}" dt="2023-05-23T13:26:48.181" v="244"/>
          <ac:picMkLst>
            <pc:docMk/>
            <pc:sldMk cId="3264582832" sldId="287"/>
            <ac:picMk id="99" creationId="{480034D9-A2ED-A07F-080F-0815ECFC8598}"/>
          </ac:picMkLst>
        </pc:picChg>
        <pc:picChg chg="add del mod">
          <ac:chgData name="Kulinich Bohdan" userId="48e65c9f34e137d0" providerId="LiveId" clId="{EEEF41EA-8C1B-CC4C-99F9-A9BEB1E7A23C}" dt="2023-05-23T13:27:58.753" v="261" actId="478"/>
          <ac:picMkLst>
            <pc:docMk/>
            <pc:sldMk cId="3264582832" sldId="287"/>
            <ac:picMk id="100" creationId="{735DD3B5-9F84-744D-7ECF-806B1FAFF296}"/>
          </ac:picMkLst>
        </pc:picChg>
        <pc:picChg chg="add mod">
          <ac:chgData name="Kulinich Bohdan" userId="48e65c9f34e137d0" providerId="LiveId" clId="{EEEF41EA-8C1B-CC4C-99F9-A9BEB1E7A23C}" dt="2023-05-23T13:27:16.459" v="248"/>
          <ac:picMkLst>
            <pc:docMk/>
            <pc:sldMk cId="3264582832" sldId="287"/>
            <ac:picMk id="101" creationId="{1A9BB541-5E71-C0F3-3A43-149839430BDB}"/>
          </ac:picMkLst>
        </pc:picChg>
        <pc:picChg chg="add mod">
          <ac:chgData name="Kulinich Bohdan" userId="48e65c9f34e137d0" providerId="LiveId" clId="{EEEF41EA-8C1B-CC4C-99F9-A9BEB1E7A23C}" dt="2023-05-23T13:39:37.870" v="306"/>
          <ac:picMkLst>
            <pc:docMk/>
            <pc:sldMk cId="3264582832" sldId="287"/>
            <ac:picMk id="102" creationId="{F9B5B71B-8A3F-9907-2450-E20BE9919894}"/>
          </ac:picMkLst>
        </pc:picChg>
        <pc:picChg chg="add mod">
          <ac:chgData name="Kulinich Bohdan" userId="48e65c9f34e137d0" providerId="LiveId" clId="{EEEF41EA-8C1B-CC4C-99F9-A9BEB1E7A23C}" dt="2023-05-23T13:28:06.562" v="263" actId="1076"/>
          <ac:picMkLst>
            <pc:docMk/>
            <pc:sldMk cId="3264582832" sldId="287"/>
            <ac:picMk id="103" creationId="{C2232D36-AE4A-DADA-87B1-07A7FA16BF57}"/>
          </ac:picMkLst>
        </pc:picChg>
        <pc:picChg chg="del">
          <ac:chgData name="Kulinich Bohdan" userId="48e65c9f34e137d0" providerId="LiveId" clId="{EEEF41EA-8C1B-CC4C-99F9-A9BEB1E7A23C}" dt="2023-05-23T13:23:03.100" v="194" actId="478"/>
          <ac:picMkLst>
            <pc:docMk/>
            <pc:sldMk cId="3264582832" sldId="287"/>
            <ac:picMk id="153" creationId="{9CFC153D-FEE2-B346-DB8D-F7DDC06F99B4}"/>
          </ac:picMkLst>
        </pc:picChg>
        <pc:picChg chg="del">
          <ac:chgData name="Kulinich Bohdan" userId="48e65c9f34e137d0" providerId="LiveId" clId="{EEEF41EA-8C1B-CC4C-99F9-A9BEB1E7A23C}" dt="2023-05-23T13:23:03.100" v="194" actId="478"/>
          <ac:picMkLst>
            <pc:docMk/>
            <pc:sldMk cId="3264582832" sldId="287"/>
            <ac:picMk id="155" creationId="{DD4FF1EB-27CD-9A12-3F7E-A97A5917485A}"/>
          </ac:picMkLst>
        </pc:picChg>
        <pc:picChg chg="del">
          <ac:chgData name="Kulinich Bohdan" userId="48e65c9f34e137d0" providerId="LiveId" clId="{EEEF41EA-8C1B-CC4C-99F9-A9BEB1E7A23C}" dt="2023-05-23T13:23:03.100" v="194" actId="478"/>
          <ac:picMkLst>
            <pc:docMk/>
            <pc:sldMk cId="3264582832" sldId="287"/>
            <ac:picMk id="157" creationId="{5B14456B-8500-F6E8-7F78-ACDB10ECE93C}"/>
          </ac:picMkLst>
        </pc:picChg>
        <pc:picChg chg="del">
          <ac:chgData name="Kulinich Bohdan" userId="48e65c9f34e137d0" providerId="LiveId" clId="{EEEF41EA-8C1B-CC4C-99F9-A9BEB1E7A23C}" dt="2023-05-23T13:23:03.100" v="194" actId="478"/>
          <ac:picMkLst>
            <pc:docMk/>
            <pc:sldMk cId="3264582832" sldId="287"/>
            <ac:picMk id="159" creationId="{5AEF6F0B-BCE3-D074-C620-5D5F21DCD144}"/>
          </ac:picMkLst>
        </pc:picChg>
        <pc:picChg chg="del">
          <ac:chgData name="Kulinich Bohdan" userId="48e65c9f34e137d0" providerId="LiveId" clId="{EEEF41EA-8C1B-CC4C-99F9-A9BEB1E7A23C}" dt="2023-05-23T13:23:03.100" v="194" actId="478"/>
          <ac:picMkLst>
            <pc:docMk/>
            <pc:sldMk cId="3264582832" sldId="287"/>
            <ac:picMk id="161" creationId="{59A75457-113C-8813-37F1-AA79137AF5D3}"/>
          </ac:picMkLst>
        </pc:picChg>
        <pc:picChg chg="del">
          <ac:chgData name="Kulinich Bohdan" userId="48e65c9f34e137d0" providerId="LiveId" clId="{EEEF41EA-8C1B-CC4C-99F9-A9BEB1E7A23C}" dt="2023-05-23T13:23:03.100" v="194" actId="478"/>
          <ac:picMkLst>
            <pc:docMk/>
            <pc:sldMk cId="3264582832" sldId="287"/>
            <ac:picMk id="163" creationId="{64298E49-75A4-CDA4-C0C1-BF34236AEECC}"/>
          </ac:picMkLst>
        </pc:picChg>
      </pc:sldChg>
      <pc:sldChg chg="addSp delSp modSp mod">
        <pc:chgData name="Kulinich Bohdan" userId="48e65c9f34e137d0" providerId="LiveId" clId="{EEEF41EA-8C1B-CC4C-99F9-A9BEB1E7A23C}" dt="2023-05-23T13:40:57.483" v="322" actId="167"/>
        <pc:sldMkLst>
          <pc:docMk/>
          <pc:sldMk cId="3414180977" sldId="288"/>
        </pc:sldMkLst>
        <pc:spChg chg="mod">
          <ac:chgData name="Kulinich Bohdan" userId="48e65c9f34e137d0" providerId="LiveId" clId="{EEEF41EA-8C1B-CC4C-99F9-A9BEB1E7A23C}" dt="2023-05-23T13:27:38.395" v="254"/>
          <ac:spMkLst>
            <pc:docMk/>
            <pc:sldMk cId="3414180977" sldId="288"/>
            <ac:spMk id="34" creationId="{AE0B78DE-E286-5274-A51A-C469F4A66BA5}"/>
          </ac:spMkLst>
        </pc:spChg>
        <pc:spChg chg="mod">
          <ac:chgData name="Kulinich Bohdan" userId="48e65c9f34e137d0" providerId="LiveId" clId="{EEEF41EA-8C1B-CC4C-99F9-A9BEB1E7A23C}" dt="2023-05-23T13:27:38.395" v="254"/>
          <ac:spMkLst>
            <pc:docMk/>
            <pc:sldMk cId="3414180977" sldId="288"/>
            <ac:spMk id="37" creationId="{0D1889F9-09EB-F78A-F5E8-11D400293528}"/>
          </ac:spMkLst>
        </pc:spChg>
        <pc:spChg chg="mod">
          <ac:chgData name="Kulinich Bohdan" userId="48e65c9f34e137d0" providerId="LiveId" clId="{EEEF41EA-8C1B-CC4C-99F9-A9BEB1E7A23C}" dt="2023-05-23T13:27:38.395" v="254"/>
          <ac:spMkLst>
            <pc:docMk/>
            <pc:sldMk cId="3414180977" sldId="288"/>
            <ac:spMk id="40" creationId="{914569E6-E2C0-5EDF-A1D2-084BB8E5A433}"/>
          </ac:spMkLst>
        </pc:spChg>
        <pc:spChg chg="mod">
          <ac:chgData name="Kulinich Bohdan" userId="48e65c9f34e137d0" providerId="LiveId" clId="{EEEF41EA-8C1B-CC4C-99F9-A9BEB1E7A23C}" dt="2023-05-23T13:27:38.395" v="254"/>
          <ac:spMkLst>
            <pc:docMk/>
            <pc:sldMk cId="3414180977" sldId="288"/>
            <ac:spMk id="46" creationId="{3050B991-2BD4-E323-62F5-48BB193FDC39}"/>
          </ac:spMkLst>
        </pc:spChg>
        <pc:spChg chg="mod">
          <ac:chgData name="Kulinich Bohdan" userId="48e65c9f34e137d0" providerId="LiveId" clId="{EEEF41EA-8C1B-CC4C-99F9-A9BEB1E7A23C}" dt="2023-05-23T13:27:38.395" v="254"/>
          <ac:spMkLst>
            <pc:docMk/>
            <pc:sldMk cId="3414180977" sldId="288"/>
            <ac:spMk id="49" creationId="{B06E86AF-DD9D-403E-48DC-AEF1D6CCB767}"/>
          </ac:spMkLst>
        </pc:spChg>
        <pc:spChg chg="mod">
          <ac:chgData name="Kulinich Bohdan" userId="48e65c9f34e137d0" providerId="LiveId" clId="{EEEF41EA-8C1B-CC4C-99F9-A9BEB1E7A23C}" dt="2023-05-23T13:27:38.395" v="254"/>
          <ac:spMkLst>
            <pc:docMk/>
            <pc:sldMk cId="3414180977" sldId="288"/>
            <ac:spMk id="52" creationId="{1E5CAA80-CC94-166B-4A7E-B8F3F68976F2}"/>
          </ac:spMkLst>
        </pc:spChg>
        <pc:spChg chg="mod">
          <ac:chgData name="Kulinich Bohdan" userId="48e65c9f34e137d0" providerId="LiveId" clId="{EEEF41EA-8C1B-CC4C-99F9-A9BEB1E7A23C}" dt="2023-05-23T13:27:38.395" v="254"/>
          <ac:spMkLst>
            <pc:docMk/>
            <pc:sldMk cId="3414180977" sldId="288"/>
            <ac:spMk id="55" creationId="{1CAA0512-ACDB-F762-AF07-30DF9E085B28}"/>
          </ac:spMkLst>
        </pc:spChg>
        <pc:spChg chg="mod">
          <ac:chgData name="Kulinich Bohdan" userId="48e65c9f34e137d0" providerId="LiveId" clId="{EEEF41EA-8C1B-CC4C-99F9-A9BEB1E7A23C}" dt="2023-05-23T13:40:33.414" v="315"/>
          <ac:spMkLst>
            <pc:docMk/>
            <pc:sldMk cId="3414180977" sldId="288"/>
            <ac:spMk id="65" creationId="{86D1E2D6-1AA2-22FD-1724-EBB988EF84F1}"/>
          </ac:spMkLst>
        </pc:spChg>
        <pc:grpChg chg="add mod">
          <ac:chgData name="Kulinich Bohdan" userId="48e65c9f34e137d0" providerId="LiveId" clId="{EEEF41EA-8C1B-CC4C-99F9-A9BEB1E7A23C}" dt="2023-05-23T13:40:57.483" v="322" actId="167"/>
          <ac:grpSpMkLst>
            <pc:docMk/>
            <pc:sldMk cId="3414180977" sldId="288"/>
            <ac:grpSpMk id="3" creationId="{671F54D8-DFF7-12BB-95C3-B666747F522A}"/>
          </ac:grpSpMkLst>
        </pc:grpChg>
        <pc:grpChg chg="del">
          <ac:chgData name="Kulinich Bohdan" userId="48e65c9f34e137d0" providerId="LiveId" clId="{EEEF41EA-8C1B-CC4C-99F9-A9BEB1E7A23C}" dt="2023-05-23T13:24:14.635" v="219" actId="478"/>
          <ac:grpSpMkLst>
            <pc:docMk/>
            <pc:sldMk cId="3414180977" sldId="288"/>
            <ac:grpSpMk id="5" creationId="{8BD88B37-71DB-01E8-B50F-76DFAC32D214}"/>
          </ac:grpSpMkLst>
        </pc:grpChg>
        <pc:grpChg chg="del">
          <ac:chgData name="Kulinich Bohdan" userId="48e65c9f34e137d0" providerId="LiveId" clId="{EEEF41EA-8C1B-CC4C-99F9-A9BEB1E7A23C}" dt="2023-05-23T13:24:14.635" v="219" actId="478"/>
          <ac:grpSpMkLst>
            <pc:docMk/>
            <pc:sldMk cId="3414180977" sldId="288"/>
            <ac:grpSpMk id="8" creationId="{900836C2-4AF0-A449-3B84-93CB50811672}"/>
          </ac:grpSpMkLst>
        </pc:grpChg>
        <pc:grpChg chg="del">
          <ac:chgData name="Kulinich Bohdan" userId="48e65c9f34e137d0" providerId="LiveId" clId="{EEEF41EA-8C1B-CC4C-99F9-A9BEB1E7A23C}" dt="2023-05-23T13:24:14.635" v="219" actId="478"/>
          <ac:grpSpMkLst>
            <pc:docMk/>
            <pc:sldMk cId="3414180977" sldId="288"/>
            <ac:grpSpMk id="11" creationId="{541E3AFD-03BD-E78C-B4C9-03FF4EDDA7A0}"/>
          </ac:grpSpMkLst>
        </pc:grpChg>
        <pc:grpChg chg="del">
          <ac:chgData name="Kulinich Bohdan" userId="48e65c9f34e137d0" providerId="LiveId" clId="{EEEF41EA-8C1B-CC4C-99F9-A9BEB1E7A23C}" dt="2023-05-23T13:24:14.635" v="219" actId="478"/>
          <ac:grpSpMkLst>
            <pc:docMk/>
            <pc:sldMk cId="3414180977" sldId="288"/>
            <ac:grpSpMk id="14" creationId="{4C0D37FE-0E3D-8BED-7E05-20AE32FDD390}"/>
          </ac:grpSpMkLst>
        </pc:grpChg>
        <pc:grpChg chg="del">
          <ac:chgData name="Kulinich Bohdan" userId="48e65c9f34e137d0" providerId="LiveId" clId="{EEEF41EA-8C1B-CC4C-99F9-A9BEB1E7A23C}" dt="2023-05-23T13:24:14.635" v="219" actId="478"/>
          <ac:grpSpMkLst>
            <pc:docMk/>
            <pc:sldMk cId="3414180977" sldId="288"/>
            <ac:grpSpMk id="17" creationId="{342A956D-FB08-D352-10AD-BD315E076FBD}"/>
          </ac:grpSpMkLst>
        </pc:grpChg>
        <pc:grpChg chg="del">
          <ac:chgData name="Kulinich Bohdan" userId="48e65c9f34e137d0" providerId="LiveId" clId="{EEEF41EA-8C1B-CC4C-99F9-A9BEB1E7A23C}" dt="2023-05-23T13:24:14.635" v="219" actId="478"/>
          <ac:grpSpMkLst>
            <pc:docMk/>
            <pc:sldMk cId="3414180977" sldId="288"/>
            <ac:grpSpMk id="20" creationId="{C5BCCE81-4AAA-895E-9BD4-E4BE89C6F581}"/>
          </ac:grpSpMkLst>
        </pc:grpChg>
        <pc:grpChg chg="del">
          <ac:chgData name="Kulinich Bohdan" userId="48e65c9f34e137d0" providerId="LiveId" clId="{EEEF41EA-8C1B-CC4C-99F9-A9BEB1E7A23C}" dt="2023-05-23T13:24:12.146" v="217" actId="478"/>
          <ac:grpSpMkLst>
            <pc:docMk/>
            <pc:sldMk cId="3414180977" sldId="288"/>
            <ac:grpSpMk id="23" creationId="{0013B202-3F9C-056D-ED3F-66C6A87864FD}"/>
          </ac:grpSpMkLst>
        </pc:grpChg>
        <pc:grpChg chg="add mod">
          <ac:chgData name="Kulinich Bohdan" userId="48e65c9f34e137d0" providerId="LiveId" clId="{EEEF41EA-8C1B-CC4C-99F9-A9BEB1E7A23C}" dt="2023-05-23T13:40:57.483" v="322" actId="167"/>
          <ac:grpSpMkLst>
            <pc:docMk/>
            <pc:sldMk cId="3414180977" sldId="288"/>
            <ac:grpSpMk id="36" creationId="{AC79095B-3640-5A5C-70BA-B86C1F4CA7CE}"/>
          </ac:grpSpMkLst>
        </pc:grpChg>
        <pc:grpChg chg="add mod">
          <ac:chgData name="Kulinich Bohdan" userId="48e65c9f34e137d0" providerId="LiveId" clId="{EEEF41EA-8C1B-CC4C-99F9-A9BEB1E7A23C}" dt="2023-05-23T13:40:57.483" v="322" actId="167"/>
          <ac:grpSpMkLst>
            <pc:docMk/>
            <pc:sldMk cId="3414180977" sldId="288"/>
            <ac:grpSpMk id="39" creationId="{76BE4E4F-56D4-26FB-D488-2BAB5160CE60}"/>
          </ac:grpSpMkLst>
        </pc:grpChg>
        <pc:grpChg chg="add mod">
          <ac:chgData name="Kulinich Bohdan" userId="48e65c9f34e137d0" providerId="LiveId" clId="{EEEF41EA-8C1B-CC4C-99F9-A9BEB1E7A23C}" dt="2023-05-23T13:40:57.483" v="322" actId="167"/>
          <ac:grpSpMkLst>
            <pc:docMk/>
            <pc:sldMk cId="3414180977" sldId="288"/>
            <ac:grpSpMk id="45" creationId="{79136DD2-3FFF-D445-221E-7A59309DE19F}"/>
          </ac:grpSpMkLst>
        </pc:grpChg>
        <pc:grpChg chg="add mod">
          <ac:chgData name="Kulinich Bohdan" userId="48e65c9f34e137d0" providerId="LiveId" clId="{EEEF41EA-8C1B-CC4C-99F9-A9BEB1E7A23C}" dt="2023-05-23T13:40:57.483" v="322" actId="167"/>
          <ac:grpSpMkLst>
            <pc:docMk/>
            <pc:sldMk cId="3414180977" sldId="288"/>
            <ac:grpSpMk id="48" creationId="{80DC036C-2047-F0E0-6B09-AB777BFF8229}"/>
          </ac:grpSpMkLst>
        </pc:grpChg>
        <pc:grpChg chg="add mod">
          <ac:chgData name="Kulinich Bohdan" userId="48e65c9f34e137d0" providerId="LiveId" clId="{EEEF41EA-8C1B-CC4C-99F9-A9BEB1E7A23C}" dt="2023-05-23T13:40:57.483" v="322" actId="167"/>
          <ac:grpSpMkLst>
            <pc:docMk/>
            <pc:sldMk cId="3414180977" sldId="288"/>
            <ac:grpSpMk id="51" creationId="{644202E2-62C0-4BAB-2EDD-2EEA04317EA3}"/>
          </ac:grpSpMkLst>
        </pc:grpChg>
        <pc:grpChg chg="add del mod">
          <ac:chgData name="Kulinich Bohdan" userId="48e65c9f34e137d0" providerId="LiveId" clId="{EEEF41EA-8C1B-CC4C-99F9-A9BEB1E7A23C}" dt="2023-05-23T13:40:47.712" v="320" actId="478"/>
          <ac:grpSpMkLst>
            <pc:docMk/>
            <pc:sldMk cId="3414180977" sldId="288"/>
            <ac:grpSpMk id="54" creationId="{9DF43010-D0BA-BF77-4104-508533DAC6B4}"/>
          </ac:grpSpMkLst>
        </pc:grpChg>
        <pc:grpChg chg="add mod">
          <ac:chgData name="Kulinich Bohdan" userId="48e65c9f34e137d0" providerId="LiveId" clId="{EEEF41EA-8C1B-CC4C-99F9-A9BEB1E7A23C}" dt="2023-05-23T13:40:33.414" v="315"/>
          <ac:grpSpMkLst>
            <pc:docMk/>
            <pc:sldMk cId="3414180977" sldId="288"/>
            <ac:grpSpMk id="64" creationId="{D8EDF463-B2F3-7A1D-98A7-BFB9EBE3E7C9}"/>
          </ac:grpSpMkLst>
        </pc:grpChg>
        <pc:picChg chg="add del mod">
          <ac:chgData name="Kulinich Bohdan" userId="48e65c9f34e137d0" providerId="LiveId" clId="{EEEF41EA-8C1B-CC4C-99F9-A9BEB1E7A23C}" dt="2023-05-23T13:40:36.653" v="316" actId="478"/>
          <ac:picMkLst>
            <pc:docMk/>
            <pc:sldMk cId="3414180977" sldId="288"/>
            <ac:picMk id="2" creationId="{079D93E5-2463-BB6B-0816-F45483E677CC}"/>
          </ac:picMkLst>
        </pc:picChg>
        <pc:picChg chg="del">
          <ac:chgData name="Kulinich Bohdan" userId="48e65c9f34e137d0" providerId="LiveId" clId="{EEEF41EA-8C1B-CC4C-99F9-A9BEB1E7A23C}" dt="2023-05-23T13:24:12.918" v="218" actId="478"/>
          <ac:picMkLst>
            <pc:docMk/>
            <pc:sldMk cId="3414180977" sldId="288"/>
            <ac:picMk id="4" creationId="{4F52DD24-7AA2-2438-4A0F-8409989761DC}"/>
          </ac:picMkLst>
        </pc:picChg>
        <pc:picChg chg="del">
          <ac:chgData name="Kulinich Bohdan" userId="48e65c9f34e137d0" providerId="LiveId" clId="{EEEF41EA-8C1B-CC4C-99F9-A9BEB1E7A23C}" dt="2023-05-23T13:24:14.635" v="219" actId="478"/>
          <ac:picMkLst>
            <pc:docMk/>
            <pc:sldMk cId="3414180977" sldId="288"/>
            <ac:picMk id="27" creationId="{66AB5DE6-13F8-51B4-2D25-460ED6F5293D}"/>
          </ac:picMkLst>
        </pc:picChg>
        <pc:picChg chg="del">
          <ac:chgData name="Kulinich Bohdan" userId="48e65c9f34e137d0" providerId="LiveId" clId="{EEEF41EA-8C1B-CC4C-99F9-A9BEB1E7A23C}" dt="2023-05-23T13:24:14.635" v="219" actId="478"/>
          <ac:picMkLst>
            <pc:docMk/>
            <pc:sldMk cId="3414180977" sldId="288"/>
            <ac:picMk id="28" creationId="{3EBAD0BF-FA18-6262-C00D-5A3441E5614A}"/>
          </ac:picMkLst>
        </pc:picChg>
        <pc:picChg chg="del">
          <ac:chgData name="Kulinich Bohdan" userId="48e65c9f34e137d0" providerId="LiveId" clId="{EEEF41EA-8C1B-CC4C-99F9-A9BEB1E7A23C}" dt="2023-05-23T13:24:14.635" v="219" actId="478"/>
          <ac:picMkLst>
            <pc:docMk/>
            <pc:sldMk cId="3414180977" sldId="288"/>
            <ac:picMk id="29" creationId="{E4D003CF-2AC3-B7B4-715A-9EB11EC1A482}"/>
          </ac:picMkLst>
        </pc:picChg>
        <pc:picChg chg="del">
          <ac:chgData name="Kulinich Bohdan" userId="48e65c9f34e137d0" providerId="LiveId" clId="{EEEF41EA-8C1B-CC4C-99F9-A9BEB1E7A23C}" dt="2023-05-23T13:24:14.635" v="219" actId="478"/>
          <ac:picMkLst>
            <pc:docMk/>
            <pc:sldMk cId="3414180977" sldId="288"/>
            <ac:picMk id="30" creationId="{00319D9D-64AD-5FA9-7C45-5025378DBEB1}"/>
          </ac:picMkLst>
        </pc:picChg>
        <pc:picChg chg="del">
          <ac:chgData name="Kulinich Bohdan" userId="48e65c9f34e137d0" providerId="LiveId" clId="{EEEF41EA-8C1B-CC4C-99F9-A9BEB1E7A23C}" dt="2023-05-23T13:24:14.635" v="219" actId="478"/>
          <ac:picMkLst>
            <pc:docMk/>
            <pc:sldMk cId="3414180977" sldId="288"/>
            <ac:picMk id="31" creationId="{8DF7F50F-8D40-BB93-4579-E9B72A146403}"/>
          </ac:picMkLst>
        </pc:picChg>
        <pc:picChg chg="del">
          <ac:chgData name="Kulinich Bohdan" userId="48e65c9f34e137d0" providerId="LiveId" clId="{EEEF41EA-8C1B-CC4C-99F9-A9BEB1E7A23C}" dt="2023-05-23T13:24:14.635" v="219" actId="478"/>
          <ac:picMkLst>
            <pc:docMk/>
            <pc:sldMk cId="3414180977" sldId="288"/>
            <ac:picMk id="32" creationId="{8C9FA78B-7ABB-CD0A-A227-667126EF9B82}"/>
          </ac:picMkLst>
        </pc:picChg>
        <pc:picChg chg="mod">
          <ac:chgData name="Kulinich Bohdan" userId="48e65c9f34e137d0" providerId="LiveId" clId="{EEEF41EA-8C1B-CC4C-99F9-A9BEB1E7A23C}" dt="2023-05-23T13:27:38.395" v="254"/>
          <ac:picMkLst>
            <pc:docMk/>
            <pc:sldMk cId="3414180977" sldId="288"/>
            <ac:picMk id="35" creationId="{6A79E89C-DE75-B7DB-B7CD-64EED9563193}"/>
          </ac:picMkLst>
        </pc:picChg>
        <pc:picChg chg="mod">
          <ac:chgData name="Kulinich Bohdan" userId="48e65c9f34e137d0" providerId="LiveId" clId="{EEEF41EA-8C1B-CC4C-99F9-A9BEB1E7A23C}" dt="2023-05-23T13:27:38.395" v="254"/>
          <ac:picMkLst>
            <pc:docMk/>
            <pc:sldMk cId="3414180977" sldId="288"/>
            <ac:picMk id="38" creationId="{DA0FE14B-9529-3295-95B4-649DCC80824F}"/>
          </ac:picMkLst>
        </pc:picChg>
        <pc:picChg chg="mod">
          <ac:chgData name="Kulinich Bohdan" userId="48e65c9f34e137d0" providerId="LiveId" clId="{EEEF41EA-8C1B-CC4C-99F9-A9BEB1E7A23C}" dt="2023-05-23T13:27:38.395" v="254"/>
          <ac:picMkLst>
            <pc:docMk/>
            <pc:sldMk cId="3414180977" sldId="288"/>
            <ac:picMk id="44" creationId="{DEA89227-CAB7-B532-2B7F-1D4DD9C77306}"/>
          </ac:picMkLst>
        </pc:picChg>
        <pc:picChg chg="mod">
          <ac:chgData name="Kulinich Bohdan" userId="48e65c9f34e137d0" providerId="LiveId" clId="{EEEF41EA-8C1B-CC4C-99F9-A9BEB1E7A23C}" dt="2023-05-23T13:27:38.395" v="254"/>
          <ac:picMkLst>
            <pc:docMk/>
            <pc:sldMk cId="3414180977" sldId="288"/>
            <ac:picMk id="47" creationId="{ED01B98D-A332-F0CD-9379-A162A3AA9914}"/>
          </ac:picMkLst>
        </pc:picChg>
        <pc:picChg chg="mod">
          <ac:chgData name="Kulinich Bohdan" userId="48e65c9f34e137d0" providerId="LiveId" clId="{EEEF41EA-8C1B-CC4C-99F9-A9BEB1E7A23C}" dt="2023-05-23T13:27:38.395" v="254"/>
          <ac:picMkLst>
            <pc:docMk/>
            <pc:sldMk cId="3414180977" sldId="288"/>
            <ac:picMk id="50" creationId="{D7409040-03CF-B987-3082-2CD2F9608A4A}"/>
          </ac:picMkLst>
        </pc:picChg>
        <pc:picChg chg="mod">
          <ac:chgData name="Kulinich Bohdan" userId="48e65c9f34e137d0" providerId="LiveId" clId="{EEEF41EA-8C1B-CC4C-99F9-A9BEB1E7A23C}" dt="2023-05-23T13:27:38.395" v="254"/>
          <ac:picMkLst>
            <pc:docMk/>
            <pc:sldMk cId="3414180977" sldId="288"/>
            <ac:picMk id="53" creationId="{9F048AAD-2931-D742-2792-E7CD95CB9FB4}"/>
          </ac:picMkLst>
        </pc:picChg>
        <pc:picChg chg="mod">
          <ac:chgData name="Kulinich Bohdan" userId="48e65c9f34e137d0" providerId="LiveId" clId="{EEEF41EA-8C1B-CC4C-99F9-A9BEB1E7A23C}" dt="2023-05-23T13:27:38.395" v="254"/>
          <ac:picMkLst>
            <pc:docMk/>
            <pc:sldMk cId="3414180977" sldId="288"/>
            <ac:picMk id="56" creationId="{856852CA-CFF7-959D-CA2C-1F802188FBB2}"/>
          </ac:picMkLst>
        </pc:picChg>
        <pc:picChg chg="add mod">
          <ac:chgData name="Kulinich Bohdan" userId="48e65c9f34e137d0" providerId="LiveId" clId="{EEEF41EA-8C1B-CC4C-99F9-A9BEB1E7A23C}" dt="2023-05-23T13:27:38.395" v="254"/>
          <ac:picMkLst>
            <pc:docMk/>
            <pc:sldMk cId="3414180977" sldId="288"/>
            <ac:picMk id="57" creationId="{B48BA48E-2DE1-5E30-EB13-94B4802D586E}"/>
          </ac:picMkLst>
        </pc:picChg>
        <pc:picChg chg="add mod">
          <ac:chgData name="Kulinich Bohdan" userId="48e65c9f34e137d0" providerId="LiveId" clId="{EEEF41EA-8C1B-CC4C-99F9-A9BEB1E7A23C}" dt="2023-05-23T13:27:38.395" v="254"/>
          <ac:picMkLst>
            <pc:docMk/>
            <pc:sldMk cId="3414180977" sldId="288"/>
            <ac:picMk id="58" creationId="{79437875-B8F1-72AE-14C8-E4C0D8819EEF}"/>
          </ac:picMkLst>
        </pc:picChg>
        <pc:picChg chg="add mod">
          <ac:chgData name="Kulinich Bohdan" userId="48e65c9f34e137d0" providerId="LiveId" clId="{EEEF41EA-8C1B-CC4C-99F9-A9BEB1E7A23C}" dt="2023-05-23T13:27:38.395" v="254"/>
          <ac:picMkLst>
            <pc:docMk/>
            <pc:sldMk cId="3414180977" sldId="288"/>
            <ac:picMk id="59" creationId="{58ABD996-B4EB-B788-8925-9439EC00BE64}"/>
          </ac:picMkLst>
        </pc:picChg>
        <pc:picChg chg="add mod">
          <ac:chgData name="Kulinich Bohdan" userId="48e65c9f34e137d0" providerId="LiveId" clId="{EEEF41EA-8C1B-CC4C-99F9-A9BEB1E7A23C}" dt="2023-05-23T13:27:38.395" v="254"/>
          <ac:picMkLst>
            <pc:docMk/>
            <pc:sldMk cId="3414180977" sldId="288"/>
            <ac:picMk id="60" creationId="{39B87572-4AD8-052B-D145-E93CE5D9ECBC}"/>
          </ac:picMkLst>
        </pc:picChg>
        <pc:picChg chg="add mod">
          <ac:chgData name="Kulinich Bohdan" userId="48e65c9f34e137d0" providerId="LiveId" clId="{EEEF41EA-8C1B-CC4C-99F9-A9BEB1E7A23C}" dt="2023-05-23T13:27:38.395" v="254"/>
          <ac:picMkLst>
            <pc:docMk/>
            <pc:sldMk cId="3414180977" sldId="288"/>
            <ac:picMk id="61" creationId="{484C9C16-8D0C-B3D5-253A-7B7F29D3ADDE}"/>
          </ac:picMkLst>
        </pc:picChg>
        <pc:picChg chg="add mod">
          <ac:chgData name="Kulinich Bohdan" userId="48e65c9f34e137d0" providerId="LiveId" clId="{EEEF41EA-8C1B-CC4C-99F9-A9BEB1E7A23C}" dt="2023-05-23T13:27:38.395" v="254"/>
          <ac:picMkLst>
            <pc:docMk/>
            <pc:sldMk cId="3414180977" sldId="288"/>
            <ac:picMk id="62" creationId="{DF0B23B2-6DA4-3259-7C57-E3A1B108C369}"/>
          </ac:picMkLst>
        </pc:picChg>
        <pc:picChg chg="add del mod">
          <ac:chgData name="Kulinich Bohdan" userId="48e65c9f34e137d0" providerId="LiveId" clId="{EEEF41EA-8C1B-CC4C-99F9-A9BEB1E7A23C}" dt="2023-05-23T13:40:46.486" v="319" actId="478"/>
          <ac:picMkLst>
            <pc:docMk/>
            <pc:sldMk cId="3414180977" sldId="288"/>
            <ac:picMk id="63" creationId="{591FAF65-4876-7161-64B6-DCA0E6E93E49}"/>
          </ac:picMkLst>
        </pc:picChg>
        <pc:picChg chg="mod">
          <ac:chgData name="Kulinich Bohdan" userId="48e65c9f34e137d0" providerId="LiveId" clId="{EEEF41EA-8C1B-CC4C-99F9-A9BEB1E7A23C}" dt="2023-05-23T13:40:33.414" v="315"/>
          <ac:picMkLst>
            <pc:docMk/>
            <pc:sldMk cId="3414180977" sldId="288"/>
            <ac:picMk id="66" creationId="{66E1E3C2-E3A4-5C50-2784-AFEDB4D2974C}"/>
          </ac:picMkLst>
        </pc:picChg>
        <pc:picChg chg="add mod">
          <ac:chgData name="Kulinich Bohdan" userId="48e65c9f34e137d0" providerId="LiveId" clId="{EEEF41EA-8C1B-CC4C-99F9-A9BEB1E7A23C}" dt="2023-05-23T13:40:44.669" v="318" actId="167"/>
          <ac:picMkLst>
            <pc:docMk/>
            <pc:sldMk cId="3414180977" sldId="288"/>
            <ac:picMk id="67" creationId="{CF4DD0BE-A60A-ACC6-0CDD-B505E148C038}"/>
          </ac:picMkLst>
        </pc:picChg>
      </pc:sldChg>
      <pc:sldChg chg="addSp delSp modSp mod">
        <pc:chgData name="Kulinich Bohdan" userId="48e65c9f34e137d0" providerId="LiveId" clId="{EEEF41EA-8C1B-CC4C-99F9-A9BEB1E7A23C}" dt="2023-05-23T13:40:21.063" v="314" actId="167"/>
        <pc:sldMkLst>
          <pc:docMk/>
          <pc:sldMk cId="1936971671" sldId="290"/>
        </pc:sldMkLst>
        <pc:spChg chg="mod">
          <ac:chgData name="Kulinich Bohdan" userId="48e65c9f34e137d0" providerId="LiveId" clId="{EEEF41EA-8C1B-CC4C-99F9-A9BEB1E7A23C}" dt="2023-05-23T13:27:35.764" v="252"/>
          <ac:spMkLst>
            <pc:docMk/>
            <pc:sldMk cId="1936971671" sldId="290"/>
            <ac:spMk id="17" creationId="{D4C2C4BA-764F-C6E7-7D6E-D5E0C8457A89}"/>
          </ac:spMkLst>
        </pc:spChg>
        <pc:spChg chg="mod">
          <ac:chgData name="Kulinich Bohdan" userId="48e65c9f34e137d0" providerId="LiveId" clId="{EEEF41EA-8C1B-CC4C-99F9-A9BEB1E7A23C}" dt="2023-05-23T13:27:35.764" v="252"/>
          <ac:spMkLst>
            <pc:docMk/>
            <pc:sldMk cId="1936971671" sldId="290"/>
            <ac:spMk id="20" creationId="{D262F56D-8EA2-77C0-1735-7A48C0626BC6}"/>
          </ac:spMkLst>
        </pc:spChg>
        <pc:spChg chg="mod">
          <ac:chgData name="Kulinich Bohdan" userId="48e65c9f34e137d0" providerId="LiveId" clId="{EEEF41EA-8C1B-CC4C-99F9-A9BEB1E7A23C}" dt="2023-05-23T13:27:35.764" v="252"/>
          <ac:spMkLst>
            <pc:docMk/>
            <pc:sldMk cId="1936971671" sldId="290"/>
            <ac:spMk id="26" creationId="{8CC3EC41-5324-0FD4-4DE4-EAA528DBA2CA}"/>
          </ac:spMkLst>
        </pc:spChg>
        <pc:spChg chg="mod">
          <ac:chgData name="Kulinich Bohdan" userId="48e65c9f34e137d0" providerId="LiveId" clId="{EEEF41EA-8C1B-CC4C-99F9-A9BEB1E7A23C}" dt="2023-05-23T13:27:35.764" v="252"/>
          <ac:spMkLst>
            <pc:docMk/>
            <pc:sldMk cId="1936971671" sldId="290"/>
            <ac:spMk id="30" creationId="{F96E6EC5-A748-B9C3-EBE6-42411F47395F}"/>
          </ac:spMkLst>
        </pc:spChg>
        <pc:spChg chg="mod">
          <ac:chgData name="Kulinich Bohdan" userId="48e65c9f34e137d0" providerId="LiveId" clId="{EEEF41EA-8C1B-CC4C-99F9-A9BEB1E7A23C}" dt="2023-05-23T13:27:35.764" v="252"/>
          <ac:spMkLst>
            <pc:docMk/>
            <pc:sldMk cId="1936971671" sldId="290"/>
            <ac:spMk id="33" creationId="{7819D76E-705D-D301-40E3-ECEDB5D9E54E}"/>
          </ac:spMkLst>
        </pc:spChg>
        <pc:spChg chg="mod">
          <ac:chgData name="Kulinich Bohdan" userId="48e65c9f34e137d0" providerId="LiveId" clId="{EEEF41EA-8C1B-CC4C-99F9-A9BEB1E7A23C}" dt="2023-05-23T13:27:35.764" v="252"/>
          <ac:spMkLst>
            <pc:docMk/>
            <pc:sldMk cId="1936971671" sldId="290"/>
            <ac:spMk id="36" creationId="{25109077-B3ED-648B-6A19-32022E0B7BFE}"/>
          </ac:spMkLst>
        </pc:spChg>
        <pc:spChg chg="mod">
          <ac:chgData name="Kulinich Bohdan" userId="48e65c9f34e137d0" providerId="LiveId" clId="{EEEF41EA-8C1B-CC4C-99F9-A9BEB1E7A23C}" dt="2023-05-23T13:27:35.764" v="252"/>
          <ac:spMkLst>
            <pc:docMk/>
            <pc:sldMk cId="1936971671" sldId="290"/>
            <ac:spMk id="39" creationId="{630CED2B-3246-30AB-0E27-FEB0460C403C}"/>
          </ac:spMkLst>
        </pc:spChg>
        <pc:spChg chg="mod">
          <ac:chgData name="Kulinich Bohdan" userId="48e65c9f34e137d0" providerId="LiveId" clId="{EEEF41EA-8C1B-CC4C-99F9-A9BEB1E7A23C}" dt="2023-05-23T13:28:39.227" v="271"/>
          <ac:spMkLst>
            <pc:docMk/>
            <pc:sldMk cId="1936971671" sldId="290"/>
            <ac:spMk id="50" creationId="{6968FDCA-FBE3-DE72-A3BD-720EC193CE06}"/>
          </ac:spMkLst>
        </pc:spChg>
        <pc:grpChg chg="add mod">
          <ac:chgData name="Kulinich Bohdan" userId="48e65c9f34e137d0" providerId="LiveId" clId="{EEEF41EA-8C1B-CC4C-99F9-A9BEB1E7A23C}" dt="2023-05-23T13:40:21.063" v="314" actId="167"/>
          <ac:grpSpMkLst>
            <pc:docMk/>
            <pc:sldMk cId="1936971671" sldId="290"/>
            <ac:grpSpMk id="14" creationId="{CD90C376-50AE-CF9C-550D-D94E1910E29D}"/>
          </ac:grpSpMkLst>
        </pc:grpChg>
        <pc:grpChg chg="add mod">
          <ac:chgData name="Kulinich Bohdan" userId="48e65c9f34e137d0" providerId="LiveId" clId="{EEEF41EA-8C1B-CC4C-99F9-A9BEB1E7A23C}" dt="2023-05-23T13:40:21.063" v="314" actId="167"/>
          <ac:grpSpMkLst>
            <pc:docMk/>
            <pc:sldMk cId="1936971671" sldId="290"/>
            <ac:grpSpMk id="19" creationId="{A1199D6E-C43D-D279-5674-8B96C144DB5C}"/>
          </ac:grpSpMkLst>
        </pc:grpChg>
        <pc:grpChg chg="add mod">
          <ac:chgData name="Kulinich Bohdan" userId="48e65c9f34e137d0" providerId="LiveId" clId="{EEEF41EA-8C1B-CC4C-99F9-A9BEB1E7A23C}" dt="2023-05-23T13:40:21.063" v="314" actId="167"/>
          <ac:grpSpMkLst>
            <pc:docMk/>
            <pc:sldMk cId="1936971671" sldId="290"/>
            <ac:grpSpMk id="25" creationId="{A2A6579C-E0CB-55A5-C0C7-2103E8C463CF}"/>
          </ac:grpSpMkLst>
        </pc:grpChg>
        <pc:grpChg chg="add mod">
          <ac:chgData name="Kulinich Bohdan" userId="48e65c9f34e137d0" providerId="LiveId" clId="{EEEF41EA-8C1B-CC4C-99F9-A9BEB1E7A23C}" dt="2023-05-23T13:40:21.063" v="314" actId="167"/>
          <ac:grpSpMkLst>
            <pc:docMk/>
            <pc:sldMk cId="1936971671" sldId="290"/>
            <ac:grpSpMk id="29" creationId="{2863B79D-37FB-B74E-6AC9-4E58BDE42415}"/>
          </ac:grpSpMkLst>
        </pc:grpChg>
        <pc:grpChg chg="add del mod">
          <ac:chgData name="Kulinich Bohdan" userId="48e65c9f34e137d0" providerId="LiveId" clId="{EEEF41EA-8C1B-CC4C-99F9-A9BEB1E7A23C}" dt="2023-05-23T13:28:38.711" v="270" actId="478"/>
          <ac:grpSpMkLst>
            <pc:docMk/>
            <pc:sldMk cId="1936971671" sldId="290"/>
            <ac:grpSpMk id="32" creationId="{8049AE6C-1DC3-189F-98F3-B103AD945C39}"/>
          </ac:grpSpMkLst>
        </pc:grpChg>
        <pc:grpChg chg="add mod">
          <ac:chgData name="Kulinich Bohdan" userId="48e65c9f34e137d0" providerId="LiveId" clId="{EEEF41EA-8C1B-CC4C-99F9-A9BEB1E7A23C}" dt="2023-05-23T13:40:21.063" v="314" actId="167"/>
          <ac:grpSpMkLst>
            <pc:docMk/>
            <pc:sldMk cId="1936971671" sldId="290"/>
            <ac:grpSpMk id="35" creationId="{9385BA7D-DB47-B07C-FB77-28CBAF2DB1F4}"/>
          </ac:grpSpMkLst>
        </pc:grpChg>
        <pc:grpChg chg="add mod">
          <ac:chgData name="Kulinich Bohdan" userId="48e65c9f34e137d0" providerId="LiveId" clId="{EEEF41EA-8C1B-CC4C-99F9-A9BEB1E7A23C}" dt="2023-05-23T13:40:21.063" v="314" actId="167"/>
          <ac:grpSpMkLst>
            <pc:docMk/>
            <pc:sldMk cId="1936971671" sldId="290"/>
            <ac:grpSpMk id="38" creationId="{3AEA6244-9CD4-C503-D191-B91F6C3DE36C}"/>
          </ac:grpSpMkLst>
        </pc:grpChg>
        <pc:grpChg chg="add mod">
          <ac:chgData name="Kulinich Bohdan" userId="48e65c9f34e137d0" providerId="LiveId" clId="{EEEF41EA-8C1B-CC4C-99F9-A9BEB1E7A23C}" dt="2023-05-23T13:28:39.227" v="271"/>
          <ac:grpSpMkLst>
            <pc:docMk/>
            <pc:sldMk cId="1936971671" sldId="290"/>
            <ac:grpSpMk id="49" creationId="{8D6C5DFE-4AF0-9E83-A7ED-1CCFD80DBF21}"/>
          </ac:grpSpMkLst>
        </pc:grpChg>
        <pc:grpChg chg="del">
          <ac:chgData name="Kulinich Bohdan" userId="48e65c9f34e137d0" providerId="LiveId" clId="{EEEF41EA-8C1B-CC4C-99F9-A9BEB1E7A23C}" dt="2023-05-23T13:24:03.855" v="213" actId="478"/>
          <ac:grpSpMkLst>
            <pc:docMk/>
            <pc:sldMk cId="1936971671" sldId="290"/>
            <ac:grpSpMk id="165" creationId="{878C5B91-4FDF-FD2E-3B2B-C598008ABA98}"/>
          </ac:grpSpMkLst>
        </pc:grpChg>
        <pc:grpChg chg="del">
          <ac:chgData name="Kulinich Bohdan" userId="48e65c9f34e137d0" providerId="LiveId" clId="{EEEF41EA-8C1B-CC4C-99F9-A9BEB1E7A23C}" dt="2023-05-23T13:24:02.994" v="212" actId="478"/>
          <ac:grpSpMkLst>
            <pc:docMk/>
            <pc:sldMk cId="1936971671" sldId="290"/>
            <ac:grpSpMk id="166" creationId="{57542FB6-19D7-2950-8DF4-97D0067B4EF5}"/>
          </ac:grpSpMkLst>
        </pc:grpChg>
        <pc:grpChg chg="del">
          <ac:chgData name="Kulinich Bohdan" userId="48e65c9f34e137d0" providerId="LiveId" clId="{EEEF41EA-8C1B-CC4C-99F9-A9BEB1E7A23C}" dt="2023-05-23T13:24:02.994" v="212" actId="478"/>
          <ac:grpSpMkLst>
            <pc:docMk/>
            <pc:sldMk cId="1936971671" sldId="290"/>
            <ac:grpSpMk id="167" creationId="{876122E6-8A32-6E81-7FDD-D5CEDCBDBB44}"/>
          </ac:grpSpMkLst>
        </pc:grpChg>
        <pc:grpChg chg="del">
          <ac:chgData name="Kulinich Bohdan" userId="48e65c9f34e137d0" providerId="LiveId" clId="{EEEF41EA-8C1B-CC4C-99F9-A9BEB1E7A23C}" dt="2023-05-23T13:24:02.994" v="212" actId="478"/>
          <ac:grpSpMkLst>
            <pc:docMk/>
            <pc:sldMk cId="1936971671" sldId="290"/>
            <ac:grpSpMk id="168" creationId="{F8E87C39-6478-281C-0FBE-BC47133D5E5B}"/>
          </ac:grpSpMkLst>
        </pc:grpChg>
        <pc:grpChg chg="del">
          <ac:chgData name="Kulinich Bohdan" userId="48e65c9f34e137d0" providerId="LiveId" clId="{EEEF41EA-8C1B-CC4C-99F9-A9BEB1E7A23C}" dt="2023-05-23T13:24:02.994" v="212" actId="478"/>
          <ac:grpSpMkLst>
            <pc:docMk/>
            <pc:sldMk cId="1936971671" sldId="290"/>
            <ac:grpSpMk id="169" creationId="{37A399CF-833E-3EB6-36D3-132913320873}"/>
          </ac:grpSpMkLst>
        </pc:grpChg>
        <pc:grpChg chg="del">
          <ac:chgData name="Kulinich Bohdan" userId="48e65c9f34e137d0" providerId="LiveId" clId="{EEEF41EA-8C1B-CC4C-99F9-A9BEB1E7A23C}" dt="2023-05-23T13:24:02.994" v="212" actId="478"/>
          <ac:grpSpMkLst>
            <pc:docMk/>
            <pc:sldMk cId="1936971671" sldId="290"/>
            <ac:grpSpMk id="170" creationId="{028D0F50-CE87-03DA-9649-4BCE976B8803}"/>
          </ac:grpSpMkLst>
        </pc:grpChg>
        <pc:grpChg chg="del">
          <ac:chgData name="Kulinich Bohdan" userId="48e65c9f34e137d0" providerId="LiveId" clId="{EEEF41EA-8C1B-CC4C-99F9-A9BEB1E7A23C}" dt="2023-05-23T13:24:02.994" v="212" actId="478"/>
          <ac:grpSpMkLst>
            <pc:docMk/>
            <pc:sldMk cId="1936971671" sldId="290"/>
            <ac:grpSpMk id="171" creationId="{21542832-C9CD-092F-3F67-C35560911CA9}"/>
          </ac:grpSpMkLst>
        </pc:grpChg>
        <pc:picChg chg="add del mod">
          <ac:chgData name="Kulinich Bohdan" userId="48e65c9f34e137d0" providerId="LiveId" clId="{EEEF41EA-8C1B-CC4C-99F9-A9BEB1E7A23C}" dt="2023-05-23T13:28:35.271" v="269" actId="478"/>
          <ac:picMkLst>
            <pc:docMk/>
            <pc:sldMk cId="1936971671" sldId="290"/>
            <ac:picMk id="2" creationId="{661ABF9C-BA98-A369-C719-04EF1C527CF8}"/>
          </ac:picMkLst>
        </pc:picChg>
        <pc:picChg chg="del">
          <ac:chgData name="Kulinich Bohdan" userId="48e65c9f34e137d0" providerId="LiveId" clId="{EEEF41EA-8C1B-CC4C-99F9-A9BEB1E7A23C}" dt="2023-05-23T13:24:00.808" v="211" actId="478"/>
          <ac:picMkLst>
            <pc:docMk/>
            <pc:sldMk cId="1936971671" sldId="290"/>
            <ac:picMk id="12" creationId="{1F827B4B-9EB7-0ACD-C513-3377B6249F31}"/>
          </ac:picMkLst>
        </pc:picChg>
        <pc:picChg chg="del">
          <ac:chgData name="Kulinich Bohdan" userId="48e65c9f34e137d0" providerId="LiveId" clId="{EEEF41EA-8C1B-CC4C-99F9-A9BEB1E7A23C}" dt="2023-05-23T13:24:02.994" v="212" actId="478"/>
          <ac:picMkLst>
            <pc:docMk/>
            <pc:sldMk cId="1936971671" sldId="290"/>
            <ac:picMk id="15" creationId="{84CB24DB-1E31-4B6D-1009-635A46305108}"/>
          </ac:picMkLst>
        </pc:picChg>
        <pc:picChg chg="del">
          <ac:chgData name="Kulinich Bohdan" userId="48e65c9f34e137d0" providerId="LiveId" clId="{EEEF41EA-8C1B-CC4C-99F9-A9BEB1E7A23C}" dt="2023-05-23T13:24:02.994" v="212" actId="478"/>
          <ac:picMkLst>
            <pc:docMk/>
            <pc:sldMk cId="1936971671" sldId="290"/>
            <ac:picMk id="16" creationId="{D8791A88-F215-7E5E-AAAC-8A74216B0355}"/>
          </ac:picMkLst>
        </pc:picChg>
        <pc:picChg chg="mod">
          <ac:chgData name="Kulinich Bohdan" userId="48e65c9f34e137d0" providerId="LiveId" clId="{EEEF41EA-8C1B-CC4C-99F9-A9BEB1E7A23C}" dt="2023-05-23T13:27:35.764" v="252"/>
          <ac:picMkLst>
            <pc:docMk/>
            <pc:sldMk cId="1936971671" sldId="290"/>
            <ac:picMk id="18" creationId="{BC12C893-2F3F-E9B9-CBAA-459AD8A7E864}"/>
          </ac:picMkLst>
        </pc:picChg>
        <pc:picChg chg="del">
          <ac:chgData name="Kulinich Bohdan" userId="48e65c9f34e137d0" providerId="LiveId" clId="{EEEF41EA-8C1B-CC4C-99F9-A9BEB1E7A23C}" dt="2023-05-23T13:24:02.994" v="212" actId="478"/>
          <ac:picMkLst>
            <pc:docMk/>
            <pc:sldMk cId="1936971671" sldId="290"/>
            <ac:picMk id="21" creationId="{FE7FF32E-2DCE-7772-5BEE-220E5C680CDB}"/>
          </ac:picMkLst>
        </pc:picChg>
        <pc:picChg chg="mod">
          <ac:chgData name="Kulinich Bohdan" userId="48e65c9f34e137d0" providerId="LiveId" clId="{EEEF41EA-8C1B-CC4C-99F9-A9BEB1E7A23C}" dt="2023-05-23T13:27:35.764" v="252"/>
          <ac:picMkLst>
            <pc:docMk/>
            <pc:sldMk cId="1936971671" sldId="290"/>
            <ac:picMk id="22" creationId="{E26F8410-731E-9F4B-D8B3-C9B0E55FBADB}"/>
          </ac:picMkLst>
        </pc:picChg>
        <pc:picChg chg="del">
          <ac:chgData name="Kulinich Bohdan" userId="48e65c9f34e137d0" providerId="LiveId" clId="{EEEF41EA-8C1B-CC4C-99F9-A9BEB1E7A23C}" dt="2023-05-23T13:24:02.994" v="212" actId="478"/>
          <ac:picMkLst>
            <pc:docMk/>
            <pc:sldMk cId="1936971671" sldId="290"/>
            <ac:picMk id="23" creationId="{38A769B9-BFC1-577C-6B27-4A4B44392061}"/>
          </ac:picMkLst>
        </pc:picChg>
        <pc:picChg chg="del">
          <ac:chgData name="Kulinich Bohdan" userId="48e65c9f34e137d0" providerId="LiveId" clId="{EEEF41EA-8C1B-CC4C-99F9-A9BEB1E7A23C}" dt="2023-05-23T13:24:02.994" v="212" actId="478"/>
          <ac:picMkLst>
            <pc:docMk/>
            <pc:sldMk cId="1936971671" sldId="290"/>
            <ac:picMk id="24" creationId="{0B09954C-ACE3-E5EF-BF4F-3F84862D8CBD}"/>
          </ac:picMkLst>
        </pc:picChg>
        <pc:picChg chg="del">
          <ac:chgData name="Kulinich Bohdan" userId="48e65c9f34e137d0" providerId="LiveId" clId="{EEEF41EA-8C1B-CC4C-99F9-A9BEB1E7A23C}" dt="2023-05-23T13:24:02.994" v="212" actId="478"/>
          <ac:picMkLst>
            <pc:docMk/>
            <pc:sldMk cId="1936971671" sldId="290"/>
            <ac:picMk id="27" creationId="{C836DF3B-4391-0589-F9FB-D0FBF630BFB9}"/>
          </ac:picMkLst>
        </pc:picChg>
        <pc:picChg chg="mod">
          <ac:chgData name="Kulinich Bohdan" userId="48e65c9f34e137d0" providerId="LiveId" clId="{EEEF41EA-8C1B-CC4C-99F9-A9BEB1E7A23C}" dt="2023-05-23T13:27:35.764" v="252"/>
          <ac:picMkLst>
            <pc:docMk/>
            <pc:sldMk cId="1936971671" sldId="290"/>
            <ac:picMk id="28" creationId="{7C385F26-BB9B-E469-25BA-DAC503080FD9}"/>
          </ac:picMkLst>
        </pc:picChg>
        <pc:picChg chg="mod">
          <ac:chgData name="Kulinich Bohdan" userId="48e65c9f34e137d0" providerId="LiveId" clId="{EEEF41EA-8C1B-CC4C-99F9-A9BEB1E7A23C}" dt="2023-05-23T13:27:35.764" v="252"/>
          <ac:picMkLst>
            <pc:docMk/>
            <pc:sldMk cId="1936971671" sldId="290"/>
            <ac:picMk id="31" creationId="{FB5DCB05-5734-B4A8-D9FB-A6556F9865E7}"/>
          </ac:picMkLst>
        </pc:picChg>
        <pc:picChg chg="mod">
          <ac:chgData name="Kulinich Bohdan" userId="48e65c9f34e137d0" providerId="LiveId" clId="{EEEF41EA-8C1B-CC4C-99F9-A9BEB1E7A23C}" dt="2023-05-23T13:27:35.764" v="252"/>
          <ac:picMkLst>
            <pc:docMk/>
            <pc:sldMk cId="1936971671" sldId="290"/>
            <ac:picMk id="34" creationId="{3C79D160-8C5D-FF0F-C2B9-CB9F745043F7}"/>
          </ac:picMkLst>
        </pc:picChg>
        <pc:picChg chg="mod">
          <ac:chgData name="Kulinich Bohdan" userId="48e65c9f34e137d0" providerId="LiveId" clId="{EEEF41EA-8C1B-CC4C-99F9-A9BEB1E7A23C}" dt="2023-05-23T13:27:35.764" v="252"/>
          <ac:picMkLst>
            <pc:docMk/>
            <pc:sldMk cId="1936971671" sldId="290"/>
            <ac:picMk id="37" creationId="{8D40153B-C908-0B4E-C0C0-9DA9EF057AD0}"/>
          </ac:picMkLst>
        </pc:picChg>
        <pc:picChg chg="mod">
          <ac:chgData name="Kulinich Bohdan" userId="48e65c9f34e137d0" providerId="LiveId" clId="{EEEF41EA-8C1B-CC4C-99F9-A9BEB1E7A23C}" dt="2023-05-23T13:27:35.764" v="252"/>
          <ac:picMkLst>
            <pc:docMk/>
            <pc:sldMk cId="1936971671" sldId="290"/>
            <ac:picMk id="40" creationId="{1DF7E6D2-665A-5C95-4EBE-E97EB1A1BF6D}"/>
          </ac:picMkLst>
        </pc:picChg>
        <pc:picChg chg="add mod">
          <ac:chgData name="Kulinich Bohdan" userId="48e65c9f34e137d0" providerId="LiveId" clId="{EEEF41EA-8C1B-CC4C-99F9-A9BEB1E7A23C}" dt="2023-05-23T13:27:35.764" v="252"/>
          <ac:picMkLst>
            <pc:docMk/>
            <pc:sldMk cId="1936971671" sldId="290"/>
            <ac:picMk id="41" creationId="{CC9FAB39-0D82-9E17-47E2-B2B21C2AB59C}"/>
          </ac:picMkLst>
        </pc:picChg>
        <pc:picChg chg="add mod">
          <ac:chgData name="Kulinich Bohdan" userId="48e65c9f34e137d0" providerId="LiveId" clId="{EEEF41EA-8C1B-CC4C-99F9-A9BEB1E7A23C}" dt="2023-05-23T13:27:35.764" v="252"/>
          <ac:picMkLst>
            <pc:docMk/>
            <pc:sldMk cId="1936971671" sldId="290"/>
            <ac:picMk id="42" creationId="{9C5ECC87-DB7E-5242-5AF3-EF683F892964}"/>
          </ac:picMkLst>
        </pc:picChg>
        <pc:picChg chg="add mod">
          <ac:chgData name="Kulinich Bohdan" userId="48e65c9f34e137d0" providerId="LiveId" clId="{EEEF41EA-8C1B-CC4C-99F9-A9BEB1E7A23C}" dt="2023-05-23T13:27:35.764" v="252"/>
          <ac:picMkLst>
            <pc:docMk/>
            <pc:sldMk cId="1936971671" sldId="290"/>
            <ac:picMk id="43" creationId="{55228744-6E63-1FBC-7FCE-97725C6E016F}"/>
          </ac:picMkLst>
        </pc:picChg>
        <pc:picChg chg="add mod">
          <ac:chgData name="Kulinich Bohdan" userId="48e65c9f34e137d0" providerId="LiveId" clId="{EEEF41EA-8C1B-CC4C-99F9-A9BEB1E7A23C}" dt="2023-05-23T13:27:35.764" v="252"/>
          <ac:picMkLst>
            <pc:docMk/>
            <pc:sldMk cId="1936971671" sldId="290"/>
            <ac:picMk id="44" creationId="{0DD826D2-7ED5-0037-94F4-B7CC5D1DF71A}"/>
          </ac:picMkLst>
        </pc:picChg>
        <pc:picChg chg="add del mod">
          <ac:chgData name="Kulinich Bohdan" userId="48e65c9f34e137d0" providerId="LiveId" clId="{EEEF41EA-8C1B-CC4C-99F9-A9BEB1E7A23C}" dt="2023-05-23T13:28:38.711" v="270" actId="478"/>
          <ac:picMkLst>
            <pc:docMk/>
            <pc:sldMk cId="1936971671" sldId="290"/>
            <ac:picMk id="45" creationId="{28CB812B-04DB-AD28-CD73-A2D7CA9DF6E1}"/>
          </ac:picMkLst>
        </pc:picChg>
        <pc:picChg chg="add mod">
          <ac:chgData name="Kulinich Bohdan" userId="48e65c9f34e137d0" providerId="LiveId" clId="{EEEF41EA-8C1B-CC4C-99F9-A9BEB1E7A23C}" dt="2023-05-23T13:27:35.764" v="252"/>
          <ac:picMkLst>
            <pc:docMk/>
            <pc:sldMk cId="1936971671" sldId="290"/>
            <ac:picMk id="46" creationId="{98AB0FEC-6864-445D-0E10-B9A0E618F09F}"/>
          </ac:picMkLst>
        </pc:picChg>
        <pc:picChg chg="add mod">
          <ac:chgData name="Kulinich Bohdan" userId="48e65c9f34e137d0" providerId="LiveId" clId="{EEEF41EA-8C1B-CC4C-99F9-A9BEB1E7A23C}" dt="2023-05-23T13:40:13.259" v="312"/>
          <ac:picMkLst>
            <pc:docMk/>
            <pc:sldMk cId="1936971671" sldId="290"/>
            <ac:picMk id="47" creationId="{3D006B77-3B15-CCC0-FD50-00294D753DE4}"/>
          </ac:picMkLst>
        </pc:picChg>
        <pc:picChg chg="add mod">
          <ac:chgData name="Kulinich Bohdan" userId="48e65c9f34e137d0" providerId="LiveId" clId="{EEEF41EA-8C1B-CC4C-99F9-A9BEB1E7A23C}" dt="2023-05-23T13:28:44.036" v="272" actId="167"/>
          <ac:picMkLst>
            <pc:docMk/>
            <pc:sldMk cId="1936971671" sldId="290"/>
            <ac:picMk id="48" creationId="{9BD07651-E501-C947-992B-0FA4DFE102C5}"/>
          </ac:picMkLst>
        </pc:picChg>
        <pc:picChg chg="mod">
          <ac:chgData name="Kulinich Bohdan" userId="48e65c9f34e137d0" providerId="LiveId" clId="{EEEF41EA-8C1B-CC4C-99F9-A9BEB1E7A23C}" dt="2023-05-23T13:28:39.227" v="271"/>
          <ac:picMkLst>
            <pc:docMk/>
            <pc:sldMk cId="1936971671" sldId="290"/>
            <ac:picMk id="51" creationId="{014672BE-9F68-2508-AD71-60DC89DBF76A}"/>
          </ac:picMkLst>
        </pc:picChg>
      </pc:sldChg>
    </pc:docChg>
  </pc:docChgLst>
  <pc:docChgLst>
    <pc:chgData name="Kulinich Bohdan" userId="48e65c9f34e137d0" providerId="LiveId" clId="{DB34D2F9-2AE7-4EDF-A326-CF1731E227F6}"/>
    <pc:docChg chg="undo custSel modSld">
      <pc:chgData name="Kulinich Bohdan" userId="48e65c9f34e137d0" providerId="LiveId" clId="{DB34D2F9-2AE7-4EDF-A326-CF1731E227F6}" dt="2023-05-20T11:12:14.188" v="20"/>
      <pc:docMkLst>
        <pc:docMk/>
      </pc:docMkLst>
      <pc:sldChg chg="delSp modSp mod modAnim">
        <pc:chgData name="Kulinich Bohdan" userId="48e65c9f34e137d0" providerId="LiveId" clId="{DB34D2F9-2AE7-4EDF-A326-CF1731E227F6}" dt="2023-05-20T11:12:14.188" v="20"/>
        <pc:sldMkLst>
          <pc:docMk/>
          <pc:sldMk cId="3599287483" sldId="283"/>
        </pc:sldMkLst>
        <pc:spChg chg="mod modVis">
          <ac:chgData name="Kulinich Bohdan" userId="48e65c9f34e137d0" providerId="LiveId" clId="{DB34D2F9-2AE7-4EDF-A326-CF1731E227F6}" dt="2023-05-20T10:53:49.945" v="4" actId="14429"/>
          <ac:spMkLst>
            <pc:docMk/>
            <pc:sldMk cId="3599287483" sldId="283"/>
            <ac:spMk id="6" creationId="{F793307E-B5C1-37E9-C3B8-C3F5A81810A1}"/>
          </ac:spMkLst>
        </pc:spChg>
        <pc:spChg chg="mod">
          <ac:chgData name="Kulinich Bohdan" userId="48e65c9f34e137d0" providerId="LiveId" clId="{DB34D2F9-2AE7-4EDF-A326-CF1731E227F6}" dt="2023-05-20T11:05:05.027" v="12" actId="1076"/>
          <ac:spMkLst>
            <pc:docMk/>
            <pc:sldMk cId="3599287483" sldId="283"/>
            <ac:spMk id="28" creationId="{55A8A819-3FBE-A67D-55B2-46F67A98F9C6}"/>
          </ac:spMkLst>
        </pc:spChg>
        <pc:spChg chg="del">
          <ac:chgData name="Kulinich Bohdan" userId="48e65c9f34e137d0" providerId="LiveId" clId="{DB34D2F9-2AE7-4EDF-A326-CF1731E227F6}" dt="2023-05-20T10:53:47.520" v="2" actId="478"/>
          <ac:spMkLst>
            <pc:docMk/>
            <pc:sldMk cId="3599287483" sldId="283"/>
            <ac:spMk id="28" creationId="{6DBCDDE8-9360-B686-FD8E-08A7794E9F9D}"/>
          </ac:spMkLst>
        </pc:spChg>
        <pc:spChg chg="mod modVis">
          <ac:chgData name="Kulinich Bohdan" userId="48e65c9f34e137d0" providerId="LiveId" clId="{DB34D2F9-2AE7-4EDF-A326-CF1731E227F6}" dt="2023-05-20T10:53:49.226" v="3" actId="14429"/>
          <ac:spMkLst>
            <pc:docMk/>
            <pc:sldMk cId="3599287483" sldId="283"/>
            <ac:spMk id="55" creationId="{1399BACA-94F8-1B50-DEBF-8DA30AD46721}"/>
          </ac:spMkLst>
        </pc:spChg>
      </pc:sldChg>
    </pc:docChg>
  </pc:docChgLst>
  <pc:docChgLst>
    <pc:chgData name="Kulinich Bohdan" userId="48e65c9f34e137d0" providerId="LiveId" clId="{B3D2DA84-CAD4-6344-BB91-0AEB15757E75}"/>
    <pc:docChg chg="delSld modSld">
      <pc:chgData name="Kulinich Bohdan" userId="48e65c9f34e137d0" providerId="LiveId" clId="{B3D2DA84-CAD4-6344-BB91-0AEB15757E75}" dt="2023-05-23T17:46:34.514" v="13" actId="2696"/>
      <pc:docMkLst>
        <pc:docMk/>
      </pc:docMkLst>
      <pc:sldChg chg="modSp mod setBg">
        <pc:chgData name="Kulinich Bohdan" userId="48e65c9f34e137d0" providerId="LiveId" clId="{B3D2DA84-CAD4-6344-BB91-0AEB15757E75}" dt="2023-05-23T17:41:56.058" v="5" actId="207"/>
        <pc:sldMkLst>
          <pc:docMk/>
          <pc:sldMk cId="3599287483" sldId="283"/>
        </pc:sldMkLst>
        <pc:spChg chg="mod">
          <ac:chgData name="Kulinich Bohdan" userId="48e65c9f34e137d0" providerId="LiveId" clId="{B3D2DA84-CAD4-6344-BB91-0AEB15757E75}" dt="2023-05-23T17:41:56.058" v="5" actId="207"/>
          <ac:spMkLst>
            <pc:docMk/>
            <pc:sldMk cId="3599287483" sldId="283"/>
            <ac:spMk id="3" creationId="{37531B9F-ADA7-8882-C401-0493AAAD8DDA}"/>
          </ac:spMkLst>
        </pc:spChg>
        <pc:spChg chg="mod">
          <ac:chgData name="Kulinich Bohdan" userId="48e65c9f34e137d0" providerId="LiveId" clId="{B3D2DA84-CAD4-6344-BB91-0AEB15757E75}" dt="2023-05-23T17:41:45.795" v="3" actId="207"/>
          <ac:spMkLst>
            <pc:docMk/>
            <pc:sldMk cId="3599287483" sldId="283"/>
            <ac:spMk id="5" creationId="{5A741114-A565-16D0-3840-FA92EEEEF380}"/>
          </ac:spMkLst>
        </pc:spChg>
        <pc:spChg chg="mod">
          <ac:chgData name="Kulinich Bohdan" userId="48e65c9f34e137d0" providerId="LiveId" clId="{B3D2DA84-CAD4-6344-BB91-0AEB15757E75}" dt="2023-05-23T17:41:45.795" v="3" actId="207"/>
          <ac:spMkLst>
            <pc:docMk/>
            <pc:sldMk cId="3599287483" sldId="283"/>
            <ac:spMk id="6" creationId="{F793307E-B5C1-37E9-C3B8-C3F5A81810A1}"/>
          </ac:spMkLst>
        </pc:spChg>
        <pc:spChg chg="mod">
          <ac:chgData name="Kulinich Bohdan" userId="48e65c9f34e137d0" providerId="LiveId" clId="{B3D2DA84-CAD4-6344-BB91-0AEB15757E75}" dt="2023-05-23T17:41:45.795" v="3" actId="207"/>
          <ac:spMkLst>
            <pc:docMk/>
            <pc:sldMk cId="3599287483" sldId="283"/>
            <ac:spMk id="7" creationId="{F223A52A-C98D-91A6-3972-2D60675B6C32}"/>
          </ac:spMkLst>
        </pc:spChg>
        <pc:spChg chg="mod">
          <ac:chgData name="Kulinich Bohdan" userId="48e65c9f34e137d0" providerId="LiveId" clId="{B3D2DA84-CAD4-6344-BB91-0AEB15757E75}" dt="2023-05-23T17:41:52.037" v="4" actId="207"/>
          <ac:spMkLst>
            <pc:docMk/>
            <pc:sldMk cId="3599287483" sldId="283"/>
            <ac:spMk id="11" creationId="{1A0A24A4-CA6B-2386-7891-B03F773F1672}"/>
          </ac:spMkLst>
        </pc:spChg>
      </pc:sldChg>
      <pc:sldChg chg="modSp setBg">
        <pc:chgData name="Kulinich Bohdan" userId="48e65c9f34e137d0" providerId="LiveId" clId="{B3D2DA84-CAD4-6344-BB91-0AEB15757E75}" dt="2023-05-23T17:41:32.611" v="1" actId="207"/>
        <pc:sldMkLst>
          <pc:docMk/>
          <pc:sldMk cId="3264582832" sldId="287"/>
        </pc:sldMkLst>
        <pc:spChg chg="mod">
          <ac:chgData name="Kulinich Bohdan" userId="48e65c9f34e137d0" providerId="LiveId" clId="{B3D2DA84-CAD4-6344-BB91-0AEB15757E75}" dt="2023-05-23T17:41:32.611" v="1" actId="207"/>
          <ac:spMkLst>
            <pc:docMk/>
            <pc:sldMk cId="3264582832" sldId="287"/>
            <ac:spMk id="4" creationId="{631EEA38-5AC4-0B58-D9AC-01B22D7A2598}"/>
          </ac:spMkLst>
        </pc:spChg>
        <pc:spChg chg="mod">
          <ac:chgData name="Kulinich Bohdan" userId="48e65c9f34e137d0" providerId="LiveId" clId="{B3D2DA84-CAD4-6344-BB91-0AEB15757E75}" dt="2023-05-23T17:41:32.611" v="1" actId="207"/>
          <ac:spMkLst>
            <pc:docMk/>
            <pc:sldMk cId="3264582832" sldId="287"/>
            <ac:spMk id="6" creationId="{EC8B6D15-95A4-A8F3-221E-9305DD232427}"/>
          </ac:spMkLst>
        </pc:spChg>
        <pc:spChg chg="mod">
          <ac:chgData name="Kulinich Bohdan" userId="48e65c9f34e137d0" providerId="LiveId" clId="{B3D2DA84-CAD4-6344-BB91-0AEB15757E75}" dt="2023-05-23T17:41:32.611" v="1" actId="207"/>
          <ac:spMkLst>
            <pc:docMk/>
            <pc:sldMk cId="3264582832" sldId="287"/>
            <ac:spMk id="13" creationId="{023644CF-8780-8100-42BA-B0139CF2474C}"/>
          </ac:spMkLst>
        </pc:spChg>
      </pc:sldChg>
      <pc:sldChg chg="modSp mod setBg">
        <pc:chgData name="Kulinich Bohdan" userId="48e65c9f34e137d0" providerId="LiveId" clId="{B3D2DA84-CAD4-6344-BB91-0AEB15757E75}" dt="2023-05-23T17:42:27.824" v="11" actId="207"/>
        <pc:sldMkLst>
          <pc:docMk/>
          <pc:sldMk cId="1936971671" sldId="290"/>
        </pc:sldMkLst>
        <pc:spChg chg="mod">
          <ac:chgData name="Kulinich Bohdan" userId="48e65c9f34e137d0" providerId="LiveId" clId="{B3D2DA84-CAD4-6344-BB91-0AEB15757E75}" dt="2023-05-23T17:42:27.824" v="11" actId="207"/>
          <ac:spMkLst>
            <pc:docMk/>
            <pc:sldMk cId="1936971671" sldId="290"/>
            <ac:spMk id="3" creationId="{37531B9F-ADA7-8882-C401-0493AAAD8DDA}"/>
          </ac:spMkLst>
        </pc:spChg>
        <pc:spChg chg="mod">
          <ac:chgData name="Kulinich Bohdan" userId="48e65c9f34e137d0" providerId="LiveId" clId="{B3D2DA84-CAD4-6344-BB91-0AEB15757E75}" dt="2023-05-23T17:42:08.298" v="7" actId="207"/>
          <ac:spMkLst>
            <pc:docMk/>
            <pc:sldMk cId="1936971671" sldId="290"/>
            <ac:spMk id="5" creationId="{5A741114-A565-16D0-3840-FA92EEEEF380}"/>
          </ac:spMkLst>
        </pc:spChg>
        <pc:spChg chg="mod">
          <ac:chgData name="Kulinich Bohdan" userId="48e65c9f34e137d0" providerId="LiveId" clId="{B3D2DA84-CAD4-6344-BB91-0AEB15757E75}" dt="2023-05-23T17:42:12.892" v="8" actId="207"/>
          <ac:spMkLst>
            <pc:docMk/>
            <pc:sldMk cId="1936971671" sldId="290"/>
            <ac:spMk id="6" creationId="{F793307E-B5C1-37E9-C3B8-C3F5A81810A1}"/>
          </ac:spMkLst>
        </pc:spChg>
        <pc:spChg chg="mod">
          <ac:chgData name="Kulinich Bohdan" userId="48e65c9f34e137d0" providerId="LiveId" clId="{B3D2DA84-CAD4-6344-BB91-0AEB15757E75}" dt="2023-05-23T17:42:17.878" v="9" actId="207"/>
          <ac:spMkLst>
            <pc:docMk/>
            <pc:sldMk cId="1936971671" sldId="290"/>
            <ac:spMk id="9" creationId="{741AF3FF-6334-8087-4BA0-657E1480976E}"/>
          </ac:spMkLst>
        </pc:spChg>
        <pc:spChg chg="mod">
          <ac:chgData name="Kulinich Bohdan" userId="48e65c9f34e137d0" providerId="LiveId" clId="{B3D2DA84-CAD4-6344-BB91-0AEB15757E75}" dt="2023-05-23T17:42:23.543" v="10" actId="207"/>
          <ac:spMkLst>
            <pc:docMk/>
            <pc:sldMk cId="1936971671" sldId="290"/>
            <ac:spMk id="13" creationId="{BCFD3EF8-A589-F874-28A6-4E6BA848B985}"/>
          </ac:spMkLst>
        </pc:spChg>
      </pc:sldChg>
      <pc:sldChg chg="del">
        <pc:chgData name="Kulinich Bohdan" userId="48e65c9f34e137d0" providerId="LiveId" clId="{B3D2DA84-CAD4-6344-BB91-0AEB15757E75}" dt="2023-05-23T17:46:34.514" v="13" actId="2696"/>
        <pc:sldMkLst>
          <pc:docMk/>
          <pc:sldMk cId="1099323079" sldId="291"/>
        </pc:sldMkLst>
      </pc:sldChg>
      <pc:sldChg chg="del">
        <pc:chgData name="Kulinich Bohdan" userId="48e65c9f34e137d0" providerId="LiveId" clId="{B3D2DA84-CAD4-6344-BB91-0AEB15757E75}" dt="2023-05-23T17:46:32.012" v="12" actId="2696"/>
        <pc:sldMkLst>
          <pc:docMk/>
          <pc:sldMk cId="3376308819" sldId="292"/>
        </pc:sldMkLst>
      </pc:sldChg>
    </pc:docChg>
  </pc:docChgLst>
  <pc:docChgLst>
    <pc:chgData name="Kulinich Bohdan" userId="48e65c9f34e137d0" providerId="LiveId" clId="{3F30D129-AB68-E84A-87A4-F8007ADBA029}"/>
    <pc:docChg chg="undo custSel modSld">
      <pc:chgData name="Kulinich Bohdan" userId="48e65c9f34e137d0" providerId="LiveId" clId="{3F30D129-AB68-E84A-87A4-F8007ADBA029}" dt="2023-05-23T18:09:26.679" v="21" actId="207"/>
      <pc:docMkLst>
        <pc:docMk/>
      </pc:docMkLst>
      <pc:sldChg chg="modSp setBg modAnim">
        <pc:chgData name="Kulinich Bohdan" userId="48e65c9f34e137d0" providerId="LiveId" clId="{3F30D129-AB68-E84A-87A4-F8007ADBA029}" dt="2023-05-23T18:09:26.679" v="21" actId="207"/>
        <pc:sldMkLst>
          <pc:docMk/>
          <pc:sldMk cId="2154405015" sldId="276"/>
        </pc:sldMkLst>
        <pc:spChg chg="mod">
          <ac:chgData name="Kulinich Bohdan" userId="48e65c9f34e137d0" providerId="LiveId" clId="{3F30D129-AB68-E84A-87A4-F8007ADBA029}" dt="2023-05-23T18:09:26.679" v="21" actId="207"/>
          <ac:spMkLst>
            <pc:docMk/>
            <pc:sldMk cId="2154405015" sldId="276"/>
            <ac:spMk id="2" creationId="{19DE7B48-1769-54B4-81EA-80656B0FCF37}"/>
          </ac:spMkLst>
        </pc:spChg>
      </pc:sldChg>
      <pc:sldChg chg="addSp delSp modSp mod">
        <pc:chgData name="Kulinich Bohdan" userId="48e65c9f34e137d0" providerId="LiveId" clId="{3F30D129-AB68-E84A-87A4-F8007ADBA029}" dt="2023-05-23T18:02:05.655" v="14"/>
        <pc:sldMkLst>
          <pc:docMk/>
          <pc:sldMk cId="2337633875" sldId="279"/>
        </pc:sldMkLst>
        <pc:picChg chg="del">
          <ac:chgData name="Kulinich Bohdan" userId="48e65c9f34e137d0" providerId="LiveId" clId="{3F30D129-AB68-E84A-87A4-F8007ADBA029}" dt="2023-05-23T18:01:54.275" v="11" actId="478"/>
          <ac:picMkLst>
            <pc:docMk/>
            <pc:sldMk cId="2337633875" sldId="279"/>
            <ac:picMk id="4" creationId="{39CB5E1A-99AD-A699-7C7C-552F195BC1A1}"/>
          </ac:picMkLst>
        </pc:picChg>
        <pc:picChg chg="mod">
          <ac:chgData name="Kulinich Bohdan" userId="48e65c9f34e137d0" providerId="LiveId" clId="{3F30D129-AB68-E84A-87A4-F8007ADBA029}" dt="2023-05-23T18:01:55.919" v="13" actId="1076"/>
          <ac:picMkLst>
            <pc:docMk/>
            <pc:sldMk cId="2337633875" sldId="279"/>
            <ac:picMk id="5" creationId="{B48C09B1-542C-2726-B0BB-CAB7DD9D474E}"/>
          </ac:picMkLst>
        </pc:picChg>
        <pc:picChg chg="add mod">
          <ac:chgData name="Kulinich Bohdan" userId="48e65c9f34e137d0" providerId="LiveId" clId="{3F30D129-AB68-E84A-87A4-F8007ADBA029}" dt="2023-05-23T18:02:05.655" v="14"/>
          <ac:picMkLst>
            <pc:docMk/>
            <pc:sldMk cId="2337633875" sldId="279"/>
            <ac:picMk id="6" creationId="{6B95CFE2-37D3-772C-090A-71F329BEAC34}"/>
          </ac:picMkLst>
        </pc:picChg>
      </pc:sldChg>
    </pc:docChg>
  </pc:docChgLst>
  <pc:docChgLst>
    <pc:chgData name="Kulinich Bohdan" userId="48e65c9f34e137d0" providerId="LiveId" clId="{332EC80C-E21E-3A45-8850-B77E5922A0CD}"/>
    <pc:docChg chg="undo custSel modSld">
      <pc:chgData name="Kulinich Bohdan" userId="48e65c9f34e137d0" providerId="LiveId" clId="{332EC80C-E21E-3A45-8850-B77E5922A0CD}" dt="2023-05-21T07:06:01.324" v="96"/>
      <pc:docMkLst>
        <pc:docMk/>
      </pc:docMkLst>
      <pc:sldChg chg="addSp delSp modSp mod modAnim">
        <pc:chgData name="Kulinich Bohdan" userId="48e65c9f34e137d0" providerId="LiveId" clId="{332EC80C-E21E-3A45-8850-B77E5922A0CD}" dt="2023-05-21T07:01:30.336" v="51" actId="14100"/>
        <pc:sldMkLst>
          <pc:docMk/>
          <pc:sldMk cId="3599287483" sldId="283"/>
        </pc:sldMkLst>
        <pc:spChg chg="mod topLvl">
          <ac:chgData name="Kulinich Bohdan" userId="48e65c9f34e137d0" providerId="LiveId" clId="{332EC80C-E21E-3A45-8850-B77E5922A0CD}" dt="2023-05-21T07:00:07.559" v="5"/>
          <ac:spMkLst>
            <pc:docMk/>
            <pc:sldMk cId="3599287483" sldId="283"/>
            <ac:spMk id="3" creationId="{37531B9F-ADA7-8882-C401-0493AAAD8DDA}"/>
          </ac:spMkLst>
        </pc:spChg>
        <pc:spChg chg="mod topLvl">
          <ac:chgData name="Kulinich Bohdan" userId="48e65c9f34e137d0" providerId="LiveId" clId="{332EC80C-E21E-3A45-8850-B77E5922A0CD}" dt="2023-05-21T07:00:23.128" v="6" actId="164"/>
          <ac:spMkLst>
            <pc:docMk/>
            <pc:sldMk cId="3599287483" sldId="283"/>
            <ac:spMk id="4" creationId="{F656F5C5-9FD0-927B-6EC3-55BED35C9632}"/>
          </ac:spMkLst>
        </pc:spChg>
        <pc:spChg chg="mod">
          <ac:chgData name="Kulinich Bohdan" userId="48e65c9f34e137d0" providerId="LiveId" clId="{332EC80C-E21E-3A45-8850-B77E5922A0CD}" dt="2023-05-21T07:01:30.336" v="51" actId="14100"/>
          <ac:spMkLst>
            <pc:docMk/>
            <pc:sldMk cId="3599287483" sldId="283"/>
            <ac:spMk id="5" creationId="{5A741114-A565-16D0-3840-FA92EEEEF380}"/>
          </ac:spMkLst>
        </pc:spChg>
        <pc:spChg chg="mod">
          <ac:chgData name="Kulinich Bohdan" userId="48e65c9f34e137d0" providerId="LiveId" clId="{332EC80C-E21E-3A45-8850-B77E5922A0CD}" dt="2023-05-21T06:59:24.333" v="0"/>
          <ac:spMkLst>
            <pc:docMk/>
            <pc:sldMk cId="3599287483" sldId="283"/>
            <ac:spMk id="7" creationId="{F223A52A-C98D-91A6-3972-2D60675B6C32}"/>
          </ac:spMkLst>
        </pc:spChg>
        <pc:spChg chg="mod">
          <ac:chgData name="Kulinich Bohdan" userId="48e65c9f34e137d0" providerId="LiveId" clId="{332EC80C-E21E-3A45-8850-B77E5922A0CD}" dt="2023-05-21T06:59:31.996" v="1"/>
          <ac:spMkLst>
            <pc:docMk/>
            <pc:sldMk cId="3599287483" sldId="283"/>
            <ac:spMk id="10" creationId="{6D6E23C6-F0AB-8418-1B93-C068A3B09607}"/>
          </ac:spMkLst>
        </pc:spChg>
        <pc:spChg chg="mod topLvl">
          <ac:chgData name="Kulinich Bohdan" userId="48e65c9f34e137d0" providerId="LiveId" clId="{332EC80C-E21E-3A45-8850-B77E5922A0CD}" dt="2023-05-21T07:00:23.128" v="6" actId="164"/>
          <ac:spMkLst>
            <pc:docMk/>
            <pc:sldMk cId="3599287483" sldId="283"/>
            <ac:spMk id="11" creationId="{1A0A24A4-CA6B-2386-7891-B03F773F1672}"/>
          </ac:spMkLst>
        </pc:spChg>
        <pc:grpChg chg="add mod">
          <ac:chgData name="Kulinich Bohdan" userId="48e65c9f34e137d0" providerId="LiveId" clId="{332EC80C-E21E-3A45-8850-B77E5922A0CD}" dt="2023-05-21T07:00:23.128" v="6" actId="164"/>
          <ac:grpSpMkLst>
            <pc:docMk/>
            <pc:sldMk cId="3599287483" sldId="283"/>
            <ac:grpSpMk id="8" creationId="{BE1A3ACF-2FAA-736A-CE0F-59C4C6620A37}"/>
          </ac:grpSpMkLst>
        </pc:grpChg>
        <pc:grpChg chg="del">
          <ac:chgData name="Kulinich Bohdan" userId="48e65c9f34e137d0" providerId="LiveId" clId="{332EC80C-E21E-3A45-8850-B77E5922A0CD}" dt="2023-05-21T06:59:51.794" v="2" actId="165"/>
          <ac:grpSpMkLst>
            <pc:docMk/>
            <pc:sldMk cId="3599287483" sldId="283"/>
            <ac:grpSpMk id="18" creationId="{813E3617-1DFB-A746-FAC9-D1C6CDA6AE7F}"/>
          </ac:grpSpMkLst>
        </pc:grpChg>
      </pc:sldChg>
      <pc:sldChg chg="addSp delSp modSp mod modAnim">
        <pc:chgData name="Kulinich Bohdan" userId="48e65c9f34e137d0" providerId="LiveId" clId="{332EC80C-E21E-3A45-8850-B77E5922A0CD}" dt="2023-05-21T07:06:01.324" v="96"/>
        <pc:sldMkLst>
          <pc:docMk/>
          <pc:sldMk cId="1936971671" sldId="290"/>
        </pc:sldMkLst>
        <pc:spChg chg="mod topLvl">
          <ac:chgData name="Kulinich Bohdan" userId="48e65c9f34e137d0" providerId="LiveId" clId="{332EC80C-E21E-3A45-8850-B77E5922A0CD}" dt="2023-05-21T07:03:11.025" v="65" actId="164"/>
          <ac:spMkLst>
            <pc:docMk/>
            <pc:sldMk cId="1936971671" sldId="290"/>
            <ac:spMk id="3" creationId="{37531B9F-ADA7-8882-C401-0493AAAD8DDA}"/>
          </ac:spMkLst>
        </pc:spChg>
        <pc:spChg chg="mod topLvl">
          <ac:chgData name="Kulinich Bohdan" userId="48e65c9f34e137d0" providerId="LiveId" clId="{332EC80C-E21E-3A45-8850-B77E5922A0CD}" dt="2023-05-21T07:03:11.025" v="65" actId="164"/>
          <ac:spMkLst>
            <pc:docMk/>
            <pc:sldMk cId="1936971671" sldId="290"/>
            <ac:spMk id="4" creationId="{F656F5C5-9FD0-927B-6EC3-55BED35C9632}"/>
          </ac:spMkLst>
        </pc:spChg>
        <pc:spChg chg="mod topLvl">
          <ac:chgData name="Kulinich Bohdan" userId="48e65c9f34e137d0" providerId="LiveId" clId="{332EC80C-E21E-3A45-8850-B77E5922A0CD}" dt="2023-05-21T07:02:34.818" v="58" actId="164"/>
          <ac:spMkLst>
            <pc:docMk/>
            <pc:sldMk cId="1936971671" sldId="290"/>
            <ac:spMk id="6" creationId="{F793307E-B5C1-37E9-C3B8-C3F5A81810A1}"/>
          </ac:spMkLst>
        </pc:spChg>
        <pc:spChg chg="mod topLvl">
          <ac:chgData name="Kulinich Bohdan" userId="48e65c9f34e137d0" providerId="LiveId" clId="{332EC80C-E21E-3A45-8850-B77E5922A0CD}" dt="2023-05-21T07:02:34.818" v="58" actId="164"/>
          <ac:spMkLst>
            <pc:docMk/>
            <pc:sldMk cId="1936971671" sldId="290"/>
            <ac:spMk id="9" creationId="{741AF3FF-6334-8087-4BA0-657E1480976E}"/>
          </ac:spMkLst>
        </pc:spChg>
        <pc:spChg chg="mod topLvl">
          <ac:chgData name="Kulinich Bohdan" userId="48e65c9f34e137d0" providerId="LiveId" clId="{332EC80C-E21E-3A45-8850-B77E5922A0CD}" dt="2023-05-21T07:02:34.818" v="58" actId="164"/>
          <ac:spMkLst>
            <pc:docMk/>
            <pc:sldMk cId="1936971671" sldId="290"/>
            <ac:spMk id="10" creationId="{6D6E23C6-F0AB-8418-1B93-C068A3B09607}"/>
          </ac:spMkLst>
        </pc:spChg>
        <pc:spChg chg="mod topLvl">
          <ac:chgData name="Kulinich Bohdan" userId="48e65c9f34e137d0" providerId="LiveId" clId="{332EC80C-E21E-3A45-8850-B77E5922A0CD}" dt="2023-05-21T07:03:11.025" v="65" actId="164"/>
          <ac:spMkLst>
            <pc:docMk/>
            <pc:sldMk cId="1936971671" sldId="290"/>
            <ac:spMk id="13" creationId="{BCFD3EF8-A589-F874-28A6-4E6BA848B985}"/>
          </ac:spMkLst>
        </pc:spChg>
        <pc:spChg chg="mod">
          <ac:chgData name="Kulinich Bohdan" userId="48e65c9f34e137d0" providerId="LiveId" clId="{332EC80C-E21E-3A45-8850-B77E5922A0CD}" dt="2023-05-21T07:05:50.354" v="94" actId="1076"/>
          <ac:spMkLst>
            <pc:docMk/>
            <pc:sldMk cId="1936971671" sldId="290"/>
            <ac:spMk id="88" creationId="{8F0ED205-4939-83F9-0505-6F31ADA02019}"/>
          </ac:spMkLst>
        </pc:spChg>
        <pc:grpChg chg="del">
          <ac:chgData name="Kulinich Bohdan" userId="48e65c9f34e137d0" providerId="LiveId" clId="{332EC80C-E21E-3A45-8850-B77E5922A0CD}" dt="2023-05-21T07:01:50.163" v="52" actId="165"/>
          <ac:grpSpMkLst>
            <pc:docMk/>
            <pc:sldMk cId="1936971671" sldId="290"/>
            <ac:grpSpMk id="2" creationId="{0CBF4D29-4B93-346E-9DBA-97ED9CBB4BE1}"/>
          </ac:grpSpMkLst>
        </pc:grpChg>
        <pc:grpChg chg="add mod">
          <ac:chgData name="Kulinich Bohdan" userId="48e65c9f34e137d0" providerId="LiveId" clId="{332EC80C-E21E-3A45-8850-B77E5922A0CD}" dt="2023-05-21T07:02:34.818" v="58" actId="164"/>
          <ac:grpSpMkLst>
            <pc:docMk/>
            <pc:sldMk cId="1936971671" sldId="290"/>
            <ac:grpSpMk id="8" creationId="{9E3E6480-F17D-031F-FE29-182249280D06}"/>
          </ac:grpSpMkLst>
        </pc:grpChg>
        <pc:grpChg chg="add mod">
          <ac:chgData name="Kulinich Bohdan" userId="48e65c9f34e137d0" providerId="LiveId" clId="{332EC80C-E21E-3A45-8850-B77E5922A0CD}" dt="2023-05-21T07:03:11.025" v="65" actId="164"/>
          <ac:grpSpMkLst>
            <pc:docMk/>
            <pc:sldMk cId="1936971671" sldId="290"/>
            <ac:grpSpMk id="11" creationId="{E13FAE11-BCAA-7A8B-F3CF-3C580452E283}"/>
          </ac:grpSpMkLst>
        </pc:grpChg>
        <pc:grpChg chg="del">
          <ac:chgData name="Kulinich Bohdan" userId="48e65c9f34e137d0" providerId="LiveId" clId="{332EC80C-E21E-3A45-8850-B77E5922A0CD}" dt="2023-05-21T07:02:09.843" v="55" actId="165"/>
          <ac:grpSpMkLst>
            <pc:docMk/>
            <pc:sldMk cId="1936971671" sldId="290"/>
            <ac:grpSpMk id="91" creationId="{9183B8F4-3904-9835-8C9C-43162C5A5030}"/>
          </ac:grpSpMkLst>
        </pc:grpChg>
      </pc:sldChg>
    </pc:docChg>
  </pc:docChgLst>
  <pc:docChgLst>
    <pc:chgData name="Kulinich Bohdan" userId="48e65c9f34e137d0" providerId="LiveId" clId="{1C5B925F-A27A-F345-AC0C-4542497DAC30}"/>
    <pc:docChg chg="undo custSel addSld delSld modSld">
      <pc:chgData name="Kulinich Bohdan" userId="48e65c9f34e137d0" providerId="LiveId" clId="{1C5B925F-A27A-F345-AC0C-4542497DAC30}" dt="2023-05-20T12:41:41.643" v="145" actId="478"/>
      <pc:docMkLst>
        <pc:docMk/>
      </pc:docMkLst>
      <pc:sldChg chg="delSp mod delAnim">
        <pc:chgData name="Kulinich Bohdan" userId="48e65c9f34e137d0" providerId="LiveId" clId="{1C5B925F-A27A-F345-AC0C-4542497DAC30}" dt="2023-05-20T12:41:41.643" v="145" actId="478"/>
        <pc:sldMkLst>
          <pc:docMk/>
          <pc:sldMk cId="2337633875" sldId="279"/>
        </pc:sldMkLst>
        <pc:spChg chg="del">
          <ac:chgData name="Kulinich Bohdan" userId="48e65c9f34e137d0" providerId="LiveId" clId="{1C5B925F-A27A-F345-AC0C-4542497DAC30}" dt="2023-05-20T12:41:38.346" v="144" actId="478"/>
          <ac:spMkLst>
            <pc:docMk/>
            <pc:sldMk cId="2337633875" sldId="279"/>
            <ac:spMk id="36" creationId="{8642EA40-B6CF-E234-92E9-2F428558796B}"/>
          </ac:spMkLst>
        </pc:spChg>
        <pc:spChg chg="del">
          <ac:chgData name="Kulinich Bohdan" userId="48e65c9f34e137d0" providerId="LiveId" clId="{1C5B925F-A27A-F345-AC0C-4542497DAC30}" dt="2023-05-20T12:41:38.346" v="144" actId="478"/>
          <ac:spMkLst>
            <pc:docMk/>
            <pc:sldMk cId="2337633875" sldId="279"/>
            <ac:spMk id="37" creationId="{E604C3EA-2FDD-9B69-B110-840FC7316DA6}"/>
          </ac:spMkLst>
        </pc:spChg>
        <pc:spChg chg="del">
          <ac:chgData name="Kulinich Bohdan" userId="48e65c9f34e137d0" providerId="LiveId" clId="{1C5B925F-A27A-F345-AC0C-4542497DAC30}" dt="2023-05-20T12:41:38.346" v="144" actId="478"/>
          <ac:spMkLst>
            <pc:docMk/>
            <pc:sldMk cId="2337633875" sldId="279"/>
            <ac:spMk id="43" creationId="{64BC6C7B-E3D4-8FBD-1E83-9E7B9EA5FF10}"/>
          </ac:spMkLst>
        </pc:spChg>
        <pc:spChg chg="del">
          <ac:chgData name="Kulinich Bohdan" userId="48e65c9f34e137d0" providerId="LiveId" clId="{1C5B925F-A27A-F345-AC0C-4542497DAC30}" dt="2023-05-20T12:41:38.346" v="144" actId="478"/>
          <ac:spMkLst>
            <pc:docMk/>
            <pc:sldMk cId="2337633875" sldId="279"/>
            <ac:spMk id="44" creationId="{BB723852-1DBA-F88B-0B43-A827B849F211}"/>
          </ac:spMkLst>
        </pc:spChg>
        <pc:spChg chg="del">
          <ac:chgData name="Kulinich Bohdan" userId="48e65c9f34e137d0" providerId="LiveId" clId="{1C5B925F-A27A-F345-AC0C-4542497DAC30}" dt="2023-05-20T12:41:38.346" v="144" actId="478"/>
          <ac:spMkLst>
            <pc:docMk/>
            <pc:sldMk cId="2337633875" sldId="279"/>
            <ac:spMk id="45" creationId="{4777BDFA-44B0-8EAF-ED51-F37C338A0A3D}"/>
          </ac:spMkLst>
        </pc:spChg>
        <pc:spChg chg="del">
          <ac:chgData name="Kulinich Bohdan" userId="48e65c9f34e137d0" providerId="LiveId" clId="{1C5B925F-A27A-F345-AC0C-4542497DAC30}" dt="2023-05-20T12:41:38.346" v="144" actId="478"/>
          <ac:spMkLst>
            <pc:docMk/>
            <pc:sldMk cId="2337633875" sldId="279"/>
            <ac:spMk id="46" creationId="{F22C9EDA-E378-C810-47AA-F2B65FACD7D9}"/>
          </ac:spMkLst>
        </pc:spChg>
        <pc:spChg chg="del">
          <ac:chgData name="Kulinich Bohdan" userId="48e65c9f34e137d0" providerId="LiveId" clId="{1C5B925F-A27A-F345-AC0C-4542497DAC30}" dt="2023-05-20T12:41:38.346" v="144" actId="478"/>
          <ac:spMkLst>
            <pc:docMk/>
            <pc:sldMk cId="2337633875" sldId="279"/>
            <ac:spMk id="47" creationId="{5DF2A76A-2BC8-8333-B0E6-5923AB973D0A}"/>
          </ac:spMkLst>
        </pc:spChg>
        <pc:spChg chg="del">
          <ac:chgData name="Kulinich Bohdan" userId="48e65c9f34e137d0" providerId="LiveId" clId="{1C5B925F-A27A-F345-AC0C-4542497DAC30}" dt="2023-05-20T12:41:38.346" v="144" actId="478"/>
          <ac:spMkLst>
            <pc:docMk/>
            <pc:sldMk cId="2337633875" sldId="279"/>
            <ac:spMk id="48" creationId="{A510F455-77AF-FE91-7304-EFD01E266141}"/>
          </ac:spMkLst>
        </pc:spChg>
        <pc:spChg chg="del">
          <ac:chgData name="Kulinich Bohdan" userId="48e65c9f34e137d0" providerId="LiveId" clId="{1C5B925F-A27A-F345-AC0C-4542497DAC30}" dt="2023-05-20T12:41:38.346" v="144" actId="478"/>
          <ac:spMkLst>
            <pc:docMk/>
            <pc:sldMk cId="2337633875" sldId="279"/>
            <ac:spMk id="49" creationId="{1DC44D8F-3ED7-EA0B-1316-4B91CD14B894}"/>
          </ac:spMkLst>
        </pc:spChg>
        <pc:spChg chg="del">
          <ac:chgData name="Kulinich Bohdan" userId="48e65c9f34e137d0" providerId="LiveId" clId="{1C5B925F-A27A-F345-AC0C-4542497DAC30}" dt="2023-05-20T12:41:38.346" v="144" actId="478"/>
          <ac:spMkLst>
            <pc:docMk/>
            <pc:sldMk cId="2337633875" sldId="279"/>
            <ac:spMk id="50" creationId="{075EA02B-9C9C-7FCD-72F4-A1D1163610B2}"/>
          </ac:spMkLst>
        </pc:spChg>
        <pc:spChg chg="del">
          <ac:chgData name="Kulinich Bohdan" userId="48e65c9f34e137d0" providerId="LiveId" clId="{1C5B925F-A27A-F345-AC0C-4542497DAC30}" dt="2023-05-20T12:41:38.346" v="144" actId="478"/>
          <ac:spMkLst>
            <pc:docMk/>
            <pc:sldMk cId="2337633875" sldId="279"/>
            <ac:spMk id="51" creationId="{4C67B5A2-45CF-6AC3-0C7C-AAE6836DB8EA}"/>
          </ac:spMkLst>
        </pc:spChg>
        <pc:grpChg chg="del">
          <ac:chgData name="Kulinich Bohdan" userId="48e65c9f34e137d0" providerId="LiveId" clId="{1C5B925F-A27A-F345-AC0C-4542497DAC30}" dt="2023-05-20T12:41:41.643" v="145" actId="478"/>
          <ac:grpSpMkLst>
            <pc:docMk/>
            <pc:sldMk cId="2337633875" sldId="279"/>
            <ac:grpSpMk id="2" creationId="{D133CBAA-1A53-F47C-2936-8E66FAC8C5A6}"/>
          </ac:grpSpMkLst>
        </pc:grpChg>
        <pc:cxnChg chg="del">
          <ac:chgData name="Kulinich Bohdan" userId="48e65c9f34e137d0" providerId="LiveId" clId="{1C5B925F-A27A-F345-AC0C-4542497DAC30}" dt="2023-05-20T12:41:38.346" v="144" actId="478"/>
          <ac:cxnSpMkLst>
            <pc:docMk/>
            <pc:sldMk cId="2337633875" sldId="279"/>
            <ac:cxnSpMk id="39" creationId="{B812115A-4C05-6417-233A-D8468A07FA3D}"/>
          </ac:cxnSpMkLst>
        </pc:cxnChg>
        <pc:cxnChg chg="del">
          <ac:chgData name="Kulinich Bohdan" userId="48e65c9f34e137d0" providerId="LiveId" clId="{1C5B925F-A27A-F345-AC0C-4542497DAC30}" dt="2023-05-20T12:41:38.346" v="144" actId="478"/>
          <ac:cxnSpMkLst>
            <pc:docMk/>
            <pc:sldMk cId="2337633875" sldId="279"/>
            <ac:cxnSpMk id="40" creationId="{FA72ED4D-33F9-9632-8044-A66B1445C500}"/>
          </ac:cxnSpMkLst>
        </pc:cxnChg>
        <pc:cxnChg chg="del">
          <ac:chgData name="Kulinich Bohdan" userId="48e65c9f34e137d0" providerId="LiveId" clId="{1C5B925F-A27A-F345-AC0C-4542497DAC30}" dt="2023-05-20T12:41:38.346" v="144" actId="478"/>
          <ac:cxnSpMkLst>
            <pc:docMk/>
            <pc:sldMk cId="2337633875" sldId="279"/>
            <ac:cxnSpMk id="41" creationId="{1A73C87A-F41A-D4BA-8AA7-F000B7527351}"/>
          </ac:cxnSpMkLst>
        </pc:cxnChg>
        <pc:cxnChg chg="del">
          <ac:chgData name="Kulinich Bohdan" userId="48e65c9f34e137d0" providerId="LiveId" clId="{1C5B925F-A27A-F345-AC0C-4542497DAC30}" dt="2023-05-20T12:41:38.346" v="144" actId="478"/>
          <ac:cxnSpMkLst>
            <pc:docMk/>
            <pc:sldMk cId="2337633875" sldId="279"/>
            <ac:cxnSpMk id="42" creationId="{CF673ADA-88B7-FCF9-32E7-366231B0DE57}"/>
          </ac:cxnSpMkLst>
        </pc:cxnChg>
      </pc:sldChg>
      <pc:sldChg chg="addSp modSp modAnim">
        <pc:chgData name="Kulinich Bohdan" userId="48e65c9f34e137d0" providerId="LiveId" clId="{1C5B925F-A27A-F345-AC0C-4542497DAC30}" dt="2023-05-20T12:16:29.697" v="131"/>
        <pc:sldMkLst>
          <pc:docMk/>
          <pc:sldMk cId="3264582832" sldId="287"/>
        </pc:sldMkLst>
        <pc:spChg chg="mod">
          <ac:chgData name="Kulinich Bohdan" userId="48e65c9f34e137d0" providerId="LiveId" clId="{1C5B925F-A27A-F345-AC0C-4542497DAC30}" dt="2023-05-20T12:15:49.414" v="121" actId="164"/>
          <ac:spMkLst>
            <pc:docMk/>
            <pc:sldMk cId="3264582832" sldId="287"/>
            <ac:spMk id="2" creationId="{8B530A95-FCB9-0C4E-2FE7-43358F144044}"/>
          </ac:spMkLst>
        </pc:spChg>
        <pc:spChg chg="mod">
          <ac:chgData name="Kulinich Bohdan" userId="48e65c9f34e137d0" providerId="LiveId" clId="{1C5B925F-A27A-F345-AC0C-4542497DAC30}" dt="2023-05-20T12:15:49.414" v="121" actId="164"/>
          <ac:spMkLst>
            <pc:docMk/>
            <pc:sldMk cId="3264582832" sldId="287"/>
            <ac:spMk id="4" creationId="{631EEA38-5AC4-0B58-D9AC-01B22D7A2598}"/>
          </ac:spMkLst>
        </pc:spChg>
        <pc:spChg chg="mod">
          <ac:chgData name="Kulinich Bohdan" userId="48e65c9f34e137d0" providerId="LiveId" clId="{1C5B925F-A27A-F345-AC0C-4542497DAC30}" dt="2023-05-20T12:15:49.414" v="121" actId="164"/>
          <ac:spMkLst>
            <pc:docMk/>
            <pc:sldMk cId="3264582832" sldId="287"/>
            <ac:spMk id="5" creationId="{3C744F26-8C98-F516-7619-4CF2F2BC4D41}"/>
          </ac:spMkLst>
        </pc:spChg>
        <pc:spChg chg="mod">
          <ac:chgData name="Kulinich Bohdan" userId="48e65c9f34e137d0" providerId="LiveId" clId="{1C5B925F-A27A-F345-AC0C-4542497DAC30}" dt="2023-05-20T12:16:07.733" v="125" actId="164"/>
          <ac:spMkLst>
            <pc:docMk/>
            <pc:sldMk cId="3264582832" sldId="287"/>
            <ac:spMk id="6" creationId="{EC8B6D15-95A4-A8F3-221E-9305DD232427}"/>
          </ac:spMkLst>
        </pc:spChg>
        <pc:spChg chg="mod">
          <ac:chgData name="Kulinich Bohdan" userId="48e65c9f34e137d0" providerId="LiveId" clId="{1C5B925F-A27A-F345-AC0C-4542497DAC30}" dt="2023-05-20T12:15:49.414" v="121" actId="164"/>
          <ac:spMkLst>
            <pc:docMk/>
            <pc:sldMk cId="3264582832" sldId="287"/>
            <ac:spMk id="7" creationId="{A35B81CD-0F6C-7506-11E0-E451C2AABB52}"/>
          </ac:spMkLst>
        </pc:spChg>
        <pc:grpChg chg="add mod">
          <ac:chgData name="Kulinich Bohdan" userId="48e65c9f34e137d0" providerId="LiveId" clId="{1C5B925F-A27A-F345-AC0C-4542497DAC30}" dt="2023-05-20T12:15:49.414" v="121" actId="164"/>
          <ac:grpSpMkLst>
            <pc:docMk/>
            <pc:sldMk cId="3264582832" sldId="287"/>
            <ac:grpSpMk id="8" creationId="{8A5084C7-D8B3-F81D-BBF3-46D562C1CCB8}"/>
          </ac:grpSpMkLst>
        </pc:grpChg>
        <pc:grpChg chg="add mod">
          <ac:chgData name="Kulinich Bohdan" userId="48e65c9f34e137d0" providerId="LiveId" clId="{1C5B925F-A27A-F345-AC0C-4542497DAC30}" dt="2023-05-20T12:16:07.733" v="125" actId="164"/>
          <ac:grpSpMkLst>
            <pc:docMk/>
            <pc:sldMk cId="3264582832" sldId="287"/>
            <ac:grpSpMk id="10" creationId="{A83CEFB1-ECD2-E42B-2072-FAD798ED7016}"/>
          </ac:grpSpMkLst>
        </pc:grpChg>
        <pc:grpChg chg="mod">
          <ac:chgData name="Kulinich Bohdan" userId="48e65c9f34e137d0" providerId="LiveId" clId="{1C5B925F-A27A-F345-AC0C-4542497DAC30}" dt="2023-05-20T12:16:07.733" v="125" actId="164"/>
          <ac:grpSpMkLst>
            <pc:docMk/>
            <pc:sldMk cId="3264582832" sldId="287"/>
            <ac:grpSpMk id="36" creationId="{65798CE7-C60A-A51A-0E80-8EAC25698779}"/>
          </ac:grpSpMkLst>
        </pc:grpChg>
        <pc:grpChg chg="mod">
          <ac:chgData name="Kulinich Bohdan" userId="48e65c9f34e137d0" providerId="LiveId" clId="{1C5B925F-A27A-F345-AC0C-4542497DAC30}" dt="2023-05-20T12:16:07.733" v="125" actId="164"/>
          <ac:grpSpMkLst>
            <pc:docMk/>
            <pc:sldMk cId="3264582832" sldId="287"/>
            <ac:grpSpMk id="37" creationId="{AB18549F-BE0F-AA3F-DA80-61C60DDA525A}"/>
          </ac:grpSpMkLst>
        </pc:grpChg>
        <pc:grpChg chg="mod">
          <ac:chgData name="Kulinich Bohdan" userId="48e65c9f34e137d0" providerId="LiveId" clId="{1C5B925F-A27A-F345-AC0C-4542497DAC30}" dt="2023-05-20T12:16:07.733" v="125" actId="164"/>
          <ac:grpSpMkLst>
            <pc:docMk/>
            <pc:sldMk cId="3264582832" sldId="287"/>
            <ac:grpSpMk id="47" creationId="{2FC3586A-4C82-BCA3-C549-618CD5C54EE9}"/>
          </ac:grpSpMkLst>
        </pc:grpChg>
      </pc:sldChg>
      <pc:sldChg chg="addSp delSp modSp add mod setBg delAnim modAnim">
        <pc:chgData name="Kulinich Bohdan" userId="48e65c9f34e137d0" providerId="LiveId" clId="{1C5B925F-A27A-F345-AC0C-4542497DAC30}" dt="2023-05-20T12:15:02.939" v="120"/>
        <pc:sldMkLst>
          <pc:docMk/>
          <pc:sldMk cId="4106082134" sldId="289"/>
        </pc:sldMkLst>
        <pc:spChg chg="del">
          <ac:chgData name="Kulinich Bohdan" userId="48e65c9f34e137d0" providerId="LiveId" clId="{1C5B925F-A27A-F345-AC0C-4542497DAC30}" dt="2023-05-20T12:10:46.532" v="73" actId="478"/>
          <ac:spMkLst>
            <pc:docMk/>
            <pc:sldMk cId="4106082134" sldId="289"/>
            <ac:spMk id="6" creationId="{F793307E-B5C1-37E9-C3B8-C3F5A81810A1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7" creationId="{A0868D95-15D0-58BB-3D56-B8D24362E3DE}"/>
          </ac:spMkLst>
        </pc:spChg>
        <pc:spChg chg="del">
          <ac:chgData name="Kulinich Bohdan" userId="48e65c9f34e137d0" providerId="LiveId" clId="{1C5B925F-A27A-F345-AC0C-4542497DAC30}" dt="2023-05-20T12:10:43.457" v="72" actId="478"/>
          <ac:spMkLst>
            <pc:docMk/>
            <pc:sldMk cId="4106082134" sldId="289"/>
            <ac:spMk id="10" creationId="{6D6E23C6-F0AB-8418-1B93-C068A3B09607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11" creationId="{9DFD1C09-4EF7-3AF8-B36A-F3CCE32F0E86}"/>
          </ac:spMkLst>
        </pc:spChg>
        <pc:spChg chg="mod">
          <ac:chgData name="Kulinich Bohdan" userId="48e65c9f34e137d0" providerId="LiveId" clId="{1C5B925F-A27A-F345-AC0C-4542497DAC30}" dt="2023-05-20T12:13:57.558" v="115" actId="164"/>
          <ac:spMkLst>
            <pc:docMk/>
            <pc:sldMk cId="4106082134" sldId="289"/>
            <ac:spMk id="13" creationId="{1375254D-2EB2-2F02-29EA-BBBE4A4EF0DA}"/>
          </ac:spMkLst>
        </pc:spChg>
        <pc:spChg chg="mod">
          <ac:chgData name="Kulinich Bohdan" userId="48e65c9f34e137d0" providerId="LiveId" clId="{1C5B925F-A27A-F345-AC0C-4542497DAC30}" dt="2023-05-20T12:13:46.402" v="112" actId="164"/>
          <ac:spMkLst>
            <pc:docMk/>
            <pc:sldMk cId="4106082134" sldId="289"/>
            <ac:spMk id="17" creationId="{07C7DFDF-B9F1-E96D-5618-103FDF92691B}"/>
          </ac:spMkLst>
        </pc:spChg>
        <pc:spChg chg="mod">
          <ac:chgData name="Kulinich Bohdan" userId="48e65c9f34e137d0" providerId="LiveId" clId="{1C5B925F-A27A-F345-AC0C-4542497DAC30}" dt="2023-05-20T12:13:57.558" v="115" actId="164"/>
          <ac:spMkLst>
            <pc:docMk/>
            <pc:sldMk cId="4106082134" sldId="289"/>
            <ac:spMk id="18" creationId="{03E5DD4B-011C-F2EE-DA2E-A91031E71BC0}"/>
          </ac:spMkLst>
        </pc:spChg>
        <pc:spChg chg="mod">
          <ac:chgData name="Kulinich Bohdan" userId="48e65c9f34e137d0" providerId="LiveId" clId="{1C5B925F-A27A-F345-AC0C-4542497DAC30}" dt="2023-05-20T12:13:46.402" v="112" actId="164"/>
          <ac:spMkLst>
            <pc:docMk/>
            <pc:sldMk cId="4106082134" sldId="289"/>
            <ac:spMk id="19" creationId="{C3AC30F7-B6F1-16A0-B553-EC269ECA9FBB}"/>
          </ac:spMkLst>
        </pc:spChg>
        <pc:spChg chg="mod">
          <ac:chgData name="Kulinich Bohdan" userId="48e65c9f34e137d0" providerId="LiveId" clId="{1C5B925F-A27A-F345-AC0C-4542497DAC30}" dt="2023-05-20T12:13:57.558" v="115" actId="164"/>
          <ac:spMkLst>
            <pc:docMk/>
            <pc:sldMk cId="4106082134" sldId="289"/>
            <ac:spMk id="20" creationId="{32D3BB3E-0083-28FC-8247-974FE103FF14}"/>
          </ac:spMkLst>
        </pc:spChg>
        <pc:spChg chg="del">
          <ac:chgData name="Kulinich Bohdan" userId="48e65c9f34e137d0" providerId="LiveId" clId="{1C5B925F-A27A-F345-AC0C-4542497DAC30}" dt="2023-05-20T12:11:17.295" v="79" actId="478"/>
          <ac:spMkLst>
            <pc:docMk/>
            <pc:sldMk cId="4106082134" sldId="289"/>
            <ac:spMk id="28" creationId="{55A8A819-3FBE-A67D-55B2-46F67A98F9C6}"/>
          </ac:spMkLst>
        </pc:spChg>
        <pc:spChg chg="del">
          <ac:chgData name="Kulinich Bohdan" userId="48e65c9f34e137d0" providerId="LiveId" clId="{1C5B925F-A27A-F345-AC0C-4542497DAC30}" dt="2023-05-20T12:10:46.532" v="73" actId="478"/>
          <ac:spMkLst>
            <pc:docMk/>
            <pc:sldMk cId="4106082134" sldId="289"/>
            <ac:spMk id="30" creationId="{C743ADD1-5AC5-2F4D-5F7E-FA429C1887BC}"/>
          </ac:spMkLst>
        </pc:spChg>
        <pc:spChg chg="del">
          <ac:chgData name="Kulinich Bohdan" userId="48e65c9f34e137d0" providerId="LiveId" clId="{1C5B925F-A27A-F345-AC0C-4542497DAC30}" dt="2023-05-20T12:10:46.532" v="73" actId="478"/>
          <ac:spMkLst>
            <pc:docMk/>
            <pc:sldMk cId="4106082134" sldId="289"/>
            <ac:spMk id="31" creationId="{07D71946-7AB6-BC81-2B44-7CE85AD77D2E}"/>
          </ac:spMkLst>
        </pc:spChg>
        <pc:spChg chg="del">
          <ac:chgData name="Kulinich Bohdan" userId="48e65c9f34e137d0" providerId="LiveId" clId="{1C5B925F-A27A-F345-AC0C-4542497DAC30}" dt="2023-05-20T12:10:46.532" v="73" actId="478"/>
          <ac:spMkLst>
            <pc:docMk/>
            <pc:sldMk cId="4106082134" sldId="289"/>
            <ac:spMk id="32" creationId="{8562C619-64BF-5DDA-D0EA-5F0758A66317}"/>
          </ac:spMkLst>
        </pc:spChg>
        <pc:spChg chg="del">
          <ac:chgData name="Kulinich Bohdan" userId="48e65c9f34e137d0" providerId="LiveId" clId="{1C5B925F-A27A-F345-AC0C-4542497DAC30}" dt="2023-05-20T12:10:46.532" v="73" actId="478"/>
          <ac:spMkLst>
            <pc:docMk/>
            <pc:sldMk cId="4106082134" sldId="289"/>
            <ac:spMk id="33" creationId="{6EBC495B-3230-AE62-0D29-AEE8CF303220}"/>
          </ac:spMkLst>
        </pc:spChg>
        <pc:spChg chg="del">
          <ac:chgData name="Kulinich Bohdan" userId="48e65c9f34e137d0" providerId="LiveId" clId="{1C5B925F-A27A-F345-AC0C-4542497DAC30}" dt="2023-05-20T12:10:46.532" v="73" actId="478"/>
          <ac:spMkLst>
            <pc:docMk/>
            <pc:sldMk cId="4106082134" sldId="289"/>
            <ac:spMk id="34" creationId="{2B381987-B9C6-363A-7F11-111BA7763D4B}"/>
          </ac:spMkLst>
        </pc:spChg>
        <pc:spChg chg="del">
          <ac:chgData name="Kulinich Bohdan" userId="48e65c9f34e137d0" providerId="LiveId" clId="{1C5B925F-A27A-F345-AC0C-4542497DAC30}" dt="2023-05-20T12:10:46.532" v="73" actId="478"/>
          <ac:spMkLst>
            <pc:docMk/>
            <pc:sldMk cId="4106082134" sldId="289"/>
            <ac:spMk id="35" creationId="{A7696149-FC19-D467-EDF7-8AD0840D386C}"/>
          </ac:spMkLst>
        </pc:spChg>
        <pc:spChg chg="del">
          <ac:chgData name="Kulinich Bohdan" userId="48e65c9f34e137d0" providerId="LiveId" clId="{1C5B925F-A27A-F345-AC0C-4542497DAC30}" dt="2023-05-20T12:10:46.532" v="73" actId="478"/>
          <ac:spMkLst>
            <pc:docMk/>
            <pc:sldMk cId="4106082134" sldId="289"/>
            <ac:spMk id="36" creationId="{E2F779C1-48C5-5693-7534-582F0D28E7FE}"/>
          </ac:spMkLst>
        </pc:spChg>
        <pc:spChg chg="del">
          <ac:chgData name="Kulinich Bohdan" userId="48e65c9f34e137d0" providerId="LiveId" clId="{1C5B925F-A27A-F345-AC0C-4542497DAC30}" dt="2023-05-20T12:10:46.532" v="73" actId="478"/>
          <ac:spMkLst>
            <pc:docMk/>
            <pc:sldMk cId="4106082134" sldId="289"/>
            <ac:spMk id="37" creationId="{54B8B43F-C51B-7541-0338-CC721FFFEDEB}"/>
          </ac:spMkLst>
        </pc:spChg>
        <pc:spChg chg="del">
          <ac:chgData name="Kulinich Bohdan" userId="48e65c9f34e137d0" providerId="LiveId" clId="{1C5B925F-A27A-F345-AC0C-4542497DAC30}" dt="2023-05-20T12:10:46.532" v="73" actId="478"/>
          <ac:spMkLst>
            <pc:docMk/>
            <pc:sldMk cId="4106082134" sldId="289"/>
            <ac:spMk id="38" creationId="{59B1DB75-853A-D297-933A-DC9391F92D47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39" creationId="{F6BC6A20-E7A4-C122-80D9-F74154628A0E}"/>
          </ac:spMkLst>
        </pc:spChg>
        <pc:spChg chg="mod">
          <ac:chgData name="Kulinich Bohdan" userId="48e65c9f34e137d0" providerId="LiveId" clId="{1C5B925F-A27A-F345-AC0C-4542497DAC30}" dt="2023-05-20T12:13:57.558" v="115" actId="164"/>
          <ac:spMkLst>
            <pc:docMk/>
            <pc:sldMk cId="4106082134" sldId="289"/>
            <ac:spMk id="40" creationId="{FFBD4FB8-EF37-701A-3469-00C836F10A21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41" creationId="{4E346CB1-70FA-7EED-7B6C-56787C011261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42" creationId="{8AEE77DF-B55B-6430-FF78-0E3A038C24CB}"/>
          </ac:spMkLst>
        </pc:spChg>
        <pc:spChg chg="mod">
          <ac:chgData name="Kulinich Bohdan" userId="48e65c9f34e137d0" providerId="LiveId" clId="{1C5B925F-A27A-F345-AC0C-4542497DAC30}" dt="2023-05-20T12:13:57.558" v="115" actId="164"/>
          <ac:spMkLst>
            <pc:docMk/>
            <pc:sldMk cId="4106082134" sldId="289"/>
            <ac:spMk id="44" creationId="{DE511AF3-D8E8-C1E6-D006-B1AF722C9642}"/>
          </ac:spMkLst>
        </pc:spChg>
        <pc:spChg chg="mod">
          <ac:chgData name="Kulinich Bohdan" userId="48e65c9f34e137d0" providerId="LiveId" clId="{1C5B925F-A27A-F345-AC0C-4542497DAC30}" dt="2023-05-20T12:13:57.558" v="115" actId="164"/>
          <ac:spMkLst>
            <pc:docMk/>
            <pc:sldMk cId="4106082134" sldId="289"/>
            <ac:spMk id="45" creationId="{762A0DE7-8DCA-E9DF-310D-8EBFC7B018AD}"/>
          </ac:spMkLst>
        </pc:spChg>
        <pc:spChg chg="mod">
          <ac:chgData name="Kulinich Bohdan" userId="48e65c9f34e137d0" providerId="LiveId" clId="{1C5B925F-A27A-F345-AC0C-4542497DAC30}" dt="2023-05-20T12:13:57.558" v="115" actId="164"/>
          <ac:spMkLst>
            <pc:docMk/>
            <pc:sldMk cId="4106082134" sldId="289"/>
            <ac:spMk id="46" creationId="{348618E2-B717-7B89-ABC8-F435A5C12718}"/>
          </ac:spMkLst>
        </pc:spChg>
        <pc:spChg chg="mod">
          <ac:chgData name="Kulinich Bohdan" userId="48e65c9f34e137d0" providerId="LiveId" clId="{1C5B925F-A27A-F345-AC0C-4542497DAC30}" dt="2023-05-20T12:13:57.558" v="115" actId="164"/>
          <ac:spMkLst>
            <pc:docMk/>
            <pc:sldMk cId="4106082134" sldId="289"/>
            <ac:spMk id="47" creationId="{BAAEE356-FF66-AB01-CC86-61E134D2AEB9}"/>
          </ac:spMkLst>
        </pc:spChg>
        <pc:spChg chg="mod">
          <ac:chgData name="Kulinich Bohdan" userId="48e65c9f34e137d0" providerId="LiveId" clId="{1C5B925F-A27A-F345-AC0C-4542497DAC30}" dt="2023-05-20T12:13:57.558" v="115" actId="164"/>
          <ac:spMkLst>
            <pc:docMk/>
            <pc:sldMk cId="4106082134" sldId="289"/>
            <ac:spMk id="48" creationId="{1EA6ACAF-533D-C796-B23D-0F2635439E53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52" creationId="{99FAA103-E6A6-DC70-1F82-E2922EBE5548}"/>
          </ac:spMkLst>
        </pc:spChg>
        <pc:spChg chg="del">
          <ac:chgData name="Kulinich Bohdan" userId="48e65c9f34e137d0" providerId="LiveId" clId="{1C5B925F-A27A-F345-AC0C-4542497DAC30}" dt="2023-05-20T12:10:41.228" v="70" actId="478"/>
          <ac:spMkLst>
            <pc:docMk/>
            <pc:sldMk cId="4106082134" sldId="289"/>
            <ac:spMk id="55" creationId="{1399BACA-94F8-1B50-DEBF-8DA30AD46721}"/>
          </ac:spMkLst>
        </pc:spChg>
        <pc:spChg chg="mod">
          <ac:chgData name="Kulinich Bohdan" userId="48e65c9f34e137d0" providerId="LiveId" clId="{1C5B925F-A27A-F345-AC0C-4542497DAC30}" dt="2023-05-20T12:12:01.267" v="93" actId="123"/>
          <ac:spMkLst>
            <pc:docMk/>
            <pc:sldMk cId="4106082134" sldId="289"/>
            <ac:spMk id="60" creationId="{D54F2937-39C9-9B78-3690-438E9FBB20C0}"/>
          </ac:spMkLst>
        </pc:spChg>
        <pc:spChg chg="mod">
          <ac:chgData name="Kulinich Bohdan" userId="48e65c9f34e137d0" providerId="LiveId" clId="{1C5B925F-A27A-F345-AC0C-4542497DAC30}" dt="2023-05-20T12:12:01.267" v="93" actId="123"/>
          <ac:spMkLst>
            <pc:docMk/>
            <pc:sldMk cId="4106082134" sldId="289"/>
            <ac:spMk id="68" creationId="{F9848688-7AB6-4A1C-A8B6-0C2542869EDB}"/>
          </ac:spMkLst>
        </pc:spChg>
        <pc:spChg chg="del mod">
          <ac:chgData name="Kulinich Bohdan" userId="48e65c9f34e137d0" providerId="LiveId" clId="{1C5B925F-A27A-F345-AC0C-4542497DAC30}" dt="2023-05-20T12:11:08.962" v="77" actId="478"/>
          <ac:spMkLst>
            <pc:docMk/>
            <pc:sldMk cId="4106082134" sldId="289"/>
            <ac:spMk id="69" creationId="{971C9DF0-56FE-84A2-5DDA-E68FD4C0DA9B}"/>
          </ac:spMkLst>
        </pc:spChg>
        <pc:spChg chg="mod topLvl">
          <ac:chgData name="Kulinich Bohdan" userId="48e65c9f34e137d0" providerId="LiveId" clId="{1C5B925F-A27A-F345-AC0C-4542497DAC30}" dt="2023-05-20T12:13:57.558" v="115" actId="164"/>
          <ac:spMkLst>
            <pc:docMk/>
            <pc:sldMk cId="4106082134" sldId="289"/>
            <ac:spMk id="71" creationId="{4C44632F-70B1-206B-EC9E-519FF2CD1F9A}"/>
          </ac:spMkLst>
        </pc:spChg>
        <pc:spChg chg="del mod topLvl">
          <ac:chgData name="Kulinich Bohdan" userId="48e65c9f34e137d0" providerId="LiveId" clId="{1C5B925F-A27A-F345-AC0C-4542497DAC30}" dt="2023-05-20T12:12:12.419" v="97" actId="478"/>
          <ac:spMkLst>
            <pc:docMk/>
            <pc:sldMk cId="4106082134" sldId="289"/>
            <ac:spMk id="72" creationId="{C8883CFB-2426-A94D-6B69-B8BBDB8F6FE7}"/>
          </ac:spMkLst>
        </pc:spChg>
        <pc:spChg chg="del mod">
          <ac:chgData name="Kulinich Bohdan" userId="48e65c9f34e137d0" providerId="LiveId" clId="{1C5B925F-A27A-F345-AC0C-4542497DAC30}" dt="2023-05-20T12:12:04.111" v="94" actId="478"/>
          <ac:spMkLst>
            <pc:docMk/>
            <pc:sldMk cId="4106082134" sldId="289"/>
            <ac:spMk id="73" creationId="{4D80C162-8960-B81F-1DCB-3488917D19F6}"/>
          </ac:spMkLst>
        </pc:spChg>
        <pc:spChg chg="add del">
          <ac:chgData name="Kulinich Bohdan" userId="48e65c9f34e137d0" providerId="LiveId" clId="{1C5B925F-A27A-F345-AC0C-4542497DAC30}" dt="2023-05-20T12:11:40.903" v="86" actId="22"/>
          <ac:spMkLst>
            <pc:docMk/>
            <pc:sldMk cId="4106082134" sldId="289"/>
            <ac:spMk id="75" creationId="{3923272C-224E-31F9-CF5C-FA45C047B49B}"/>
          </ac:spMkLst>
        </pc:spChg>
        <pc:spChg chg="add del">
          <ac:chgData name="Kulinich Bohdan" userId="48e65c9f34e137d0" providerId="LiveId" clId="{1C5B925F-A27A-F345-AC0C-4542497DAC30}" dt="2023-05-20T12:11:43.100" v="88" actId="22"/>
          <ac:spMkLst>
            <pc:docMk/>
            <pc:sldMk cId="4106082134" sldId="289"/>
            <ac:spMk id="79" creationId="{E59CD1B0-3073-8151-AA94-AC07E9FE03DB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93" creationId="{4A9E80B7-B45D-CD3F-B257-B248CB02A120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94" creationId="{1D5C67F9-1E6F-1BE3-072F-BEF735CCF6DF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95" creationId="{8F52033C-A6E8-19DE-9604-C510F47ABB03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96" creationId="{4F93519C-E72D-ECA9-DD4F-18D9D174B841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97" creationId="{AECE0688-62C1-0D90-B97C-D44FED7C8BFB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98" creationId="{C89B9840-69F5-65C3-77CD-69F1A89A9C46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99" creationId="{7661DB61-6E7C-5335-1197-664554E41F78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100" creationId="{FD7D0198-B48E-DCBE-D450-8C12021A02D9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101" creationId="{6A864162-7167-A46E-99E3-288A6AE0DA8A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102" creationId="{9EF8C4AF-8F18-F667-5249-857C42392051}"/>
          </ac:spMkLst>
        </pc:spChg>
        <pc:spChg chg="mod">
          <ac:chgData name="Kulinich Bohdan" userId="48e65c9f34e137d0" providerId="LiveId" clId="{1C5B925F-A27A-F345-AC0C-4542497DAC30}" dt="2023-05-20T12:13:46.402" v="112" actId="164"/>
          <ac:spMkLst>
            <pc:docMk/>
            <pc:sldMk cId="4106082134" sldId="289"/>
            <ac:spMk id="158" creationId="{13602FCA-F021-25A9-4B9A-1B60E1C1163B}"/>
          </ac:spMkLst>
        </pc:spChg>
        <pc:spChg chg="mod">
          <ac:chgData name="Kulinich Bohdan" userId="48e65c9f34e137d0" providerId="LiveId" clId="{1C5B925F-A27A-F345-AC0C-4542497DAC30}" dt="2023-05-20T12:13:46.402" v="112" actId="164"/>
          <ac:spMkLst>
            <pc:docMk/>
            <pc:sldMk cId="4106082134" sldId="289"/>
            <ac:spMk id="160" creationId="{69EA8CCA-DF1A-8BCF-B8B6-6B9C962C57CE}"/>
          </ac:spMkLst>
        </pc:spChg>
        <pc:spChg chg="mod">
          <ac:chgData name="Kulinich Bohdan" userId="48e65c9f34e137d0" providerId="LiveId" clId="{1C5B925F-A27A-F345-AC0C-4542497DAC30}" dt="2023-05-20T12:13:46.402" v="112" actId="164"/>
          <ac:spMkLst>
            <pc:docMk/>
            <pc:sldMk cId="4106082134" sldId="289"/>
            <ac:spMk id="162" creationId="{AA22E8C7-3D0F-C0E6-CEE6-4664DE0AA133}"/>
          </ac:spMkLst>
        </pc:spChg>
        <pc:grpChg chg="mod">
          <ac:chgData name="Kulinich Bohdan" userId="48e65c9f34e137d0" providerId="LiveId" clId="{1C5B925F-A27A-F345-AC0C-4542497DAC30}" dt="2023-05-20T12:13:46.402" v="112" actId="164"/>
          <ac:grpSpMkLst>
            <pc:docMk/>
            <pc:sldMk cId="4106082134" sldId="289"/>
            <ac:grpSpMk id="3" creationId="{B966EA17-7AD6-F294-A8F8-CB56A115C737}"/>
          </ac:grpSpMkLst>
        </pc:grpChg>
        <pc:grpChg chg="mod">
          <ac:chgData name="Kulinich Bohdan" userId="48e65c9f34e137d0" providerId="LiveId" clId="{1C5B925F-A27A-F345-AC0C-4542497DAC30}" dt="2023-05-20T12:13:46.402" v="112" actId="164"/>
          <ac:grpSpMkLst>
            <pc:docMk/>
            <pc:sldMk cId="4106082134" sldId="289"/>
            <ac:grpSpMk id="9" creationId="{2255AA02-35F4-FB7D-ED07-0B5A6818261E}"/>
          </ac:grpSpMkLst>
        </pc:grpChg>
        <pc:grpChg chg="del">
          <ac:chgData name="Kulinich Bohdan" userId="48e65c9f34e137d0" providerId="LiveId" clId="{1C5B925F-A27A-F345-AC0C-4542497DAC30}" dt="2023-05-20T12:10:42.285" v="71" actId="478"/>
          <ac:grpSpMkLst>
            <pc:docMk/>
            <pc:sldMk cId="4106082134" sldId="289"/>
            <ac:grpSpMk id="51" creationId="{8CF06B7F-420C-77FA-5B17-AF49C067A3E9}"/>
          </ac:grpSpMkLst>
        </pc:grpChg>
        <pc:grpChg chg="del">
          <ac:chgData name="Kulinich Bohdan" userId="48e65c9f34e137d0" providerId="LiveId" clId="{1C5B925F-A27A-F345-AC0C-4542497DAC30}" dt="2023-05-20T12:11:20.606" v="80" actId="478"/>
          <ac:grpSpMkLst>
            <pc:docMk/>
            <pc:sldMk cId="4106082134" sldId="289"/>
            <ac:grpSpMk id="53" creationId="{F0119730-218D-096B-C9F6-F0040F453BBB}"/>
          </ac:grpSpMkLst>
        </pc:grpChg>
        <pc:grpChg chg="mod modVis">
          <ac:chgData name="Kulinich Bohdan" userId="48e65c9f34e137d0" providerId="LiveId" clId="{1C5B925F-A27A-F345-AC0C-4542497DAC30}" dt="2023-05-20T12:13:46.402" v="112" actId="164"/>
          <ac:grpSpMkLst>
            <pc:docMk/>
            <pc:sldMk cId="4106082134" sldId="289"/>
            <ac:grpSpMk id="59" creationId="{EEB64B8B-87FB-452E-D9D8-12325CEFB91F}"/>
          </ac:grpSpMkLst>
        </pc:grpChg>
        <pc:grpChg chg="del mod">
          <ac:chgData name="Kulinich Bohdan" userId="48e65c9f34e137d0" providerId="LiveId" clId="{1C5B925F-A27A-F345-AC0C-4542497DAC30}" dt="2023-05-20T12:12:12.419" v="97" actId="478"/>
          <ac:grpSpMkLst>
            <pc:docMk/>
            <pc:sldMk cId="4106082134" sldId="289"/>
            <ac:grpSpMk id="70" creationId="{6A4E48DE-9B72-1DA9-7B2E-8CB880EDDD6C}"/>
          </ac:grpSpMkLst>
        </pc:grpChg>
        <pc:grpChg chg="add mod">
          <ac:chgData name="Kulinich Bohdan" userId="48e65c9f34e137d0" providerId="LiveId" clId="{1C5B925F-A27A-F345-AC0C-4542497DAC30}" dt="2023-05-20T12:13:46.402" v="112" actId="164"/>
          <ac:grpSpMkLst>
            <pc:docMk/>
            <pc:sldMk cId="4106082134" sldId="289"/>
            <ac:grpSpMk id="80" creationId="{5958629F-E7E6-F884-8712-ABA9D793078D}"/>
          </ac:grpSpMkLst>
        </pc:grpChg>
        <pc:grpChg chg="add mod">
          <ac:chgData name="Kulinich Bohdan" userId="48e65c9f34e137d0" providerId="LiveId" clId="{1C5B925F-A27A-F345-AC0C-4542497DAC30}" dt="2023-05-20T12:13:57.558" v="115" actId="164"/>
          <ac:grpSpMkLst>
            <pc:docMk/>
            <pc:sldMk cId="4106082134" sldId="289"/>
            <ac:grpSpMk id="81" creationId="{87D37338-726D-4D74-B837-BD6E77574F2B}"/>
          </ac:grpSpMkLst>
        </pc:grpChg>
        <pc:cxnChg chg="del">
          <ac:chgData name="Kulinich Bohdan" userId="48e65c9f34e137d0" providerId="LiveId" clId="{1C5B925F-A27A-F345-AC0C-4542497DAC30}" dt="2023-05-20T12:10:46.532" v="73" actId="478"/>
          <ac:cxnSpMkLst>
            <pc:docMk/>
            <pc:sldMk cId="4106082134" sldId="289"/>
            <ac:cxnSpMk id="22" creationId="{2A586678-651F-6397-88AE-94342485025B}"/>
          </ac:cxnSpMkLst>
        </pc:cxnChg>
        <pc:cxnChg chg="del">
          <ac:chgData name="Kulinich Bohdan" userId="48e65c9f34e137d0" providerId="LiveId" clId="{1C5B925F-A27A-F345-AC0C-4542497DAC30}" dt="2023-05-20T12:10:46.532" v="73" actId="478"/>
          <ac:cxnSpMkLst>
            <pc:docMk/>
            <pc:sldMk cId="4106082134" sldId="289"/>
            <ac:cxnSpMk id="25" creationId="{E8508631-E57C-D664-37FC-4FB07A41F360}"/>
          </ac:cxnSpMkLst>
        </pc:cxnChg>
        <pc:cxnChg chg="del">
          <ac:chgData name="Kulinich Bohdan" userId="48e65c9f34e137d0" providerId="LiveId" clId="{1C5B925F-A27A-F345-AC0C-4542497DAC30}" dt="2023-05-20T12:10:46.532" v="73" actId="478"/>
          <ac:cxnSpMkLst>
            <pc:docMk/>
            <pc:sldMk cId="4106082134" sldId="289"/>
            <ac:cxnSpMk id="26" creationId="{4E689162-3311-4FE0-2520-C933CE786C30}"/>
          </ac:cxnSpMkLst>
        </pc:cxnChg>
        <pc:cxnChg chg="del">
          <ac:chgData name="Kulinich Bohdan" userId="48e65c9f34e137d0" providerId="LiveId" clId="{1C5B925F-A27A-F345-AC0C-4542497DAC30}" dt="2023-05-20T12:10:46.532" v="73" actId="478"/>
          <ac:cxnSpMkLst>
            <pc:docMk/>
            <pc:sldMk cId="4106082134" sldId="289"/>
            <ac:cxnSpMk id="29" creationId="{1CA96246-43A9-C694-BF5D-C95EB75FA537}"/>
          </ac:cxnSpMkLst>
        </pc:cxnChg>
        <pc:cxnChg chg="del">
          <ac:chgData name="Kulinich Bohdan" userId="48e65c9f34e137d0" providerId="LiveId" clId="{1C5B925F-A27A-F345-AC0C-4542497DAC30}" dt="2023-05-20T12:11:32.016" v="82" actId="478"/>
          <ac:cxnSpMkLst>
            <pc:docMk/>
            <pc:sldMk cId="4106082134" sldId="289"/>
            <ac:cxnSpMk id="43" creationId="{60C7533D-65C9-F9E6-07F4-EC16C9132FD1}"/>
          </ac:cxnSpMkLst>
        </pc:cxnChg>
        <pc:cxnChg chg="del">
          <ac:chgData name="Kulinich Bohdan" userId="48e65c9f34e137d0" providerId="LiveId" clId="{1C5B925F-A27A-F345-AC0C-4542497DAC30}" dt="2023-05-20T12:11:32.016" v="82" actId="478"/>
          <ac:cxnSpMkLst>
            <pc:docMk/>
            <pc:sldMk cId="4106082134" sldId="289"/>
            <ac:cxnSpMk id="54" creationId="{8DA6EF8D-9F09-DC62-8FA8-F44196FDD71D}"/>
          </ac:cxnSpMkLst>
        </pc:cxnChg>
        <pc:cxnChg chg="mod">
          <ac:chgData name="Kulinich Bohdan" userId="48e65c9f34e137d0" providerId="LiveId" clId="{1C5B925F-A27A-F345-AC0C-4542497DAC30}" dt="2023-05-20T12:13:46.402" v="112" actId="164"/>
          <ac:cxnSpMkLst>
            <pc:docMk/>
            <pc:sldMk cId="4106082134" sldId="289"/>
            <ac:cxnSpMk id="57" creationId="{55A59CE9-BDF5-ED78-88D7-91FCAE619AF9}"/>
          </ac:cxnSpMkLst>
        </pc:cxnChg>
        <pc:cxnChg chg="del">
          <ac:chgData name="Kulinich Bohdan" userId="48e65c9f34e137d0" providerId="LiveId" clId="{1C5B925F-A27A-F345-AC0C-4542497DAC30}" dt="2023-05-20T12:11:32.016" v="82" actId="478"/>
          <ac:cxnSpMkLst>
            <pc:docMk/>
            <pc:sldMk cId="4106082134" sldId="289"/>
            <ac:cxnSpMk id="82" creationId="{A559878A-25D7-66ED-D76A-1B4D737DBB7D}"/>
          </ac:cxnSpMkLst>
        </pc:cxnChg>
        <pc:cxnChg chg="del">
          <ac:chgData name="Kulinich Bohdan" userId="48e65c9f34e137d0" providerId="LiveId" clId="{1C5B925F-A27A-F345-AC0C-4542497DAC30}" dt="2023-05-20T12:11:32.016" v="82" actId="478"/>
          <ac:cxnSpMkLst>
            <pc:docMk/>
            <pc:sldMk cId="4106082134" sldId="289"/>
            <ac:cxnSpMk id="89" creationId="{B59FE866-99BD-0BE9-93FB-9C730252B0C8}"/>
          </ac:cxnSpMkLst>
        </pc:cxnChg>
      </pc:sldChg>
      <pc:sldChg chg="modSp add del mod setBg">
        <pc:chgData name="Kulinich Bohdan" userId="48e65c9f34e137d0" providerId="LiveId" clId="{1C5B925F-A27A-F345-AC0C-4542497DAC30}" dt="2023-05-20T12:24:17.108" v="142" actId="2696"/>
        <pc:sldMkLst>
          <pc:docMk/>
          <pc:sldMk cId="1901337398" sldId="290"/>
        </pc:sldMkLst>
        <pc:spChg chg="mod">
          <ac:chgData name="Kulinich Bohdan" userId="48e65c9f34e137d0" providerId="LiveId" clId="{1C5B925F-A27A-F345-AC0C-4542497DAC30}" dt="2023-05-20T12:21:57.857" v="135" actId="207"/>
          <ac:spMkLst>
            <pc:docMk/>
            <pc:sldMk cId="1901337398" sldId="290"/>
            <ac:spMk id="49" creationId="{C42811E5-DDE7-2E7E-33A1-6FB7A2BB67C0}"/>
          </ac:spMkLst>
        </pc:spChg>
        <pc:spChg chg="mod">
          <ac:chgData name="Kulinich Bohdan" userId="48e65c9f34e137d0" providerId="LiveId" clId="{1C5B925F-A27A-F345-AC0C-4542497DAC30}" dt="2023-05-20T12:22:09.716" v="137" actId="207"/>
          <ac:spMkLst>
            <pc:docMk/>
            <pc:sldMk cId="1901337398" sldId="290"/>
            <ac:spMk id="75" creationId="{FE19C66A-C037-7590-D335-3E8CE73486B7}"/>
          </ac:spMkLst>
        </pc:spChg>
      </pc:sldChg>
      <pc:sldChg chg="add del setBg">
        <pc:chgData name="Kulinich Bohdan" userId="48e65c9f34e137d0" providerId="LiveId" clId="{1C5B925F-A27A-F345-AC0C-4542497DAC30}" dt="2023-05-20T12:24:17.129" v="143" actId="2696"/>
        <pc:sldMkLst>
          <pc:docMk/>
          <pc:sldMk cId="2771208687" sldId="291"/>
        </pc:sldMkLst>
      </pc:sldChg>
    </pc:docChg>
  </pc:docChgLst>
  <pc:docChgLst>
    <pc:chgData name="Kulinich Bohdan" userId="48e65c9f34e137d0" providerId="LiveId" clId="{3CA29873-962D-2E48-95FE-8AF3C32B665F}"/>
    <pc:docChg chg="undo custSel addSld delSld modSld">
      <pc:chgData name="Kulinich Bohdan" userId="48e65c9f34e137d0" providerId="LiveId" clId="{3CA29873-962D-2E48-95FE-8AF3C32B665F}" dt="2023-09-12T17:50:18.929" v="5188" actId="20577"/>
      <pc:docMkLst>
        <pc:docMk/>
      </pc:docMkLst>
      <pc:sldChg chg="modSp mod">
        <pc:chgData name="Kulinich Bohdan" userId="48e65c9f34e137d0" providerId="LiveId" clId="{3CA29873-962D-2E48-95FE-8AF3C32B665F}" dt="2023-09-08T14:15:54.883" v="1884" actId="20577"/>
        <pc:sldMkLst>
          <pc:docMk/>
          <pc:sldMk cId="1429824012" sldId="274"/>
        </pc:sldMkLst>
        <pc:spChg chg="mod modVis">
          <ac:chgData name="Kulinich Bohdan" userId="48e65c9f34e137d0" providerId="LiveId" clId="{3CA29873-962D-2E48-95FE-8AF3C32B665F}" dt="2023-09-08T13:59:05.252" v="1720" actId="14429"/>
          <ac:spMkLst>
            <pc:docMk/>
            <pc:sldMk cId="1429824012" sldId="274"/>
            <ac:spMk id="6" creationId="{FD0D8298-23E7-70F1-0304-830F58997F3C}"/>
          </ac:spMkLst>
        </pc:spChg>
        <pc:spChg chg="mod">
          <ac:chgData name="Kulinich Bohdan" userId="48e65c9f34e137d0" providerId="LiveId" clId="{3CA29873-962D-2E48-95FE-8AF3C32B665F}" dt="2023-09-08T14:01:39.102" v="1874" actId="20577"/>
          <ac:spMkLst>
            <pc:docMk/>
            <pc:sldMk cId="1429824012" sldId="274"/>
            <ac:spMk id="11" creationId="{1AB27005-A200-A9B5-8D38-C999F5F8744D}"/>
          </ac:spMkLst>
        </pc:spChg>
        <pc:spChg chg="mod">
          <ac:chgData name="Kulinich Bohdan" userId="48e65c9f34e137d0" providerId="LiveId" clId="{3CA29873-962D-2E48-95FE-8AF3C32B665F}" dt="2023-09-08T14:15:54.883" v="1884" actId="20577"/>
          <ac:spMkLst>
            <pc:docMk/>
            <pc:sldMk cId="1429824012" sldId="274"/>
            <ac:spMk id="12" creationId="{1D0DF7A3-C89C-3009-F215-C12CA62E7791}"/>
          </ac:spMkLst>
        </pc:spChg>
        <pc:picChg chg="mod">
          <ac:chgData name="Kulinich Bohdan" userId="48e65c9f34e137d0" providerId="LiveId" clId="{3CA29873-962D-2E48-95FE-8AF3C32B665F}" dt="2023-09-08T13:59:03.442" v="1719" actId="553"/>
          <ac:picMkLst>
            <pc:docMk/>
            <pc:sldMk cId="1429824012" sldId="274"/>
            <ac:picMk id="3" creationId="{F85E753C-6DC2-41E6-9DCA-BFAB36F022CA}"/>
          </ac:picMkLst>
        </pc:picChg>
        <pc:picChg chg="mod">
          <ac:chgData name="Kulinich Bohdan" userId="48e65c9f34e137d0" providerId="LiveId" clId="{3CA29873-962D-2E48-95FE-8AF3C32B665F}" dt="2023-09-08T13:59:11.548" v="1721" actId="1076"/>
          <ac:picMkLst>
            <pc:docMk/>
            <pc:sldMk cId="1429824012" sldId="274"/>
            <ac:picMk id="8" creationId="{42C9B46A-4CDB-9E7A-1D1F-0081C7739207}"/>
          </ac:picMkLst>
        </pc:picChg>
        <pc:picChg chg="mod">
          <ac:chgData name="Kulinich Bohdan" userId="48e65c9f34e137d0" providerId="LiveId" clId="{3CA29873-962D-2E48-95FE-8AF3C32B665F}" dt="2023-09-08T13:59:11.548" v="1721" actId="1076"/>
          <ac:picMkLst>
            <pc:docMk/>
            <pc:sldMk cId="1429824012" sldId="274"/>
            <ac:picMk id="10" creationId="{3E346A3B-83A2-741D-456F-20E08EA7789C}"/>
          </ac:picMkLst>
        </pc:picChg>
      </pc:sldChg>
      <pc:sldChg chg="addSp delSp modSp mod setBg delAnim modAnim">
        <pc:chgData name="Kulinich Bohdan" userId="48e65c9f34e137d0" providerId="LiveId" clId="{3CA29873-962D-2E48-95FE-8AF3C32B665F}" dt="2023-09-10T15:42:08.303" v="4823"/>
        <pc:sldMkLst>
          <pc:docMk/>
          <pc:sldMk cId="2154405015" sldId="276"/>
        </pc:sldMkLst>
        <pc:spChg chg="add mod">
          <ac:chgData name="Kulinich Bohdan" userId="48e65c9f34e137d0" providerId="LiveId" clId="{3CA29873-962D-2E48-95FE-8AF3C32B665F}" dt="2023-09-10T14:33:29.088" v="3690" actId="1076"/>
          <ac:spMkLst>
            <pc:docMk/>
            <pc:sldMk cId="2154405015" sldId="276"/>
            <ac:spMk id="15" creationId="{AAA3F035-8730-A13C-E7A6-94D9AAFD7AA0}"/>
          </ac:spMkLst>
        </pc:spChg>
        <pc:spChg chg="add mod">
          <ac:chgData name="Kulinich Bohdan" userId="48e65c9f34e137d0" providerId="LiveId" clId="{3CA29873-962D-2E48-95FE-8AF3C32B665F}" dt="2023-09-10T14:33:29.088" v="3690" actId="1076"/>
          <ac:spMkLst>
            <pc:docMk/>
            <pc:sldMk cId="2154405015" sldId="276"/>
            <ac:spMk id="16" creationId="{283CC0CF-73EF-C439-0F8B-05CA07F86694}"/>
          </ac:spMkLst>
        </pc:spChg>
        <pc:spChg chg="add mod">
          <ac:chgData name="Kulinich Bohdan" userId="48e65c9f34e137d0" providerId="LiveId" clId="{3CA29873-962D-2E48-95FE-8AF3C32B665F}" dt="2023-09-10T14:33:29.088" v="3690" actId="1076"/>
          <ac:spMkLst>
            <pc:docMk/>
            <pc:sldMk cId="2154405015" sldId="276"/>
            <ac:spMk id="17" creationId="{F6060045-EB83-C764-3C41-0406E4EC71FB}"/>
          </ac:spMkLst>
        </pc:spChg>
        <pc:spChg chg="add mod">
          <ac:chgData name="Kulinich Bohdan" userId="48e65c9f34e137d0" providerId="LiveId" clId="{3CA29873-962D-2E48-95FE-8AF3C32B665F}" dt="2023-09-10T14:33:29.088" v="3690" actId="1076"/>
          <ac:spMkLst>
            <pc:docMk/>
            <pc:sldMk cId="2154405015" sldId="276"/>
            <ac:spMk id="18" creationId="{1728913E-A70B-6D8E-AC7E-8BF530053222}"/>
          </ac:spMkLst>
        </pc:spChg>
        <pc:spChg chg="add mod">
          <ac:chgData name="Kulinich Bohdan" userId="48e65c9f34e137d0" providerId="LiveId" clId="{3CA29873-962D-2E48-95FE-8AF3C32B665F}" dt="2023-09-10T14:33:29.088" v="3690" actId="1076"/>
          <ac:spMkLst>
            <pc:docMk/>
            <pc:sldMk cId="2154405015" sldId="276"/>
            <ac:spMk id="19" creationId="{9DB9774E-A51B-4F6F-FC97-1CEF35EB7DD2}"/>
          </ac:spMkLst>
        </pc:spChg>
        <pc:spChg chg="add mod">
          <ac:chgData name="Kulinich Bohdan" userId="48e65c9f34e137d0" providerId="LiveId" clId="{3CA29873-962D-2E48-95FE-8AF3C32B665F}" dt="2023-09-10T14:33:29.088" v="3690" actId="1076"/>
          <ac:spMkLst>
            <pc:docMk/>
            <pc:sldMk cId="2154405015" sldId="276"/>
            <ac:spMk id="20" creationId="{C4776A39-0C60-A2D7-AC13-A261ECCA1168}"/>
          </ac:spMkLst>
        </pc:spChg>
        <pc:spChg chg="add mod">
          <ac:chgData name="Kulinich Bohdan" userId="48e65c9f34e137d0" providerId="LiveId" clId="{3CA29873-962D-2E48-95FE-8AF3C32B665F}" dt="2023-09-10T14:33:29.088" v="3690" actId="1076"/>
          <ac:spMkLst>
            <pc:docMk/>
            <pc:sldMk cId="2154405015" sldId="276"/>
            <ac:spMk id="21" creationId="{18107883-E166-8585-17D0-073A48B14079}"/>
          </ac:spMkLst>
        </pc:spChg>
        <pc:spChg chg="add mod">
          <ac:chgData name="Kulinich Bohdan" userId="48e65c9f34e137d0" providerId="LiveId" clId="{3CA29873-962D-2E48-95FE-8AF3C32B665F}" dt="2023-09-10T14:33:29.088" v="3690" actId="1076"/>
          <ac:spMkLst>
            <pc:docMk/>
            <pc:sldMk cId="2154405015" sldId="276"/>
            <ac:spMk id="22" creationId="{8812459E-7FE2-E0F4-F9EA-DF7053D6DB07}"/>
          </ac:spMkLst>
        </pc:spChg>
        <pc:spChg chg="add mod">
          <ac:chgData name="Kulinich Bohdan" userId="48e65c9f34e137d0" providerId="LiveId" clId="{3CA29873-962D-2E48-95FE-8AF3C32B665F}" dt="2023-09-10T14:33:03.998" v="3687" actId="207"/>
          <ac:spMkLst>
            <pc:docMk/>
            <pc:sldMk cId="2154405015" sldId="276"/>
            <ac:spMk id="23" creationId="{F3DDA272-C765-E720-D554-9806A42BCC5C}"/>
          </ac:spMkLst>
        </pc:spChg>
        <pc:spChg chg="add mod">
          <ac:chgData name="Kulinich Bohdan" userId="48e65c9f34e137d0" providerId="LiveId" clId="{3CA29873-962D-2E48-95FE-8AF3C32B665F}" dt="2023-09-10T14:33:17.820" v="3689" actId="207"/>
          <ac:spMkLst>
            <pc:docMk/>
            <pc:sldMk cId="2154405015" sldId="276"/>
            <ac:spMk id="24" creationId="{A17AA038-70E0-009D-CFC1-CD821896D1CC}"/>
          </ac:spMkLst>
        </pc:spChg>
        <pc:spChg chg="add mod">
          <ac:chgData name="Kulinich Bohdan" userId="48e65c9f34e137d0" providerId="LiveId" clId="{3CA29873-962D-2E48-95FE-8AF3C32B665F}" dt="2023-09-10T14:33:03.998" v="3687" actId="207"/>
          <ac:spMkLst>
            <pc:docMk/>
            <pc:sldMk cId="2154405015" sldId="276"/>
            <ac:spMk id="25" creationId="{46CDA32B-4E09-4CFC-1195-12B1A41B278F}"/>
          </ac:spMkLst>
        </pc:spChg>
        <pc:spChg chg="add mod">
          <ac:chgData name="Kulinich Bohdan" userId="48e65c9f34e137d0" providerId="LiveId" clId="{3CA29873-962D-2E48-95FE-8AF3C32B665F}" dt="2023-09-10T14:33:17.820" v="3689" actId="207"/>
          <ac:spMkLst>
            <pc:docMk/>
            <pc:sldMk cId="2154405015" sldId="276"/>
            <ac:spMk id="26" creationId="{AB13AF4B-1BF4-72F7-CF2E-6914296BF067}"/>
          </ac:spMkLst>
        </pc:spChg>
        <pc:spChg chg="add mod">
          <ac:chgData name="Kulinich Bohdan" userId="48e65c9f34e137d0" providerId="LiveId" clId="{3CA29873-962D-2E48-95FE-8AF3C32B665F}" dt="2023-09-10T14:33:03.998" v="3687" actId="207"/>
          <ac:spMkLst>
            <pc:docMk/>
            <pc:sldMk cId="2154405015" sldId="276"/>
            <ac:spMk id="27" creationId="{D11F6BC0-0B6A-8CFE-31C8-8E22710EB81B}"/>
          </ac:spMkLst>
        </pc:spChg>
        <pc:spChg chg="add mod">
          <ac:chgData name="Kulinich Bohdan" userId="48e65c9f34e137d0" providerId="LiveId" clId="{3CA29873-962D-2E48-95FE-8AF3C32B665F}" dt="2023-09-10T14:33:17.820" v="3689" actId="207"/>
          <ac:spMkLst>
            <pc:docMk/>
            <pc:sldMk cId="2154405015" sldId="276"/>
            <ac:spMk id="28" creationId="{34BDDDAC-0EF4-AFA7-291E-F3971192A4A3}"/>
          </ac:spMkLst>
        </pc:spChg>
        <pc:spChg chg="del">
          <ac:chgData name="Kulinich Bohdan" userId="48e65c9f34e137d0" providerId="LiveId" clId="{3CA29873-962D-2E48-95FE-8AF3C32B665F}" dt="2023-09-10T14:32:50.778" v="3685" actId="478"/>
          <ac:spMkLst>
            <pc:docMk/>
            <pc:sldMk cId="2154405015" sldId="276"/>
            <ac:spMk id="149" creationId="{3962EA1D-734F-5CC3-A661-40C809073796}"/>
          </ac:spMkLst>
        </pc:spChg>
        <pc:spChg chg="del">
          <ac:chgData name="Kulinich Bohdan" userId="48e65c9f34e137d0" providerId="LiveId" clId="{3CA29873-962D-2E48-95FE-8AF3C32B665F}" dt="2023-09-10T14:32:50.778" v="3685" actId="478"/>
          <ac:spMkLst>
            <pc:docMk/>
            <pc:sldMk cId="2154405015" sldId="276"/>
            <ac:spMk id="150" creationId="{E5459B5E-AAF0-22A3-CB4F-9686A2848DD2}"/>
          </ac:spMkLst>
        </pc:spChg>
        <pc:spChg chg="del">
          <ac:chgData name="Kulinich Bohdan" userId="48e65c9f34e137d0" providerId="LiveId" clId="{3CA29873-962D-2E48-95FE-8AF3C32B665F}" dt="2023-09-10T14:32:50.778" v="3685" actId="478"/>
          <ac:spMkLst>
            <pc:docMk/>
            <pc:sldMk cId="2154405015" sldId="276"/>
            <ac:spMk id="166" creationId="{3A9C095E-A901-3310-E47E-F3128177835A}"/>
          </ac:spMkLst>
        </pc:spChg>
        <pc:spChg chg="del">
          <ac:chgData name="Kulinich Bohdan" userId="48e65c9f34e137d0" providerId="LiveId" clId="{3CA29873-962D-2E48-95FE-8AF3C32B665F}" dt="2023-09-10T14:32:50.778" v="3685" actId="478"/>
          <ac:spMkLst>
            <pc:docMk/>
            <pc:sldMk cId="2154405015" sldId="276"/>
            <ac:spMk id="167" creationId="{A4FF1740-518B-D956-B204-4875C8AE875D}"/>
          </ac:spMkLst>
        </pc:spChg>
        <pc:spChg chg="del">
          <ac:chgData name="Kulinich Bohdan" userId="48e65c9f34e137d0" providerId="LiveId" clId="{3CA29873-962D-2E48-95FE-8AF3C32B665F}" dt="2023-09-10T14:32:50.778" v="3685" actId="478"/>
          <ac:spMkLst>
            <pc:docMk/>
            <pc:sldMk cId="2154405015" sldId="276"/>
            <ac:spMk id="168" creationId="{3E05AB03-03E2-5C0E-A35A-694B600A51A7}"/>
          </ac:spMkLst>
        </pc:spChg>
        <pc:spChg chg="del">
          <ac:chgData name="Kulinich Bohdan" userId="48e65c9f34e137d0" providerId="LiveId" clId="{3CA29873-962D-2E48-95FE-8AF3C32B665F}" dt="2023-09-10T14:32:50.778" v="3685" actId="478"/>
          <ac:spMkLst>
            <pc:docMk/>
            <pc:sldMk cId="2154405015" sldId="276"/>
            <ac:spMk id="169" creationId="{4E7ECA03-652F-29F2-50F1-5460565413ED}"/>
          </ac:spMkLst>
        </pc:spChg>
        <pc:spChg chg="del">
          <ac:chgData name="Kulinich Bohdan" userId="48e65c9f34e137d0" providerId="LiveId" clId="{3CA29873-962D-2E48-95FE-8AF3C32B665F}" dt="2023-09-10T14:32:50.778" v="3685" actId="478"/>
          <ac:spMkLst>
            <pc:docMk/>
            <pc:sldMk cId="2154405015" sldId="276"/>
            <ac:spMk id="170" creationId="{ECE72078-060E-EFF3-AC8D-A37947E9694F}"/>
          </ac:spMkLst>
        </pc:spChg>
        <pc:spChg chg="del">
          <ac:chgData name="Kulinich Bohdan" userId="48e65c9f34e137d0" providerId="LiveId" clId="{3CA29873-962D-2E48-95FE-8AF3C32B665F}" dt="2023-09-10T14:32:50.778" v="3685" actId="478"/>
          <ac:spMkLst>
            <pc:docMk/>
            <pc:sldMk cId="2154405015" sldId="276"/>
            <ac:spMk id="171" creationId="{A11A996A-CBCD-69A3-8CED-494B08ADB279}"/>
          </ac:spMkLst>
        </pc:spChg>
        <pc:spChg chg="del">
          <ac:chgData name="Kulinich Bohdan" userId="48e65c9f34e137d0" providerId="LiveId" clId="{3CA29873-962D-2E48-95FE-8AF3C32B665F}" dt="2023-09-10T14:32:50.778" v="3685" actId="478"/>
          <ac:spMkLst>
            <pc:docMk/>
            <pc:sldMk cId="2154405015" sldId="276"/>
            <ac:spMk id="172" creationId="{E61EE722-FA10-A595-DA81-E1291CA76C69}"/>
          </ac:spMkLst>
        </pc:spChg>
        <pc:spChg chg="del">
          <ac:chgData name="Kulinich Bohdan" userId="48e65c9f34e137d0" providerId="LiveId" clId="{3CA29873-962D-2E48-95FE-8AF3C32B665F}" dt="2023-09-10T14:32:50.778" v="3685" actId="478"/>
          <ac:spMkLst>
            <pc:docMk/>
            <pc:sldMk cId="2154405015" sldId="276"/>
            <ac:spMk id="173" creationId="{413F33F8-002E-B645-BD63-25DC0E3F49DD}"/>
          </ac:spMkLst>
        </pc:spChg>
        <pc:spChg chg="del">
          <ac:chgData name="Kulinich Bohdan" userId="48e65c9f34e137d0" providerId="LiveId" clId="{3CA29873-962D-2E48-95FE-8AF3C32B665F}" dt="2023-09-10T14:32:50.778" v="3685" actId="478"/>
          <ac:spMkLst>
            <pc:docMk/>
            <pc:sldMk cId="2154405015" sldId="276"/>
            <ac:spMk id="174" creationId="{CC9C8931-4F71-0D09-46D2-419E41B3AB1F}"/>
          </ac:spMkLst>
        </pc:spChg>
        <pc:spChg chg="del">
          <ac:chgData name="Kulinich Bohdan" userId="48e65c9f34e137d0" providerId="LiveId" clId="{3CA29873-962D-2E48-95FE-8AF3C32B665F}" dt="2023-09-10T14:32:50.778" v="3685" actId="478"/>
          <ac:spMkLst>
            <pc:docMk/>
            <pc:sldMk cId="2154405015" sldId="276"/>
            <ac:spMk id="175" creationId="{9B6B1A48-F8D5-B54A-6E31-AB1A27DC6CEF}"/>
          </ac:spMkLst>
        </pc:spChg>
        <pc:spChg chg="del">
          <ac:chgData name="Kulinich Bohdan" userId="48e65c9f34e137d0" providerId="LiveId" clId="{3CA29873-962D-2E48-95FE-8AF3C32B665F}" dt="2023-09-10T14:32:50.778" v="3685" actId="478"/>
          <ac:spMkLst>
            <pc:docMk/>
            <pc:sldMk cId="2154405015" sldId="276"/>
            <ac:spMk id="176" creationId="{4848EF2C-5375-1A1C-E5E2-8F1914B05719}"/>
          </ac:spMkLst>
        </pc:spChg>
        <pc:cxnChg chg="add mod">
          <ac:chgData name="Kulinich Bohdan" userId="48e65c9f34e137d0" providerId="LiveId" clId="{3CA29873-962D-2E48-95FE-8AF3C32B665F}" dt="2023-09-10T14:33:29.088" v="3690" actId="1076"/>
          <ac:cxnSpMkLst>
            <pc:docMk/>
            <pc:sldMk cId="2154405015" sldId="276"/>
            <ac:cxnSpMk id="2" creationId="{03649DD4-6E28-2F69-6356-2472B9FBB425}"/>
          </ac:cxnSpMkLst>
        </pc:cxnChg>
        <pc:cxnChg chg="add mod">
          <ac:chgData name="Kulinich Bohdan" userId="48e65c9f34e137d0" providerId="LiveId" clId="{3CA29873-962D-2E48-95FE-8AF3C32B665F}" dt="2023-09-10T14:33:29.088" v="3690" actId="1076"/>
          <ac:cxnSpMkLst>
            <pc:docMk/>
            <pc:sldMk cId="2154405015" sldId="276"/>
            <ac:cxnSpMk id="3" creationId="{2F02AF97-796D-348B-1E44-AE075179E0E9}"/>
          </ac:cxnSpMkLst>
        </pc:cxnChg>
        <pc:cxnChg chg="add mod">
          <ac:chgData name="Kulinich Bohdan" userId="48e65c9f34e137d0" providerId="LiveId" clId="{3CA29873-962D-2E48-95FE-8AF3C32B665F}" dt="2023-09-10T14:33:29.088" v="3690" actId="1076"/>
          <ac:cxnSpMkLst>
            <pc:docMk/>
            <pc:sldMk cId="2154405015" sldId="276"/>
            <ac:cxnSpMk id="4" creationId="{DD616EC0-88BE-8495-1CBE-7208AD784990}"/>
          </ac:cxnSpMkLst>
        </pc:cxnChg>
        <pc:cxnChg chg="add mod">
          <ac:chgData name="Kulinich Bohdan" userId="48e65c9f34e137d0" providerId="LiveId" clId="{3CA29873-962D-2E48-95FE-8AF3C32B665F}" dt="2023-09-10T14:33:29.088" v="3690" actId="1076"/>
          <ac:cxnSpMkLst>
            <pc:docMk/>
            <pc:sldMk cId="2154405015" sldId="276"/>
            <ac:cxnSpMk id="6" creationId="{A40FA16F-64EC-BEBF-C61C-41468EB706A3}"/>
          </ac:cxnSpMkLst>
        </pc:cxnChg>
        <pc:cxnChg chg="add mod">
          <ac:chgData name="Kulinich Bohdan" userId="48e65c9f34e137d0" providerId="LiveId" clId="{3CA29873-962D-2E48-95FE-8AF3C32B665F}" dt="2023-09-10T14:33:29.088" v="3690" actId="1076"/>
          <ac:cxnSpMkLst>
            <pc:docMk/>
            <pc:sldMk cId="2154405015" sldId="276"/>
            <ac:cxnSpMk id="7" creationId="{3C7AD3CD-9705-6C00-F9E5-EBAF2B92BE07}"/>
          </ac:cxnSpMkLst>
        </pc:cxnChg>
        <pc:cxnChg chg="add mod">
          <ac:chgData name="Kulinich Bohdan" userId="48e65c9f34e137d0" providerId="LiveId" clId="{3CA29873-962D-2E48-95FE-8AF3C32B665F}" dt="2023-09-10T14:33:29.088" v="3690" actId="1076"/>
          <ac:cxnSpMkLst>
            <pc:docMk/>
            <pc:sldMk cId="2154405015" sldId="276"/>
            <ac:cxnSpMk id="8" creationId="{25CC6072-7B40-630B-5E60-4D9D6B6E2217}"/>
          </ac:cxnSpMkLst>
        </pc:cxnChg>
        <pc:cxnChg chg="add mod">
          <ac:chgData name="Kulinich Bohdan" userId="48e65c9f34e137d0" providerId="LiveId" clId="{3CA29873-962D-2E48-95FE-8AF3C32B665F}" dt="2023-09-10T14:33:29.088" v="3690" actId="1076"/>
          <ac:cxnSpMkLst>
            <pc:docMk/>
            <pc:sldMk cId="2154405015" sldId="276"/>
            <ac:cxnSpMk id="9" creationId="{DD8E4ECE-603D-4AA7-2358-3F42577A19BB}"/>
          </ac:cxnSpMkLst>
        </pc:cxnChg>
        <pc:cxnChg chg="add mod">
          <ac:chgData name="Kulinich Bohdan" userId="48e65c9f34e137d0" providerId="LiveId" clId="{3CA29873-962D-2E48-95FE-8AF3C32B665F}" dt="2023-09-10T14:33:29.088" v="3690" actId="1076"/>
          <ac:cxnSpMkLst>
            <pc:docMk/>
            <pc:sldMk cId="2154405015" sldId="276"/>
            <ac:cxnSpMk id="10" creationId="{48EC075D-30F6-CEE6-4DB4-6015D88C56E0}"/>
          </ac:cxnSpMkLst>
        </pc:cxnChg>
        <pc:cxnChg chg="add mod">
          <ac:chgData name="Kulinich Bohdan" userId="48e65c9f34e137d0" providerId="LiveId" clId="{3CA29873-962D-2E48-95FE-8AF3C32B665F}" dt="2023-09-10T14:33:29.088" v="3690" actId="1076"/>
          <ac:cxnSpMkLst>
            <pc:docMk/>
            <pc:sldMk cId="2154405015" sldId="276"/>
            <ac:cxnSpMk id="11" creationId="{F4E28BD1-9326-019A-C9AE-54B40A7D79F8}"/>
          </ac:cxnSpMkLst>
        </pc:cxnChg>
        <pc:cxnChg chg="add mod">
          <ac:chgData name="Kulinich Bohdan" userId="48e65c9f34e137d0" providerId="LiveId" clId="{3CA29873-962D-2E48-95FE-8AF3C32B665F}" dt="2023-09-10T14:33:29.088" v="3690" actId="1076"/>
          <ac:cxnSpMkLst>
            <pc:docMk/>
            <pc:sldMk cId="2154405015" sldId="276"/>
            <ac:cxnSpMk id="12" creationId="{46AE9103-CF2D-649D-13B2-36026FBD4884}"/>
          </ac:cxnSpMkLst>
        </pc:cxnChg>
        <pc:cxnChg chg="add mod">
          <ac:chgData name="Kulinich Bohdan" userId="48e65c9f34e137d0" providerId="LiveId" clId="{3CA29873-962D-2E48-95FE-8AF3C32B665F}" dt="2023-09-10T14:33:29.088" v="3690" actId="1076"/>
          <ac:cxnSpMkLst>
            <pc:docMk/>
            <pc:sldMk cId="2154405015" sldId="276"/>
            <ac:cxnSpMk id="13" creationId="{A77FA449-A75F-30B3-EE3B-C7810AC1CFD0}"/>
          </ac:cxnSpMkLst>
        </pc:cxnChg>
        <pc:cxnChg chg="add mod">
          <ac:chgData name="Kulinich Bohdan" userId="48e65c9f34e137d0" providerId="LiveId" clId="{3CA29873-962D-2E48-95FE-8AF3C32B665F}" dt="2023-09-10T14:33:29.088" v="3690" actId="1076"/>
          <ac:cxnSpMkLst>
            <pc:docMk/>
            <pc:sldMk cId="2154405015" sldId="276"/>
            <ac:cxnSpMk id="14" creationId="{5AFA2DB5-2C70-3FF4-E65E-1DC2B5BFED7F}"/>
          </ac:cxnSpMkLst>
        </pc:cxnChg>
        <pc:cxnChg chg="del">
          <ac:chgData name="Kulinich Bohdan" userId="48e65c9f34e137d0" providerId="LiveId" clId="{3CA29873-962D-2E48-95FE-8AF3C32B665F}" dt="2023-09-10T14:32:50.778" v="3685" actId="478"/>
          <ac:cxnSpMkLst>
            <pc:docMk/>
            <pc:sldMk cId="2154405015" sldId="276"/>
            <ac:cxnSpMk id="151" creationId="{1F9EC2CB-B990-85F5-4B1B-FDF2751530AA}"/>
          </ac:cxnSpMkLst>
        </pc:cxnChg>
        <pc:cxnChg chg="del">
          <ac:chgData name="Kulinich Bohdan" userId="48e65c9f34e137d0" providerId="LiveId" clId="{3CA29873-962D-2E48-95FE-8AF3C32B665F}" dt="2023-09-10T14:32:50.778" v="3685" actId="478"/>
          <ac:cxnSpMkLst>
            <pc:docMk/>
            <pc:sldMk cId="2154405015" sldId="276"/>
            <ac:cxnSpMk id="152" creationId="{EA7BE27B-DF2E-20C9-4BAC-DA7C13031E3E}"/>
          </ac:cxnSpMkLst>
        </pc:cxnChg>
        <pc:cxnChg chg="del">
          <ac:chgData name="Kulinich Bohdan" userId="48e65c9f34e137d0" providerId="LiveId" clId="{3CA29873-962D-2E48-95FE-8AF3C32B665F}" dt="2023-09-10T14:32:50.778" v="3685" actId="478"/>
          <ac:cxnSpMkLst>
            <pc:docMk/>
            <pc:sldMk cId="2154405015" sldId="276"/>
            <ac:cxnSpMk id="153" creationId="{406F2949-93B4-4CEB-8C19-DD7511813D98}"/>
          </ac:cxnSpMkLst>
        </pc:cxnChg>
        <pc:cxnChg chg="del">
          <ac:chgData name="Kulinich Bohdan" userId="48e65c9f34e137d0" providerId="LiveId" clId="{3CA29873-962D-2E48-95FE-8AF3C32B665F}" dt="2023-09-10T14:32:50.778" v="3685" actId="478"/>
          <ac:cxnSpMkLst>
            <pc:docMk/>
            <pc:sldMk cId="2154405015" sldId="276"/>
            <ac:cxnSpMk id="154" creationId="{8D114010-9976-5F77-7E32-D48681226BFD}"/>
          </ac:cxnSpMkLst>
        </pc:cxnChg>
        <pc:cxnChg chg="del">
          <ac:chgData name="Kulinich Bohdan" userId="48e65c9f34e137d0" providerId="LiveId" clId="{3CA29873-962D-2E48-95FE-8AF3C32B665F}" dt="2023-09-10T14:32:50.778" v="3685" actId="478"/>
          <ac:cxnSpMkLst>
            <pc:docMk/>
            <pc:sldMk cId="2154405015" sldId="276"/>
            <ac:cxnSpMk id="155" creationId="{673E471D-8B11-3F54-4840-8249D7B37862}"/>
          </ac:cxnSpMkLst>
        </pc:cxnChg>
        <pc:cxnChg chg="del">
          <ac:chgData name="Kulinich Bohdan" userId="48e65c9f34e137d0" providerId="LiveId" clId="{3CA29873-962D-2E48-95FE-8AF3C32B665F}" dt="2023-09-10T14:32:50.778" v="3685" actId="478"/>
          <ac:cxnSpMkLst>
            <pc:docMk/>
            <pc:sldMk cId="2154405015" sldId="276"/>
            <ac:cxnSpMk id="156" creationId="{A5C3A006-2B32-7FA7-05B9-F5077CE2580D}"/>
          </ac:cxnSpMkLst>
        </pc:cxnChg>
        <pc:cxnChg chg="del">
          <ac:chgData name="Kulinich Bohdan" userId="48e65c9f34e137d0" providerId="LiveId" clId="{3CA29873-962D-2E48-95FE-8AF3C32B665F}" dt="2023-09-10T14:32:50.778" v="3685" actId="478"/>
          <ac:cxnSpMkLst>
            <pc:docMk/>
            <pc:sldMk cId="2154405015" sldId="276"/>
            <ac:cxnSpMk id="157" creationId="{44E37958-D152-BAD0-DBCF-71A85E52BB46}"/>
          </ac:cxnSpMkLst>
        </pc:cxnChg>
        <pc:cxnChg chg="del">
          <ac:chgData name="Kulinich Bohdan" userId="48e65c9f34e137d0" providerId="LiveId" clId="{3CA29873-962D-2E48-95FE-8AF3C32B665F}" dt="2023-09-10T14:32:50.778" v="3685" actId="478"/>
          <ac:cxnSpMkLst>
            <pc:docMk/>
            <pc:sldMk cId="2154405015" sldId="276"/>
            <ac:cxnSpMk id="158" creationId="{0129ABF1-B3A9-E37F-AB7C-5661A05BB091}"/>
          </ac:cxnSpMkLst>
        </pc:cxnChg>
        <pc:cxnChg chg="del">
          <ac:chgData name="Kulinich Bohdan" userId="48e65c9f34e137d0" providerId="LiveId" clId="{3CA29873-962D-2E48-95FE-8AF3C32B665F}" dt="2023-09-10T14:32:50.778" v="3685" actId="478"/>
          <ac:cxnSpMkLst>
            <pc:docMk/>
            <pc:sldMk cId="2154405015" sldId="276"/>
            <ac:cxnSpMk id="159" creationId="{21C7285D-8CF1-EBF3-9A5B-49F11DC7ABE3}"/>
          </ac:cxnSpMkLst>
        </pc:cxnChg>
        <pc:cxnChg chg="del">
          <ac:chgData name="Kulinich Bohdan" userId="48e65c9f34e137d0" providerId="LiveId" clId="{3CA29873-962D-2E48-95FE-8AF3C32B665F}" dt="2023-09-10T14:32:50.778" v="3685" actId="478"/>
          <ac:cxnSpMkLst>
            <pc:docMk/>
            <pc:sldMk cId="2154405015" sldId="276"/>
            <ac:cxnSpMk id="160" creationId="{1B9D77E3-E88B-49DF-6A3D-9E891F7A176A}"/>
          </ac:cxnSpMkLst>
        </pc:cxnChg>
        <pc:cxnChg chg="del">
          <ac:chgData name="Kulinich Bohdan" userId="48e65c9f34e137d0" providerId="LiveId" clId="{3CA29873-962D-2E48-95FE-8AF3C32B665F}" dt="2023-09-10T14:32:50.778" v="3685" actId="478"/>
          <ac:cxnSpMkLst>
            <pc:docMk/>
            <pc:sldMk cId="2154405015" sldId="276"/>
            <ac:cxnSpMk id="161" creationId="{AEF1CC61-A628-A16D-6430-E7E8186DA514}"/>
          </ac:cxnSpMkLst>
        </pc:cxnChg>
        <pc:cxnChg chg="del">
          <ac:chgData name="Kulinich Bohdan" userId="48e65c9f34e137d0" providerId="LiveId" clId="{3CA29873-962D-2E48-95FE-8AF3C32B665F}" dt="2023-09-10T14:32:50.778" v="3685" actId="478"/>
          <ac:cxnSpMkLst>
            <pc:docMk/>
            <pc:sldMk cId="2154405015" sldId="276"/>
            <ac:cxnSpMk id="162" creationId="{B5ADA0B0-CF49-3313-B188-9FF290B7D38B}"/>
          </ac:cxnSpMkLst>
        </pc:cxnChg>
        <pc:cxnChg chg="del">
          <ac:chgData name="Kulinich Bohdan" userId="48e65c9f34e137d0" providerId="LiveId" clId="{3CA29873-962D-2E48-95FE-8AF3C32B665F}" dt="2023-09-10T14:32:50.778" v="3685" actId="478"/>
          <ac:cxnSpMkLst>
            <pc:docMk/>
            <pc:sldMk cId="2154405015" sldId="276"/>
            <ac:cxnSpMk id="163" creationId="{5CD00ED3-C819-01E3-CE99-3903B4DE2802}"/>
          </ac:cxnSpMkLst>
        </pc:cxnChg>
        <pc:cxnChg chg="del">
          <ac:chgData name="Kulinich Bohdan" userId="48e65c9f34e137d0" providerId="LiveId" clId="{3CA29873-962D-2E48-95FE-8AF3C32B665F}" dt="2023-09-10T14:32:50.778" v="3685" actId="478"/>
          <ac:cxnSpMkLst>
            <pc:docMk/>
            <pc:sldMk cId="2154405015" sldId="276"/>
            <ac:cxnSpMk id="164" creationId="{7B578440-5A3B-18D8-63DE-437B39026686}"/>
          </ac:cxnSpMkLst>
        </pc:cxnChg>
        <pc:cxnChg chg="del">
          <ac:chgData name="Kulinich Bohdan" userId="48e65c9f34e137d0" providerId="LiveId" clId="{3CA29873-962D-2E48-95FE-8AF3C32B665F}" dt="2023-09-10T14:32:50.778" v="3685" actId="478"/>
          <ac:cxnSpMkLst>
            <pc:docMk/>
            <pc:sldMk cId="2154405015" sldId="276"/>
            <ac:cxnSpMk id="165" creationId="{75CB179E-C4F3-9621-1744-2E64752E4850}"/>
          </ac:cxnSpMkLst>
        </pc:cxnChg>
      </pc:sldChg>
      <pc:sldChg chg="addSp delSp modSp mod setBg delAnim modAnim">
        <pc:chgData name="Kulinich Bohdan" userId="48e65c9f34e137d0" providerId="LiveId" clId="{3CA29873-962D-2E48-95FE-8AF3C32B665F}" dt="2023-09-10T15:51:53.514" v="4837"/>
        <pc:sldMkLst>
          <pc:docMk/>
          <pc:sldMk cId="288857224" sldId="277"/>
        </pc:sldMkLst>
        <pc:spChg chg="add mod">
          <ac:chgData name="Kulinich Bohdan" userId="48e65c9f34e137d0" providerId="LiveId" clId="{3CA29873-962D-2E48-95FE-8AF3C32B665F}" dt="2023-09-10T15:33:03.851" v="4729" actId="1037"/>
          <ac:spMkLst>
            <pc:docMk/>
            <pc:sldMk cId="288857224" sldId="277"/>
            <ac:spMk id="17" creationId="{943C85E5-6DBA-0FFB-EC82-9A66DC882897}"/>
          </ac:spMkLst>
        </pc:spChg>
        <pc:spChg chg="add mod">
          <ac:chgData name="Kulinich Bohdan" userId="48e65c9f34e137d0" providerId="LiveId" clId="{3CA29873-962D-2E48-95FE-8AF3C32B665F}" dt="2023-09-10T15:33:03.851" v="4729" actId="1037"/>
          <ac:spMkLst>
            <pc:docMk/>
            <pc:sldMk cId="288857224" sldId="277"/>
            <ac:spMk id="18" creationId="{702AC375-5CCC-AEB9-92B5-9E32C66027CC}"/>
          </ac:spMkLst>
        </pc:spChg>
        <pc:spChg chg="add mod">
          <ac:chgData name="Kulinich Bohdan" userId="48e65c9f34e137d0" providerId="LiveId" clId="{3CA29873-962D-2E48-95FE-8AF3C32B665F}" dt="2023-09-10T15:33:03.851" v="4729" actId="1037"/>
          <ac:spMkLst>
            <pc:docMk/>
            <pc:sldMk cId="288857224" sldId="277"/>
            <ac:spMk id="19" creationId="{3407F1DE-57B7-7DF4-5DAC-A859928E8F73}"/>
          </ac:spMkLst>
        </pc:spChg>
        <pc:spChg chg="add mod">
          <ac:chgData name="Kulinich Bohdan" userId="48e65c9f34e137d0" providerId="LiveId" clId="{3CA29873-962D-2E48-95FE-8AF3C32B665F}" dt="2023-09-10T15:33:03.851" v="4729" actId="1037"/>
          <ac:spMkLst>
            <pc:docMk/>
            <pc:sldMk cId="288857224" sldId="277"/>
            <ac:spMk id="20" creationId="{9528DD8D-8135-FA7F-1F66-9533FDBE1875}"/>
          </ac:spMkLst>
        </pc:spChg>
        <pc:spChg chg="add mod">
          <ac:chgData name="Kulinich Bohdan" userId="48e65c9f34e137d0" providerId="LiveId" clId="{3CA29873-962D-2E48-95FE-8AF3C32B665F}" dt="2023-09-10T15:33:03.851" v="4729" actId="1037"/>
          <ac:spMkLst>
            <pc:docMk/>
            <pc:sldMk cId="288857224" sldId="277"/>
            <ac:spMk id="21" creationId="{737E84F9-6500-BA5C-D9AC-79F07ABFBC3E}"/>
          </ac:spMkLst>
        </pc:spChg>
        <pc:spChg chg="add del mod">
          <ac:chgData name="Kulinich Bohdan" userId="48e65c9f34e137d0" providerId="LiveId" clId="{3CA29873-962D-2E48-95FE-8AF3C32B665F}" dt="2023-09-10T15:33:03.851" v="4729" actId="1037"/>
          <ac:spMkLst>
            <pc:docMk/>
            <pc:sldMk cId="288857224" sldId="277"/>
            <ac:spMk id="22" creationId="{4A778F7C-846B-EA9A-FC0F-A9FEF348931C}"/>
          </ac:spMkLst>
        </pc:spChg>
        <pc:spChg chg="add del mod">
          <ac:chgData name="Kulinich Bohdan" userId="48e65c9f34e137d0" providerId="LiveId" clId="{3CA29873-962D-2E48-95FE-8AF3C32B665F}" dt="2023-09-10T15:23:13.392" v="4420"/>
          <ac:spMkLst>
            <pc:docMk/>
            <pc:sldMk cId="288857224" sldId="277"/>
            <ac:spMk id="23" creationId="{D6A12822-3E91-08DB-5199-A2DA2E6373F9}"/>
          </ac:spMkLst>
        </pc:spChg>
        <pc:spChg chg="add mod">
          <ac:chgData name="Kulinich Bohdan" userId="48e65c9f34e137d0" providerId="LiveId" clId="{3CA29873-962D-2E48-95FE-8AF3C32B665F}" dt="2023-09-10T15:33:03.851" v="4729" actId="1037"/>
          <ac:spMkLst>
            <pc:docMk/>
            <pc:sldMk cId="288857224" sldId="277"/>
            <ac:spMk id="24" creationId="{140BC0DC-A129-4E9F-230F-79AC3E2966CA}"/>
          </ac:spMkLst>
        </pc:spChg>
        <pc:spChg chg="add mod">
          <ac:chgData name="Kulinich Bohdan" userId="48e65c9f34e137d0" providerId="LiveId" clId="{3CA29873-962D-2E48-95FE-8AF3C32B665F}" dt="2023-09-10T15:33:03.851" v="4729" actId="1037"/>
          <ac:spMkLst>
            <pc:docMk/>
            <pc:sldMk cId="288857224" sldId="277"/>
            <ac:spMk id="25" creationId="{4A940196-8471-4BBD-739B-FA86E61E3F05}"/>
          </ac:spMkLst>
        </pc:spChg>
        <pc:spChg chg="add mod">
          <ac:chgData name="Kulinich Bohdan" userId="48e65c9f34e137d0" providerId="LiveId" clId="{3CA29873-962D-2E48-95FE-8AF3C32B665F}" dt="2023-09-10T15:33:03.851" v="4729" actId="1037"/>
          <ac:spMkLst>
            <pc:docMk/>
            <pc:sldMk cId="288857224" sldId="277"/>
            <ac:spMk id="26" creationId="{21C3DF5F-0E03-ECC6-F47C-4AECEAB7CECA}"/>
          </ac:spMkLst>
        </pc:spChg>
        <pc:spChg chg="add del mod">
          <ac:chgData name="Kulinich Bohdan" userId="48e65c9f34e137d0" providerId="LiveId" clId="{3CA29873-962D-2E48-95FE-8AF3C32B665F}" dt="2023-09-10T15:31:59.956" v="4704" actId="478"/>
          <ac:spMkLst>
            <pc:docMk/>
            <pc:sldMk cId="288857224" sldId="277"/>
            <ac:spMk id="27" creationId="{96C3FE8A-721C-44A0-500D-B2FE5D35B6AD}"/>
          </ac:spMkLst>
        </pc:spChg>
        <pc:spChg chg="add del mod">
          <ac:chgData name="Kulinich Bohdan" userId="48e65c9f34e137d0" providerId="LiveId" clId="{3CA29873-962D-2E48-95FE-8AF3C32B665F}" dt="2023-09-10T15:32:02.664" v="4705" actId="478"/>
          <ac:spMkLst>
            <pc:docMk/>
            <pc:sldMk cId="288857224" sldId="277"/>
            <ac:spMk id="29" creationId="{B5548E4E-D95F-6624-CF96-811CC93C563A}"/>
          </ac:spMkLst>
        </pc:spChg>
        <pc:spChg chg="add del mod">
          <ac:chgData name="Kulinich Bohdan" userId="48e65c9f34e137d0" providerId="LiveId" clId="{3CA29873-962D-2E48-95FE-8AF3C32B665F}" dt="2023-09-10T15:30:49.418" v="4692" actId="478"/>
          <ac:spMkLst>
            <pc:docMk/>
            <pc:sldMk cId="288857224" sldId="277"/>
            <ac:spMk id="30" creationId="{C8E1E93A-1835-5819-12CF-9FE60C406B1B}"/>
          </ac:spMkLst>
        </pc:spChg>
        <pc:spChg chg="add del mod">
          <ac:chgData name="Kulinich Bohdan" userId="48e65c9f34e137d0" providerId="LiveId" clId="{3CA29873-962D-2E48-95FE-8AF3C32B665F}" dt="2023-09-10T15:32:43.364" v="4714" actId="478"/>
          <ac:spMkLst>
            <pc:docMk/>
            <pc:sldMk cId="288857224" sldId="277"/>
            <ac:spMk id="31" creationId="{DDCDBFE3-4895-E960-3A39-9D69C3E7F4DE}"/>
          </ac:spMkLst>
        </pc:spChg>
        <pc:spChg chg="add del mod">
          <ac:chgData name="Kulinich Bohdan" userId="48e65c9f34e137d0" providerId="LiveId" clId="{3CA29873-962D-2E48-95FE-8AF3C32B665F}" dt="2023-09-10T15:33:20.905" v="4734" actId="478"/>
          <ac:spMkLst>
            <pc:docMk/>
            <pc:sldMk cId="288857224" sldId="277"/>
            <ac:spMk id="32" creationId="{9F5C792D-2C9D-92E2-335C-5A4D120A7DE1}"/>
          </ac:spMkLst>
        </pc:spChg>
        <pc:spChg chg="add del mod">
          <ac:chgData name="Kulinich Bohdan" userId="48e65c9f34e137d0" providerId="LiveId" clId="{3CA29873-962D-2E48-95FE-8AF3C32B665F}" dt="2023-09-10T15:34:15.217" v="4743" actId="478"/>
          <ac:spMkLst>
            <pc:docMk/>
            <pc:sldMk cId="288857224" sldId="277"/>
            <ac:spMk id="54" creationId="{F0624120-18FB-8047-E1F1-DD16539807DF}"/>
          </ac:spMkLst>
        </pc:spChg>
        <pc:spChg chg="add mod">
          <ac:chgData name="Kulinich Bohdan" userId="48e65c9f34e137d0" providerId="LiveId" clId="{3CA29873-962D-2E48-95FE-8AF3C32B665F}" dt="2023-09-10T15:32:57.441" v="4719" actId="1037"/>
          <ac:spMkLst>
            <pc:docMk/>
            <pc:sldMk cId="288857224" sldId="277"/>
            <ac:spMk id="56" creationId="{03344190-0766-4346-E9BD-E8DFFE7C3667}"/>
          </ac:spMkLst>
        </pc:spChg>
        <pc:spChg chg="add mod">
          <ac:chgData name="Kulinich Bohdan" userId="48e65c9f34e137d0" providerId="LiveId" clId="{3CA29873-962D-2E48-95FE-8AF3C32B665F}" dt="2023-09-10T15:32:12.522" v="4707" actId="14100"/>
          <ac:spMkLst>
            <pc:docMk/>
            <pc:sldMk cId="288857224" sldId="277"/>
            <ac:spMk id="57" creationId="{4BF3ADF2-84FF-7251-FA94-BAF9636D8F99}"/>
          </ac:spMkLst>
        </pc:spChg>
        <pc:spChg chg="add mod">
          <ac:chgData name="Kulinich Bohdan" userId="48e65c9f34e137d0" providerId="LiveId" clId="{3CA29873-962D-2E48-95FE-8AF3C32B665F}" dt="2023-09-10T15:32:59.355" v="4720" actId="20577"/>
          <ac:spMkLst>
            <pc:docMk/>
            <pc:sldMk cId="288857224" sldId="277"/>
            <ac:spMk id="59" creationId="{8A584B35-F6FB-C558-5C22-91FC5AF459F3}"/>
          </ac:spMkLst>
        </pc:spChg>
        <pc:spChg chg="add mod">
          <ac:chgData name="Kulinich Bohdan" userId="48e65c9f34e137d0" providerId="LiveId" clId="{3CA29873-962D-2E48-95FE-8AF3C32B665F}" dt="2023-09-10T15:32:47.761" v="4715" actId="14100"/>
          <ac:spMkLst>
            <pc:docMk/>
            <pc:sldMk cId="288857224" sldId="277"/>
            <ac:spMk id="60" creationId="{A6391DA2-6E4E-49B8-69EE-4045133A7D8A}"/>
          </ac:spMkLst>
        </pc:spChg>
        <pc:spChg chg="add mod">
          <ac:chgData name="Kulinich Bohdan" userId="48e65c9f34e137d0" providerId="LiveId" clId="{3CA29873-962D-2E48-95FE-8AF3C32B665F}" dt="2023-09-10T15:33:37.194" v="4738" actId="20577"/>
          <ac:spMkLst>
            <pc:docMk/>
            <pc:sldMk cId="288857224" sldId="277"/>
            <ac:spMk id="63" creationId="{274FEB2C-6F2B-E67E-39CF-7D33B9A08015}"/>
          </ac:spMkLst>
        </pc:spChg>
        <pc:spChg chg="add mod">
          <ac:chgData name="Kulinich Bohdan" userId="48e65c9f34e137d0" providerId="LiveId" clId="{3CA29873-962D-2E48-95FE-8AF3C32B665F}" dt="2023-09-10T15:33:28.026" v="4736" actId="1076"/>
          <ac:spMkLst>
            <pc:docMk/>
            <pc:sldMk cId="288857224" sldId="277"/>
            <ac:spMk id="65" creationId="{B888237C-0537-9647-36EA-FE0ECBF2003C}"/>
          </ac:spMkLst>
        </pc:spChg>
        <pc:spChg chg="mod">
          <ac:chgData name="Kulinich Bohdan" userId="48e65c9f34e137d0" providerId="LiveId" clId="{3CA29873-962D-2E48-95FE-8AF3C32B665F}" dt="2023-09-10T15:30:22.871" v="4678" actId="14100"/>
          <ac:spMkLst>
            <pc:docMk/>
            <pc:sldMk cId="288857224" sldId="277"/>
            <ac:spMk id="67" creationId="{EE368D98-7B69-F065-961A-49BF7EC925C1}"/>
          </ac:spMkLst>
        </pc:spChg>
        <pc:spChg chg="del">
          <ac:chgData name="Kulinich Bohdan" userId="48e65c9f34e137d0" providerId="LiveId" clId="{3CA29873-962D-2E48-95FE-8AF3C32B665F}" dt="2023-09-10T15:17:10.986" v="4057" actId="478"/>
          <ac:spMkLst>
            <pc:docMk/>
            <pc:sldMk cId="288857224" sldId="277"/>
            <ac:spMk id="68" creationId="{561275EB-CBA2-AC88-C905-24AA14F748AD}"/>
          </ac:spMkLst>
        </pc:spChg>
        <pc:spChg chg="del">
          <ac:chgData name="Kulinich Bohdan" userId="48e65c9f34e137d0" providerId="LiveId" clId="{3CA29873-962D-2E48-95FE-8AF3C32B665F}" dt="2023-09-10T15:17:08.427" v="4056" actId="478"/>
          <ac:spMkLst>
            <pc:docMk/>
            <pc:sldMk cId="288857224" sldId="277"/>
            <ac:spMk id="78" creationId="{85D8F54E-1DFB-EEFC-1CBE-7B61A09F2CC4}"/>
          </ac:spMkLst>
        </pc:spChg>
        <pc:spChg chg="del">
          <ac:chgData name="Kulinich Bohdan" userId="48e65c9f34e137d0" providerId="LiveId" clId="{3CA29873-962D-2E48-95FE-8AF3C32B665F}" dt="2023-09-10T15:17:08.427" v="4056" actId="478"/>
          <ac:spMkLst>
            <pc:docMk/>
            <pc:sldMk cId="288857224" sldId="277"/>
            <ac:spMk id="79" creationId="{13ED9954-D287-00A4-51B0-2C28009EA158}"/>
          </ac:spMkLst>
        </pc:spChg>
        <pc:spChg chg="del">
          <ac:chgData name="Kulinich Bohdan" userId="48e65c9f34e137d0" providerId="LiveId" clId="{3CA29873-962D-2E48-95FE-8AF3C32B665F}" dt="2023-09-10T15:17:08.427" v="4056" actId="478"/>
          <ac:spMkLst>
            <pc:docMk/>
            <pc:sldMk cId="288857224" sldId="277"/>
            <ac:spMk id="80" creationId="{B480A1D6-BD71-AC7C-41D0-F068180F74BD}"/>
          </ac:spMkLst>
        </pc:spChg>
        <pc:spChg chg="mod">
          <ac:chgData name="Kulinich Bohdan" userId="48e65c9f34e137d0" providerId="LiveId" clId="{3CA29873-962D-2E48-95FE-8AF3C32B665F}" dt="2023-09-10T15:33:03.851" v="4729" actId="1037"/>
          <ac:spMkLst>
            <pc:docMk/>
            <pc:sldMk cId="288857224" sldId="277"/>
            <ac:spMk id="81" creationId="{8F5109D0-A2C3-372B-86C0-1E2E2216D921}"/>
          </ac:spMkLst>
        </pc:spChg>
        <pc:spChg chg="del">
          <ac:chgData name="Kulinich Bohdan" userId="48e65c9f34e137d0" providerId="LiveId" clId="{3CA29873-962D-2E48-95FE-8AF3C32B665F}" dt="2023-09-10T15:17:08.427" v="4056" actId="478"/>
          <ac:spMkLst>
            <pc:docMk/>
            <pc:sldMk cId="288857224" sldId="277"/>
            <ac:spMk id="82" creationId="{B71DA188-EF0A-730B-6931-4A910F6925CE}"/>
          </ac:spMkLst>
        </pc:spChg>
        <pc:spChg chg="del">
          <ac:chgData name="Kulinich Bohdan" userId="48e65c9f34e137d0" providerId="LiveId" clId="{3CA29873-962D-2E48-95FE-8AF3C32B665F}" dt="2023-09-10T15:17:08.427" v="4056" actId="478"/>
          <ac:spMkLst>
            <pc:docMk/>
            <pc:sldMk cId="288857224" sldId="277"/>
            <ac:spMk id="83" creationId="{2F8A4B47-7147-89BC-7DF6-9DF77D5AC7E5}"/>
          </ac:spMkLst>
        </pc:spChg>
        <pc:spChg chg="del">
          <ac:chgData name="Kulinich Bohdan" userId="48e65c9f34e137d0" providerId="LiveId" clId="{3CA29873-962D-2E48-95FE-8AF3C32B665F}" dt="2023-09-10T15:17:08.427" v="4056" actId="478"/>
          <ac:spMkLst>
            <pc:docMk/>
            <pc:sldMk cId="288857224" sldId="277"/>
            <ac:spMk id="84" creationId="{81CAC4D5-166B-CA3A-116B-06D3045B4D13}"/>
          </ac:spMkLst>
        </pc:spChg>
        <pc:spChg chg="del">
          <ac:chgData name="Kulinich Bohdan" userId="48e65c9f34e137d0" providerId="LiveId" clId="{3CA29873-962D-2E48-95FE-8AF3C32B665F}" dt="2023-09-10T15:17:08.427" v="4056" actId="478"/>
          <ac:spMkLst>
            <pc:docMk/>
            <pc:sldMk cId="288857224" sldId="277"/>
            <ac:spMk id="88" creationId="{230B2EA4-5260-A744-369D-44B8FAD735F3}"/>
          </ac:spMkLst>
        </pc:spChg>
        <pc:spChg chg="del">
          <ac:chgData name="Kulinich Bohdan" userId="48e65c9f34e137d0" providerId="LiveId" clId="{3CA29873-962D-2E48-95FE-8AF3C32B665F}" dt="2023-09-10T15:17:08.427" v="4056" actId="478"/>
          <ac:spMkLst>
            <pc:docMk/>
            <pc:sldMk cId="288857224" sldId="277"/>
            <ac:spMk id="89" creationId="{638D155A-3A0F-9C2F-F573-8CF9295637F9}"/>
          </ac:spMkLst>
        </pc:spChg>
        <pc:spChg chg="add mod">
          <ac:chgData name="Kulinich Bohdan" userId="48e65c9f34e137d0" providerId="LiveId" clId="{3CA29873-962D-2E48-95FE-8AF3C32B665F}" dt="2023-09-10T15:34:32.323" v="4747" actId="20577"/>
          <ac:spMkLst>
            <pc:docMk/>
            <pc:sldMk cId="288857224" sldId="277"/>
            <ac:spMk id="90" creationId="{C93E32E0-07C8-B0CC-3318-0DADA2DEB45E}"/>
          </ac:spMkLst>
        </pc:spChg>
        <pc:spChg chg="add mod">
          <ac:chgData name="Kulinich Bohdan" userId="48e65c9f34e137d0" providerId="LiveId" clId="{3CA29873-962D-2E48-95FE-8AF3C32B665F}" dt="2023-09-10T15:34:30.370" v="4746" actId="1076"/>
          <ac:spMkLst>
            <pc:docMk/>
            <pc:sldMk cId="288857224" sldId="277"/>
            <ac:spMk id="91" creationId="{583081F4-C392-228E-7078-FCF953EAF6FC}"/>
          </ac:spMkLst>
        </pc:spChg>
        <pc:cxnChg chg="add del mod">
          <ac:chgData name="Kulinich Bohdan" userId="48e65c9f34e137d0" providerId="LiveId" clId="{3CA29873-962D-2E48-95FE-8AF3C32B665F}" dt="2023-09-10T15:19:52.391" v="4324" actId="478"/>
          <ac:cxnSpMkLst>
            <pc:docMk/>
            <pc:sldMk cId="288857224" sldId="277"/>
            <ac:cxnSpMk id="4" creationId="{AE67B4AD-00AC-3E89-923B-BEF9E6ED7FAE}"/>
          </ac:cxnSpMkLst>
        </pc:cxnChg>
        <pc:cxnChg chg="add del">
          <ac:chgData name="Kulinich Bohdan" userId="48e65c9f34e137d0" providerId="LiveId" clId="{3CA29873-962D-2E48-95FE-8AF3C32B665F}" dt="2023-09-10T15:19:28.565" v="4319" actId="11529"/>
          <ac:cxnSpMkLst>
            <pc:docMk/>
            <pc:sldMk cId="288857224" sldId="277"/>
            <ac:cxnSpMk id="8" creationId="{F9F76BA9-27E7-9585-ED3D-9CA3C26889C5}"/>
          </ac:cxnSpMkLst>
        </pc:cxnChg>
        <pc:cxnChg chg="add mod">
          <ac:chgData name="Kulinich Bohdan" userId="48e65c9f34e137d0" providerId="LiveId" clId="{3CA29873-962D-2E48-95FE-8AF3C32B665F}" dt="2023-09-10T15:33:03.851" v="4729" actId="1037"/>
          <ac:cxnSpMkLst>
            <pc:docMk/>
            <pc:sldMk cId="288857224" sldId="277"/>
            <ac:cxnSpMk id="10" creationId="{9D4BACA1-386A-EE82-0336-73E25412C268}"/>
          </ac:cxnSpMkLst>
        </pc:cxnChg>
        <pc:cxnChg chg="add mod">
          <ac:chgData name="Kulinich Bohdan" userId="48e65c9f34e137d0" providerId="LiveId" clId="{3CA29873-962D-2E48-95FE-8AF3C32B665F}" dt="2023-09-10T15:33:03.851" v="4729" actId="1037"/>
          <ac:cxnSpMkLst>
            <pc:docMk/>
            <pc:sldMk cId="288857224" sldId="277"/>
            <ac:cxnSpMk id="15" creationId="{67F45AE4-3221-C7D1-5883-0C9BFA8D1247}"/>
          </ac:cxnSpMkLst>
        </pc:cxnChg>
        <pc:cxnChg chg="add mod">
          <ac:chgData name="Kulinich Bohdan" userId="48e65c9f34e137d0" providerId="LiveId" clId="{3CA29873-962D-2E48-95FE-8AF3C32B665F}" dt="2023-09-10T15:33:03.851" v="4729" actId="1037"/>
          <ac:cxnSpMkLst>
            <pc:docMk/>
            <pc:sldMk cId="288857224" sldId="277"/>
            <ac:cxnSpMk id="16" creationId="{59E23655-B7BD-D3F6-FEB5-E67B5146DE80}"/>
          </ac:cxnSpMkLst>
        </pc:cxnChg>
        <pc:cxnChg chg="mod">
          <ac:chgData name="Kulinich Bohdan" userId="48e65c9f34e137d0" providerId="LiveId" clId="{3CA29873-962D-2E48-95FE-8AF3C32B665F}" dt="2023-09-10T15:33:03.851" v="4729" actId="1037"/>
          <ac:cxnSpMkLst>
            <pc:docMk/>
            <pc:sldMk cId="288857224" sldId="277"/>
            <ac:cxnSpMk id="69" creationId="{83F7617E-A9C2-19B9-4263-8E725C255E3A}"/>
          </ac:cxnSpMkLst>
        </pc:cxnChg>
        <pc:cxnChg chg="del">
          <ac:chgData name="Kulinich Bohdan" userId="48e65c9f34e137d0" providerId="LiveId" clId="{3CA29873-962D-2E48-95FE-8AF3C32B665F}" dt="2023-09-10T15:17:08.427" v="4056" actId="478"/>
          <ac:cxnSpMkLst>
            <pc:docMk/>
            <pc:sldMk cId="288857224" sldId="277"/>
            <ac:cxnSpMk id="70" creationId="{4FEB54E6-EDCB-F26A-2DF0-9EC0A2593F9B}"/>
          </ac:cxnSpMkLst>
        </pc:cxnChg>
        <pc:cxnChg chg="del">
          <ac:chgData name="Kulinich Bohdan" userId="48e65c9f34e137d0" providerId="LiveId" clId="{3CA29873-962D-2E48-95FE-8AF3C32B665F}" dt="2023-09-10T15:17:08.427" v="4056" actId="478"/>
          <ac:cxnSpMkLst>
            <pc:docMk/>
            <pc:sldMk cId="288857224" sldId="277"/>
            <ac:cxnSpMk id="71" creationId="{BDD8B7BB-1106-4A70-9C83-2778E3D99213}"/>
          </ac:cxnSpMkLst>
        </pc:cxnChg>
        <pc:cxnChg chg="del">
          <ac:chgData name="Kulinich Bohdan" userId="48e65c9f34e137d0" providerId="LiveId" clId="{3CA29873-962D-2E48-95FE-8AF3C32B665F}" dt="2023-09-10T15:17:08.427" v="4056" actId="478"/>
          <ac:cxnSpMkLst>
            <pc:docMk/>
            <pc:sldMk cId="288857224" sldId="277"/>
            <ac:cxnSpMk id="72" creationId="{DD1B965C-75FE-A32C-39F3-B1A393070620}"/>
          </ac:cxnSpMkLst>
        </pc:cxnChg>
        <pc:cxnChg chg="del">
          <ac:chgData name="Kulinich Bohdan" userId="48e65c9f34e137d0" providerId="LiveId" clId="{3CA29873-962D-2E48-95FE-8AF3C32B665F}" dt="2023-09-10T15:17:08.427" v="4056" actId="478"/>
          <ac:cxnSpMkLst>
            <pc:docMk/>
            <pc:sldMk cId="288857224" sldId="277"/>
            <ac:cxnSpMk id="73" creationId="{AD0D6C50-A66C-B491-488F-23F0F5145965}"/>
          </ac:cxnSpMkLst>
        </pc:cxnChg>
        <pc:cxnChg chg="del">
          <ac:chgData name="Kulinich Bohdan" userId="48e65c9f34e137d0" providerId="LiveId" clId="{3CA29873-962D-2E48-95FE-8AF3C32B665F}" dt="2023-09-10T15:17:08.427" v="4056" actId="478"/>
          <ac:cxnSpMkLst>
            <pc:docMk/>
            <pc:sldMk cId="288857224" sldId="277"/>
            <ac:cxnSpMk id="74" creationId="{DC7F33E6-408E-FA74-5BB8-3321B2E7E778}"/>
          </ac:cxnSpMkLst>
        </pc:cxnChg>
        <pc:cxnChg chg="del">
          <ac:chgData name="Kulinich Bohdan" userId="48e65c9f34e137d0" providerId="LiveId" clId="{3CA29873-962D-2E48-95FE-8AF3C32B665F}" dt="2023-09-10T15:17:08.427" v="4056" actId="478"/>
          <ac:cxnSpMkLst>
            <pc:docMk/>
            <pc:sldMk cId="288857224" sldId="277"/>
            <ac:cxnSpMk id="75" creationId="{6FBE21E0-3E85-3346-1561-2493EAD566B3}"/>
          </ac:cxnSpMkLst>
        </pc:cxnChg>
        <pc:cxnChg chg="del">
          <ac:chgData name="Kulinich Bohdan" userId="48e65c9f34e137d0" providerId="LiveId" clId="{3CA29873-962D-2E48-95FE-8AF3C32B665F}" dt="2023-09-10T15:17:08.427" v="4056" actId="478"/>
          <ac:cxnSpMkLst>
            <pc:docMk/>
            <pc:sldMk cId="288857224" sldId="277"/>
            <ac:cxnSpMk id="76" creationId="{91E53F28-AFDD-0FF7-04F2-8F2E2BB3688A}"/>
          </ac:cxnSpMkLst>
        </pc:cxnChg>
        <pc:cxnChg chg="del">
          <ac:chgData name="Kulinich Bohdan" userId="48e65c9f34e137d0" providerId="LiveId" clId="{3CA29873-962D-2E48-95FE-8AF3C32B665F}" dt="2023-09-10T15:17:08.427" v="4056" actId="478"/>
          <ac:cxnSpMkLst>
            <pc:docMk/>
            <pc:sldMk cId="288857224" sldId="277"/>
            <ac:cxnSpMk id="77" creationId="{EB87F5C6-B5AC-5F50-E68D-3BB74A385AFD}"/>
          </ac:cxnSpMkLst>
        </pc:cxnChg>
        <pc:cxnChg chg="del">
          <ac:chgData name="Kulinich Bohdan" userId="48e65c9f34e137d0" providerId="LiveId" clId="{3CA29873-962D-2E48-95FE-8AF3C32B665F}" dt="2023-09-10T15:17:08.427" v="4056" actId="478"/>
          <ac:cxnSpMkLst>
            <pc:docMk/>
            <pc:sldMk cId="288857224" sldId="277"/>
            <ac:cxnSpMk id="85" creationId="{F9658AE2-DD4B-7048-BB56-C093DDA50D91}"/>
          </ac:cxnSpMkLst>
        </pc:cxnChg>
        <pc:cxnChg chg="del">
          <ac:chgData name="Kulinich Bohdan" userId="48e65c9f34e137d0" providerId="LiveId" clId="{3CA29873-962D-2E48-95FE-8AF3C32B665F}" dt="2023-09-10T15:17:08.427" v="4056" actId="478"/>
          <ac:cxnSpMkLst>
            <pc:docMk/>
            <pc:sldMk cId="288857224" sldId="277"/>
            <ac:cxnSpMk id="86" creationId="{E405212D-43B7-93C0-F62F-C1F9DD982D48}"/>
          </ac:cxnSpMkLst>
        </pc:cxnChg>
        <pc:cxnChg chg="del">
          <ac:chgData name="Kulinich Bohdan" userId="48e65c9f34e137d0" providerId="LiveId" clId="{3CA29873-962D-2E48-95FE-8AF3C32B665F}" dt="2023-09-10T15:17:08.427" v="4056" actId="478"/>
          <ac:cxnSpMkLst>
            <pc:docMk/>
            <pc:sldMk cId="288857224" sldId="277"/>
            <ac:cxnSpMk id="87" creationId="{5A5C102D-14AD-7FCE-9867-45AAE5BBD889}"/>
          </ac:cxnSpMkLst>
        </pc:cxnChg>
      </pc:sldChg>
      <pc:sldChg chg="modSp">
        <pc:chgData name="Kulinich Bohdan" userId="48e65c9f34e137d0" providerId="LiveId" clId="{3CA29873-962D-2E48-95FE-8AF3C32B665F}" dt="2023-09-10T16:11:57.696" v="5058" actId="20577"/>
        <pc:sldMkLst>
          <pc:docMk/>
          <pc:sldMk cId="3892148844" sldId="278"/>
        </pc:sldMkLst>
        <pc:spChg chg="mod">
          <ac:chgData name="Kulinich Bohdan" userId="48e65c9f34e137d0" providerId="LiveId" clId="{3CA29873-962D-2E48-95FE-8AF3C32B665F}" dt="2023-09-10T16:11:16.705" v="4962" actId="20577"/>
          <ac:spMkLst>
            <pc:docMk/>
            <pc:sldMk cId="3892148844" sldId="278"/>
            <ac:spMk id="3" creationId="{234CD62C-F205-9437-3850-51290BDE4670}"/>
          </ac:spMkLst>
        </pc:spChg>
        <pc:spChg chg="mod">
          <ac:chgData name="Kulinich Bohdan" userId="48e65c9f34e137d0" providerId="LiveId" clId="{3CA29873-962D-2E48-95FE-8AF3C32B665F}" dt="2023-09-10T16:10:38.759" v="4904" actId="20577"/>
          <ac:spMkLst>
            <pc:docMk/>
            <pc:sldMk cId="3892148844" sldId="278"/>
            <ac:spMk id="4" creationId="{34F437E8-238B-51C0-E605-E75ADB868720}"/>
          </ac:spMkLst>
        </pc:spChg>
        <pc:spChg chg="mod">
          <ac:chgData name="Kulinich Bohdan" userId="48e65c9f34e137d0" providerId="LiveId" clId="{3CA29873-962D-2E48-95FE-8AF3C32B665F}" dt="2023-09-10T16:11:57.696" v="5058" actId="20577"/>
          <ac:spMkLst>
            <pc:docMk/>
            <pc:sldMk cId="3892148844" sldId="278"/>
            <ac:spMk id="5" creationId="{92C53232-9882-342D-776F-AD12F5F1AB8B}"/>
          </ac:spMkLst>
        </pc:spChg>
        <pc:spChg chg="mod">
          <ac:chgData name="Kulinich Bohdan" userId="48e65c9f34e137d0" providerId="LiveId" clId="{3CA29873-962D-2E48-95FE-8AF3C32B665F}" dt="2023-09-10T16:10:50.318" v="4931" actId="20577"/>
          <ac:spMkLst>
            <pc:docMk/>
            <pc:sldMk cId="3892148844" sldId="278"/>
            <ac:spMk id="26" creationId="{95E4741B-7DBC-71A3-746B-F8391E708773}"/>
          </ac:spMkLst>
        </pc:spChg>
      </pc:sldChg>
      <pc:sldChg chg="addSp delSp modSp mod setBg delAnim modAnim">
        <pc:chgData name="Kulinich Bohdan" userId="48e65c9f34e137d0" providerId="LiveId" clId="{3CA29873-962D-2E48-95FE-8AF3C32B665F}" dt="2023-09-10T14:49:15.915" v="4053"/>
        <pc:sldMkLst>
          <pc:docMk/>
          <pc:sldMk cId="2337633875" sldId="279"/>
        </pc:sldMkLst>
        <pc:spChg chg="del">
          <ac:chgData name="Kulinich Bohdan" userId="48e65c9f34e137d0" providerId="LiveId" clId="{3CA29873-962D-2E48-95FE-8AF3C32B665F}" dt="2023-09-10T12:48:49.144" v="3222" actId="478"/>
          <ac:spMkLst>
            <pc:docMk/>
            <pc:sldMk cId="2337633875" sldId="279"/>
            <ac:spMk id="10" creationId="{2A69A852-A52F-2DEE-BF88-7FC187CD0908}"/>
          </ac:spMkLst>
        </pc:spChg>
        <pc:spChg chg="del">
          <ac:chgData name="Kulinich Bohdan" userId="48e65c9f34e137d0" providerId="LiveId" clId="{3CA29873-962D-2E48-95FE-8AF3C32B665F}" dt="2023-09-10T12:48:58.388" v="3225" actId="478"/>
          <ac:spMkLst>
            <pc:docMk/>
            <pc:sldMk cId="2337633875" sldId="279"/>
            <ac:spMk id="17" creationId="{4DF3A7FD-14D0-DF64-7606-0149C526B741}"/>
          </ac:spMkLst>
        </pc:spChg>
        <pc:spChg chg="add del mod">
          <ac:chgData name="Kulinich Bohdan" userId="48e65c9f34e137d0" providerId="LiveId" clId="{3CA29873-962D-2E48-95FE-8AF3C32B665F}" dt="2023-09-10T14:34:01.298" v="3691" actId="478"/>
          <ac:spMkLst>
            <pc:docMk/>
            <pc:sldMk cId="2337633875" sldId="279"/>
            <ac:spMk id="27" creationId="{1E196C0C-2911-A171-62FB-80D3BED59345}"/>
          </ac:spMkLst>
        </pc:spChg>
        <pc:spChg chg="add del mod">
          <ac:chgData name="Kulinich Bohdan" userId="48e65c9f34e137d0" providerId="LiveId" clId="{3CA29873-962D-2E48-95FE-8AF3C32B665F}" dt="2023-09-10T14:34:01.298" v="3691" actId="478"/>
          <ac:spMkLst>
            <pc:docMk/>
            <pc:sldMk cId="2337633875" sldId="279"/>
            <ac:spMk id="28" creationId="{3B3FF79D-B9F1-E0FD-D009-D42C11E47CD8}"/>
          </ac:spMkLst>
        </pc:spChg>
        <pc:spChg chg="add del mod">
          <ac:chgData name="Kulinich Bohdan" userId="48e65c9f34e137d0" providerId="LiveId" clId="{3CA29873-962D-2E48-95FE-8AF3C32B665F}" dt="2023-09-10T14:34:01.298" v="3691" actId="478"/>
          <ac:spMkLst>
            <pc:docMk/>
            <pc:sldMk cId="2337633875" sldId="279"/>
            <ac:spMk id="29" creationId="{17299DD6-95A5-5EB9-740E-C0F196CCA28A}"/>
          </ac:spMkLst>
        </pc:spChg>
        <pc:spChg chg="add del mod">
          <ac:chgData name="Kulinich Bohdan" userId="48e65c9f34e137d0" providerId="LiveId" clId="{3CA29873-962D-2E48-95FE-8AF3C32B665F}" dt="2023-09-10T14:34:01.298" v="3691" actId="478"/>
          <ac:spMkLst>
            <pc:docMk/>
            <pc:sldMk cId="2337633875" sldId="279"/>
            <ac:spMk id="30" creationId="{C683DA40-7381-580B-004B-966A15849383}"/>
          </ac:spMkLst>
        </pc:spChg>
        <pc:spChg chg="del">
          <ac:chgData name="Kulinich Bohdan" userId="48e65c9f34e137d0" providerId="LiveId" clId="{3CA29873-962D-2E48-95FE-8AF3C32B665F}" dt="2023-09-10T12:48:49.144" v="3222" actId="478"/>
          <ac:spMkLst>
            <pc:docMk/>
            <pc:sldMk cId="2337633875" sldId="279"/>
            <ac:spMk id="31" creationId="{DAE5624C-BD6E-5A56-5911-03322480C192}"/>
          </ac:spMkLst>
        </pc:spChg>
        <pc:spChg chg="del">
          <ac:chgData name="Kulinich Bohdan" userId="48e65c9f34e137d0" providerId="LiveId" clId="{3CA29873-962D-2E48-95FE-8AF3C32B665F}" dt="2023-09-10T12:48:53.993" v="3223" actId="478"/>
          <ac:spMkLst>
            <pc:docMk/>
            <pc:sldMk cId="2337633875" sldId="279"/>
            <ac:spMk id="32" creationId="{563C5063-17F8-6745-2654-A6C2DF299012}"/>
          </ac:spMkLst>
        </pc:spChg>
        <pc:spChg chg="del">
          <ac:chgData name="Kulinich Bohdan" userId="48e65c9f34e137d0" providerId="LiveId" clId="{3CA29873-962D-2E48-95FE-8AF3C32B665F}" dt="2023-09-10T12:48:53.993" v="3223" actId="478"/>
          <ac:spMkLst>
            <pc:docMk/>
            <pc:sldMk cId="2337633875" sldId="279"/>
            <ac:spMk id="33" creationId="{2E0E4EE2-0696-D52E-3EDA-BA0684A7434C}"/>
          </ac:spMkLst>
        </pc:spChg>
        <pc:spChg chg="add del mod">
          <ac:chgData name="Kulinich Bohdan" userId="48e65c9f34e137d0" providerId="LiveId" clId="{3CA29873-962D-2E48-95FE-8AF3C32B665F}" dt="2023-09-10T14:34:01.298" v="3691" actId="478"/>
          <ac:spMkLst>
            <pc:docMk/>
            <pc:sldMk cId="2337633875" sldId="279"/>
            <ac:spMk id="34" creationId="{62B21EBE-7183-4C3A-4EBA-313717CF21E2}"/>
          </ac:spMkLst>
        </pc:spChg>
        <pc:spChg chg="del">
          <ac:chgData name="Kulinich Bohdan" userId="48e65c9f34e137d0" providerId="LiveId" clId="{3CA29873-962D-2E48-95FE-8AF3C32B665F}" dt="2023-09-10T12:48:49.144" v="3222" actId="478"/>
          <ac:spMkLst>
            <pc:docMk/>
            <pc:sldMk cId="2337633875" sldId="279"/>
            <ac:spMk id="35" creationId="{A1E06260-6FF0-C827-00DB-78E0681EA369}"/>
          </ac:spMkLst>
        </pc:spChg>
        <pc:spChg chg="del">
          <ac:chgData name="Kulinich Bohdan" userId="48e65c9f34e137d0" providerId="LiveId" clId="{3CA29873-962D-2E48-95FE-8AF3C32B665F}" dt="2023-09-10T12:48:49.144" v="3222" actId="478"/>
          <ac:spMkLst>
            <pc:docMk/>
            <pc:sldMk cId="2337633875" sldId="279"/>
            <ac:spMk id="39" creationId="{817BF10A-A54C-43CC-F66F-E668B2E9A06B}"/>
          </ac:spMkLst>
        </pc:spChg>
        <pc:spChg chg="del">
          <ac:chgData name="Kulinich Bohdan" userId="48e65c9f34e137d0" providerId="LiveId" clId="{3CA29873-962D-2E48-95FE-8AF3C32B665F}" dt="2023-09-10T12:48:49.144" v="3222" actId="478"/>
          <ac:spMkLst>
            <pc:docMk/>
            <pc:sldMk cId="2337633875" sldId="279"/>
            <ac:spMk id="41" creationId="{C0FD424D-0D15-1959-DC1D-B6B389261971}"/>
          </ac:spMkLst>
        </pc:spChg>
        <pc:spChg chg="add del mod">
          <ac:chgData name="Kulinich Bohdan" userId="48e65c9f34e137d0" providerId="LiveId" clId="{3CA29873-962D-2E48-95FE-8AF3C32B665F}" dt="2023-09-10T14:34:01.298" v="3691" actId="478"/>
          <ac:spMkLst>
            <pc:docMk/>
            <pc:sldMk cId="2337633875" sldId="279"/>
            <ac:spMk id="42" creationId="{2BBC5A31-F817-3C1C-BFB1-94968A085818}"/>
          </ac:spMkLst>
        </pc:spChg>
        <pc:spChg chg="del">
          <ac:chgData name="Kulinich Bohdan" userId="48e65c9f34e137d0" providerId="LiveId" clId="{3CA29873-962D-2E48-95FE-8AF3C32B665F}" dt="2023-09-10T12:48:49.144" v="3222" actId="478"/>
          <ac:spMkLst>
            <pc:docMk/>
            <pc:sldMk cId="2337633875" sldId="279"/>
            <ac:spMk id="43" creationId="{F6684793-618D-37B0-479D-8280A65D5904}"/>
          </ac:spMkLst>
        </pc:spChg>
        <pc:spChg chg="del">
          <ac:chgData name="Kulinich Bohdan" userId="48e65c9f34e137d0" providerId="LiveId" clId="{3CA29873-962D-2E48-95FE-8AF3C32B665F}" dt="2023-09-10T12:48:49.144" v="3222" actId="478"/>
          <ac:spMkLst>
            <pc:docMk/>
            <pc:sldMk cId="2337633875" sldId="279"/>
            <ac:spMk id="50" creationId="{A5673521-4092-BB01-62B1-A4045E007104}"/>
          </ac:spMkLst>
        </pc:spChg>
        <pc:spChg chg="del">
          <ac:chgData name="Kulinich Bohdan" userId="48e65c9f34e137d0" providerId="LiveId" clId="{3CA29873-962D-2E48-95FE-8AF3C32B665F}" dt="2023-09-10T12:48:49.144" v="3222" actId="478"/>
          <ac:spMkLst>
            <pc:docMk/>
            <pc:sldMk cId="2337633875" sldId="279"/>
            <ac:spMk id="51" creationId="{ECD8E44B-EA64-92F4-5054-1E6E8B3F1B5C}"/>
          </ac:spMkLst>
        </pc:spChg>
        <pc:spChg chg="del">
          <ac:chgData name="Kulinich Bohdan" userId="48e65c9f34e137d0" providerId="LiveId" clId="{3CA29873-962D-2E48-95FE-8AF3C32B665F}" dt="2023-09-10T12:48:49.144" v="3222" actId="478"/>
          <ac:spMkLst>
            <pc:docMk/>
            <pc:sldMk cId="2337633875" sldId="279"/>
            <ac:spMk id="52" creationId="{1888D82A-AE6B-7DF2-D6B6-AD0BD58332F8}"/>
          </ac:spMkLst>
        </pc:spChg>
        <pc:spChg chg="add del mod">
          <ac:chgData name="Kulinich Bohdan" userId="48e65c9f34e137d0" providerId="LiveId" clId="{3CA29873-962D-2E48-95FE-8AF3C32B665F}" dt="2023-09-10T14:34:01.298" v="3691" actId="478"/>
          <ac:spMkLst>
            <pc:docMk/>
            <pc:sldMk cId="2337633875" sldId="279"/>
            <ac:spMk id="63" creationId="{5535C5E6-B469-E6CA-A8D9-824677B2AB8D}"/>
          </ac:spMkLst>
        </pc:spChg>
        <pc:spChg chg="del">
          <ac:chgData name="Kulinich Bohdan" userId="48e65c9f34e137d0" providerId="LiveId" clId="{3CA29873-962D-2E48-95FE-8AF3C32B665F}" dt="2023-09-10T12:48:53.993" v="3223" actId="478"/>
          <ac:spMkLst>
            <pc:docMk/>
            <pc:sldMk cId="2337633875" sldId="279"/>
            <ac:spMk id="65" creationId="{A3B7D540-DC8E-1075-2DFC-265EA88DB427}"/>
          </ac:spMkLst>
        </pc:spChg>
        <pc:spChg chg="add del mod">
          <ac:chgData name="Kulinich Bohdan" userId="48e65c9f34e137d0" providerId="LiveId" clId="{3CA29873-962D-2E48-95FE-8AF3C32B665F}" dt="2023-09-10T14:34:01.298" v="3691" actId="478"/>
          <ac:spMkLst>
            <pc:docMk/>
            <pc:sldMk cId="2337633875" sldId="279"/>
            <ac:spMk id="66" creationId="{ACCD723E-D8BE-3CB5-565F-741511918097}"/>
          </ac:spMkLst>
        </pc:spChg>
        <pc:spChg chg="del">
          <ac:chgData name="Kulinich Bohdan" userId="48e65c9f34e137d0" providerId="LiveId" clId="{3CA29873-962D-2E48-95FE-8AF3C32B665F}" dt="2023-09-10T12:48:49.144" v="3222" actId="478"/>
          <ac:spMkLst>
            <pc:docMk/>
            <pc:sldMk cId="2337633875" sldId="279"/>
            <ac:spMk id="69" creationId="{18951E19-C164-C542-3D95-D890DA9FD200}"/>
          </ac:spMkLst>
        </pc:spChg>
        <pc:spChg chg="del">
          <ac:chgData name="Kulinich Bohdan" userId="48e65c9f34e137d0" providerId="LiveId" clId="{3CA29873-962D-2E48-95FE-8AF3C32B665F}" dt="2023-09-10T12:48:49.144" v="3222" actId="478"/>
          <ac:spMkLst>
            <pc:docMk/>
            <pc:sldMk cId="2337633875" sldId="279"/>
            <ac:spMk id="70" creationId="{E967136C-876D-581F-9099-11D9FB6DC0B3}"/>
          </ac:spMkLst>
        </pc:spChg>
        <pc:spChg chg="del">
          <ac:chgData name="Kulinich Bohdan" userId="48e65c9f34e137d0" providerId="LiveId" clId="{3CA29873-962D-2E48-95FE-8AF3C32B665F}" dt="2023-09-10T12:48:49.144" v="3222" actId="478"/>
          <ac:spMkLst>
            <pc:docMk/>
            <pc:sldMk cId="2337633875" sldId="279"/>
            <ac:spMk id="71" creationId="{E6CB623C-C9C4-9E22-A55F-02E091B448F8}"/>
          </ac:spMkLst>
        </pc:spChg>
        <pc:spChg chg="add del mod">
          <ac:chgData name="Kulinich Bohdan" userId="48e65c9f34e137d0" providerId="LiveId" clId="{3CA29873-962D-2E48-95FE-8AF3C32B665F}" dt="2023-09-10T14:34:05.752" v="3693" actId="478"/>
          <ac:spMkLst>
            <pc:docMk/>
            <pc:sldMk cId="2337633875" sldId="279"/>
            <ac:spMk id="75" creationId="{EBA072CC-3F57-8F7A-1DE8-14C2B029F114}"/>
          </ac:spMkLst>
        </pc:spChg>
        <pc:spChg chg="add del mod">
          <ac:chgData name="Kulinich Bohdan" userId="48e65c9f34e137d0" providerId="LiveId" clId="{3CA29873-962D-2E48-95FE-8AF3C32B665F}" dt="2023-09-10T14:34:05.752" v="3693" actId="478"/>
          <ac:spMkLst>
            <pc:docMk/>
            <pc:sldMk cId="2337633875" sldId="279"/>
            <ac:spMk id="77" creationId="{329F22F8-76F3-E1F7-22E2-F7BA454401F1}"/>
          </ac:spMkLst>
        </pc:spChg>
        <pc:spChg chg="add del mod">
          <ac:chgData name="Kulinich Bohdan" userId="48e65c9f34e137d0" providerId="LiveId" clId="{3CA29873-962D-2E48-95FE-8AF3C32B665F}" dt="2023-09-10T14:34:04.149" v="3692" actId="478"/>
          <ac:spMkLst>
            <pc:docMk/>
            <pc:sldMk cId="2337633875" sldId="279"/>
            <ac:spMk id="78" creationId="{3F5F4353-E354-FFE6-0204-BD64915EC279}"/>
          </ac:spMkLst>
        </pc:spChg>
        <pc:spChg chg="add del mod">
          <ac:chgData name="Kulinich Bohdan" userId="48e65c9f34e137d0" providerId="LiveId" clId="{3CA29873-962D-2E48-95FE-8AF3C32B665F}" dt="2023-09-10T14:34:04.149" v="3692" actId="478"/>
          <ac:spMkLst>
            <pc:docMk/>
            <pc:sldMk cId="2337633875" sldId="279"/>
            <ac:spMk id="79" creationId="{5659FE65-6B03-56EE-3496-461C9C7312A1}"/>
          </ac:spMkLst>
        </pc:spChg>
        <pc:spChg chg="add del mod">
          <ac:chgData name="Kulinich Bohdan" userId="48e65c9f34e137d0" providerId="LiveId" clId="{3CA29873-962D-2E48-95FE-8AF3C32B665F}" dt="2023-09-10T12:49:47.970" v="3266" actId="478"/>
          <ac:spMkLst>
            <pc:docMk/>
            <pc:sldMk cId="2337633875" sldId="279"/>
            <ac:spMk id="80" creationId="{A9D8C927-4686-4A15-0CAC-501710D96033}"/>
          </ac:spMkLst>
        </pc:spChg>
        <pc:spChg chg="add del mod">
          <ac:chgData name="Kulinich Bohdan" userId="48e65c9f34e137d0" providerId="LiveId" clId="{3CA29873-962D-2E48-95FE-8AF3C32B665F}" dt="2023-09-10T14:34:04.149" v="3692" actId="478"/>
          <ac:spMkLst>
            <pc:docMk/>
            <pc:sldMk cId="2337633875" sldId="279"/>
            <ac:spMk id="81" creationId="{C2DCD54A-25BB-DC10-C9CA-A4C4BDD25934}"/>
          </ac:spMkLst>
        </pc:spChg>
        <pc:spChg chg="add del mod">
          <ac:chgData name="Kulinich Bohdan" userId="48e65c9f34e137d0" providerId="LiveId" clId="{3CA29873-962D-2E48-95FE-8AF3C32B665F}" dt="2023-09-10T14:34:04.149" v="3692" actId="478"/>
          <ac:spMkLst>
            <pc:docMk/>
            <pc:sldMk cId="2337633875" sldId="279"/>
            <ac:spMk id="82" creationId="{7830544B-D762-730A-5940-2970F0D135BB}"/>
          </ac:spMkLst>
        </pc:spChg>
        <pc:spChg chg="add mod">
          <ac:chgData name="Kulinich Bohdan" userId="48e65c9f34e137d0" providerId="LiveId" clId="{3CA29873-962D-2E48-95FE-8AF3C32B665F}" dt="2023-09-10T14:43:48.357" v="3963" actId="14100"/>
          <ac:spMkLst>
            <pc:docMk/>
            <pc:sldMk cId="2337633875" sldId="279"/>
            <ac:spMk id="85" creationId="{EB62AC4E-2CC8-E9D7-25DE-EB090DE195F7}"/>
          </ac:spMkLst>
        </pc:spChg>
        <pc:spChg chg="add mod">
          <ac:chgData name="Kulinich Bohdan" userId="48e65c9f34e137d0" providerId="LiveId" clId="{3CA29873-962D-2E48-95FE-8AF3C32B665F}" dt="2023-09-10T14:44:31.943" v="3979" actId="1076"/>
          <ac:spMkLst>
            <pc:docMk/>
            <pc:sldMk cId="2337633875" sldId="279"/>
            <ac:spMk id="115" creationId="{FFF676AB-2F7E-15C8-8193-3C3769870DE7}"/>
          </ac:spMkLst>
        </pc:spChg>
        <pc:spChg chg="add mod">
          <ac:chgData name="Kulinich Bohdan" userId="48e65c9f34e137d0" providerId="LiveId" clId="{3CA29873-962D-2E48-95FE-8AF3C32B665F}" dt="2023-09-10T14:44:42.180" v="3985" actId="1038"/>
          <ac:spMkLst>
            <pc:docMk/>
            <pc:sldMk cId="2337633875" sldId="279"/>
            <ac:spMk id="116" creationId="{557EC187-CB0A-8AC0-F572-D8F9744BD89D}"/>
          </ac:spMkLst>
        </pc:spChg>
        <pc:spChg chg="add mod">
          <ac:chgData name="Kulinich Bohdan" userId="48e65c9f34e137d0" providerId="LiveId" clId="{3CA29873-962D-2E48-95FE-8AF3C32B665F}" dt="2023-09-10T14:44:28.451" v="3978" actId="1076"/>
          <ac:spMkLst>
            <pc:docMk/>
            <pc:sldMk cId="2337633875" sldId="279"/>
            <ac:spMk id="117" creationId="{81665A32-4388-A2DC-30DE-4F89C934DBDD}"/>
          </ac:spMkLst>
        </pc:spChg>
        <pc:spChg chg="add mod">
          <ac:chgData name="Kulinich Bohdan" userId="48e65c9f34e137d0" providerId="LiveId" clId="{3CA29873-962D-2E48-95FE-8AF3C32B665F}" dt="2023-09-10T14:44:42.180" v="3985" actId="1038"/>
          <ac:spMkLst>
            <pc:docMk/>
            <pc:sldMk cId="2337633875" sldId="279"/>
            <ac:spMk id="118" creationId="{69D1F819-A460-1B87-AABC-5978E0DECA7B}"/>
          </ac:spMkLst>
        </pc:spChg>
        <pc:spChg chg="add mod">
          <ac:chgData name="Kulinich Bohdan" userId="48e65c9f34e137d0" providerId="LiveId" clId="{3CA29873-962D-2E48-95FE-8AF3C32B665F}" dt="2023-09-10T14:48:07.268" v="4029" actId="1035"/>
          <ac:spMkLst>
            <pc:docMk/>
            <pc:sldMk cId="2337633875" sldId="279"/>
            <ac:spMk id="119" creationId="{548E2098-2E6E-453E-88E9-622189DE0FC1}"/>
          </ac:spMkLst>
        </pc:spChg>
        <pc:spChg chg="add mod">
          <ac:chgData name="Kulinich Bohdan" userId="48e65c9f34e137d0" providerId="LiveId" clId="{3CA29873-962D-2E48-95FE-8AF3C32B665F}" dt="2023-09-10T14:48:07.268" v="4029" actId="1035"/>
          <ac:spMkLst>
            <pc:docMk/>
            <pc:sldMk cId="2337633875" sldId="279"/>
            <ac:spMk id="120" creationId="{72A7B20D-E7D5-0158-4E06-F30B52AB84C8}"/>
          </ac:spMkLst>
        </pc:spChg>
        <pc:spChg chg="add mod">
          <ac:chgData name="Kulinich Bohdan" userId="48e65c9f34e137d0" providerId="LiveId" clId="{3CA29873-962D-2E48-95FE-8AF3C32B665F}" dt="2023-09-10T14:48:07.268" v="4029" actId="1035"/>
          <ac:spMkLst>
            <pc:docMk/>
            <pc:sldMk cId="2337633875" sldId="279"/>
            <ac:spMk id="121" creationId="{F279906A-2B38-7D97-43B4-327FB0204C6C}"/>
          </ac:spMkLst>
        </pc:spChg>
        <pc:spChg chg="add mod">
          <ac:chgData name="Kulinich Bohdan" userId="48e65c9f34e137d0" providerId="LiveId" clId="{3CA29873-962D-2E48-95FE-8AF3C32B665F}" dt="2023-09-10T14:47:51.053" v="4026" actId="1036"/>
          <ac:spMkLst>
            <pc:docMk/>
            <pc:sldMk cId="2337633875" sldId="279"/>
            <ac:spMk id="122" creationId="{81173D38-241A-AF39-95D2-33A08F2791CA}"/>
          </ac:spMkLst>
        </pc:spChg>
        <pc:picChg chg="add mod">
          <ac:chgData name="Kulinich Bohdan" userId="48e65c9f34e137d0" providerId="LiveId" clId="{3CA29873-962D-2E48-95FE-8AF3C32B665F}" dt="2023-09-10T14:37:41.670" v="3703" actId="1076"/>
          <ac:picMkLst>
            <pc:docMk/>
            <pc:sldMk cId="2337633875" sldId="279"/>
            <ac:picMk id="84" creationId="{20157988-C9CB-BFF6-9AF6-6CF9F10A544A}"/>
          </ac:picMkLst>
        </pc:picChg>
        <pc:picChg chg="add mod">
          <ac:chgData name="Kulinich Bohdan" userId="48e65c9f34e137d0" providerId="LiveId" clId="{3CA29873-962D-2E48-95FE-8AF3C32B665F}" dt="2023-09-10T14:37:34.869" v="3702" actId="14100"/>
          <ac:picMkLst>
            <pc:docMk/>
            <pc:sldMk cId="2337633875" sldId="279"/>
            <ac:picMk id="86" creationId="{93805A3B-68BB-D4D6-4CE2-72C2A1EB5745}"/>
          </ac:picMkLst>
        </pc:picChg>
        <pc:cxnChg chg="add del mod">
          <ac:chgData name="Kulinich Bohdan" userId="48e65c9f34e137d0" providerId="LiveId" clId="{3CA29873-962D-2E48-95FE-8AF3C32B665F}" dt="2023-09-10T14:34:01.298" v="3691" actId="478"/>
          <ac:cxnSpMkLst>
            <pc:docMk/>
            <pc:sldMk cId="2337633875" sldId="279"/>
            <ac:cxnSpMk id="2" creationId="{2459445F-AED6-A5CA-C6F5-3AB8A37FDDAA}"/>
          </ac:cxnSpMkLst>
        </pc:cxnChg>
        <pc:cxnChg chg="add del mod">
          <ac:chgData name="Kulinich Bohdan" userId="48e65c9f34e137d0" providerId="LiveId" clId="{3CA29873-962D-2E48-95FE-8AF3C32B665F}" dt="2023-09-10T14:34:01.298" v="3691" actId="478"/>
          <ac:cxnSpMkLst>
            <pc:docMk/>
            <pc:sldMk cId="2337633875" sldId="279"/>
            <ac:cxnSpMk id="3" creationId="{F784F622-678A-CB52-1345-AC44A6E6B59E}"/>
          </ac:cxnSpMkLst>
        </pc:cxnChg>
        <pc:cxnChg chg="del">
          <ac:chgData name="Kulinich Bohdan" userId="48e65c9f34e137d0" providerId="LiveId" clId="{3CA29873-962D-2E48-95FE-8AF3C32B665F}" dt="2023-09-10T12:48:53.993" v="3223" actId="478"/>
          <ac:cxnSpMkLst>
            <pc:docMk/>
            <pc:sldMk cId="2337633875" sldId="279"/>
            <ac:cxnSpMk id="4" creationId="{B907600F-2FCC-C33B-744F-3690348A5AC8}"/>
          </ac:cxnSpMkLst>
        </pc:cxnChg>
        <pc:cxnChg chg="add del mod">
          <ac:chgData name="Kulinich Bohdan" userId="48e65c9f34e137d0" providerId="LiveId" clId="{3CA29873-962D-2E48-95FE-8AF3C32B665F}" dt="2023-09-10T14:34:01.298" v="3691" actId="478"/>
          <ac:cxnSpMkLst>
            <pc:docMk/>
            <pc:sldMk cId="2337633875" sldId="279"/>
            <ac:cxnSpMk id="7" creationId="{B4852598-35FE-D9FC-5F60-B1D5D16AD0A3}"/>
          </ac:cxnSpMkLst>
        </pc:cxnChg>
        <pc:cxnChg chg="add del mod">
          <ac:chgData name="Kulinich Bohdan" userId="48e65c9f34e137d0" providerId="LiveId" clId="{3CA29873-962D-2E48-95FE-8AF3C32B665F}" dt="2023-09-10T14:34:01.298" v="3691" actId="478"/>
          <ac:cxnSpMkLst>
            <pc:docMk/>
            <pc:sldMk cId="2337633875" sldId="279"/>
            <ac:cxnSpMk id="8" creationId="{AE5D58C8-50A6-4291-0B81-FE0D7E4AC3E9}"/>
          </ac:cxnSpMkLst>
        </pc:cxnChg>
        <pc:cxnChg chg="del">
          <ac:chgData name="Kulinich Bohdan" userId="48e65c9f34e137d0" providerId="LiveId" clId="{3CA29873-962D-2E48-95FE-8AF3C32B665F}" dt="2023-09-10T12:48:53.993" v="3223" actId="478"/>
          <ac:cxnSpMkLst>
            <pc:docMk/>
            <pc:sldMk cId="2337633875" sldId="279"/>
            <ac:cxnSpMk id="9" creationId="{E8BC8552-87CB-142E-708C-4DD7D0733BE6}"/>
          </ac:cxnSpMkLst>
        </pc:cxnChg>
        <pc:cxnChg chg="del">
          <ac:chgData name="Kulinich Bohdan" userId="48e65c9f34e137d0" providerId="LiveId" clId="{3CA29873-962D-2E48-95FE-8AF3C32B665F}" dt="2023-09-10T12:48:53.993" v="3223" actId="478"/>
          <ac:cxnSpMkLst>
            <pc:docMk/>
            <pc:sldMk cId="2337633875" sldId="279"/>
            <ac:cxnSpMk id="11" creationId="{BD2099E6-BD7E-039D-7C72-CA5470D7D804}"/>
          </ac:cxnSpMkLst>
        </pc:cxnChg>
        <pc:cxnChg chg="del">
          <ac:chgData name="Kulinich Bohdan" userId="48e65c9f34e137d0" providerId="LiveId" clId="{3CA29873-962D-2E48-95FE-8AF3C32B665F}" dt="2023-09-10T12:48:53.993" v="3223" actId="478"/>
          <ac:cxnSpMkLst>
            <pc:docMk/>
            <pc:sldMk cId="2337633875" sldId="279"/>
            <ac:cxnSpMk id="12" creationId="{70907817-C0F5-2B73-B658-C7BDE23E87DD}"/>
          </ac:cxnSpMkLst>
        </pc:cxnChg>
        <pc:cxnChg chg="add del mod">
          <ac:chgData name="Kulinich Bohdan" userId="48e65c9f34e137d0" providerId="LiveId" clId="{3CA29873-962D-2E48-95FE-8AF3C32B665F}" dt="2023-09-10T14:34:01.298" v="3691" actId="478"/>
          <ac:cxnSpMkLst>
            <pc:docMk/>
            <pc:sldMk cId="2337633875" sldId="279"/>
            <ac:cxnSpMk id="13" creationId="{CD6E75B9-E8BB-0B3F-D293-0064302666E2}"/>
          </ac:cxnSpMkLst>
        </pc:cxnChg>
        <pc:cxnChg chg="del">
          <ac:chgData name="Kulinich Bohdan" userId="48e65c9f34e137d0" providerId="LiveId" clId="{3CA29873-962D-2E48-95FE-8AF3C32B665F}" dt="2023-09-10T12:48:53.993" v="3223" actId="478"/>
          <ac:cxnSpMkLst>
            <pc:docMk/>
            <pc:sldMk cId="2337633875" sldId="279"/>
            <ac:cxnSpMk id="14" creationId="{B483290A-E9A3-E793-6749-CB77158B4EDA}"/>
          </ac:cxnSpMkLst>
        </pc:cxnChg>
        <pc:cxnChg chg="del">
          <ac:chgData name="Kulinich Bohdan" userId="48e65c9f34e137d0" providerId="LiveId" clId="{3CA29873-962D-2E48-95FE-8AF3C32B665F}" dt="2023-09-10T12:48:53.993" v="3223" actId="478"/>
          <ac:cxnSpMkLst>
            <pc:docMk/>
            <pc:sldMk cId="2337633875" sldId="279"/>
            <ac:cxnSpMk id="15" creationId="{32747B2C-9122-8F32-35D1-DFF9AADE52DE}"/>
          </ac:cxnSpMkLst>
        </pc:cxnChg>
        <pc:cxnChg chg="del">
          <ac:chgData name="Kulinich Bohdan" userId="48e65c9f34e137d0" providerId="LiveId" clId="{3CA29873-962D-2E48-95FE-8AF3C32B665F}" dt="2023-09-10T12:48:49.144" v="3222" actId="478"/>
          <ac:cxnSpMkLst>
            <pc:docMk/>
            <pc:sldMk cId="2337633875" sldId="279"/>
            <ac:cxnSpMk id="16" creationId="{F8F113AF-4D27-C78A-3E47-3E354B0B021A}"/>
          </ac:cxnSpMkLst>
        </pc:cxnChg>
        <pc:cxnChg chg="del">
          <ac:chgData name="Kulinich Bohdan" userId="48e65c9f34e137d0" providerId="LiveId" clId="{3CA29873-962D-2E48-95FE-8AF3C32B665F}" dt="2023-09-10T12:48:53.993" v="3223" actId="478"/>
          <ac:cxnSpMkLst>
            <pc:docMk/>
            <pc:sldMk cId="2337633875" sldId="279"/>
            <ac:cxnSpMk id="18" creationId="{9CABD4E2-EF64-739C-4659-4132F7689391}"/>
          </ac:cxnSpMkLst>
        </pc:cxnChg>
        <pc:cxnChg chg="add del mod">
          <ac:chgData name="Kulinich Bohdan" userId="48e65c9f34e137d0" providerId="LiveId" clId="{3CA29873-962D-2E48-95FE-8AF3C32B665F}" dt="2023-09-10T14:34:01.298" v="3691" actId="478"/>
          <ac:cxnSpMkLst>
            <pc:docMk/>
            <pc:sldMk cId="2337633875" sldId="279"/>
            <ac:cxnSpMk id="19" creationId="{7F5483E3-A54D-26E5-059A-6206E94D3312}"/>
          </ac:cxnSpMkLst>
        </pc:cxnChg>
        <pc:cxnChg chg="del">
          <ac:chgData name="Kulinich Bohdan" userId="48e65c9f34e137d0" providerId="LiveId" clId="{3CA29873-962D-2E48-95FE-8AF3C32B665F}" dt="2023-09-10T12:48:49.144" v="3222" actId="478"/>
          <ac:cxnSpMkLst>
            <pc:docMk/>
            <pc:sldMk cId="2337633875" sldId="279"/>
            <ac:cxnSpMk id="20" creationId="{A2A39A0F-AE94-B457-2E81-33095A1F4EB8}"/>
          </ac:cxnSpMkLst>
        </pc:cxnChg>
        <pc:cxnChg chg="add del mod">
          <ac:chgData name="Kulinich Bohdan" userId="48e65c9f34e137d0" providerId="LiveId" clId="{3CA29873-962D-2E48-95FE-8AF3C32B665F}" dt="2023-09-10T14:34:01.298" v="3691" actId="478"/>
          <ac:cxnSpMkLst>
            <pc:docMk/>
            <pc:sldMk cId="2337633875" sldId="279"/>
            <ac:cxnSpMk id="21" creationId="{3EA8E561-5AF4-EBA4-53D7-C84941B3DFF8}"/>
          </ac:cxnSpMkLst>
        </pc:cxnChg>
        <pc:cxnChg chg="add del mod">
          <ac:chgData name="Kulinich Bohdan" userId="48e65c9f34e137d0" providerId="LiveId" clId="{3CA29873-962D-2E48-95FE-8AF3C32B665F}" dt="2023-09-10T14:34:01.298" v="3691" actId="478"/>
          <ac:cxnSpMkLst>
            <pc:docMk/>
            <pc:sldMk cId="2337633875" sldId="279"/>
            <ac:cxnSpMk id="22" creationId="{036746AB-454B-FB26-179E-18C3CEF55FA8}"/>
          </ac:cxnSpMkLst>
        </pc:cxnChg>
        <pc:cxnChg chg="add del mod">
          <ac:chgData name="Kulinich Bohdan" userId="48e65c9f34e137d0" providerId="LiveId" clId="{3CA29873-962D-2E48-95FE-8AF3C32B665F}" dt="2023-09-10T14:34:01.298" v="3691" actId="478"/>
          <ac:cxnSpMkLst>
            <pc:docMk/>
            <pc:sldMk cId="2337633875" sldId="279"/>
            <ac:cxnSpMk id="23" creationId="{73EEA407-5BA8-F8B3-E001-5A2B0FFEBA3E}"/>
          </ac:cxnSpMkLst>
        </pc:cxnChg>
        <pc:cxnChg chg="add del mod">
          <ac:chgData name="Kulinich Bohdan" userId="48e65c9f34e137d0" providerId="LiveId" clId="{3CA29873-962D-2E48-95FE-8AF3C32B665F}" dt="2023-09-10T14:34:01.298" v="3691" actId="478"/>
          <ac:cxnSpMkLst>
            <pc:docMk/>
            <pc:sldMk cId="2337633875" sldId="279"/>
            <ac:cxnSpMk id="24" creationId="{2C0070B7-765D-FE4C-6D11-66DB5A859D6C}"/>
          </ac:cxnSpMkLst>
        </pc:cxnChg>
        <pc:cxnChg chg="add del mod">
          <ac:chgData name="Kulinich Bohdan" userId="48e65c9f34e137d0" providerId="LiveId" clId="{3CA29873-962D-2E48-95FE-8AF3C32B665F}" dt="2023-09-10T14:34:01.298" v="3691" actId="478"/>
          <ac:cxnSpMkLst>
            <pc:docMk/>
            <pc:sldMk cId="2337633875" sldId="279"/>
            <ac:cxnSpMk id="25" creationId="{14243A86-3B98-7219-8EA0-1C8C394B613F}"/>
          </ac:cxnSpMkLst>
        </pc:cxnChg>
        <pc:cxnChg chg="add del mod">
          <ac:chgData name="Kulinich Bohdan" userId="48e65c9f34e137d0" providerId="LiveId" clId="{3CA29873-962D-2E48-95FE-8AF3C32B665F}" dt="2023-09-10T14:34:01.298" v="3691" actId="478"/>
          <ac:cxnSpMkLst>
            <pc:docMk/>
            <pc:sldMk cId="2337633875" sldId="279"/>
            <ac:cxnSpMk id="26" creationId="{17405158-4B72-9E02-A8B2-635C15782216}"/>
          </ac:cxnSpMkLst>
        </pc:cxnChg>
        <pc:cxnChg chg="del">
          <ac:chgData name="Kulinich Bohdan" userId="48e65c9f34e137d0" providerId="LiveId" clId="{3CA29873-962D-2E48-95FE-8AF3C32B665F}" dt="2023-09-10T12:48:49.144" v="3222" actId="478"/>
          <ac:cxnSpMkLst>
            <pc:docMk/>
            <pc:sldMk cId="2337633875" sldId="279"/>
            <ac:cxnSpMk id="40" creationId="{892E31AD-183B-46B9-66E1-569C8DA630AB}"/>
          </ac:cxnSpMkLst>
        </pc:cxnChg>
        <pc:cxnChg chg="add mod">
          <ac:chgData name="Kulinich Bohdan" userId="48e65c9f34e137d0" providerId="LiveId" clId="{3CA29873-962D-2E48-95FE-8AF3C32B665F}" dt="2023-09-10T14:43:16.084" v="3916" actId="208"/>
          <ac:cxnSpMkLst>
            <pc:docMk/>
            <pc:sldMk cId="2337633875" sldId="279"/>
            <ac:cxnSpMk id="87" creationId="{48F4858F-252B-8841-9778-1F9B231A37F1}"/>
          </ac:cxnSpMkLst>
        </pc:cxnChg>
        <pc:cxnChg chg="add mod">
          <ac:chgData name="Kulinich Bohdan" userId="48e65c9f34e137d0" providerId="LiveId" clId="{3CA29873-962D-2E48-95FE-8AF3C32B665F}" dt="2023-09-10T14:43:16.084" v="3916" actId="208"/>
          <ac:cxnSpMkLst>
            <pc:docMk/>
            <pc:sldMk cId="2337633875" sldId="279"/>
            <ac:cxnSpMk id="93" creationId="{248D83CD-894D-10C6-EDFE-F02F220858BF}"/>
          </ac:cxnSpMkLst>
        </pc:cxnChg>
        <pc:cxnChg chg="add mod">
          <ac:chgData name="Kulinich Bohdan" userId="48e65c9f34e137d0" providerId="LiveId" clId="{3CA29873-962D-2E48-95FE-8AF3C32B665F}" dt="2023-09-10T14:43:16.084" v="3916" actId="208"/>
          <ac:cxnSpMkLst>
            <pc:docMk/>
            <pc:sldMk cId="2337633875" sldId="279"/>
            <ac:cxnSpMk id="100" creationId="{F93E2C25-6F2D-CDF7-94E9-CC247DB737EE}"/>
          </ac:cxnSpMkLst>
        </pc:cxnChg>
        <pc:cxnChg chg="add mod">
          <ac:chgData name="Kulinich Bohdan" userId="48e65c9f34e137d0" providerId="LiveId" clId="{3CA29873-962D-2E48-95FE-8AF3C32B665F}" dt="2023-09-10T14:43:16.084" v="3916" actId="208"/>
          <ac:cxnSpMkLst>
            <pc:docMk/>
            <pc:sldMk cId="2337633875" sldId="279"/>
            <ac:cxnSpMk id="101" creationId="{D1773055-C61F-29C9-F53E-E4DFA40C0413}"/>
          </ac:cxnSpMkLst>
        </pc:cxnChg>
        <pc:cxnChg chg="add mod">
          <ac:chgData name="Kulinich Bohdan" userId="48e65c9f34e137d0" providerId="LiveId" clId="{3CA29873-962D-2E48-95FE-8AF3C32B665F}" dt="2023-09-10T14:43:16.084" v="3916" actId="208"/>
          <ac:cxnSpMkLst>
            <pc:docMk/>
            <pc:sldMk cId="2337633875" sldId="279"/>
            <ac:cxnSpMk id="102" creationId="{FDA4B296-5078-8F6D-D1FE-7185D4C3A0F0}"/>
          </ac:cxnSpMkLst>
        </pc:cxnChg>
        <pc:cxnChg chg="add mod">
          <ac:chgData name="Kulinich Bohdan" userId="48e65c9f34e137d0" providerId="LiveId" clId="{3CA29873-962D-2E48-95FE-8AF3C32B665F}" dt="2023-09-10T14:43:16.084" v="3916" actId="208"/>
          <ac:cxnSpMkLst>
            <pc:docMk/>
            <pc:sldMk cId="2337633875" sldId="279"/>
            <ac:cxnSpMk id="103" creationId="{D8DA5094-3D75-2465-D39A-C9A3B536A62B}"/>
          </ac:cxnSpMkLst>
        </pc:cxnChg>
        <pc:cxnChg chg="add del mod">
          <ac:chgData name="Kulinich Bohdan" userId="48e65c9f34e137d0" providerId="LiveId" clId="{3CA29873-962D-2E48-95FE-8AF3C32B665F}" dt="2023-09-10T14:42:57.058" v="3914" actId="478"/>
          <ac:cxnSpMkLst>
            <pc:docMk/>
            <pc:sldMk cId="2337633875" sldId="279"/>
            <ac:cxnSpMk id="105" creationId="{7DE4D742-A802-54E6-FCA2-B6D8BE7AC814}"/>
          </ac:cxnSpMkLst>
        </pc:cxnChg>
      </pc:sldChg>
      <pc:sldChg chg="modSp">
        <pc:chgData name="Kulinich Bohdan" userId="48e65c9f34e137d0" providerId="LiveId" clId="{3CA29873-962D-2E48-95FE-8AF3C32B665F}" dt="2023-09-12T17:50:18.929" v="5188" actId="20577"/>
        <pc:sldMkLst>
          <pc:docMk/>
          <pc:sldMk cId="945877188" sldId="280"/>
        </pc:sldMkLst>
        <pc:spChg chg="mod">
          <ac:chgData name="Kulinich Bohdan" userId="48e65c9f34e137d0" providerId="LiveId" clId="{3CA29873-962D-2E48-95FE-8AF3C32B665F}" dt="2023-09-10T16:16:41.220" v="5160" actId="20577"/>
          <ac:spMkLst>
            <pc:docMk/>
            <pc:sldMk cId="945877188" sldId="280"/>
            <ac:spMk id="3" creationId="{98D91E90-AC73-5E6B-4E0C-248EE3206605}"/>
          </ac:spMkLst>
        </pc:spChg>
        <pc:spChg chg="mod">
          <ac:chgData name="Kulinich Bohdan" userId="48e65c9f34e137d0" providerId="LiveId" clId="{3CA29873-962D-2E48-95FE-8AF3C32B665F}" dt="2023-09-12T17:50:18.929" v="5188" actId="20577"/>
          <ac:spMkLst>
            <pc:docMk/>
            <pc:sldMk cId="945877188" sldId="280"/>
            <ac:spMk id="6" creationId="{CE297869-1730-E86A-2F98-E78E984ACD7E}"/>
          </ac:spMkLst>
        </pc:spChg>
      </pc:sldChg>
      <pc:sldChg chg="modSp">
        <pc:chgData name="Kulinich Bohdan" userId="48e65c9f34e137d0" providerId="LiveId" clId="{3CA29873-962D-2E48-95FE-8AF3C32B665F}" dt="2023-09-04T18:18:27.748" v="21" actId="20577"/>
        <pc:sldMkLst>
          <pc:docMk/>
          <pc:sldMk cId="3313802318" sldId="284"/>
        </pc:sldMkLst>
        <pc:spChg chg="mod">
          <ac:chgData name="Kulinich Bohdan" userId="48e65c9f34e137d0" providerId="LiveId" clId="{3CA29873-962D-2E48-95FE-8AF3C32B665F}" dt="2023-09-04T18:18:27.748" v="21" actId="20577"/>
          <ac:spMkLst>
            <pc:docMk/>
            <pc:sldMk cId="3313802318" sldId="284"/>
            <ac:spMk id="8" creationId="{A72FC8FB-3A05-9844-AD26-C5BDD3FA83E6}"/>
          </ac:spMkLst>
        </pc:spChg>
        <pc:spChg chg="mod">
          <ac:chgData name="Kulinich Bohdan" userId="48e65c9f34e137d0" providerId="LiveId" clId="{3CA29873-962D-2E48-95FE-8AF3C32B665F}" dt="2023-09-04T18:17:30.325" v="1" actId="20577"/>
          <ac:spMkLst>
            <pc:docMk/>
            <pc:sldMk cId="3313802318" sldId="284"/>
            <ac:spMk id="9" creationId="{F9E2848F-D8CB-91E3-A48E-5B3C81D71379}"/>
          </ac:spMkLst>
        </pc:spChg>
      </pc:sldChg>
      <pc:sldChg chg="addSp delSp modSp mod setBg delAnim modAnim">
        <pc:chgData name="Kulinich Bohdan" userId="48e65c9f34e137d0" providerId="LiveId" clId="{3CA29873-962D-2E48-95FE-8AF3C32B665F}" dt="2023-09-10T10:02:11.902" v="3220" actId="207"/>
        <pc:sldMkLst>
          <pc:docMk/>
          <pc:sldMk cId="830744207" sldId="291"/>
        </pc:sldMkLst>
        <pc:spChg chg="mod">
          <ac:chgData name="Kulinich Bohdan" userId="48e65c9f34e137d0" providerId="LiveId" clId="{3CA29873-962D-2E48-95FE-8AF3C32B665F}" dt="2023-09-06T14:52:44.349" v="76" actId="1076"/>
          <ac:spMkLst>
            <pc:docMk/>
            <pc:sldMk cId="830744207" sldId="291"/>
            <ac:spMk id="2" creationId="{99BB3DAE-74E2-ED3D-A5D0-71D16F762C82}"/>
          </ac:spMkLst>
        </pc:spChg>
        <pc:spChg chg="mod">
          <ac:chgData name="Kulinich Bohdan" userId="48e65c9f34e137d0" providerId="LiveId" clId="{3CA29873-962D-2E48-95FE-8AF3C32B665F}" dt="2023-09-06T14:52:44.349" v="76" actId="1076"/>
          <ac:spMkLst>
            <pc:docMk/>
            <pc:sldMk cId="830744207" sldId="291"/>
            <ac:spMk id="4" creationId="{DED0917B-0B16-CDAB-7AA2-BEB7B00AE1B4}"/>
          </ac:spMkLst>
        </pc:spChg>
        <pc:spChg chg="mod">
          <ac:chgData name="Kulinich Bohdan" userId="48e65c9f34e137d0" providerId="LiveId" clId="{3CA29873-962D-2E48-95FE-8AF3C32B665F}" dt="2023-09-06T14:52:44.349" v="76" actId="1076"/>
          <ac:spMkLst>
            <pc:docMk/>
            <pc:sldMk cId="830744207" sldId="291"/>
            <ac:spMk id="5" creationId="{99DAE7C5-0F70-E260-DBDD-F970F9F677B6}"/>
          </ac:spMkLst>
        </pc:spChg>
        <pc:spChg chg="add mod">
          <ac:chgData name="Kulinich Bohdan" userId="48e65c9f34e137d0" providerId="LiveId" clId="{3CA29873-962D-2E48-95FE-8AF3C32B665F}" dt="2023-09-06T16:43:39.389" v="175" actId="1076"/>
          <ac:spMkLst>
            <pc:docMk/>
            <pc:sldMk cId="830744207" sldId="291"/>
            <ac:spMk id="12" creationId="{BDBBD108-7AFB-7A4C-80C8-DAAE87B9C162}"/>
          </ac:spMkLst>
        </pc:spChg>
        <pc:spChg chg="add mod">
          <ac:chgData name="Kulinich Bohdan" userId="48e65c9f34e137d0" providerId="LiveId" clId="{3CA29873-962D-2E48-95FE-8AF3C32B665F}" dt="2023-09-06T16:49:31.482" v="275" actId="167"/>
          <ac:spMkLst>
            <pc:docMk/>
            <pc:sldMk cId="830744207" sldId="291"/>
            <ac:spMk id="13" creationId="{ABB05028-BD61-61B4-1D8B-2AD8943DBD84}"/>
          </ac:spMkLst>
        </pc:spChg>
        <pc:spChg chg="add mod modVis">
          <ac:chgData name="Kulinich Bohdan" userId="48e65c9f34e137d0" providerId="LiveId" clId="{3CA29873-962D-2E48-95FE-8AF3C32B665F}" dt="2023-09-06T16:49:47.146" v="541" actId="207"/>
          <ac:spMkLst>
            <pc:docMk/>
            <pc:sldMk cId="830744207" sldId="291"/>
            <ac:spMk id="14" creationId="{B3FA7E00-4F2D-CE57-8FA2-28DDAFFBB9FA}"/>
          </ac:spMkLst>
        </pc:spChg>
        <pc:spChg chg="add mod">
          <ac:chgData name="Kulinich Bohdan" userId="48e65c9f34e137d0" providerId="LiveId" clId="{3CA29873-962D-2E48-95FE-8AF3C32B665F}" dt="2023-09-06T16:48:56.467" v="268" actId="20577"/>
          <ac:spMkLst>
            <pc:docMk/>
            <pc:sldMk cId="830744207" sldId="291"/>
            <ac:spMk id="15" creationId="{40C85C09-CD35-050B-A6D8-6231FA32DBB5}"/>
          </ac:spMkLst>
        </pc:spChg>
        <pc:spChg chg="add mod">
          <ac:chgData name="Kulinich Bohdan" userId="48e65c9f34e137d0" providerId="LiveId" clId="{3CA29873-962D-2E48-95FE-8AF3C32B665F}" dt="2023-09-06T17:10:38.874" v="783" actId="1076"/>
          <ac:spMkLst>
            <pc:docMk/>
            <pc:sldMk cId="830744207" sldId="291"/>
            <ac:spMk id="16" creationId="{3216E158-CBDC-9437-56A4-1DB5F2668579}"/>
          </ac:spMkLst>
        </pc:spChg>
        <pc:spChg chg="add mod modVis">
          <ac:chgData name="Kulinich Bohdan" userId="48e65c9f34e137d0" providerId="LiveId" clId="{3CA29873-962D-2E48-95FE-8AF3C32B665F}" dt="2023-09-06T17:10:38.874" v="783" actId="1076"/>
          <ac:spMkLst>
            <pc:docMk/>
            <pc:sldMk cId="830744207" sldId="291"/>
            <ac:spMk id="17" creationId="{7CA5A961-6DAE-CCE4-5B29-DBF334921B1A}"/>
          </ac:spMkLst>
        </pc:spChg>
        <pc:spChg chg="mod">
          <ac:chgData name="Kulinich Bohdan" userId="48e65c9f34e137d0" providerId="LiveId" clId="{3CA29873-962D-2E48-95FE-8AF3C32B665F}" dt="2023-09-06T16:43:00.676" v="159" actId="1038"/>
          <ac:spMkLst>
            <pc:docMk/>
            <pc:sldMk cId="830744207" sldId="291"/>
            <ac:spMk id="45" creationId="{CC1D6343-BFE5-9DC4-79A0-582DD6704040}"/>
          </ac:spMkLst>
        </pc:spChg>
        <pc:spChg chg="del mod">
          <ac:chgData name="Kulinich Bohdan" userId="48e65c9f34e137d0" providerId="LiveId" clId="{3CA29873-962D-2E48-95FE-8AF3C32B665F}" dt="2023-09-06T16:43:16.201" v="170" actId="478"/>
          <ac:spMkLst>
            <pc:docMk/>
            <pc:sldMk cId="830744207" sldId="291"/>
            <ac:spMk id="46" creationId="{C6649841-63C9-7390-1D70-F0F7922FE8BE}"/>
          </ac:spMkLst>
        </pc:spChg>
        <pc:spChg chg="mod">
          <ac:chgData name="Kulinich Bohdan" userId="48e65c9f34e137d0" providerId="LiveId" clId="{3CA29873-962D-2E48-95FE-8AF3C32B665F}" dt="2023-09-06T16:52:45.012" v="572"/>
          <ac:spMkLst>
            <pc:docMk/>
            <pc:sldMk cId="830744207" sldId="291"/>
            <ac:spMk id="67" creationId="{7E4D066E-EFDF-55E9-49EB-AF9C2D0C5486}"/>
          </ac:spMkLst>
        </pc:spChg>
        <pc:spChg chg="mod">
          <ac:chgData name="Kulinich Bohdan" userId="48e65c9f34e137d0" providerId="LiveId" clId="{3CA29873-962D-2E48-95FE-8AF3C32B665F}" dt="2023-09-06T16:52:45.012" v="572"/>
          <ac:spMkLst>
            <pc:docMk/>
            <pc:sldMk cId="830744207" sldId="291"/>
            <ac:spMk id="68" creationId="{7DFE6ADC-69D2-9986-9DC3-C5520CCF0AAB}"/>
          </ac:spMkLst>
        </pc:spChg>
        <pc:spChg chg="add del mod">
          <ac:chgData name="Kulinich Bohdan" userId="48e65c9f34e137d0" providerId="LiveId" clId="{3CA29873-962D-2E48-95FE-8AF3C32B665F}" dt="2023-09-06T16:52:55.690" v="576" actId="478"/>
          <ac:spMkLst>
            <pc:docMk/>
            <pc:sldMk cId="830744207" sldId="291"/>
            <ac:spMk id="69" creationId="{963587EC-4DC6-5D83-71DF-684DEEDA9A63}"/>
          </ac:spMkLst>
        </pc:spChg>
        <pc:spChg chg="del mod">
          <ac:chgData name="Kulinich Bohdan" userId="48e65c9f34e137d0" providerId="LiveId" clId="{3CA29873-962D-2E48-95FE-8AF3C32B665F}" dt="2023-09-06T16:42:11.685" v="143" actId="478"/>
          <ac:spMkLst>
            <pc:docMk/>
            <pc:sldMk cId="830744207" sldId="291"/>
            <ac:spMk id="70" creationId="{EC258236-9EB6-4DE2-67C2-9EBE669168D4}"/>
          </ac:spMkLst>
        </pc:spChg>
        <pc:spChg chg="add del mod">
          <ac:chgData name="Kulinich Bohdan" userId="48e65c9f34e137d0" providerId="LiveId" clId="{3CA29873-962D-2E48-95FE-8AF3C32B665F}" dt="2023-09-06T16:52:53.331" v="575" actId="478"/>
          <ac:spMkLst>
            <pc:docMk/>
            <pc:sldMk cId="830744207" sldId="291"/>
            <ac:spMk id="71" creationId="{CDBD9253-5A6F-BE7A-BE41-CFA1B44E1724}"/>
          </ac:spMkLst>
        </pc:spChg>
        <pc:spChg chg="del mod">
          <ac:chgData name="Kulinich Bohdan" userId="48e65c9f34e137d0" providerId="LiveId" clId="{3CA29873-962D-2E48-95FE-8AF3C32B665F}" dt="2023-09-06T16:42:11.685" v="143" actId="478"/>
          <ac:spMkLst>
            <pc:docMk/>
            <pc:sldMk cId="830744207" sldId="291"/>
            <ac:spMk id="72" creationId="{FA1D6B4B-F5C5-4553-1F8E-A407DCBF039F}"/>
          </ac:spMkLst>
        </pc:spChg>
        <pc:spChg chg="add del mod">
          <ac:chgData name="Kulinich Bohdan" userId="48e65c9f34e137d0" providerId="LiveId" clId="{3CA29873-962D-2E48-95FE-8AF3C32B665F}" dt="2023-09-06T16:52:59.303" v="578" actId="478"/>
          <ac:spMkLst>
            <pc:docMk/>
            <pc:sldMk cId="830744207" sldId="291"/>
            <ac:spMk id="73" creationId="{2D547F9C-BC13-815B-9FC7-0483BFF929BD}"/>
          </ac:spMkLst>
        </pc:spChg>
        <pc:spChg chg="del mod">
          <ac:chgData name="Kulinich Bohdan" userId="48e65c9f34e137d0" providerId="LiveId" clId="{3CA29873-962D-2E48-95FE-8AF3C32B665F}" dt="2023-09-06T16:42:11.685" v="143" actId="478"/>
          <ac:spMkLst>
            <pc:docMk/>
            <pc:sldMk cId="830744207" sldId="291"/>
            <ac:spMk id="74" creationId="{A9AE9583-1FBD-4D9E-59BA-132631A79DF6}"/>
          </ac:spMkLst>
        </pc:spChg>
        <pc:spChg chg="add del mod">
          <ac:chgData name="Kulinich Bohdan" userId="48e65c9f34e137d0" providerId="LiveId" clId="{3CA29873-962D-2E48-95FE-8AF3C32B665F}" dt="2023-09-06T16:52:49.832" v="574" actId="478"/>
          <ac:spMkLst>
            <pc:docMk/>
            <pc:sldMk cId="830744207" sldId="291"/>
            <ac:spMk id="100" creationId="{39212588-D15D-4890-1B37-A8A03EBB6065}"/>
          </ac:spMkLst>
        </pc:spChg>
        <pc:spChg chg="del mod">
          <ac:chgData name="Kulinich Bohdan" userId="48e65c9f34e137d0" providerId="LiveId" clId="{3CA29873-962D-2E48-95FE-8AF3C32B665F}" dt="2023-09-06T16:42:11.685" v="143" actId="478"/>
          <ac:spMkLst>
            <pc:docMk/>
            <pc:sldMk cId="830744207" sldId="291"/>
            <ac:spMk id="103" creationId="{6D5BE85E-219A-24EC-980F-B46A13BAC07A}"/>
          </ac:spMkLst>
        </pc:spChg>
        <pc:spChg chg="del mod">
          <ac:chgData name="Kulinich Bohdan" userId="48e65c9f34e137d0" providerId="LiveId" clId="{3CA29873-962D-2E48-95FE-8AF3C32B665F}" dt="2023-09-06T16:42:11.685" v="143" actId="478"/>
          <ac:spMkLst>
            <pc:docMk/>
            <pc:sldMk cId="830744207" sldId="291"/>
            <ac:spMk id="106" creationId="{B928BF1C-4DE4-612A-68A0-9571DAEB0D2B}"/>
          </ac:spMkLst>
        </pc:spChg>
        <pc:spChg chg="mod">
          <ac:chgData name="Kulinich Bohdan" userId="48e65c9f34e137d0" providerId="LiveId" clId="{3CA29873-962D-2E48-95FE-8AF3C32B665F}" dt="2023-09-06T17:06:55.616" v="751" actId="207"/>
          <ac:spMkLst>
            <pc:docMk/>
            <pc:sldMk cId="830744207" sldId="291"/>
            <ac:spMk id="108" creationId="{7B2E86BF-7BF3-BB02-C43C-25A42E66D13B}"/>
          </ac:spMkLst>
        </pc:spChg>
        <pc:spChg chg="mod">
          <ac:chgData name="Kulinich Bohdan" userId="48e65c9f34e137d0" providerId="LiveId" clId="{3CA29873-962D-2E48-95FE-8AF3C32B665F}" dt="2023-09-06T16:25:14.004" v="139" actId="20577"/>
          <ac:spMkLst>
            <pc:docMk/>
            <pc:sldMk cId="830744207" sldId="291"/>
            <ac:spMk id="109" creationId="{395CF0C8-8B09-D003-2C5D-6960A549DAFD}"/>
          </ac:spMkLst>
        </pc:spChg>
        <pc:spChg chg="mod">
          <ac:chgData name="Kulinich Bohdan" userId="48e65c9f34e137d0" providerId="LiveId" clId="{3CA29873-962D-2E48-95FE-8AF3C32B665F}" dt="2023-09-06T16:24:02.177" v="103" actId="20577"/>
          <ac:spMkLst>
            <pc:docMk/>
            <pc:sldMk cId="830744207" sldId="291"/>
            <ac:spMk id="110" creationId="{6CE0015C-F52B-7BDD-29B1-D09A19356D1F}"/>
          </ac:spMkLst>
        </pc:spChg>
        <pc:spChg chg="mod">
          <ac:chgData name="Kulinich Bohdan" userId="48e65c9f34e137d0" providerId="LiveId" clId="{3CA29873-962D-2E48-95FE-8AF3C32B665F}" dt="2023-09-10T10:02:04.794" v="3219" actId="207"/>
          <ac:spMkLst>
            <pc:docMk/>
            <pc:sldMk cId="830744207" sldId="291"/>
            <ac:spMk id="111" creationId="{10BD1EDB-0053-6662-0B6E-FBB72ADA1305}"/>
          </ac:spMkLst>
        </pc:spChg>
        <pc:spChg chg="mod">
          <ac:chgData name="Kulinich Bohdan" userId="48e65c9f34e137d0" providerId="LiveId" clId="{3CA29873-962D-2E48-95FE-8AF3C32B665F}" dt="2023-09-06T16:48:41.198" v="239" actId="1076"/>
          <ac:spMkLst>
            <pc:docMk/>
            <pc:sldMk cId="830744207" sldId="291"/>
            <ac:spMk id="112" creationId="{C10AB638-57B8-DEAC-DE66-FBC39DF43EA0}"/>
          </ac:spMkLst>
        </pc:spChg>
        <pc:spChg chg="mod">
          <ac:chgData name="Kulinich Bohdan" userId="48e65c9f34e137d0" providerId="LiveId" clId="{3CA29873-962D-2E48-95FE-8AF3C32B665F}" dt="2023-09-06T17:10:38.874" v="783" actId="1076"/>
          <ac:spMkLst>
            <pc:docMk/>
            <pc:sldMk cId="830744207" sldId="291"/>
            <ac:spMk id="113" creationId="{8D85D24C-9DAF-AAD2-D4F9-845B9A2700B4}"/>
          </ac:spMkLst>
        </pc:spChg>
        <pc:spChg chg="del mod">
          <ac:chgData name="Kulinich Bohdan" userId="48e65c9f34e137d0" providerId="LiveId" clId="{3CA29873-962D-2E48-95FE-8AF3C32B665F}" dt="2023-09-06T16:41:37.294" v="141" actId="478"/>
          <ac:spMkLst>
            <pc:docMk/>
            <pc:sldMk cId="830744207" sldId="291"/>
            <ac:spMk id="114" creationId="{E7C1D51D-8C59-CFCA-7DBC-9CC9536E3A3D}"/>
          </ac:spMkLst>
        </pc:spChg>
        <pc:spChg chg="del mod">
          <ac:chgData name="Kulinich Bohdan" userId="48e65c9f34e137d0" providerId="LiveId" clId="{3CA29873-962D-2E48-95FE-8AF3C32B665F}" dt="2023-09-06T16:41:34.693" v="140" actId="478"/>
          <ac:spMkLst>
            <pc:docMk/>
            <pc:sldMk cId="830744207" sldId="291"/>
            <ac:spMk id="115" creationId="{B840823C-039C-46F1-26DD-C96D09D6369F}"/>
          </ac:spMkLst>
        </pc:spChg>
        <pc:spChg chg="add del mod">
          <ac:chgData name="Kulinich Bohdan" userId="48e65c9f34e137d0" providerId="LiveId" clId="{3CA29873-962D-2E48-95FE-8AF3C32B665F}" dt="2023-09-06T16:53:52.585" v="613" actId="478"/>
          <ac:spMkLst>
            <pc:docMk/>
            <pc:sldMk cId="830744207" sldId="291"/>
            <ac:spMk id="116" creationId="{40B258BF-9C7F-2739-65C1-50BA7C0B2388}"/>
          </ac:spMkLst>
        </pc:spChg>
        <pc:spChg chg="add mod">
          <ac:chgData name="Kulinich Bohdan" userId="48e65c9f34e137d0" providerId="LiveId" clId="{3CA29873-962D-2E48-95FE-8AF3C32B665F}" dt="2023-09-06T17:10:38.874" v="783" actId="1076"/>
          <ac:spMkLst>
            <pc:docMk/>
            <pc:sldMk cId="830744207" sldId="291"/>
            <ac:spMk id="117" creationId="{53724E6A-6A62-4CB4-EC35-A39AB1887365}"/>
          </ac:spMkLst>
        </pc:spChg>
        <pc:spChg chg="add mod">
          <ac:chgData name="Kulinich Bohdan" userId="48e65c9f34e137d0" providerId="LiveId" clId="{3CA29873-962D-2E48-95FE-8AF3C32B665F}" dt="2023-09-06T16:58:45.791" v="677" actId="1076"/>
          <ac:spMkLst>
            <pc:docMk/>
            <pc:sldMk cId="830744207" sldId="291"/>
            <ac:spMk id="118" creationId="{5061712C-0C43-6356-B9A7-EC52B423EEF2}"/>
          </ac:spMkLst>
        </pc:spChg>
        <pc:spChg chg="add mod">
          <ac:chgData name="Kulinich Bohdan" userId="48e65c9f34e137d0" providerId="LiveId" clId="{3CA29873-962D-2E48-95FE-8AF3C32B665F}" dt="2023-09-06T17:10:38.874" v="783" actId="1076"/>
          <ac:spMkLst>
            <pc:docMk/>
            <pc:sldMk cId="830744207" sldId="291"/>
            <ac:spMk id="119" creationId="{582FFAB7-0DE9-4405-F4FE-7D53670516E0}"/>
          </ac:spMkLst>
        </pc:spChg>
        <pc:spChg chg="add mod">
          <ac:chgData name="Kulinich Bohdan" userId="48e65c9f34e137d0" providerId="LiveId" clId="{3CA29873-962D-2E48-95FE-8AF3C32B665F}" dt="2023-09-06T17:10:38.874" v="783" actId="1076"/>
          <ac:spMkLst>
            <pc:docMk/>
            <pc:sldMk cId="830744207" sldId="291"/>
            <ac:spMk id="120" creationId="{82847151-4026-06AD-544E-FBE70CBE3AC3}"/>
          </ac:spMkLst>
        </pc:spChg>
        <pc:spChg chg="add mod">
          <ac:chgData name="Kulinich Bohdan" userId="48e65c9f34e137d0" providerId="LiveId" clId="{3CA29873-962D-2E48-95FE-8AF3C32B665F}" dt="2023-09-06T17:10:38.874" v="783" actId="1076"/>
          <ac:spMkLst>
            <pc:docMk/>
            <pc:sldMk cId="830744207" sldId="291"/>
            <ac:spMk id="121" creationId="{D8210A98-0BEE-B974-45AD-23700B4A4CBA}"/>
          </ac:spMkLst>
        </pc:spChg>
        <pc:spChg chg="add mod">
          <ac:chgData name="Kulinich Bohdan" userId="48e65c9f34e137d0" providerId="LiveId" clId="{3CA29873-962D-2E48-95FE-8AF3C32B665F}" dt="2023-09-06T17:03:27.696" v="698" actId="14100"/>
          <ac:spMkLst>
            <pc:docMk/>
            <pc:sldMk cId="830744207" sldId="291"/>
            <ac:spMk id="124" creationId="{578BFFDF-C63A-3A42-8AE0-2B888964F943}"/>
          </ac:spMkLst>
        </pc:spChg>
        <pc:spChg chg="add del mod">
          <ac:chgData name="Kulinich Bohdan" userId="48e65c9f34e137d0" providerId="LiveId" clId="{3CA29873-962D-2E48-95FE-8AF3C32B665F}" dt="2023-09-06T17:03:03.189" v="691" actId="478"/>
          <ac:spMkLst>
            <pc:docMk/>
            <pc:sldMk cId="830744207" sldId="291"/>
            <ac:spMk id="125" creationId="{C97C9D6E-3DB9-A4B7-0FDF-64868EB06326}"/>
          </ac:spMkLst>
        </pc:spChg>
        <pc:spChg chg="add mod">
          <ac:chgData name="Kulinich Bohdan" userId="48e65c9f34e137d0" providerId="LiveId" clId="{3CA29873-962D-2E48-95FE-8AF3C32B665F}" dt="2023-09-06T17:03:48.859" v="702" actId="16959"/>
          <ac:spMkLst>
            <pc:docMk/>
            <pc:sldMk cId="830744207" sldId="291"/>
            <ac:spMk id="132" creationId="{F527C0FD-DB4D-EF53-E334-B31C04A26DEA}"/>
          </ac:spMkLst>
        </pc:spChg>
        <pc:spChg chg="add del mod">
          <ac:chgData name="Kulinich Bohdan" userId="48e65c9f34e137d0" providerId="LiveId" clId="{3CA29873-962D-2E48-95FE-8AF3C32B665F}" dt="2023-09-06T17:03:16.893" v="695" actId="478"/>
          <ac:spMkLst>
            <pc:docMk/>
            <pc:sldMk cId="830744207" sldId="291"/>
            <ac:spMk id="133" creationId="{82FAE5FA-7CB4-EC4D-EDDC-7EB10ADA6088}"/>
          </ac:spMkLst>
        </pc:spChg>
        <pc:spChg chg="add mod">
          <ac:chgData name="Kulinich Bohdan" userId="48e65c9f34e137d0" providerId="LiveId" clId="{3CA29873-962D-2E48-95FE-8AF3C32B665F}" dt="2023-09-06T17:06:00.015" v="747" actId="207"/>
          <ac:spMkLst>
            <pc:docMk/>
            <pc:sldMk cId="830744207" sldId="291"/>
            <ac:spMk id="135" creationId="{AE0F19FB-61B9-614C-6EF2-80A8E22895C7}"/>
          </ac:spMkLst>
        </pc:spChg>
        <pc:spChg chg="add mod">
          <ac:chgData name="Kulinich Bohdan" userId="48e65c9f34e137d0" providerId="LiveId" clId="{3CA29873-962D-2E48-95FE-8AF3C32B665F}" dt="2023-09-06T17:03:42.838" v="701" actId="1076"/>
          <ac:spMkLst>
            <pc:docMk/>
            <pc:sldMk cId="830744207" sldId="291"/>
            <ac:spMk id="140" creationId="{E52ECEEE-2AAB-97E6-1FA9-E5DC28AFBA8A}"/>
          </ac:spMkLst>
        </pc:spChg>
        <pc:spChg chg="add mod">
          <ac:chgData name="Kulinich Bohdan" userId="48e65c9f34e137d0" providerId="LiveId" clId="{3CA29873-962D-2E48-95FE-8AF3C32B665F}" dt="2023-09-10T10:02:11.902" v="3220" actId="207"/>
          <ac:spMkLst>
            <pc:docMk/>
            <pc:sldMk cId="830744207" sldId="291"/>
            <ac:spMk id="141" creationId="{E07BAAB4-5BFC-FC78-0E76-87961047D3F8}"/>
          </ac:spMkLst>
        </pc:spChg>
        <pc:spChg chg="add mod">
          <ac:chgData name="Kulinich Bohdan" userId="48e65c9f34e137d0" providerId="LiveId" clId="{3CA29873-962D-2E48-95FE-8AF3C32B665F}" dt="2023-09-06T17:04:57.465" v="745" actId="1035"/>
          <ac:spMkLst>
            <pc:docMk/>
            <pc:sldMk cId="830744207" sldId="291"/>
            <ac:spMk id="142" creationId="{00A3C438-FBD5-EDBC-571D-F931A9BF05AF}"/>
          </ac:spMkLst>
        </pc:spChg>
        <pc:grpChg chg="add del mod">
          <ac:chgData name="Kulinich Bohdan" userId="48e65c9f34e137d0" providerId="LiveId" clId="{3CA29873-962D-2E48-95FE-8AF3C32B665F}" dt="2023-09-06T16:50:35.529" v="550" actId="478"/>
          <ac:grpSpMkLst>
            <pc:docMk/>
            <pc:sldMk cId="830744207" sldId="291"/>
            <ac:grpSpMk id="22" creationId="{198AC32D-3851-BDF1-B0D4-E44CA0B49536}"/>
          </ac:grpSpMkLst>
        </pc:grpChg>
        <pc:grpChg chg="add del mod topLvl">
          <ac:chgData name="Kulinich Bohdan" userId="48e65c9f34e137d0" providerId="LiveId" clId="{3CA29873-962D-2E48-95FE-8AF3C32B665F}" dt="2023-09-06T16:53:47.017" v="611" actId="165"/>
          <ac:grpSpMkLst>
            <pc:docMk/>
            <pc:sldMk cId="830744207" sldId="291"/>
            <ac:grpSpMk id="50" creationId="{C93A0CF8-8A8E-25D9-E32D-AB3545A52DA7}"/>
          </ac:grpSpMkLst>
        </pc:grpChg>
        <pc:grpChg chg="add del mod">
          <ac:chgData name="Kulinich Bohdan" userId="48e65c9f34e137d0" providerId="LiveId" clId="{3CA29873-962D-2E48-95FE-8AF3C32B665F}" dt="2023-09-06T16:52:57.454" v="577" actId="478"/>
          <ac:grpSpMkLst>
            <pc:docMk/>
            <pc:sldMk cId="830744207" sldId="291"/>
            <ac:grpSpMk id="66" creationId="{96531EEE-8C49-1350-2E67-C906C00EF386}"/>
          </ac:grpSpMkLst>
        </pc:grpChg>
        <pc:grpChg chg="add del mod">
          <ac:chgData name="Kulinich Bohdan" userId="48e65c9f34e137d0" providerId="LiveId" clId="{3CA29873-962D-2E48-95FE-8AF3C32B665F}" dt="2023-09-06T16:53:45.267" v="610" actId="165"/>
          <ac:grpSpMkLst>
            <pc:docMk/>
            <pc:sldMk cId="830744207" sldId="291"/>
            <ac:grpSpMk id="107" creationId="{91050D29-9F00-70F1-C65F-07946BBE612D}"/>
          </ac:grpSpMkLst>
        </pc:grpChg>
        <pc:picChg chg="mod modVis">
          <ac:chgData name="Kulinich Bohdan" userId="48e65c9f34e137d0" providerId="LiveId" clId="{3CA29873-962D-2E48-95FE-8AF3C32B665F}" dt="2023-09-06T16:54:32.799" v="627" actId="14430"/>
          <ac:picMkLst>
            <pc:docMk/>
            <pc:sldMk cId="830744207" sldId="291"/>
            <ac:picMk id="151" creationId="{719B831F-A1C9-E1EF-7486-5328AD3480C2}"/>
          </ac:picMkLst>
        </pc:picChg>
        <pc:cxnChg chg="add del mod">
          <ac:chgData name="Kulinich Bohdan" userId="48e65c9f34e137d0" providerId="LiveId" clId="{3CA29873-962D-2E48-95FE-8AF3C32B665F}" dt="2023-09-06T16:52:44.383" v="571" actId="478"/>
          <ac:cxnSpMkLst>
            <pc:docMk/>
            <pc:sldMk cId="830744207" sldId="291"/>
            <ac:cxnSpMk id="6" creationId="{DC5BE0AE-D15F-6F5C-C56D-57C5E2182916}"/>
          </ac:cxnSpMkLst>
        </pc:cxnChg>
        <pc:cxnChg chg="mod">
          <ac:chgData name="Kulinich Bohdan" userId="48e65c9f34e137d0" providerId="LiveId" clId="{3CA29873-962D-2E48-95FE-8AF3C32B665F}" dt="2023-09-06T16:43:00.676" v="159" actId="1038"/>
          <ac:cxnSpMkLst>
            <pc:docMk/>
            <pc:sldMk cId="830744207" sldId="291"/>
            <ac:cxnSpMk id="7" creationId="{8F9CE0D2-4F40-2278-8D1F-2DBFD4BFBDF8}"/>
          </ac:cxnSpMkLst>
        </pc:cxnChg>
        <pc:cxnChg chg="mod">
          <ac:chgData name="Kulinich Bohdan" userId="48e65c9f34e137d0" providerId="LiveId" clId="{3CA29873-962D-2E48-95FE-8AF3C32B665F}" dt="2023-09-06T16:43:00.676" v="159" actId="1038"/>
          <ac:cxnSpMkLst>
            <pc:docMk/>
            <pc:sldMk cId="830744207" sldId="291"/>
            <ac:cxnSpMk id="8" creationId="{9AD364ED-2C5A-6131-14D2-4D3090359165}"/>
          </ac:cxnSpMkLst>
        </pc:cxnChg>
        <pc:cxnChg chg="add del mod">
          <ac:chgData name="Kulinich Bohdan" userId="48e65c9f34e137d0" providerId="LiveId" clId="{3CA29873-962D-2E48-95FE-8AF3C32B665F}" dt="2023-09-06T16:52:44.383" v="571" actId="478"/>
          <ac:cxnSpMkLst>
            <pc:docMk/>
            <pc:sldMk cId="830744207" sldId="291"/>
            <ac:cxnSpMk id="9" creationId="{9105F88F-FF40-E535-ECE9-4007CE4E4A4D}"/>
          </ac:cxnSpMkLst>
        </pc:cxnChg>
        <pc:cxnChg chg="add del mod">
          <ac:chgData name="Kulinich Bohdan" userId="48e65c9f34e137d0" providerId="LiveId" clId="{3CA29873-962D-2E48-95FE-8AF3C32B665F}" dt="2023-09-06T16:52:44.383" v="571" actId="478"/>
          <ac:cxnSpMkLst>
            <pc:docMk/>
            <pc:sldMk cId="830744207" sldId="291"/>
            <ac:cxnSpMk id="10" creationId="{6174E531-C534-D1B6-42E2-320BC51AE1FC}"/>
          </ac:cxnSpMkLst>
        </pc:cxnChg>
        <pc:cxnChg chg="add del mod">
          <ac:chgData name="Kulinich Bohdan" userId="48e65c9f34e137d0" providerId="LiveId" clId="{3CA29873-962D-2E48-95FE-8AF3C32B665F}" dt="2023-09-06T16:52:44.383" v="571" actId="478"/>
          <ac:cxnSpMkLst>
            <pc:docMk/>
            <pc:sldMk cId="830744207" sldId="291"/>
            <ac:cxnSpMk id="11" creationId="{7EFE95CC-7449-CA51-861C-76B627466754}"/>
          </ac:cxnSpMkLst>
        </pc:cxnChg>
        <pc:cxnChg chg="add mod">
          <ac:chgData name="Kulinich Bohdan" userId="48e65c9f34e137d0" providerId="LiveId" clId="{3CA29873-962D-2E48-95FE-8AF3C32B665F}" dt="2023-09-06T16:50:13.934" v="547" actId="164"/>
          <ac:cxnSpMkLst>
            <pc:docMk/>
            <pc:sldMk cId="830744207" sldId="291"/>
            <ac:cxnSpMk id="18" creationId="{B0EDA26C-5BBB-1A60-BD8B-7749A0426497}"/>
          </ac:cxnSpMkLst>
        </pc:cxnChg>
        <pc:cxnChg chg="add mod">
          <ac:chgData name="Kulinich Bohdan" userId="48e65c9f34e137d0" providerId="LiveId" clId="{3CA29873-962D-2E48-95FE-8AF3C32B665F}" dt="2023-09-06T16:50:13.934" v="547" actId="164"/>
          <ac:cxnSpMkLst>
            <pc:docMk/>
            <pc:sldMk cId="830744207" sldId="291"/>
            <ac:cxnSpMk id="19" creationId="{87BB526E-3FCB-0940-CD6C-13C5FA091908}"/>
          </ac:cxnSpMkLst>
        </pc:cxnChg>
        <pc:cxnChg chg="add mod">
          <ac:chgData name="Kulinich Bohdan" userId="48e65c9f34e137d0" providerId="LiveId" clId="{3CA29873-962D-2E48-95FE-8AF3C32B665F}" dt="2023-09-06T16:50:13.934" v="547" actId="164"/>
          <ac:cxnSpMkLst>
            <pc:docMk/>
            <pc:sldMk cId="830744207" sldId="291"/>
            <ac:cxnSpMk id="20" creationId="{EC4A2B6D-11CC-152B-C9D1-EAE765F7AED8}"/>
          </ac:cxnSpMkLst>
        </pc:cxnChg>
        <pc:cxnChg chg="add mod">
          <ac:chgData name="Kulinich Bohdan" userId="48e65c9f34e137d0" providerId="LiveId" clId="{3CA29873-962D-2E48-95FE-8AF3C32B665F}" dt="2023-09-06T16:50:13.934" v="547" actId="164"/>
          <ac:cxnSpMkLst>
            <pc:docMk/>
            <pc:sldMk cId="830744207" sldId="291"/>
            <ac:cxnSpMk id="21" creationId="{D4630FCB-01C0-428B-3A72-908D14941622}"/>
          </ac:cxnSpMkLst>
        </pc:cxnChg>
        <pc:cxnChg chg="add del mod">
          <ac:chgData name="Kulinich Bohdan" userId="48e65c9f34e137d0" providerId="LiveId" clId="{3CA29873-962D-2E48-95FE-8AF3C32B665F}" dt="2023-09-06T16:52:44.383" v="571" actId="478"/>
          <ac:cxnSpMkLst>
            <pc:docMk/>
            <pc:sldMk cId="830744207" sldId="291"/>
            <ac:cxnSpMk id="23" creationId="{D62C3BBD-33B2-BAE3-371F-2A842FCDAB79}"/>
          </ac:cxnSpMkLst>
        </pc:cxnChg>
        <pc:cxnChg chg="add del mod">
          <ac:chgData name="Kulinich Bohdan" userId="48e65c9f34e137d0" providerId="LiveId" clId="{3CA29873-962D-2E48-95FE-8AF3C32B665F}" dt="2023-09-06T16:52:44.383" v="571" actId="478"/>
          <ac:cxnSpMkLst>
            <pc:docMk/>
            <pc:sldMk cId="830744207" sldId="291"/>
            <ac:cxnSpMk id="24" creationId="{46A54EFD-A90B-BD51-841A-C64C86F6996F}"/>
          </ac:cxnSpMkLst>
        </pc:cxnChg>
        <pc:cxnChg chg="mod">
          <ac:chgData name="Kulinich Bohdan" userId="48e65c9f34e137d0" providerId="LiveId" clId="{3CA29873-962D-2E48-95FE-8AF3C32B665F}" dt="2023-09-06T16:43:00.676" v="159" actId="1038"/>
          <ac:cxnSpMkLst>
            <pc:docMk/>
            <pc:sldMk cId="830744207" sldId="291"/>
            <ac:cxnSpMk id="25" creationId="{E92CA5BB-E904-D618-7F01-FB098302B5C9}"/>
          </ac:cxnSpMkLst>
        </pc:cxnChg>
        <pc:cxnChg chg="mod">
          <ac:chgData name="Kulinich Bohdan" userId="48e65c9f34e137d0" providerId="LiveId" clId="{3CA29873-962D-2E48-95FE-8AF3C32B665F}" dt="2023-09-06T16:43:00.676" v="159" actId="1038"/>
          <ac:cxnSpMkLst>
            <pc:docMk/>
            <pc:sldMk cId="830744207" sldId="291"/>
            <ac:cxnSpMk id="27" creationId="{E62AC48F-1C4C-49BA-2CDC-6954EA6DE4E3}"/>
          </ac:cxnSpMkLst>
        </pc:cxnChg>
        <pc:cxnChg chg="del mod">
          <ac:chgData name="Kulinich Bohdan" userId="48e65c9f34e137d0" providerId="LiveId" clId="{3CA29873-962D-2E48-95FE-8AF3C32B665F}" dt="2023-09-06T16:42:11.685" v="143" actId="478"/>
          <ac:cxnSpMkLst>
            <pc:docMk/>
            <pc:sldMk cId="830744207" sldId="291"/>
            <ac:cxnSpMk id="31" creationId="{CADFF772-071F-CA1C-9A05-D085056F1A2F}"/>
          </ac:cxnSpMkLst>
        </pc:cxnChg>
        <pc:cxnChg chg="del mod">
          <ac:chgData name="Kulinich Bohdan" userId="48e65c9f34e137d0" providerId="LiveId" clId="{3CA29873-962D-2E48-95FE-8AF3C32B665F}" dt="2023-09-06T16:42:11.685" v="143" actId="478"/>
          <ac:cxnSpMkLst>
            <pc:docMk/>
            <pc:sldMk cId="830744207" sldId="291"/>
            <ac:cxnSpMk id="32" creationId="{BD7D67B2-3F76-245A-DF46-6989D076FA81}"/>
          </ac:cxnSpMkLst>
        </pc:cxnChg>
        <pc:cxnChg chg="del mod">
          <ac:chgData name="Kulinich Bohdan" userId="48e65c9f34e137d0" providerId="LiveId" clId="{3CA29873-962D-2E48-95FE-8AF3C32B665F}" dt="2023-09-06T16:42:11.685" v="143" actId="478"/>
          <ac:cxnSpMkLst>
            <pc:docMk/>
            <pc:sldMk cId="830744207" sldId="291"/>
            <ac:cxnSpMk id="33" creationId="{4B1C47B5-5C8B-CB64-F309-661773F7AC26}"/>
          </ac:cxnSpMkLst>
        </pc:cxnChg>
        <pc:cxnChg chg="del mod">
          <ac:chgData name="Kulinich Bohdan" userId="48e65c9f34e137d0" providerId="LiveId" clId="{3CA29873-962D-2E48-95FE-8AF3C32B665F}" dt="2023-09-06T16:42:11.685" v="143" actId="478"/>
          <ac:cxnSpMkLst>
            <pc:docMk/>
            <pc:sldMk cId="830744207" sldId="291"/>
            <ac:cxnSpMk id="34" creationId="{8065AA3E-321A-4FBB-6363-2630DB8971D2}"/>
          </ac:cxnSpMkLst>
        </pc:cxnChg>
        <pc:cxnChg chg="add del mod">
          <ac:chgData name="Kulinich Bohdan" userId="48e65c9f34e137d0" providerId="LiveId" clId="{3CA29873-962D-2E48-95FE-8AF3C32B665F}" dt="2023-09-06T16:52:44.383" v="571" actId="478"/>
          <ac:cxnSpMkLst>
            <pc:docMk/>
            <pc:sldMk cId="830744207" sldId="291"/>
            <ac:cxnSpMk id="35" creationId="{7A7AAB9D-DCA8-C3BE-BBE6-DD823CCED691}"/>
          </ac:cxnSpMkLst>
        </pc:cxnChg>
        <pc:cxnChg chg="del mod">
          <ac:chgData name="Kulinich Bohdan" userId="48e65c9f34e137d0" providerId="LiveId" clId="{3CA29873-962D-2E48-95FE-8AF3C32B665F}" dt="2023-09-06T16:42:11.685" v="143" actId="478"/>
          <ac:cxnSpMkLst>
            <pc:docMk/>
            <pc:sldMk cId="830744207" sldId="291"/>
            <ac:cxnSpMk id="36" creationId="{C45CB06A-E15F-E2A1-C948-8F3EDF0D7584}"/>
          </ac:cxnSpMkLst>
        </pc:cxnChg>
        <pc:cxnChg chg="del mod">
          <ac:chgData name="Kulinich Bohdan" userId="48e65c9f34e137d0" providerId="LiveId" clId="{3CA29873-962D-2E48-95FE-8AF3C32B665F}" dt="2023-09-06T16:42:11.685" v="143" actId="478"/>
          <ac:cxnSpMkLst>
            <pc:docMk/>
            <pc:sldMk cId="830744207" sldId="291"/>
            <ac:cxnSpMk id="37" creationId="{264F971B-B4D8-F166-CF1C-5D2B7BB626CE}"/>
          </ac:cxnSpMkLst>
        </pc:cxnChg>
        <pc:cxnChg chg="del mod">
          <ac:chgData name="Kulinich Bohdan" userId="48e65c9f34e137d0" providerId="LiveId" clId="{3CA29873-962D-2E48-95FE-8AF3C32B665F}" dt="2023-09-06T16:42:11.685" v="143" actId="478"/>
          <ac:cxnSpMkLst>
            <pc:docMk/>
            <pc:sldMk cId="830744207" sldId="291"/>
            <ac:cxnSpMk id="38" creationId="{9A5FC07B-202E-BE8C-5D54-470293D4DBB8}"/>
          </ac:cxnSpMkLst>
        </pc:cxnChg>
        <pc:cxnChg chg="del mod">
          <ac:chgData name="Kulinich Bohdan" userId="48e65c9f34e137d0" providerId="LiveId" clId="{3CA29873-962D-2E48-95FE-8AF3C32B665F}" dt="2023-09-06T16:42:11.685" v="143" actId="478"/>
          <ac:cxnSpMkLst>
            <pc:docMk/>
            <pc:sldMk cId="830744207" sldId="291"/>
            <ac:cxnSpMk id="39" creationId="{EAD37AF9-6F6E-D0CB-D2E0-9F4769A0D5BF}"/>
          </ac:cxnSpMkLst>
        </pc:cxnChg>
        <pc:cxnChg chg="del mod">
          <ac:chgData name="Kulinich Bohdan" userId="48e65c9f34e137d0" providerId="LiveId" clId="{3CA29873-962D-2E48-95FE-8AF3C32B665F}" dt="2023-09-06T16:43:17.606" v="171" actId="478"/>
          <ac:cxnSpMkLst>
            <pc:docMk/>
            <pc:sldMk cId="830744207" sldId="291"/>
            <ac:cxnSpMk id="40" creationId="{7D7680C4-76AB-B753-FEAA-0A33235A2793}"/>
          </ac:cxnSpMkLst>
        </pc:cxnChg>
        <pc:cxnChg chg="add del mod">
          <ac:chgData name="Kulinich Bohdan" userId="48e65c9f34e137d0" providerId="LiveId" clId="{3CA29873-962D-2E48-95FE-8AF3C32B665F}" dt="2023-09-06T16:52:44.383" v="571" actId="478"/>
          <ac:cxnSpMkLst>
            <pc:docMk/>
            <pc:sldMk cId="830744207" sldId="291"/>
            <ac:cxnSpMk id="41" creationId="{0AD1A5D1-5290-9138-2841-5648B66CA9CF}"/>
          </ac:cxnSpMkLst>
        </pc:cxnChg>
        <pc:cxnChg chg="add del mod">
          <ac:chgData name="Kulinich Bohdan" userId="48e65c9f34e137d0" providerId="LiveId" clId="{3CA29873-962D-2E48-95FE-8AF3C32B665F}" dt="2023-09-06T16:52:44.383" v="571" actId="478"/>
          <ac:cxnSpMkLst>
            <pc:docMk/>
            <pc:sldMk cId="830744207" sldId="291"/>
            <ac:cxnSpMk id="48" creationId="{0C1AEAF4-1C47-26E0-BE68-AC61A4A8AF4A}"/>
          </ac:cxnSpMkLst>
        </pc:cxnChg>
        <pc:cxnChg chg="add mod topLvl">
          <ac:chgData name="Kulinich Bohdan" userId="48e65c9f34e137d0" providerId="LiveId" clId="{3CA29873-962D-2E48-95FE-8AF3C32B665F}" dt="2023-09-06T17:10:38.874" v="783" actId="1076"/>
          <ac:cxnSpMkLst>
            <pc:docMk/>
            <pc:sldMk cId="830744207" sldId="291"/>
            <ac:cxnSpMk id="49" creationId="{74E580CE-7331-F791-2C11-9039C8556A5B}"/>
          </ac:cxnSpMkLst>
        </pc:cxnChg>
        <pc:cxnChg chg="del mod">
          <ac:chgData name="Kulinich Bohdan" userId="48e65c9f34e137d0" providerId="LiveId" clId="{3CA29873-962D-2E48-95FE-8AF3C32B665F}" dt="2023-09-06T16:42:11.685" v="143" actId="478"/>
          <ac:cxnSpMkLst>
            <pc:docMk/>
            <pc:sldMk cId="830744207" sldId="291"/>
            <ac:cxnSpMk id="51" creationId="{A7025F6F-0DBC-EA04-21B0-00A507E27D29}"/>
          </ac:cxnSpMkLst>
        </pc:cxnChg>
        <pc:cxnChg chg="mod topLvl">
          <ac:chgData name="Kulinich Bohdan" userId="48e65c9f34e137d0" providerId="LiveId" clId="{3CA29873-962D-2E48-95FE-8AF3C32B665F}" dt="2023-09-06T17:10:38.874" v="783" actId="1076"/>
          <ac:cxnSpMkLst>
            <pc:docMk/>
            <pc:sldMk cId="830744207" sldId="291"/>
            <ac:cxnSpMk id="52" creationId="{406462B0-B473-F65F-BF3E-94D84EFA80C4}"/>
          </ac:cxnSpMkLst>
        </pc:cxnChg>
        <pc:cxnChg chg="mod topLvl">
          <ac:chgData name="Kulinich Bohdan" userId="48e65c9f34e137d0" providerId="LiveId" clId="{3CA29873-962D-2E48-95FE-8AF3C32B665F}" dt="2023-09-06T17:10:38.874" v="783" actId="1076"/>
          <ac:cxnSpMkLst>
            <pc:docMk/>
            <pc:sldMk cId="830744207" sldId="291"/>
            <ac:cxnSpMk id="53" creationId="{5309D8F3-7FED-E0EA-949B-6F58980EED64}"/>
          </ac:cxnSpMkLst>
        </pc:cxnChg>
        <pc:cxnChg chg="mod topLvl">
          <ac:chgData name="Kulinich Bohdan" userId="48e65c9f34e137d0" providerId="LiveId" clId="{3CA29873-962D-2E48-95FE-8AF3C32B665F}" dt="2023-09-06T17:10:38.874" v="783" actId="1076"/>
          <ac:cxnSpMkLst>
            <pc:docMk/>
            <pc:sldMk cId="830744207" sldId="291"/>
            <ac:cxnSpMk id="54" creationId="{F322B1F3-0B84-EEF4-C9BB-1A5A6E6572E1}"/>
          </ac:cxnSpMkLst>
        </pc:cxnChg>
        <pc:cxnChg chg="del mod">
          <ac:chgData name="Kulinich Bohdan" userId="48e65c9f34e137d0" providerId="LiveId" clId="{3CA29873-962D-2E48-95FE-8AF3C32B665F}" dt="2023-09-06T16:42:11.685" v="143" actId="478"/>
          <ac:cxnSpMkLst>
            <pc:docMk/>
            <pc:sldMk cId="830744207" sldId="291"/>
            <ac:cxnSpMk id="55" creationId="{7745237D-2D73-6504-5CBC-33E4DD7AC8B1}"/>
          </ac:cxnSpMkLst>
        </pc:cxnChg>
        <pc:cxnChg chg="mod topLvl">
          <ac:chgData name="Kulinich Bohdan" userId="48e65c9f34e137d0" providerId="LiveId" clId="{3CA29873-962D-2E48-95FE-8AF3C32B665F}" dt="2023-09-06T17:10:38.874" v="783" actId="1076"/>
          <ac:cxnSpMkLst>
            <pc:docMk/>
            <pc:sldMk cId="830744207" sldId="291"/>
            <ac:cxnSpMk id="56" creationId="{6BA095BF-CF9D-0432-6646-A063BFF19CE5}"/>
          </ac:cxnSpMkLst>
        </pc:cxnChg>
        <pc:cxnChg chg="mod topLvl">
          <ac:chgData name="Kulinich Bohdan" userId="48e65c9f34e137d0" providerId="LiveId" clId="{3CA29873-962D-2E48-95FE-8AF3C32B665F}" dt="2023-09-06T17:10:38.874" v="783" actId="1076"/>
          <ac:cxnSpMkLst>
            <pc:docMk/>
            <pc:sldMk cId="830744207" sldId="291"/>
            <ac:cxnSpMk id="57" creationId="{95053FAD-8AD3-926E-960E-E9B8613F6234}"/>
          </ac:cxnSpMkLst>
        </pc:cxnChg>
        <pc:cxnChg chg="mod topLvl">
          <ac:chgData name="Kulinich Bohdan" userId="48e65c9f34e137d0" providerId="LiveId" clId="{3CA29873-962D-2E48-95FE-8AF3C32B665F}" dt="2023-09-06T17:10:38.874" v="783" actId="1076"/>
          <ac:cxnSpMkLst>
            <pc:docMk/>
            <pc:sldMk cId="830744207" sldId="291"/>
            <ac:cxnSpMk id="58" creationId="{C594B5A6-1311-B819-2933-3EDFD2CBB357}"/>
          </ac:cxnSpMkLst>
        </pc:cxnChg>
        <pc:cxnChg chg="mod topLvl">
          <ac:chgData name="Kulinich Bohdan" userId="48e65c9f34e137d0" providerId="LiveId" clId="{3CA29873-962D-2E48-95FE-8AF3C32B665F}" dt="2023-09-06T17:10:38.874" v="783" actId="1076"/>
          <ac:cxnSpMkLst>
            <pc:docMk/>
            <pc:sldMk cId="830744207" sldId="291"/>
            <ac:cxnSpMk id="59" creationId="{A29018E1-4D5F-43B2-6CA8-7181AED97CDF}"/>
          </ac:cxnSpMkLst>
        </pc:cxnChg>
        <pc:cxnChg chg="mod topLvl">
          <ac:chgData name="Kulinich Bohdan" userId="48e65c9f34e137d0" providerId="LiveId" clId="{3CA29873-962D-2E48-95FE-8AF3C32B665F}" dt="2023-09-06T17:10:38.874" v="783" actId="1076"/>
          <ac:cxnSpMkLst>
            <pc:docMk/>
            <pc:sldMk cId="830744207" sldId="291"/>
            <ac:cxnSpMk id="60" creationId="{F53C2D09-C22A-E38B-6C44-2C1193C41173}"/>
          </ac:cxnSpMkLst>
        </pc:cxnChg>
        <pc:cxnChg chg="mod topLvl">
          <ac:chgData name="Kulinich Bohdan" userId="48e65c9f34e137d0" providerId="LiveId" clId="{3CA29873-962D-2E48-95FE-8AF3C32B665F}" dt="2023-09-06T17:10:38.874" v="783" actId="1076"/>
          <ac:cxnSpMkLst>
            <pc:docMk/>
            <pc:sldMk cId="830744207" sldId="291"/>
            <ac:cxnSpMk id="61" creationId="{3D777FF2-F799-8B9D-5A5F-584BA6E55590}"/>
          </ac:cxnSpMkLst>
        </pc:cxnChg>
        <pc:cxnChg chg="mod topLvl">
          <ac:chgData name="Kulinich Bohdan" userId="48e65c9f34e137d0" providerId="LiveId" clId="{3CA29873-962D-2E48-95FE-8AF3C32B665F}" dt="2023-09-06T17:10:38.874" v="783" actId="1076"/>
          <ac:cxnSpMkLst>
            <pc:docMk/>
            <pc:sldMk cId="830744207" sldId="291"/>
            <ac:cxnSpMk id="62" creationId="{32EB2683-3B8C-8582-E44B-1CE86C1E4C3B}"/>
          </ac:cxnSpMkLst>
        </pc:cxnChg>
        <pc:cxnChg chg="del mod">
          <ac:chgData name="Kulinich Bohdan" userId="48e65c9f34e137d0" providerId="LiveId" clId="{3CA29873-962D-2E48-95FE-8AF3C32B665F}" dt="2023-09-06T16:42:11.685" v="143" actId="478"/>
          <ac:cxnSpMkLst>
            <pc:docMk/>
            <pc:sldMk cId="830744207" sldId="291"/>
            <ac:cxnSpMk id="63" creationId="{69B6C9EF-91B2-0240-A250-730E07E566B9}"/>
          </ac:cxnSpMkLst>
        </pc:cxnChg>
        <pc:cxnChg chg="mod topLvl">
          <ac:chgData name="Kulinich Bohdan" userId="48e65c9f34e137d0" providerId="LiveId" clId="{3CA29873-962D-2E48-95FE-8AF3C32B665F}" dt="2023-09-06T17:10:38.874" v="783" actId="1076"/>
          <ac:cxnSpMkLst>
            <pc:docMk/>
            <pc:sldMk cId="830744207" sldId="291"/>
            <ac:cxnSpMk id="64" creationId="{574C76E9-84DA-7B7B-5CBB-938783602135}"/>
          </ac:cxnSpMkLst>
        </pc:cxnChg>
        <pc:cxnChg chg="mod topLvl">
          <ac:chgData name="Kulinich Bohdan" userId="48e65c9f34e137d0" providerId="LiveId" clId="{3CA29873-962D-2E48-95FE-8AF3C32B665F}" dt="2023-09-06T17:10:38.874" v="783" actId="1076"/>
          <ac:cxnSpMkLst>
            <pc:docMk/>
            <pc:sldMk cId="830744207" sldId="291"/>
            <ac:cxnSpMk id="65" creationId="{9573F1ED-C2AD-62E1-A0A1-58047B65EFEE}"/>
          </ac:cxnSpMkLst>
        </pc:cxnChg>
        <pc:cxnChg chg="del mod">
          <ac:chgData name="Kulinich Bohdan" userId="48e65c9f34e137d0" providerId="LiveId" clId="{3CA29873-962D-2E48-95FE-8AF3C32B665F}" dt="2023-09-06T16:42:11.685" v="143" actId="478"/>
          <ac:cxnSpMkLst>
            <pc:docMk/>
            <pc:sldMk cId="830744207" sldId="291"/>
            <ac:cxnSpMk id="104" creationId="{C5C46A6A-9132-27E4-9D50-6E9A9CA6ACFF}"/>
          </ac:cxnSpMkLst>
        </pc:cxnChg>
        <pc:cxnChg chg="add del mod">
          <ac:chgData name="Kulinich Bohdan" userId="48e65c9f34e137d0" providerId="LiveId" clId="{3CA29873-962D-2E48-95FE-8AF3C32B665F}" dt="2023-09-06T17:03:04.883" v="692" actId="478"/>
          <ac:cxnSpMkLst>
            <pc:docMk/>
            <pc:sldMk cId="830744207" sldId="291"/>
            <ac:cxnSpMk id="122" creationId="{616C7D36-2A31-C16D-FFC8-20A6DF7ED1E0}"/>
          </ac:cxnSpMkLst>
        </pc:cxnChg>
        <pc:cxnChg chg="add del mod">
          <ac:chgData name="Kulinich Bohdan" userId="48e65c9f34e137d0" providerId="LiveId" clId="{3CA29873-962D-2E48-95FE-8AF3C32B665F}" dt="2023-09-06T17:03:08.409" v="693" actId="478"/>
          <ac:cxnSpMkLst>
            <pc:docMk/>
            <pc:sldMk cId="830744207" sldId="291"/>
            <ac:cxnSpMk id="123" creationId="{9C7E889A-722A-737B-5F99-9FDF26D8E942}"/>
          </ac:cxnSpMkLst>
        </pc:cxnChg>
        <pc:cxnChg chg="add del mod">
          <ac:chgData name="Kulinich Bohdan" userId="48e65c9f34e137d0" providerId="LiveId" clId="{3CA29873-962D-2E48-95FE-8AF3C32B665F}" dt="2023-09-06T17:03:18.541" v="696" actId="478"/>
          <ac:cxnSpMkLst>
            <pc:docMk/>
            <pc:sldMk cId="830744207" sldId="291"/>
            <ac:cxnSpMk id="126" creationId="{1F2B28F1-75E6-9150-ED30-C265EC9F9F4C}"/>
          </ac:cxnSpMkLst>
        </pc:cxnChg>
        <pc:cxnChg chg="add mod">
          <ac:chgData name="Kulinich Bohdan" userId="48e65c9f34e137d0" providerId="LiveId" clId="{3CA29873-962D-2E48-95FE-8AF3C32B665F}" dt="2023-09-06T17:03:00.161" v="690" actId="1076"/>
          <ac:cxnSpMkLst>
            <pc:docMk/>
            <pc:sldMk cId="830744207" sldId="291"/>
            <ac:cxnSpMk id="127" creationId="{D0DBB59B-C6E3-B267-74D2-84AF27DE849E}"/>
          </ac:cxnSpMkLst>
        </pc:cxnChg>
        <pc:cxnChg chg="add del mod">
          <ac:chgData name="Kulinich Bohdan" userId="48e65c9f34e137d0" providerId="LiveId" clId="{3CA29873-962D-2E48-95FE-8AF3C32B665F}" dt="2023-09-06T17:03:08.409" v="693" actId="478"/>
          <ac:cxnSpMkLst>
            <pc:docMk/>
            <pc:sldMk cId="830744207" sldId="291"/>
            <ac:cxnSpMk id="128" creationId="{0B6C2D6E-4933-1BDF-7075-99B98EA8F808}"/>
          </ac:cxnSpMkLst>
        </pc:cxnChg>
        <pc:cxnChg chg="add mod">
          <ac:chgData name="Kulinich Bohdan" userId="48e65c9f34e137d0" providerId="LiveId" clId="{3CA29873-962D-2E48-95FE-8AF3C32B665F}" dt="2023-09-06T17:03:00.161" v="690" actId="1076"/>
          <ac:cxnSpMkLst>
            <pc:docMk/>
            <pc:sldMk cId="830744207" sldId="291"/>
            <ac:cxnSpMk id="129" creationId="{1C56C052-EE5B-AA01-A391-BC96E3F9ED09}"/>
          </ac:cxnSpMkLst>
        </pc:cxnChg>
        <pc:cxnChg chg="add mod">
          <ac:chgData name="Kulinich Bohdan" userId="48e65c9f34e137d0" providerId="LiveId" clId="{3CA29873-962D-2E48-95FE-8AF3C32B665F}" dt="2023-09-06T17:03:00.161" v="690" actId="1076"/>
          <ac:cxnSpMkLst>
            <pc:docMk/>
            <pc:sldMk cId="830744207" sldId="291"/>
            <ac:cxnSpMk id="130" creationId="{0576DCEE-C462-B84F-2513-B2A5F4F72DF0}"/>
          </ac:cxnSpMkLst>
        </pc:cxnChg>
        <pc:cxnChg chg="add mod">
          <ac:chgData name="Kulinich Bohdan" userId="48e65c9f34e137d0" providerId="LiveId" clId="{3CA29873-962D-2E48-95FE-8AF3C32B665F}" dt="2023-09-06T17:03:13.709" v="694" actId="14100"/>
          <ac:cxnSpMkLst>
            <pc:docMk/>
            <pc:sldMk cId="830744207" sldId="291"/>
            <ac:cxnSpMk id="131" creationId="{5AB1FA40-E693-DF48-1717-AB5921BCA6F6}"/>
          </ac:cxnSpMkLst>
        </pc:cxnChg>
        <pc:cxnChg chg="add mod">
          <ac:chgData name="Kulinich Bohdan" userId="48e65c9f34e137d0" providerId="LiveId" clId="{3CA29873-962D-2E48-95FE-8AF3C32B665F}" dt="2023-09-06T17:03:42.838" v="701" actId="1076"/>
          <ac:cxnSpMkLst>
            <pc:docMk/>
            <pc:sldMk cId="830744207" sldId="291"/>
            <ac:cxnSpMk id="136" creationId="{2B11C074-0F97-AA00-0275-861EF7FB2ED0}"/>
          </ac:cxnSpMkLst>
        </pc:cxnChg>
        <pc:cxnChg chg="add mod">
          <ac:chgData name="Kulinich Bohdan" userId="48e65c9f34e137d0" providerId="LiveId" clId="{3CA29873-962D-2E48-95FE-8AF3C32B665F}" dt="2023-09-06T17:03:42.838" v="701" actId="1076"/>
          <ac:cxnSpMkLst>
            <pc:docMk/>
            <pc:sldMk cId="830744207" sldId="291"/>
            <ac:cxnSpMk id="137" creationId="{BB2BFC50-702C-1004-B38F-2547EF2BD879}"/>
          </ac:cxnSpMkLst>
        </pc:cxnChg>
        <pc:cxnChg chg="add mod">
          <ac:chgData name="Kulinich Bohdan" userId="48e65c9f34e137d0" providerId="LiveId" clId="{3CA29873-962D-2E48-95FE-8AF3C32B665F}" dt="2023-09-06T17:03:42.838" v="701" actId="1076"/>
          <ac:cxnSpMkLst>
            <pc:docMk/>
            <pc:sldMk cId="830744207" sldId="291"/>
            <ac:cxnSpMk id="138" creationId="{22B386AF-2D49-5E7A-2D30-09582C25A5A6}"/>
          </ac:cxnSpMkLst>
        </pc:cxnChg>
        <pc:cxnChg chg="add mod">
          <ac:chgData name="Kulinich Bohdan" userId="48e65c9f34e137d0" providerId="LiveId" clId="{3CA29873-962D-2E48-95FE-8AF3C32B665F}" dt="2023-09-06T17:03:42.838" v="701" actId="1076"/>
          <ac:cxnSpMkLst>
            <pc:docMk/>
            <pc:sldMk cId="830744207" sldId="291"/>
            <ac:cxnSpMk id="139" creationId="{303F4F46-0296-0AB7-5D5A-BF5F7A93B5DA}"/>
          </ac:cxnSpMkLst>
        </pc:cxnChg>
      </pc:sldChg>
      <pc:sldChg chg="addSp delSp modSp mod delAnim modAnim">
        <pc:chgData name="Kulinich Bohdan" userId="48e65c9f34e137d0" providerId="LiveId" clId="{3CA29873-962D-2E48-95FE-8AF3C32B665F}" dt="2023-09-09T11:44:58.873" v="2255"/>
        <pc:sldMkLst>
          <pc:docMk/>
          <pc:sldMk cId="727371810" sldId="293"/>
        </pc:sldMkLst>
        <pc:spChg chg="add mod">
          <ac:chgData name="Kulinich Bohdan" userId="48e65c9f34e137d0" providerId="LiveId" clId="{3CA29873-962D-2E48-95FE-8AF3C32B665F}" dt="2023-09-08T20:24:34.697" v="2019" actId="1076"/>
          <ac:spMkLst>
            <pc:docMk/>
            <pc:sldMk cId="727371810" sldId="293"/>
            <ac:spMk id="11" creationId="{01514193-ABE2-D46C-D525-EBD6C633B6F8}"/>
          </ac:spMkLst>
        </pc:spChg>
        <pc:spChg chg="add mod">
          <ac:chgData name="Kulinich Bohdan" userId="48e65c9f34e137d0" providerId="LiveId" clId="{3CA29873-962D-2E48-95FE-8AF3C32B665F}" dt="2023-09-08T20:24:34.697" v="2019" actId="1076"/>
          <ac:spMkLst>
            <pc:docMk/>
            <pc:sldMk cId="727371810" sldId="293"/>
            <ac:spMk id="16" creationId="{B70D5225-A6DC-2E89-4E22-9F1833404B3A}"/>
          </ac:spMkLst>
        </pc:spChg>
        <pc:spChg chg="add mod">
          <ac:chgData name="Kulinich Bohdan" userId="48e65c9f34e137d0" providerId="LiveId" clId="{3CA29873-962D-2E48-95FE-8AF3C32B665F}" dt="2023-09-08T20:24:34.697" v="2019" actId="1076"/>
          <ac:spMkLst>
            <pc:docMk/>
            <pc:sldMk cId="727371810" sldId="293"/>
            <ac:spMk id="18" creationId="{322D973D-6E3F-9FA0-BD6E-474A0D443DC0}"/>
          </ac:spMkLst>
        </pc:spChg>
        <pc:spChg chg="add mod">
          <ac:chgData name="Kulinich Bohdan" userId="48e65c9f34e137d0" providerId="LiveId" clId="{3CA29873-962D-2E48-95FE-8AF3C32B665F}" dt="2023-09-08T20:24:34.697" v="2019" actId="1076"/>
          <ac:spMkLst>
            <pc:docMk/>
            <pc:sldMk cId="727371810" sldId="293"/>
            <ac:spMk id="27" creationId="{7016CAB3-EBCA-C217-384A-0401530D3ECF}"/>
          </ac:spMkLst>
        </pc:spChg>
        <pc:spChg chg="add mod">
          <ac:chgData name="Kulinich Bohdan" userId="48e65c9f34e137d0" providerId="LiveId" clId="{3CA29873-962D-2E48-95FE-8AF3C32B665F}" dt="2023-09-08T20:24:34.697" v="2019" actId="1076"/>
          <ac:spMkLst>
            <pc:docMk/>
            <pc:sldMk cId="727371810" sldId="293"/>
            <ac:spMk id="28" creationId="{983A7D88-7F43-5149-D3AD-6149AF8815FE}"/>
          </ac:spMkLst>
        </pc:spChg>
        <pc:spChg chg="del">
          <ac:chgData name="Kulinich Bohdan" userId="48e65c9f34e137d0" providerId="LiveId" clId="{3CA29873-962D-2E48-95FE-8AF3C32B665F}" dt="2023-09-08T20:22:56.849" v="2000" actId="478"/>
          <ac:spMkLst>
            <pc:docMk/>
            <pc:sldMk cId="727371810" sldId="293"/>
            <ac:spMk id="29" creationId="{ACC88B12-DB92-B135-6F00-06C2CAB41952}"/>
          </ac:spMkLst>
        </pc:spChg>
        <pc:spChg chg="del mod">
          <ac:chgData name="Kulinich Bohdan" userId="48e65c9f34e137d0" providerId="LiveId" clId="{3CA29873-962D-2E48-95FE-8AF3C32B665F}" dt="2023-09-08T20:25:16.925" v="2020" actId="478"/>
          <ac:spMkLst>
            <pc:docMk/>
            <pc:sldMk cId="727371810" sldId="293"/>
            <ac:spMk id="30" creationId="{21A496F2-7354-409E-598C-6697975CBE93}"/>
          </ac:spMkLst>
        </pc:spChg>
        <pc:spChg chg="del">
          <ac:chgData name="Kulinich Bohdan" userId="48e65c9f34e137d0" providerId="LiveId" clId="{3CA29873-962D-2E48-95FE-8AF3C32B665F}" dt="2023-09-08T20:22:56.849" v="2000" actId="478"/>
          <ac:spMkLst>
            <pc:docMk/>
            <pc:sldMk cId="727371810" sldId="293"/>
            <ac:spMk id="31" creationId="{EF980770-993D-B26B-2E64-53C692FF89EA}"/>
          </ac:spMkLst>
        </pc:spChg>
        <pc:spChg chg="del">
          <ac:chgData name="Kulinich Bohdan" userId="48e65c9f34e137d0" providerId="LiveId" clId="{3CA29873-962D-2E48-95FE-8AF3C32B665F}" dt="2023-09-08T20:22:56.849" v="2000" actId="478"/>
          <ac:spMkLst>
            <pc:docMk/>
            <pc:sldMk cId="727371810" sldId="293"/>
            <ac:spMk id="32" creationId="{B8D6B479-AA80-02BE-D075-A14F4C0E0792}"/>
          </ac:spMkLst>
        </pc:spChg>
        <pc:spChg chg="mod">
          <ac:chgData name="Kulinich Bohdan" userId="48e65c9f34e137d0" providerId="LiveId" clId="{3CA29873-962D-2E48-95FE-8AF3C32B665F}" dt="2023-09-08T20:27:51.784" v="2078" actId="403"/>
          <ac:spMkLst>
            <pc:docMk/>
            <pc:sldMk cId="727371810" sldId="293"/>
            <ac:spMk id="36" creationId="{074DFDFA-9551-163B-88EE-63141CE5380E}"/>
          </ac:spMkLst>
        </pc:spChg>
        <pc:spChg chg="del">
          <ac:chgData name="Kulinich Bohdan" userId="48e65c9f34e137d0" providerId="LiveId" clId="{3CA29873-962D-2E48-95FE-8AF3C32B665F}" dt="2023-09-08T20:22:56.849" v="2000" actId="478"/>
          <ac:spMkLst>
            <pc:docMk/>
            <pc:sldMk cId="727371810" sldId="293"/>
            <ac:spMk id="38" creationId="{844137F5-FD0F-5063-F289-2AC9892ECA50}"/>
          </ac:spMkLst>
        </pc:spChg>
        <pc:spChg chg="del">
          <ac:chgData name="Kulinich Bohdan" userId="48e65c9f34e137d0" providerId="LiveId" clId="{3CA29873-962D-2E48-95FE-8AF3C32B665F}" dt="2023-09-08T20:22:56.849" v="2000" actId="478"/>
          <ac:spMkLst>
            <pc:docMk/>
            <pc:sldMk cId="727371810" sldId="293"/>
            <ac:spMk id="40" creationId="{AD6E257A-FDA0-4FF6-AEC0-B6954E5B6E6C}"/>
          </ac:spMkLst>
        </pc:spChg>
        <pc:spChg chg="add mod">
          <ac:chgData name="Kulinich Bohdan" userId="48e65c9f34e137d0" providerId="LiveId" clId="{3CA29873-962D-2E48-95FE-8AF3C32B665F}" dt="2023-09-08T20:24:34.697" v="2019" actId="1076"/>
          <ac:spMkLst>
            <pc:docMk/>
            <pc:sldMk cId="727371810" sldId="293"/>
            <ac:spMk id="68" creationId="{955F706A-34E5-0039-C1D1-A23F4F199EE9}"/>
          </ac:spMkLst>
        </pc:spChg>
        <pc:spChg chg="add del mod">
          <ac:chgData name="Kulinich Bohdan" userId="48e65c9f34e137d0" providerId="LiveId" clId="{3CA29873-962D-2E48-95FE-8AF3C32B665F}" dt="2023-09-08T20:25:33.358" v="2022" actId="478"/>
          <ac:spMkLst>
            <pc:docMk/>
            <pc:sldMk cId="727371810" sldId="293"/>
            <ac:spMk id="69" creationId="{DE42D6E9-6835-FB53-1F51-4C40B2553018}"/>
          </ac:spMkLst>
        </pc:spChg>
        <pc:spChg chg="add mod">
          <ac:chgData name="Kulinich Bohdan" userId="48e65c9f34e137d0" providerId="LiveId" clId="{3CA29873-962D-2E48-95FE-8AF3C32B665F}" dt="2023-09-08T20:34:00.358" v="2242" actId="1076"/>
          <ac:spMkLst>
            <pc:docMk/>
            <pc:sldMk cId="727371810" sldId="293"/>
            <ac:spMk id="70" creationId="{DD5BDF55-4FFA-3308-9BD9-C3DBE1660403}"/>
          </ac:spMkLst>
        </pc:spChg>
        <pc:spChg chg="add mod">
          <ac:chgData name="Kulinich Bohdan" userId="48e65c9f34e137d0" providerId="LiveId" clId="{3CA29873-962D-2E48-95FE-8AF3C32B665F}" dt="2023-09-08T20:34:00.358" v="2242" actId="1076"/>
          <ac:spMkLst>
            <pc:docMk/>
            <pc:sldMk cId="727371810" sldId="293"/>
            <ac:spMk id="71" creationId="{BBB02625-9937-06ED-4FE3-9393BEF29539}"/>
          </ac:spMkLst>
        </pc:spChg>
        <pc:spChg chg="add mod">
          <ac:chgData name="Kulinich Bohdan" userId="48e65c9f34e137d0" providerId="LiveId" clId="{3CA29873-962D-2E48-95FE-8AF3C32B665F}" dt="2023-09-08T20:34:00.358" v="2242" actId="1076"/>
          <ac:spMkLst>
            <pc:docMk/>
            <pc:sldMk cId="727371810" sldId="293"/>
            <ac:spMk id="72" creationId="{7DF49144-BBFC-9943-EF41-3042B96CCA86}"/>
          </ac:spMkLst>
        </pc:spChg>
        <pc:spChg chg="add mod">
          <ac:chgData name="Kulinich Bohdan" userId="48e65c9f34e137d0" providerId="LiveId" clId="{3CA29873-962D-2E48-95FE-8AF3C32B665F}" dt="2023-09-08T20:34:00.358" v="2242" actId="1076"/>
          <ac:spMkLst>
            <pc:docMk/>
            <pc:sldMk cId="727371810" sldId="293"/>
            <ac:spMk id="73" creationId="{6635478F-CABE-57ED-2156-790EFAADD7E7}"/>
          </ac:spMkLst>
        </pc:spChg>
        <pc:spChg chg="add mod">
          <ac:chgData name="Kulinich Bohdan" userId="48e65c9f34e137d0" providerId="LiveId" clId="{3CA29873-962D-2E48-95FE-8AF3C32B665F}" dt="2023-09-08T20:34:00.358" v="2242" actId="1076"/>
          <ac:spMkLst>
            <pc:docMk/>
            <pc:sldMk cId="727371810" sldId="293"/>
            <ac:spMk id="75" creationId="{59B41E59-2E67-216E-DC81-9657A3871434}"/>
          </ac:spMkLst>
        </pc:spChg>
        <pc:spChg chg="add mod">
          <ac:chgData name="Kulinich Bohdan" userId="48e65c9f34e137d0" providerId="LiveId" clId="{3CA29873-962D-2E48-95FE-8AF3C32B665F}" dt="2023-09-08T20:34:09.370" v="2243" actId="207"/>
          <ac:spMkLst>
            <pc:docMk/>
            <pc:sldMk cId="727371810" sldId="293"/>
            <ac:spMk id="76" creationId="{839421E6-8D14-8536-607D-F2C2EAA155A1}"/>
          </ac:spMkLst>
        </pc:spChg>
        <pc:spChg chg="add mod">
          <ac:chgData name="Kulinich Bohdan" userId="48e65c9f34e137d0" providerId="LiveId" clId="{3CA29873-962D-2E48-95FE-8AF3C32B665F}" dt="2023-09-08T20:34:52.198" v="2250" actId="207"/>
          <ac:spMkLst>
            <pc:docMk/>
            <pc:sldMk cId="727371810" sldId="293"/>
            <ac:spMk id="78" creationId="{6D80D0CB-FC32-0F19-E246-8D49CF488C8A}"/>
          </ac:spMkLst>
        </pc:spChg>
        <pc:spChg chg="del">
          <ac:chgData name="Kulinich Bohdan" userId="48e65c9f34e137d0" providerId="LiveId" clId="{3CA29873-962D-2E48-95FE-8AF3C32B665F}" dt="2023-09-08T20:22:56.849" v="2000" actId="478"/>
          <ac:spMkLst>
            <pc:docMk/>
            <pc:sldMk cId="727371810" sldId="293"/>
            <ac:spMk id="81" creationId="{90216A45-DE3D-21E5-4BD6-DE06204AADE9}"/>
          </ac:spMkLst>
        </pc:spChg>
        <pc:spChg chg="del">
          <ac:chgData name="Kulinich Bohdan" userId="48e65c9f34e137d0" providerId="LiveId" clId="{3CA29873-962D-2E48-95FE-8AF3C32B665F}" dt="2023-09-08T20:22:56.849" v="2000" actId="478"/>
          <ac:spMkLst>
            <pc:docMk/>
            <pc:sldMk cId="727371810" sldId="293"/>
            <ac:spMk id="82" creationId="{A48E0CDD-FA08-9447-280F-FF657F70B429}"/>
          </ac:spMkLst>
        </pc:spChg>
        <pc:spChg chg="del">
          <ac:chgData name="Kulinich Bohdan" userId="48e65c9f34e137d0" providerId="LiveId" clId="{3CA29873-962D-2E48-95FE-8AF3C32B665F}" dt="2023-09-08T20:22:56.849" v="2000" actId="478"/>
          <ac:spMkLst>
            <pc:docMk/>
            <pc:sldMk cId="727371810" sldId="293"/>
            <ac:spMk id="83" creationId="{AC07554A-A474-CF39-BF15-0955941301F1}"/>
          </ac:spMkLst>
        </pc:spChg>
        <pc:spChg chg="del">
          <ac:chgData name="Kulinich Bohdan" userId="48e65c9f34e137d0" providerId="LiveId" clId="{3CA29873-962D-2E48-95FE-8AF3C32B665F}" dt="2023-09-08T20:22:56.849" v="2000" actId="478"/>
          <ac:spMkLst>
            <pc:docMk/>
            <pc:sldMk cId="727371810" sldId="293"/>
            <ac:spMk id="84" creationId="{15F90F1D-E2BC-F6FD-FEAA-883F16B1413C}"/>
          </ac:spMkLst>
        </pc:spChg>
        <pc:spChg chg="del">
          <ac:chgData name="Kulinich Bohdan" userId="48e65c9f34e137d0" providerId="LiveId" clId="{3CA29873-962D-2E48-95FE-8AF3C32B665F}" dt="2023-09-08T20:22:56.849" v="2000" actId="478"/>
          <ac:spMkLst>
            <pc:docMk/>
            <pc:sldMk cId="727371810" sldId="293"/>
            <ac:spMk id="86" creationId="{803AC117-7E04-F6BC-93BE-97DD6A6D5977}"/>
          </ac:spMkLst>
        </pc:spChg>
        <pc:spChg chg="del">
          <ac:chgData name="Kulinich Bohdan" userId="48e65c9f34e137d0" providerId="LiveId" clId="{3CA29873-962D-2E48-95FE-8AF3C32B665F}" dt="2023-09-08T20:22:41.042" v="1996" actId="478"/>
          <ac:spMkLst>
            <pc:docMk/>
            <pc:sldMk cId="727371810" sldId="293"/>
            <ac:spMk id="88" creationId="{0BC5A328-F6D2-4E8A-9547-1792F822319F}"/>
          </ac:spMkLst>
        </pc:spChg>
        <pc:cxnChg chg="del">
          <ac:chgData name="Kulinich Bohdan" userId="48e65c9f34e137d0" providerId="LiveId" clId="{3CA29873-962D-2E48-95FE-8AF3C32B665F}" dt="2023-09-08T20:22:56.849" v="2000" actId="478"/>
          <ac:cxnSpMkLst>
            <pc:docMk/>
            <pc:sldMk cId="727371810" sldId="293"/>
            <ac:cxnSpMk id="5" creationId="{27EE1DF3-AA4D-8CB6-72D4-A6B2CBD174AA}"/>
          </ac:cxnSpMkLst>
        </pc:cxnChg>
        <pc:cxnChg chg="add del mod">
          <ac:chgData name="Kulinich Bohdan" userId="48e65c9f34e137d0" providerId="LiveId" clId="{3CA29873-962D-2E48-95FE-8AF3C32B665F}" dt="2023-09-08T20:23:43.443" v="2010" actId="478"/>
          <ac:cxnSpMkLst>
            <pc:docMk/>
            <pc:sldMk cId="727371810" sldId="293"/>
            <ac:cxnSpMk id="7" creationId="{1F170741-C277-BB59-DD1C-C0F775FF5906}"/>
          </ac:cxnSpMkLst>
        </pc:cxnChg>
        <pc:cxnChg chg="add del mod">
          <ac:chgData name="Kulinich Bohdan" userId="48e65c9f34e137d0" providerId="LiveId" clId="{3CA29873-962D-2E48-95FE-8AF3C32B665F}" dt="2023-09-08T20:23:43.443" v="2010" actId="478"/>
          <ac:cxnSpMkLst>
            <pc:docMk/>
            <pc:sldMk cId="727371810" sldId="293"/>
            <ac:cxnSpMk id="9" creationId="{D68E72D9-FEC1-3CFA-51CF-0E3CD24B98DB}"/>
          </ac:cxnSpMkLst>
        </pc:cxnChg>
        <pc:cxnChg chg="del">
          <ac:chgData name="Kulinich Bohdan" userId="48e65c9f34e137d0" providerId="LiveId" clId="{3CA29873-962D-2E48-95FE-8AF3C32B665F}" dt="2023-09-08T20:22:56.849" v="2000" actId="478"/>
          <ac:cxnSpMkLst>
            <pc:docMk/>
            <pc:sldMk cId="727371810" sldId="293"/>
            <ac:cxnSpMk id="10" creationId="{3C689884-CF9A-5F50-24C2-6E1916BFECAE}"/>
          </ac:cxnSpMkLst>
        </pc:cxnChg>
        <pc:cxnChg chg="add mod">
          <ac:chgData name="Kulinich Bohdan" userId="48e65c9f34e137d0" providerId="LiveId" clId="{3CA29873-962D-2E48-95FE-8AF3C32B665F}" dt="2023-09-08T20:24:34.697" v="2019" actId="1076"/>
          <ac:cxnSpMkLst>
            <pc:docMk/>
            <pc:sldMk cId="727371810" sldId="293"/>
            <ac:cxnSpMk id="12" creationId="{949A84B5-F827-FB64-4E97-B57A86C3F690}"/>
          </ac:cxnSpMkLst>
        </pc:cxnChg>
        <pc:cxnChg chg="add mod">
          <ac:chgData name="Kulinich Bohdan" userId="48e65c9f34e137d0" providerId="LiveId" clId="{3CA29873-962D-2E48-95FE-8AF3C32B665F}" dt="2023-09-08T20:24:34.697" v="2019" actId="1076"/>
          <ac:cxnSpMkLst>
            <pc:docMk/>
            <pc:sldMk cId="727371810" sldId="293"/>
            <ac:cxnSpMk id="13" creationId="{CAB20555-4BCE-6996-F8A0-911D455C1DCE}"/>
          </ac:cxnSpMkLst>
        </pc:cxnChg>
        <pc:cxnChg chg="add mod">
          <ac:chgData name="Kulinich Bohdan" userId="48e65c9f34e137d0" providerId="LiveId" clId="{3CA29873-962D-2E48-95FE-8AF3C32B665F}" dt="2023-09-08T20:24:34.697" v="2019" actId="1076"/>
          <ac:cxnSpMkLst>
            <pc:docMk/>
            <pc:sldMk cId="727371810" sldId="293"/>
            <ac:cxnSpMk id="14" creationId="{72491DCD-C0D1-1CA2-6864-FE6AA33875A3}"/>
          </ac:cxnSpMkLst>
        </pc:cxnChg>
        <pc:cxnChg chg="add mod">
          <ac:chgData name="Kulinich Bohdan" userId="48e65c9f34e137d0" providerId="LiveId" clId="{3CA29873-962D-2E48-95FE-8AF3C32B665F}" dt="2023-09-08T20:24:34.697" v="2019" actId="1076"/>
          <ac:cxnSpMkLst>
            <pc:docMk/>
            <pc:sldMk cId="727371810" sldId="293"/>
            <ac:cxnSpMk id="15" creationId="{4A4A19BF-C814-4799-375C-4B9EFCD5316F}"/>
          </ac:cxnSpMkLst>
        </pc:cxnChg>
        <pc:cxnChg chg="del">
          <ac:chgData name="Kulinich Bohdan" userId="48e65c9f34e137d0" providerId="LiveId" clId="{3CA29873-962D-2E48-95FE-8AF3C32B665F}" dt="2023-09-08T20:22:56.849" v="2000" actId="478"/>
          <ac:cxnSpMkLst>
            <pc:docMk/>
            <pc:sldMk cId="727371810" sldId="293"/>
            <ac:cxnSpMk id="17" creationId="{8ED2F5CC-84DA-3DBB-DD61-D95F155CF643}"/>
          </ac:cxnSpMkLst>
        </pc:cxnChg>
        <pc:cxnChg chg="add mod">
          <ac:chgData name="Kulinich Bohdan" userId="48e65c9f34e137d0" providerId="LiveId" clId="{3CA29873-962D-2E48-95FE-8AF3C32B665F}" dt="2023-09-08T20:24:34.697" v="2019" actId="1076"/>
          <ac:cxnSpMkLst>
            <pc:docMk/>
            <pc:sldMk cId="727371810" sldId="293"/>
            <ac:cxnSpMk id="19" creationId="{6A9491C8-2E52-CC65-8BFB-D613C91310D3}"/>
          </ac:cxnSpMkLst>
        </pc:cxnChg>
        <pc:cxnChg chg="del">
          <ac:chgData name="Kulinich Bohdan" userId="48e65c9f34e137d0" providerId="LiveId" clId="{3CA29873-962D-2E48-95FE-8AF3C32B665F}" dt="2023-09-08T20:22:56.849" v="2000" actId="478"/>
          <ac:cxnSpMkLst>
            <pc:docMk/>
            <pc:sldMk cId="727371810" sldId="293"/>
            <ac:cxnSpMk id="20" creationId="{062E73C7-2F5E-08B4-FB06-5542EC4D0496}"/>
          </ac:cxnSpMkLst>
        </pc:cxnChg>
        <pc:cxnChg chg="add mod">
          <ac:chgData name="Kulinich Bohdan" userId="48e65c9f34e137d0" providerId="LiveId" clId="{3CA29873-962D-2E48-95FE-8AF3C32B665F}" dt="2023-09-08T20:24:34.697" v="2019" actId="1076"/>
          <ac:cxnSpMkLst>
            <pc:docMk/>
            <pc:sldMk cId="727371810" sldId="293"/>
            <ac:cxnSpMk id="21" creationId="{16CEF126-C0C6-20E2-4BC0-8603C733C8A2}"/>
          </ac:cxnSpMkLst>
        </pc:cxnChg>
        <pc:cxnChg chg="add mod">
          <ac:chgData name="Kulinich Bohdan" userId="48e65c9f34e137d0" providerId="LiveId" clId="{3CA29873-962D-2E48-95FE-8AF3C32B665F}" dt="2023-09-08T20:24:34.697" v="2019" actId="1076"/>
          <ac:cxnSpMkLst>
            <pc:docMk/>
            <pc:sldMk cId="727371810" sldId="293"/>
            <ac:cxnSpMk id="22" creationId="{CE357396-FD8B-6C46-F20F-E0FFD0FCCC9D}"/>
          </ac:cxnSpMkLst>
        </pc:cxnChg>
        <pc:cxnChg chg="add mod">
          <ac:chgData name="Kulinich Bohdan" userId="48e65c9f34e137d0" providerId="LiveId" clId="{3CA29873-962D-2E48-95FE-8AF3C32B665F}" dt="2023-09-08T20:24:34.697" v="2019" actId="1076"/>
          <ac:cxnSpMkLst>
            <pc:docMk/>
            <pc:sldMk cId="727371810" sldId="293"/>
            <ac:cxnSpMk id="23" creationId="{3FF3D2D9-154C-74F7-03EE-2F1799948AF7}"/>
          </ac:cxnSpMkLst>
        </pc:cxnChg>
        <pc:cxnChg chg="del mod">
          <ac:chgData name="Kulinich Bohdan" userId="48e65c9f34e137d0" providerId="LiveId" clId="{3CA29873-962D-2E48-95FE-8AF3C32B665F}" dt="2023-09-08T20:25:16.925" v="2020" actId="478"/>
          <ac:cxnSpMkLst>
            <pc:docMk/>
            <pc:sldMk cId="727371810" sldId="293"/>
            <ac:cxnSpMk id="24" creationId="{CC79F63F-8336-C620-5673-E85C3CD0036E}"/>
          </ac:cxnSpMkLst>
        </pc:cxnChg>
        <pc:cxnChg chg="del">
          <ac:chgData name="Kulinich Bohdan" userId="48e65c9f34e137d0" providerId="LiveId" clId="{3CA29873-962D-2E48-95FE-8AF3C32B665F}" dt="2023-09-08T20:22:56.849" v="2000" actId="478"/>
          <ac:cxnSpMkLst>
            <pc:docMk/>
            <pc:sldMk cId="727371810" sldId="293"/>
            <ac:cxnSpMk id="25" creationId="{7398976F-6F23-B957-EC14-5115A3DAB1DE}"/>
          </ac:cxnSpMkLst>
        </pc:cxnChg>
        <pc:cxnChg chg="add mod">
          <ac:chgData name="Kulinich Bohdan" userId="48e65c9f34e137d0" providerId="LiveId" clId="{3CA29873-962D-2E48-95FE-8AF3C32B665F}" dt="2023-09-08T20:24:34.697" v="2019" actId="1076"/>
          <ac:cxnSpMkLst>
            <pc:docMk/>
            <pc:sldMk cId="727371810" sldId="293"/>
            <ac:cxnSpMk id="34" creationId="{A805DCCB-E762-CBCF-69AA-19A9F8AB30CF}"/>
          </ac:cxnSpMkLst>
        </pc:cxnChg>
        <pc:cxnChg chg="add mod">
          <ac:chgData name="Kulinich Bohdan" userId="48e65c9f34e137d0" providerId="LiveId" clId="{3CA29873-962D-2E48-95FE-8AF3C32B665F}" dt="2023-09-08T20:24:34.697" v="2019" actId="1076"/>
          <ac:cxnSpMkLst>
            <pc:docMk/>
            <pc:sldMk cId="727371810" sldId="293"/>
            <ac:cxnSpMk id="37" creationId="{4E21E592-B95F-FA5E-9ACD-BCD6C116636B}"/>
          </ac:cxnSpMkLst>
        </pc:cxnChg>
        <pc:cxnChg chg="add mod">
          <ac:chgData name="Kulinich Bohdan" userId="48e65c9f34e137d0" providerId="LiveId" clId="{3CA29873-962D-2E48-95FE-8AF3C32B665F}" dt="2023-09-08T20:24:34.697" v="2019" actId="1076"/>
          <ac:cxnSpMkLst>
            <pc:docMk/>
            <pc:sldMk cId="727371810" sldId="293"/>
            <ac:cxnSpMk id="39" creationId="{C8B9837C-10ED-D714-28B5-29C1E64AB840}"/>
          </ac:cxnSpMkLst>
        </pc:cxnChg>
        <pc:cxnChg chg="add mod">
          <ac:chgData name="Kulinich Bohdan" userId="48e65c9f34e137d0" providerId="LiveId" clId="{3CA29873-962D-2E48-95FE-8AF3C32B665F}" dt="2023-09-08T20:24:34.697" v="2019" actId="1076"/>
          <ac:cxnSpMkLst>
            <pc:docMk/>
            <pc:sldMk cId="727371810" sldId="293"/>
            <ac:cxnSpMk id="66" creationId="{B4BB066D-854D-92C0-89F3-8556B624833E}"/>
          </ac:cxnSpMkLst>
        </pc:cxnChg>
        <pc:cxnChg chg="del">
          <ac:chgData name="Kulinich Bohdan" userId="48e65c9f34e137d0" providerId="LiveId" clId="{3CA29873-962D-2E48-95FE-8AF3C32B665F}" dt="2023-09-08T20:22:56.849" v="2000" actId="478"/>
          <ac:cxnSpMkLst>
            <pc:docMk/>
            <pc:sldMk cId="727371810" sldId="293"/>
            <ac:cxnSpMk id="67" creationId="{8EFD5424-1DCA-7EB3-6A02-73C02E9A2AD3}"/>
          </ac:cxnSpMkLst>
        </pc:cxnChg>
        <pc:cxnChg chg="del">
          <ac:chgData name="Kulinich Bohdan" userId="48e65c9f34e137d0" providerId="LiveId" clId="{3CA29873-962D-2E48-95FE-8AF3C32B665F}" dt="2023-09-08T20:22:56.849" v="2000" actId="478"/>
          <ac:cxnSpMkLst>
            <pc:docMk/>
            <pc:sldMk cId="727371810" sldId="293"/>
            <ac:cxnSpMk id="74" creationId="{D2F95875-C1B7-8139-18E7-6CAF03900602}"/>
          </ac:cxnSpMkLst>
        </pc:cxnChg>
        <pc:cxnChg chg="del">
          <ac:chgData name="Kulinich Bohdan" userId="48e65c9f34e137d0" providerId="LiveId" clId="{3CA29873-962D-2E48-95FE-8AF3C32B665F}" dt="2023-09-08T20:22:56.849" v="2000" actId="478"/>
          <ac:cxnSpMkLst>
            <pc:docMk/>
            <pc:sldMk cId="727371810" sldId="293"/>
            <ac:cxnSpMk id="77" creationId="{E062A6B2-8039-577C-C85E-545F9F9CE106}"/>
          </ac:cxnSpMkLst>
        </pc:cxnChg>
      </pc:sldChg>
      <pc:sldChg chg="del">
        <pc:chgData name="Kulinich Bohdan" userId="48e65c9f34e137d0" providerId="LiveId" clId="{3CA29873-962D-2E48-95FE-8AF3C32B665F}" dt="2023-09-06T16:42:04.171" v="142" actId="2696"/>
        <pc:sldMkLst>
          <pc:docMk/>
          <pc:sldMk cId="171306018" sldId="296"/>
        </pc:sldMkLst>
      </pc:sldChg>
      <pc:sldChg chg="addSp delSp modSp mod delAnim modAnim">
        <pc:chgData name="Kulinich Bohdan" userId="48e65c9f34e137d0" providerId="LiveId" clId="{3CA29873-962D-2E48-95FE-8AF3C32B665F}" dt="2023-09-09T18:16:43.923" v="3210"/>
        <pc:sldMkLst>
          <pc:docMk/>
          <pc:sldMk cId="3431575356" sldId="297"/>
        </pc:sldMkLst>
        <pc:spChg chg="mod">
          <ac:chgData name="Kulinich Bohdan" userId="48e65c9f34e137d0" providerId="LiveId" clId="{3CA29873-962D-2E48-95FE-8AF3C32B665F}" dt="2023-09-09T12:36:58.262" v="2798" actId="14100"/>
          <ac:spMkLst>
            <pc:docMk/>
            <pc:sldMk cId="3431575356" sldId="297"/>
            <ac:spMk id="36" creationId="{074DFDFA-9551-163B-88EE-63141CE5380E}"/>
          </ac:spMkLst>
        </pc:spChg>
        <pc:spChg chg="del">
          <ac:chgData name="Kulinich Bohdan" userId="48e65c9f34e137d0" providerId="LiveId" clId="{3CA29873-962D-2E48-95FE-8AF3C32B665F}" dt="2023-09-09T11:54:10.922" v="2316" actId="478"/>
          <ac:spMkLst>
            <pc:docMk/>
            <pc:sldMk cId="3431575356" sldId="297"/>
            <ac:spMk id="66" creationId="{DAE470AA-5DD6-E9AB-CF00-84BBEFA0EDB6}"/>
          </ac:spMkLst>
        </pc:spChg>
        <pc:spChg chg="mod topLvl">
          <ac:chgData name="Kulinich Bohdan" userId="48e65c9f34e137d0" providerId="LiveId" clId="{3CA29873-962D-2E48-95FE-8AF3C32B665F}" dt="2023-09-09T12:57:05.874" v="3158" actId="165"/>
          <ac:spMkLst>
            <pc:docMk/>
            <pc:sldMk cId="3431575356" sldId="297"/>
            <ac:spMk id="131" creationId="{5D73CA0C-4285-C4E8-8896-4B08CDE5492C}"/>
          </ac:spMkLst>
        </pc:spChg>
        <pc:spChg chg="del">
          <ac:chgData name="Kulinich Bohdan" userId="48e65c9f34e137d0" providerId="LiveId" clId="{3CA29873-962D-2E48-95FE-8AF3C32B665F}" dt="2023-09-09T11:54:10.922" v="2316" actId="478"/>
          <ac:spMkLst>
            <pc:docMk/>
            <pc:sldMk cId="3431575356" sldId="297"/>
            <ac:spMk id="132" creationId="{89E5377F-22A5-DC16-A54F-9279E790FC8B}"/>
          </ac:spMkLst>
        </pc:spChg>
        <pc:spChg chg="del">
          <ac:chgData name="Kulinich Bohdan" userId="48e65c9f34e137d0" providerId="LiveId" clId="{3CA29873-962D-2E48-95FE-8AF3C32B665F}" dt="2023-09-09T11:54:10.922" v="2316" actId="478"/>
          <ac:spMkLst>
            <pc:docMk/>
            <pc:sldMk cId="3431575356" sldId="297"/>
            <ac:spMk id="133" creationId="{59662DC5-E557-24BD-EC6B-A78281CD1943}"/>
          </ac:spMkLst>
        </pc:spChg>
        <pc:spChg chg="del">
          <ac:chgData name="Kulinich Bohdan" userId="48e65c9f34e137d0" providerId="LiveId" clId="{3CA29873-962D-2E48-95FE-8AF3C32B665F}" dt="2023-09-09T11:54:10.922" v="2316" actId="478"/>
          <ac:spMkLst>
            <pc:docMk/>
            <pc:sldMk cId="3431575356" sldId="297"/>
            <ac:spMk id="134" creationId="{DC296C48-8A50-68A3-50B4-26B07143B2B4}"/>
          </ac:spMkLst>
        </pc:spChg>
        <pc:spChg chg="del">
          <ac:chgData name="Kulinich Bohdan" userId="48e65c9f34e137d0" providerId="LiveId" clId="{3CA29873-962D-2E48-95FE-8AF3C32B665F}" dt="2023-09-09T11:54:10.922" v="2316" actId="478"/>
          <ac:spMkLst>
            <pc:docMk/>
            <pc:sldMk cId="3431575356" sldId="297"/>
            <ac:spMk id="135" creationId="{3BA2E972-FF4B-A09E-88DD-72B811C94A47}"/>
          </ac:spMkLst>
        </pc:spChg>
        <pc:spChg chg="del">
          <ac:chgData name="Kulinich Bohdan" userId="48e65c9f34e137d0" providerId="LiveId" clId="{3CA29873-962D-2E48-95FE-8AF3C32B665F}" dt="2023-09-09T11:50:15.631" v="2256" actId="478"/>
          <ac:spMkLst>
            <pc:docMk/>
            <pc:sldMk cId="3431575356" sldId="297"/>
            <ac:spMk id="136" creationId="{0B34EFFF-FC09-67BE-0A5F-87FD025D6D4C}"/>
          </ac:spMkLst>
        </pc:spChg>
        <pc:spChg chg="del">
          <ac:chgData name="Kulinich Bohdan" userId="48e65c9f34e137d0" providerId="LiveId" clId="{3CA29873-962D-2E48-95FE-8AF3C32B665F}" dt="2023-09-09T11:50:15.631" v="2256" actId="478"/>
          <ac:spMkLst>
            <pc:docMk/>
            <pc:sldMk cId="3431575356" sldId="297"/>
            <ac:spMk id="137" creationId="{8C427FA8-E03D-532C-95FB-4F4C7B7C3D99}"/>
          </ac:spMkLst>
        </pc:spChg>
        <pc:spChg chg="del">
          <ac:chgData name="Kulinich Bohdan" userId="48e65c9f34e137d0" providerId="LiveId" clId="{3CA29873-962D-2E48-95FE-8AF3C32B665F}" dt="2023-09-09T11:50:15.631" v="2256" actId="478"/>
          <ac:spMkLst>
            <pc:docMk/>
            <pc:sldMk cId="3431575356" sldId="297"/>
            <ac:spMk id="139" creationId="{498B9680-376C-716B-424A-D327DCB97C6D}"/>
          </ac:spMkLst>
        </pc:spChg>
        <pc:spChg chg="del">
          <ac:chgData name="Kulinich Bohdan" userId="48e65c9f34e137d0" providerId="LiveId" clId="{3CA29873-962D-2E48-95FE-8AF3C32B665F}" dt="2023-09-09T11:50:15.631" v="2256" actId="478"/>
          <ac:spMkLst>
            <pc:docMk/>
            <pc:sldMk cId="3431575356" sldId="297"/>
            <ac:spMk id="140" creationId="{99FDBE85-AE98-F035-44A5-93E59F7D005F}"/>
          </ac:spMkLst>
        </pc:spChg>
        <pc:spChg chg="del">
          <ac:chgData name="Kulinich Bohdan" userId="48e65c9f34e137d0" providerId="LiveId" clId="{3CA29873-962D-2E48-95FE-8AF3C32B665F}" dt="2023-09-09T11:50:15.631" v="2256" actId="478"/>
          <ac:spMkLst>
            <pc:docMk/>
            <pc:sldMk cId="3431575356" sldId="297"/>
            <ac:spMk id="142" creationId="{1E548B7D-7A7D-BABA-1CB5-9CCAA48075BF}"/>
          </ac:spMkLst>
        </pc:spChg>
        <pc:spChg chg="del">
          <ac:chgData name="Kulinich Bohdan" userId="48e65c9f34e137d0" providerId="LiveId" clId="{3CA29873-962D-2E48-95FE-8AF3C32B665F}" dt="2023-09-09T11:50:15.631" v="2256" actId="478"/>
          <ac:spMkLst>
            <pc:docMk/>
            <pc:sldMk cId="3431575356" sldId="297"/>
            <ac:spMk id="143" creationId="{A77E7C6E-21AA-E80F-862E-62D290773249}"/>
          </ac:spMkLst>
        </pc:spChg>
        <pc:spChg chg="del">
          <ac:chgData name="Kulinich Bohdan" userId="48e65c9f34e137d0" providerId="LiveId" clId="{3CA29873-962D-2E48-95FE-8AF3C32B665F}" dt="2023-09-09T11:50:15.631" v="2256" actId="478"/>
          <ac:spMkLst>
            <pc:docMk/>
            <pc:sldMk cId="3431575356" sldId="297"/>
            <ac:spMk id="144" creationId="{9DF31996-2643-CBC7-F846-752330EC1B42}"/>
          </ac:spMkLst>
        </pc:spChg>
        <pc:spChg chg="del">
          <ac:chgData name="Kulinich Bohdan" userId="48e65c9f34e137d0" providerId="LiveId" clId="{3CA29873-962D-2E48-95FE-8AF3C32B665F}" dt="2023-09-09T11:50:15.631" v="2256" actId="478"/>
          <ac:spMkLst>
            <pc:docMk/>
            <pc:sldMk cId="3431575356" sldId="297"/>
            <ac:spMk id="145" creationId="{B0586508-415C-4287-58F5-3AED49064FDF}"/>
          </ac:spMkLst>
        </pc:spChg>
        <pc:spChg chg="del">
          <ac:chgData name="Kulinich Bohdan" userId="48e65c9f34e137d0" providerId="LiveId" clId="{3CA29873-962D-2E48-95FE-8AF3C32B665F}" dt="2023-09-09T11:50:15.631" v="2256" actId="478"/>
          <ac:spMkLst>
            <pc:docMk/>
            <pc:sldMk cId="3431575356" sldId="297"/>
            <ac:spMk id="146" creationId="{18F0425A-15D5-BAD2-E9FC-A410F504D114}"/>
          </ac:spMkLst>
        </pc:spChg>
        <pc:spChg chg="del">
          <ac:chgData name="Kulinich Bohdan" userId="48e65c9f34e137d0" providerId="LiveId" clId="{3CA29873-962D-2E48-95FE-8AF3C32B665F}" dt="2023-09-09T11:50:15.631" v="2256" actId="478"/>
          <ac:spMkLst>
            <pc:docMk/>
            <pc:sldMk cId="3431575356" sldId="297"/>
            <ac:spMk id="148" creationId="{DD6AF6BC-395B-382C-B6C2-C964889644B5}"/>
          </ac:spMkLst>
        </pc:spChg>
        <pc:spChg chg="del">
          <ac:chgData name="Kulinich Bohdan" userId="48e65c9f34e137d0" providerId="LiveId" clId="{3CA29873-962D-2E48-95FE-8AF3C32B665F}" dt="2023-09-09T11:50:15.631" v="2256" actId="478"/>
          <ac:spMkLst>
            <pc:docMk/>
            <pc:sldMk cId="3431575356" sldId="297"/>
            <ac:spMk id="150" creationId="{A4444E34-CECF-502C-2A81-951C8A569BEE}"/>
          </ac:spMkLst>
        </pc:spChg>
        <pc:spChg chg="del">
          <ac:chgData name="Kulinich Bohdan" userId="48e65c9f34e137d0" providerId="LiveId" clId="{3CA29873-962D-2E48-95FE-8AF3C32B665F}" dt="2023-09-09T11:50:15.631" v="2256" actId="478"/>
          <ac:spMkLst>
            <pc:docMk/>
            <pc:sldMk cId="3431575356" sldId="297"/>
            <ac:spMk id="151" creationId="{9F5B0C95-C7BA-3C4E-E0D2-16DBD6860649}"/>
          </ac:spMkLst>
        </pc:spChg>
        <pc:spChg chg="del">
          <ac:chgData name="Kulinich Bohdan" userId="48e65c9f34e137d0" providerId="LiveId" clId="{3CA29873-962D-2E48-95FE-8AF3C32B665F}" dt="2023-09-09T11:50:15.631" v="2256" actId="478"/>
          <ac:spMkLst>
            <pc:docMk/>
            <pc:sldMk cId="3431575356" sldId="297"/>
            <ac:spMk id="152" creationId="{13777AA2-B0AD-ED84-16E1-81FBFE082AFF}"/>
          </ac:spMkLst>
        </pc:spChg>
        <pc:spChg chg="del">
          <ac:chgData name="Kulinich Bohdan" userId="48e65c9f34e137d0" providerId="LiveId" clId="{3CA29873-962D-2E48-95FE-8AF3C32B665F}" dt="2023-09-09T11:50:15.631" v="2256" actId="478"/>
          <ac:spMkLst>
            <pc:docMk/>
            <pc:sldMk cId="3431575356" sldId="297"/>
            <ac:spMk id="153" creationId="{61E69855-CADE-600F-10B7-D06B15CC9211}"/>
          </ac:spMkLst>
        </pc:spChg>
        <pc:spChg chg="del">
          <ac:chgData name="Kulinich Bohdan" userId="48e65c9f34e137d0" providerId="LiveId" clId="{3CA29873-962D-2E48-95FE-8AF3C32B665F}" dt="2023-09-09T11:50:15.631" v="2256" actId="478"/>
          <ac:spMkLst>
            <pc:docMk/>
            <pc:sldMk cId="3431575356" sldId="297"/>
            <ac:spMk id="154" creationId="{180C3611-EA47-FCDB-856F-864EAF7A90FD}"/>
          </ac:spMkLst>
        </pc:spChg>
        <pc:spChg chg="del">
          <ac:chgData name="Kulinich Bohdan" userId="48e65c9f34e137d0" providerId="LiveId" clId="{3CA29873-962D-2E48-95FE-8AF3C32B665F}" dt="2023-09-09T11:50:15.631" v="2256" actId="478"/>
          <ac:spMkLst>
            <pc:docMk/>
            <pc:sldMk cId="3431575356" sldId="297"/>
            <ac:spMk id="155" creationId="{FA79675C-EEEC-DC65-83F5-A52DDE3D3A98}"/>
          </ac:spMkLst>
        </pc:spChg>
        <pc:spChg chg="del">
          <ac:chgData name="Kulinich Bohdan" userId="48e65c9f34e137d0" providerId="LiveId" clId="{3CA29873-962D-2E48-95FE-8AF3C32B665F}" dt="2023-09-09T11:50:15.631" v="2256" actId="478"/>
          <ac:spMkLst>
            <pc:docMk/>
            <pc:sldMk cId="3431575356" sldId="297"/>
            <ac:spMk id="156" creationId="{01E97CCD-9A5C-E79A-C500-5261358674ED}"/>
          </ac:spMkLst>
        </pc:spChg>
        <pc:spChg chg="del">
          <ac:chgData name="Kulinich Bohdan" userId="48e65c9f34e137d0" providerId="LiveId" clId="{3CA29873-962D-2E48-95FE-8AF3C32B665F}" dt="2023-09-09T11:50:15.631" v="2256" actId="478"/>
          <ac:spMkLst>
            <pc:docMk/>
            <pc:sldMk cId="3431575356" sldId="297"/>
            <ac:spMk id="157" creationId="{952E2BBD-0EB6-A114-2452-14E5EB6B389B}"/>
          </ac:spMkLst>
        </pc:spChg>
        <pc:spChg chg="add mod topLvl">
          <ac:chgData name="Kulinich Bohdan" userId="48e65c9f34e137d0" providerId="LiveId" clId="{3CA29873-962D-2E48-95FE-8AF3C32B665F}" dt="2023-09-09T12:57:05.874" v="3158" actId="165"/>
          <ac:spMkLst>
            <pc:docMk/>
            <pc:sldMk cId="3431575356" sldId="297"/>
            <ac:spMk id="162" creationId="{C80ACD53-861B-4963-652A-74598E7BA720}"/>
          </ac:spMkLst>
        </pc:spChg>
        <pc:spChg chg="add mod topLvl">
          <ac:chgData name="Kulinich Bohdan" userId="48e65c9f34e137d0" providerId="LiveId" clId="{3CA29873-962D-2E48-95FE-8AF3C32B665F}" dt="2023-09-09T12:57:05.874" v="3158" actId="165"/>
          <ac:spMkLst>
            <pc:docMk/>
            <pc:sldMk cId="3431575356" sldId="297"/>
            <ac:spMk id="163" creationId="{F9B6ED9E-6E1C-6B14-2BF2-6E1934787389}"/>
          </ac:spMkLst>
        </pc:spChg>
        <pc:spChg chg="add mod topLvl">
          <ac:chgData name="Kulinich Bohdan" userId="48e65c9f34e137d0" providerId="LiveId" clId="{3CA29873-962D-2E48-95FE-8AF3C32B665F}" dt="2023-09-09T12:57:05.874" v="3158" actId="165"/>
          <ac:spMkLst>
            <pc:docMk/>
            <pc:sldMk cId="3431575356" sldId="297"/>
            <ac:spMk id="164" creationId="{571E8760-BB80-47C5-8058-11DB351471D8}"/>
          </ac:spMkLst>
        </pc:spChg>
        <pc:spChg chg="add mod topLvl">
          <ac:chgData name="Kulinich Bohdan" userId="48e65c9f34e137d0" providerId="LiveId" clId="{3CA29873-962D-2E48-95FE-8AF3C32B665F}" dt="2023-09-09T12:57:05.874" v="3158" actId="165"/>
          <ac:spMkLst>
            <pc:docMk/>
            <pc:sldMk cId="3431575356" sldId="297"/>
            <ac:spMk id="165" creationId="{74706DCA-6859-FB87-4BCE-48D4306C57E5}"/>
          </ac:spMkLst>
        </pc:spChg>
        <pc:spChg chg="add mod topLvl">
          <ac:chgData name="Kulinich Bohdan" userId="48e65c9f34e137d0" providerId="LiveId" clId="{3CA29873-962D-2E48-95FE-8AF3C32B665F}" dt="2023-09-09T12:57:05.874" v="3158" actId="165"/>
          <ac:spMkLst>
            <pc:docMk/>
            <pc:sldMk cId="3431575356" sldId="297"/>
            <ac:spMk id="166" creationId="{60DDF407-9F67-72AA-AE3E-FA8D1840908F}"/>
          </ac:spMkLst>
        </pc:spChg>
        <pc:spChg chg="add mod topLvl">
          <ac:chgData name="Kulinich Bohdan" userId="48e65c9f34e137d0" providerId="LiveId" clId="{3CA29873-962D-2E48-95FE-8AF3C32B665F}" dt="2023-09-09T12:57:05.874" v="3158" actId="165"/>
          <ac:spMkLst>
            <pc:docMk/>
            <pc:sldMk cId="3431575356" sldId="297"/>
            <ac:spMk id="167" creationId="{750A83E9-00CE-E67E-4AC3-D7114A9CE64D}"/>
          </ac:spMkLst>
        </pc:spChg>
        <pc:spChg chg="add mod">
          <ac:chgData name="Kulinich Bohdan" userId="48e65c9f34e137d0" providerId="LiveId" clId="{3CA29873-962D-2E48-95FE-8AF3C32B665F}" dt="2023-09-09T12:46:11.269" v="2904" actId="1076"/>
          <ac:spMkLst>
            <pc:docMk/>
            <pc:sldMk cId="3431575356" sldId="297"/>
            <ac:spMk id="196" creationId="{51CEA12C-0323-F436-1156-FA83BCA66D31}"/>
          </ac:spMkLst>
        </pc:spChg>
        <pc:spChg chg="add mod">
          <ac:chgData name="Kulinich Bohdan" userId="48e65c9f34e137d0" providerId="LiveId" clId="{3CA29873-962D-2E48-95FE-8AF3C32B665F}" dt="2023-09-09T12:46:13.762" v="2905" actId="14100"/>
          <ac:spMkLst>
            <pc:docMk/>
            <pc:sldMk cId="3431575356" sldId="297"/>
            <ac:spMk id="197" creationId="{0248776B-CE29-1ACF-D98B-0AB66A5A22A0}"/>
          </ac:spMkLst>
        </pc:spChg>
        <pc:spChg chg="add mod">
          <ac:chgData name="Kulinich Bohdan" userId="48e65c9f34e137d0" providerId="LiveId" clId="{3CA29873-962D-2E48-95FE-8AF3C32B665F}" dt="2023-09-09T12:46:11.269" v="2904" actId="1076"/>
          <ac:spMkLst>
            <pc:docMk/>
            <pc:sldMk cId="3431575356" sldId="297"/>
            <ac:spMk id="198" creationId="{97469DC6-7653-BC5A-5CB2-EBEF0DF5570E}"/>
          </ac:spMkLst>
        </pc:spChg>
        <pc:spChg chg="add mod">
          <ac:chgData name="Kulinich Bohdan" userId="48e65c9f34e137d0" providerId="LiveId" clId="{3CA29873-962D-2E48-95FE-8AF3C32B665F}" dt="2023-09-09T12:46:15.554" v="2906" actId="14100"/>
          <ac:spMkLst>
            <pc:docMk/>
            <pc:sldMk cId="3431575356" sldId="297"/>
            <ac:spMk id="199" creationId="{4DAE6B34-1EE6-7E93-65FA-FB68813D0EC7}"/>
          </ac:spMkLst>
        </pc:spChg>
        <pc:spChg chg="add mod">
          <ac:chgData name="Kulinich Bohdan" userId="48e65c9f34e137d0" providerId="LiveId" clId="{3CA29873-962D-2E48-95FE-8AF3C32B665F}" dt="2023-09-09T12:46:11.269" v="2904" actId="1076"/>
          <ac:spMkLst>
            <pc:docMk/>
            <pc:sldMk cId="3431575356" sldId="297"/>
            <ac:spMk id="200" creationId="{20B4705D-AD8A-78BD-43CB-03FE9A5F97C0}"/>
          </ac:spMkLst>
        </pc:spChg>
        <pc:spChg chg="add mod">
          <ac:chgData name="Kulinich Bohdan" userId="48e65c9f34e137d0" providerId="LiveId" clId="{3CA29873-962D-2E48-95FE-8AF3C32B665F}" dt="2023-09-09T12:46:11.269" v="2904" actId="1076"/>
          <ac:spMkLst>
            <pc:docMk/>
            <pc:sldMk cId="3431575356" sldId="297"/>
            <ac:spMk id="201" creationId="{504807CC-E8CC-414F-F689-D8E36A7629BD}"/>
          </ac:spMkLst>
        </pc:spChg>
        <pc:spChg chg="add mod">
          <ac:chgData name="Kulinich Bohdan" userId="48e65c9f34e137d0" providerId="LiveId" clId="{3CA29873-962D-2E48-95FE-8AF3C32B665F}" dt="2023-09-09T12:46:53.270" v="2913" actId="1076"/>
          <ac:spMkLst>
            <pc:docMk/>
            <pc:sldMk cId="3431575356" sldId="297"/>
            <ac:spMk id="204" creationId="{7963F7B4-A476-F379-8ED4-D56DB0B7D7E2}"/>
          </ac:spMkLst>
        </pc:spChg>
        <pc:spChg chg="add mod">
          <ac:chgData name="Kulinich Bohdan" userId="48e65c9f34e137d0" providerId="LiveId" clId="{3CA29873-962D-2E48-95FE-8AF3C32B665F}" dt="2023-09-09T12:49:10.407" v="3024" actId="1076"/>
          <ac:spMkLst>
            <pc:docMk/>
            <pc:sldMk cId="3431575356" sldId="297"/>
            <ac:spMk id="205" creationId="{BC8A8370-86AC-A7CD-02ED-BB699C49D5CC}"/>
          </ac:spMkLst>
        </pc:spChg>
        <pc:spChg chg="add mod">
          <ac:chgData name="Kulinich Bohdan" userId="48e65c9f34e137d0" providerId="LiveId" clId="{3CA29873-962D-2E48-95FE-8AF3C32B665F}" dt="2023-09-09T12:49:10.407" v="3024" actId="1076"/>
          <ac:spMkLst>
            <pc:docMk/>
            <pc:sldMk cId="3431575356" sldId="297"/>
            <ac:spMk id="206" creationId="{E562ACCF-51FC-7AC3-DD09-0ADBC4DE4D26}"/>
          </ac:spMkLst>
        </pc:spChg>
        <pc:spChg chg="add mod">
          <ac:chgData name="Kulinich Bohdan" userId="48e65c9f34e137d0" providerId="LiveId" clId="{3CA29873-962D-2E48-95FE-8AF3C32B665F}" dt="2023-09-09T12:49:10.407" v="3024" actId="1076"/>
          <ac:spMkLst>
            <pc:docMk/>
            <pc:sldMk cId="3431575356" sldId="297"/>
            <ac:spMk id="207" creationId="{9F91C5F4-F993-F26A-5DA6-DD65F132C1F7}"/>
          </ac:spMkLst>
        </pc:spChg>
        <pc:spChg chg="add del mod">
          <ac:chgData name="Kulinich Bohdan" userId="48e65c9f34e137d0" providerId="LiveId" clId="{3CA29873-962D-2E48-95FE-8AF3C32B665F}" dt="2023-09-09T12:49:29.937" v="3039" actId="478"/>
          <ac:spMkLst>
            <pc:docMk/>
            <pc:sldMk cId="3431575356" sldId="297"/>
            <ac:spMk id="208" creationId="{5674DEAD-D364-91CA-93FF-879E0A133AEA}"/>
          </ac:spMkLst>
        </pc:spChg>
        <pc:spChg chg="add mod">
          <ac:chgData name="Kulinich Bohdan" userId="48e65c9f34e137d0" providerId="LiveId" clId="{3CA29873-962D-2E48-95FE-8AF3C32B665F}" dt="2023-09-09T12:49:34.336" v="3042" actId="1076"/>
          <ac:spMkLst>
            <pc:docMk/>
            <pc:sldMk cId="3431575356" sldId="297"/>
            <ac:spMk id="209" creationId="{D9672DA6-A39C-7C27-EF7F-B55A07900E85}"/>
          </ac:spMkLst>
        </pc:spChg>
        <pc:spChg chg="add mod modVis">
          <ac:chgData name="Kulinich Bohdan" userId="48e65c9f34e137d0" providerId="LiveId" clId="{3CA29873-962D-2E48-95FE-8AF3C32B665F}" dt="2023-09-09T12:56:37.136" v="3152" actId="14430"/>
          <ac:spMkLst>
            <pc:docMk/>
            <pc:sldMk cId="3431575356" sldId="297"/>
            <ac:spMk id="211" creationId="{613E5A61-1865-B25D-08E4-33CFD6F60A54}"/>
          </ac:spMkLst>
        </pc:spChg>
        <pc:spChg chg="add mod modVis">
          <ac:chgData name="Kulinich Bohdan" userId="48e65c9f34e137d0" providerId="LiveId" clId="{3CA29873-962D-2E48-95FE-8AF3C32B665F}" dt="2023-09-09T12:56:37.626" v="3153" actId="14430"/>
          <ac:spMkLst>
            <pc:docMk/>
            <pc:sldMk cId="3431575356" sldId="297"/>
            <ac:spMk id="212" creationId="{3A622398-29F3-0F65-40E4-29E800258554}"/>
          </ac:spMkLst>
        </pc:spChg>
        <pc:grpChg chg="add del mod">
          <ac:chgData name="Kulinich Bohdan" userId="48e65c9f34e137d0" providerId="LiveId" clId="{3CA29873-962D-2E48-95FE-8AF3C32B665F}" dt="2023-09-09T11:54:49.851" v="2331" actId="165"/>
          <ac:grpSpMkLst>
            <pc:docMk/>
            <pc:sldMk cId="3431575356" sldId="297"/>
            <ac:grpSpMk id="12" creationId="{A96FD4DB-6BAE-FB85-DFDE-F2E9A68BFFE6}"/>
          </ac:grpSpMkLst>
        </pc:grpChg>
        <pc:grpChg chg="add del mod">
          <ac:chgData name="Kulinich Bohdan" userId="48e65c9f34e137d0" providerId="LiveId" clId="{3CA29873-962D-2E48-95FE-8AF3C32B665F}" dt="2023-09-09T12:15:01.202" v="2529" actId="478"/>
          <ac:grpSpMkLst>
            <pc:docMk/>
            <pc:sldMk cId="3431575356" sldId="297"/>
            <ac:grpSpMk id="88" creationId="{B1D8E8EC-0D3D-8719-B7FA-CB8945CF002F}"/>
          </ac:grpSpMkLst>
        </pc:grpChg>
        <pc:grpChg chg="add del mod topLvl">
          <ac:chgData name="Kulinich Bohdan" userId="48e65c9f34e137d0" providerId="LiveId" clId="{3CA29873-962D-2E48-95FE-8AF3C32B665F}" dt="2023-09-09T12:15:08.566" v="2532" actId="165"/>
          <ac:grpSpMkLst>
            <pc:docMk/>
            <pc:sldMk cId="3431575356" sldId="297"/>
            <ac:grpSpMk id="124" creationId="{8015FD6A-B3EA-4BAF-C7CA-2EF2F1291463}"/>
          </ac:grpSpMkLst>
        </pc:grpChg>
        <pc:grpChg chg="add del mod">
          <ac:chgData name="Kulinich Bohdan" userId="48e65c9f34e137d0" providerId="LiveId" clId="{3CA29873-962D-2E48-95FE-8AF3C32B665F}" dt="2023-09-09T12:15:07.290" v="2531" actId="165"/>
          <ac:grpSpMkLst>
            <pc:docMk/>
            <pc:sldMk cId="3431575356" sldId="297"/>
            <ac:grpSpMk id="160" creationId="{003458DF-0073-980F-0EBD-2A47D52117B3}"/>
          </ac:grpSpMkLst>
        </pc:grpChg>
        <pc:grpChg chg="add del mod">
          <ac:chgData name="Kulinich Bohdan" userId="48e65c9f34e137d0" providerId="LiveId" clId="{3CA29873-962D-2E48-95FE-8AF3C32B665F}" dt="2023-09-09T12:15:25.841" v="2539" actId="165"/>
          <ac:grpSpMkLst>
            <pc:docMk/>
            <pc:sldMk cId="3431575356" sldId="297"/>
            <ac:grpSpMk id="161" creationId="{A20EE56D-ACBA-3669-C5D9-75D8EACA2371}"/>
          </ac:grpSpMkLst>
        </pc:grpChg>
        <pc:grpChg chg="add del mod">
          <ac:chgData name="Kulinich Bohdan" userId="48e65c9f34e137d0" providerId="LiveId" clId="{3CA29873-962D-2E48-95FE-8AF3C32B665F}" dt="2023-09-09T12:27:13.872" v="2614" actId="165"/>
          <ac:grpSpMkLst>
            <pc:docMk/>
            <pc:sldMk cId="3431575356" sldId="297"/>
            <ac:grpSpMk id="177" creationId="{DD97C48A-33EA-64D9-9577-08D9F6711671}"/>
          </ac:grpSpMkLst>
        </pc:grpChg>
        <pc:grpChg chg="add del mod topLvl">
          <ac:chgData name="Kulinich Bohdan" userId="48e65c9f34e137d0" providerId="LiveId" clId="{3CA29873-962D-2E48-95FE-8AF3C32B665F}" dt="2023-09-09T12:53:39.603" v="3097" actId="165"/>
          <ac:grpSpMkLst>
            <pc:docMk/>
            <pc:sldMk cId="3431575356" sldId="297"/>
            <ac:grpSpMk id="181" creationId="{014FE17D-D28E-2126-D814-9E7A37967426}"/>
          </ac:grpSpMkLst>
        </pc:grpChg>
        <pc:grpChg chg="add del mod topLvl">
          <ac:chgData name="Kulinich Bohdan" userId="48e65c9f34e137d0" providerId="LiveId" clId="{3CA29873-962D-2E48-95FE-8AF3C32B665F}" dt="2023-09-09T12:53:39.603" v="3097" actId="165"/>
          <ac:grpSpMkLst>
            <pc:docMk/>
            <pc:sldMk cId="3431575356" sldId="297"/>
            <ac:grpSpMk id="182" creationId="{E3CF760A-72E2-B912-E18C-3C651096E72C}"/>
          </ac:grpSpMkLst>
        </pc:grpChg>
        <pc:grpChg chg="add del mod topLvl">
          <ac:chgData name="Kulinich Bohdan" userId="48e65c9f34e137d0" providerId="LiveId" clId="{3CA29873-962D-2E48-95FE-8AF3C32B665F}" dt="2023-09-09T12:53:39.603" v="3097" actId="165"/>
          <ac:grpSpMkLst>
            <pc:docMk/>
            <pc:sldMk cId="3431575356" sldId="297"/>
            <ac:grpSpMk id="191" creationId="{5C1B3044-558C-1FE9-C553-ED036F9BEDE8}"/>
          </ac:grpSpMkLst>
        </pc:grpChg>
        <pc:grpChg chg="add del mod topLvl">
          <ac:chgData name="Kulinich Bohdan" userId="48e65c9f34e137d0" providerId="LiveId" clId="{3CA29873-962D-2E48-95FE-8AF3C32B665F}" dt="2023-09-09T12:53:39.603" v="3097" actId="165"/>
          <ac:grpSpMkLst>
            <pc:docMk/>
            <pc:sldMk cId="3431575356" sldId="297"/>
            <ac:grpSpMk id="192" creationId="{92CB5ABD-09EC-9FD2-B31B-3C6128CB04F0}"/>
          </ac:grpSpMkLst>
        </pc:grpChg>
        <pc:grpChg chg="add del mod">
          <ac:chgData name="Kulinich Bohdan" userId="48e65c9f34e137d0" providerId="LiveId" clId="{3CA29873-962D-2E48-95FE-8AF3C32B665F}" dt="2023-09-09T12:53:37.416" v="3096" actId="165"/>
          <ac:grpSpMkLst>
            <pc:docMk/>
            <pc:sldMk cId="3431575356" sldId="297"/>
            <ac:grpSpMk id="210" creationId="{7D85734D-E735-D898-31A8-495240C83403}"/>
          </ac:grpSpMkLst>
        </pc:grpChg>
        <pc:grpChg chg="add del mod">
          <ac:chgData name="Kulinich Bohdan" userId="48e65c9f34e137d0" providerId="LiveId" clId="{3CA29873-962D-2E48-95FE-8AF3C32B665F}" dt="2023-09-09T12:57:05.874" v="3158" actId="165"/>
          <ac:grpSpMkLst>
            <pc:docMk/>
            <pc:sldMk cId="3431575356" sldId="297"/>
            <ac:grpSpMk id="213" creationId="{50E3E02E-726F-FA4D-B61E-DCDF2DE1A460}"/>
          </ac:grpSpMkLst>
        </pc:grpChg>
        <pc:cxnChg chg="add mod topLvl">
          <ac:chgData name="Kulinich Bohdan" userId="48e65c9f34e137d0" providerId="LiveId" clId="{3CA29873-962D-2E48-95FE-8AF3C32B665F}" dt="2023-09-09T12:10:48.177" v="2464" actId="14100"/>
          <ac:cxnSpMkLst>
            <pc:docMk/>
            <pc:sldMk cId="3431575356" sldId="297"/>
            <ac:cxnSpMk id="5" creationId="{38AFE361-E2F8-A9BB-00FE-F3A2DE017C44}"/>
          </ac:cxnSpMkLst>
        </pc:cxnChg>
        <pc:cxnChg chg="add mod topLvl">
          <ac:chgData name="Kulinich Bohdan" userId="48e65c9f34e137d0" providerId="LiveId" clId="{3CA29873-962D-2E48-95FE-8AF3C32B665F}" dt="2023-09-09T12:10:51.177" v="2465" actId="14100"/>
          <ac:cxnSpMkLst>
            <pc:docMk/>
            <pc:sldMk cId="3431575356" sldId="297"/>
            <ac:cxnSpMk id="8" creationId="{57E01C32-7795-89F7-EFE6-6C205E3DBC89}"/>
          </ac:cxnSpMkLst>
        </pc:cxnChg>
        <pc:cxnChg chg="del">
          <ac:chgData name="Kulinich Bohdan" userId="48e65c9f34e137d0" providerId="LiveId" clId="{3CA29873-962D-2E48-95FE-8AF3C32B665F}" dt="2023-09-09T11:54:10.922" v="2316" actId="478"/>
          <ac:cxnSpMkLst>
            <pc:docMk/>
            <pc:sldMk cId="3431575356" sldId="297"/>
            <ac:cxnSpMk id="9" creationId="{7D39FA41-E420-5108-E99D-7249058C33FC}"/>
          </ac:cxnSpMkLst>
        </pc:cxnChg>
        <pc:cxnChg chg="add mod">
          <ac:chgData name="Kulinich Bohdan" userId="48e65c9f34e137d0" providerId="LiveId" clId="{3CA29873-962D-2E48-95FE-8AF3C32B665F}" dt="2023-09-09T12:07:54.080" v="2423" actId="164"/>
          <ac:cxnSpMkLst>
            <pc:docMk/>
            <pc:sldMk cId="3431575356" sldId="297"/>
            <ac:cxnSpMk id="13" creationId="{23342E3B-8F62-C853-6C5F-80F2E56BC8A8}"/>
          </ac:cxnSpMkLst>
        </pc:cxnChg>
        <pc:cxnChg chg="add del mod">
          <ac:chgData name="Kulinich Bohdan" userId="48e65c9f34e137d0" providerId="LiveId" clId="{3CA29873-962D-2E48-95FE-8AF3C32B665F}" dt="2023-09-09T12:15:01.202" v="2529" actId="478"/>
          <ac:cxnSpMkLst>
            <pc:docMk/>
            <pc:sldMk cId="3431575356" sldId="297"/>
            <ac:cxnSpMk id="16" creationId="{CDAA0950-83A7-61E6-BF36-7DEA2FA5EF67}"/>
          </ac:cxnSpMkLst>
        </pc:cxnChg>
        <pc:cxnChg chg="add mod">
          <ac:chgData name="Kulinich Bohdan" userId="48e65c9f34e137d0" providerId="LiveId" clId="{3CA29873-962D-2E48-95FE-8AF3C32B665F}" dt="2023-09-09T12:07:54.080" v="2423" actId="164"/>
          <ac:cxnSpMkLst>
            <pc:docMk/>
            <pc:sldMk cId="3431575356" sldId="297"/>
            <ac:cxnSpMk id="19" creationId="{2F6A220B-4A01-DA10-C85E-824BE33674FD}"/>
          </ac:cxnSpMkLst>
        </pc:cxnChg>
        <pc:cxnChg chg="add del mod">
          <ac:chgData name="Kulinich Bohdan" userId="48e65c9f34e137d0" providerId="LiveId" clId="{3CA29873-962D-2E48-95FE-8AF3C32B665F}" dt="2023-09-09T12:09:43.411" v="2448" actId="478"/>
          <ac:cxnSpMkLst>
            <pc:docMk/>
            <pc:sldMk cId="3431575356" sldId="297"/>
            <ac:cxnSpMk id="28" creationId="{9DFD0F02-039D-0998-AC01-1314B50FFC60}"/>
          </ac:cxnSpMkLst>
        </pc:cxnChg>
        <pc:cxnChg chg="add del mod">
          <ac:chgData name="Kulinich Bohdan" userId="48e65c9f34e137d0" providerId="LiveId" clId="{3CA29873-962D-2E48-95FE-8AF3C32B665F}" dt="2023-09-09T11:59:42.609" v="2417" actId="478"/>
          <ac:cxnSpMkLst>
            <pc:docMk/>
            <pc:sldMk cId="3431575356" sldId="297"/>
            <ac:cxnSpMk id="29" creationId="{E69E7831-81A4-F072-FF80-9D945FFA2033}"/>
          </ac:cxnSpMkLst>
        </pc:cxnChg>
        <pc:cxnChg chg="add del mod">
          <ac:chgData name="Kulinich Bohdan" userId="48e65c9f34e137d0" providerId="LiveId" clId="{3CA29873-962D-2E48-95FE-8AF3C32B665F}" dt="2023-09-09T11:59:24.714" v="2412" actId="478"/>
          <ac:cxnSpMkLst>
            <pc:docMk/>
            <pc:sldMk cId="3431575356" sldId="297"/>
            <ac:cxnSpMk id="39" creationId="{6D3FE1E1-15CF-D4C1-02A7-4E3615FC0100}"/>
          </ac:cxnSpMkLst>
        </pc:cxnChg>
        <pc:cxnChg chg="mod topLvl">
          <ac:chgData name="Kulinich Bohdan" userId="48e65c9f34e137d0" providerId="LiveId" clId="{3CA29873-962D-2E48-95FE-8AF3C32B665F}" dt="2023-09-09T12:07:54.080" v="2423" actId="164"/>
          <ac:cxnSpMkLst>
            <pc:docMk/>
            <pc:sldMk cId="3431575356" sldId="297"/>
            <ac:cxnSpMk id="79" creationId="{0226A3B3-3F01-6EDC-E31C-E938AC75DF28}"/>
          </ac:cxnSpMkLst>
        </pc:cxnChg>
        <pc:cxnChg chg="del">
          <ac:chgData name="Kulinich Bohdan" userId="48e65c9f34e137d0" providerId="LiveId" clId="{3CA29873-962D-2E48-95FE-8AF3C32B665F}" dt="2023-09-09T11:54:10.922" v="2316" actId="478"/>
          <ac:cxnSpMkLst>
            <pc:docMk/>
            <pc:sldMk cId="3431575356" sldId="297"/>
            <ac:cxnSpMk id="80" creationId="{413822D5-50E3-EA49-1303-912434650806}"/>
          </ac:cxnSpMkLst>
        </pc:cxnChg>
        <pc:cxnChg chg="add del mod">
          <ac:chgData name="Kulinich Bohdan" userId="48e65c9f34e137d0" providerId="LiveId" clId="{3CA29873-962D-2E48-95FE-8AF3C32B665F}" dt="2023-09-09T12:10:41.009" v="2463" actId="478"/>
          <ac:cxnSpMkLst>
            <pc:docMk/>
            <pc:sldMk cId="3431575356" sldId="297"/>
            <ac:cxnSpMk id="84" creationId="{FA8EDC7B-F879-21EE-B7E7-925D9D2B7DB3}"/>
          </ac:cxnSpMkLst>
        </pc:cxnChg>
        <pc:cxnChg chg="del">
          <ac:chgData name="Kulinich Bohdan" userId="48e65c9f34e137d0" providerId="LiveId" clId="{3CA29873-962D-2E48-95FE-8AF3C32B665F}" dt="2023-09-09T11:54:10.922" v="2316" actId="478"/>
          <ac:cxnSpMkLst>
            <pc:docMk/>
            <pc:sldMk cId="3431575356" sldId="297"/>
            <ac:cxnSpMk id="85" creationId="{1CD68618-D58C-9C5E-4F8A-7B4D7EB45BFD}"/>
          </ac:cxnSpMkLst>
        </pc:cxnChg>
        <pc:cxnChg chg="del">
          <ac:chgData name="Kulinich Bohdan" userId="48e65c9f34e137d0" providerId="LiveId" clId="{3CA29873-962D-2E48-95FE-8AF3C32B665F}" dt="2023-09-09T11:50:15.631" v="2256" actId="478"/>
          <ac:cxnSpMkLst>
            <pc:docMk/>
            <pc:sldMk cId="3431575356" sldId="297"/>
            <ac:cxnSpMk id="87" creationId="{1E316EA1-05D3-88B4-8827-1724AF5B7F7D}"/>
          </ac:cxnSpMkLst>
        </pc:cxnChg>
        <pc:cxnChg chg="add del mod">
          <ac:chgData name="Kulinich Bohdan" userId="48e65c9f34e137d0" providerId="LiveId" clId="{3CA29873-962D-2E48-95FE-8AF3C32B665F}" dt="2023-09-09T12:08:20.910" v="2439"/>
          <ac:cxnSpMkLst>
            <pc:docMk/>
            <pc:sldMk cId="3431575356" sldId="297"/>
            <ac:cxnSpMk id="90" creationId="{43F95EF0-3779-1D2A-BE80-44004A29FBB8}"/>
          </ac:cxnSpMkLst>
        </pc:cxnChg>
        <pc:cxnChg chg="del">
          <ac:chgData name="Kulinich Bohdan" userId="48e65c9f34e137d0" providerId="LiveId" clId="{3CA29873-962D-2E48-95FE-8AF3C32B665F}" dt="2023-09-09T11:54:10.922" v="2316" actId="478"/>
          <ac:cxnSpMkLst>
            <pc:docMk/>
            <pc:sldMk cId="3431575356" sldId="297"/>
            <ac:cxnSpMk id="91" creationId="{2AFD0A16-3CB1-EBB8-CF56-C7A4D3D0641D}"/>
          </ac:cxnSpMkLst>
        </pc:cxnChg>
        <pc:cxnChg chg="del">
          <ac:chgData name="Kulinich Bohdan" userId="48e65c9f34e137d0" providerId="LiveId" clId="{3CA29873-962D-2E48-95FE-8AF3C32B665F}" dt="2023-09-09T11:54:10.922" v="2316" actId="478"/>
          <ac:cxnSpMkLst>
            <pc:docMk/>
            <pc:sldMk cId="3431575356" sldId="297"/>
            <ac:cxnSpMk id="94" creationId="{1F3FE288-7BA1-1DAF-6B1F-A0003A146FEB}"/>
          </ac:cxnSpMkLst>
        </pc:cxnChg>
        <pc:cxnChg chg="add del mod">
          <ac:chgData name="Kulinich Bohdan" userId="48e65c9f34e137d0" providerId="LiveId" clId="{3CA29873-962D-2E48-95FE-8AF3C32B665F}" dt="2023-09-09T12:10:39.719" v="2462" actId="478"/>
          <ac:cxnSpMkLst>
            <pc:docMk/>
            <pc:sldMk cId="3431575356" sldId="297"/>
            <ac:cxnSpMk id="96" creationId="{BA5955BE-BF07-6FC4-C3D9-D39C0AE6937C}"/>
          </ac:cxnSpMkLst>
        </pc:cxnChg>
        <pc:cxnChg chg="add del mod">
          <ac:chgData name="Kulinich Bohdan" userId="48e65c9f34e137d0" providerId="LiveId" clId="{3CA29873-962D-2E48-95FE-8AF3C32B665F}" dt="2023-09-09T12:15:01.202" v="2529" actId="478"/>
          <ac:cxnSpMkLst>
            <pc:docMk/>
            <pc:sldMk cId="3431575356" sldId="297"/>
            <ac:cxnSpMk id="102" creationId="{07B0B8B4-4D3C-E21A-C540-7ADF7EB90C57}"/>
          </ac:cxnSpMkLst>
        </pc:cxnChg>
        <pc:cxnChg chg="add del mod">
          <ac:chgData name="Kulinich Bohdan" userId="48e65c9f34e137d0" providerId="LiveId" clId="{3CA29873-962D-2E48-95FE-8AF3C32B665F}" dt="2023-09-09T12:15:01.202" v="2529" actId="478"/>
          <ac:cxnSpMkLst>
            <pc:docMk/>
            <pc:sldMk cId="3431575356" sldId="297"/>
            <ac:cxnSpMk id="103" creationId="{D77A7263-EB6B-57C3-7A02-F271AEEE011C}"/>
          </ac:cxnSpMkLst>
        </pc:cxnChg>
        <pc:cxnChg chg="del">
          <ac:chgData name="Kulinich Bohdan" userId="48e65c9f34e137d0" providerId="LiveId" clId="{3CA29873-962D-2E48-95FE-8AF3C32B665F}" dt="2023-09-09T11:54:10.922" v="2316" actId="478"/>
          <ac:cxnSpMkLst>
            <pc:docMk/>
            <pc:sldMk cId="3431575356" sldId="297"/>
            <ac:cxnSpMk id="106" creationId="{47927A98-D275-20EC-95D4-0A919A5BA8A3}"/>
          </ac:cxnSpMkLst>
        </pc:cxnChg>
        <pc:cxnChg chg="del">
          <ac:chgData name="Kulinich Bohdan" userId="48e65c9f34e137d0" providerId="LiveId" clId="{3CA29873-962D-2E48-95FE-8AF3C32B665F}" dt="2023-09-09T11:54:10.922" v="2316" actId="478"/>
          <ac:cxnSpMkLst>
            <pc:docMk/>
            <pc:sldMk cId="3431575356" sldId="297"/>
            <ac:cxnSpMk id="108" creationId="{8F16EF00-0995-6347-9716-C01484813190}"/>
          </ac:cxnSpMkLst>
        </pc:cxnChg>
        <pc:cxnChg chg="add del mod">
          <ac:chgData name="Kulinich Bohdan" userId="48e65c9f34e137d0" providerId="LiveId" clId="{3CA29873-962D-2E48-95FE-8AF3C32B665F}" dt="2023-09-09T12:15:01.202" v="2529" actId="478"/>
          <ac:cxnSpMkLst>
            <pc:docMk/>
            <pc:sldMk cId="3431575356" sldId="297"/>
            <ac:cxnSpMk id="112" creationId="{ED36AD29-4903-1FA7-DDFB-A3A6F72A5362}"/>
          </ac:cxnSpMkLst>
        </pc:cxnChg>
        <pc:cxnChg chg="del">
          <ac:chgData name="Kulinich Bohdan" userId="48e65c9f34e137d0" providerId="LiveId" clId="{3CA29873-962D-2E48-95FE-8AF3C32B665F}" dt="2023-09-09T11:54:10.922" v="2316" actId="478"/>
          <ac:cxnSpMkLst>
            <pc:docMk/>
            <pc:sldMk cId="3431575356" sldId="297"/>
            <ac:cxnSpMk id="113" creationId="{5D99F3F1-B334-684E-81C1-9BFA545C117D}"/>
          </ac:cxnSpMkLst>
        </pc:cxnChg>
        <pc:cxnChg chg="add mod topLvl">
          <ac:chgData name="Kulinich Bohdan" userId="48e65c9f34e137d0" providerId="LiveId" clId="{3CA29873-962D-2E48-95FE-8AF3C32B665F}" dt="2023-09-09T12:57:05.874" v="3158" actId="165"/>
          <ac:cxnSpMkLst>
            <pc:docMk/>
            <pc:sldMk cId="3431575356" sldId="297"/>
            <ac:cxnSpMk id="115" creationId="{315ABFA9-CE9E-E5A6-773D-6FC474AD1BBE}"/>
          </ac:cxnSpMkLst>
        </pc:cxnChg>
        <pc:cxnChg chg="del">
          <ac:chgData name="Kulinich Bohdan" userId="48e65c9f34e137d0" providerId="LiveId" clId="{3CA29873-962D-2E48-95FE-8AF3C32B665F}" dt="2023-09-09T11:54:10.922" v="2316" actId="478"/>
          <ac:cxnSpMkLst>
            <pc:docMk/>
            <pc:sldMk cId="3431575356" sldId="297"/>
            <ac:cxnSpMk id="116" creationId="{965593EA-E50F-5C1D-5BA4-B51E116584CC}"/>
          </ac:cxnSpMkLst>
        </pc:cxnChg>
        <pc:cxnChg chg="add mod topLvl">
          <ac:chgData name="Kulinich Bohdan" userId="48e65c9f34e137d0" providerId="LiveId" clId="{3CA29873-962D-2E48-95FE-8AF3C32B665F}" dt="2023-09-09T12:57:05.874" v="3158" actId="165"/>
          <ac:cxnSpMkLst>
            <pc:docMk/>
            <pc:sldMk cId="3431575356" sldId="297"/>
            <ac:cxnSpMk id="117" creationId="{8659E822-57BF-D280-24D1-13623D7536CB}"/>
          </ac:cxnSpMkLst>
        </pc:cxnChg>
        <pc:cxnChg chg="add mod topLvl">
          <ac:chgData name="Kulinich Bohdan" userId="48e65c9f34e137d0" providerId="LiveId" clId="{3CA29873-962D-2E48-95FE-8AF3C32B665F}" dt="2023-09-09T12:57:05.874" v="3158" actId="165"/>
          <ac:cxnSpMkLst>
            <pc:docMk/>
            <pc:sldMk cId="3431575356" sldId="297"/>
            <ac:cxnSpMk id="118" creationId="{F245BF29-45FB-FA38-3A15-C408EB5C616A}"/>
          </ac:cxnSpMkLst>
        </pc:cxnChg>
        <pc:cxnChg chg="del">
          <ac:chgData name="Kulinich Bohdan" userId="48e65c9f34e137d0" providerId="LiveId" clId="{3CA29873-962D-2E48-95FE-8AF3C32B665F}" dt="2023-09-09T11:54:10.922" v="2316" actId="478"/>
          <ac:cxnSpMkLst>
            <pc:docMk/>
            <pc:sldMk cId="3431575356" sldId="297"/>
            <ac:cxnSpMk id="119" creationId="{29FB235F-2CE3-C89E-B77F-9E8655661305}"/>
          </ac:cxnSpMkLst>
        </pc:cxnChg>
        <pc:cxnChg chg="add mod topLvl">
          <ac:chgData name="Kulinich Bohdan" userId="48e65c9f34e137d0" providerId="LiveId" clId="{3CA29873-962D-2E48-95FE-8AF3C32B665F}" dt="2023-09-09T12:57:05.874" v="3158" actId="165"/>
          <ac:cxnSpMkLst>
            <pc:docMk/>
            <pc:sldMk cId="3431575356" sldId="297"/>
            <ac:cxnSpMk id="120" creationId="{74BE9BE7-AA55-64C0-067E-20409C2844BA}"/>
          </ac:cxnSpMkLst>
        </pc:cxnChg>
        <pc:cxnChg chg="add mod topLvl">
          <ac:chgData name="Kulinich Bohdan" userId="48e65c9f34e137d0" providerId="LiveId" clId="{3CA29873-962D-2E48-95FE-8AF3C32B665F}" dt="2023-09-09T12:57:05.874" v="3158" actId="165"/>
          <ac:cxnSpMkLst>
            <pc:docMk/>
            <pc:sldMk cId="3431575356" sldId="297"/>
            <ac:cxnSpMk id="121" creationId="{ACDA483B-C6A4-844E-86B2-DAD6EFD92CAA}"/>
          </ac:cxnSpMkLst>
        </pc:cxnChg>
        <pc:cxnChg chg="del">
          <ac:chgData name="Kulinich Bohdan" userId="48e65c9f34e137d0" providerId="LiveId" clId="{3CA29873-962D-2E48-95FE-8AF3C32B665F}" dt="2023-09-09T11:54:10.922" v="2316" actId="478"/>
          <ac:cxnSpMkLst>
            <pc:docMk/>
            <pc:sldMk cId="3431575356" sldId="297"/>
            <ac:cxnSpMk id="122" creationId="{CB6DB888-CA52-6296-F14A-2FE7CC17285C}"/>
          </ac:cxnSpMkLst>
        </pc:cxnChg>
        <pc:cxnChg chg="add mod topLvl">
          <ac:chgData name="Kulinich Bohdan" userId="48e65c9f34e137d0" providerId="LiveId" clId="{3CA29873-962D-2E48-95FE-8AF3C32B665F}" dt="2023-09-09T12:57:05.874" v="3158" actId="165"/>
          <ac:cxnSpMkLst>
            <pc:docMk/>
            <pc:sldMk cId="3431575356" sldId="297"/>
            <ac:cxnSpMk id="123" creationId="{023C8F2C-F2ED-7F55-4FD9-08915BADE14F}"/>
          </ac:cxnSpMkLst>
        </pc:cxnChg>
        <pc:cxnChg chg="del">
          <ac:chgData name="Kulinich Bohdan" userId="48e65c9f34e137d0" providerId="LiveId" clId="{3CA29873-962D-2E48-95FE-8AF3C32B665F}" dt="2023-09-09T11:54:10.922" v="2316" actId="478"/>
          <ac:cxnSpMkLst>
            <pc:docMk/>
            <pc:sldMk cId="3431575356" sldId="297"/>
            <ac:cxnSpMk id="125" creationId="{E35B9814-8CFF-72EC-DACF-03E60DDF915C}"/>
          </ac:cxnSpMkLst>
        </pc:cxnChg>
        <pc:cxnChg chg="add mod topLvl">
          <ac:chgData name="Kulinich Bohdan" userId="48e65c9f34e137d0" providerId="LiveId" clId="{3CA29873-962D-2E48-95FE-8AF3C32B665F}" dt="2023-09-09T12:57:05.874" v="3158" actId="165"/>
          <ac:cxnSpMkLst>
            <pc:docMk/>
            <pc:sldMk cId="3431575356" sldId="297"/>
            <ac:cxnSpMk id="126" creationId="{DBB26F20-0605-E0F0-3F70-8980DB5ADA4E}"/>
          </ac:cxnSpMkLst>
        </pc:cxnChg>
        <pc:cxnChg chg="add mod topLvl">
          <ac:chgData name="Kulinich Bohdan" userId="48e65c9f34e137d0" providerId="LiveId" clId="{3CA29873-962D-2E48-95FE-8AF3C32B665F}" dt="2023-09-09T12:57:05.874" v="3158" actId="165"/>
          <ac:cxnSpMkLst>
            <pc:docMk/>
            <pc:sldMk cId="3431575356" sldId="297"/>
            <ac:cxnSpMk id="127" creationId="{D0D2547E-6D6C-2CEA-1CC6-2DEC9711CF00}"/>
          </ac:cxnSpMkLst>
        </pc:cxnChg>
        <pc:cxnChg chg="del">
          <ac:chgData name="Kulinich Bohdan" userId="48e65c9f34e137d0" providerId="LiveId" clId="{3CA29873-962D-2E48-95FE-8AF3C32B665F}" dt="2023-09-09T11:50:15.631" v="2256" actId="478"/>
          <ac:cxnSpMkLst>
            <pc:docMk/>
            <pc:sldMk cId="3431575356" sldId="297"/>
            <ac:cxnSpMk id="138" creationId="{34BD6688-AE36-9D4C-ED94-28EBB37BE90E}"/>
          </ac:cxnSpMkLst>
        </pc:cxnChg>
        <pc:cxnChg chg="del">
          <ac:chgData name="Kulinich Bohdan" userId="48e65c9f34e137d0" providerId="LiveId" clId="{3CA29873-962D-2E48-95FE-8AF3C32B665F}" dt="2023-09-09T11:50:15.631" v="2256" actId="478"/>
          <ac:cxnSpMkLst>
            <pc:docMk/>
            <pc:sldMk cId="3431575356" sldId="297"/>
            <ac:cxnSpMk id="147" creationId="{A7E1666C-D065-9311-0A14-AC616601BD24}"/>
          </ac:cxnSpMkLst>
        </pc:cxnChg>
        <pc:cxnChg chg="add mod topLvl">
          <ac:chgData name="Kulinich Bohdan" userId="48e65c9f34e137d0" providerId="LiveId" clId="{3CA29873-962D-2E48-95FE-8AF3C32B665F}" dt="2023-09-09T12:57:05.874" v="3158" actId="165"/>
          <ac:cxnSpMkLst>
            <pc:docMk/>
            <pc:sldMk cId="3431575356" sldId="297"/>
            <ac:cxnSpMk id="158" creationId="{857441C9-D7BA-FE9C-91ED-101F60EF49AD}"/>
          </ac:cxnSpMkLst>
        </pc:cxnChg>
        <pc:cxnChg chg="add mod topLvl">
          <ac:chgData name="Kulinich Bohdan" userId="48e65c9f34e137d0" providerId="LiveId" clId="{3CA29873-962D-2E48-95FE-8AF3C32B665F}" dt="2023-09-09T12:57:05.874" v="3158" actId="165"/>
          <ac:cxnSpMkLst>
            <pc:docMk/>
            <pc:sldMk cId="3431575356" sldId="297"/>
            <ac:cxnSpMk id="168" creationId="{C7257371-C248-1556-70D1-0676B0B4B4DC}"/>
          </ac:cxnSpMkLst>
        </pc:cxnChg>
        <pc:cxnChg chg="add mod topLvl">
          <ac:chgData name="Kulinich Bohdan" userId="48e65c9f34e137d0" providerId="LiveId" clId="{3CA29873-962D-2E48-95FE-8AF3C32B665F}" dt="2023-09-09T12:57:05.874" v="3158" actId="165"/>
          <ac:cxnSpMkLst>
            <pc:docMk/>
            <pc:sldMk cId="3431575356" sldId="297"/>
            <ac:cxnSpMk id="171" creationId="{FA25E032-9DAC-FE16-75A6-AB41A6EC01A1}"/>
          </ac:cxnSpMkLst>
        </pc:cxnChg>
        <pc:cxnChg chg="add del mod topLvl">
          <ac:chgData name="Kulinich Bohdan" userId="48e65c9f34e137d0" providerId="LiveId" clId="{3CA29873-962D-2E48-95FE-8AF3C32B665F}" dt="2023-09-09T12:27:18.097" v="2616" actId="478"/>
          <ac:cxnSpMkLst>
            <pc:docMk/>
            <pc:sldMk cId="3431575356" sldId="297"/>
            <ac:cxnSpMk id="172" creationId="{9FD1A157-7EF5-3501-ED99-DFFD78D435F4}"/>
          </ac:cxnSpMkLst>
        </pc:cxnChg>
        <pc:cxnChg chg="add mod topLvl">
          <ac:chgData name="Kulinich Bohdan" userId="48e65c9f34e137d0" providerId="LiveId" clId="{3CA29873-962D-2E48-95FE-8AF3C32B665F}" dt="2023-09-09T12:57:05.874" v="3158" actId="165"/>
          <ac:cxnSpMkLst>
            <pc:docMk/>
            <pc:sldMk cId="3431575356" sldId="297"/>
            <ac:cxnSpMk id="176" creationId="{2BBE3D85-E205-E8A1-6595-A511286EF19F}"/>
          </ac:cxnSpMkLst>
        </pc:cxnChg>
        <pc:cxnChg chg="add mod topLvl">
          <ac:chgData name="Kulinich Bohdan" userId="48e65c9f34e137d0" providerId="LiveId" clId="{3CA29873-962D-2E48-95FE-8AF3C32B665F}" dt="2023-09-09T12:57:05.874" v="3158" actId="165"/>
          <ac:cxnSpMkLst>
            <pc:docMk/>
            <pc:sldMk cId="3431575356" sldId="297"/>
            <ac:cxnSpMk id="180" creationId="{179CF3A1-4FC8-2B5A-EA65-CC79DF54C7DD}"/>
          </ac:cxnSpMkLst>
        </pc:cxnChg>
        <pc:cxnChg chg="mod topLvl">
          <ac:chgData name="Kulinich Bohdan" userId="48e65c9f34e137d0" providerId="LiveId" clId="{3CA29873-962D-2E48-95FE-8AF3C32B665F}" dt="2023-09-09T12:57:05.874" v="3158" actId="165"/>
          <ac:cxnSpMkLst>
            <pc:docMk/>
            <pc:sldMk cId="3431575356" sldId="297"/>
            <ac:cxnSpMk id="183" creationId="{14C11F9A-5C6D-512B-753C-6E6A4738009D}"/>
          </ac:cxnSpMkLst>
        </pc:cxnChg>
        <pc:cxnChg chg="mod topLvl">
          <ac:chgData name="Kulinich Bohdan" userId="48e65c9f34e137d0" providerId="LiveId" clId="{3CA29873-962D-2E48-95FE-8AF3C32B665F}" dt="2023-09-09T12:57:05.874" v="3158" actId="165"/>
          <ac:cxnSpMkLst>
            <pc:docMk/>
            <pc:sldMk cId="3431575356" sldId="297"/>
            <ac:cxnSpMk id="184" creationId="{583E337D-D1D9-9872-DD87-C3F4A2A8D2A7}"/>
          </ac:cxnSpMkLst>
        </pc:cxnChg>
        <pc:cxnChg chg="add mod topLvl">
          <ac:chgData name="Kulinich Bohdan" userId="48e65c9f34e137d0" providerId="LiveId" clId="{3CA29873-962D-2E48-95FE-8AF3C32B665F}" dt="2023-09-09T12:57:05.874" v="3158" actId="165"/>
          <ac:cxnSpMkLst>
            <pc:docMk/>
            <pc:sldMk cId="3431575356" sldId="297"/>
            <ac:cxnSpMk id="185" creationId="{B6B627BE-08A8-BF2B-9957-C3724BE67A1B}"/>
          </ac:cxnSpMkLst>
        </pc:cxnChg>
        <pc:cxnChg chg="add mod topLvl">
          <ac:chgData name="Kulinich Bohdan" userId="48e65c9f34e137d0" providerId="LiveId" clId="{3CA29873-962D-2E48-95FE-8AF3C32B665F}" dt="2023-09-09T12:57:05.874" v="3158" actId="165"/>
          <ac:cxnSpMkLst>
            <pc:docMk/>
            <pc:sldMk cId="3431575356" sldId="297"/>
            <ac:cxnSpMk id="189" creationId="{936DC141-6666-E40B-07DA-B527A6068488}"/>
          </ac:cxnSpMkLst>
        </pc:cxnChg>
        <pc:cxnChg chg="add mod topLvl">
          <ac:chgData name="Kulinich Bohdan" userId="48e65c9f34e137d0" providerId="LiveId" clId="{3CA29873-962D-2E48-95FE-8AF3C32B665F}" dt="2023-09-09T12:57:05.874" v="3158" actId="165"/>
          <ac:cxnSpMkLst>
            <pc:docMk/>
            <pc:sldMk cId="3431575356" sldId="297"/>
            <ac:cxnSpMk id="190" creationId="{008070DA-96C5-ED6D-BC9C-90CC588CB829}"/>
          </ac:cxnSpMkLst>
        </pc:cxnChg>
        <pc:cxnChg chg="mod topLvl">
          <ac:chgData name="Kulinich Bohdan" userId="48e65c9f34e137d0" providerId="LiveId" clId="{3CA29873-962D-2E48-95FE-8AF3C32B665F}" dt="2023-09-09T12:57:05.874" v="3158" actId="165"/>
          <ac:cxnSpMkLst>
            <pc:docMk/>
            <pc:sldMk cId="3431575356" sldId="297"/>
            <ac:cxnSpMk id="193" creationId="{4AF7D301-0965-FFEA-92B2-59C72029CA4A}"/>
          </ac:cxnSpMkLst>
        </pc:cxnChg>
        <pc:cxnChg chg="mod topLvl">
          <ac:chgData name="Kulinich Bohdan" userId="48e65c9f34e137d0" providerId="LiveId" clId="{3CA29873-962D-2E48-95FE-8AF3C32B665F}" dt="2023-09-09T12:57:05.874" v="3158" actId="165"/>
          <ac:cxnSpMkLst>
            <pc:docMk/>
            <pc:sldMk cId="3431575356" sldId="297"/>
            <ac:cxnSpMk id="194" creationId="{2E7BFA2B-6BBE-65D6-CA71-2630782AA25F}"/>
          </ac:cxnSpMkLst>
        </pc:cxnChg>
        <pc:cxnChg chg="mod topLvl">
          <ac:chgData name="Kulinich Bohdan" userId="48e65c9f34e137d0" providerId="LiveId" clId="{3CA29873-962D-2E48-95FE-8AF3C32B665F}" dt="2023-09-09T12:57:05.874" v="3158" actId="165"/>
          <ac:cxnSpMkLst>
            <pc:docMk/>
            <pc:sldMk cId="3431575356" sldId="297"/>
            <ac:cxnSpMk id="195" creationId="{245715DB-2027-2C38-C9E4-B006D98E171A}"/>
          </ac:cxnSpMkLst>
        </pc:cxnChg>
        <pc:cxnChg chg="add mod">
          <ac:chgData name="Kulinich Bohdan" userId="48e65c9f34e137d0" providerId="LiveId" clId="{3CA29873-962D-2E48-95FE-8AF3C32B665F}" dt="2023-09-09T12:46:36.456" v="2911" actId="14100"/>
          <ac:cxnSpMkLst>
            <pc:docMk/>
            <pc:sldMk cId="3431575356" sldId="297"/>
            <ac:cxnSpMk id="202" creationId="{E4E8E399-2875-4B10-786F-9A265ACFB78B}"/>
          </ac:cxnSpMkLst>
        </pc:cxnChg>
      </pc:sldChg>
      <pc:sldChg chg="addSp delSp modSp add mod setBg delAnim modAnim">
        <pc:chgData name="Kulinich Bohdan" userId="48e65c9f34e137d0" providerId="LiveId" clId="{3CA29873-962D-2E48-95FE-8AF3C32B665F}" dt="2023-09-10T10:00:50.742" v="3214" actId="207"/>
        <pc:sldMkLst>
          <pc:docMk/>
          <pc:sldMk cId="4002716608" sldId="298"/>
        </pc:sldMkLst>
        <pc:spChg chg="mod">
          <ac:chgData name="Kulinich Bohdan" userId="48e65c9f34e137d0" providerId="LiveId" clId="{3CA29873-962D-2E48-95FE-8AF3C32B665F}" dt="2023-09-07T17:44:30.116" v="1374" actId="1035"/>
          <ac:spMkLst>
            <pc:docMk/>
            <pc:sldMk cId="4002716608" sldId="298"/>
            <ac:spMk id="2" creationId="{99BB3DAE-74E2-ED3D-A5D0-71D16F762C82}"/>
          </ac:spMkLst>
        </pc:spChg>
        <pc:spChg chg="del mod">
          <ac:chgData name="Kulinich Bohdan" userId="48e65c9f34e137d0" providerId="LiveId" clId="{3CA29873-962D-2E48-95FE-8AF3C32B665F}" dt="2023-09-07T13:47:23.869" v="961" actId="478"/>
          <ac:spMkLst>
            <pc:docMk/>
            <pc:sldMk cId="4002716608" sldId="298"/>
            <ac:spMk id="4" creationId="{DED0917B-0B16-CDAB-7AA2-BEB7B00AE1B4}"/>
          </ac:spMkLst>
        </pc:spChg>
        <pc:spChg chg="del">
          <ac:chgData name="Kulinich Bohdan" userId="48e65c9f34e137d0" providerId="LiveId" clId="{3CA29873-962D-2E48-95FE-8AF3C32B665F}" dt="2023-09-07T13:40:41.504" v="796" actId="478"/>
          <ac:spMkLst>
            <pc:docMk/>
            <pc:sldMk cId="4002716608" sldId="298"/>
            <ac:spMk id="5" creationId="{99DAE7C5-0F70-E260-DBDD-F970F9F677B6}"/>
          </ac:spMkLst>
        </pc:spChg>
        <pc:spChg chg="add mod">
          <ac:chgData name="Kulinich Bohdan" userId="48e65c9f34e137d0" providerId="LiveId" clId="{3CA29873-962D-2E48-95FE-8AF3C32B665F}" dt="2023-09-07T13:42:23.110" v="845" actId="571"/>
          <ac:spMkLst>
            <pc:docMk/>
            <pc:sldMk cId="4002716608" sldId="298"/>
            <ac:spMk id="6" creationId="{54131FF8-CE6D-C587-D63E-9EF14851CD4E}"/>
          </ac:spMkLst>
        </pc:spChg>
        <pc:spChg chg="add mod">
          <ac:chgData name="Kulinich Bohdan" userId="48e65c9f34e137d0" providerId="LiveId" clId="{3CA29873-962D-2E48-95FE-8AF3C32B665F}" dt="2023-09-07T18:26:08.582" v="1712" actId="20577"/>
          <ac:spMkLst>
            <pc:docMk/>
            <pc:sldMk cId="4002716608" sldId="298"/>
            <ac:spMk id="9" creationId="{AAAC0F93-6C10-BA39-6E31-C189F5F54448}"/>
          </ac:spMkLst>
        </pc:spChg>
        <pc:spChg chg="del">
          <ac:chgData name="Kulinich Bohdan" userId="48e65c9f34e137d0" providerId="LiveId" clId="{3CA29873-962D-2E48-95FE-8AF3C32B665F}" dt="2023-09-07T13:40:48.564" v="797" actId="478"/>
          <ac:spMkLst>
            <pc:docMk/>
            <pc:sldMk cId="4002716608" sldId="298"/>
            <ac:spMk id="12" creationId="{BDBBD108-7AFB-7A4C-80C8-DAAE87B9C162}"/>
          </ac:spMkLst>
        </pc:spChg>
        <pc:spChg chg="del">
          <ac:chgData name="Kulinich Bohdan" userId="48e65c9f34e137d0" providerId="LiveId" clId="{3CA29873-962D-2E48-95FE-8AF3C32B665F}" dt="2023-09-07T13:40:48.564" v="797" actId="478"/>
          <ac:spMkLst>
            <pc:docMk/>
            <pc:sldMk cId="4002716608" sldId="298"/>
            <ac:spMk id="13" creationId="{ABB05028-BD61-61B4-1D8B-2AD8943DBD84}"/>
          </ac:spMkLst>
        </pc:spChg>
        <pc:spChg chg="del">
          <ac:chgData name="Kulinich Bohdan" userId="48e65c9f34e137d0" providerId="LiveId" clId="{3CA29873-962D-2E48-95FE-8AF3C32B665F}" dt="2023-09-07T13:40:48.564" v="797" actId="478"/>
          <ac:spMkLst>
            <pc:docMk/>
            <pc:sldMk cId="4002716608" sldId="298"/>
            <ac:spMk id="14" creationId="{B3FA7E00-4F2D-CE57-8FA2-28DDAFFBB9FA}"/>
          </ac:spMkLst>
        </pc:spChg>
        <pc:spChg chg="del">
          <ac:chgData name="Kulinich Bohdan" userId="48e65c9f34e137d0" providerId="LiveId" clId="{3CA29873-962D-2E48-95FE-8AF3C32B665F}" dt="2023-09-07T13:40:48.564" v="797" actId="478"/>
          <ac:spMkLst>
            <pc:docMk/>
            <pc:sldMk cId="4002716608" sldId="298"/>
            <ac:spMk id="15" creationId="{40C85C09-CD35-050B-A6D8-6231FA32DBB5}"/>
          </ac:spMkLst>
        </pc:spChg>
        <pc:spChg chg="del">
          <ac:chgData name="Kulinich Bohdan" userId="48e65c9f34e137d0" providerId="LiveId" clId="{3CA29873-962D-2E48-95FE-8AF3C32B665F}" dt="2023-09-07T13:40:48.564" v="797" actId="478"/>
          <ac:spMkLst>
            <pc:docMk/>
            <pc:sldMk cId="4002716608" sldId="298"/>
            <ac:spMk id="16" creationId="{3216E158-CBDC-9437-56A4-1DB5F2668579}"/>
          </ac:spMkLst>
        </pc:spChg>
        <pc:spChg chg="del">
          <ac:chgData name="Kulinich Bohdan" userId="48e65c9f34e137d0" providerId="LiveId" clId="{3CA29873-962D-2E48-95FE-8AF3C32B665F}" dt="2023-09-07T13:40:48.564" v="797" actId="478"/>
          <ac:spMkLst>
            <pc:docMk/>
            <pc:sldMk cId="4002716608" sldId="298"/>
            <ac:spMk id="17" creationId="{7CA5A961-6DAE-CCE4-5B29-DBF334921B1A}"/>
          </ac:spMkLst>
        </pc:spChg>
        <pc:spChg chg="add del mod">
          <ac:chgData name="Kulinich Bohdan" userId="48e65c9f34e137d0" providerId="LiveId" clId="{3CA29873-962D-2E48-95FE-8AF3C32B665F}" dt="2023-09-07T14:32:02.949" v="1119" actId="478"/>
          <ac:spMkLst>
            <pc:docMk/>
            <pc:sldMk cId="4002716608" sldId="298"/>
            <ac:spMk id="20" creationId="{54B99952-A3E7-76AA-8BD4-902D8C4CF775}"/>
          </ac:spMkLst>
        </pc:spChg>
        <pc:spChg chg="add mod">
          <ac:chgData name="Kulinich Bohdan" userId="48e65c9f34e137d0" providerId="LiveId" clId="{3CA29873-962D-2E48-95FE-8AF3C32B665F}" dt="2023-09-07T17:44:30.116" v="1374" actId="1035"/>
          <ac:spMkLst>
            <pc:docMk/>
            <pc:sldMk cId="4002716608" sldId="298"/>
            <ac:spMk id="26" creationId="{6D673218-97E7-AB33-D546-E3D0FB43F154}"/>
          </ac:spMkLst>
        </pc:spChg>
        <pc:spChg chg="add del mod">
          <ac:chgData name="Kulinich Bohdan" userId="48e65c9f34e137d0" providerId="LiveId" clId="{3CA29873-962D-2E48-95FE-8AF3C32B665F}" dt="2023-09-07T14:32:01.839" v="1118" actId="478"/>
          <ac:spMkLst>
            <pc:docMk/>
            <pc:sldMk cId="4002716608" sldId="298"/>
            <ac:spMk id="28" creationId="{1594EEDA-39E0-EBC1-592C-CF06A0B175BA}"/>
          </ac:spMkLst>
        </pc:spChg>
        <pc:spChg chg="add mod">
          <ac:chgData name="Kulinich Bohdan" userId="48e65c9f34e137d0" providerId="LiveId" clId="{3CA29873-962D-2E48-95FE-8AF3C32B665F}" dt="2023-09-07T17:44:30.116" v="1374" actId="1035"/>
          <ac:spMkLst>
            <pc:docMk/>
            <pc:sldMk cId="4002716608" sldId="298"/>
            <ac:spMk id="33" creationId="{4DAD0101-4F06-63B4-2684-4BB0997311C3}"/>
          </ac:spMkLst>
        </pc:spChg>
        <pc:spChg chg="del">
          <ac:chgData name="Kulinich Bohdan" userId="48e65c9f34e137d0" providerId="LiveId" clId="{3CA29873-962D-2E48-95FE-8AF3C32B665F}" dt="2023-09-07T13:40:48.564" v="797" actId="478"/>
          <ac:spMkLst>
            <pc:docMk/>
            <pc:sldMk cId="4002716608" sldId="298"/>
            <ac:spMk id="45" creationId="{CC1D6343-BFE5-9DC4-79A0-582DD6704040}"/>
          </ac:spMkLst>
        </pc:spChg>
        <pc:spChg chg="add mod">
          <ac:chgData name="Kulinich Bohdan" userId="48e65c9f34e137d0" providerId="LiveId" clId="{3CA29873-962D-2E48-95FE-8AF3C32B665F}" dt="2023-09-07T17:44:30.116" v="1374" actId="1035"/>
          <ac:spMkLst>
            <pc:docMk/>
            <pc:sldMk cId="4002716608" sldId="298"/>
            <ac:spMk id="51" creationId="{BB24663B-A37E-D04E-B7CC-DC4E9DEC8254}"/>
          </ac:spMkLst>
        </pc:spChg>
        <pc:spChg chg="add mod">
          <ac:chgData name="Kulinich Bohdan" userId="48e65c9f34e137d0" providerId="LiveId" clId="{3CA29873-962D-2E48-95FE-8AF3C32B665F}" dt="2023-09-07T17:44:30.116" v="1374" actId="1035"/>
          <ac:spMkLst>
            <pc:docMk/>
            <pc:sldMk cId="4002716608" sldId="298"/>
            <ac:spMk id="55" creationId="{66DABFA3-4AC0-1716-DB60-C2FACFD79E80}"/>
          </ac:spMkLst>
        </pc:spChg>
        <pc:spChg chg="add mod">
          <ac:chgData name="Kulinich Bohdan" userId="48e65c9f34e137d0" providerId="LiveId" clId="{3CA29873-962D-2E48-95FE-8AF3C32B665F}" dt="2023-09-07T17:44:30.116" v="1374" actId="1035"/>
          <ac:spMkLst>
            <pc:docMk/>
            <pc:sldMk cId="4002716608" sldId="298"/>
            <ac:spMk id="68" creationId="{A48C1763-629B-CC48-6678-AEE7C276CAC2}"/>
          </ac:spMkLst>
        </pc:spChg>
        <pc:spChg chg="add mod">
          <ac:chgData name="Kulinich Bohdan" userId="48e65c9f34e137d0" providerId="LiveId" clId="{3CA29873-962D-2E48-95FE-8AF3C32B665F}" dt="2023-09-07T17:44:30.116" v="1374" actId="1035"/>
          <ac:spMkLst>
            <pc:docMk/>
            <pc:sldMk cId="4002716608" sldId="298"/>
            <ac:spMk id="69" creationId="{48866BCE-86D0-4920-424A-949F33D4C410}"/>
          </ac:spMkLst>
        </pc:spChg>
        <pc:spChg chg="add mod">
          <ac:chgData name="Kulinich Bohdan" userId="48e65c9f34e137d0" providerId="LiveId" clId="{3CA29873-962D-2E48-95FE-8AF3C32B665F}" dt="2023-09-07T17:44:30.116" v="1374" actId="1035"/>
          <ac:spMkLst>
            <pc:docMk/>
            <pc:sldMk cId="4002716608" sldId="298"/>
            <ac:spMk id="70" creationId="{24800235-1FA7-E5B1-64A7-9497CC9B8127}"/>
          </ac:spMkLst>
        </pc:spChg>
        <pc:spChg chg="add mod">
          <ac:chgData name="Kulinich Bohdan" userId="48e65c9f34e137d0" providerId="LiveId" clId="{3CA29873-962D-2E48-95FE-8AF3C32B665F}" dt="2023-09-07T17:44:30.116" v="1374" actId="1035"/>
          <ac:spMkLst>
            <pc:docMk/>
            <pc:sldMk cId="4002716608" sldId="298"/>
            <ac:spMk id="71" creationId="{329E7F0A-5739-E938-DE48-F650CEFBF9E1}"/>
          </ac:spMkLst>
        </pc:spChg>
        <pc:spChg chg="add mod">
          <ac:chgData name="Kulinich Bohdan" userId="48e65c9f34e137d0" providerId="LiveId" clId="{3CA29873-962D-2E48-95FE-8AF3C32B665F}" dt="2023-09-07T17:44:30.116" v="1374" actId="1035"/>
          <ac:spMkLst>
            <pc:docMk/>
            <pc:sldMk cId="4002716608" sldId="298"/>
            <ac:spMk id="72" creationId="{922720F4-EE20-78B9-EC45-CA73F40F5CB6}"/>
          </ac:spMkLst>
        </pc:spChg>
        <pc:spChg chg="add mod">
          <ac:chgData name="Kulinich Bohdan" userId="48e65c9f34e137d0" providerId="LiveId" clId="{3CA29873-962D-2E48-95FE-8AF3C32B665F}" dt="2023-09-07T17:44:30.116" v="1374" actId="1035"/>
          <ac:spMkLst>
            <pc:docMk/>
            <pc:sldMk cId="4002716608" sldId="298"/>
            <ac:spMk id="73" creationId="{F34473EC-4035-79DF-503E-1062A6468502}"/>
          </ac:spMkLst>
        </pc:spChg>
        <pc:spChg chg="add mod">
          <ac:chgData name="Kulinich Bohdan" userId="48e65c9f34e137d0" providerId="LiveId" clId="{3CA29873-962D-2E48-95FE-8AF3C32B665F}" dt="2023-09-07T17:44:30.116" v="1374" actId="1035"/>
          <ac:spMkLst>
            <pc:docMk/>
            <pc:sldMk cId="4002716608" sldId="298"/>
            <ac:spMk id="104" creationId="{FD6622C4-6D3C-AD9D-25CA-84E2F9080B2B}"/>
          </ac:spMkLst>
        </pc:spChg>
        <pc:spChg chg="add mod">
          <ac:chgData name="Kulinich Bohdan" userId="48e65c9f34e137d0" providerId="LiveId" clId="{3CA29873-962D-2E48-95FE-8AF3C32B665F}" dt="2023-09-07T17:44:30.116" v="1374" actId="1035"/>
          <ac:spMkLst>
            <pc:docMk/>
            <pc:sldMk cId="4002716608" sldId="298"/>
            <ac:spMk id="105" creationId="{B4E560EE-74BB-0A44-3770-76B68B3CE596}"/>
          </ac:spMkLst>
        </pc:spChg>
        <pc:spChg chg="mod">
          <ac:chgData name="Kulinich Bohdan" userId="48e65c9f34e137d0" providerId="LiveId" clId="{3CA29873-962D-2E48-95FE-8AF3C32B665F}" dt="2023-09-10T09:59:25.818" v="3212" actId="20577"/>
          <ac:spMkLst>
            <pc:docMk/>
            <pc:sldMk cId="4002716608" sldId="298"/>
            <ac:spMk id="108" creationId="{7B2E86BF-7BF3-BB02-C43C-25A42E66D13B}"/>
          </ac:spMkLst>
        </pc:spChg>
        <pc:spChg chg="mod">
          <ac:chgData name="Kulinich Bohdan" userId="48e65c9f34e137d0" providerId="LiveId" clId="{3CA29873-962D-2E48-95FE-8AF3C32B665F}" dt="2023-09-10T10:00:50.742" v="3214" actId="207"/>
          <ac:spMkLst>
            <pc:docMk/>
            <pc:sldMk cId="4002716608" sldId="298"/>
            <ac:spMk id="109" creationId="{395CF0C8-8B09-D003-2C5D-6960A549DAFD}"/>
          </ac:spMkLst>
        </pc:spChg>
        <pc:spChg chg="del mod">
          <ac:chgData name="Kulinich Bohdan" userId="48e65c9f34e137d0" providerId="LiveId" clId="{3CA29873-962D-2E48-95FE-8AF3C32B665F}" dt="2023-09-07T13:47:23.869" v="961" actId="478"/>
          <ac:spMkLst>
            <pc:docMk/>
            <pc:sldMk cId="4002716608" sldId="298"/>
            <ac:spMk id="110" creationId="{6CE0015C-F52B-7BDD-29B1-D09A19356D1F}"/>
          </ac:spMkLst>
        </pc:spChg>
        <pc:spChg chg="del">
          <ac:chgData name="Kulinich Bohdan" userId="48e65c9f34e137d0" providerId="LiveId" clId="{3CA29873-962D-2E48-95FE-8AF3C32B665F}" dt="2023-09-07T13:40:41.504" v="796" actId="478"/>
          <ac:spMkLst>
            <pc:docMk/>
            <pc:sldMk cId="4002716608" sldId="298"/>
            <ac:spMk id="111" creationId="{10BD1EDB-0053-6662-0B6E-FBB72ADA1305}"/>
          </ac:spMkLst>
        </pc:spChg>
        <pc:spChg chg="del">
          <ac:chgData name="Kulinich Bohdan" userId="48e65c9f34e137d0" providerId="LiveId" clId="{3CA29873-962D-2E48-95FE-8AF3C32B665F}" dt="2023-09-07T13:40:48.564" v="797" actId="478"/>
          <ac:spMkLst>
            <pc:docMk/>
            <pc:sldMk cId="4002716608" sldId="298"/>
            <ac:spMk id="112" creationId="{C10AB638-57B8-DEAC-DE66-FBC39DF43EA0}"/>
          </ac:spMkLst>
        </pc:spChg>
        <pc:spChg chg="del">
          <ac:chgData name="Kulinich Bohdan" userId="48e65c9f34e137d0" providerId="LiveId" clId="{3CA29873-962D-2E48-95FE-8AF3C32B665F}" dt="2023-09-07T13:40:48.564" v="797" actId="478"/>
          <ac:spMkLst>
            <pc:docMk/>
            <pc:sldMk cId="4002716608" sldId="298"/>
            <ac:spMk id="113" creationId="{8D85D24C-9DAF-AAD2-D4F9-845B9A2700B4}"/>
          </ac:spMkLst>
        </pc:spChg>
        <pc:spChg chg="del">
          <ac:chgData name="Kulinich Bohdan" userId="48e65c9f34e137d0" providerId="LiveId" clId="{3CA29873-962D-2E48-95FE-8AF3C32B665F}" dt="2023-09-07T13:40:48.564" v="797" actId="478"/>
          <ac:spMkLst>
            <pc:docMk/>
            <pc:sldMk cId="4002716608" sldId="298"/>
            <ac:spMk id="117" creationId="{53724E6A-6A62-4CB4-EC35-A39AB1887365}"/>
          </ac:spMkLst>
        </pc:spChg>
        <pc:spChg chg="del">
          <ac:chgData name="Kulinich Bohdan" userId="48e65c9f34e137d0" providerId="LiveId" clId="{3CA29873-962D-2E48-95FE-8AF3C32B665F}" dt="2023-09-07T13:40:48.564" v="797" actId="478"/>
          <ac:spMkLst>
            <pc:docMk/>
            <pc:sldMk cId="4002716608" sldId="298"/>
            <ac:spMk id="118" creationId="{5061712C-0C43-6356-B9A7-EC52B423EEF2}"/>
          </ac:spMkLst>
        </pc:spChg>
        <pc:spChg chg="del">
          <ac:chgData name="Kulinich Bohdan" userId="48e65c9f34e137d0" providerId="LiveId" clId="{3CA29873-962D-2E48-95FE-8AF3C32B665F}" dt="2023-09-07T13:40:48.564" v="797" actId="478"/>
          <ac:spMkLst>
            <pc:docMk/>
            <pc:sldMk cId="4002716608" sldId="298"/>
            <ac:spMk id="119" creationId="{582FFAB7-0DE9-4405-F4FE-7D53670516E0}"/>
          </ac:spMkLst>
        </pc:spChg>
        <pc:spChg chg="del">
          <ac:chgData name="Kulinich Bohdan" userId="48e65c9f34e137d0" providerId="LiveId" clId="{3CA29873-962D-2E48-95FE-8AF3C32B665F}" dt="2023-09-07T13:40:48.564" v="797" actId="478"/>
          <ac:spMkLst>
            <pc:docMk/>
            <pc:sldMk cId="4002716608" sldId="298"/>
            <ac:spMk id="120" creationId="{82847151-4026-06AD-544E-FBE70CBE3AC3}"/>
          </ac:spMkLst>
        </pc:spChg>
        <pc:spChg chg="del">
          <ac:chgData name="Kulinich Bohdan" userId="48e65c9f34e137d0" providerId="LiveId" clId="{3CA29873-962D-2E48-95FE-8AF3C32B665F}" dt="2023-09-07T13:40:48.564" v="797" actId="478"/>
          <ac:spMkLst>
            <pc:docMk/>
            <pc:sldMk cId="4002716608" sldId="298"/>
            <ac:spMk id="121" creationId="{D8210A98-0BEE-B974-45AD-23700B4A4CBA}"/>
          </ac:spMkLst>
        </pc:spChg>
        <pc:spChg chg="del">
          <ac:chgData name="Kulinich Bohdan" userId="48e65c9f34e137d0" providerId="LiveId" clId="{3CA29873-962D-2E48-95FE-8AF3C32B665F}" dt="2023-09-07T13:40:41.504" v="796" actId="478"/>
          <ac:spMkLst>
            <pc:docMk/>
            <pc:sldMk cId="4002716608" sldId="298"/>
            <ac:spMk id="124" creationId="{578BFFDF-C63A-3A42-8AE0-2B888964F943}"/>
          </ac:spMkLst>
        </pc:spChg>
        <pc:spChg chg="del">
          <ac:chgData name="Kulinich Bohdan" userId="48e65c9f34e137d0" providerId="LiveId" clId="{3CA29873-962D-2E48-95FE-8AF3C32B665F}" dt="2023-09-07T13:40:41.504" v="796" actId="478"/>
          <ac:spMkLst>
            <pc:docMk/>
            <pc:sldMk cId="4002716608" sldId="298"/>
            <ac:spMk id="132" creationId="{F527C0FD-DB4D-EF53-E334-B31C04A26DEA}"/>
          </ac:spMkLst>
        </pc:spChg>
        <pc:spChg chg="del">
          <ac:chgData name="Kulinich Bohdan" userId="48e65c9f34e137d0" providerId="LiveId" clId="{3CA29873-962D-2E48-95FE-8AF3C32B665F}" dt="2023-09-07T13:40:41.504" v="796" actId="478"/>
          <ac:spMkLst>
            <pc:docMk/>
            <pc:sldMk cId="4002716608" sldId="298"/>
            <ac:spMk id="135" creationId="{AE0F19FB-61B9-614C-6EF2-80A8E22895C7}"/>
          </ac:spMkLst>
        </pc:spChg>
        <pc:spChg chg="del">
          <ac:chgData name="Kulinich Bohdan" userId="48e65c9f34e137d0" providerId="LiveId" clId="{3CA29873-962D-2E48-95FE-8AF3C32B665F}" dt="2023-09-07T13:40:41.504" v="796" actId="478"/>
          <ac:spMkLst>
            <pc:docMk/>
            <pc:sldMk cId="4002716608" sldId="298"/>
            <ac:spMk id="140" creationId="{E52ECEEE-2AAB-97E6-1FA9-E5DC28AFBA8A}"/>
          </ac:spMkLst>
        </pc:spChg>
        <pc:spChg chg="del">
          <ac:chgData name="Kulinich Bohdan" userId="48e65c9f34e137d0" providerId="LiveId" clId="{3CA29873-962D-2E48-95FE-8AF3C32B665F}" dt="2023-09-07T13:40:41.504" v="796" actId="478"/>
          <ac:spMkLst>
            <pc:docMk/>
            <pc:sldMk cId="4002716608" sldId="298"/>
            <ac:spMk id="141" creationId="{E07BAAB4-5BFC-FC78-0E76-87961047D3F8}"/>
          </ac:spMkLst>
        </pc:spChg>
        <pc:spChg chg="del">
          <ac:chgData name="Kulinich Bohdan" userId="48e65c9f34e137d0" providerId="LiveId" clId="{3CA29873-962D-2E48-95FE-8AF3C32B665F}" dt="2023-09-07T13:40:41.504" v="796" actId="478"/>
          <ac:spMkLst>
            <pc:docMk/>
            <pc:sldMk cId="4002716608" sldId="298"/>
            <ac:spMk id="142" creationId="{00A3C438-FBD5-EDBC-571D-F931A9BF05AF}"/>
          </ac:spMkLst>
        </pc:spChg>
        <pc:grpChg chg="add del mod">
          <ac:chgData name="Kulinich Bohdan" userId="48e65c9f34e137d0" providerId="LiveId" clId="{3CA29873-962D-2E48-95FE-8AF3C32B665F}" dt="2023-09-07T14:33:42.401" v="1158" actId="165"/>
          <ac:grpSpMkLst>
            <pc:docMk/>
            <pc:sldMk cId="4002716608" sldId="298"/>
            <ac:grpSpMk id="34" creationId="{DDBD85EB-0D8E-0DA4-353C-A6FC1EB3522E}"/>
          </ac:grpSpMkLst>
        </pc:grpChg>
        <pc:picChg chg="add mod">
          <ac:chgData name="Kulinich Bohdan" userId="48e65c9f34e137d0" providerId="LiveId" clId="{3CA29873-962D-2E48-95FE-8AF3C32B665F}" dt="2023-09-07T14:05:57.313" v="1091" actId="1076"/>
          <ac:picMkLst>
            <pc:docMk/>
            <pc:sldMk cId="4002716608" sldId="298"/>
            <ac:picMk id="11" creationId="{168C5B39-5F7A-2EA6-972F-795BB02F083A}"/>
          </ac:picMkLst>
        </pc:picChg>
        <pc:picChg chg="add mod">
          <ac:chgData name="Kulinich Bohdan" userId="48e65c9f34e137d0" providerId="LiveId" clId="{3CA29873-962D-2E48-95FE-8AF3C32B665F}" dt="2023-09-07T17:44:30.116" v="1374" actId="1035"/>
          <ac:picMkLst>
            <pc:docMk/>
            <pc:sldMk cId="4002716608" sldId="298"/>
            <ac:picMk id="19" creationId="{CA7F9F92-7636-9664-300B-9AABFB3AED90}"/>
          </ac:picMkLst>
        </pc:picChg>
        <pc:cxnChg chg="del">
          <ac:chgData name="Kulinich Bohdan" userId="48e65c9f34e137d0" providerId="LiveId" clId="{3CA29873-962D-2E48-95FE-8AF3C32B665F}" dt="2023-09-07T13:40:48.564" v="797" actId="478"/>
          <ac:cxnSpMkLst>
            <pc:docMk/>
            <pc:sldMk cId="4002716608" sldId="298"/>
            <ac:cxnSpMk id="7" creationId="{8F9CE0D2-4F40-2278-8D1F-2DBFD4BFBDF8}"/>
          </ac:cxnSpMkLst>
        </pc:cxnChg>
        <pc:cxnChg chg="del">
          <ac:chgData name="Kulinich Bohdan" userId="48e65c9f34e137d0" providerId="LiveId" clId="{3CA29873-962D-2E48-95FE-8AF3C32B665F}" dt="2023-09-07T13:40:48.564" v="797" actId="478"/>
          <ac:cxnSpMkLst>
            <pc:docMk/>
            <pc:sldMk cId="4002716608" sldId="298"/>
            <ac:cxnSpMk id="8" creationId="{9AD364ED-2C5A-6131-14D2-4D3090359165}"/>
          </ac:cxnSpMkLst>
        </pc:cxnChg>
        <pc:cxnChg chg="add mod topLvl">
          <ac:chgData name="Kulinich Bohdan" userId="48e65c9f34e137d0" providerId="LiveId" clId="{3CA29873-962D-2E48-95FE-8AF3C32B665F}" dt="2023-09-07T17:44:30.116" v="1374" actId="1035"/>
          <ac:cxnSpMkLst>
            <pc:docMk/>
            <pc:sldMk cId="4002716608" sldId="298"/>
            <ac:cxnSpMk id="21" creationId="{28AB4F22-58EB-9D60-E4A4-ED4EC043D9C9}"/>
          </ac:cxnSpMkLst>
        </pc:cxnChg>
        <pc:cxnChg chg="add mod topLvl">
          <ac:chgData name="Kulinich Bohdan" userId="48e65c9f34e137d0" providerId="LiveId" clId="{3CA29873-962D-2E48-95FE-8AF3C32B665F}" dt="2023-09-07T17:44:30.116" v="1374" actId="1035"/>
          <ac:cxnSpMkLst>
            <pc:docMk/>
            <pc:sldMk cId="4002716608" sldId="298"/>
            <ac:cxnSpMk id="22" creationId="{1444A96B-451C-A6EF-DB5B-DCCC397EDD5C}"/>
          </ac:cxnSpMkLst>
        </pc:cxnChg>
        <pc:cxnChg chg="add mod topLvl">
          <ac:chgData name="Kulinich Bohdan" userId="48e65c9f34e137d0" providerId="LiveId" clId="{3CA29873-962D-2E48-95FE-8AF3C32B665F}" dt="2023-09-07T17:44:30.116" v="1374" actId="1035"/>
          <ac:cxnSpMkLst>
            <pc:docMk/>
            <pc:sldMk cId="4002716608" sldId="298"/>
            <ac:cxnSpMk id="23" creationId="{3942660C-F9CB-E9BD-AAE2-85056EB764D6}"/>
          </ac:cxnSpMkLst>
        </pc:cxnChg>
        <pc:cxnChg chg="add mod topLvl">
          <ac:chgData name="Kulinich Bohdan" userId="48e65c9f34e137d0" providerId="LiveId" clId="{3CA29873-962D-2E48-95FE-8AF3C32B665F}" dt="2023-09-07T17:44:30.116" v="1374" actId="1035"/>
          <ac:cxnSpMkLst>
            <pc:docMk/>
            <pc:sldMk cId="4002716608" sldId="298"/>
            <ac:cxnSpMk id="24" creationId="{79320792-8520-7C23-19EA-9E0EF7425EDD}"/>
          </ac:cxnSpMkLst>
        </pc:cxnChg>
        <pc:cxnChg chg="del">
          <ac:chgData name="Kulinich Bohdan" userId="48e65c9f34e137d0" providerId="LiveId" clId="{3CA29873-962D-2E48-95FE-8AF3C32B665F}" dt="2023-09-07T13:40:48.564" v="797" actId="478"/>
          <ac:cxnSpMkLst>
            <pc:docMk/>
            <pc:sldMk cId="4002716608" sldId="298"/>
            <ac:cxnSpMk id="25" creationId="{E92CA5BB-E904-D618-7F01-FB098302B5C9}"/>
          </ac:cxnSpMkLst>
        </pc:cxnChg>
        <pc:cxnChg chg="del">
          <ac:chgData name="Kulinich Bohdan" userId="48e65c9f34e137d0" providerId="LiveId" clId="{3CA29873-962D-2E48-95FE-8AF3C32B665F}" dt="2023-09-07T13:40:48.564" v="797" actId="478"/>
          <ac:cxnSpMkLst>
            <pc:docMk/>
            <pc:sldMk cId="4002716608" sldId="298"/>
            <ac:cxnSpMk id="27" creationId="{E62AC48F-1C4C-49BA-2CDC-6954EA6DE4E3}"/>
          </ac:cxnSpMkLst>
        </pc:cxnChg>
        <pc:cxnChg chg="add mod topLvl">
          <ac:chgData name="Kulinich Bohdan" userId="48e65c9f34e137d0" providerId="LiveId" clId="{3CA29873-962D-2E48-95FE-8AF3C32B665F}" dt="2023-09-07T17:44:30.116" v="1374" actId="1035"/>
          <ac:cxnSpMkLst>
            <pc:docMk/>
            <pc:sldMk cId="4002716608" sldId="298"/>
            <ac:cxnSpMk id="29" creationId="{E05D0B6A-3EC1-CC4B-5780-E913F8A5C1D9}"/>
          </ac:cxnSpMkLst>
        </pc:cxnChg>
        <pc:cxnChg chg="add mod topLvl">
          <ac:chgData name="Kulinich Bohdan" userId="48e65c9f34e137d0" providerId="LiveId" clId="{3CA29873-962D-2E48-95FE-8AF3C32B665F}" dt="2023-09-07T17:44:30.116" v="1374" actId="1035"/>
          <ac:cxnSpMkLst>
            <pc:docMk/>
            <pc:sldMk cId="4002716608" sldId="298"/>
            <ac:cxnSpMk id="30" creationId="{108BD3FA-C9F7-4D45-D10D-44436E29EDC5}"/>
          </ac:cxnSpMkLst>
        </pc:cxnChg>
        <pc:cxnChg chg="add mod topLvl">
          <ac:chgData name="Kulinich Bohdan" userId="48e65c9f34e137d0" providerId="LiveId" clId="{3CA29873-962D-2E48-95FE-8AF3C32B665F}" dt="2023-09-07T17:44:30.116" v="1374" actId="1035"/>
          <ac:cxnSpMkLst>
            <pc:docMk/>
            <pc:sldMk cId="4002716608" sldId="298"/>
            <ac:cxnSpMk id="31" creationId="{F696A1AD-F52D-EEB3-8515-D01DFF25E24B}"/>
          </ac:cxnSpMkLst>
        </pc:cxnChg>
        <pc:cxnChg chg="add mod topLvl">
          <ac:chgData name="Kulinich Bohdan" userId="48e65c9f34e137d0" providerId="LiveId" clId="{3CA29873-962D-2E48-95FE-8AF3C32B665F}" dt="2023-09-07T17:44:30.116" v="1374" actId="1035"/>
          <ac:cxnSpMkLst>
            <pc:docMk/>
            <pc:sldMk cId="4002716608" sldId="298"/>
            <ac:cxnSpMk id="32" creationId="{F6AB4E7B-E62B-D7C0-8CCD-665EA0937145}"/>
          </ac:cxnSpMkLst>
        </pc:cxnChg>
        <pc:cxnChg chg="add mod">
          <ac:chgData name="Kulinich Bohdan" userId="48e65c9f34e137d0" providerId="LiveId" clId="{3CA29873-962D-2E48-95FE-8AF3C32B665F}" dt="2023-09-07T17:44:30.116" v="1374" actId="1035"/>
          <ac:cxnSpMkLst>
            <pc:docMk/>
            <pc:sldMk cId="4002716608" sldId="298"/>
            <ac:cxnSpMk id="42" creationId="{2DAFCC56-B692-8AEC-C6CF-E50EC0885361}"/>
          </ac:cxnSpMkLst>
        </pc:cxnChg>
        <pc:cxnChg chg="add mod">
          <ac:chgData name="Kulinich Bohdan" userId="48e65c9f34e137d0" providerId="LiveId" clId="{3CA29873-962D-2E48-95FE-8AF3C32B665F}" dt="2023-09-07T17:44:30.116" v="1374" actId="1035"/>
          <ac:cxnSpMkLst>
            <pc:docMk/>
            <pc:sldMk cId="4002716608" sldId="298"/>
            <ac:cxnSpMk id="44" creationId="{7CFAC70B-A013-91E4-A712-BACBFC8D1C9B}"/>
          </ac:cxnSpMkLst>
        </pc:cxnChg>
        <pc:cxnChg chg="add del mod">
          <ac:chgData name="Kulinich Bohdan" userId="48e65c9f34e137d0" providerId="LiveId" clId="{3CA29873-962D-2E48-95FE-8AF3C32B665F}" dt="2023-09-07T17:24:31.178" v="1186" actId="478"/>
          <ac:cxnSpMkLst>
            <pc:docMk/>
            <pc:sldMk cId="4002716608" sldId="298"/>
            <ac:cxnSpMk id="48" creationId="{311CE913-16F6-589B-E384-6F638B7D216E}"/>
          </ac:cxnSpMkLst>
        </pc:cxnChg>
        <pc:cxnChg chg="del">
          <ac:chgData name="Kulinich Bohdan" userId="48e65c9f34e137d0" providerId="LiveId" clId="{3CA29873-962D-2E48-95FE-8AF3C32B665F}" dt="2023-09-07T13:40:48.564" v="797" actId="478"/>
          <ac:cxnSpMkLst>
            <pc:docMk/>
            <pc:sldMk cId="4002716608" sldId="298"/>
            <ac:cxnSpMk id="49" creationId="{74E580CE-7331-F791-2C11-9039C8556A5B}"/>
          </ac:cxnSpMkLst>
        </pc:cxnChg>
        <pc:cxnChg chg="add del mod">
          <ac:chgData name="Kulinich Bohdan" userId="48e65c9f34e137d0" providerId="LiveId" clId="{3CA29873-962D-2E48-95FE-8AF3C32B665F}" dt="2023-09-07T17:24:29.916" v="1185" actId="478"/>
          <ac:cxnSpMkLst>
            <pc:docMk/>
            <pc:sldMk cId="4002716608" sldId="298"/>
            <ac:cxnSpMk id="50" creationId="{BFACB15A-D794-57A9-A483-E6EF59F3CB8F}"/>
          </ac:cxnSpMkLst>
        </pc:cxnChg>
        <pc:cxnChg chg="del">
          <ac:chgData name="Kulinich Bohdan" userId="48e65c9f34e137d0" providerId="LiveId" clId="{3CA29873-962D-2E48-95FE-8AF3C32B665F}" dt="2023-09-07T13:40:48.564" v="797" actId="478"/>
          <ac:cxnSpMkLst>
            <pc:docMk/>
            <pc:sldMk cId="4002716608" sldId="298"/>
            <ac:cxnSpMk id="52" creationId="{406462B0-B473-F65F-BF3E-94D84EFA80C4}"/>
          </ac:cxnSpMkLst>
        </pc:cxnChg>
        <pc:cxnChg chg="del">
          <ac:chgData name="Kulinich Bohdan" userId="48e65c9f34e137d0" providerId="LiveId" clId="{3CA29873-962D-2E48-95FE-8AF3C32B665F}" dt="2023-09-07T13:40:48.564" v="797" actId="478"/>
          <ac:cxnSpMkLst>
            <pc:docMk/>
            <pc:sldMk cId="4002716608" sldId="298"/>
            <ac:cxnSpMk id="53" creationId="{5309D8F3-7FED-E0EA-949B-6F58980EED64}"/>
          </ac:cxnSpMkLst>
        </pc:cxnChg>
        <pc:cxnChg chg="del">
          <ac:chgData name="Kulinich Bohdan" userId="48e65c9f34e137d0" providerId="LiveId" clId="{3CA29873-962D-2E48-95FE-8AF3C32B665F}" dt="2023-09-07T13:40:48.564" v="797" actId="478"/>
          <ac:cxnSpMkLst>
            <pc:docMk/>
            <pc:sldMk cId="4002716608" sldId="298"/>
            <ac:cxnSpMk id="54" creationId="{F322B1F3-0B84-EEF4-C9BB-1A5A6E6572E1}"/>
          </ac:cxnSpMkLst>
        </pc:cxnChg>
        <pc:cxnChg chg="del">
          <ac:chgData name="Kulinich Bohdan" userId="48e65c9f34e137d0" providerId="LiveId" clId="{3CA29873-962D-2E48-95FE-8AF3C32B665F}" dt="2023-09-07T13:40:48.564" v="797" actId="478"/>
          <ac:cxnSpMkLst>
            <pc:docMk/>
            <pc:sldMk cId="4002716608" sldId="298"/>
            <ac:cxnSpMk id="56" creationId="{6BA095BF-CF9D-0432-6646-A063BFF19CE5}"/>
          </ac:cxnSpMkLst>
        </pc:cxnChg>
        <pc:cxnChg chg="del">
          <ac:chgData name="Kulinich Bohdan" userId="48e65c9f34e137d0" providerId="LiveId" clId="{3CA29873-962D-2E48-95FE-8AF3C32B665F}" dt="2023-09-07T13:40:48.564" v="797" actId="478"/>
          <ac:cxnSpMkLst>
            <pc:docMk/>
            <pc:sldMk cId="4002716608" sldId="298"/>
            <ac:cxnSpMk id="57" creationId="{95053FAD-8AD3-926E-960E-E9B8613F6234}"/>
          </ac:cxnSpMkLst>
        </pc:cxnChg>
        <pc:cxnChg chg="del">
          <ac:chgData name="Kulinich Bohdan" userId="48e65c9f34e137d0" providerId="LiveId" clId="{3CA29873-962D-2E48-95FE-8AF3C32B665F}" dt="2023-09-07T13:40:48.564" v="797" actId="478"/>
          <ac:cxnSpMkLst>
            <pc:docMk/>
            <pc:sldMk cId="4002716608" sldId="298"/>
            <ac:cxnSpMk id="58" creationId="{C594B5A6-1311-B819-2933-3EDFD2CBB357}"/>
          </ac:cxnSpMkLst>
        </pc:cxnChg>
        <pc:cxnChg chg="del">
          <ac:chgData name="Kulinich Bohdan" userId="48e65c9f34e137d0" providerId="LiveId" clId="{3CA29873-962D-2E48-95FE-8AF3C32B665F}" dt="2023-09-07T13:40:48.564" v="797" actId="478"/>
          <ac:cxnSpMkLst>
            <pc:docMk/>
            <pc:sldMk cId="4002716608" sldId="298"/>
            <ac:cxnSpMk id="59" creationId="{A29018E1-4D5F-43B2-6CA8-7181AED97CDF}"/>
          </ac:cxnSpMkLst>
        </pc:cxnChg>
        <pc:cxnChg chg="del">
          <ac:chgData name="Kulinich Bohdan" userId="48e65c9f34e137d0" providerId="LiveId" clId="{3CA29873-962D-2E48-95FE-8AF3C32B665F}" dt="2023-09-07T13:40:48.564" v="797" actId="478"/>
          <ac:cxnSpMkLst>
            <pc:docMk/>
            <pc:sldMk cId="4002716608" sldId="298"/>
            <ac:cxnSpMk id="60" creationId="{F53C2D09-C22A-E38B-6C44-2C1193C41173}"/>
          </ac:cxnSpMkLst>
        </pc:cxnChg>
        <pc:cxnChg chg="del">
          <ac:chgData name="Kulinich Bohdan" userId="48e65c9f34e137d0" providerId="LiveId" clId="{3CA29873-962D-2E48-95FE-8AF3C32B665F}" dt="2023-09-07T13:40:48.564" v="797" actId="478"/>
          <ac:cxnSpMkLst>
            <pc:docMk/>
            <pc:sldMk cId="4002716608" sldId="298"/>
            <ac:cxnSpMk id="61" creationId="{3D777FF2-F799-8B9D-5A5F-584BA6E55590}"/>
          </ac:cxnSpMkLst>
        </pc:cxnChg>
        <pc:cxnChg chg="del">
          <ac:chgData name="Kulinich Bohdan" userId="48e65c9f34e137d0" providerId="LiveId" clId="{3CA29873-962D-2E48-95FE-8AF3C32B665F}" dt="2023-09-07T13:40:48.564" v="797" actId="478"/>
          <ac:cxnSpMkLst>
            <pc:docMk/>
            <pc:sldMk cId="4002716608" sldId="298"/>
            <ac:cxnSpMk id="62" creationId="{32EB2683-3B8C-8582-E44B-1CE86C1E4C3B}"/>
          </ac:cxnSpMkLst>
        </pc:cxnChg>
        <pc:cxnChg chg="del">
          <ac:chgData name="Kulinich Bohdan" userId="48e65c9f34e137d0" providerId="LiveId" clId="{3CA29873-962D-2E48-95FE-8AF3C32B665F}" dt="2023-09-07T13:40:48.564" v="797" actId="478"/>
          <ac:cxnSpMkLst>
            <pc:docMk/>
            <pc:sldMk cId="4002716608" sldId="298"/>
            <ac:cxnSpMk id="64" creationId="{574C76E9-84DA-7B7B-5CBB-938783602135}"/>
          </ac:cxnSpMkLst>
        </pc:cxnChg>
        <pc:cxnChg chg="del">
          <ac:chgData name="Kulinich Bohdan" userId="48e65c9f34e137d0" providerId="LiveId" clId="{3CA29873-962D-2E48-95FE-8AF3C32B665F}" dt="2023-09-07T13:40:48.564" v="797" actId="478"/>
          <ac:cxnSpMkLst>
            <pc:docMk/>
            <pc:sldMk cId="4002716608" sldId="298"/>
            <ac:cxnSpMk id="65" creationId="{9573F1ED-C2AD-62E1-A0A1-58047B65EFEE}"/>
          </ac:cxnSpMkLst>
        </pc:cxnChg>
        <pc:cxnChg chg="add mod">
          <ac:chgData name="Kulinich Bohdan" userId="48e65c9f34e137d0" providerId="LiveId" clId="{3CA29873-962D-2E48-95FE-8AF3C32B665F}" dt="2023-09-07T17:44:30.116" v="1374" actId="1035"/>
          <ac:cxnSpMkLst>
            <pc:docMk/>
            <pc:sldMk cId="4002716608" sldId="298"/>
            <ac:cxnSpMk id="66" creationId="{39EDFE3B-E61F-7C9F-E49E-D0A8EF95B76E}"/>
          </ac:cxnSpMkLst>
        </pc:cxnChg>
        <pc:cxnChg chg="add mod">
          <ac:chgData name="Kulinich Bohdan" userId="48e65c9f34e137d0" providerId="LiveId" clId="{3CA29873-962D-2E48-95FE-8AF3C32B665F}" dt="2023-09-07T17:44:30.116" v="1374" actId="1035"/>
          <ac:cxnSpMkLst>
            <pc:docMk/>
            <pc:sldMk cId="4002716608" sldId="298"/>
            <ac:cxnSpMk id="67" creationId="{B2954BC8-A90F-37C1-671F-8AC48163E165}"/>
          </ac:cxnSpMkLst>
        </pc:cxnChg>
        <pc:cxnChg chg="add mod">
          <ac:chgData name="Kulinich Bohdan" userId="48e65c9f34e137d0" providerId="LiveId" clId="{3CA29873-962D-2E48-95FE-8AF3C32B665F}" dt="2023-09-07T17:44:30.116" v="1374" actId="1035"/>
          <ac:cxnSpMkLst>
            <pc:docMk/>
            <pc:sldMk cId="4002716608" sldId="298"/>
            <ac:cxnSpMk id="100" creationId="{F3CC17B6-A61F-B605-ADA3-4250105E27FB}"/>
          </ac:cxnSpMkLst>
        </pc:cxnChg>
        <pc:cxnChg chg="del">
          <ac:chgData name="Kulinich Bohdan" userId="48e65c9f34e137d0" providerId="LiveId" clId="{3CA29873-962D-2E48-95FE-8AF3C32B665F}" dt="2023-09-07T13:40:41.504" v="796" actId="478"/>
          <ac:cxnSpMkLst>
            <pc:docMk/>
            <pc:sldMk cId="4002716608" sldId="298"/>
            <ac:cxnSpMk id="127" creationId="{D0DBB59B-C6E3-B267-74D2-84AF27DE849E}"/>
          </ac:cxnSpMkLst>
        </pc:cxnChg>
        <pc:cxnChg chg="del">
          <ac:chgData name="Kulinich Bohdan" userId="48e65c9f34e137d0" providerId="LiveId" clId="{3CA29873-962D-2E48-95FE-8AF3C32B665F}" dt="2023-09-07T13:40:41.504" v="796" actId="478"/>
          <ac:cxnSpMkLst>
            <pc:docMk/>
            <pc:sldMk cId="4002716608" sldId="298"/>
            <ac:cxnSpMk id="129" creationId="{1C56C052-EE5B-AA01-A391-BC96E3F9ED09}"/>
          </ac:cxnSpMkLst>
        </pc:cxnChg>
        <pc:cxnChg chg="del">
          <ac:chgData name="Kulinich Bohdan" userId="48e65c9f34e137d0" providerId="LiveId" clId="{3CA29873-962D-2E48-95FE-8AF3C32B665F}" dt="2023-09-07T13:40:41.504" v="796" actId="478"/>
          <ac:cxnSpMkLst>
            <pc:docMk/>
            <pc:sldMk cId="4002716608" sldId="298"/>
            <ac:cxnSpMk id="130" creationId="{0576DCEE-C462-B84F-2513-B2A5F4F72DF0}"/>
          </ac:cxnSpMkLst>
        </pc:cxnChg>
        <pc:cxnChg chg="del">
          <ac:chgData name="Kulinich Bohdan" userId="48e65c9f34e137d0" providerId="LiveId" clId="{3CA29873-962D-2E48-95FE-8AF3C32B665F}" dt="2023-09-07T13:40:41.504" v="796" actId="478"/>
          <ac:cxnSpMkLst>
            <pc:docMk/>
            <pc:sldMk cId="4002716608" sldId="298"/>
            <ac:cxnSpMk id="131" creationId="{5AB1FA40-E693-DF48-1717-AB5921BCA6F6}"/>
          </ac:cxnSpMkLst>
        </pc:cxnChg>
        <pc:cxnChg chg="del">
          <ac:chgData name="Kulinich Bohdan" userId="48e65c9f34e137d0" providerId="LiveId" clId="{3CA29873-962D-2E48-95FE-8AF3C32B665F}" dt="2023-09-07T13:40:41.504" v="796" actId="478"/>
          <ac:cxnSpMkLst>
            <pc:docMk/>
            <pc:sldMk cId="4002716608" sldId="298"/>
            <ac:cxnSpMk id="136" creationId="{2B11C074-0F97-AA00-0275-861EF7FB2ED0}"/>
          </ac:cxnSpMkLst>
        </pc:cxnChg>
        <pc:cxnChg chg="del">
          <ac:chgData name="Kulinich Bohdan" userId="48e65c9f34e137d0" providerId="LiveId" clId="{3CA29873-962D-2E48-95FE-8AF3C32B665F}" dt="2023-09-07T13:40:41.504" v="796" actId="478"/>
          <ac:cxnSpMkLst>
            <pc:docMk/>
            <pc:sldMk cId="4002716608" sldId="298"/>
            <ac:cxnSpMk id="137" creationId="{BB2BFC50-702C-1004-B38F-2547EF2BD879}"/>
          </ac:cxnSpMkLst>
        </pc:cxnChg>
        <pc:cxnChg chg="del">
          <ac:chgData name="Kulinich Bohdan" userId="48e65c9f34e137d0" providerId="LiveId" clId="{3CA29873-962D-2E48-95FE-8AF3C32B665F}" dt="2023-09-07T13:40:41.504" v="796" actId="478"/>
          <ac:cxnSpMkLst>
            <pc:docMk/>
            <pc:sldMk cId="4002716608" sldId="298"/>
            <ac:cxnSpMk id="138" creationId="{22B386AF-2D49-5E7A-2D30-09582C25A5A6}"/>
          </ac:cxnSpMkLst>
        </pc:cxnChg>
        <pc:cxnChg chg="del">
          <ac:chgData name="Kulinich Bohdan" userId="48e65c9f34e137d0" providerId="LiveId" clId="{3CA29873-962D-2E48-95FE-8AF3C32B665F}" dt="2023-09-07T13:40:41.504" v="796" actId="478"/>
          <ac:cxnSpMkLst>
            <pc:docMk/>
            <pc:sldMk cId="4002716608" sldId="298"/>
            <ac:cxnSpMk id="139" creationId="{303F4F46-0296-0AB7-5D5A-BF5F7A93B5DA}"/>
          </ac:cxnSpMkLst>
        </pc:cxnChg>
      </pc:sldChg>
      <pc:sldChg chg="addSp delSp modSp add mod setBg delAnim modAnim">
        <pc:chgData name="Kulinich Bohdan" userId="48e65c9f34e137d0" providerId="LiveId" clId="{3CA29873-962D-2E48-95FE-8AF3C32B665F}" dt="2023-09-10T10:25:58.121" v="3221" actId="20577"/>
        <pc:sldMkLst>
          <pc:docMk/>
          <pc:sldMk cId="83164764" sldId="299"/>
        </pc:sldMkLst>
        <pc:spChg chg="add mod">
          <ac:chgData name="Kulinich Bohdan" userId="48e65c9f34e137d0" providerId="LiveId" clId="{3CA29873-962D-2E48-95FE-8AF3C32B665F}" dt="2023-09-07T18:13:19.678" v="1614" actId="1076"/>
          <ac:spMkLst>
            <pc:docMk/>
            <pc:sldMk cId="83164764" sldId="299"/>
            <ac:spMk id="4" creationId="{88C880B1-ABF1-4060-A448-70865CD1B0C9}"/>
          </ac:spMkLst>
        </pc:spChg>
        <pc:spChg chg="mod">
          <ac:chgData name="Kulinich Bohdan" userId="48e65c9f34e137d0" providerId="LiveId" clId="{3CA29873-962D-2E48-95FE-8AF3C32B665F}" dt="2023-09-10T10:01:29.663" v="3218" actId="207"/>
          <ac:spMkLst>
            <pc:docMk/>
            <pc:sldMk cId="83164764" sldId="299"/>
            <ac:spMk id="9" creationId="{AAAC0F93-6C10-BA39-6E31-C189F5F54448}"/>
          </ac:spMkLst>
        </pc:spChg>
        <pc:spChg chg="mod">
          <ac:chgData name="Kulinich Bohdan" userId="48e65c9f34e137d0" providerId="LiveId" clId="{3CA29873-962D-2E48-95FE-8AF3C32B665F}" dt="2023-09-07T18:15:21.261" v="1617" actId="16959"/>
          <ac:spMkLst>
            <pc:docMk/>
            <pc:sldMk cId="83164764" sldId="299"/>
            <ac:spMk id="26" creationId="{6D673218-97E7-AB33-D546-E3D0FB43F154}"/>
          </ac:spMkLst>
        </pc:spChg>
        <pc:spChg chg="mod">
          <ac:chgData name="Kulinich Bohdan" userId="48e65c9f34e137d0" providerId="LiveId" clId="{3CA29873-962D-2E48-95FE-8AF3C32B665F}" dt="2023-09-07T18:15:16.412" v="1616" actId="16959"/>
          <ac:spMkLst>
            <pc:docMk/>
            <pc:sldMk cId="83164764" sldId="299"/>
            <ac:spMk id="33" creationId="{4DAD0101-4F06-63B4-2684-4BB0997311C3}"/>
          </ac:spMkLst>
        </pc:spChg>
        <pc:spChg chg="mod">
          <ac:chgData name="Kulinich Bohdan" userId="48e65c9f34e137d0" providerId="LiveId" clId="{3CA29873-962D-2E48-95FE-8AF3C32B665F}" dt="2023-09-07T18:13:22.735" v="1615" actId="1076"/>
          <ac:spMkLst>
            <pc:docMk/>
            <pc:sldMk cId="83164764" sldId="299"/>
            <ac:spMk id="51" creationId="{BB24663B-A37E-D04E-B7CC-DC4E9DEC8254}"/>
          </ac:spMkLst>
        </pc:spChg>
        <pc:spChg chg="del">
          <ac:chgData name="Kulinich Bohdan" userId="48e65c9f34e137d0" providerId="LiveId" clId="{3CA29873-962D-2E48-95FE-8AF3C32B665F}" dt="2023-09-07T18:02:37.628" v="1603" actId="478"/>
          <ac:spMkLst>
            <pc:docMk/>
            <pc:sldMk cId="83164764" sldId="299"/>
            <ac:spMk id="55" creationId="{66DABFA3-4AC0-1716-DB60-C2FACFD79E80}"/>
          </ac:spMkLst>
        </pc:spChg>
        <pc:spChg chg="del">
          <ac:chgData name="Kulinich Bohdan" userId="48e65c9f34e137d0" providerId="LiveId" clId="{3CA29873-962D-2E48-95FE-8AF3C32B665F}" dt="2023-09-07T18:11:09.455" v="1608" actId="478"/>
          <ac:spMkLst>
            <pc:docMk/>
            <pc:sldMk cId="83164764" sldId="299"/>
            <ac:spMk id="68" creationId="{A48C1763-629B-CC48-6678-AEE7C276CAC2}"/>
          </ac:spMkLst>
        </pc:spChg>
        <pc:spChg chg="del">
          <ac:chgData name="Kulinich Bohdan" userId="48e65c9f34e137d0" providerId="LiveId" clId="{3CA29873-962D-2E48-95FE-8AF3C32B665F}" dt="2023-09-07T18:11:07.343" v="1607" actId="478"/>
          <ac:spMkLst>
            <pc:docMk/>
            <pc:sldMk cId="83164764" sldId="299"/>
            <ac:spMk id="69" creationId="{48866BCE-86D0-4920-424A-949F33D4C410}"/>
          </ac:spMkLst>
        </pc:spChg>
        <pc:spChg chg="mod">
          <ac:chgData name="Kulinich Bohdan" userId="48e65c9f34e137d0" providerId="LiveId" clId="{3CA29873-962D-2E48-95FE-8AF3C32B665F}" dt="2023-09-07T18:17:39.156" v="1631" actId="1076"/>
          <ac:spMkLst>
            <pc:docMk/>
            <pc:sldMk cId="83164764" sldId="299"/>
            <ac:spMk id="70" creationId="{24800235-1FA7-E5B1-64A7-9497CC9B8127}"/>
          </ac:spMkLst>
        </pc:spChg>
        <pc:spChg chg="del">
          <ac:chgData name="Kulinich Bohdan" userId="48e65c9f34e137d0" providerId="LiveId" clId="{3CA29873-962D-2E48-95FE-8AF3C32B665F}" dt="2023-09-07T18:17:05.196" v="1620" actId="478"/>
          <ac:spMkLst>
            <pc:docMk/>
            <pc:sldMk cId="83164764" sldId="299"/>
            <ac:spMk id="71" creationId="{329E7F0A-5739-E938-DE48-F650CEFBF9E1}"/>
          </ac:spMkLst>
        </pc:spChg>
        <pc:spChg chg="del">
          <ac:chgData name="Kulinich Bohdan" userId="48e65c9f34e137d0" providerId="LiveId" clId="{3CA29873-962D-2E48-95FE-8AF3C32B665F}" dt="2023-09-07T18:17:01.136" v="1618" actId="478"/>
          <ac:spMkLst>
            <pc:docMk/>
            <pc:sldMk cId="83164764" sldId="299"/>
            <ac:spMk id="72" creationId="{922720F4-EE20-78B9-EC45-CA73F40F5CB6}"/>
          </ac:spMkLst>
        </pc:spChg>
        <pc:spChg chg="del">
          <ac:chgData name="Kulinich Bohdan" userId="48e65c9f34e137d0" providerId="LiveId" clId="{3CA29873-962D-2E48-95FE-8AF3C32B665F}" dt="2023-09-07T18:17:02.786" v="1619" actId="478"/>
          <ac:spMkLst>
            <pc:docMk/>
            <pc:sldMk cId="83164764" sldId="299"/>
            <ac:spMk id="73" creationId="{F34473EC-4035-79DF-503E-1062A6468502}"/>
          </ac:spMkLst>
        </pc:spChg>
        <pc:spChg chg="mod">
          <ac:chgData name="Kulinich Bohdan" userId="48e65c9f34e137d0" providerId="LiveId" clId="{3CA29873-962D-2E48-95FE-8AF3C32B665F}" dt="2023-09-07T18:17:46.526" v="1634" actId="1076"/>
          <ac:spMkLst>
            <pc:docMk/>
            <pc:sldMk cId="83164764" sldId="299"/>
            <ac:spMk id="104" creationId="{FD6622C4-6D3C-AD9D-25CA-84E2F9080B2B}"/>
          </ac:spMkLst>
        </pc:spChg>
        <pc:spChg chg="mod">
          <ac:chgData name="Kulinich Bohdan" userId="48e65c9f34e137d0" providerId="LiveId" clId="{3CA29873-962D-2E48-95FE-8AF3C32B665F}" dt="2023-09-10T10:25:58.121" v="3221" actId="20577"/>
          <ac:spMkLst>
            <pc:docMk/>
            <pc:sldMk cId="83164764" sldId="299"/>
            <ac:spMk id="105" creationId="{B4E560EE-74BB-0A44-3770-76B68B3CE596}"/>
          </ac:spMkLst>
        </pc:spChg>
        <pc:spChg chg="mod">
          <ac:chgData name="Kulinich Bohdan" userId="48e65c9f34e137d0" providerId="LiveId" clId="{3CA29873-962D-2E48-95FE-8AF3C32B665F}" dt="2023-09-10T10:01:09.917" v="3217" actId="20577"/>
          <ac:spMkLst>
            <pc:docMk/>
            <pc:sldMk cId="83164764" sldId="299"/>
            <ac:spMk id="108" creationId="{7B2E86BF-7BF3-BB02-C43C-25A42E66D13B}"/>
          </ac:spMkLst>
        </pc:spChg>
        <pc:spChg chg="mod">
          <ac:chgData name="Kulinich Bohdan" userId="48e65c9f34e137d0" providerId="LiveId" clId="{3CA29873-962D-2E48-95FE-8AF3C32B665F}" dt="2023-09-10T10:01:02.050" v="3215" actId="207"/>
          <ac:spMkLst>
            <pc:docMk/>
            <pc:sldMk cId="83164764" sldId="299"/>
            <ac:spMk id="109" creationId="{395CF0C8-8B09-D003-2C5D-6960A549DAFD}"/>
          </ac:spMkLst>
        </pc:spChg>
        <pc:cxnChg chg="del">
          <ac:chgData name="Kulinich Bohdan" userId="48e65c9f34e137d0" providerId="LiveId" clId="{3CA29873-962D-2E48-95FE-8AF3C32B665F}" dt="2023-09-07T18:02:34.334" v="1602" actId="478"/>
          <ac:cxnSpMkLst>
            <pc:docMk/>
            <pc:sldMk cId="83164764" sldId="299"/>
            <ac:cxnSpMk id="42" creationId="{2DAFCC56-B692-8AEC-C6CF-E50EC0885361}"/>
          </ac:cxnSpMkLst>
        </pc:cxnChg>
        <pc:cxnChg chg="del">
          <ac:chgData name="Kulinich Bohdan" userId="48e65c9f34e137d0" providerId="LiveId" clId="{3CA29873-962D-2E48-95FE-8AF3C32B665F}" dt="2023-09-07T18:02:32.939" v="1601" actId="478"/>
          <ac:cxnSpMkLst>
            <pc:docMk/>
            <pc:sldMk cId="83164764" sldId="299"/>
            <ac:cxnSpMk id="44" creationId="{7CFAC70B-A013-91E4-A712-BACBFC8D1C9B}"/>
          </ac:cxnSpMkLst>
        </pc:cxnChg>
        <pc:cxnChg chg="del">
          <ac:chgData name="Kulinich Bohdan" userId="48e65c9f34e137d0" providerId="LiveId" clId="{3CA29873-962D-2E48-95FE-8AF3C32B665F}" dt="2023-09-07T18:11:05.395" v="1606" actId="478"/>
          <ac:cxnSpMkLst>
            <pc:docMk/>
            <pc:sldMk cId="83164764" sldId="299"/>
            <ac:cxnSpMk id="66" creationId="{39EDFE3B-E61F-7C9F-E49E-D0A8EF95B76E}"/>
          </ac:cxnSpMkLst>
        </pc:cxnChg>
        <pc:cxnChg chg="del">
          <ac:chgData name="Kulinich Bohdan" userId="48e65c9f34e137d0" providerId="LiveId" clId="{3CA29873-962D-2E48-95FE-8AF3C32B665F}" dt="2023-09-07T18:11:04.217" v="1605" actId="478"/>
          <ac:cxnSpMkLst>
            <pc:docMk/>
            <pc:sldMk cId="83164764" sldId="299"/>
            <ac:cxnSpMk id="67" creationId="{B2954BC8-A90F-37C1-671F-8AC48163E165}"/>
          </ac:cxnSpMkLst>
        </pc:cxnChg>
        <pc:cxnChg chg="mod">
          <ac:chgData name="Kulinich Bohdan" userId="48e65c9f34e137d0" providerId="LiveId" clId="{3CA29873-962D-2E48-95FE-8AF3C32B665F}" dt="2023-09-07T18:23:55.617" v="1702" actId="14100"/>
          <ac:cxnSpMkLst>
            <pc:docMk/>
            <pc:sldMk cId="83164764" sldId="299"/>
            <ac:cxnSpMk id="100" creationId="{F3CC17B6-A61F-B605-ADA3-4250105E27FB}"/>
          </ac:cxnSpMkLst>
        </pc:cxnChg>
      </pc:sldChg>
    </pc:docChg>
  </pc:docChgLst>
  <pc:docChgLst>
    <pc:chgData name="Kulinich Bohdan" userId="48e65c9f34e137d0" providerId="LiveId" clId="{AD3D2498-ADC2-B949-B632-216C0C7F4661}"/>
    <pc:docChg chg="undo custSel addSld delSld modSld sldOrd">
      <pc:chgData name="Kulinich Bohdan" userId="48e65c9f34e137d0" providerId="LiveId" clId="{AD3D2498-ADC2-B949-B632-216C0C7F4661}" dt="2023-06-03T11:09:38.470" v="5513" actId="20577"/>
      <pc:docMkLst>
        <pc:docMk/>
      </pc:docMkLst>
      <pc:sldChg chg="addSp delSp modSp mod delAnim modAnim">
        <pc:chgData name="Kulinich Bohdan" userId="48e65c9f34e137d0" providerId="LiveId" clId="{AD3D2498-ADC2-B949-B632-216C0C7F4661}" dt="2023-05-25T15:43:17.820" v="1573" actId="14429"/>
        <pc:sldMkLst>
          <pc:docMk/>
          <pc:sldMk cId="1429824012" sldId="274"/>
        </pc:sldMkLst>
        <pc:spChg chg="mod modVis">
          <ac:chgData name="Kulinich Bohdan" userId="48e65c9f34e137d0" providerId="LiveId" clId="{AD3D2498-ADC2-B949-B632-216C0C7F4661}" dt="2023-05-25T15:43:17.820" v="1573" actId="14429"/>
          <ac:spMkLst>
            <pc:docMk/>
            <pc:sldMk cId="1429824012" sldId="274"/>
            <ac:spMk id="6" creationId="{FD0D8298-23E7-70F1-0304-830F58997F3C}"/>
          </ac:spMkLst>
        </pc:spChg>
        <pc:spChg chg="mod">
          <ac:chgData name="Kulinich Bohdan" userId="48e65c9f34e137d0" providerId="LiveId" clId="{AD3D2498-ADC2-B949-B632-216C0C7F4661}" dt="2023-05-25T12:37:48.582" v="96" actId="20577"/>
          <ac:spMkLst>
            <pc:docMk/>
            <pc:sldMk cId="1429824012" sldId="274"/>
            <ac:spMk id="11" creationId="{1AB27005-A200-A9B5-8D38-C999F5F8744D}"/>
          </ac:spMkLst>
        </pc:spChg>
        <pc:spChg chg="mod">
          <ac:chgData name="Kulinich Bohdan" userId="48e65c9f34e137d0" providerId="LiveId" clId="{AD3D2498-ADC2-B949-B632-216C0C7F4661}" dt="2023-05-25T12:38:15.572" v="114" actId="20577"/>
          <ac:spMkLst>
            <pc:docMk/>
            <pc:sldMk cId="1429824012" sldId="274"/>
            <ac:spMk id="12" creationId="{1D0DF7A3-C89C-3009-F215-C12CA62E7791}"/>
          </ac:spMkLst>
        </pc:spChg>
        <pc:picChg chg="add del mod modVis">
          <ac:chgData name="Kulinich Bohdan" userId="48e65c9f34e137d0" providerId="LiveId" clId="{AD3D2498-ADC2-B949-B632-216C0C7F4661}" dt="2023-05-25T12:37:05.691" v="14" actId="478"/>
          <ac:picMkLst>
            <pc:docMk/>
            <pc:sldMk cId="1429824012" sldId="274"/>
            <ac:picMk id="3" creationId="{6DCA558E-84BE-288F-7BD2-6DB3D6AA61E2}"/>
          </ac:picMkLst>
        </pc:picChg>
        <pc:picChg chg="del">
          <ac:chgData name="Kulinich Bohdan" userId="48e65c9f34e137d0" providerId="LiveId" clId="{AD3D2498-ADC2-B949-B632-216C0C7F4661}" dt="2023-05-25T12:22:30.131" v="9" actId="478"/>
          <ac:picMkLst>
            <pc:docMk/>
            <pc:sldMk cId="1429824012" sldId="274"/>
            <ac:picMk id="5" creationId="{27A37C25-C754-B539-076C-1A1EBD2CF045}"/>
          </ac:picMkLst>
        </pc:picChg>
        <pc:picChg chg="add mod">
          <ac:chgData name="Kulinich Bohdan" userId="48e65c9f34e137d0" providerId="LiveId" clId="{AD3D2498-ADC2-B949-B632-216C0C7F4661}" dt="2023-05-25T12:37:18.345" v="19" actId="555"/>
          <ac:picMkLst>
            <pc:docMk/>
            <pc:sldMk cId="1429824012" sldId="274"/>
            <ac:picMk id="7" creationId="{958DD825-F559-A218-3E7F-39819911C329}"/>
          </ac:picMkLst>
        </pc:picChg>
      </pc:sldChg>
      <pc:sldChg chg="addSp delSp modSp del mod delAnim">
        <pc:chgData name="Kulinich Bohdan" userId="48e65c9f34e137d0" providerId="LiveId" clId="{AD3D2498-ADC2-B949-B632-216C0C7F4661}" dt="2023-05-25T20:38:24.618" v="2636" actId="2696"/>
        <pc:sldMkLst>
          <pc:docMk/>
          <pc:sldMk cId="2801676828" sldId="275"/>
        </pc:sldMkLst>
        <pc:spChg chg="mod">
          <ac:chgData name="Kulinich Bohdan" userId="48e65c9f34e137d0" providerId="LiveId" clId="{AD3D2498-ADC2-B949-B632-216C0C7F4661}" dt="2023-05-25T17:06:26.155" v="2117" actId="1076"/>
          <ac:spMkLst>
            <pc:docMk/>
            <pc:sldMk cId="2801676828" sldId="275"/>
            <ac:spMk id="35" creationId="{B9CF9702-6BEF-5BDD-3A7B-879B0E4896CF}"/>
          </ac:spMkLst>
        </pc:spChg>
        <pc:spChg chg="mod">
          <ac:chgData name="Kulinich Bohdan" userId="48e65c9f34e137d0" providerId="LiveId" clId="{AD3D2498-ADC2-B949-B632-216C0C7F4661}" dt="2023-05-25T17:06:23.017" v="2116" actId="14100"/>
          <ac:spMkLst>
            <pc:docMk/>
            <pc:sldMk cId="2801676828" sldId="275"/>
            <ac:spMk id="36" creationId="{074DFDFA-9551-163B-88EE-63141CE5380E}"/>
          </ac:spMkLst>
        </pc:spChg>
        <pc:spChg chg="del">
          <ac:chgData name="Kulinich Bohdan" userId="48e65c9f34e137d0" providerId="LiveId" clId="{AD3D2498-ADC2-B949-B632-216C0C7F4661}" dt="2023-05-25T17:06:34.307" v="2118" actId="478"/>
          <ac:spMkLst>
            <pc:docMk/>
            <pc:sldMk cId="2801676828" sldId="275"/>
            <ac:spMk id="39" creationId="{33DE54A0-FC02-DA0F-9568-8E206FC56D77}"/>
          </ac:spMkLst>
        </pc:spChg>
        <pc:spChg chg="del">
          <ac:chgData name="Kulinich Bohdan" userId="48e65c9f34e137d0" providerId="LiveId" clId="{AD3D2498-ADC2-B949-B632-216C0C7F4661}" dt="2023-05-25T17:06:36.462" v="2119" actId="478"/>
          <ac:spMkLst>
            <pc:docMk/>
            <pc:sldMk cId="2801676828" sldId="275"/>
            <ac:spMk id="40" creationId="{41D4BB11-E92B-3B7F-B8ED-6CBEDCC3FA09}"/>
          </ac:spMkLst>
        </pc:spChg>
        <pc:picChg chg="add mod">
          <ac:chgData name="Kulinich Bohdan" userId="48e65c9f34e137d0" providerId="LiveId" clId="{AD3D2498-ADC2-B949-B632-216C0C7F4661}" dt="2023-05-25T17:23:10.700" v="2202" actId="1076"/>
          <ac:picMkLst>
            <pc:docMk/>
            <pc:sldMk cId="2801676828" sldId="275"/>
            <ac:picMk id="5" creationId="{4F758220-7D18-C741-A981-2226E5C7B02C}"/>
          </ac:picMkLst>
        </pc:picChg>
        <pc:picChg chg="add del mod">
          <ac:chgData name="Kulinich Bohdan" userId="48e65c9f34e137d0" providerId="LiveId" clId="{AD3D2498-ADC2-B949-B632-216C0C7F4661}" dt="2023-05-25T17:16:32.908" v="2128" actId="478"/>
          <ac:picMkLst>
            <pc:docMk/>
            <pc:sldMk cId="2801676828" sldId="275"/>
            <ac:picMk id="6" creationId="{837FF231-0DD9-42C8-EECC-F71923E31AC0}"/>
          </ac:picMkLst>
        </pc:picChg>
        <pc:picChg chg="del">
          <ac:chgData name="Kulinich Bohdan" userId="48e65c9f34e137d0" providerId="LiveId" clId="{AD3D2498-ADC2-B949-B632-216C0C7F4661}" dt="2023-05-25T17:06:34.307" v="2118" actId="478"/>
          <ac:picMkLst>
            <pc:docMk/>
            <pc:sldMk cId="2801676828" sldId="275"/>
            <ac:picMk id="34" creationId="{A2F33170-6E71-20E2-BD6C-E256AE670652}"/>
          </ac:picMkLst>
        </pc:picChg>
        <pc:picChg chg="del">
          <ac:chgData name="Kulinich Bohdan" userId="48e65c9f34e137d0" providerId="LiveId" clId="{AD3D2498-ADC2-B949-B632-216C0C7F4661}" dt="2023-05-25T17:06:34.307" v="2118" actId="478"/>
          <ac:picMkLst>
            <pc:docMk/>
            <pc:sldMk cId="2801676828" sldId="275"/>
            <ac:picMk id="37" creationId="{5F13F3FE-F814-0641-69E3-8ED9A5DE4E07}"/>
          </ac:picMkLst>
        </pc:picChg>
        <pc:picChg chg="del">
          <ac:chgData name="Kulinich Bohdan" userId="48e65c9f34e137d0" providerId="LiveId" clId="{AD3D2498-ADC2-B949-B632-216C0C7F4661}" dt="2023-05-25T17:06:34.307" v="2118" actId="478"/>
          <ac:picMkLst>
            <pc:docMk/>
            <pc:sldMk cId="2801676828" sldId="275"/>
            <ac:picMk id="38" creationId="{9ACE381C-B6AE-9E80-CFA3-3C4CF4700423}"/>
          </ac:picMkLst>
        </pc:picChg>
        <pc:cxnChg chg="add mod">
          <ac:chgData name="Kulinich Bohdan" userId="48e65c9f34e137d0" providerId="LiveId" clId="{AD3D2498-ADC2-B949-B632-216C0C7F4661}" dt="2023-05-25T17:17:31.710" v="2135" actId="14100"/>
          <ac:cxnSpMkLst>
            <pc:docMk/>
            <pc:sldMk cId="2801676828" sldId="275"/>
            <ac:cxnSpMk id="8" creationId="{1F9949C8-BF66-92B9-5E1D-DC903683390C}"/>
          </ac:cxnSpMkLst>
        </pc:cxnChg>
        <pc:cxnChg chg="add mod">
          <ac:chgData name="Kulinich Bohdan" userId="48e65c9f34e137d0" providerId="LiveId" clId="{AD3D2498-ADC2-B949-B632-216C0C7F4661}" dt="2023-05-25T17:17:46.427" v="2139" actId="14100"/>
          <ac:cxnSpMkLst>
            <pc:docMk/>
            <pc:sldMk cId="2801676828" sldId="275"/>
            <ac:cxnSpMk id="11" creationId="{EB5F4304-4AD7-3583-F9FF-F84EFFDB051E}"/>
          </ac:cxnSpMkLst>
        </pc:cxnChg>
        <pc:cxnChg chg="add mod">
          <ac:chgData name="Kulinich Bohdan" userId="48e65c9f34e137d0" providerId="LiveId" clId="{AD3D2498-ADC2-B949-B632-216C0C7F4661}" dt="2023-05-25T17:18:09.058" v="2144" actId="14100"/>
          <ac:cxnSpMkLst>
            <pc:docMk/>
            <pc:sldMk cId="2801676828" sldId="275"/>
            <ac:cxnSpMk id="14" creationId="{3E274770-6F14-0806-E6F7-CF0827C5671A}"/>
          </ac:cxnSpMkLst>
        </pc:cxnChg>
        <pc:cxnChg chg="add mod">
          <ac:chgData name="Kulinich Bohdan" userId="48e65c9f34e137d0" providerId="LiveId" clId="{AD3D2498-ADC2-B949-B632-216C0C7F4661}" dt="2023-05-25T17:18:20.541" v="2149" actId="14100"/>
          <ac:cxnSpMkLst>
            <pc:docMk/>
            <pc:sldMk cId="2801676828" sldId="275"/>
            <ac:cxnSpMk id="18" creationId="{ADCE51ED-DA1B-2D8C-E8C8-F2AE495DF206}"/>
          </ac:cxnSpMkLst>
        </pc:cxnChg>
        <pc:cxnChg chg="add mod">
          <ac:chgData name="Kulinich Bohdan" userId="48e65c9f34e137d0" providerId="LiveId" clId="{AD3D2498-ADC2-B949-B632-216C0C7F4661}" dt="2023-05-25T17:18:32.036" v="2155" actId="14100"/>
          <ac:cxnSpMkLst>
            <pc:docMk/>
            <pc:sldMk cId="2801676828" sldId="275"/>
            <ac:cxnSpMk id="22" creationId="{2EC5C023-AD1E-EF44-FD07-2122517F7790}"/>
          </ac:cxnSpMkLst>
        </pc:cxnChg>
        <pc:cxnChg chg="add mod">
          <ac:chgData name="Kulinich Bohdan" userId="48e65c9f34e137d0" providerId="LiveId" clId="{AD3D2498-ADC2-B949-B632-216C0C7F4661}" dt="2023-05-25T17:19:05.065" v="2167" actId="14100"/>
          <ac:cxnSpMkLst>
            <pc:docMk/>
            <pc:sldMk cId="2801676828" sldId="275"/>
            <ac:cxnSpMk id="25" creationId="{2F7D7517-6ACE-66E6-7936-7AFCAF3BA7C9}"/>
          </ac:cxnSpMkLst>
        </pc:cxnChg>
        <pc:cxnChg chg="add mod">
          <ac:chgData name="Kulinich Bohdan" userId="48e65c9f34e137d0" providerId="LiveId" clId="{AD3D2498-ADC2-B949-B632-216C0C7F4661}" dt="2023-05-25T17:19:17.576" v="2170" actId="14100"/>
          <ac:cxnSpMkLst>
            <pc:docMk/>
            <pc:sldMk cId="2801676828" sldId="275"/>
            <ac:cxnSpMk id="30" creationId="{2C46529F-A643-C887-AE90-C786508BA521}"/>
          </ac:cxnSpMkLst>
        </pc:cxnChg>
        <pc:cxnChg chg="add mod">
          <ac:chgData name="Kulinich Bohdan" userId="48e65c9f34e137d0" providerId="LiveId" clId="{AD3D2498-ADC2-B949-B632-216C0C7F4661}" dt="2023-05-25T17:19:22.210" v="2172" actId="1076"/>
          <ac:cxnSpMkLst>
            <pc:docMk/>
            <pc:sldMk cId="2801676828" sldId="275"/>
            <ac:cxnSpMk id="32" creationId="{306710ED-2C21-0361-43A5-ABE78245EA41}"/>
          </ac:cxnSpMkLst>
        </pc:cxnChg>
        <pc:cxnChg chg="add mod">
          <ac:chgData name="Kulinich Bohdan" userId="48e65c9f34e137d0" providerId="LiveId" clId="{AD3D2498-ADC2-B949-B632-216C0C7F4661}" dt="2023-05-25T17:19:34.198" v="2175" actId="14100"/>
          <ac:cxnSpMkLst>
            <pc:docMk/>
            <pc:sldMk cId="2801676828" sldId="275"/>
            <ac:cxnSpMk id="66" creationId="{2FB988F4-E58C-53FB-0B0C-70874F5F72BA}"/>
          </ac:cxnSpMkLst>
        </pc:cxnChg>
        <pc:cxnChg chg="add mod">
          <ac:chgData name="Kulinich Bohdan" userId="48e65c9f34e137d0" providerId="LiveId" clId="{AD3D2498-ADC2-B949-B632-216C0C7F4661}" dt="2023-05-25T17:24:34.434" v="2222" actId="14100"/>
          <ac:cxnSpMkLst>
            <pc:docMk/>
            <pc:sldMk cId="2801676828" sldId="275"/>
            <ac:cxnSpMk id="68" creationId="{76406C8F-5479-EACD-BDBD-4734374B697E}"/>
          </ac:cxnSpMkLst>
        </pc:cxnChg>
        <pc:cxnChg chg="add mod">
          <ac:chgData name="Kulinich Bohdan" userId="48e65c9f34e137d0" providerId="LiveId" clId="{AD3D2498-ADC2-B949-B632-216C0C7F4661}" dt="2023-05-25T17:23:35.745" v="2209" actId="14100"/>
          <ac:cxnSpMkLst>
            <pc:docMk/>
            <pc:sldMk cId="2801676828" sldId="275"/>
            <ac:cxnSpMk id="72" creationId="{AEBCEDE3-A93A-5641-38E1-17C329807A6A}"/>
          </ac:cxnSpMkLst>
        </pc:cxnChg>
        <pc:cxnChg chg="add mod">
          <ac:chgData name="Kulinich Bohdan" userId="48e65c9f34e137d0" providerId="LiveId" clId="{AD3D2498-ADC2-B949-B632-216C0C7F4661}" dt="2023-05-25T17:23:15.495" v="2206" actId="1035"/>
          <ac:cxnSpMkLst>
            <pc:docMk/>
            <pc:sldMk cId="2801676828" sldId="275"/>
            <ac:cxnSpMk id="76" creationId="{9D56E288-AE6F-B899-5A26-8C39589F5E89}"/>
          </ac:cxnSpMkLst>
        </pc:cxnChg>
        <pc:cxnChg chg="add mod">
          <ac:chgData name="Kulinich Bohdan" userId="48e65c9f34e137d0" providerId="LiveId" clId="{AD3D2498-ADC2-B949-B632-216C0C7F4661}" dt="2023-05-25T17:24:16.965" v="2221" actId="14100"/>
          <ac:cxnSpMkLst>
            <pc:docMk/>
            <pc:sldMk cId="2801676828" sldId="275"/>
            <ac:cxnSpMk id="80" creationId="{29B4BB18-7F0E-25E3-CDA4-94725DBB896A}"/>
          </ac:cxnSpMkLst>
        </pc:cxnChg>
        <pc:cxnChg chg="add mod">
          <ac:chgData name="Kulinich Bohdan" userId="48e65c9f34e137d0" providerId="LiveId" clId="{AD3D2498-ADC2-B949-B632-216C0C7F4661}" dt="2023-05-25T17:24:12.019" v="2220" actId="1036"/>
          <ac:cxnSpMkLst>
            <pc:docMk/>
            <pc:sldMk cId="2801676828" sldId="275"/>
            <ac:cxnSpMk id="82" creationId="{40B0DA5C-8ECF-717F-4F8B-D7502683C56E}"/>
          </ac:cxnSpMkLst>
        </pc:cxnChg>
        <pc:cxnChg chg="add mod">
          <ac:chgData name="Kulinich Bohdan" userId="48e65c9f34e137d0" providerId="LiveId" clId="{AD3D2498-ADC2-B949-B632-216C0C7F4661}" dt="2023-05-25T17:24:53.936" v="2226" actId="14100"/>
          <ac:cxnSpMkLst>
            <pc:docMk/>
            <pc:sldMk cId="2801676828" sldId="275"/>
            <ac:cxnSpMk id="86" creationId="{F57A33FF-BF6C-4792-26B4-4A00C9DF0EB8}"/>
          </ac:cxnSpMkLst>
        </pc:cxnChg>
        <pc:cxnChg chg="add mod">
          <ac:chgData name="Kulinich Bohdan" userId="48e65c9f34e137d0" providerId="LiveId" clId="{AD3D2498-ADC2-B949-B632-216C0C7F4661}" dt="2023-05-25T17:25:14.290" v="2232" actId="1036"/>
          <ac:cxnSpMkLst>
            <pc:docMk/>
            <pc:sldMk cId="2801676828" sldId="275"/>
            <ac:cxnSpMk id="89" creationId="{DE6C9960-ECFF-DF72-F2AC-173CC811A775}"/>
          </ac:cxnSpMkLst>
        </pc:cxnChg>
        <pc:cxnChg chg="add mod">
          <ac:chgData name="Kulinich Bohdan" userId="48e65c9f34e137d0" providerId="LiveId" clId="{AD3D2498-ADC2-B949-B632-216C0C7F4661}" dt="2023-05-25T17:25:10.645" v="2231"/>
          <ac:cxnSpMkLst>
            <pc:docMk/>
            <pc:sldMk cId="2801676828" sldId="275"/>
            <ac:cxnSpMk id="92" creationId="{2511043C-A110-5894-57AD-316AEABF97C8}"/>
          </ac:cxnSpMkLst>
        </pc:cxnChg>
      </pc:sldChg>
      <pc:sldChg chg="addSp delSp modSp mod delAnim modAnim">
        <pc:chgData name="Kulinich Bohdan" userId="48e65c9f34e137d0" providerId="LiveId" clId="{AD3D2498-ADC2-B949-B632-216C0C7F4661}" dt="2023-06-02T11:15:47.186" v="5463" actId="20577"/>
        <pc:sldMkLst>
          <pc:docMk/>
          <pc:sldMk cId="288857224" sldId="277"/>
        </pc:sldMkLst>
        <pc:spChg chg="add mod">
          <ac:chgData name="Kulinich Bohdan" userId="48e65c9f34e137d0" providerId="LiveId" clId="{AD3D2498-ADC2-B949-B632-216C0C7F4661}" dt="2023-06-02T11:15:47.186" v="5463" actId="20577"/>
          <ac:spMkLst>
            <pc:docMk/>
            <pc:sldMk cId="288857224" sldId="277"/>
            <ac:spMk id="3" creationId="{18F97096-E007-F3CD-BBD3-3191C72BF316}"/>
          </ac:spMkLst>
        </pc:spChg>
        <pc:spChg chg="add mod">
          <ac:chgData name="Kulinich Bohdan" userId="48e65c9f34e137d0" providerId="LiveId" clId="{AD3D2498-ADC2-B949-B632-216C0C7F4661}" dt="2023-06-02T06:55:59.567" v="4590" actId="1037"/>
          <ac:spMkLst>
            <pc:docMk/>
            <pc:sldMk cId="288857224" sldId="277"/>
            <ac:spMk id="4" creationId="{4E4A70BA-B3B8-7D31-2333-BE9D1AF01002}"/>
          </ac:spMkLst>
        </pc:spChg>
        <pc:spChg chg="add mod">
          <ac:chgData name="Kulinich Bohdan" userId="48e65c9f34e137d0" providerId="LiveId" clId="{AD3D2498-ADC2-B949-B632-216C0C7F4661}" dt="2023-06-02T08:03:50.658" v="4658" actId="14100"/>
          <ac:spMkLst>
            <pc:docMk/>
            <pc:sldMk cId="288857224" sldId="277"/>
            <ac:spMk id="5" creationId="{B795BC22-3797-2FD7-1A4C-06ACF835EE2F}"/>
          </ac:spMkLst>
        </pc:spChg>
        <pc:spChg chg="add mod">
          <ac:chgData name="Kulinich Bohdan" userId="48e65c9f34e137d0" providerId="LiveId" clId="{AD3D2498-ADC2-B949-B632-216C0C7F4661}" dt="2023-06-02T08:04:01.696" v="4659" actId="1076"/>
          <ac:spMkLst>
            <pc:docMk/>
            <pc:sldMk cId="288857224" sldId="277"/>
            <ac:spMk id="21" creationId="{7D671362-6658-7658-7C8D-E2C9F44934C8}"/>
          </ac:spMkLst>
        </pc:spChg>
        <pc:spChg chg="add mod">
          <ac:chgData name="Kulinich Bohdan" userId="48e65c9f34e137d0" providerId="LiveId" clId="{AD3D2498-ADC2-B949-B632-216C0C7F4661}" dt="2023-06-02T08:04:04.618" v="4660" actId="1076"/>
          <ac:spMkLst>
            <pc:docMk/>
            <pc:sldMk cId="288857224" sldId="277"/>
            <ac:spMk id="22" creationId="{9C35E251-7689-266F-4BB9-470D8CCB03D8}"/>
          </ac:spMkLst>
        </pc:spChg>
        <pc:spChg chg="add mod">
          <ac:chgData name="Kulinich Bohdan" userId="48e65c9f34e137d0" providerId="LiveId" clId="{AD3D2498-ADC2-B949-B632-216C0C7F4661}" dt="2023-06-02T08:04:07.098" v="4661" actId="1076"/>
          <ac:spMkLst>
            <pc:docMk/>
            <pc:sldMk cId="288857224" sldId="277"/>
            <ac:spMk id="23" creationId="{CFC0FA8C-6B04-A4E0-57F2-0B761A99398A}"/>
          </ac:spMkLst>
        </pc:spChg>
        <pc:spChg chg="add mod">
          <ac:chgData name="Kulinich Bohdan" userId="48e65c9f34e137d0" providerId="LiveId" clId="{AD3D2498-ADC2-B949-B632-216C0C7F4661}" dt="2023-06-02T08:04:17.691" v="4663" actId="1076"/>
          <ac:spMkLst>
            <pc:docMk/>
            <pc:sldMk cId="288857224" sldId="277"/>
            <ac:spMk id="25" creationId="{06067C17-3F4B-BB02-6FB6-27406F32EBDF}"/>
          </ac:spMkLst>
        </pc:spChg>
        <pc:spChg chg="add mod">
          <ac:chgData name="Kulinich Bohdan" userId="48e65c9f34e137d0" providerId="LiveId" clId="{AD3D2498-ADC2-B949-B632-216C0C7F4661}" dt="2023-06-02T08:04:39.499" v="4673" actId="1076"/>
          <ac:spMkLst>
            <pc:docMk/>
            <pc:sldMk cId="288857224" sldId="277"/>
            <ac:spMk id="26" creationId="{94699537-4DD3-EEC4-3B1C-2DCD862D4634}"/>
          </ac:spMkLst>
        </pc:spChg>
        <pc:spChg chg="add mod">
          <ac:chgData name="Kulinich Bohdan" userId="48e65c9f34e137d0" providerId="LiveId" clId="{AD3D2498-ADC2-B949-B632-216C0C7F4661}" dt="2023-06-02T08:04:34.277" v="4671" actId="1076"/>
          <ac:spMkLst>
            <pc:docMk/>
            <pc:sldMk cId="288857224" sldId="277"/>
            <ac:spMk id="27" creationId="{628160C9-BED0-F395-33BA-25ABC4C2CEA1}"/>
          </ac:spMkLst>
        </pc:spChg>
        <pc:spChg chg="add mod">
          <ac:chgData name="Kulinich Bohdan" userId="48e65c9f34e137d0" providerId="LiveId" clId="{AD3D2498-ADC2-B949-B632-216C0C7F4661}" dt="2023-06-02T08:04:28.783" v="4669" actId="20577"/>
          <ac:spMkLst>
            <pc:docMk/>
            <pc:sldMk cId="288857224" sldId="277"/>
            <ac:spMk id="29" creationId="{2A428E12-95DD-87DB-B417-9ABB8923139B}"/>
          </ac:spMkLst>
        </pc:spChg>
        <pc:spChg chg="add mod">
          <ac:chgData name="Kulinich Bohdan" userId="48e65c9f34e137d0" providerId="LiveId" clId="{AD3D2498-ADC2-B949-B632-216C0C7F4661}" dt="2023-06-02T08:08:13.919" v="4681" actId="1076"/>
          <ac:spMkLst>
            <pc:docMk/>
            <pc:sldMk cId="288857224" sldId="277"/>
            <ac:spMk id="30" creationId="{346D0E6C-FD86-8703-8CE0-997D5A804C2A}"/>
          </ac:spMkLst>
        </pc:spChg>
        <pc:spChg chg="add mod">
          <ac:chgData name="Kulinich Bohdan" userId="48e65c9f34e137d0" providerId="LiveId" clId="{AD3D2498-ADC2-B949-B632-216C0C7F4661}" dt="2023-06-02T08:09:34.914" v="4690" actId="1035"/>
          <ac:spMkLst>
            <pc:docMk/>
            <pc:sldMk cId="288857224" sldId="277"/>
            <ac:spMk id="31" creationId="{A43B64F2-E3F1-F8D1-DA35-F08C48721897}"/>
          </ac:spMkLst>
        </pc:spChg>
        <pc:spChg chg="add mod">
          <ac:chgData name="Kulinich Bohdan" userId="48e65c9f34e137d0" providerId="LiveId" clId="{AD3D2498-ADC2-B949-B632-216C0C7F4661}" dt="2023-06-02T08:09:37.181" v="4691" actId="1036"/>
          <ac:spMkLst>
            <pc:docMk/>
            <pc:sldMk cId="288857224" sldId="277"/>
            <ac:spMk id="32" creationId="{803EF673-F050-2F3C-0000-FDC5DD463861}"/>
          </ac:spMkLst>
        </pc:spChg>
        <pc:spChg chg="mod topLvl">
          <ac:chgData name="Kulinich Bohdan" userId="48e65c9f34e137d0" providerId="LiveId" clId="{AD3D2498-ADC2-B949-B632-216C0C7F4661}" dt="2023-06-02T06:49:26.673" v="4346" actId="14100"/>
          <ac:spMkLst>
            <pc:docMk/>
            <pc:sldMk cId="288857224" sldId="277"/>
            <ac:spMk id="90" creationId="{079E00CA-75F2-8FBA-DC4A-B27B7ACC1DEB}"/>
          </ac:spMkLst>
        </pc:spChg>
        <pc:spChg chg="mod topLvl">
          <ac:chgData name="Kulinich Bohdan" userId="48e65c9f34e137d0" providerId="LiveId" clId="{AD3D2498-ADC2-B949-B632-216C0C7F4661}" dt="2023-06-02T06:49:00.611" v="4343" actId="1036"/>
          <ac:spMkLst>
            <pc:docMk/>
            <pc:sldMk cId="288857224" sldId="277"/>
            <ac:spMk id="113" creationId="{BE365167-E2D4-DDB7-70C6-35392A14DD9E}"/>
          </ac:spMkLst>
        </pc:spChg>
        <pc:spChg chg="mod topLvl">
          <ac:chgData name="Kulinich Bohdan" userId="48e65c9f34e137d0" providerId="LiveId" clId="{AD3D2498-ADC2-B949-B632-216C0C7F4661}" dt="2023-06-02T06:49:00.611" v="4343" actId="1036"/>
          <ac:spMkLst>
            <pc:docMk/>
            <pc:sldMk cId="288857224" sldId="277"/>
            <ac:spMk id="114" creationId="{EBBE3F62-C4A4-F385-3D16-B1AF7FE79757}"/>
          </ac:spMkLst>
        </pc:spChg>
        <pc:spChg chg="mod topLvl">
          <ac:chgData name="Kulinich Bohdan" userId="48e65c9f34e137d0" providerId="LiveId" clId="{AD3D2498-ADC2-B949-B632-216C0C7F4661}" dt="2023-06-02T06:48:48.896" v="4328" actId="14100"/>
          <ac:spMkLst>
            <pc:docMk/>
            <pc:sldMk cId="288857224" sldId="277"/>
            <ac:spMk id="127" creationId="{3C0E762E-4108-2846-CEB0-F1F42BA138A1}"/>
          </ac:spMkLst>
        </pc:spChg>
        <pc:spChg chg="mod topLvl">
          <ac:chgData name="Kulinich Bohdan" userId="48e65c9f34e137d0" providerId="LiveId" clId="{AD3D2498-ADC2-B949-B632-216C0C7F4661}" dt="2023-06-02T06:49:00.611" v="4343" actId="1036"/>
          <ac:spMkLst>
            <pc:docMk/>
            <pc:sldMk cId="288857224" sldId="277"/>
            <ac:spMk id="128" creationId="{64B6A181-D34F-72D6-B53E-6CF74D1323CA}"/>
          </ac:spMkLst>
        </pc:spChg>
        <pc:spChg chg="mod topLvl">
          <ac:chgData name="Kulinich Bohdan" userId="48e65c9f34e137d0" providerId="LiveId" clId="{AD3D2498-ADC2-B949-B632-216C0C7F4661}" dt="2023-06-02T06:49:00.611" v="4343" actId="1036"/>
          <ac:spMkLst>
            <pc:docMk/>
            <pc:sldMk cId="288857224" sldId="277"/>
            <ac:spMk id="129" creationId="{5FAD6A1C-6276-34A4-B267-0CFA5B7651A1}"/>
          </ac:spMkLst>
        </pc:spChg>
        <pc:spChg chg="mod topLvl">
          <ac:chgData name="Kulinich Bohdan" userId="48e65c9f34e137d0" providerId="LiveId" clId="{AD3D2498-ADC2-B949-B632-216C0C7F4661}" dt="2023-06-02T06:49:00.611" v="4343" actId="1036"/>
          <ac:spMkLst>
            <pc:docMk/>
            <pc:sldMk cId="288857224" sldId="277"/>
            <ac:spMk id="130" creationId="{A94C35BE-F003-3D7F-46A1-30DB0B9A50C1}"/>
          </ac:spMkLst>
        </pc:spChg>
        <pc:spChg chg="mod topLvl">
          <ac:chgData name="Kulinich Bohdan" userId="48e65c9f34e137d0" providerId="LiveId" clId="{AD3D2498-ADC2-B949-B632-216C0C7F4661}" dt="2023-06-02T06:49:00.611" v="4343" actId="1036"/>
          <ac:spMkLst>
            <pc:docMk/>
            <pc:sldMk cId="288857224" sldId="277"/>
            <ac:spMk id="131" creationId="{A8320DEB-266C-DF48-88FA-FF8DE45D449A}"/>
          </ac:spMkLst>
        </pc:spChg>
        <pc:spChg chg="mod topLvl">
          <ac:chgData name="Kulinich Bohdan" userId="48e65c9f34e137d0" providerId="LiveId" clId="{AD3D2498-ADC2-B949-B632-216C0C7F4661}" dt="2023-06-02T06:49:00.611" v="4343" actId="1036"/>
          <ac:spMkLst>
            <pc:docMk/>
            <pc:sldMk cId="288857224" sldId="277"/>
            <ac:spMk id="132" creationId="{4EB93F66-DF77-C1E6-44BD-6F1C1A881B54}"/>
          </ac:spMkLst>
        </pc:spChg>
        <pc:spChg chg="mod topLvl">
          <ac:chgData name="Kulinich Bohdan" userId="48e65c9f34e137d0" providerId="LiveId" clId="{AD3D2498-ADC2-B949-B632-216C0C7F4661}" dt="2023-06-02T06:49:00.611" v="4343" actId="1036"/>
          <ac:spMkLst>
            <pc:docMk/>
            <pc:sldMk cId="288857224" sldId="277"/>
            <ac:spMk id="133" creationId="{8B569A2A-3344-1BA1-E684-CB5FC30E1C91}"/>
          </ac:spMkLst>
        </pc:spChg>
        <pc:grpChg chg="del">
          <ac:chgData name="Kulinich Bohdan" userId="48e65c9f34e137d0" providerId="LiveId" clId="{AD3D2498-ADC2-B949-B632-216C0C7F4661}" dt="2023-06-02T06:39:08.264" v="4135" actId="478"/>
          <ac:grpSpMkLst>
            <pc:docMk/>
            <pc:sldMk cId="288857224" sldId="277"/>
            <ac:grpSpMk id="134" creationId="{A97968D7-F8A4-FC6C-2A72-A5CF82600DB9}"/>
          </ac:grpSpMkLst>
        </pc:grpChg>
        <pc:grpChg chg="del">
          <ac:chgData name="Kulinich Bohdan" userId="48e65c9f34e137d0" providerId="LiveId" clId="{AD3D2498-ADC2-B949-B632-216C0C7F4661}" dt="2023-06-02T06:43:53.466" v="4257" actId="165"/>
          <ac:grpSpMkLst>
            <pc:docMk/>
            <pc:sldMk cId="288857224" sldId="277"/>
            <ac:grpSpMk id="136" creationId="{FCD873B1-97C3-6121-F403-161922D2CA9C}"/>
          </ac:grpSpMkLst>
        </pc:grpChg>
        <pc:picChg chg="mod">
          <ac:chgData name="Kulinich Bohdan" userId="48e65c9f34e137d0" providerId="LiveId" clId="{AD3D2498-ADC2-B949-B632-216C0C7F4661}" dt="2023-05-25T20:39:37.833" v="2641"/>
          <ac:picMkLst>
            <pc:docMk/>
            <pc:sldMk cId="288857224" sldId="277"/>
            <ac:picMk id="62" creationId="{889205CD-7225-8D56-357A-D226F9CE4489}"/>
          </ac:picMkLst>
        </pc:picChg>
        <pc:cxnChg chg="add mod">
          <ac:chgData name="Kulinich Bohdan" userId="48e65c9f34e137d0" providerId="LiveId" clId="{AD3D2498-ADC2-B949-B632-216C0C7F4661}" dt="2023-06-02T08:03:45.804" v="4657" actId="1036"/>
          <ac:cxnSpMkLst>
            <pc:docMk/>
            <pc:sldMk cId="288857224" sldId="277"/>
            <ac:cxnSpMk id="6" creationId="{A6075B73-8296-C15B-B3AA-8CE2D7F1E464}"/>
          </ac:cxnSpMkLst>
        </pc:cxnChg>
        <pc:cxnChg chg="add mod">
          <ac:chgData name="Kulinich Bohdan" userId="48e65c9f34e137d0" providerId="LiveId" clId="{AD3D2498-ADC2-B949-B632-216C0C7F4661}" dt="2023-06-02T08:03:45.804" v="4657" actId="1036"/>
          <ac:cxnSpMkLst>
            <pc:docMk/>
            <pc:sldMk cId="288857224" sldId="277"/>
            <ac:cxnSpMk id="8" creationId="{25FF0A4B-B35F-A83F-A4AE-0CEC8B087E4A}"/>
          </ac:cxnSpMkLst>
        </pc:cxnChg>
        <pc:cxnChg chg="add mod">
          <ac:chgData name="Kulinich Bohdan" userId="48e65c9f34e137d0" providerId="LiveId" clId="{AD3D2498-ADC2-B949-B632-216C0C7F4661}" dt="2023-06-02T08:03:45.804" v="4657" actId="1036"/>
          <ac:cxnSpMkLst>
            <pc:docMk/>
            <pc:sldMk cId="288857224" sldId="277"/>
            <ac:cxnSpMk id="12" creationId="{2B06CCCA-916D-74D5-63B6-A2B9E114BD33}"/>
          </ac:cxnSpMkLst>
        </pc:cxnChg>
        <pc:cxnChg chg="add mod">
          <ac:chgData name="Kulinich Bohdan" userId="48e65c9f34e137d0" providerId="LiveId" clId="{AD3D2498-ADC2-B949-B632-216C0C7F4661}" dt="2023-06-02T08:03:45.804" v="4657" actId="1036"/>
          <ac:cxnSpMkLst>
            <pc:docMk/>
            <pc:sldMk cId="288857224" sldId="277"/>
            <ac:cxnSpMk id="14" creationId="{CF56BD49-C5CA-8E38-376E-72184FB047A3}"/>
          </ac:cxnSpMkLst>
        </pc:cxnChg>
        <pc:cxnChg chg="add del mod">
          <ac:chgData name="Kulinich Bohdan" userId="48e65c9f34e137d0" providerId="LiveId" clId="{AD3D2498-ADC2-B949-B632-216C0C7F4661}" dt="2023-06-02T08:03:02.800" v="4639" actId="478"/>
          <ac:cxnSpMkLst>
            <pc:docMk/>
            <pc:sldMk cId="288857224" sldId="277"/>
            <ac:cxnSpMk id="19" creationId="{F9EA3051-EF25-9C1B-26A1-954B3085D134}"/>
          </ac:cxnSpMkLst>
        </pc:cxnChg>
        <pc:cxnChg chg="add del mod">
          <ac:chgData name="Kulinich Bohdan" userId="48e65c9f34e137d0" providerId="LiveId" clId="{AD3D2498-ADC2-B949-B632-216C0C7F4661}" dt="2023-06-02T08:03:04.060" v="4640" actId="478"/>
          <ac:cxnSpMkLst>
            <pc:docMk/>
            <pc:sldMk cId="288857224" sldId="277"/>
            <ac:cxnSpMk id="20" creationId="{DE900C69-8DF5-AF27-968E-866AAC2EDB92}"/>
          </ac:cxnSpMkLst>
        </pc:cxnChg>
        <pc:cxnChg chg="mod topLvl">
          <ac:chgData name="Kulinich Bohdan" userId="48e65c9f34e137d0" providerId="LiveId" clId="{AD3D2498-ADC2-B949-B632-216C0C7F4661}" dt="2023-06-02T06:49:00.611" v="4343" actId="1036"/>
          <ac:cxnSpMkLst>
            <pc:docMk/>
            <pc:sldMk cId="288857224" sldId="277"/>
            <ac:cxnSpMk id="96" creationId="{DF32E69C-56C9-183B-4185-FBFF40D0E8AC}"/>
          </ac:cxnSpMkLst>
        </pc:cxnChg>
        <pc:cxnChg chg="mod topLvl">
          <ac:chgData name="Kulinich Bohdan" userId="48e65c9f34e137d0" providerId="LiveId" clId="{AD3D2498-ADC2-B949-B632-216C0C7F4661}" dt="2023-06-02T06:49:00.611" v="4343" actId="1036"/>
          <ac:cxnSpMkLst>
            <pc:docMk/>
            <pc:sldMk cId="288857224" sldId="277"/>
            <ac:cxnSpMk id="97" creationId="{349135FA-9B3E-4AEA-A20F-B42B55864DFB}"/>
          </ac:cxnSpMkLst>
        </pc:cxnChg>
        <pc:cxnChg chg="mod topLvl">
          <ac:chgData name="Kulinich Bohdan" userId="48e65c9f34e137d0" providerId="LiveId" clId="{AD3D2498-ADC2-B949-B632-216C0C7F4661}" dt="2023-06-02T06:49:00.611" v="4343" actId="1036"/>
          <ac:cxnSpMkLst>
            <pc:docMk/>
            <pc:sldMk cId="288857224" sldId="277"/>
            <ac:cxnSpMk id="100" creationId="{92724AD1-5B51-7F23-76C1-067B90AA6710}"/>
          </ac:cxnSpMkLst>
        </pc:cxnChg>
        <pc:cxnChg chg="mod topLvl">
          <ac:chgData name="Kulinich Bohdan" userId="48e65c9f34e137d0" providerId="LiveId" clId="{AD3D2498-ADC2-B949-B632-216C0C7F4661}" dt="2023-06-02T06:49:00.611" v="4343" actId="1036"/>
          <ac:cxnSpMkLst>
            <pc:docMk/>
            <pc:sldMk cId="288857224" sldId="277"/>
            <ac:cxnSpMk id="104" creationId="{03D3A20A-0C8E-BE6C-8FA2-63882A2EFFB6}"/>
          </ac:cxnSpMkLst>
        </pc:cxnChg>
        <pc:cxnChg chg="mod topLvl">
          <ac:chgData name="Kulinich Bohdan" userId="48e65c9f34e137d0" providerId="LiveId" clId="{AD3D2498-ADC2-B949-B632-216C0C7F4661}" dt="2023-06-02T06:49:00.611" v="4343" actId="1036"/>
          <ac:cxnSpMkLst>
            <pc:docMk/>
            <pc:sldMk cId="288857224" sldId="277"/>
            <ac:cxnSpMk id="106" creationId="{2E5B139C-EECA-1876-B027-C4361BCC3789}"/>
          </ac:cxnSpMkLst>
        </pc:cxnChg>
        <pc:cxnChg chg="mod topLvl">
          <ac:chgData name="Kulinich Bohdan" userId="48e65c9f34e137d0" providerId="LiveId" clId="{AD3D2498-ADC2-B949-B632-216C0C7F4661}" dt="2023-06-02T06:49:00.611" v="4343" actId="1036"/>
          <ac:cxnSpMkLst>
            <pc:docMk/>
            <pc:sldMk cId="288857224" sldId="277"/>
            <ac:cxnSpMk id="110" creationId="{922601C6-093B-67E5-C584-4462C1A571C8}"/>
          </ac:cxnSpMkLst>
        </pc:cxnChg>
        <pc:cxnChg chg="mod">
          <ac:chgData name="Kulinich Bohdan" userId="48e65c9f34e137d0" providerId="LiveId" clId="{AD3D2498-ADC2-B949-B632-216C0C7F4661}" dt="2023-06-02T06:55:52.296" v="4580" actId="1038"/>
          <ac:cxnSpMkLst>
            <pc:docMk/>
            <pc:sldMk cId="288857224" sldId="277"/>
            <ac:cxnSpMk id="135" creationId="{E6F3C212-FCED-6F07-785B-62CC20B995C4}"/>
          </ac:cxnSpMkLst>
        </pc:cxnChg>
      </pc:sldChg>
      <pc:sldChg chg="addSp delSp modSp mod delAnim modAnim">
        <pc:chgData name="Kulinich Bohdan" userId="48e65c9f34e137d0" providerId="LiveId" clId="{AD3D2498-ADC2-B949-B632-216C0C7F4661}" dt="2023-06-03T11:08:56.502" v="5503" actId="20577"/>
        <pc:sldMkLst>
          <pc:docMk/>
          <pc:sldMk cId="3892148844" sldId="278"/>
        </pc:sldMkLst>
        <pc:spChg chg="mod">
          <ac:chgData name="Kulinich Bohdan" userId="48e65c9f34e137d0" providerId="LiveId" clId="{AD3D2498-ADC2-B949-B632-216C0C7F4661}" dt="2023-06-03T11:08:51.718" v="5500" actId="20577"/>
          <ac:spMkLst>
            <pc:docMk/>
            <pc:sldMk cId="3892148844" sldId="278"/>
            <ac:spMk id="4" creationId="{34F437E8-238B-51C0-E605-E75ADB868720}"/>
          </ac:spMkLst>
        </pc:spChg>
        <pc:spChg chg="add mod">
          <ac:chgData name="Kulinich Bohdan" userId="48e65c9f34e137d0" providerId="LiveId" clId="{AD3D2498-ADC2-B949-B632-216C0C7F4661}" dt="2023-06-02T08:56:34.581" v="5029" actId="164"/>
          <ac:spMkLst>
            <pc:docMk/>
            <pc:sldMk cId="3892148844" sldId="278"/>
            <ac:spMk id="10" creationId="{C8534130-08EA-556C-8A7A-CEA99C105BF7}"/>
          </ac:spMkLst>
        </pc:spChg>
        <pc:spChg chg="add mod">
          <ac:chgData name="Kulinich Bohdan" userId="48e65c9f34e137d0" providerId="LiveId" clId="{AD3D2498-ADC2-B949-B632-216C0C7F4661}" dt="2023-06-02T08:56:34.581" v="5029" actId="164"/>
          <ac:spMkLst>
            <pc:docMk/>
            <pc:sldMk cId="3892148844" sldId="278"/>
            <ac:spMk id="11" creationId="{BA39292C-581F-0B6B-A136-789B2B317872}"/>
          </ac:spMkLst>
        </pc:spChg>
        <pc:spChg chg="add mod">
          <ac:chgData name="Kulinich Bohdan" userId="48e65c9f34e137d0" providerId="LiveId" clId="{AD3D2498-ADC2-B949-B632-216C0C7F4661}" dt="2023-06-02T08:56:34.581" v="5029" actId="164"/>
          <ac:spMkLst>
            <pc:docMk/>
            <pc:sldMk cId="3892148844" sldId="278"/>
            <ac:spMk id="12" creationId="{23366A45-DA05-EB78-0428-F19FA1B85DF4}"/>
          </ac:spMkLst>
        </pc:spChg>
        <pc:spChg chg="mod">
          <ac:chgData name="Kulinich Bohdan" userId="48e65c9f34e137d0" providerId="LiveId" clId="{AD3D2498-ADC2-B949-B632-216C0C7F4661}" dt="2023-06-03T11:08:53.466" v="5501" actId="20577"/>
          <ac:spMkLst>
            <pc:docMk/>
            <pc:sldMk cId="3892148844" sldId="278"/>
            <ac:spMk id="26" creationId="{95E4741B-7DBC-71A3-746B-F8391E708773}"/>
          </ac:spMkLst>
        </pc:spChg>
        <pc:spChg chg="mod">
          <ac:chgData name="Kulinich Bohdan" userId="48e65c9f34e137d0" providerId="LiveId" clId="{AD3D2498-ADC2-B949-B632-216C0C7F4661}" dt="2023-06-03T11:08:56.502" v="5503" actId="20577"/>
          <ac:spMkLst>
            <pc:docMk/>
            <pc:sldMk cId="3892148844" sldId="278"/>
            <ac:spMk id="35" creationId="{EBEA9BFE-EF5B-1E23-E686-307EC29A5F5C}"/>
          </ac:spMkLst>
        </pc:spChg>
        <pc:spChg chg="del mod">
          <ac:chgData name="Kulinich Bohdan" userId="48e65c9f34e137d0" providerId="LiveId" clId="{AD3D2498-ADC2-B949-B632-216C0C7F4661}" dt="2023-06-02T08:32:33.591" v="4985" actId="478"/>
          <ac:spMkLst>
            <pc:docMk/>
            <pc:sldMk cId="3892148844" sldId="278"/>
            <ac:spMk id="36" creationId="{D408F0B6-BF30-C465-FDA9-B0C0E5C99F58}"/>
          </ac:spMkLst>
        </pc:spChg>
        <pc:spChg chg="del mod">
          <ac:chgData name="Kulinich Bohdan" userId="48e65c9f34e137d0" providerId="LiveId" clId="{AD3D2498-ADC2-B949-B632-216C0C7F4661}" dt="2023-06-02T08:32:18.981" v="4980" actId="478"/>
          <ac:spMkLst>
            <pc:docMk/>
            <pc:sldMk cId="3892148844" sldId="278"/>
            <ac:spMk id="37" creationId="{7EBE6CFF-5BF6-E3FA-24BB-535E9F0B5EA0}"/>
          </ac:spMkLst>
        </pc:spChg>
        <pc:spChg chg="del mod">
          <ac:chgData name="Kulinich Bohdan" userId="48e65c9f34e137d0" providerId="LiveId" clId="{AD3D2498-ADC2-B949-B632-216C0C7F4661}" dt="2023-06-02T08:32:18.981" v="4980" actId="478"/>
          <ac:spMkLst>
            <pc:docMk/>
            <pc:sldMk cId="3892148844" sldId="278"/>
            <ac:spMk id="38" creationId="{5C83CA7E-E9BF-F254-8B2F-A1D55D770569}"/>
          </ac:spMkLst>
        </pc:spChg>
        <pc:spChg chg="del mod">
          <ac:chgData name="Kulinich Bohdan" userId="48e65c9f34e137d0" providerId="LiveId" clId="{AD3D2498-ADC2-B949-B632-216C0C7F4661}" dt="2023-06-02T08:32:18.981" v="4980" actId="478"/>
          <ac:spMkLst>
            <pc:docMk/>
            <pc:sldMk cId="3892148844" sldId="278"/>
            <ac:spMk id="39" creationId="{81CB229C-DA0B-1B67-5DA4-E862FB3FB6B8}"/>
          </ac:spMkLst>
        </pc:spChg>
        <pc:spChg chg="del mod">
          <ac:chgData name="Kulinich Bohdan" userId="48e65c9f34e137d0" providerId="LiveId" clId="{AD3D2498-ADC2-B949-B632-216C0C7F4661}" dt="2023-06-02T08:32:18.981" v="4980" actId="478"/>
          <ac:spMkLst>
            <pc:docMk/>
            <pc:sldMk cId="3892148844" sldId="278"/>
            <ac:spMk id="40" creationId="{3E52869B-1A58-9BD3-48EE-968CEEC456D4}"/>
          </ac:spMkLst>
        </pc:spChg>
        <pc:spChg chg="del mod">
          <ac:chgData name="Kulinich Bohdan" userId="48e65c9f34e137d0" providerId="LiveId" clId="{AD3D2498-ADC2-B949-B632-216C0C7F4661}" dt="2023-06-02T08:32:18.981" v="4980" actId="478"/>
          <ac:spMkLst>
            <pc:docMk/>
            <pc:sldMk cId="3892148844" sldId="278"/>
            <ac:spMk id="41" creationId="{8E48DD21-1641-8774-073A-A0ABD6253B6E}"/>
          </ac:spMkLst>
        </pc:spChg>
        <pc:spChg chg="del mod">
          <ac:chgData name="Kulinich Bohdan" userId="48e65c9f34e137d0" providerId="LiveId" clId="{AD3D2498-ADC2-B949-B632-216C0C7F4661}" dt="2023-06-02T08:32:18.981" v="4980" actId="478"/>
          <ac:spMkLst>
            <pc:docMk/>
            <pc:sldMk cId="3892148844" sldId="278"/>
            <ac:spMk id="42" creationId="{08229590-5D1A-2EAB-6D47-D3616C7806CC}"/>
          </ac:spMkLst>
        </pc:spChg>
        <pc:spChg chg="del mod">
          <ac:chgData name="Kulinich Bohdan" userId="48e65c9f34e137d0" providerId="LiveId" clId="{AD3D2498-ADC2-B949-B632-216C0C7F4661}" dt="2023-06-02T08:32:18.981" v="4980" actId="478"/>
          <ac:spMkLst>
            <pc:docMk/>
            <pc:sldMk cId="3892148844" sldId="278"/>
            <ac:spMk id="43" creationId="{0FC01570-39D8-FF87-0EAE-E4C9121CD0C8}"/>
          </ac:spMkLst>
        </pc:spChg>
        <pc:spChg chg="del mod">
          <ac:chgData name="Kulinich Bohdan" userId="48e65c9f34e137d0" providerId="LiveId" clId="{AD3D2498-ADC2-B949-B632-216C0C7F4661}" dt="2023-06-02T08:32:18.981" v="4980" actId="478"/>
          <ac:spMkLst>
            <pc:docMk/>
            <pc:sldMk cId="3892148844" sldId="278"/>
            <ac:spMk id="44" creationId="{39A6582E-8A18-7181-0EC0-7458ECEFA683}"/>
          </ac:spMkLst>
        </pc:spChg>
        <pc:grpChg chg="add mod">
          <ac:chgData name="Kulinich Bohdan" userId="48e65c9f34e137d0" providerId="LiveId" clId="{AD3D2498-ADC2-B949-B632-216C0C7F4661}" dt="2023-06-02T08:56:34.581" v="5029" actId="164"/>
          <ac:grpSpMkLst>
            <pc:docMk/>
            <pc:sldMk cId="3892148844" sldId="278"/>
            <ac:grpSpMk id="13" creationId="{8C43C8CB-74DB-FADD-1D38-FB6C2C9EFA4D}"/>
          </ac:grpSpMkLst>
        </pc:grpChg>
        <pc:picChg chg="add del mod">
          <ac:chgData name="Kulinich Bohdan" userId="48e65c9f34e137d0" providerId="LiveId" clId="{AD3D2498-ADC2-B949-B632-216C0C7F4661}" dt="2023-06-02T08:45:17.907" v="4990" actId="478"/>
          <ac:picMkLst>
            <pc:docMk/>
            <pc:sldMk cId="3892148844" sldId="278"/>
            <ac:picMk id="5" creationId="{1625BC3F-6E5C-6386-930F-75079118B615}"/>
          </ac:picMkLst>
        </pc:picChg>
        <pc:picChg chg="add del mod">
          <ac:chgData name="Kulinich Bohdan" userId="48e65c9f34e137d0" providerId="LiveId" clId="{AD3D2498-ADC2-B949-B632-216C0C7F4661}" dt="2023-06-02T08:45:57.037" v="4995" actId="478"/>
          <ac:picMkLst>
            <pc:docMk/>
            <pc:sldMk cId="3892148844" sldId="278"/>
            <ac:picMk id="7" creationId="{F17CCC39-5566-FC5B-ABC9-87D83B396EF7}"/>
          </ac:picMkLst>
        </pc:picChg>
        <pc:picChg chg="add mod modCrop">
          <ac:chgData name="Kulinich Bohdan" userId="48e65c9f34e137d0" providerId="LiveId" clId="{AD3D2498-ADC2-B949-B632-216C0C7F4661}" dt="2023-06-02T08:56:34.581" v="5029" actId="164"/>
          <ac:picMkLst>
            <pc:docMk/>
            <pc:sldMk cId="3892148844" sldId="278"/>
            <ac:picMk id="9" creationId="{E489453E-50E7-2D14-754A-DB0BBF87239F}"/>
          </ac:picMkLst>
        </pc:picChg>
        <pc:picChg chg="mod">
          <ac:chgData name="Kulinich Bohdan" userId="48e65c9f34e137d0" providerId="LiveId" clId="{AD3D2498-ADC2-B949-B632-216C0C7F4661}" dt="2023-05-25T20:39:43.167" v="2642"/>
          <ac:picMkLst>
            <pc:docMk/>
            <pc:sldMk cId="3892148844" sldId="278"/>
            <ac:picMk id="69" creationId="{F71686A7-8D00-C4C0-B9A6-650F44BC9799}"/>
          </ac:picMkLst>
        </pc:picChg>
      </pc:sldChg>
      <pc:sldChg chg="modSp">
        <pc:chgData name="Kulinich Bohdan" userId="48e65c9f34e137d0" providerId="LiveId" clId="{AD3D2498-ADC2-B949-B632-216C0C7F4661}" dt="2023-06-02T11:21:04.878" v="5480" actId="20577"/>
        <pc:sldMkLst>
          <pc:docMk/>
          <pc:sldMk cId="945877188" sldId="280"/>
        </pc:sldMkLst>
        <pc:spChg chg="mod">
          <ac:chgData name="Kulinich Bohdan" userId="48e65c9f34e137d0" providerId="LiveId" clId="{AD3D2498-ADC2-B949-B632-216C0C7F4661}" dt="2023-06-02T11:21:04.878" v="5480" actId="20577"/>
          <ac:spMkLst>
            <pc:docMk/>
            <pc:sldMk cId="945877188" sldId="280"/>
            <ac:spMk id="3" creationId="{98D91E90-AC73-5E6B-4E0C-248EE3206605}"/>
          </ac:spMkLst>
        </pc:spChg>
        <pc:picChg chg="mod">
          <ac:chgData name="Kulinich Bohdan" userId="48e65c9f34e137d0" providerId="LiveId" clId="{AD3D2498-ADC2-B949-B632-216C0C7F4661}" dt="2023-05-25T20:39:48.389" v="2643"/>
          <ac:picMkLst>
            <pc:docMk/>
            <pc:sldMk cId="945877188" sldId="280"/>
            <ac:picMk id="59" creationId="{EF328740-98E2-A171-3C04-7CD5476FB83B}"/>
          </ac:picMkLst>
        </pc:picChg>
      </pc:sldChg>
      <pc:sldChg chg="addSp delSp modSp del mod delAnim modAnim">
        <pc:chgData name="Kulinich Bohdan" userId="48e65c9f34e137d0" providerId="LiveId" clId="{AD3D2498-ADC2-B949-B632-216C0C7F4661}" dt="2023-05-25T13:35:53.432" v="607" actId="2696"/>
        <pc:sldMkLst>
          <pc:docMk/>
          <pc:sldMk cId="3264582832" sldId="287"/>
        </pc:sldMkLst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2" creationId="{8B530A95-FCB9-0C4E-2FE7-43358F144044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4" creationId="{631EEA38-5AC4-0B58-D9AC-01B22D7A2598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5" creationId="{3C744F26-8C98-F516-7619-4CF2F2BC4D41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6" creationId="{EC8B6D15-95A4-A8F3-221E-9305DD232427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7" creationId="{A35B81CD-0F6C-7506-11E0-E451C2AABB52}"/>
          </ac:spMkLst>
        </pc:spChg>
        <pc:spChg chg="add mod">
          <ac:chgData name="Kulinich Bohdan" userId="48e65c9f34e137d0" providerId="LiveId" clId="{AD3D2498-ADC2-B949-B632-216C0C7F4661}" dt="2023-05-25T13:22:20.906" v="382" actId="1076"/>
          <ac:spMkLst>
            <pc:docMk/>
            <pc:sldMk cId="3264582832" sldId="287"/>
            <ac:spMk id="10" creationId="{69A51075-61A5-85F8-DB9D-A2B74EA49985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11" creationId="{14E2823E-31C0-3963-63A2-99137A4073B3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13" creationId="{023644CF-8780-8100-42BA-B0139CF2474C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14" creationId="{ABEA27E4-442E-E7F7-843E-9A1351314FC7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15" creationId="{575A9C42-BCEC-000F-208B-09F0A0056C8F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16" creationId="{56073E86-0C63-D239-3F42-C1CBD978E343}"/>
          </ac:spMkLst>
        </pc:spChg>
        <pc:spChg chg="mod topLvl">
          <ac:chgData name="Kulinich Bohdan" userId="48e65c9f34e137d0" providerId="LiveId" clId="{AD3D2498-ADC2-B949-B632-216C0C7F4661}" dt="2023-05-25T13:22:20.906" v="382" actId="1076"/>
          <ac:spMkLst>
            <pc:docMk/>
            <pc:sldMk cId="3264582832" sldId="287"/>
            <ac:spMk id="17" creationId="{312FA20A-C0CC-DFBD-3DDA-FA11CC282690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18" creationId="{D130C08C-0CE7-7536-26EA-3AC980397C6E}"/>
          </ac:spMkLst>
        </pc:spChg>
        <pc:spChg chg="mod topLvl">
          <ac:chgData name="Kulinich Bohdan" userId="48e65c9f34e137d0" providerId="LiveId" clId="{AD3D2498-ADC2-B949-B632-216C0C7F4661}" dt="2023-05-25T13:22:20.906" v="382" actId="1076"/>
          <ac:spMkLst>
            <pc:docMk/>
            <pc:sldMk cId="3264582832" sldId="287"/>
            <ac:spMk id="19" creationId="{FD748ECC-38D8-E835-BB3F-36B885C1C9CC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20" creationId="{EA225EC0-D203-E44B-F509-35359D65DDD1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22" creationId="{506FD839-7ECE-F910-9EEA-A3D3A5EB59CE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23" creationId="{99EA5FD4-0AB9-4375-5B76-1A872B72264C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24" creationId="{0A5AF4A9-712A-4E71-0A8A-8C1CB5DF3107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26" creationId="{037B83F5-ACA9-278D-3EC9-73EB18F6AC8D}"/>
          </ac:spMkLst>
        </pc:spChg>
        <pc:spChg chg="add mod">
          <ac:chgData name="Kulinich Bohdan" userId="48e65c9f34e137d0" providerId="LiveId" clId="{AD3D2498-ADC2-B949-B632-216C0C7F4661}" dt="2023-05-25T13:22:20.906" v="382" actId="1076"/>
          <ac:spMkLst>
            <pc:docMk/>
            <pc:sldMk cId="3264582832" sldId="287"/>
            <ac:spMk id="64" creationId="{3BF7902C-AF62-84C6-F603-82FBE9DD5464}"/>
          </ac:spMkLst>
        </pc:spChg>
        <pc:spChg chg="add mod">
          <ac:chgData name="Kulinich Bohdan" userId="48e65c9f34e137d0" providerId="LiveId" clId="{AD3D2498-ADC2-B949-B632-216C0C7F4661}" dt="2023-05-25T13:22:20.906" v="382" actId="1076"/>
          <ac:spMkLst>
            <pc:docMk/>
            <pc:sldMk cId="3264582832" sldId="287"/>
            <ac:spMk id="66" creationId="{60475812-1DB3-C094-55B5-3645BDC60E23}"/>
          </ac:spMkLst>
        </pc:spChg>
        <pc:spChg chg="add mod">
          <ac:chgData name="Kulinich Bohdan" userId="48e65c9f34e137d0" providerId="LiveId" clId="{AD3D2498-ADC2-B949-B632-216C0C7F4661}" dt="2023-05-25T13:22:20.906" v="382" actId="1076"/>
          <ac:spMkLst>
            <pc:docMk/>
            <pc:sldMk cId="3264582832" sldId="287"/>
            <ac:spMk id="67" creationId="{50A17355-860B-886B-029C-05DE77014F5B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69" creationId="{567CF3E0-033E-58B3-16BE-FED055F3BDD7}"/>
          </ac:spMkLst>
        </pc:spChg>
        <pc:spChg chg="add mod">
          <ac:chgData name="Kulinich Bohdan" userId="48e65c9f34e137d0" providerId="LiveId" clId="{AD3D2498-ADC2-B949-B632-216C0C7F4661}" dt="2023-05-25T13:22:20.906" v="382" actId="1076"/>
          <ac:spMkLst>
            <pc:docMk/>
            <pc:sldMk cId="3264582832" sldId="287"/>
            <ac:spMk id="70" creationId="{E603AAB1-F849-0C15-AF73-DFDF6F2A023D}"/>
          </ac:spMkLst>
        </pc:spChg>
        <pc:spChg chg="add mod">
          <ac:chgData name="Kulinich Bohdan" userId="48e65c9f34e137d0" providerId="LiveId" clId="{AD3D2498-ADC2-B949-B632-216C0C7F4661}" dt="2023-05-25T13:22:20.906" v="382" actId="1076"/>
          <ac:spMkLst>
            <pc:docMk/>
            <pc:sldMk cId="3264582832" sldId="287"/>
            <ac:spMk id="71" creationId="{89EB0E40-06FE-CB61-F2B3-0FE55E201D5D}"/>
          </ac:spMkLst>
        </pc:spChg>
        <pc:spChg chg="add mod">
          <ac:chgData name="Kulinich Bohdan" userId="48e65c9f34e137d0" providerId="LiveId" clId="{AD3D2498-ADC2-B949-B632-216C0C7F4661}" dt="2023-05-25T13:30:44.558" v="517" actId="164"/>
          <ac:spMkLst>
            <pc:docMk/>
            <pc:sldMk cId="3264582832" sldId="287"/>
            <ac:spMk id="72" creationId="{2A015141-23C7-E443-F350-499C3C318C9B}"/>
          </ac:spMkLst>
        </pc:spChg>
        <pc:spChg chg="add mod">
          <ac:chgData name="Kulinich Bohdan" userId="48e65c9f34e137d0" providerId="LiveId" clId="{AD3D2498-ADC2-B949-B632-216C0C7F4661}" dt="2023-05-25T13:30:44.558" v="517" actId="164"/>
          <ac:spMkLst>
            <pc:docMk/>
            <pc:sldMk cId="3264582832" sldId="287"/>
            <ac:spMk id="73" creationId="{20859526-B32F-1EEF-1DFE-88C23C36B9C5}"/>
          </ac:spMkLst>
        </pc:spChg>
        <pc:grpChg chg="add del mod">
          <ac:chgData name="Kulinich Bohdan" userId="48e65c9f34e137d0" providerId="LiveId" clId="{AD3D2498-ADC2-B949-B632-216C0C7F4661}" dt="2023-05-25T13:19:50.013" v="364" actId="165"/>
          <ac:grpSpMkLst>
            <pc:docMk/>
            <pc:sldMk cId="3264582832" sldId="287"/>
            <ac:grpSpMk id="12" creationId="{86FD268C-889C-E955-438E-80D657D570B5}"/>
          </ac:grpSpMkLst>
        </pc:grpChg>
        <pc:grpChg chg="del">
          <ac:chgData name="Kulinich Bohdan" userId="48e65c9f34e137d0" providerId="LiveId" clId="{AD3D2498-ADC2-B949-B632-216C0C7F4661}" dt="2023-05-25T12:40:53.306" v="179" actId="478"/>
          <ac:grpSpMkLst>
            <pc:docMk/>
            <pc:sldMk cId="3264582832" sldId="287"/>
            <ac:grpSpMk id="36" creationId="{65798CE7-C60A-A51A-0E80-8EAC25698779}"/>
          </ac:grpSpMkLst>
        </pc:grpChg>
        <pc:grpChg chg="del">
          <ac:chgData name="Kulinich Bohdan" userId="48e65c9f34e137d0" providerId="LiveId" clId="{AD3D2498-ADC2-B949-B632-216C0C7F4661}" dt="2023-05-25T12:40:53.306" v="179" actId="478"/>
          <ac:grpSpMkLst>
            <pc:docMk/>
            <pc:sldMk cId="3264582832" sldId="287"/>
            <ac:grpSpMk id="37" creationId="{AB18549F-BE0F-AA3F-DA80-61C60DDA525A}"/>
          </ac:grpSpMkLst>
        </pc:grpChg>
        <pc:grpChg chg="del">
          <ac:chgData name="Kulinich Bohdan" userId="48e65c9f34e137d0" providerId="LiveId" clId="{AD3D2498-ADC2-B949-B632-216C0C7F4661}" dt="2023-05-25T12:40:53.306" v="179" actId="478"/>
          <ac:grpSpMkLst>
            <pc:docMk/>
            <pc:sldMk cId="3264582832" sldId="287"/>
            <ac:grpSpMk id="47" creationId="{2FC3586A-4C82-BCA3-C549-618CD5C54EE9}"/>
          </ac:grpSpMkLst>
        </pc:grpChg>
        <pc:grpChg chg="add mod">
          <ac:chgData name="Kulinich Bohdan" userId="48e65c9f34e137d0" providerId="LiveId" clId="{AD3D2498-ADC2-B949-B632-216C0C7F4661}" dt="2023-05-25T13:22:20.906" v="382" actId="1076"/>
          <ac:grpSpMkLst>
            <pc:docMk/>
            <pc:sldMk cId="3264582832" sldId="287"/>
            <ac:grpSpMk id="62" creationId="{5466E49B-EB13-3DC4-EA3A-0BD1D87F95EF}"/>
          </ac:grpSpMkLst>
        </pc:grpChg>
        <pc:grpChg chg="del">
          <ac:chgData name="Kulinich Bohdan" userId="48e65c9f34e137d0" providerId="LiveId" clId="{AD3D2498-ADC2-B949-B632-216C0C7F4661}" dt="2023-05-25T12:40:53.306" v="179" actId="478"/>
          <ac:grpSpMkLst>
            <pc:docMk/>
            <pc:sldMk cId="3264582832" sldId="287"/>
            <ac:grpSpMk id="68" creationId="{AA7290E9-7ECA-31BC-1B4B-A2623853339C}"/>
          </ac:grpSpMkLst>
        </pc:grpChg>
        <pc:grpChg chg="add mod">
          <ac:chgData name="Kulinich Bohdan" userId="48e65c9f34e137d0" providerId="LiveId" clId="{AD3D2498-ADC2-B949-B632-216C0C7F4661}" dt="2023-05-25T13:30:56.523" v="520" actId="1076"/>
          <ac:grpSpMkLst>
            <pc:docMk/>
            <pc:sldMk cId="3264582832" sldId="287"/>
            <ac:grpSpMk id="74" creationId="{E9CD3324-6406-613A-4AA9-4170BA897B15}"/>
          </ac:grpSpMkLst>
        </pc:grpChg>
        <pc:cxnChg chg="add mod">
          <ac:chgData name="Kulinich Bohdan" userId="48e65c9f34e137d0" providerId="LiveId" clId="{AD3D2498-ADC2-B949-B632-216C0C7F4661}" dt="2023-05-25T13:18:58.085" v="353" actId="164"/>
          <ac:cxnSpMkLst>
            <pc:docMk/>
            <pc:sldMk cId="3264582832" sldId="287"/>
            <ac:cxnSpMk id="8" creationId="{3DFD06F0-2BAE-26B5-E59B-DDE3B29B0FB2}"/>
          </ac:cxnSpMkLst>
        </pc:cxnChg>
        <pc:cxnChg chg="add mod">
          <ac:chgData name="Kulinich Bohdan" userId="48e65c9f34e137d0" providerId="LiveId" clId="{AD3D2498-ADC2-B949-B632-216C0C7F4661}" dt="2023-05-25T13:18:58.085" v="353" actId="164"/>
          <ac:cxnSpMkLst>
            <pc:docMk/>
            <pc:sldMk cId="3264582832" sldId="287"/>
            <ac:cxnSpMk id="9" creationId="{1A79403F-9E04-7B88-08B8-9BF08AAC19B9}"/>
          </ac:cxnSpMkLst>
        </pc:cxnChg>
        <pc:cxnChg chg="del">
          <ac:chgData name="Kulinich Bohdan" userId="48e65c9f34e137d0" providerId="LiveId" clId="{AD3D2498-ADC2-B949-B632-216C0C7F4661}" dt="2023-05-25T12:40:53.306" v="179" actId="478"/>
          <ac:cxnSpMkLst>
            <pc:docMk/>
            <pc:sldMk cId="3264582832" sldId="287"/>
            <ac:cxnSpMk id="21" creationId="{78E3BAC0-7B19-3030-F4B3-2FAD78D2651C}"/>
          </ac:cxnSpMkLst>
        </pc:cxnChg>
        <pc:cxnChg chg="del">
          <ac:chgData name="Kulinich Bohdan" userId="48e65c9f34e137d0" providerId="LiveId" clId="{AD3D2498-ADC2-B949-B632-216C0C7F4661}" dt="2023-05-25T12:40:53.306" v="179" actId="478"/>
          <ac:cxnSpMkLst>
            <pc:docMk/>
            <pc:sldMk cId="3264582832" sldId="287"/>
            <ac:cxnSpMk id="25" creationId="{CD606A1D-3EAB-6E94-0FC5-F10D4B6535FB}"/>
          </ac:cxnSpMkLst>
        </pc:cxnChg>
        <pc:cxnChg chg="add mod">
          <ac:chgData name="Kulinich Bohdan" userId="48e65c9f34e137d0" providerId="LiveId" clId="{AD3D2498-ADC2-B949-B632-216C0C7F4661}" dt="2023-05-25T13:18:58.085" v="353" actId="164"/>
          <ac:cxnSpMkLst>
            <pc:docMk/>
            <pc:sldMk cId="3264582832" sldId="287"/>
            <ac:cxnSpMk id="27" creationId="{B8F63EC5-53E5-07F5-E4F7-AA5C00FD5CB8}"/>
          </ac:cxnSpMkLst>
        </pc:cxnChg>
        <pc:cxnChg chg="add mod">
          <ac:chgData name="Kulinich Bohdan" userId="48e65c9f34e137d0" providerId="LiveId" clId="{AD3D2498-ADC2-B949-B632-216C0C7F4661}" dt="2023-05-25T13:18:58.085" v="353" actId="164"/>
          <ac:cxnSpMkLst>
            <pc:docMk/>
            <pc:sldMk cId="3264582832" sldId="287"/>
            <ac:cxnSpMk id="61" creationId="{E3E5D231-F95A-E26C-B02F-F1F4C78CE9FC}"/>
          </ac:cxnSpMkLst>
        </pc:cxnChg>
        <pc:cxnChg chg="add mod">
          <ac:chgData name="Kulinich Bohdan" userId="48e65c9f34e137d0" providerId="LiveId" clId="{AD3D2498-ADC2-B949-B632-216C0C7F4661}" dt="2023-05-25T13:22:20.906" v="382" actId="1076"/>
          <ac:cxnSpMkLst>
            <pc:docMk/>
            <pc:sldMk cId="3264582832" sldId="287"/>
            <ac:cxnSpMk id="63" creationId="{416D7566-2216-F6E3-00C7-566892D63EE5}"/>
          </ac:cxnSpMkLst>
        </pc:cxnChg>
      </pc:sldChg>
      <pc:sldChg chg="addSp delSp modSp del mod delAnim">
        <pc:chgData name="Kulinich Bohdan" userId="48e65c9f34e137d0" providerId="LiveId" clId="{AD3D2498-ADC2-B949-B632-216C0C7F4661}" dt="2023-05-25T20:39:16.579" v="2638" actId="2696"/>
        <pc:sldMkLst>
          <pc:docMk/>
          <pc:sldMk cId="3414180977" sldId="288"/>
        </pc:sldMkLst>
        <pc:picChg chg="add mod">
          <ac:chgData name="Kulinich Bohdan" userId="48e65c9f34e137d0" providerId="LiveId" clId="{AD3D2498-ADC2-B949-B632-216C0C7F4661}" dt="2023-05-25T18:39:42.582" v="2233"/>
          <ac:picMkLst>
            <pc:docMk/>
            <pc:sldMk cId="3414180977" sldId="288"/>
            <ac:picMk id="4" creationId="{977646E9-F424-B686-320E-6BFD990C7EC2}"/>
          </ac:picMkLst>
        </pc:picChg>
        <pc:picChg chg="del">
          <ac:chgData name="Kulinich Bohdan" userId="48e65c9f34e137d0" providerId="LiveId" clId="{AD3D2498-ADC2-B949-B632-216C0C7F4661}" dt="2023-05-25T11:51:37.576" v="0" actId="478"/>
          <ac:picMkLst>
            <pc:docMk/>
            <pc:sldMk cId="3414180977" sldId="288"/>
            <ac:picMk id="41" creationId="{B2CA9AFA-C881-019B-BD6F-C26D87D99BD8}"/>
          </ac:picMkLst>
        </pc:picChg>
      </pc:sldChg>
      <pc:sldChg chg="new del">
        <pc:chgData name="Kulinich Bohdan" userId="48e65c9f34e137d0" providerId="LiveId" clId="{AD3D2498-ADC2-B949-B632-216C0C7F4661}" dt="2023-05-25T12:58:51.340" v="182" actId="2696"/>
        <pc:sldMkLst>
          <pc:docMk/>
          <pc:sldMk cId="587712560" sldId="289"/>
        </pc:sldMkLst>
      </pc:sldChg>
      <pc:sldChg chg="addSp delSp modSp new del mod ord setBg delAnim modAnim">
        <pc:chgData name="Kulinich Bohdan" userId="48e65c9f34e137d0" providerId="LiveId" clId="{AD3D2498-ADC2-B949-B632-216C0C7F4661}" dt="2023-05-25T16:59:49.416" v="1574" actId="2696"/>
        <pc:sldMkLst>
          <pc:docMk/>
          <pc:sldMk cId="1780193019" sldId="290"/>
        </pc:sldMkLst>
        <pc:spChg chg="add del">
          <ac:chgData name="Kulinich Bohdan" userId="48e65c9f34e137d0" providerId="LiveId" clId="{AD3D2498-ADC2-B949-B632-216C0C7F4661}" dt="2023-05-25T13:00:17.009" v="185" actId="478"/>
          <ac:spMkLst>
            <pc:docMk/>
            <pc:sldMk cId="1780193019" sldId="290"/>
            <ac:spMk id="2" creationId="{310EA419-108D-5BEF-47B5-C59FAB3B1E60}"/>
          </ac:spMkLst>
        </pc:spChg>
        <pc:spChg chg="add del mod">
          <ac:chgData name="Kulinich Bohdan" userId="48e65c9f34e137d0" providerId="LiveId" clId="{AD3D2498-ADC2-B949-B632-216C0C7F4661}" dt="2023-05-25T13:12:07.014" v="193" actId="478"/>
          <ac:spMkLst>
            <pc:docMk/>
            <pc:sldMk cId="1780193019" sldId="290"/>
            <ac:spMk id="3" creationId="{87CA2745-63EF-DEB0-9176-EBF03F682A31}"/>
          </ac:spMkLst>
        </pc:spChg>
        <pc:spChg chg="add del mod">
          <ac:chgData name="Kulinich Bohdan" userId="48e65c9f34e137d0" providerId="LiveId" clId="{AD3D2498-ADC2-B949-B632-216C0C7F4661}" dt="2023-05-25T13:12:24.598" v="197" actId="478"/>
          <ac:spMkLst>
            <pc:docMk/>
            <pc:sldMk cId="1780193019" sldId="290"/>
            <ac:spMk id="4" creationId="{5FB2F7ED-ED95-54A6-3354-FCA3AB7F2C0E}"/>
          </ac:spMkLst>
        </pc:spChg>
        <pc:spChg chg="add del mod">
          <ac:chgData name="Kulinich Bohdan" userId="48e65c9f34e137d0" providerId="LiveId" clId="{AD3D2498-ADC2-B949-B632-216C0C7F4661}" dt="2023-05-25T13:12:32.636" v="200" actId="478"/>
          <ac:spMkLst>
            <pc:docMk/>
            <pc:sldMk cId="1780193019" sldId="290"/>
            <ac:spMk id="5" creationId="{A68A5A65-EA08-4B0E-4C90-67052EE52DC8}"/>
          </ac:spMkLst>
        </pc:spChg>
        <pc:spChg chg="add del">
          <ac:chgData name="Kulinich Bohdan" userId="48e65c9f34e137d0" providerId="LiveId" clId="{AD3D2498-ADC2-B949-B632-216C0C7F4661}" dt="2023-05-25T13:12:47.330" v="202" actId="478"/>
          <ac:spMkLst>
            <pc:docMk/>
            <pc:sldMk cId="1780193019" sldId="290"/>
            <ac:spMk id="6" creationId="{26C67F43-AD56-DE80-D47F-C20690337ACC}"/>
          </ac:spMkLst>
        </pc:spChg>
        <pc:spChg chg="add mod">
          <ac:chgData name="Kulinich Bohdan" userId="48e65c9f34e137d0" providerId="LiveId" clId="{AD3D2498-ADC2-B949-B632-216C0C7F4661}" dt="2023-05-25T13:16:22.770" v="334" actId="14100"/>
          <ac:spMkLst>
            <pc:docMk/>
            <pc:sldMk cId="1780193019" sldId="290"/>
            <ac:spMk id="7" creationId="{795FCCBB-7C0C-BD08-17A4-93A0CAA0B3EF}"/>
          </ac:spMkLst>
        </pc:spChg>
        <pc:spChg chg="mod">
          <ac:chgData name="Kulinich Bohdan" userId="48e65c9f34e137d0" providerId="LiveId" clId="{AD3D2498-ADC2-B949-B632-216C0C7F4661}" dt="2023-05-25T13:13:41.009" v="206"/>
          <ac:spMkLst>
            <pc:docMk/>
            <pc:sldMk cId="1780193019" sldId="290"/>
            <ac:spMk id="9" creationId="{2B40D793-9E72-4F29-C632-59327914AA5D}"/>
          </ac:spMkLst>
        </pc:spChg>
        <pc:spChg chg="mod">
          <ac:chgData name="Kulinich Bohdan" userId="48e65c9f34e137d0" providerId="LiveId" clId="{AD3D2498-ADC2-B949-B632-216C0C7F4661}" dt="2023-05-25T13:13:41.009" v="206"/>
          <ac:spMkLst>
            <pc:docMk/>
            <pc:sldMk cId="1780193019" sldId="290"/>
            <ac:spMk id="10" creationId="{D8CFED66-AA82-D787-7208-428DA1F2ACC0}"/>
          </ac:spMkLst>
        </pc:spChg>
        <pc:spChg chg="add mod">
          <ac:chgData name="Kulinich Bohdan" userId="48e65c9f34e137d0" providerId="LiveId" clId="{AD3D2498-ADC2-B949-B632-216C0C7F4661}" dt="2023-05-25T13:16:19.022" v="333" actId="1076"/>
          <ac:spMkLst>
            <pc:docMk/>
            <pc:sldMk cId="1780193019" sldId="290"/>
            <ac:spMk id="11" creationId="{6A6234CD-B13C-98CE-5C17-095114724862}"/>
          </ac:spMkLst>
        </pc:spChg>
        <pc:spChg chg="mod">
          <ac:chgData name="Kulinich Bohdan" userId="48e65c9f34e137d0" providerId="LiveId" clId="{AD3D2498-ADC2-B949-B632-216C0C7F4661}" dt="2023-05-25T13:13:41.009" v="206"/>
          <ac:spMkLst>
            <pc:docMk/>
            <pc:sldMk cId="1780193019" sldId="290"/>
            <ac:spMk id="13" creationId="{D0C445F6-116B-2249-F5F9-9932D910E942}"/>
          </ac:spMkLst>
        </pc:spChg>
        <pc:spChg chg="mod">
          <ac:chgData name="Kulinich Bohdan" userId="48e65c9f34e137d0" providerId="LiveId" clId="{AD3D2498-ADC2-B949-B632-216C0C7F4661}" dt="2023-05-25T13:13:41.009" v="206"/>
          <ac:spMkLst>
            <pc:docMk/>
            <pc:sldMk cId="1780193019" sldId="290"/>
            <ac:spMk id="14" creationId="{5159D2D4-85C8-EA28-639C-E2D6B0866F41}"/>
          </ac:spMkLst>
        </pc:spChg>
        <pc:spChg chg="add mod">
          <ac:chgData name="Kulinich Bohdan" userId="48e65c9f34e137d0" providerId="LiveId" clId="{AD3D2498-ADC2-B949-B632-216C0C7F4661}" dt="2023-05-25T13:16:19.022" v="333" actId="1076"/>
          <ac:spMkLst>
            <pc:docMk/>
            <pc:sldMk cId="1780193019" sldId="290"/>
            <ac:spMk id="15" creationId="{9EBD4F8D-F24D-C636-C4DE-FCA30D420DAA}"/>
          </ac:spMkLst>
        </pc:spChg>
        <pc:spChg chg="mod">
          <ac:chgData name="Kulinich Bohdan" userId="48e65c9f34e137d0" providerId="LiveId" clId="{AD3D2498-ADC2-B949-B632-216C0C7F4661}" dt="2023-05-25T13:13:41.009" v="206"/>
          <ac:spMkLst>
            <pc:docMk/>
            <pc:sldMk cId="1780193019" sldId="290"/>
            <ac:spMk id="17" creationId="{7560B503-0607-82B6-ECDB-4D95E821AAE3}"/>
          </ac:spMkLst>
        </pc:spChg>
        <pc:spChg chg="mod">
          <ac:chgData name="Kulinich Bohdan" userId="48e65c9f34e137d0" providerId="LiveId" clId="{AD3D2498-ADC2-B949-B632-216C0C7F4661}" dt="2023-05-25T13:13:41.009" v="206"/>
          <ac:spMkLst>
            <pc:docMk/>
            <pc:sldMk cId="1780193019" sldId="290"/>
            <ac:spMk id="18" creationId="{6684B423-6855-1072-BF22-6ED875EAEDE7}"/>
          </ac:spMkLst>
        </pc:spChg>
        <pc:spChg chg="add mod">
          <ac:chgData name="Kulinich Bohdan" userId="48e65c9f34e137d0" providerId="LiveId" clId="{AD3D2498-ADC2-B949-B632-216C0C7F4661}" dt="2023-05-25T13:16:33.245" v="335" actId="1076"/>
          <ac:spMkLst>
            <pc:docMk/>
            <pc:sldMk cId="1780193019" sldId="290"/>
            <ac:spMk id="19" creationId="{9CF24566-777F-D09D-FBB4-AFA14EA95E61}"/>
          </ac:spMkLst>
        </pc:spChg>
        <pc:spChg chg="add mod">
          <ac:chgData name="Kulinich Bohdan" userId="48e65c9f34e137d0" providerId="LiveId" clId="{AD3D2498-ADC2-B949-B632-216C0C7F4661}" dt="2023-05-25T13:16:33.245" v="335" actId="1076"/>
          <ac:spMkLst>
            <pc:docMk/>
            <pc:sldMk cId="1780193019" sldId="290"/>
            <ac:spMk id="20" creationId="{AEB0C160-023D-B736-24E9-AB2A74A886FB}"/>
          </ac:spMkLst>
        </pc:spChg>
        <pc:spChg chg="add mod">
          <ac:chgData name="Kulinich Bohdan" userId="48e65c9f34e137d0" providerId="LiveId" clId="{AD3D2498-ADC2-B949-B632-216C0C7F4661}" dt="2023-05-25T13:16:33.245" v="335" actId="1076"/>
          <ac:spMkLst>
            <pc:docMk/>
            <pc:sldMk cId="1780193019" sldId="290"/>
            <ac:spMk id="21" creationId="{F0A1F2BD-06AB-070D-D571-26BC3CC761FC}"/>
          </ac:spMkLst>
        </pc:spChg>
        <pc:spChg chg="add mod">
          <ac:chgData name="Kulinich Bohdan" userId="48e65c9f34e137d0" providerId="LiveId" clId="{AD3D2498-ADC2-B949-B632-216C0C7F4661}" dt="2023-05-25T13:16:19.022" v="333" actId="1076"/>
          <ac:spMkLst>
            <pc:docMk/>
            <pc:sldMk cId="1780193019" sldId="290"/>
            <ac:spMk id="22" creationId="{D1882BA9-4BF1-10CA-3F26-EE6119A81AE0}"/>
          </ac:spMkLst>
        </pc:spChg>
        <pc:spChg chg="add mod">
          <ac:chgData name="Kulinich Bohdan" userId="48e65c9f34e137d0" providerId="LiveId" clId="{AD3D2498-ADC2-B949-B632-216C0C7F4661}" dt="2023-05-25T13:16:19.022" v="333" actId="1076"/>
          <ac:spMkLst>
            <pc:docMk/>
            <pc:sldMk cId="1780193019" sldId="290"/>
            <ac:spMk id="23" creationId="{F2D6DBA5-1694-8473-B5BB-45B4E0FECE5E}"/>
          </ac:spMkLst>
        </pc:spChg>
        <pc:spChg chg="add mod">
          <ac:chgData name="Kulinich Bohdan" userId="48e65c9f34e137d0" providerId="LiveId" clId="{AD3D2498-ADC2-B949-B632-216C0C7F4661}" dt="2023-05-25T13:16:19.022" v="333" actId="1076"/>
          <ac:spMkLst>
            <pc:docMk/>
            <pc:sldMk cId="1780193019" sldId="290"/>
            <ac:spMk id="24" creationId="{AD998252-B64C-09E4-8A28-F47AE2FA1E45}"/>
          </ac:spMkLst>
        </pc:spChg>
        <pc:spChg chg="add mod">
          <ac:chgData name="Kulinich Bohdan" userId="48e65c9f34e137d0" providerId="LiveId" clId="{AD3D2498-ADC2-B949-B632-216C0C7F4661}" dt="2023-05-25T13:16:19.022" v="333" actId="1076"/>
          <ac:spMkLst>
            <pc:docMk/>
            <pc:sldMk cId="1780193019" sldId="290"/>
            <ac:spMk id="25" creationId="{FED6BD84-F696-5683-7286-D1254BCBEB67}"/>
          </ac:spMkLst>
        </pc:spChg>
        <pc:spChg chg="add del mod">
          <ac:chgData name="Kulinich Bohdan" userId="48e65c9f34e137d0" providerId="LiveId" clId="{AD3D2498-ADC2-B949-B632-216C0C7F4661}" dt="2023-05-25T13:14:28.528" v="213" actId="478"/>
          <ac:spMkLst>
            <pc:docMk/>
            <pc:sldMk cId="1780193019" sldId="290"/>
            <ac:spMk id="26" creationId="{2EDAADB0-4A2E-D610-0338-C0C88A9E7F81}"/>
          </ac:spMkLst>
        </pc:spChg>
        <pc:spChg chg="add del mod">
          <ac:chgData name="Kulinich Bohdan" userId="48e65c9f34e137d0" providerId="LiveId" clId="{AD3D2498-ADC2-B949-B632-216C0C7F4661}" dt="2023-05-25T13:14:28.528" v="213" actId="478"/>
          <ac:spMkLst>
            <pc:docMk/>
            <pc:sldMk cId="1780193019" sldId="290"/>
            <ac:spMk id="27" creationId="{50D00243-0C64-EA2F-9FBF-7DD601B77747}"/>
          </ac:spMkLst>
        </pc:spChg>
        <pc:spChg chg="add del mod">
          <ac:chgData name="Kulinich Bohdan" userId="48e65c9f34e137d0" providerId="LiveId" clId="{AD3D2498-ADC2-B949-B632-216C0C7F4661}" dt="2023-05-25T13:14:28.528" v="213" actId="478"/>
          <ac:spMkLst>
            <pc:docMk/>
            <pc:sldMk cId="1780193019" sldId="290"/>
            <ac:spMk id="28" creationId="{91EE102B-8D62-2645-DA87-0D18A54F7166}"/>
          </ac:spMkLst>
        </pc:spChg>
        <pc:spChg chg="add del mod">
          <ac:chgData name="Kulinich Bohdan" userId="48e65c9f34e137d0" providerId="LiveId" clId="{AD3D2498-ADC2-B949-B632-216C0C7F4661}" dt="2023-05-25T13:14:28.528" v="213" actId="478"/>
          <ac:spMkLst>
            <pc:docMk/>
            <pc:sldMk cId="1780193019" sldId="290"/>
            <ac:spMk id="30" creationId="{B807D355-E16D-B3C8-5572-45D46FD86B9F}"/>
          </ac:spMkLst>
        </pc:spChg>
        <pc:spChg chg="add del mod">
          <ac:chgData name="Kulinich Bohdan" userId="48e65c9f34e137d0" providerId="LiveId" clId="{AD3D2498-ADC2-B949-B632-216C0C7F4661}" dt="2023-05-25T13:14:28.528" v="213" actId="478"/>
          <ac:spMkLst>
            <pc:docMk/>
            <pc:sldMk cId="1780193019" sldId="290"/>
            <ac:spMk id="34" creationId="{858B1FDE-0AA7-5056-8DBB-C8F1595CD741}"/>
          </ac:spMkLst>
        </pc:spChg>
        <pc:spChg chg="add del mod">
          <ac:chgData name="Kulinich Bohdan" userId="48e65c9f34e137d0" providerId="LiveId" clId="{AD3D2498-ADC2-B949-B632-216C0C7F4661}" dt="2023-05-25T13:14:28.528" v="213" actId="478"/>
          <ac:spMkLst>
            <pc:docMk/>
            <pc:sldMk cId="1780193019" sldId="290"/>
            <ac:spMk id="35" creationId="{9F9DD9F8-F5AC-91FF-4EC1-4203074AD5D0}"/>
          </ac:spMkLst>
        </pc:spChg>
        <pc:spChg chg="add del mod">
          <ac:chgData name="Kulinich Bohdan" userId="48e65c9f34e137d0" providerId="LiveId" clId="{AD3D2498-ADC2-B949-B632-216C0C7F4661}" dt="2023-05-25T13:14:28.528" v="213" actId="478"/>
          <ac:spMkLst>
            <pc:docMk/>
            <pc:sldMk cId="1780193019" sldId="290"/>
            <ac:spMk id="36" creationId="{D5ACA8E5-71B9-4EC0-C77F-4970C931DE76}"/>
          </ac:spMkLst>
        </pc:spChg>
        <pc:spChg chg="add del mod">
          <ac:chgData name="Kulinich Bohdan" userId="48e65c9f34e137d0" providerId="LiveId" clId="{AD3D2498-ADC2-B949-B632-216C0C7F4661}" dt="2023-05-25T13:14:28.528" v="213" actId="478"/>
          <ac:spMkLst>
            <pc:docMk/>
            <pc:sldMk cId="1780193019" sldId="290"/>
            <ac:spMk id="37" creationId="{CC80E791-8FED-D7D9-E425-4474B44FA1F0}"/>
          </ac:spMkLst>
        </pc:spChg>
        <pc:spChg chg="add del mod">
          <ac:chgData name="Kulinich Bohdan" userId="48e65c9f34e137d0" providerId="LiveId" clId="{AD3D2498-ADC2-B949-B632-216C0C7F4661}" dt="2023-05-25T13:14:28.528" v="213" actId="478"/>
          <ac:spMkLst>
            <pc:docMk/>
            <pc:sldMk cId="1780193019" sldId="290"/>
            <ac:spMk id="38" creationId="{D9CA524B-2AC9-2364-03C6-4325E9B0382B}"/>
          </ac:spMkLst>
        </pc:spChg>
        <pc:spChg chg="add del mod">
          <ac:chgData name="Kulinich Bohdan" userId="48e65c9f34e137d0" providerId="LiveId" clId="{AD3D2498-ADC2-B949-B632-216C0C7F4661}" dt="2023-05-25T13:14:28.528" v="213" actId="478"/>
          <ac:spMkLst>
            <pc:docMk/>
            <pc:sldMk cId="1780193019" sldId="290"/>
            <ac:spMk id="39" creationId="{465E24EB-403B-B9DF-C508-9EDF657288E5}"/>
          </ac:spMkLst>
        </pc:spChg>
        <pc:spChg chg="add del mod">
          <ac:chgData name="Kulinich Bohdan" userId="48e65c9f34e137d0" providerId="LiveId" clId="{AD3D2498-ADC2-B949-B632-216C0C7F4661}" dt="2023-05-25T13:14:28.528" v="213" actId="478"/>
          <ac:spMkLst>
            <pc:docMk/>
            <pc:sldMk cId="1780193019" sldId="290"/>
            <ac:spMk id="40" creationId="{75F3975A-1BA0-50FB-D8B2-7C29BDC3763F}"/>
          </ac:spMkLst>
        </pc:spChg>
        <pc:spChg chg="add del mod">
          <ac:chgData name="Kulinich Bohdan" userId="48e65c9f34e137d0" providerId="LiveId" clId="{AD3D2498-ADC2-B949-B632-216C0C7F4661}" dt="2023-05-25T13:14:28.528" v="213" actId="478"/>
          <ac:spMkLst>
            <pc:docMk/>
            <pc:sldMk cId="1780193019" sldId="290"/>
            <ac:spMk id="41" creationId="{CBD48045-BCF2-FB3B-F063-76436A91E4FE}"/>
          </ac:spMkLst>
        </pc:spChg>
        <pc:spChg chg="add del mod">
          <ac:chgData name="Kulinich Bohdan" userId="48e65c9f34e137d0" providerId="LiveId" clId="{AD3D2498-ADC2-B949-B632-216C0C7F4661}" dt="2023-05-25T13:14:28.528" v="213" actId="478"/>
          <ac:spMkLst>
            <pc:docMk/>
            <pc:sldMk cId="1780193019" sldId="290"/>
            <ac:spMk id="42" creationId="{05D888B5-F1E7-C3BE-28AA-867E496B2B83}"/>
          </ac:spMkLst>
        </pc:spChg>
        <pc:spChg chg="add del mod">
          <ac:chgData name="Kulinich Bohdan" userId="48e65c9f34e137d0" providerId="LiveId" clId="{AD3D2498-ADC2-B949-B632-216C0C7F4661}" dt="2023-05-25T13:14:28.528" v="213" actId="478"/>
          <ac:spMkLst>
            <pc:docMk/>
            <pc:sldMk cId="1780193019" sldId="290"/>
            <ac:spMk id="43" creationId="{FBC36FE5-1D2E-EE8D-57D1-23B7477F4929}"/>
          </ac:spMkLst>
        </pc:spChg>
        <pc:spChg chg="mod">
          <ac:chgData name="Kulinich Bohdan" userId="48e65c9f34e137d0" providerId="LiveId" clId="{AD3D2498-ADC2-B949-B632-216C0C7F4661}" dt="2023-05-25T13:13:41.009" v="206"/>
          <ac:spMkLst>
            <pc:docMk/>
            <pc:sldMk cId="1780193019" sldId="290"/>
            <ac:spMk id="59" creationId="{BBB27997-69C1-6ED0-93C2-6D448ED82B66}"/>
          </ac:spMkLst>
        </pc:spChg>
        <pc:spChg chg="mod">
          <ac:chgData name="Kulinich Bohdan" userId="48e65c9f34e137d0" providerId="LiveId" clId="{AD3D2498-ADC2-B949-B632-216C0C7F4661}" dt="2023-05-25T13:13:41.009" v="206"/>
          <ac:spMkLst>
            <pc:docMk/>
            <pc:sldMk cId="1780193019" sldId="290"/>
            <ac:spMk id="60" creationId="{C486507F-051E-BB76-8547-4DAFAC7FAA0A}"/>
          </ac:spMkLst>
        </pc:spChg>
        <pc:spChg chg="add del mod">
          <ac:chgData name="Kulinich Bohdan" userId="48e65c9f34e137d0" providerId="LiveId" clId="{AD3D2498-ADC2-B949-B632-216C0C7F4661}" dt="2023-05-25T13:14:19.003" v="210" actId="478"/>
          <ac:spMkLst>
            <pc:docMk/>
            <pc:sldMk cId="1780193019" sldId="290"/>
            <ac:spMk id="61" creationId="{119CEE0C-B1BB-769C-91EE-4333783A89DD}"/>
          </ac:spMkLst>
        </pc:spChg>
        <pc:spChg chg="add del mod">
          <ac:chgData name="Kulinich Bohdan" userId="48e65c9f34e137d0" providerId="LiveId" clId="{AD3D2498-ADC2-B949-B632-216C0C7F4661}" dt="2023-05-25T13:14:19.003" v="210" actId="478"/>
          <ac:spMkLst>
            <pc:docMk/>
            <pc:sldMk cId="1780193019" sldId="290"/>
            <ac:spMk id="62" creationId="{4BA82251-2699-3529-F124-845C1D4BDAB6}"/>
          </ac:spMkLst>
        </pc:spChg>
        <pc:spChg chg="add del mod">
          <ac:chgData name="Kulinich Bohdan" userId="48e65c9f34e137d0" providerId="LiveId" clId="{AD3D2498-ADC2-B949-B632-216C0C7F4661}" dt="2023-05-25T13:14:19.003" v="210" actId="478"/>
          <ac:spMkLst>
            <pc:docMk/>
            <pc:sldMk cId="1780193019" sldId="290"/>
            <ac:spMk id="63" creationId="{CD10CDA3-949D-CBD3-8612-6120DC3BCA51}"/>
          </ac:spMkLst>
        </pc:spChg>
        <pc:spChg chg="add del mod">
          <ac:chgData name="Kulinich Bohdan" userId="48e65c9f34e137d0" providerId="LiveId" clId="{AD3D2498-ADC2-B949-B632-216C0C7F4661}" dt="2023-05-25T13:14:30.684" v="214" actId="478"/>
          <ac:spMkLst>
            <pc:docMk/>
            <pc:sldMk cId="1780193019" sldId="290"/>
            <ac:spMk id="64" creationId="{5BD0B4E2-898B-8468-B4CD-E7D272D9D867}"/>
          </ac:spMkLst>
        </pc:spChg>
        <pc:spChg chg="add del mod">
          <ac:chgData name="Kulinich Bohdan" userId="48e65c9f34e137d0" providerId="LiveId" clId="{AD3D2498-ADC2-B949-B632-216C0C7F4661}" dt="2023-05-25T13:14:30.684" v="214" actId="478"/>
          <ac:spMkLst>
            <pc:docMk/>
            <pc:sldMk cId="1780193019" sldId="290"/>
            <ac:spMk id="65" creationId="{437D19D4-6F9C-4BC3-86E9-EF17834EE073}"/>
          </ac:spMkLst>
        </pc:spChg>
        <pc:spChg chg="add del mod">
          <ac:chgData name="Kulinich Bohdan" userId="48e65c9f34e137d0" providerId="LiveId" clId="{AD3D2498-ADC2-B949-B632-216C0C7F4661}" dt="2023-05-25T13:14:30.684" v="214" actId="478"/>
          <ac:spMkLst>
            <pc:docMk/>
            <pc:sldMk cId="1780193019" sldId="290"/>
            <ac:spMk id="66" creationId="{501E6D60-DE82-6A60-9FAC-0CF00643F649}"/>
          </ac:spMkLst>
        </pc:spChg>
        <pc:spChg chg="add del mod">
          <ac:chgData name="Kulinich Bohdan" userId="48e65c9f34e137d0" providerId="LiveId" clId="{AD3D2498-ADC2-B949-B632-216C0C7F4661}" dt="2023-05-25T13:14:30.684" v="214" actId="478"/>
          <ac:spMkLst>
            <pc:docMk/>
            <pc:sldMk cId="1780193019" sldId="290"/>
            <ac:spMk id="67" creationId="{8492082F-4428-3DEC-E927-5574E6FC30CA}"/>
          </ac:spMkLst>
        </pc:spChg>
        <pc:spChg chg="add del mod">
          <ac:chgData name="Kulinich Bohdan" userId="48e65c9f34e137d0" providerId="LiveId" clId="{AD3D2498-ADC2-B949-B632-216C0C7F4661}" dt="2023-05-25T13:14:30.684" v="214" actId="478"/>
          <ac:spMkLst>
            <pc:docMk/>
            <pc:sldMk cId="1780193019" sldId="290"/>
            <ac:spMk id="68" creationId="{C4E725A0-DCB8-6EF9-C444-D3E2D32C0DCA}"/>
          </ac:spMkLst>
        </pc:spChg>
        <pc:spChg chg="add del mod">
          <ac:chgData name="Kulinich Bohdan" userId="48e65c9f34e137d0" providerId="LiveId" clId="{AD3D2498-ADC2-B949-B632-216C0C7F4661}" dt="2023-05-25T13:14:30.684" v="214" actId="478"/>
          <ac:spMkLst>
            <pc:docMk/>
            <pc:sldMk cId="1780193019" sldId="290"/>
            <ac:spMk id="69" creationId="{C0871728-9F2E-A0AB-1907-5FE6D1E4B756}"/>
          </ac:spMkLst>
        </pc:spChg>
        <pc:spChg chg="add del mod">
          <ac:chgData name="Kulinich Bohdan" userId="48e65c9f34e137d0" providerId="LiveId" clId="{AD3D2498-ADC2-B949-B632-216C0C7F4661}" dt="2023-05-25T13:14:30.684" v="214" actId="478"/>
          <ac:spMkLst>
            <pc:docMk/>
            <pc:sldMk cId="1780193019" sldId="290"/>
            <ac:spMk id="70" creationId="{2DFA07B8-CE9C-86E7-DE74-4A91B17CA9DE}"/>
          </ac:spMkLst>
        </pc:spChg>
        <pc:spChg chg="mod">
          <ac:chgData name="Kulinich Bohdan" userId="48e65c9f34e137d0" providerId="LiveId" clId="{AD3D2498-ADC2-B949-B632-216C0C7F4661}" dt="2023-05-25T13:13:41.009" v="206"/>
          <ac:spMkLst>
            <pc:docMk/>
            <pc:sldMk cId="1780193019" sldId="290"/>
            <ac:spMk id="72" creationId="{FF8D788A-A889-921C-42D9-195558ED68DF}"/>
          </ac:spMkLst>
        </pc:spChg>
        <pc:spChg chg="mod">
          <ac:chgData name="Kulinich Bohdan" userId="48e65c9f34e137d0" providerId="LiveId" clId="{AD3D2498-ADC2-B949-B632-216C0C7F4661}" dt="2023-05-25T13:13:41.009" v="206"/>
          <ac:spMkLst>
            <pc:docMk/>
            <pc:sldMk cId="1780193019" sldId="290"/>
            <ac:spMk id="73" creationId="{A42A4ED8-D177-1E05-355A-6D2B6B252F8C}"/>
          </ac:spMkLst>
        </pc:spChg>
        <pc:spChg chg="add mod">
          <ac:chgData name="Kulinich Bohdan" userId="48e65c9f34e137d0" providerId="LiveId" clId="{AD3D2498-ADC2-B949-B632-216C0C7F4661}" dt="2023-05-25T13:16:33.245" v="335" actId="1076"/>
          <ac:spMkLst>
            <pc:docMk/>
            <pc:sldMk cId="1780193019" sldId="290"/>
            <ac:spMk id="74" creationId="{1A7FFD9E-75B7-6BC2-D3AF-E6A488AD2167}"/>
          </ac:spMkLst>
        </pc:spChg>
        <pc:spChg chg="add mod">
          <ac:chgData name="Kulinich Bohdan" userId="48e65c9f34e137d0" providerId="LiveId" clId="{AD3D2498-ADC2-B949-B632-216C0C7F4661}" dt="2023-05-25T13:16:33.245" v="335" actId="1076"/>
          <ac:spMkLst>
            <pc:docMk/>
            <pc:sldMk cId="1780193019" sldId="290"/>
            <ac:spMk id="75" creationId="{CE17EFC6-B099-1E61-66CE-C7590D7EF136}"/>
          </ac:spMkLst>
        </pc:spChg>
        <pc:spChg chg="add mod">
          <ac:chgData name="Kulinich Bohdan" userId="48e65c9f34e137d0" providerId="LiveId" clId="{AD3D2498-ADC2-B949-B632-216C0C7F4661}" dt="2023-05-25T13:16:33.245" v="335" actId="1076"/>
          <ac:spMkLst>
            <pc:docMk/>
            <pc:sldMk cId="1780193019" sldId="290"/>
            <ac:spMk id="76" creationId="{0716A01F-8500-9AFE-A725-C5A2FE1FE8B6}"/>
          </ac:spMkLst>
        </pc:spChg>
        <pc:spChg chg="add del mod">
          <ac:chgData name="Kulinich Bohdan" userId="48e65c9f34e137d0" providerId="LiveId" clId="{AD3D2498-ADC2-B949-B632-216C0C7F4661}" dt="2023-05-25T13:14:22.878" v="211" actId="478"/>
          <ac:spMkLst>
            <pc:docMk/>
            <pc:sldMk cId="1780193019" sldId="290"/>
            <ac:spMk id="81" creationId="{ED63545E-54D2-010E-725C-A710A39367BC}"/>
          </ac:spMkLst>
        </pc:spChg>
        <pc:spChg chg="add del mod">
          <ac:chgData name="Kulinich Bohdan" userId="48e65c9f34e137d0" providerId="LiveId" clId="{AD3D2498-ADC2-B949-B632-216C0C7F4661}" dt="2023-05-25T13:14:25.667" v="212" actId="478"/>
          <ac:spMkLst>
            <pc:docMk/>
            <pc:sldMk cId="1780193019" sldId="290"/>
            <ac:spMk id="82" creationId="{C9A6B2A6-8D72-64C9-E3DA-26EAF28BC6BC}"/>
          </ac:spMkLst>
        </pc:spChg>
        <pc:spChg chg="add del mod">
          <ac:chgData name="Kulinich Bohdan" userId="48e65c9f34e137d0" providerId="LiveId" clId="{AD3D2498-ADC2-B949-B632-216C0C7F4661}" dt="2023-05-25T13:14:22.878" v="211" actId="478"/>
          <ac:spMkLst>
            <pc:docMk/>
            <pc:sldMk cId="1780193019" sldId="290"/>
            <ac:spMk id="83" creationId="{BEE2E503-B6B9-0DB5-0199-FDE3B841B38F}"/>
          </ac:spMkLst>
        </pc:spChg>
        <pc:spChg chg="add del mod">
          <ac:chgData name="Kulinich Bohdan" userId="48e65c9f34e137d0" providerId="LiveId" clId="{AD3D2498-ADC2-B949-B632-216C0C7F4661}" dt="2023-05-25T13:14:25.667" v="212" actId="478"/>
          <ac:spMkLst>
            <pc:docMk/>
            <pc:sldMk cId="1780193019" sldId="290"/>
            <ac:spMk id="84" creationId="{96B0544B-6CAE-8127-E342-60312D366243}"/>
          </ac:spMkLst>
        </pc:spChg>
        <pc:spChg chg="add del mod">
          <ac:chgData name="Kulinich Bohdan" userId="48e65c9f34e137d0" providerId="LiveId" clId="{AD3D2498-ADC2-B949-B632-216C0C7F4661}" dt="2023-05-25T13:14:25.667" v="212" actId="478"/>
          <ac:spMkLst>
            <pc:docMk/>
            <pc:sldMk cId="1780193019" sldId="290"/>
            <ac:spMk id="85" creationId="{942BED48-F479-3DE2-0B6C-B2AA002547A5}"/>
          </ac:spMkLst>
        </pc:spChg>
        <pc:spChg chg="add del mod">
          <ac:chgData name="Kulinich Bohdan" userId="48e65c9f34e137d0" providerId="LiveId" clId="{AD3D2498-ADC2-B949-B632-216C0C7F4661}" dt="2023-05-25T13:14:22.878" v="211" actId="478"/>
          <ac:spMkLst>
            <pc:docMk/>
            <pc:sldMk cId="1780193019" sldId="290"/>
            <ac:spMk id="86" creationId="{487E1D9C-469F-8A9E-BD65-54F61D9AFA4A}"/>
          </ac:spMkLst>
        </pc:spChg>
        <pc:spChg chg="add del mod">
          <ac:chgData name="Kulinich Bohdan" userId="48e65c9f34e137d0" providerId="LiveId" clId="{AD3D2498-ADC2-B949-B632-216C0C7F4661}" dt="2023-05-25T13:14:22.878" v="211" actId="478"/>
          <ac:spMkLst>
            <pc:docMk/>
            <pc:sldMk cId="1780193019" sldId="290"/>
            <ac:spMk id="87" creationId="{334679AF-ADB0-3503-2DBA-94725A45ACAE}"/>
          </ac:spMkLst>
        </pc:spChg>
        <pc:spChg chg="add del mod">
          <ac:chgData name="Kulinich Bohdan" userId="48e65c9f34e137d0" providerId="LiveId" clId="{AD3D2498-ADC2-B949-B632-216C0C7F4661}" dt="2023-05-25T13:14:25.667" v="212" actId="478"/>
          <ac:spMkLst>
            <pc:docMk/>
            <pc:sldMk cId="1780193019" sldId="290"/>
            <ac:spMk id="88" creationId="{7E9AC372-B97F-EECB-4C8F-D4D3BA3F7906}"/>
          </ac:spMkLst>
        </pc:spChg>
        <pc:spChg chg="add del mod">
          <ac:chgData name="Kulinich Bohdan" userId="48e65c9f34e137d0" providerId="LiveId" clId="{AD3D2498-ADC2-B949-B632-216C0C7F4661}" dt="2023-05-25T13:14:22.878" v="211" actId="478"/>
          <ac:spMkLst>
            <pc:docMk/>
            <pc:sldMk cId="1780193019" sldId="290"/>
            <ac:spMk id="89" creationId="{BA02AEB2-B6A5-FB59-03A2-C67161FD9C17}"/>
          </ac:spMkLst>
        </pc:spChg>
        <pc:spChg chg="add del mod">
          <ac:chgData name="Kulinich Bohdan" userId="48e65c9f34e137d0" providerId="LiveId" clId="{AD3D2498-ADC2-B949-B632-216C0C7F4661}" dt="2023-05-25T13:13:58.461" v="209" actId="478"/>
          <ac:spMkLst>
            <pc:docMk/>
            <pc:sldMk cId="1780193019" sldId="290"/>
            <ac:spMk id="90" creationId="{CE6EC61F-503D-4C10-E514-9FED9CD305BD}"/>
          </ac:spMkLst>
        </pc:spChg>
        <pc:spChg chg="add del mod">
          <ac:chgData name="Kulinich Bohdan" userId="48e65c9f34e137d0" providerId="LiveId" clId="{AD3D2498-ADC2-B949-B632-216C0C7F4661}" dt="2023-05-25T13:17:31.756" v="349" actId="478"/>
          <ac:spMkLst>
            <pc:docMk/>
            <pc:sldMk cId="1780193019" sldId="290"/>
            <ac:spMk id="91" creationId="{EF6B6287-0535-17BD-424F-B6009066E6E5}"/>
          </ac:spMkLst>
        </pc:spChg>
        <pc:grpChg chg="add mod">
          <ac:chgData name="Kulinich Bohdan" userId="48e65c9f34e137d0" providerId="LiveId" clId="{AD3D2498-ADC2-B949-B632-216C0C7F4661}" dt="2023-05-25T13:16:19.022" v="333" actId="1076"/>
          <ac:grpSpMkLst>
            <pc:docMk/>
            <pc:sldMk cId="1780193019" sldId="290"/>
            <ac:grpSpMk id="8" creationId="{D26627AD-2859-ADE8-70D3-A3F226DBDA30}"/>
          </ac:grpSpMkLst>
        </pc:grpChg>
        <pc:grpChg chg="add mod">
          <ac:chgData name="Kulinich Bohdan" userId="48e65c9f34e137d0" providerId="LiveId" clId="{AD3D2498-ADC2-B949-B632-216C0C7F4661}" dt="2023-05-25T13:16:19.022" v="333" actId="1076"/>
          <ac:grpSpMkLst>
            <pc:docMk/>
            <pc:sldMk cId="1780193019" sldId="290"/>
            <ac:grpSpMk id="12" creationId="{6FFE77DB-E48E-7191-296C-A9454AC523B0}"/>
          </ac:grpSpMkLst>
        </pc:grpChg>
        <pc:grpChg chg="add mod">
          <ac:chgData name="Kulinich Bohdan" userId="48e65c9f34e137d0" providerId="LiveId" clId="{AD3D2498-ADC2-B949-B632-216C0C7F4661}" dt="2023-05-25T13:16:33.245" v="335" actId="1076"/>
          <ac:grpSpMkLst>
            <pc:docMk/>
            <pc:sldMk cId="1780193019" sldId="290"/>
            <ac:grpSpMk id="16" creationId="{BF614276-757A-6F6A-EE74-FBEA6374A046}"/>
          </ac:grpSpMkLst>
        </pc:grpChg>
        <pc:grpChg chg="add del mod">
          <ac:chgData name="Kulinich Bohdan" userId="48e65c9f34e137d0" providerId="LiveId" clId="{AD3D2498-ADC2-B949-B632-216C0C7F4661}" dt="2023-05-25T13:14:19.003" v="210" actId="478"/>
          <ac:grpSpMkLst>
            <pc:docMk/>
            <pc:sldMk cId="1780193019" sldId="290"/>
            <ac:grpSpMk id="45" creationId="{F4641F52-D382-A9A5-F0E0-62C899D7B9A4}"/>
          </ac:grpSpMkLst>
        </pc:grpChg>
        <pc:grpChg chg="add del mod">
          <ac:chgData name="Kulinich Bohdan" userId="48e65c9f34e137d0" providerId="LiveId" clId="{AD3D2498-ADC2-B949-B632-216C0C7F4661}" dt="2023-05-25T13:14:19.003" v="210" actId="478"/>
          <ac:grpSpMkLst>
            <pc:docMk/>
            <pc:sldMk cId="1780193019" sldId="290"/>
            <ac:grpSpMk id="58" creationId="{4B0CB2F3-4E81-6400-ED32-6D68594CF0A5}"/>
          </ac:grpSpMkLst>
        </pc:grpChg>
        <pc:grpChg chg="add mod">
          <ac:chgData name="Kulinich Bohdan" userId="48e65c9f34e137d0" providerId="LiveId" clId="{AD3D2498-ADC2-B949-B632-216C0C7F4661}" dt="2023-05-25T13:16:33.245" v="335" actId="1076"/>
          <ac:grpSpMkLst>
            <pc:docMk/>
            <pc:sldMk cId="1780193019" sldId="290"/>
            <ac:grpSpMk id="71" creationId="{048CE446-08B2-4DBB-26A5-E3E25A2A4B25}"/>
          </ac:grpSpMkLst>
        </pc:grpChg>
        <pc:cxnChg chg="add del mod">
          <ac:chgData name="Kulinich Bohdan" userId="48e65c9f34e137d0" providerId="LiveId" clId="{AD3D2498-ADC2-B949-B632-216C0C7F4661}" dt="2023-05-25T13:14:28.528" v="213" actId="478"/>
          <ac:cxnSpMkLst>
            <pc:docMk/>
            <pc:sldMk cId="1780193019" sldId="290"/>
            <ac:cxnSpMk id="29" creationId="{9C72C19B-D558-6984-F76F-A4066664FD2F}"/>
          </ac:cxnSpMkLst>
        </pc:cxnChg>
        <pc:cxnChg chg="add del mod">
          <ac:chgData name="Kulinich Bohdan" userId="48e65c9f34e137d0" providerId="LiveId" clId="{AD3D2498-ADC2-B949-B632-216C0C7F4661}" dt="2023-05-25T13:14:28.528" v="213" actId="478"/>
          <ac:cxnSpMkLst>
            <pc:docMk/>
            <pc:sldMk cId="1780193019" sldId="290"/>
            <ac:cxnSpMk id="31" creationId="{A115BDDD-9329-9A4A-D5EB-7D9D97DB8E1B}"/>
          </ac:cxnSpMkLst>
        </pc:cxnChg>
        <pc:cxnChg chg="add del mod">
          <ac:chgData name="Kulinich Bohdan" userId="48e65c9f34e137d0" providerId="LiveId" clId="{AD3D2498-ADC2-B949-B632-216C0C7F4661}" dt="2023-05-25T13:14:28.528" v="213" actId="478"/>
          <ac:cxnSpMkLst>
            <pc:docMk/>
            <pc:sldMk cId="1780193019" sldId="290"/>
            <ac:cxnSpMk id="32" creationId="{EF116D11-786C-DCA5-D239-891D72BD84DF}"/>
          </ac:cxnSpMkLst>
        </pc:cxnChg>
        <pc:cxnChg chg="add del mod">
          <ac:chgData name="Kulinich Bohdan" userId="48e65c9f34e137d0" providerId="LiveId" clId="{AD3D2498-ADC2-B949-B632-216C0C7F4661}" dt="2023-05-25T13:14:28.528" v="213" actId="478"/>
          <ac:cxnSpMkLst>
            <pc:docMk/>
            <pc:sldMk cId="1780193019" sldId="290"/>
            <ac:cxnSpMk id="33" creationId="{96EB2ED2-C2BE-0E89-1DE8-127A585FBCB7}"/>
          </ac:cxnSpMkLst>
        </pc:cxnChg>
        <pc:cxnChg chg="add del mod">
          <ac:chgData name="Kulinich Bohdan" userId="48e65c9f34e137d0" providerId="LiveId" clId="{AD3D2498-ADC2-B949-B632-216C0C7F4661}" dt="2023-05-25T13:14:19.003" v="210" actId="478"/>
          <ac:cxnSpMkLst>
            <pc:docMk/>
            <pc:sldMk cId="1780193019" sldId="290"/>
            <ac:cxnSpMk id="44" creationId="{5BA4CF78-A082-A772-5B4B-2CCC18234425}"/>
          </ac:cxnSpMkLst>
        </pc:cxnChg>
        <pc:cxnChg chg="mod">
          <ac:chgData name="Kulinich Bohdan" userId="48e65c9f34e137d0" providerId="LiveId" clId="{AD3D2498-ADC2-B949-B632-216C0C7F4661}" dt="2023-05-25T13:13:41.009" v="206"/>
          <ac:cxnSpMkLst>
            <pc:docMk/>
            <pc:sldMk cId="1780193019" sldId="290"/>
            <ac:cxnSpMk id="46" creationId="{D71B1C1A-CB9B-34F0-F0E4-23D994D7826F}"/>
          </ac:cxnSpMkLst>
        </pc:cxnChg>
        <pc:cxnChg chg="mod">
          <ac:chgData name="Kulinich Bohdan" userId="48e65c9f34e137d0" providerId="LiveId" clId="{AD3D2498-ADC2-B949-B632-216C0C7F4661}" dt="2023-05-25T13:13:41.009" v="206"/>
          <ac:cxnSpMkLst>
            <pc:docMk/>
            <pc:sldMk cId="1780193019" sldId="290"/>
            <ac:cxnSpMk id="47" creationId="{1048A200-5A58-DFC2-0D87-9DFB5662E9AA}"/>
          </ac:cxnSpMkLst>
        </pc:cxnChg>
        <pc:cxnChg chg="mod">
          <ac:chgData name="Kulinich Bohdan" userId="48e65c9f34e137d0" providerId="LiveId" clId="{AD3D2498-ADC2-B949-B632-216C0C7F4661}" dt="2023-05-25T13:13:41.009" v="206"/>
          <ac:cxnSpMkLst>
            <pc:docMk/>
            <pc:sldMk cId="1780193019" sldId="290"/>
            <ac:cxnSpMk id="48" creationId="{5FDB7AB9-A98E-0684-07ED-CB5BA41BC0D8}"/>
          </ac:cxnSpMkLst>
        </pc:cxnChg>
        <pc:cxnChg chg="mod">
          <ac:chgData name="Kulinich Bohdan" userId="48e65c9f34e137d0" providerId="LiveId" clId="{AD3D2498-ADC2-B949-B632-216C0C7F4661}" dt="2023-05-25T13:13:41.009" v="206"/>
          <ac:cxnSpMkLst>
            <pc:docMk/>
            <pc:sldMk cId="1780193019" sldId="290"/>
            <ac:cxnSpMk id="49" creationId="{7C6A8E23-4213-48B8-C1F3-DE41604446F9}"/>
          </ac:cxnSpMkLst>
        </pc:cxnChg>
        <pc:cxnChg chg="mod">
          <ac:chgData name="Kulinich Bohdan" userId="48e65c9f34e137d0" providerId="LiveId" clId="{AD3D2498-ADC2-B949-B632-216C0C7F4661}" dt="2023-05-25T13:13:41.009" v="206"/>
          <ac:cxnSpMkLst>
            <pc:docMk/>
            <pc:sldMk cId="1780193019" sldId="290"/>
            <ac:cxnSpMk id="50" creationId="{778646EC-2D3B-C3AD-C2B9-7BB598F7EDB6}"/>
          </ac:cxnSpMkLst>
        </pc:cxnChg>
        <pc:cxnChg chg="mod">
          <ac:chgData name="Kulinich Bohdan" userId="48e65c9f34e137d0" providerId="LiveId" clId="{AD3D2498-ADC2-B949-B632-216C0C7F4661}" dt="2023-05-25T13:13:41.009" v="206"/>
          <ac:cxnSpMkLst>
            <pc:docMk/>
            <pc:sldMk cId="1780193019" sldId="290"/>
            <ac:cxnSpMk id="51" creationId="{334EF168-EAF8-F646-D38F-998FAA862D64}"/>
          </ac:cxnSpMkLst>
        </pc:cxnChg>
        <pc:cxnChg chg="mod">
          <ac:chgData name="Kulinich Bohdan" userId="48e65c9f34e137d0" providerId="LiveId" clId="{AD3D2498-ADC2-B949-B632-216C0C7F4661}" dt="2023-05-25T13:13:41.009" v="206"/>
          <ac:cxnSpMkLst>
            <pc:docMk/>
            <pc:sldMk cId="1780193019" sldId="290"/>
            <ac:cxnSpMk id="52" creationId="{33FBDAB6-5C71-931E-6BFD-8007F388A1B5}"/>
          </ac:cxnSpMkLst>
        </pc:cxnChg>
        <pc:cxnChg chg="mod">
          <ac:chgData name="Kulinich Bohdan" userId="48e65c9f34e137d0" providerId="LiveId" clId="{AD3D2498-ADC2-B949-B632-216C0C7F4661}" dt="2023-05-25T13:13:41.009" v="206"/>
          <ac:cxnSpMkLst>
            <pc:docMk/>
            <pc:sldMk cId="1780193019" sldId="290"/>
            <ac:cxnSpMk id="53" creationId="{738B0F4C-601D-7E63-0620-6F29D2B7CDE7}"/>
          </ac:cxnSpMkLst>
        </pc:cxnChg>
        <pc:cxnChg chg="mod">
          <ac:chgData name="Kulinich Bohdan" userId="48e65c9f34e137d0" providerId="LiveId" clId="{AD3D2498-ADC2-B949-B632-216C0C7F4661}" dt="2023-05-25T13:13:41.009" v="206"/>
          <ac:cxnSpMkLst>
            <pc:docMk/>
            <pc:sldMk cId="1780193019" sldId="290"/>
            <ac:cxnSpMk id="54" creationId="{1B5BD684-533E-AA3E-4E0F-66573E8CAFB2}"/>
          </ac:cxnSpMkLst>
        </pc:cxnChg>
        <pc:cxnChg chg="mod">
          <ac:chgData name="Kulinich Bohdan" userId="48e65c9f34e137d0" providerId="LiveId" clId="{AD3D2498-ADC2-B949-B632-216C0C7F4661}" dt="2023-05-25T13:13:41.009" v="206"/>
          <ac:cxnSpMkLst>
            <pc:docMk/>
            <pc:sldMk cId="1780193019" sldId="290"/>
            <ac:cxnSpMk id="55" creationId="{B3103368-38C8-B185-AB31-EA6BC6B802F3}"/>
          </ac:cxnSpMkLst>
        </pc:cxnChg>
        <pc:cxnChg chg="mod">
          <ac:chgData name="Kulinich Bohdan" userId="48e65c9f34e137d0" providerId="LiveId" clId="{AD3D2498-ADC2-B949-B632-216C0C7F4661}" dt="2023-05-25T13:13:41.009" v="206"/>
          <ac:cxnSpMkLst>
            <pc:docMk/>
            <pc:sldMk cId="1780193019" sldId="290"/>
            <ac:cxnSpMk id="56" creationId="{FF67FB98-B029-E52D-A470-CC5E95F95E12}"/>
          </ac:cxnSpMkLst>
        </pc:cxnChg>
        <pc:cxnChg chg="mod">
          <ac:chgData name="Kulinich Bohdan" userId="48e65c9f34e137d0" providerId="LiveId" clId="{AD3D2498-ADC2-B949-B632-216C0C7F4661}" dt="2023-05-25T13:13:41.009" v="206"/>
          <ac:cxnSpMkLst>
            <pc:docMk/>
            <pc:sldMk cId="1780193019" sldId="290"/>
            <ac:cxnSpMk id="57" creationId="{A2808935-8D57-EEAA-A925-FB1ED48F98FE}"/>
          </ac:cxnSpMkLst>
        </pc:cxnChg>
        <pc:cxnChg chg="add del mod">
          <ac:chgData name="Kulinich Bohdan" userId="48e65c9f34e137d0" providerId="LiveId" clId="{AD3D2498-ADC2-B949-B632-216C0C7F4661}" dt="2023-05-25T13:14:25.667" v="212" actId="478"/>
          <ac:cxnSpMkLst>
            <pc:docMk/>
            <pc:sldMk cId="1780193019" sldId="290"/>
            <ac:cxnSpMk id="77" creationId="{B15DD656-D973-230B-C3F9-4CC98A9719BF}"/>
          </ac:cxnSpMkLst>
        </pc:cxnChg>
        <pc:cxnChg chg="add del mod">
          <ac:chgData name="Kulinich Bohdan" userId="48e65c9f34e137d0" providerId="LiveId" clId="{AD3D2498-ADC2-B949-B632-216C0C7F4661}" dt="2023-05-25T13:14:22.878" v="211" actId="478"/>
          <ac:cxnSpMkLst>
            <pc:docMk/>
            <pc:sldMk cId="1780193019" sldId="290"/>
            <ac:cxnSpMk id="78" creationId="{E27FAAE7-498C-5DBA-3852-ACDEAED40812}"/>
          </ac:cxnSpMkLst>
        </pc:cxnChg>
        <pc:cxnChg chg="add del mod">
          <ac:chgData name="Kulinich Bohdan" userId="48e65c9f34e137d0" providerId="LiveId" clId="{AD3D2498-ADC2-B949-B632-216C0C7F4661}" dt="2023-05-25T13:14:22.878" v="211" actId="478"/>
          <ac:cxnSpMkLst>
            <pc:docMk/>
            <pc:sldMk cId="1780193019" sldId="290"/>
            <ac:cxnSpMk id="79" creationId="{373DADDC-65D9-E691-2D1E-D81CFE05E701}"/>
          </ac:cxnSpMkLst>
        </pc:cxnChg>
        <pc:cxnChg chg="add del mod">
          <ac:chgData name="Kulinich Bohdan" userId="48e65c9f34e137d0" providerId="LiveId" clId="{AD3D2498-ADC2-B949-B632-216C0C7F4661}" dt="2023-05-25T13:14:25.667" v="212" actId="478"/>
          <ac:cxnSpMkLst>
            <pc:docMk/>
            <pc:sldMk cId="1780193019" sldId="290"/>
            <ac:cxnSpMk id="80" creationId="{BB1B84E1-D6E6-0716-BE7B-F8BCBBDAF167}"/>
          </ac:cxnSpMkLst>
        </pc:cxnChg>
      </pc:sldChg>
      <pc:sldChg chg="del">
        <pc:chgData name="Kulinich Bohdan" userId="48e65c9f34e137d0" providerId="LiveId" clId="{AD3D2498-ADC2-B949-B632-216C0C7F4661}" dt="2023-05-25T12:40:48.904" v="178" actId="2696"/>
        <pc:sldMkLst>
          <pc:docMk/>
          <pc:sldMk cId="1936971671" sldId="290"/>
        </pc:sldMkLst>
      </pc:sldChg>
      <pc:sldChg chg="addSp delSp modSp add mod ord setBg modAnim">
        <pc:chgData name="Kulinich Bohdan" userId="48e65c9f34e137d0" providerId="LiveId" clId="{AD3D2498-ADC2-B949-B632-216C0C7F4661}" dt="2023-06-03T11:09:38.470" v="5513" actId="20577"/>
        <pc:sldMkLst>
          <pc:docMk/>
          <pc:sldMk cId="830744207" sldId="291"/>
        </pc:sldMkLst>
        <pc:spChg chg="add mod">
          <ac:chgData name="Kulinich Bohdan" userId="48e65c9f34e137d0" providerId="LiveId" clId="{AD3D2498-ADC2-B949-B632-216C0C7F4661}" dt="2023-05-26T15:56:09.232" v="2945" actId="207"/>
          <ac:spMkLst>
            <pc:docMk/>
            <pc:sldMk cId="830744207" sldId="291"/>
            <ac:spMk id="4" creationId="{7E5BB6A8-B869-E16C-AB25-DB108631E7E9}"/>
          </ac:spMkLst>
        </pc:spChg>
        <pc:spChg chg="add mod">
          <ac:chgData name="Kulinich Bohdan" userId="48e65c9f34e137d0" providerId="LiveId" clId="{AD3D2498-ADC2-B949-B632-216C0C7F4661}" dt="2023-05-25T15:31:12.341" v="1528" actId="20577"/>
          <ac:spMkLst>
            <pc:docMk/>
            <pc:sldMk cId="830744207" sldId="291"/>
            <ac:spMk id="5" creationId="{390791F1-7B60-3B8B-FC8B-A41978EA0861}"/>
          </ac:spMkLst>
        </pc:spChg>
        <pc:spChg chg="add mod">
          <ac:chgData name="Kulinich Bohdan" userId="48e65c9f34e137d0" providerId="LiveId" clId="{AD3D2498-ADC2-B949-B632-216C0C7F4661}" dt="2023-05-25T15:01:38.620" v="1212" actId="207"/>
          <ac:spMkLst>
            <pc:docMk/>
            <pc:sldMk cId="830744207" sldId="291"/>
            <ac:spMk id="6" creationId="{CF4F5DDB-6A9F-4D4A-7EB5-B9123BE9D49D}"/>
          </ac:spMkLst>
        </pc:spChg>
        <pc:spChg chg="add mod">
          <ac:chgData name="Kulinich Bohdan" userId="48e65c9f34e137d0" providerId="LiveId" clId="{AD3D2498-ADC2-B949-B632-216C0C7F4661}" dt="2023-05-25T15:00:26.083" v="1207" actId="20577"/>
          <ac:spMkLst>
            <pc:docMk/>
            <pc:sldMk cId="830744207" sldId="291"/>
            <ac:spMk id="7" creationId="{C3871420-66D0-A87F-499C-7FA1A2B84D5A}"/>
          </ac:spMkLst>
        </pc:spChg>
        <pc:spChg chg="mod">
          <ac:chgData name="Kulinich Bohdan" userId="48e65c9f34e137d0" providerId="LiveId" clId="{AD3D2498-ADC2-B949-B632-216C0C7F4661}" dt="2023-05-25T13:33:09.579" v="563" actId="1076"/>
          <ac:spMkLst>
            <pc:docMk/>
            <pc:sldMk cId="830744207" sldId="291"/>
            <ac:spMk id="10" creationId="{69A51075-61A5-85F8-DB9D-A2B74EA49985}"/>
          </ac:spMkLst>
        </pc:spChg>
        <pc:spChg chg="add mod">
          <ac:chgData name="Kulinich Bohdan" userId="48e65c9f34e137d0" providerId="LiveId" clId="{AD3D2498-ADC2-B949-B632-216C0C7F4661}" dt="2023-05-25T15:00:28.614" v="1208" actId="20577"/>
          <ac:spMkLst>
            <pc:docMk/>
            <pc:sldMk cId="830744207" sldId="291"/>
            <ac:spMk id="11" creationId="{CFBF1584-D463-A0E9-050E-F45E2A6BFF4A}"/>
          </ac:spMkLst>
        </pc:spChg>
        <pc:spChg chg="mod">
          <ac:chgData name="Kulinich Bohdan" userId="48e65c9f34e137d0" providerId="LiveId" clId="{AD3D2498-ADC2-B949-B632-216C0C7F4661}" dt="2023-05-25T13:33:09.579" v="563" actId="1076"/>
          <ac:spMkLst>
            <pc:docMk/>
            <pc:sldMk cId="830744207" sldId="291"/>
            <ac:spMk id="17" creationId="{312FA20A-C0CC-DFBD-3DDA-FA11CC282690}"/>
          </ac:spMkLst>
        </pc:spChg>
        <pc:spChg chg="mod">
          <ac:chgData name="Kulinich Bohdan" userId="48e65c9f34e137d0" providerId="LiveId" clId="{AD3D2498-ADC2-B949-B632-216C0C7F4661}" dt="2023-05-25T13:33:09.579" v="563" actId="1076"/>
          <ac:spMkLst>
            <pc:docMk/>
            <pc:sldMk cId="830744207" sldId="291"/>
            <ac:spMk id="19" creationId="{FD748ECC-38D8-E835-BB3F-36B885C1C9CC}"/>
          </ac:spMkLst>
        </pc:spChg>
        <pc:spChg chg="add mod">
          <ac:chgData name="Kulinich Bohdan" userId="48e65c9f34e137d0" providerId="LiveId" clId="{AD3D2498-ADC2-B949-B632-216C0C7F4661}" dt="2023-05-25T14:59:45.444" v="1203" actId="1076"/>
          <ac:spMkLst>
            <pc:docMk/>
            <pc:sldMk cId="830744207" sldId="291"/>
            <ac:spMk id="20" creationId="{BDC6B5DD-A108-EE35-B27C-2ED44C360F88}"/>
          </ac:spMkLst>
        </pc:spChg>
        <pc:spChg chg="add mod">
          <ac:chgData name="Kulinich Bohdan" userId="48e65c9f34e137d0" providerId="LiveId" clId="{AD3D2498-ADC2-B949-B632-216C0C7F4661}" dt="2023-05-25T14:59:45.444" v="1203" actId="1076"/>
          <ac:spMkLst>
            <pc:docMk/>
            <pc:sldMk cId="830744207" sldId="291"/>
            <ac:spMk id="21" creationId="{BBC67920-6A0C-5F45-DE25-DB44D53AC512}"/>
          </ac:spMkLst>
        </pc:spChg>
        <pc:spChg chg="add mod">
          <ac:chgData name="Kulinich Bohdan" userId="48e65c9f34e137d0" providerId="LiveId" clId="{AD3D2498-ADC2-B949-B632-216C0C7F4661}" dt="2023-05-25T15:31:10.702" v="1527" actId="20577"/>
          <ac:spMkLst>
            <pc:docMk/>
            <pc:sldMk cId="830744207" sldId="291"/>
            <ac:spMk id="22" creationId="{40A1A4AB-4F45-D7F0-185E-8606141E424C}"/>
          </ac:spMkLst>
        </pc:spChg>
        <pc:spChg chg="add mod">
          <ac:chgData name="Kulinich Bohdan" userId="48e65c9f34e137d0" providerId="LiveId" clId="{AD3D2498-ADC2-B949-B632-216C0C7F4661}" dt="2023-05-25T15:01:38.620" v="1212" actId="207"/>
          <ac:spMkLst>
            <pc:docMk/>
            <pc:sldMk cId="830744207" sldId="291"/>
            <ac:spMk id="23" creationId="{A41FF18B-7808-64C7-6EBC-57D093039FD1}"/>
          </ac:spMkLst>
        </pc:spChg>
        <pc:spChg chg="add mod">
          <ac:chgData name="Kulinich Bohdan" userId="48e65c9f34e137d0" providerId="LiveId" clId="{AD3D2498-ADC2-B949-B632-216C0C7F4661}" dt="2023-05-25T14:59:58.553" v="1206" actId="1076"/>
          <ac:spMkLst>
            <pc:docMk/>
            <pc:sldMk cId="830744207" sldId="291"/>
            <ac:spMk id="24" creationId="{181DA7D9-32AC-119E-EFDF-6C78933C5A7D}"/>
          </ac:spMkLst>
        </pc:spChg>
        <pc:spChg chg="add mod">
          <ac:chgData name="Kulinich Bohdan" userId="48e65c9f34e137d0" providerId="LiveId" clId="{AD3D2498-ADC2-B949-B632-216C0C7F4661}" dt="2023-06-02T11:08:46.950" v="5419" actId="20577"/>
          <ac:spMkLst>
            <pc:docMk/>
            <pc:sldMk cId="830744207" sldId="291"/>
            <ac:spMk id="25" creationId="{67B40B85-3D5D-2B46-3060-46FB51E8E163}"/>
          </ac:spMkLst>
        </pc:spChg>
        <pc:spChg chg="mod">
          <ac:chgData name="Kulinich Bohdan" userId="48e65c9f34e137d0" providerId="LiveId" clId="{AD3D2498-ADC2-B949-B632-216C0C7F4661}" dt="2023-05-25T13:33:09.579" v="563" actId="1076"/>
          <ac:spMkLst>
            <pc:docMk/>
            <pc:sldMk cId="830744207" sldId="291"/>
            <ac:spMk id="64" creationId="{3BF7902C-AF62-84C6-F603-82FBE9DD5464}"/>
          </ac:spMkLst>
        </pc:spChg>
        <pc:spChg chg="mod">
          <ac:chgData name="Kulinich Bohdan" userId="48e65c9f34e137d0" providerId="LiveId" clId="{AD3D2498-ADC2-B949-B632-216C0C7F4661}" dt="2023-05-25T13:33:09.579" v="563" actId="1076"/>
          <ac:spMkLst>
            <pc:docMk/>
            <pc:sldMk cId="830744207" sldId="291"/>
            <ac:spMk id="66" creationId="{60475812-1DB3-C094-55B5-3645BDC60E23}"/>
          </ac:spMkLst>
        </pc:spChg>
        <pc:spChg chg="mod">
          <ac:chgData name="Kulinich Bohdan" userId="48e65c9f34e137d0" providerId="LiveId" clId="{AD3D2498-ADC2-B949-B632-216C0C7F4661}" dt="2023-05-25T13:33:09.579" v="563" actId="1076"/>
          <ac:spMkLst>
            <pc:docMk/>
            <pc:sldMk cId="830744207" sldId="291"/>
            <ac:spMk id="67" creationId="{50A17355-860B-886B-029C-05DE77014F5B}"/>
          </ac:spMkLst>
        </pc:spChg>
        <pc:spChg chg="mod">
          <ac:chgData name="Kulinich Bohdan" userId="48e65c9f34e137d0" providerId="LiveId" clId="{AD3D2498-ADC2-B949-B632-216C0C7F4661}" dt="2023-05-25T13:33:09.579" v="563" actId="1076"/>
          <ac:spMkLst>
            <pc:docMk/>
            <pc:sldMk cId="830744207" sldId="291"/>
            <ac:spMk id="70" creationId="{E603AAB1-F849-0C15-AF73-DFDF6F2A023D}"/>
          </ac:spMkLst>
        </pc:spChg>
        <pc:spChg chg="mod">
          <ac:chgData name="Kulinich Bohdan" userId="48e65c9f34e137d0" providerId="LiveId" clId="{AD3D2498-ADC2-B949-B632-216C0C7F4661}" dt="2023-05-25T13:33:09.579" v="563" actId="1076"/>
          <ac:spMkLst>
            <pc:docMk/>
            <pc:sldMk cId="830744207" sldId="291"/>
            <ac:spMk id="71" creationId="{89EB0E40-06FE-CB61-F2B3-0FE55E201D5D}"/>
          </ac:spMkLst>
        </pc:spChg>
        <pc:spChg chg="mod topLvl">
          <ac:chgData name="Kulinich Bohdan" userId="48e65c9f34e137d0" providerId="LiveId" clId="{AD3D2498-ADC2-B949-B632-216C0C7F4661}" dt="2023-05-25T13:35:20.021" v="591" actId="165"/>
          <ac:spMkLst>
            <pc:docMk/>
            <pc:sldMk cId="830744207" sldId="291"/>
            <ac:spMk id="72" creationId="{2A015141-23C7-E443-F350-499C3C318C9B}"/>
          </ac:spMkLst>
        </pc:spChg>
        <pc:spChg chg="mod topLvl">
          <ac:chgData name="Kulinich Bohdan" userId="48e65c9f34e137d0" providerId="LiveId" clId="{AD3D2498-ADC2-B949-B632-216C0C7F4661}" dt="2023-06-03T11:09:38.470" v="5513" actId="20577"/>
          <ac:spMkLst>
            <pc:docMk/>
            <pc:sldMk cId="830744207" sldId="291"/>
            <ac:spMk id="73" creationId="{20859526-B32F-1EEF-1DFE-88C23C36B9C5}"/>
          </ac:spMkLst>
        </pc:spChg>
        <pc:grpChg chg="add del mod">
          <ac:chgData name="Kulinich Bohdan" userId="48e65c9f34e137d0" providerId="LiveId" clId="{AD3D2498-ADC2-B949-B632-216C0C7F4661}" dt="2023-05-25T13:35:20.021" v="591" actId="165"/>
          <ac:grpSpMkLst>
            <pc:docMk/>
            <pc:sldMk cId="830744207" sldId="291"/>
            <ac:grpSpMk id="2" creationId="{E73B2532-00D1-B244-27C4-7256D63AF14A}"/>
          </ac:grpSpMkLst>
        </pc:grpChg>
        <pc:grpChg chg="del mod">
          <ac:chgData name="Kulinich Bohdan" userId="48e65c9f34e137d0" providerId="LiveId" clId="{AD3D2498-ADC2-B949-B632-216C0C7F4661}" dt="2023-05-25T13:36:28.553" v="619" actId="165"/>
          <ac:grpSpMkLst>
            <pc:docMk/>
            <pc:sldMk cId="830744207" sldId="291"/>
            <ac:grpSpMk id="62" creationId="{5466E49B-EB13-3DC4-EA3A-0BD1D87F95EF}"/>
          </ac:grpSpMkLst>
        </pc:grpChg>
        <pc:grpChg chg="del">
          <ac:chgData name="Kulinich Bohdan" userId="48e65c9f34e137d0" providerId="LiveId" clId="{AD3D2498-ADC2-B949-B632-216C0C7F4661}" dt="2023-05-25T13:31:34.728" v="525" actId="165"/>
          <ac:grpSpMkLst>
            <pc:docMk/>
            <pc:sldMk cId="830744207" sldId="291"/>
            <ac:grpSpMk id="74" creationId="{E9CD3324-6406-613A-4AA9-4170BA897B15}"/>
          </ac:grpSpMkLst>
        </pc:grpChg>
        <pc:picChg chg="mod">
          <ac:chgData name="Kulinich Bohdan" userId="48e65c9f34e137d0" providerId="LiveId" clId="{AD3D2498-ADC2-B949-B632-216C0C7F4661}" dt="2023-05-25T20:40:12.070" v="2644"/>
          <ac:picMkLst>
            <pc:docMk/>
            <pc:sldMk cId="830744207" sldId="291"/>
            <ac:picMk id="102" creationId="{F9B5B71B-8A3F-9907-2450-E20BE9919894}"/>
          </ac:picMkLst>
        </pc:picChg>
        <pc:cxnChg chg="mod topLvl">
          <ac:chgData name="Kulinich Bohdan" userId="48e65c9f34e137d0" providerId="LiveId" clId="{AD3D2498-ADC2-B949-B632-216C0C7F4661}" dt="2023-05-25T17:16:59.941" v="2131" actId="208"/>
          <ac:cxnSpMkLst>
            <pc:docMk/>
            <pc:sldMk cId="830744207" sldId="291"/>
            <ac:cxnSpMk id="8" creationId="{3DFD06F0-2BAE-26B5-E59B-DDE3B29B0FB2}"/>
          </ac:cxnSpMkLst>
        </pc:cxnChg>
        <pc:cxnChg chg="mod topLvl">
          <ac:chgData name="Kulinich Bohdan" userId="48e65c9f34e137d0" providerId="LiveId" clId="{AD3D2498-ADC2-B949-B632-216C0C7F4661}" dt="2023-05-25T13:36:28.553" v="619" actId="165"/>
          <ac:cxnSpMkLst>
            <pc:docMk/>
            <pc:sldMk cId="830744207" sldId="291"/>
            <ac:cxnSpMk id="9" creationId="{1A79403F-9E04-7B88-08B8-9BF08AAC19B9}"/>
          </ac:cxnSpMkLst>
        </pc:cxnChg>
        <pc:cxnChg chg="add mod">
          <ac:chgData name="Kulinich Bohdan" userId="48e65c9f34e137d0" providerId="LiveId" clId="{AD3D2498-ADC2-B949-B632-216C0C7F4661}" dt="2023-05-25T14:59:45.444" v="1203" actId="1076"/>
          <ac:cxnSpMkLst>
            <pc:docMk/>
            <pc:sldMk cId="830744207" sldId="291"/>
            <ac:cxnSpMk id="13" creationId="{E48A08AE-F2EB-A7AA-175B-1B7057B53691}"/>
          </ac:cxnSpMkLst>
        </pc:cxnChg>
        <pc:cxnChg chg="add mod">
          <ac:chgData name="Kulinich Bohdan" userId="48e65c9f34e137d0" providerId="LiveId" clId="{AD3D2498-ADC2-B949-B632-216C0C7F4661}" dt="2023-05-25T14:59:45.444" v="1203" actId="1076"/>
          <ac:cxnSpMkLst>
            <pc:docMk/>
            <pc:sldMk cId="830744207" sldId="291"/>
            <ac:cxnSpMk id="16" creationId="{0B8229A5-66CB-A91E-DB6A-650A4A4254C7}"/>
          </ac:cxnSpMkLst>
        </pc:cxnChg>
        <pc:cxnChg chg="mod topLvl">
          <ac:chgData name="Kulinich Bohdan" userId="48e65c9f34e137d0" providerId="LiveId" clId="{AD3D2498-ADC2-B949-B632-216C0C7F4661}" dt="2023-05-25T13:36:28.553" v="619" actId="165"/>
          <ac:cxnSpMkLst>
            <pc:docMk/>
            <pc:sldMk cId="830744207" sldId="291"/>
            <ac:cxnSpMk id="27" creationId="{B8F63EC5-53E5-07F5-E4F7-AA5C00FD5CB8}"/>
          </ac:cxnSpMkLst>
        </pc:cxnChg>
        <pc:cxnChg chg="mod topLvl">
          <ac:chgData name="Kulinich Bohdan" userId="48e65c9f34e137d0" providerId="LiveId" clId="{AD3D2498-ADC2-B949-B632-216C0C7F4661}" dt="2023-05-25T13:36:28.553" v="619" actId="165"/>
          <ac:cxnSpMkLst>
            <pc:docMk/>
            <pc:sldMk cId="830744207" sldId="291"/>
            <ac:cxnSpMk id="61" creationId="{E3E5D231-F95A-E26C-B02F-F1F4C78CE9FC}"/>
          </ac:cxnSpMkLst>
        </pc:cxnChg>
        <pc:cxnChg chg="mod">
          <ac:chgData name="Kulinich Bohdan" userId="48e65c9f34e137d0" providerId="LiveId" clId="{AD3D2498-ADC2-B949-B632-216C0C7F4661}" dt="2023-05-25T13:37:34.658" v="645" actId="1076"/>
          <ac:cxnSpMkLst>
            <pc:docMk/>
            <pc:sldMk cId="830744207" sldId="291"/>
            <ac:cxnSpMk id="63" creationId="{416D7566-2216-F6E3-00C7-566892D63EE5}"/>
          </ac:cxnSpMkLst>
        </pc:cxnChg>
      </pc:sldChg>
      <pc:sldChg chg="addSp delSp modSp add mod setBg delAnim modAnim">
        <pc:chgData name="Kulinich Bohdan" userId="48e65c9f34e137d0" providerId="LiveId" clId="{AD3D2498-ADC2-B949-B632-216C0C7F4661}" dt="2023-06-03T11:09:30.428" v="5512" actId="20577"/>
        <pc:sldMkLst>
          <pc:docMk/>
          <pc:sldMk cId="4088897397" sldId="292"/>
        </pc:sldMkLst>
        <pc:spChg chg="mod">
          <ac:chgData name="Kulinich Bohdan" userId="48e65c9f34e137d0" providerId="LiveId" clId="{AD3D2498-ADC2-B949-B632-216C0C7F4661}" dt="2023-05-26T15:56:14.685" v="2946" actId="207"/>
          <ac:spMkLst>
            <pc:docMk/>
            <pc:sldMk cId="4088897397" sldId="292"/>
            <ac:spMk id="4" creationId="{7E5BB6A8-B869-E16C-AB25-DB108631E7E9}"/>
          </ac:spMkLst>
        </pc:spChg>
        <pc:spChg chg="mod">
          <ac:chgData name="Kulinich Bohdan" userId="48e65c9f34e137d0" providerId="LiveId" clId="{AD3D2498-ADC2-B949-B632-216C0C7F4661}" dt="2023-06-03T11:09:30.428" v="5512" actId="20577"/>
          <ac:spMkLst>
            <pc:docMk/>
            <pc:sldMk cId="4088897397" sldId="292"/>
            <ac:spMk id="5" creationId="{390791F1-7B60-3B8B-FC8B-A41978EA0861}"/>
          </ac:spMkLst>
        </pc:spChg>
        <pc:spChg chg="del mod">
          <ac:chgData name="Kulinich Bohdan" userId="48e65c9f34e137d0" providerId="LiveId" clId="{AD3D2498-ADC2-B949-B632-216C0C7F4661}" dt="2023-05-25T15:26:50.158" v="1285" actId="478"/>
          <ac:spMkLst>
            <pc:docMk/>
            <pc:sldMk cId="4088897397" sldId="292"/>
            <ac:spMk id="6" creationId="{CF4F5DDB-6A9F-4D4A-7EB5-B9123BE9D49D}"/>
          </ac:spMkLst>
        </pc:spChg>
        <pc:spChg chg="del">
          <ac:chgData name="Kulinich Bohdan" userId="48e65c9f34e137d0" providerId="LiveId" clId="{AD3D2498-ADC2-B949-B632-216C0C7F4661}" dt="2023-05-25T15:26:50.158" v="1285" actId="478"/>
          <ac:spMkLst>
            <pc:docMk/>
            <pc:sldMk cId="4088897397" sldId="292"/>
            <ac:spMk id="7" creationId="{C3871420-66D0-A87F-499C-7FA1A2B84D5A}"/>
          </ac:spMkLst>
        </pc:spChg>
        <pc:spChg chg="del">
          <ac:chgData name="Kulinich Bohdan" userId="48e65c9f34e137d0" providerId="LiveId" clId="{AD3D2498-ADC2-B949-B632-216C0C7F4661}" dt="2023-05-25T15:26:50.158" v="1285" actId="478"/>
          <ac:spMkLst>
            <pc:docMk/>
            <pc:sldMk cId="4088897397" sldId="292"/>
            <ac:spMk id="11" creationId="{CFBF1584-D463-A0E9-050E-F45E2A6BFF4A}"/>
          </ac:spMkLst>
        </pc:spChg>
        <pc:spChg chg="mod">
          <ac:chgData name="Kulinich Bohdan" userId="48e65c9f34e137d0" providerId="LiveId" clId="{AD3D2498-ADC2-B949-B632-216C0C7F4661}" dt="2023-05-25T15:03:06.372" v="1265" actId="1076"/>
          <ac:spMkLst>
            <pc:docMk/>
            <pc:sldMk cId="4088897397" sldId="292"/>
            <ac:spMk id="17" creationId="{312FA20A-C0CC-DFBD-3DDA-FA11CC282690}"/>
          </ac:spMkLst>
        </pc:spChg>
        <pc:spChg chg="mod">
          <ac:chgData name="Kulinich Bohdan" userId="48e65c9f34e137d0" providerId="LiveId" clId="{AD3D2498-ADC2-B949-B632-216C0C7F4661}" dt="2023-05-26T15:59:04.025" v="2969" actId="1036"/>
          <ac:spMkLst>
            <pc:docMk/>
            <pc:sldMk cId="4088897397" sldId="292"/>
            <ac:spMk id="19" creationId="{FD748ECC-38D8-E835-BB3F-36B885C1C9CC}"/>
          </ac:spMkLst>
        </pc:spChg>
        <pc:spChg chg="del">
          <ac:chgData name="Kulinich Bohdan" userId="48e65c9f34e137d0" providerId="LiveId" clId="{AD3D2498-ADC2-B949-B632-216C0C7F4661}" dt="2023-05-25T15:26:50.158" v="1285" actId="478"/>
          <ac:spMkLst>
            <pc:docMk/>
            <pc:sldMk cId="4088897397" sldId="292"/>
            <ac:spMk id="20" creationId="{BDC6B5DD-A108-EE35-B27C-2ED44C360F88}"/>
          </ac:spMkLst>
        </pc:spChg>
        <pc:spChg chg="del">
          <ac:chgData name="Kulinich Bohdan" userId="48e65c9f34e137d0" providerId="LiveId" clId="{AD3D2498-ADC2-B949-B632-216C0C7F4661}" dt="2023-05-25T15:26:50.158" v="1285" actId="478"/>
          <ac:spMkLst>
            <pc:docMk/>
            <pc:sldMk cId="4088897397" sldId="292"/>
            <ac:spMk id="21" creationId="{BBC67920-6A0C-5F45-DE25-DB44D53AC512}"/>
          </ac:spMkLst>
        </pc:spChg>
        <pc:spChg chg="del">
          <ac:chgData name="Kulinich Bohdan" userId="48e65c9f34e137d0" providerId="LiveId" clId="{AD3D2498-ADC2-B949-B632-216C0C7F4661}" dt="2023-05-25T15:26:50.158" v="1285" actId="478"/>
          <ac:spMkLst>
            <pc:docMk/>
            <pc:sldMk cId="4088897397" sldId="292"/>
            <ac:spMk id="22" creationId="{40A1A4AB-4F45-D7F0-185E-8606141E424C}"/>
          </ac:spMkLst>
        </pc:spChg>
        <pc:spChg chg="del mod">
          <ac:chgData name="Kulinich Bohdan" userId="48e65c9f34e137d0" providerId="LiveId" clId="{AD3D2498-ADC2-B949-B632-216C0C7F4661}" dt="2023-05-25T15:26:47.455" v="1284" actId="478"/>
          <ac:spMkLst>
            <pc:docMk/>
            <pc:sldMk cId="4088897397" sldId="292"/>
            <ac:spMk id="23" creationId="{A41FF18B-7808-64C7-6EBC-57D093039FD1}"/>
          </ac:spMkLst>
        </pc:spChg>
        <pc:spChg chg="del">
          <ac:chgData name="Kulinich Bohdan" userId="48e65c9f34e137d0" providerId="LiveId" clId="{AD3D2498-ADC2-B949-B632-216C0C7F4661}" dt="2023-05-25T15:26:47.455" v="1284" actId="478"/>
          <ac:spMkLst>
            <pc:docMk/>
            <pc:sldMk cId="4088897397" sldId="292"/>
            <ac:spMk id="24" creationId="{181DA7D9-32AC-119E-EFDF-6C78933C5A7D}"/>
          </ac:spMkLst>
        </pc:spChg>
        <pc:spChg chg="del">
          <ac:chgData name="Kulinich Bohdan" userId="48e65c9f34e137d0" providerId="LiveId" clId="{AD3D2498-ADC2-B949-B632-216C0C7F4661}" dt="2023-05-25T15:26:47.455" v="1284" actId="478"/>
          <ac:spMkLst>
            <pc:docMk/>
            <pc:sldMk cId="4088897397" sldId="292"/>
            <ac:spMk id="25" creationId="{67B40B85-3D5D-2B46-3060-46FB51E8E163}"/>
          </ac:spMkLst>
        </pc:spChg>
        <pc:spChg chg="add mod">
          <ac:chgData name="Kulinich Bohdan" userId="48e65c9f34e137d0" providerId="LiveId" clId="{AD3D2498-ADC2-B949-B632-216C0C7F4661}" dt="2023-05-25T15:27:10.160" v="1287" actId="1076"/>
          <ac:spMkLst>
            <pc:docMk/>
            <pc:sldMk cId="4088897397" sldId="292"/>
            <ac:spMk id="26" creationId="{3D882BDF-0F3C-98B9-49A2-770B98B054F0}"/>
          </ac:spMkLst>
        </pc:spChg>
        <pc:spChg chg="add mod">
          <ac:chgData name="Kulinich Bohdan" userId="48e65c9f34e137d0" providerId="LiveId" clId="{AD3D2498-ADC2-B949-B632-216C0C7F4661}" dt="2023-06-01T13:41:07.487" v="3007" actId="1035"/>
          <ac:spMkLst>
            <pc:docMk/>
            <pc:sldMk cId="4088897397" sldId="292"/>
            <ac:spMk id="28" creationId="{E23B2025-9573-A533-40BA-5ACC95C6B293}"/>
          </ac:spMkLst>
        </pc:spChg>
        <pc:spChg chg="mod">
          <ac:chgData name="Kulinich Bohdan" userId="48e65c9f34e137d0" providerId="LiveId" clId="{AD3D2498-ADC2-B949-B632-216C0C7F4661}" dt="2023-05-25T15:27:15.663" v="1289" actId="20577"/>
          <ac:spMkLst>
            <pc:docMk/>
            <pc:sldMk cId="4088897397" sldId="292"/>
            <ac:spMk id="64" creationId="{3BF7902C-AF62-84C6-F603-82FBE9DD5464}"/>
          </ac:spMkLst>
        </pc:spChg>
        <pc:spChg chg="mod">
          <ac:chgData name="Kulinich Bohdan" userId="48e65c9f34e137d0" providerId="LiveId" clId="{AD3D2498-ADC2-B949-B632-216C0C7F4661}" dt="2023-05-25T15:25:50.373" v="1283" actId="1035"/>
          <ac:spMkLst>
            <pc:docMk/>
            <pc:sldMk cId="4088897397" sldId="292"/>
            <ac:spMk id="66" creationId="{60475812-1DB3-C094-55B5-3645BDC60E23}"/>
          </ac:spMkLst>
        </pc:spChg>
        <pc:spChg chg="mod">
          <ac:chgData name="Kulinich Bohdan" userId="48e65c9f34e137d0" providerId="LiveId" clId="{AD3D2498-ADC2-B949-B632-216C0C7F4661}" dt="2023-05-25T15:25:50.373" v="1283" actId="1035"/>
          <ac:spMkLst>
            <pc:docMk/>
            <pc:sldMk cId="4088897397" sldId="292"/>
            <ac:spMk id="67" creationId="{50A17355-860B-886B-029C-05DE77014F5B}"/>
          </ac:spMkLst>
        </pc:spChg>
        <pc:spChg chg="mod">
          <ac:chgData name="Kulinich Bohdan" userId="48e65c9f34e137d0" providerId="LiveId" clId="{AD3D2498-ADC2-B949-B632-216C0C7F4661}" dt="2023-05-25T15:25:14.637" v="1270" actId="1038"/>
          <ac:spMkLst>
            <pc:docMk/>
            <pc:sldMk cId="4088897397" sldId="292"/>
            <ac:spMk id="70" creationId="{E603AAB1-F849-0C15-AF73-DFDF6F2A023D}"/>
          </ac:spMkLst>
        </pc:spChg>
        <pc:spChg chg="mod">
          <ac:chgData name="Kulinich Bohdan" userId="48e65c9f34e137d0" providerId="LiveId" clId="{AD3D2498-ADC2-B949-B632-216C0C7F4661}" dt="2023-05-25T15:25:22.157" v="1272" actId="20577"/>
          <ac:spMkLst>
            <pc:docMk/>
            <pc:sldMk cId="4088897397" sldId="292"/>
            <ac:spMk id="71" creationId="{89EB0E40-06FE-CB61-F2B3-0FE55E201D5D}"/>
          </ac:spMkLst>
        </pc:spChg>
        <pc:spChg chg="mod">
          <ac:chgData name="Kulinich Bohdan" userId="48e65c9f34e137d0" providerId="LiveId" clId="{AD3D2498-ADC2-B949-B632-216C0C7F4661}" dt="2023-05-25T15:01:55.324" v="1214" actId="20577"/>
          <ac:spMkLst>
            <pc:docMk/>
            <pc:sldMk cId="4088897397" sldId="292"/>
            <ac:spMk id="72" creationId="{2A015141-23C7-E443-F350-499C3C318C9B}"/>
          </ac:spMkLst>
        </pc:spChg>
        <pc:spChg chg="mod">
          <ac:chgData name="Kulinich Bohdan" userId="48e65c9f34e137d0" providerId="LiveId" clId="{AD3D2498-ADC2-B949-B632-216C0C7F4661}" dt="2023-06-03T11:09:17.069" v="5506" actId="20577"/>
          <ac:spMkLst>
            <pc:docMk/>
            <pc:sldMk cId="4088897397" sldId="292"/>
            <ac:spMk id="73" creationId="{20859526-B32F-1EEF-1DFE-88C23C36B9C5}"/>
          </ac:spMkLst>
        </pc:spChg>
        <pc:picChg chg="mod">
          <ac:chgData name="Kulinich Bohdan" userId="48e65c9f34e137d0" providerId="LiveId" clId="{AD3D2498-ADC2-B949-B632-216C0C7F4661}" dt="2023-05-25T20:40:21.279" v="2645"/>
          <ac:picMkLst>
            <pc:docMk/>
            <pc:sldMk cId="4088897397" sldId="292"/>
            <ac:picMk id="102" creationId="{F9B5B71B-8A3F-9907-2450-E20BE9919894}"/>
          </ac:picMkLst>
        </pc:picChg>
        <pc:cxnChg chg="add mod">
          <ac:chgData name="Kulinich Bohdan" userId="48e65c9f34e137d0" providerId="LiveId" clId="{AD3D2498-ADC2-B949-B632-216C0C7F4661}" dt="2023-05-25T15:03:01.090" v="1264" actId="14100"/>
          <ac:cxnSpMkLst>
            <pc:docMk/>
            <pc:sldMk cId="4088897397" sldId="292"/>
            <ac:cxnSpMk id="12" creationId="{B42389E4-561C-0506-C5C5-46F327D45331}"/>
          </ac:cxnSpMkLst>
        </pc:cxnChg>
        <pc:cxnChg chg="del">
          <ac:chgData name="Kulinich Bohdan" userId="48e65c9f34e137d0" providerId="LiveId" clId="{AD3D2498-ADC2-B949-B632-216C0C7F4661}" dt="2023-05-25T15:26:50.158" v="1285" actId="478"/>
          <ac:cxnSpMkLst>
            <pc:docMk/>
            <pc:sldMk cId="4088897397" sldId="292"/>
            <ac:cxnSpMk id="13" creationId="{E48A08AE-F2EB-A7AA-175B-1B7057B53691}"/>
          </ac:cxnSpMkLst>
        </pc:cxnChg>
        <pc:cxnChg chg="del">
          <ac:chgData name="Kulinich Bohdan" userId="48e65c9f34e137d0" providerId="LiveId" clId="{AD3D2498-ADC2-B949-B632-216C0C7F4661}" dt="2023-05-25T15:26:50.158" v="1285" actId="478"/>
          <ac:cxnSpMkLst>
            <pc:docMk/>
            <pc:sldMk cId="4088897397" sldId="292"/>
            <ac:cxnSpMk id="16" creationId="{0B8229A5-66CB-A91E-DB6A-650A4A4254C7}"/>
          </ac:cxnSpMkLst>
        </pc:cxnChg>
        <pc:cxnChg chg="mod">
          <ac:chgData name="Kulinich Bohdan" userId="48e65c9f34e137d0" providerId="LiveId" clId="{AD3D2498-ADC2-B949-B632-216C0C7F4661}" dt="2023-05-25T15:02:53.712" v="1260" actId="14100"/>
          <ac:cxnSpMkLst>
            <pc:docMk/>
            <pc:sldMk cId="4088897397" sldId="292"/>
            <ac:cxnSpMk id="63" creationId="{416D7566-2216-F6E3-00C7-566892D63EE5}"/>
          </ac:cxnSpMkLst>
        </pc:cxnChg>
      </pc:sldChg>
      <pc:sldChg chg="addSp delSp modSp add mod setBg modAnim">
        <pc:chgData name="Kulinich Bohdan" userId="48e65c9f34e137d0" providerId="LiveId" clId="{AD3D2498-ADC2-B949-B632-216C0C7F4661}" dt="2023-06-03T11:09:23.025" v="5508" actId="20577"/>
        <pc:sldMkLst>
          <pc:docMk/>
          <pc:sldMk cId="727371810" sldId="293"/>
        </pc:sldMkLst>
        <pc:spChg chg="mod">
          <ac:chgData name="Kulinich Bohdan" userId="48e65c9f34e137d0" providerId="LiveId" clId="{AD3D2498-ADC2-B949-B632-216C0C7F4661}" dt="2023-06-02T19:07:06.078" v="5495" actId="20577"/>
          <ac:spMkLst>
            <pc:docMk/>
            <pc:sldMk cId="727371810" sldId="293"/>
            <ac:spMk id="35" creationId="{B9CF9702-6BEF-5BDD-3A7B-879B0E4896CF}"/>
          </ac:spMkLst>
        </pc:spChg>
        <pc:spChg chg="mod">
          <ac:chgData name="Kulinich Bohdan" userId="48e65c9f34e137d0" providerId="LiveId" clId="{AD3D2498-ADC2-B949-B632-216C0C7F4661}" dt="2023-05-25T20:31:28.495" v="2364" actId="20577"/>
          <ac:spMkLst>
            <pc:docMk/>
            <pc:sldMk cId="727371810" sldId="293"/>
            <ac:spMk id="36" creationId="{074DFDFA-9551-163B-88EE-63141CE5380E}"/>
          </ac:spMkLst>
        </pc:spChg>
        <pc:spChg chg="add mod">
          <ac:chgData name="Kulinich Bohdan" userId="48e65c9f34e137d0" providerId="LiveId" clId="{AD3D2498-ADC2-B949-B632-216C0C7F4661}" dt="2023-05-25T20:33:19.485" v="2452" actId="1076"/>
          <ac:spMkLst>
            <pc:docMk/>
            <pc:sldMk cId="727371810" sldId="293"/>
            <ac:spMk id="40" creationId="{6169923E-69D7-F835-0D91-DA8F11CBB4EB}"/>
          </ac:spMkLst>
        </pc:spChg>
        <pc:spChg chg="add mod">
          <ac:chgData name="Kulinich Bohdan" userId="48e65c9f34e137d0" providerId="LiveId" clId="{AD3D2498-ADC2-B949-B632-216C0C7F4661}" dt="2023-05-25T20:33:23.304" v="2453" actId="1076"/>
          <ac:spMkLst>
            <pc:docMk/>
            <pc:sldMk cId="727371810" sldId="293"/>
            <ac:spMk id="67" creationId="{207223D0-41F3-C32A-A358-A70832F73841}"/>
          </ac:spMkLst>
        </pc:spChg>
        <pc:spChg chg="add mod">
          <ac:chgData name="Kulinich Bohdan" userId="48e65c9f34e137d0" providerId="LiveId" clId="{AD3D2498-ADC2-B949-B632-216C0C7F4661}" dt="2023-06-03T11:09:21.093" v="5507" actId="20577"/>
          <ac:spMkLst>
            <pc:docMk/>
            <pc:sldMk cId="727371810" sldId="293"/>
            <ac:spMk id="69" creationId="{F7C4F870-807E-334A-D784-4DB1CAF39824}"/>
          </ac:spMkLst>
        </pc:spChg>
        <pc:spChg chg="add mod">
          <ac:chgData name="Kulinich Bohdan" userId="48e65c9f34e137d0" providerId="LiveId" clId="{AD3D2498-ADC2-B949-B632-216C0C7F4661}" dt="2023-06-03T11:09:23.025" v="5508" actId="20577"/>
          <ac:spMkLst>
            <pc:docMk/>
            <pc:sldMk cId="727371810" sldId="293"/>
            <ac:spMk id="70" creationId="{3061F866-8A52-5EAB-5369-D0EBE68F9886}"/>
          </ac:spMkLst>
        </pc:spChg>
        <pc:picChg chg="del">
          <ac:chgData name="Kulinich Bohdan" userId="48e65c9f34e137d0" providerId="LiveId" clId="{AD3D2498-ADC2-B949-B632-216C0C7F4661}" dt="2023-05-25T20:16:05.850" v="2260" actId="478"/>
          <ac:picMkLst>
            <pc:docMk/>
            <pc:sldMk cId="727371810" sldId="293"/>
            <ac:picMk id="5" creationId="{4F758220-7D18-C741-A981-2226E5C7B02C}"/>
          </ac:picMkLst>
        </pc:picChg>
        <pc:picChg chg="add del mod modVis modCrop">
          <ac:chgData name="Kulinich Bohdan" userId="48e65c9f34e137d0" providerId="LiveId" clId="{AD3D2498-ADC2-B949-B632-216C0C7F4661}" dt="2023-05-25T20:19:41.357" v="2262" actId="478"/>
          <ac:picMkLst>
            <pc:docMk/>
            <pc:sldMk cId="727371810" sldId="293"/>
            <ac:picMk id="6" creationId="{C5914D61-4BF0-B6D8-2D51-66607A8E4020}"/>
          </ac:picMkLst>
        </pc:picChg>
        <pc:picChg chg="add mod modCrop">
          <ac:chgData name="Kulinich Bohdan" userId="48e65c9f34e137d0" providerId="LiveId" clId="{AD3D2498-ADC2-B949-B632-216C0C7F4661}" dt="2023-05-25T20:33:19.485" v="2452" actId="1076"/>
          <ac:picMkLst>
            <pc:docMk/>
            <pc:sldMk cId="727371810" sldId="293"/>
            <ac:picMk id="9" creationId="{B4915F0C-6359-6F78-D544-E4113C36000C}"/>
          </ac:picMkLst>
        </pc:picChg>
        <pc:picChg chg="add del mod">
          <ac:chgData name="Kulinich Bohdan" userId="48e65c9f34e137d0" providerId="LiveId" clId="{AD3D2498-ADC2-B949-B632-216C0C7F4661}" dt="2023-05-25T20:21:08.361" v="2293" actId="478"/>
          <ac:picMkLst>
            <pc:docMk/>
            <pc:sldMk cId="727371810" sldId="293"/>
            <ac:picMk id="10" creationId="{334B3933-EED0-387A-53E2-579502658506}"/>
          </ac:picMkLst>
        </pc:picChg>
        <pc:picChg chg="add mod modCrop">
          <ac:chgData name="Kulinich Bohdan" userId="48e65c9f34e137d0" providerId="LiveId" clId="{AD3D2498-ADC2-B949-B632-216C0C7F4661}" dt="2023-05-25T20:33:19.485" v="2452" actId="1076"/>
          <ac:picMkLst>
            <pc:docMk/>
            <pc:sldMk cId="727371810" sldId="293"/>
            <ac:picMk id="13" creationId="{15F47E11-4D9D-292A-5122-70BB2D0CC246}"/>
          </ac:picMkLst>
        </pc:picChg>
        <pc:picChg chg="mod">
          <ac:chgData name="Kulinich Bohdan" userId="48e65c9f34e137d0" providerId="LiveId" clId="{AD3D2498-ADC2-B949-B632-216C0C7F4661}" dt="2023-05-25T20:39:13.628" v="2637"/>
          <ac:picMkLst>
            <pc:docMk/>
            <pc:sldMk cId="727371810" sldId="293"/>
            <ac:picMk id="64" creationId="{32A02F4E-B5E7-3C33-6351-00D92F3EDC06}"/>
          </ac:picMkLst>
        </pc:picChg>
        <pc:cxnChg chg="del">
          <ac:chgData name="Kulinich Bohdan" userId="48e65c9f34e137d0" providerId="LiveId" clId="{AD3D2498-ADC2-B949-B632-216C0C7F4661}" dt="2023-05-25T18:45:55.069" v="2246" actId="478"/>
          <ac:cxnSpMkLst>
            <pc:docMk/>
            <pc:sldMk cId="727371810" sldId="293"/>
            <ac:cxnSpMk id="8" creationId="{1F9949C8-BF66-92B9-5E1D-DC903683390C}"/>
          </ac:cxnSpMkLst>
        </pc:cxnChg>
        <pc:cxnChg chg="del">
          <ac:chgData name="Kulinich Bohdan" userId="48e65c9f34e137d0" providerId="LiveId" clId="{AD3D2498-ADC2-B949-B632-216C0C7F4661}" dt="2023-05-25T18:45:54.052" v="2245" actId="478"/>
          <ac:cxnSpMkLst>
            <pc:docMk/>
            <pc:sldMk cId="727371810" sldId="293"/>
            <ac:cxnSpMk id="11" creationId="{EB5F4304-4AD7-3583-F9FF-F84EFFDB051E}"/>
          </ac:cxnSpMkLst>
        </pc:cxnChg>
        <pc:cxnChg chg="del">
          <ac:chgData name="Kulinich Bohdan" userId="48e65c9f34e137d0" providerId="LiveId" clId="{AD3D2498-ADC2-B949-B632-216C0C7F4661}" dt="2023-05-25T18:45:53.137" v="2244" actId="478"/>
          <ac:cxnSpMkLst>
            <pc:docMk/>
            <pc:sldMk cId="727371810" sldId="293"/>
            <ac:cxnSpMk id="14" creationId="{3E274770-6F14-0806-E6F7-CF0827C5671A}"/>
          </ac:cxnSpMkLst>
        </pc:cxnChg>
        <pc:cxnChg chg="add mod">
          <ac:chgData name="Kulinich Bohdan" userId="48e65c9f34e137d0" providerId="LiveId" clId="{AD3D2498-ADC2-B949-B632-216C0C7F4661}" dt="2023-05-25T20:33:19.485" v="2452" actId="1076"/>
          <ac:cxnSpMkLst>
            <pc:docMk/>
            <pc:sldMk cId="727371810" sldId="293"/>
            <ac:cxnSpMk id="16" creationId="{F3AB42D6-91BC-714F-9246-9CBE8AC255D2}"/>
          </ac:cxnSpMkLst>
        </pc:cxnChg>
        <pc:cxnChg chg="del">
          <ac:chgData name="Kulinich Bohdan" userId="48e65c9f34e137d0" providerId="LiveId" clId="{AD3D2498-ADC2-B949-B632-216C0C7F4661}" dt="2023-05-25T18:45:57.591" v="2248" actId="478"/>
          <ac:cxnSpMkLst>
            <pc:docMk/>
            <pc:sldMk cId="727371810" sldId="293"/>
            <ac:cxnSpMk id="18" creationId="{ADCE51ED-DA1B-2D8C-E8C8-F2AE495DF206}"/>
          </ac:cxnSpMkLst>
        </pc:cxnChg>
        <pc:cxnChg chg="del">
          <ac:chgData name="Kulinich Bohdan" userId="48e65c9f34e137d0" providerId="LiveId" clId="{AD3D2498-ADC2-B949-B632-216C0C7F4661}" dt="2023-05-25T18:45:56.211" v="2247" actId="478"/>
          <ac:cxnSpMkLst>
            <pc:docMk/>
            <pc:sldMk cId="727371810" sldId="293"/>
            <ac:cxnSpMk id="22" creationId="{2EC5C023-AD1E-EF44-FD07-2122517F7790}"/>
          </ac:cxnSpMkLst>
        </pc:cxnChg>
        <pc:cxnChg chg="add mod">
          <ac:chgData name="Kulinich Bohdan" userId="48e65c9f34e137d0" providerId="LiveId" clId="{AD3D2498-ADC2-B949-B632-216C0C7F4661}" dt="2023-05-25T20:33:19.485" v="2452" actId="1076"/>
          <ac:cxnSpMkLst>
            <pc:docMk/>
            <pc:sldMk cId="727371810" sldId="293"/>
            <ac:cxnSpMk id="24" creationId="{BFF6EA3C-7FBD-822D-456A-570211C0C72D}"/>
          </ac:cxnSpMkLst>
        </pc:cxnChg>
        <pc:cxnChg chg="del">
          <ac:chgData name="Kulinich Bohdan" userId="48e65c9f34e137d0" providerId="LiveId" clId="{AD3D2498-ADC2-B949-B632-216C0C7F4661}" dt="2023-05-25T18:45:52.005" v="2243" actId="478"/>
          <ac:cxnSpMkLst>
            <pc:docMk/>
            <pc:sldMk cId="727371810" sldId="293"/>
            <ac:cxnSpMk id="25" creationId="{2F7D7517-6ACE-66E6-7936-7AFCAF3BA7C9}"/>
          </ac:cxnSpMkLst>
        </pc:cxnChg>
        <pc:cxnChg chg="add mod">
          <ac:chgData name="Kulinich Bohdan" userId="48e65c9f34e137d0" providerId="LiveId" clId="{AD3D2498-ADC2-B949-B632-216C0C7F4661}" dt="2023-05-25T20:33:19.485" v="2452" actId="1076"/>
          <ac:cxnSpMkLst>
            <pc:docMk/>
            <pc:sldMk cId="727371810" sldId="293"/>
            <ac:cxnSpMk id="29" creationId="{0B57BDF5-6E8F-1FA0-1276-CBD9A4CF75CA}"/>
          </ac:cxnSpMkLst>
        </pc:cxnChg>
        <pc:cxnChg chg="del">
          <ac:chgData name="Kulinich Bohdan" userId="48e65c9f34e137d0" providerId="LiveId" clId="{AD3D2498-ADC2-B949-B632-216C0C7F4661}" dt="2023-05-25T18:45:58.970" v="2249" actId="478"/>
          <ac:cxnSpMkLst>
            <pc:docMk/>
            <pc:sldMk cId="727371810" sldId="293"/>
            <ac:cxnSpMk id="30" creationId="{2C46529F-A643-C887-AE90-C786508BA521}"/>
          </ac:cxnSpMkLst>
        </pc:cxnChg>
        <pc:cxnChg chg="del">
          <ac:chgData name="Kulinich Bohdan" userId="48e65c9f34e137d0" providerId="LiveId" clId="{AD3D2498-ADC2-B949-B632-216C0C7F4661}" dt="2023-05-25T18:45:51.108" v="2242" actId="478"/>
          <ac:cxnSpMkLst>
            <pc:docMk/>
            <pc:sldMk cId="727371810" sldId="293"/>
            <ac:cxnSpMk id="32" creationId="{306710ED-2C21-0361-43A5-ABE78245EA41}"/>
          </ac:cxnSpMkLst>
        </pc:cxnChg>
        <pc:cxnChg chg="add mod">
          <ac:chgData name="Kulinich Bohdan" userId="48e65c9f34e137d0" providerId="LiveId" clId="{AD3D2498-ADC2-B949-B632-216C0C7F4661}" dt="2023-05-25T20:33:19.485" v="2452" actId="1076"/>
          <ac:cxnSpMkLst>
            <pc:docMk/>
            <pc:sldMk cId="727371810" sldId="293"/>
            <ac:cxnSpMk id="37" creationId="{DA571C2A-7E31-3415-CF21-4CAFA39B3F6E}"/>
          </ac:cxnSpMkLst>
        </pc:cxnChg>
        <pc:cxnChg chg="del">
          <ac:chgData name="Kulinich Bohdan" userId="48e65c9f34e137d0" providerId="LiveId" clId="{AD3D2498-ADC2-B949-B632-216C0C7F4661}" dt="2023-05-25T18:45:59.991" v="2250" actId="478"/>
          <ac:cxnSpMkLst>
            <pc:docMk/>
            <pc:sldMk cId="727371810" sldId="293"/>
            <ac:cxnSpMk id="66" creationId="{2FB988F4-E58C-53FB-0B0C-70874F5F72BA}"/>
          </ac:cxnSpMkLst>
        </pc:cxnChg>
        <pc:cxnChg chg="del">
          <ac:chgData name="Kulinich Bohdan" userId="48e65c9f34e137d0" providerId="LiveId" clId="{AD3D2498-ADC2-B949-B632-216C0C7F4661}" dt="2023-05-25T18:45:50.110" v="2241" actId="478"/>
          <ac:cxnSpMkLst>
            <pc:docMk/>
            <pc:sldMk cId="727371810" sldId="293"/>
            <ac:cxnSpMk id="68" creationId="{76406C8F-5479-EACD-BDBD-4734374B697E}"/>
          </ac:cxnSpMkLst>
        </pc:cxnChg>
        <pc:cxnChg chg="del">
          <ac:chgData name="Kulinich Bohdan" userId="48e65c9f34e137d0" providerId="LiveId" clId="{AD3D2498-ADC2-B949-B632-216C0C7F4661}" dt="2023-05-25T18:45:44.936" v="2236" actId="478"/>
          <ac:cxnSpMkLst>
            <pc:docMk/>
            <pc:sldMk cId="727371810" sldId="293"/>
            <ac:cxnSpMk id="72" creationId="{AEBCEDE3-A93A-5641-38E1-17C329807A6A}"/>
          </ac:cxnSpMkLst>
        </pc:cxnChg>
        <pc:cxnChg chg="del">
          <ac:chgData name="Kulinich Bohdan" userId="48e65c9f34e137d0" providerId="LiveId" clId="{AD3D2498-ADC2-B949-B632-216C0C7F4661}" dt="2023-05-25T18:46:02.613" v="2252" actId="478"/>
          <ac:cxnSpMkLst>
            <pc:docMk/>
            <pc:sldMk cId="727371810" sldId="293"/>
            <ac:cxnSpMk id="76" creationId="{9D56E288-AE6F-B899-5A26-8C39589F5E89}"/>
          </ac:cxnSpMkLst>
        </pc:cxnChg>
        <pc:cxnChg chg="del">
          <ac:chgData name="Kulinich Bohdan" userId="48e65c9f34e137d0" providerId="LiveId" clId="{AD3D2498-ADC2-B949-B632-216C0C7F4661}" dt="2023-05-25T18:45:45.910" v="2237" actId="478"/>
          <ac:cxnSpMkLst>
            <pc:docMk/>
            <pc:sldMk cId="727371810" sldId="293"/>
            <ac:cxnSpMk id="80" creationId="{29B4BB18-7F0E-25E3-CDA4-94725DBB896A}"/>
          </ac:cxnSpMkLst>
        </pc:cxnChg>
        <pc:cxnChg chg="del">
          <ac:chgData name="Kulinich Bohdan" userId="48e65c9f34e137d0" providerId="LiveId" clId="{AD3D2498-ADC2-B949-B632-216C0C7F4661}" dt="2023-05-25T18:46:01.352" v="2251" actId="478"/>
          <ac:cxnSpMkLst>
            <pc:docMk/>
            <pc:sldMk cId="727371810" sldId="293"/>
            <ac:cxnSpMk id="82" creationId="{40B0DA5C-8ECF-717F-4F8B-D7502683C56E}"/>
          </ac:cxnSpMkLst>
        </pc:cxnChg>
        <pc:cxnChg chg="del">
          <ac:chgData name="Kulinich Bohdan" userId="48e65c9f34e137d0" providerId="LiveId" clId="{AD3D2498-ADC2-B949-B632-216C0C7F4661}" dt="2023-05-25T18:45:48.955" v="2240" actId="478"/>
          <ac:cxnSpMkLst>
            <pc:docMk/>
            <pc:sldMk cId="727371810" sldId="293"/>
            <ac:cxnSpMk id="86" creationId="{F57A33FF-BF6C-4792-26B4-4A00C9DF0EB8}"/>
          </ac:cxnSpMkLst>
        </pc:cxnChg>
        <pc:cxnChg chg="del">
          <ac:chgData name="Kulinich Bohdan" userId="48e65c9f34e137d0" providerId="LiveId" clId="{AD3D2498-ADC2-B949-B632-216C0C7F4661}" dt="2023-05-25T18:45:48.161" v="2239" actId="478"/>
          <ac:cxnSpMkLst>
            <pc:docMk/>
            <pc:sldMk cId="727371810" sldId="293"/>
            <ac:cxnSpMk id="89" creationId="{DE6C9960-ECFF-DF72-F2AC-173CC811A775}"/>
          </ac:cxnSpMkLst>
        </pc:cxnChg>
        <pc:cxnChg chg="del">
          <ac:chgData name="Kulinich Bohdan" userId="48e65c9f34e137d0" providerId="LiveId" clId="{AD3D2498-ADC2-B949-B632-216C0C7F4661}" dt="2023-05-25T18:45:47.140" v="2238" actId="478"/>
          <ac:cxnSpMkLst>
            <pc:docMk/>
            <pc:sldMk cId="727371810" sldId="293"/>
            <ac:cxnSpMk id="92" creationId="{2511043C-A110-5894-57AD-316AEABF97C8}"/>
          </ac:cxnSpMkLst>
        </pc:cxnChg>
      </pc:sldChg>
      <pc:sldChg chg="modSp add del mod setBg">
        <pc:chgData name="Kulinich Bohdan" userId="48e65c9f34e137d0" providerId="LiveId" clId="{AD3D2498-ADC2-B949-B632-216C0C7F4661}" dt="2023-05-26T15:59:07.832" v="2971" actId="2696"/>
        <pc:sldMkLst>
          <pc:docMk/>
          <pc:sldMk cId="2713882812" sldId="294"/>
        </pc:sldMkLst>
        <pc:spChg chg="mod">
          <ac:chgData name="Kulinich Bohdan" userId="48e65c9f34e137d0" providerId="LiveId" clId="{AD3D2498-ADC2-B949-B632-216C0C7F4661}" dt="2023-05-26T15:18:42.652" v="2936" actId="207"/>
          <ac:spMkLst>
            <pc:docMk/>
            <pc:sldMk cId="2713882812" sldId="294"/>
            <ac:spMk id="10" creationId="{69A51075-61A5-85F8-DB9D-A2B74EA49985}"/>
          </ac:spMkLst>
        </pc:spChg>
        <pc:spChg chg="mod">
          <ac:chgData name="Kulinich Bohdan" userId="48e65c9f34e137d0" providerId="LiveId" clId="{AD3D2498-ADC2-B949-B632-216C0C7F4661}" dt="2023-05-26T15:18:31.551" v="2935" actId="207"/>
          <ac:spMkLst>
            <pc:docMk/>
            <pc:sldMk cId="2713882812" sldId="294"/>
            <ac:spMk id="17" creationId="{312FA20A-C0CC-DFBD-3DDA-FA11CC282690}"/>
          </ac:spMkLst>
        </pc:spChg>
        <pc:spChg chg="mod">
          <ac:chgData name="Kulinich Bohdan" userId="48e65c9f34e137d0" providerId="LiveId" clId="{AD3D2498-ADC2-B949-B632-216C0C7F4661}" dt="2023-05-26T15:18:42.652" v="2936" actId="207"/>
          <ac:spMkLst>
            <pc:docMk/>
            <pc:sldMk cId="2713882812" sldId="294"/>
            <ac:spMk id="19" creationId="{FD748ECC-38D8-E835-BB3F-36B885C1C9CC}"/>
          </ac:spMkLst>
        </pc:spChg>
        <pc:spChg chg="mod">
          <ac:chgData name="Kulinich Bohdan" userId="48e65c9f34e137d0" providerId="LiveId" clId="{AD3D2498-ADC2-B949-B632-216C0C7F4661}" dt="2023-05-26T15:18:42.652" v="2936" actId="207"/>
          <ac:spMkLst>
            <pc:docMk/>
            <pc:sldMk cId="2713882812" sldId="294"/>
            <ac:spMk id="64" creationId="{3BF7902C-AF62-84C6-F603-82FBE9DD5464}"/>
          </ac:spMkLst>
        </pc:spChg>
        <pc:spChg chg="mod">
          <ac:chgData name="Kulinich Bohdan" userId="48e65c9f34e137d0" providerId="LiveId" clId="{AD3D2498-ADC2-B949-B632-216C0C7F4661}" dt="2023-05-26T15:18:31.551" v="2935" actId="207"/>
          <ac:spMkLst>
            <pc:docMk/>
            <pc:sldMk cId="2713882812" sldId="294"/>
            <ac:spMk id="66" creationId="{60475812-1DB3-C094-55B5-3645BDC60E23}"/>
          </ac:spMkLst>
        </pc:spChg>
        <pc:spChg chg="mod">
          <ac:chgData name="Kulinich Bohdan" userId="48e65c9f34e137d0" providerId="LiveId" clId="{AD3D2498-ADC2-B949-B632-216C0C7F4661}" dt="2023-05-26T15:18:42.652" v="2936" actId="207"/>
          <ac:spMkLst>
            <pc:docMk/>
            <pc:sldMk cId="2713882812" sldId="294"/>
            <ac:spMk id="67" creationId="{50A17355-860B-886B-029C-05DE77014F5B}"/>
          </ac:spMkLst>
        </pc:spChg>
        <pc:spChg chg="mod">
          <ac:chgData name="Kulinich Bohdan" userId="48e65c9f34e137d0" providerId="LiveId" clId="{AD3D2498-ADC2-B949-B632-216C0C7F4661}" dt="2023-05-26T15:18:31.551" v="2935" actId="207"/>
          <ac:spMkLst>
            <pc:docMk/>
            <pc:sldMk cId="2713882812" sldId="294"/>
            <ac:spMk id="70" creationId="{E603AAB1-F849-0C15-AF73-DFDF6F2A023D}"/>
          </ac:spMkLst>
        </pc:spChg>
        <pc:spChg chg="mod">
          <ac:chgData name="Kulinich Bohdan" userId="48e65c9f34e137d0" providerId="LiveId" clId="{AD3D2498-ADC2-B949-B632-216C0C7F4661}" dt="2023-05-26T15:18:42.652" v="2936" actId="207"/>
          <ac:spMkLst>
            <pc:docMk/>
            <pc:sldMk cId="2713882812" sldId="294"/>
            <ac:spMk id="71" creationId="{89EB0E40-06FE-CB61-F2B3-0FE55E201D5D}"/>
          </ac:spMkLst>
        </pc:spChg>
        <pc:cxnChg chg="mod">
          <ac:chgData name="Kulinich Bohdan" userId="48e65c9f34e137d0" providerId="LiveId" clId="{AD3D2498-ADC2-B949-B632-216C0C7F4661}" dt="2023-05-26T15:18:20.500" v="2934" actId="208"/>
          <ac:cxnSpMkLst>
            <pc:docMk/>
            <pc:sldMk cId="2713882812" sldId="294"/>
            <ac:cxnSpMk id="8" creationId="{3DFD06F0-2BAE-26B5-E59B-DDE3B29B0FB2}"/>
          </ac:cxnSpMkLst>
        </pc:cxnChg>
        <pc:cxnChg chg="mod">
          <ac:chgData name="Kulinich Bohdan" userId="48e65c9f34e137d0" providerId="LiveId" clId="{AD3D2498-ADC2-B949-B632-216C0C7F4661}" dt="2023-05-26T15:18:20.500" v="2934" actId="208"/>
          <ac:cxnSpMkLst>
            <pc:docMk/>
            <pc:sldMk cId="2713882812" sldId="294"/>
            <ac:cxnSpMk id="9" creationId="{1A79403F-9E04-7B88-08B8-9BF08AAC19B9}"/>
          </ac:cxnSpMkLst>
        </pc:cxnChg>
        <pc:cxnChg chg="mod">
          <ac:chgData name="Kulinich Bohdan" userId="48e65c9f34e137d0" providerId="LiveId" clId="{AD3D2498-ADC2-B949-B632-216C0C7F4661}" dt="2023-05-26T15:18:20.500" v="2934" actId="208"/>
          <ac:cxnSpMkLst>
            <pc:docMk/>
            <pc:sldMk cId="2713882812" sldId="294"/>
            <ac:cxnSpMk id="27" creationId="{B8F63EC5-53E5-07F5-E4F7-AA5C00FD5CB8}"/>
          </ac:cxnSpMkLst>
        </pc:cxnChg>
        <pc:cxnChg chg="mod">
          <ac:chgData name="Kulinich Bohdan" userId="48e65c9f34e137d0" providerId="LiveId" clId="{AD3D2498-ADC2-B949-B632-216C0C7F4661}" dt="2023-05-26T15:18:20.500" v="2934" actId="208"/>
          <ac:cxnSpMkLst>
            <pc:docMk/>
            <pc:sldMk cId="2713882812" sldId="294"/>
            <ac:cxnSpMk id="61" creationId="{E3E5D231-F95A-E26C-B02F-F1F4C78CE9FC}"/>
          </ac:cxnSpMkLst>
        </pc:cxnChg>
        <pc:cxnChg chg="mod">
          <ac:chgData name="Kulinich Bohdan" userId="48e65c9f34e137d0" providerId="LiveId" clId="{AD3D2498-ADC2-B949-B632-216C0C7F4661}" dt="2023-05-26T15:18:20.500" v="2934" actId="208"/>
          <ac:cxnSpMkLst>
            <pc:docMk/>
            <pc:sldMk cId="2713882812" sldId="294"/>
            <ac:cxnSpMk id="63" creationId="{416D7566-2216-F6E3-00C7-566892D63EE5}"/>
          </ac:cxnSpMkLst>
        </pc:cxnChg>
      </pc:sldChg>
      <pc:sldChg chg="modSp add del mod setBg">
        <pc:chgData name="Kulinich Bohdan" userId="48e65c9f34e137d0" providerId="LiveId" clId="{AD3D2498-ADC2-B949-B632-216C0C7F4661}" dt="2023-05-26T15:59:07.804" v="2970" actId="2696"/>
        <pc:sldMkLst>
          <pc:docMk/>
          <pc:sldMk cId="3344618035" sldId="295"/>
        </pc:sldMkLst>
        <pc:spChg chg="mod">
          <ac:chgData name="Kulinich Bohdan" userId="48e65c9f34e137d0" providerId="LiveId" clId="{AD3D2498-ADC2-B949-B632-216C0C7F4661}" dt="2023-05-26T15:56:23.493" v="2947" actId="207"/>
          <ac:spMkLst>
            <pc:docMk/>
            <pc:sldMk cId="3344618035" sldId="295"/>
            <ac:spMk id="4" creationId="{7E5BB6A8-B869-E16C-AB25-DB108631E7E9}"/>
          </ac:spMkLst>
        </pc:spChg>
        <pc:spChg chg="mod">
          <ac:chgData name="Kulinich Bohdan" userId="48e65c9f34e137d0" providerId="LiveId" clId="{AD3D2498-ADC2-B949-B632-216C0C7F4661}" dt="2023-05-26T15:57:12.257" v="2953" actId="207"/>
          <ac:spMkLst>
            <pc:docMk/>
            <pc:sldMk cId="3344618035" sldId="295"/>
            <ac:spMk id="10" creationId="{69A51075-61A5-85F8-DB9D-A2B74EA49985}"/>
          </ac:spMkLst>
        </pc:spChg>
        <pc:spChg chg="mod">
          <ac:chgData name="Kulinich Bohdan" userId="48e65c9f34e137d0" providerId="LiveId" clId="{AD3D2498-ADC2-B949-B632-216C0C7F4661}" dt="2023-05-26T15:57:00.499" v="2952" actId="207"/>
          <ac:spMkLst>
            <pc:docMk/>
            <pc:sldMk cId="3344618035" sldId="295"/>
            <ac:spMk id="17" creationId="{312FA20A-C0CC-DFBD-3DDA-FA11CC282690}"/>
          </ac:spMkLst>
        </pc:spChg>
        <pc:spChg chg="mod">
          <ac:chgData name="Kulinich Bohdan" userId="48e65c9f34e137d0" providerId="LiveId" clId="{AD3D2498-ADC2-B949-B632-216C0C7F4661}" dt="2023-05-26T15:57:12.257" v="2953" actId="207"/>
          <ac:spMkLst>
            <pc:docMk/>
            <pc:sldMk cId="3344618035" sldId="295"/>
            <ac:spMk id="19" creationId="{FD748ECC-38D8-E835-BB3F-36B885C1C9CC}"/>
          </ac:spMkLst>
        </pc:spChg>
        <pc:spChg chg="mod">
          <ac:chgData name="Kulinich Bohdan" userId="48e65c9f34e137d0" providerId="LiveId" clId="{AD3D2498-ADC2-B949-B632-216C0C7F4661}" dt="2023-05-26T15:57:12.257" v="2953" actId="207"/>
          <ac:spMkLst>
            <pc:docMk/>
            <pc:sldMk cId="3344618035" sldId="295"/>
            <ac:spMk id="26" creationId="{3D882BDF-0F3C-98B9-49A2-770B98B054F0}"/>
          </ac:spMkLst>
        </pc:spChg>
        <pc:spChg chg="mod">
          <ac:chgData name="Kulinich Bohdan" userId="48e65c9f34e137d0" providerId="LiveId" clId="{AD3D2498-ADC2-B949-B632-216C0C7F4661}" dt="2023-05-26T15:57:12.257" v="2953" actId="207"/>
          <ac:spMkLst>
            <pc:docMk/>
            <pc:sldMk cId="3344618035" sldId="295"/>
            <ac:spMk id="64" creationId="{3BF7902C-AF62-84C6-F603-82FBE9DD5464}"/>
          </ac:spMkLst>
        </pc:spChg>
        <pc:spChg chg="mod">
          <ac:chgData name="Kulinich Bohdan" userId="48e65c9f34e137d0" providerId="LiveId" clId="{AD3D2498-ADC2-B949-B632-216C0C7F4661}" dt="2023-05-26T15:57:00.499" v="2952" actId="207"/>
          <ac:spMkLst>
            <pc:docMk/>
            <pc:sldMk cId="3344618035" sldId="295"/>
            <ac:spMk id="66" creationId="{60475812-1DB3-C094-55B5-3645BDC60E23}"/>
          </ac:spMkLst>
        </pc:spChg>
        <pc:spChg chg="mod">
          <ac:chgData name="Kulinich Bohdan" userId="48e65c9f34e137d0" providerId="LiveId" clId="{AD3D2498-ADC2-B949-B632-216C0C7F4661}" dt="2023-05-26T15:57:12.257" v="2953" actId="207"/>
          <ac:spMkLst>
            <pc:docMk/>
            <pc:sldMk cId="3344618035" sldId="295"/>
            <ac:spMk id="67" creationId="{50A17355-860B-886B-029C-05DE77014F5B}"/>
          </ac:spMkLst>
        </pc:spChg>
        <pc:spChg chg="mod">
          <ac:chgData name="Kulinich Bohdan" userId="48e65c9f34e137d0" providerId="LiveId" clId="{AD3D2498-ADC2-B949-B632-216C0C7F4661}" dt="2023-05-26T15:57:00.499" v="2952" actId="207"/>
          <ac:spMkLst>
            <pc:docMk/>
            <pc:sldMk cId="3344618035" sldId="295"/>
            <ac:spMk id="70" creationId="{E603AAB1-F849-0C15-AF73-DFDF6F2A023D}"/>
          </ac:spMkLst>
        </pc:spChg>
        <pc:spChg chg="mod">
          <ac:chgData name="Kulinich Bohdan" userId="48e65c9f34e137d0" providerId="LiveId" clId="{AD3D2498-ADC2-B949-B632-216C0C7F4661}" dt="2023-05-26T15:57:12.257" v="2953" actId="207"/>
          <ac:spMkLst>
            <pc:docMk/>
            <pc:sldMk cId="3344618035" sldId="295"/>
            <ac:spMk id="71" creationId="{89EB0E40-06FE-CB61-F2B3-0FE55E201D5D}"/>
          </ac:spMkLst>
        </pc:spChg>
        <pc:cxnChg chg="mod">
          <ac:chgData name="Kulinich Bohdan" userId="48e65c9f34e137d0" providerId="LiveId" clId="{AD3D2498-ADC2-B949-B632-216C0C7F4661}" dt="2023-05-26T15:56:40.831" v="2949" actId="208"/>
          <ac:cxnSpMkLst>
            <pc:docMk/>
            <pc:sldMk cId="3344618035" sldId="295"/>
            <ac:cxnSpMk id="8" creationId="{3DFD06F0-2BAE-26B5-E59B-DDE3B29B0FB2}"/>
          </ac:cxnSpMkLst>
        </pc:cxnChg>
        <pc:cxnChg chg="mod">
          <ac:chgData name="Kulinich Bohdan" userId="48e65c9f34e137d0" providerId="LiveId" clId="{AD3D2498-ADC2-B949-B632-216C0C7F4661}" dt="2023-05-26T15:56:40.831" v="2949" actId="208"/>
          <ac:cxnSpMkLst>
            <pc:docMk/>
            <pc:sldMk cId="3344618035" sldId="295"/>
            <ac:cxnSpMk id="9" creationId="{1A79403F-9E04-7B88-08B8-9BF08AAC19B9}"/>
          </ac:cxnSpMkLst>
        </pc:cxnChg>
        <pc:cxnChg chg="mod">
          <ac:chgData name="Kulinich Bohdan" userId="48e65c9f34e137d0" providerId="LiveId" clId="{AD3D2498-ADC2-B949-B632-216C0C7F4661}" dt="2023-05-26T15:56:47.289" v="2951" actId="1076"/>
          <ac:cxnSpMkLst>
            <pc:docMk/>
            <pc:sldMk cId="3344618035" sldId="295"/>
            <ac:cxnSpMk id="12" creationId="{B42389E4-561C-0506-C5C5-46F327D45331}"/>
          </ac:cxnSpMkLst>
        </pc:cxnChg>
        <pc:cxnChg chg="mod">
          <ac:chgData name="Kulinich Bohdan" userId="48e65c9f34e137d0" providerId="LiveId" clId="{AD3D2498-ADC2-B949-B632-216C0C7F4661}" dt="2023-05-26T15:56:40.831" v="2949" actId="208"/>
          <ac:cxnSpMkLst>
            <pc:docMk/>
            <pc:sldMk cId="3344618035" sldId="295"/>
            <ac:cxnSpMk id="27" creationId="{B8F63EC5-53E5-07F5-E4F7-AA5C00FD5CB8}"/>
          </ac:cxnSpMkLst>
        </pc:cxnChg>
        <pc:cxnChg chg="mod">
          <ac:chgData name="Kulinich Bohdan" userId="48e65c9f34e137d0" providerId="LiveId" clId="{AD3D2498-ADC2-B949-B632-216C0C7F4661}" dt="2023-05-26T15:56:40.831" v="2949" actId="208"/>
          <ac:cxnSpMkLst>
            <pc:docMk/>
            <pc:sldMk cId="3344618035" sldId="295"/>
            <ac:cxnSpMk id="61" creationId="{E3E5D231-F95A-E26C-B02F-F1F4C78CE9FC}"/>
          </ac:cxnSpMkLst>
        </pc:cxnChg>
        <pc:cxnChg chg="mod">
          <ac:chgData name="Kulinich Bohdan" userId="48e65c9f34e137d0" providerId="LiveId" clId="{AD3D2498-ADC2-B949-B632-216C0C7F4661}" dt="2023-05-26T15:56:40.831" v="2949" actId="208"/>
          <ac:cxnSpMkLst>
            <pc:docMk/>
            <pc:sldMk cId="3344618035" sldId="295"/>
            <ac:cxnSpMk id="63" creationId="{416D7566-2216-F6E3-00C7-566892D63EE5}"/>
          </ac:cxnSpMkLst>
        </pc:cxnChg>
      </pc:sldChg>
    </pc:docChg>
  </pc:docChgLst>
  <pc:docChgLst>
    <pc:chgData name="Kulinich Bohdan" userId="48e65c9f34e137d0" providerId="LiveId" clId="{85469A4C-8DA3-5A48-BB5D-3335FAAAFC82}"/>
    <pc:docChg chg="undo redo custSel addSld modSld">
      <pc:chgData name="Kulinich Bohdan" userId="48e65c9f34e137d0" providerId="LiveId" clId="{85469A4C-8DA3-5A48-BB5D-3335FAAAFC82}" dt="2023-05-20T10:37:57.485" v="920" actId="14100"/>
      <pc:docMkLst>
        <pc:docMk/>
      </pc:docMkLst>
      <pc:sldChg chg="addSp delSp modSp mod delAnim modAnim">
        <pc:chgData name="Kulinich Bohdan" userId="48e65c9f34e137d0" providerId="LiveId" clId="{85469A4C-8DA3-5A48-BB5D-3335FAAAFC82}" dt="2023-05-20T09:51:13.952" v="791" actId="1076"/>
        <pc:sldMkLst>
          <pc:docMk/>
          <pc:sldMk cId="2801676828" sldId="275"/>
        </pc:sldMkLst>
        <pc:spChg chg="del">
          <ac:chgData name="Kulinich Bohdan" userId="48e65c9f34e137d0" providerId="LiveId" clId="{85469A4C-8DA3-5A48-BB5D-3335FAAAFC82}" dt="2023-05-20T08:57:30.954" v="329" actId="478"/>
          <ac:spMkLst>
            <pc:docMk/>
            <pc:sldMk cId="2801676828" sldId="275"/>
            <ac:spMk id="2" creationId="{9A23DDCC-5FD6-7C3F-7539-0E4E72834E86}"/>
          </ac:spMkLst>
        </pc:spChg>
        <pc:spChg chg="del mod">
          <ac:chgData name="Kulinich Bohdan" userId="48e65c9f34e137d0" providerId="LiveId" clId="{85469A4C-8DA3-5A48-BB5D-3335FAAAFC82}" dt="2023-05-20T08:59:47.392" v="475" actId="478"/>
          <ac:spMkLst>
            <pc:docMk/>
            <pc:sldMk cId="2801676828" sldId="275"/>
            <ac:spMk id="3" creationId="{DB05E2D5-0518-33DE-5B06-C09128FED9DB}"/>
          </ac:spMkLst>
        </pc:spChg>
        <pc:spChg chg="add mod">
          <ac:chgData name="Kulinich Bohdan" userId="48e65c9f34e137d0" providerId="LiveId" clId="{85469A4C-8DA3-5A48-BB5D-3335FAAAFC82}" dt="2023-05-20T09:51:13.952" v="791" actId="1076"/>
          <ac:spMkLst>
            <pc:docMk/>
            <pc:sldMk cId="2801676828" sldId="275"/>
            <ac:spMk id="35" creationId="{B9CF9702-6BEF-5BDD-3A7B-879B0E4896CF}"/>
          </ac:spMkLst>
        </pc:spChg>
        <pc:spChg chg="add mod">
          <ac:chgData name="Kulinich Bohdan" userId="48e65c9f34e137d0" providerId="LiveId" clId="{85469A4C-8DA3-5A48-BB5D-3335FAAAFC82}" dt="2023-05-20T09:51:13.952" v="791" actId="1076"/>
          <ac:spMkLst>
            <pc:docMk/>
            <pc:sldMk cId="2801676828" sldId="275"/>
            <ac:spMk id="36" creationId="{074DFDFA-9551-163B-88EE-63141CE5380E}"/>
          </ac:spMkLst>
        </pc:spChg>
        <pc:spChg chg="add mod">
          <ac:chgData name="Kulinich Bohdan" userId="48e65c9f34e137d0" providerId="LiveId" clId="{85469A4C-8DA3-5A48-BB5D-3335FAAAFC82}" dt="2023-05-20T09:50:57.593" v="788" actId="1076"/>
          <ac:spMkLst>
            <pc:docMk/>
            <pc:sldMk cId="2801676828" sldId="275"/>
            <ac:spMk id="39" creationId="{33DE54A0-FC02-DA0F-9568-8E206FC56D77}"/>
          </ac:spMkLst>
        </pc:spChg>
        <pc:spChg chg="add mod">
          <ac:chgData name="Kulinich Bohdan" userId="48e65c9f34e137d0" providerId="LiveId" clId="{85469A4C-8DA3-5A48-BB5D-3335FAAAFC82}" dt="2023-05-20T09:51:03.681" v="789" actId="1076"/>
          <ac:spMkLst>
            <pc:docMk/>
            <pc:sldMk cId="2801676828" sldId="275"/>
            <ac:spMk id="40" creationId="{41D4BB11-E92B-3B7F-B8ED-6CBEDCC3FA09}"/>
          </ac:spMkLst>
        </pc:spChg>
        <pc:spChg chg="add del mod">
          <ac:chgData name="Kulinich Bohdan" userId="48e65c9f34e137d0" providerId="LiveId" clId="{85469A4C-8DA3-5A48-BB5D-3335FAAAFC82}" dt="2023-05-20T09:12:07.292" v="662" actId="478"/>
          <ac:spMkLst>
            <pc:docMk/>
            <pc:sldMk cId="2801676828" sldId="275"/>
            <ac:spMk id="41" creationId="{C314805B-6594-F893-0F4B-DC49D1D06164}"/>
          </ac:spMkLst>
        </pc:spChg>
        <pc:spChg chg="add del mod">
          <ac:chgData name="Kulinich Bohdan" userId="48e65c9f34e137d0" providerId="LiveId" clId="{85469A4C-8DA3-5A48-BB5D-3335FAAAFC82}" dt="2023-05-20T09:50:48.489" v="787" actId="478"/>
          <ac:spMkLst>
            <pc:docMk/>
            <pc:sldMk cId="2801676828" sldId="275"/>
            <ac:spMk id="42" creationId="{E2DD4EDA-CF94-DCF0-3AB5-E5BB3770AF37}"/>
          </ac:spMkLst>
        </pc:spChg>
        <pc:spChg chg="add del mod">
          <ac:chgData name="Kulinich Bohdan" userId="48e65c9f34e137d0" providerId="LiveId" clId="{85469A4C-8DA3-5A48-BB5D-3335FAAAFC82}" dt="2023-05-20T09:50:48.489" v="787" actId="478"/>
          <ac:spMkLst>
            <pc:docMk/>
            <pc:sldMk cId="2801676828" sldId="275"/>
            <ac:spMk id="43" creationId="{EB45B1E1-296C-365F-C2A4-F70F9449D74A}"/>
          </ac:spMkLst>
        </pc:spChg>
        <pc:grpChg chg="mod">
          <ac:chgData name="Kulinich Bohdan" userId="48e65c9f34e137d0" providerId="LiveId" clId="{85469A4C-8DA3-5A48-BB5D-3335FAAAFC82}" dt="2023-05-19T21:09:34.126" v="136" actId="167"/>
          <ac:grpSpMkLst>
            <pc:docMk/>
            <pc:sldMk cId="2801676828" sldId="275"/>
            <ac:grpSpMk id="5" creationId="{8BD88B37-71DB-01E8-B50F-76DFAC32D214}"/>
          </ac:grpSpMkLst>
        </pc:grpChg>
        <pc:grpChg chg="mod">
          <ac:chgData name="Kulinich Bohdan" userId="48e65c9f34e137d0" providerId="LiveId" clId="{85469A4C-8DA3-5A48-BB5D-3335FAAAFC82}" dt="2023-05-19T21:09:34.126" v="136" actId="167"/>
          <ac:grpSpMkLst>
            <pc:docMk/>
            <pc:sldMk cId="2801676828" sldId="275"/>
            <ac:grpSpMk id="8" creationId="{900836C2-4AF0-A449-3B84-93CB50811672}"/>
          </ac:grpSpMkLst>
        </pc:grpChg>
        <pc:grpChg chg="mod">
          <ac:chgData name="Kulinich Bohdan" userId="48e65c9f34e137d0" providerId="LiveId" clId="{85469A4C-8DA3-5A48-BB5D-3335FAAAFC82}" dt="2023-05-19T21:09:34.126" v="136" actId="167"/>
          <ac:grpSpMkLst>
            <pc:docMk/>
            <pc:sldMk cId="2801676828" sldId="275"/>
            <ac:grpSpMk id="11" creationId="{541E3AFD-03BD-E78C-B4C9-03FF4EDDA7A0}"/>
          </ac:grpSpMkLst>
        </pc:grpChg>
        <pc:grpChg chg="mod">
          <ac:chgData name="Kulinich Bohdan" userId="48e65c9f34e137d0" providerId="LiveId" clId="{85469A4C-8DA3-5A48-BB5D-3335FAAAFC82}" dt="2023-05-19T21:09:34.126" v="136" actId="167"/>
          <ac:grpSpMkLst>
            <pc:docMk/>
            <pc:sldMk cId="2801676828" sldId="275"/>
            <ac:grpSpMk id="14" creationId="{4C0D37FE-0E3D-8BED-7E05-20AE32FDD390}"/>
          </ac:grpSpMkLst>
        </pc:grpChg>
        <pc:grpChg chg="mod">
          <ac:chgData name="Kulinich Bohdan" userId="48e65c9f34e137d0" providerId="LiveId" clId="{85469A4C-8DA3-5A48-BB5D-3335FAAAFC82}" dt="2023-05-19T21:09:34.126" v="136" actId="167"/>
          <ac:grpSpMkLst>
            <pc:docMk/>
            <pc:sldMk cId="2801676828" sldId="275"/>
            <ac:grpSpMk id="17" creationId="{342A956D-FB08-D352-10AD-BD315E076FBD}"/>
          </ac:grpSpMkLst>
        </pc:grpChg>
        <pc:grpChg chg="mod">
          <ac:chgData name="Kulinich Bohdan" userId="48e65c9f34e137d0" providerId="LiveId" clId="{85469A4C-8DA3-5A48-BB5D-3335FAAAFC82}" dt="2023-05-19T21:09:34.126" v="136" actId="167"/>
          <ac:grpSpMkLst>
            <pc:docMk/>
            <pc:sldMk cId="2801676828" sldId="275"/>
            <ac:grpSpMk id="20" creationId="{C5BCCE81-4AAA-895E-9BD4-E4BE89C6F581}"/>
          </ac:grpSpMkLst>
        </pc:grpChg>
        <pc:picChg chg="add mod">
          <ac:chgData name="Kulinich Bohdan" userId="48e65c9f34e137d0" providerId="LiveId" clId="{85469A4C-8DA3-5A48-BB5D-3335FAAAFC82}" dt="2023-05-19T21:08:52.730" v="124" actId="167"/>
          <ac:picMkLst>
            <pc:docMk/>
            <pc:sldMk cId="2801676828" sldId="275"/>
            <ac:picMk id="4" creationId="{4F52DD24-7AA2-2438-4A0F-8409989761DC}"/>
          </ac:picMkLst>
        </pc:picChg>
        <pc:picChg chg="mod">
          <ac:chgData name="Kulinich Bohdan" userId="48e65c9f34e137d0" providerId="LiveId" clId="{85469A4C-8DA3-5A48-BB5D-3335FAAAFC82}" dt="2023-05-19T21:09:02.732" v="125" actId="166"/>
          <ac:picMkLst>
            <pc:docMk/>
            <pc:sldMk cId="2801676828" sldId="275"/>
            <ac:picMk id="27" creationId="{66AB5DE6-13F8-51B4-2D25-460ED6F5293D}"/>
          </ac:picMkLst>
        </pc:picChg>
        <pc:picChg chg="mod">
          <ac:chgData name="Kulinich Bohdan" userId="48e65c9f34e137d0" providerId="LiveId" clId="{85469A4C-8DA3-5A48-BB5D-3335FAAAFC82}" dt="2023-05-19T21:09:02.732" v="125" actId="166"/>
          <ac:picMkLst>
            <pc:docMk/>
            <pc:sldMk cId="2801676828" sldId="275"/>
            <ac:picMk id="28" creationId="{3EBAD0BF-FA18-6262-C00D-5A3441E5614A}"/>
          </ac:picMkLst>
        </pc:picChg>
        <pc:picChg chg="mod">
          <ac:chgData name="Kulinich Bohdan" userId="48e65c9f34e137d0" providerId="LiveId" clId="{85469A4C-8DA3-5A48-BB5D-3335FAAAFC82}" dt="2023-05-19T21:09:02.732" v="125" actId="166"/>
          <ac:picMkLst>
            <pc:docMk/>
            <pc:sldMk cId="2801676828" sldId="275"/>
            <ac:picMk id="29" creationId="{E4D003CF-2AC3-B7B4-715A-9EB11EC1A482}"/>
          </ac:picMkLst>
        </pc:picChg>
        <pc:picChg chg="mod">
          <ac:chgData name="Kulinich Bohdan" userId="48e65c9f34e137d0" providerId="LiveId" clId="{85469A4C-8DA3-5A48-BB5D-3335FAAAFC82}" dt="2023-05-19T21:09:02.732" v="125" actId="166"/>
          <ac:picMkLst>
            <pc:docMk/>
            <pc:sldMk cId="2801676828" sldId="275"/>
            <ac:picMk id="30" creationId="{00319D9D-64AD-5FA9-7C45-5025378DBEB1}"/>
          </ac:picMkLst>
        </pc:picChg>
        <pc:picChg chg="mod">
          <ac:chgData name="Kulinich Bohdan" userId="48e65c9f34e137d0" providerId="LiveId" clId="{85469A4C-8DA3-5A48-BB5D-3335FAAAFC82}" dt="2023-05-19T21:09:02.732" v="125" actId="166"/>
          <ac:picMkLst>
            <pc:docMk/>
            <pc:sldMk cId="2801676828" sldId="275"/>
            <ac:picMk id="31" creationId="{8DF7F50F-8D40-BB93-4579-E9B72A146403}"/>
          </ac:picMkLst>
        </pc:picChg>
        <pc:picChg chg="mod">
          <ac:chgData name="Kulinich Bohdan" userId="48e65c9f34e137d0" providerId="LiveId" clId="{85469A4C-8DA3-5A48-BB5D-3335FAAAFC82}" dt="2023-05-19T21:09:02.732" v="125" actId="166"/>
          <ac:picMkLst>
            <pc:docMk/>
            <pc:sldMk cId="2801676828" sldId="275"/>
            <ac:picMk id="32" creationId="{8C9FA78B-7ABB-CD0A-A227-667126EF9B82}"/>
          </ac:picMkLst>
        </pc:picChg>
        <pc:picChg chg="del">
          <ac:chgData name="Kulinich Bohdan" userId="48e65c9f34e137d0" providerId="LiveId" clId="{85469A4C-8DA3-5A48-BB5D-3335FAAAFC82}" dt="2023-05-19T21:01:50.379" v="3" actId="478"/>
          <ac:picMkLst>
            <pc:docMk/>
            <pc:sldMk cId="2801676828" sldId="275"/>
            <ac:picMk id="34" creationId="{86438948-A5AD-2F16-7E7E-847635B85DA8}"/>
          </ac:picMkLst>
        </pc:picChg>
        <pc:picChg chg="add del mod">
          <ac:chgData name="Kulinich Bohdan" userId="48e65c9f34e137d0" providerId="LiveId" clId="{85469A4C-8DA3-5A48-BB5D-3335FAAAFC82}" dt="2023-05-20T08:33:43.760" v="324" actId="478"/>
          <ac:picMkLst>
            <pc:docMk/>
            <pc:sldMk cId="2801676828" sldId="275"/>
            <ac:picMk id="34" creationId="{89614C04-731A-26EE-11DF-987CE33FA8BC}"/>
          </ac:picMkLst>
        </pc:picChg>
        <pc:picChg chg="add mod">
          <ac:chgData name="Kulinich Bohdan" userId="48e65c9f34e137d0" providerId="LiveId" clId="{85469A4C-8DA3-5A48-BB5D-3335FAAAFC82}" dt="2023-05-20T09:50:57.593" v="788" actId="1076"/>
          <ac:picMkLst>
            <pc:docMk/>
            <pc:sldMk cId="2801676828" sldId="275"/>
            <ac:picMk id="34" creationId="{A2F33170-6E71-20E2-BD6C-E256AE670652}"/>
          </ac:picMkLst>
        </pc:picChg>
        <pc:picChg chg="add mod">
          <ac:chgData name="Kulinich Bohdan" userId="48e65c9f34e137d0" providerId="LiveId" clId="{85469A4C-8DA3-5A48-BB5D-3335FAAAFC82}" dt="2023-05-20T09:50:57.593" v="788" actId="1076"/>
          <ac:picMkLst>
            <pc:docMk/>
            <pc:sldMk cId="2801676828" sldId="275"/>
            <ac:picMk id="37" creationId="{5F13F3FE-F814-0641-69E3-8ED9A5DE4E07}"/>
          </ac:picMkLst>
        </pc:picChg>
        <pc:picChg chg="add mod">
          <ac:chgData name="Kulinich Bohdan" userId="48e65c9f34e137d0" providerId="LiveId" clId="{85469A4C-8DA3-5A48-BB5D-3335FAAAFC82}" dt="2023-05-20T09:50:57.593" v="788" actId="1076"/>
          <ac:picMkLst>
            <pc:docMk/>
            <pc:sldMk cId="2801676828" sldId="275"/>
            <ac:picMk id="38" creationId="{9ACE381C-B6AE-9E80-CFA3-3C4CF4700423}"/>
          </ac:picMkLst>
        </pc:picChg>
        <pc:picChg chg="add del mod">
          <ac:chgData name="Kulinich Bohdan" userId="48e65c9f34e137d0" providerId="LiveId" clId="{85469A4C-8DA3-5A48-BB5D-3335FAAAFC82}" dt="2023-05-20T09:50:48.489" v="787" actId="478"/>
          <ac:picMkLst>
            <pc:docMk/>
            <pc:sldMk cId="2801676828" sldId="275"/>
            <ac:picMk id="45" creationId="{513F17A4-88CA-F332-0AED-634C831E8828}"/>
          </ac:picMkLst>
        </pc:picChg>
      </pc:sldChg>
      <pc:sldChg chg="addSp delSp modSp mod">
        <pc:chgData name="Kulinich Bohdan" userId="48e65c9f34e137d0" providerId="LiveId" clId="{85469A4C-8DA3-5A48-BB5D-3335FAAAFC82}" dt="2023-05-19T21:12:17.569" v="249" actId="167"/>
        <pc:sldMkLst>
          <pc:docMk/>
          <pc:sldMk cId="3892148844" sldId="278"/>
        </pc:sldMkLst>
        <pc:grpChg chg="mod">
          <ac:chgData name="Kulinich Bohdan" userId="48e65c9f34e137d0" providerId="LiveId" clId="{85469A4C-8DA3-5A48-BB5D-3335FAAAFC82}" dt="2023-05-19T21:12:17.569" v="249" actId="167"/>
          <ac:grpSpMkLst>
            <pc:docMk/>
            <pc:sldMk cId="3892148844" sldId="278"/>
            <ac:grpSpMk id="8" creationId="{9DDE4E94-66C5-C74F-C7C3-D01CF7921685}"/>
          </ac:grpSpMkLst>
        </pc:grpChg>
        <pc:grpChg chg="mod">
          <ac:chgData name="Kulinich Bohdan" userId="48e65c9f34e137d0" providerId="LiveId" clId="{85469A4C-8DA3-5A48-BB5D-3335FAAAFC82}" dt="2023-05-19T21:12:17.569" v="249" actId="167"/>
          <ac:grpSpMkLst>
            <pc:docMk/>
            <pc:sldMk cId="3892148844" sldId="278"/>
            <ac:grpSpMk id="11" creationId="{837FD375-4131-7CE2-8438-F4573673F9D8}"/>
          </ac:grpSpMkLst>
        </pc:grpChg>
        <pc:grpChg chg="mod">
          <ac:chgData name="Kulinich Bohdan" userId="48e65c9f34e137d0" providerId="LiveId" clId="{85469A4C-8DA3-5A48-BB5D-3335FAAAFC82}" dt="2023-05-19T21:12:17.569" v="249" actId="167"/>
          <ac:grpSpMkLst>
            <pc:docMk/>
            <pc:sldMk cId="3892148844" sldId="278"/>
            <ac:grpSpMk id="14" creationId="{EDF31903-6F8F-FC30-2B2F-3EDEB02AD013}"/>
          </ac:grpSpMkLst>
        </pc:grpChg>
        <pc:grpChg chg="mod">
          <ac:chgData name="Kulinich Bohdan" userId="48e65c9f34e137d0" providerId="LiveId" clId="{85469A4C-8DA3-5A48-BB5D-3335FAAAFC82}" dt="2023-05-19T21:12:17.569" v="249" actId="167"/>
          <ac:grpSpMkLst>
            <pc:docMk/>
            <pc:sldMk cId="3892148844" sldId="278"/>
            <ac:grpSpMk id="17" creationId="{DA7A29C6-CA1A-0A45-30C6-B6A97A8E7322}"/>
          </ac:grpSpMkLst>
        </pc:grpChg>
        <pc:grpChg chg="mod">
          <ac:chgData name="Kulinich Bohdan" userId="48e65c9f34e137d0" providerId="LiveId" clId="{85469A4C-8DA3-5A48-BB5D-3335FAAAFC82}" dt="2023-05-19T21:12:17.569" v="249" actId="167"/>
          <ac:grpSpMkLst>
            <pc:docMk/>
            <pc:sldMk cId="3892148844" sldId="278"/>
            <ac:grpSpMk id="20" creationId="{41C5D744-F1DA-18B6-7AF3-E835099E17FA}"/>
          </ac:grpSpMkLst>
        </pc:grpChg>
        <pc:grpChg chg="mod">
          <ac:chgData name="Kulinich Bohdan" userId="48e65c9f34e137d0" providerId="LiveId" clId="{85469A4C-8DA3-5A48-BB5D-3335FAAAFC82}" dt="2023-05-19T21:12:17.569" v="249" actId="167"/>
          <ac:grpSpMkLst>
            <pc:docMk/>
            <pc:sldMk cId="3892148844" sldId="278"/>
            <ac:grpSpMk id="23" creationId="{D85396D4-8793-E8C8-5DBA-D4C4EC4F69B7}"/>
          </ac:grpSpMkLst>
        </pc:grpChg>
        <pc:picChg chg="add mod">
          <ac:chgData name="Kulinich Bohdan" userId="48e65c9f34e137d0" providerId="LiveId" clId="{85469A4C-8DA3-5A48-BB5D-3335FAAAFC82}" dt="2023-05-19T21:11:54.671" v="231" actId="167"/>
          <ac:picMkLst>
            <pc:docMk/>
            <pc:sldMk cId="3892148844" sldId="278"/>
            <ac:picMk id="2" creationId="{EF4758E1-1E35-4BD7-7555-F1FAEC74BAC2}"/>
          </ac:picMkLst>
        </pc:picChg>
        <pc:picChg chg="del">
          <ac:chgData name="Kulinich Bohdan" userId="48e65c9f34e137d0" providerId="LiveId" clId="{85469A4C-8DA3-5A48-BB5D-3335FAAAFC82}" dt="2023-05-19T21:02:03.927" v="7" actId="478"/>
          <ac:picMkLst>
            <pc:docMk/>
            <pc:sldMk cId="3892148844" sldId="278"/>
            <ac:picMk id="35" creationId="{96AE3A03-D1BD-E054-318B-8DDD2FF3B94E}"/>
          </ac:picMkLst>
        </pc:picChg>
      </pc:sldChg>
      <pc:sldChg chg="addSp delSp modSp mod setBg">
        <pc:chgData name="Kulinich Bohdan" userId="48e65c9f34e137d0" providerId="LiveId" clId="{85469A4C-8DA3-5A48-BB5D-3335FAAAFC82}" dt="2023-05-19T21:12:37.618" v="264" actId="167"/>
        <pc:sldMkLst>
          <pc:docMk/>
          <pc:sldMk cId="945877188" sldId="280"/>
        </pc:sldMkLst>
        <pc:grpChg chg="mod">
          <ac:chgData name="Kulinich Bohdan" userId="48e65c9f34e137d0" providerId="LiveId" clId="{85469A4C-8DA3-5A48-BB5D-3335FAAAFC82}" dt="2023-05-19T21:12:37.618" v="264" actId="167"/>
          <ac:grpSpMkLst>
            <pc:docMk/>
            <pc:sldMk cId="945877188" sldId="280"/>
            <ac:grpSpMk id="3" creationId="{91B6AF93-5A44-FB7B-990D-D312D920EB81}"/>
          </ac:grpSpMkLst>
        </pc:grpChg>
        <pc:grpChg chg="mod">
          <ac:chgData name="Kulinich Bohdan" userId="48e65c9f34e137d0" providerId="LiveId" clId="{85469A4C-8DA3-5A48-BB5D-3335FAAAFC82}" dt="2023-05-19T21:12:37.618" v="264" actId="167"/>
          <ac:grpSpMkLst>
            <pc:docMk/>
            <pc:sldMk cId="945877188" sldId="280"/>
            <ac:grpSpMk id="7" creationId="{430C35C2-68AD-F651-60A2-8FA8ED35527A}"/>
          </ac:grpSpMkLst>
        </pc:grpChg>
        <pc:grpChg chg="mod">
          <ac:chgData name="Kulinich Bohdan" userId="48e65c9f34e137d0" providerId="LiveId" clId="{85469A4C-8DA3-5A48-BB5D-3335FAAAFC82}" dt="2023-05-19T21:12:37.618" v="264" actId="167"/>
          <ac:grpSpMkLst>
            <pc:docMk/>
            <pc:sldMk cId="945877188" sldId="280"/>
            <ac:grpSpMk id="10" creationId="{6BEFF80E-4774-216D-D9B9-CF9655087588}"/>
          </ac:grpSpMkLst>
        </pc:grpChg>
        <pc:grpChg chg="mod">
          <ac:chgData name="Kulinich Bohdan" userId="48e65c9f34e137d0" providerId="LiveId" clId="{85469A4C-8DA3-5A48-BB5D-3335FAAAFC82}" dt="2023-05-19T21:12:37.618" v="264" actId="167"/>
          <ac:grpSpMkLst>
            <pc:docMk/>
            <pc:sldMk cId="945877188" sldId="280"/>
            <ac:grpSpMk id="13" creationId="{AD767135-EF67-A2CC-2041-BC5434CC3DA6}"/>
          </ac:grpSpMkLst>
        </pc:grpChg>
        <pc:grpChg chg="mod">
          <ac:chgData name="Kulinich Bohdan" userId="48e65c9f34e137d0" providerId="LiveId" clId="{85469A4C-8DA3-5A48-BB5D-3335FAAAFC82}" dt="2023-05-19T21:12:37.618" v="264" actId="167"/>
          <ac:grpSpMkLst>
            <pc:docMk/>
            <pc:sldMk cId="945877188" sldId="280"/>
            <ac:grpSpMk id="16" creationId="{A711B02B-3B8E-DE89-CA10-DD9A0777AC5C}"/>
          </ac:grpSpMkLst>
        </pc:grpChg>
        <pc:grpChg chg="mod">
          <ac:chgData name="Kulinich Bohdan" userId="48e65c9f34e137d0" providerId="LiveId" clId="{85469A4C-8DA3-5A48-BB5D-3335FAAAFC82}" dt="2023-05-19T21:12:37.618" v="264" actId="167"/>
          <ac:grpSpMkLst>
            <pc:docMk/>
            <pc:sldMk cId="945877188" sldId="280"/>
            <ac:grpSpMk id="22" creationId="{8135CC75-68A4-F666-2436-6201EBE05BAA}"/>
          </ac:grpSpMkLst>
        </pc:grpChg>
        <pc:picChg chg="add mod">
          <ac:chgData name="Kulinich Bohdan" userId="48e65c9f34e137d0" providerId="LiveId" clId="{85469A4C-8DA3-5A48-BB5D-3335FAAAFC82}" dt="2023-05-19T21:12:24.648" v="250" actId="167"/>
          <ac:picMkLst>
            <pc:docMk/>
            <pc:sldMk cId="945877188" sldId="280"/>
            <ac:picMk id="2" creationId="{1A9D0686-9955-81FD-CDE2-40D278A65E68}"/>
          </ac:picMkLst>
        </pc:picChg>
        <pc:picChg chg="del">
          <ac:chgData name="Kulinich Bohdan" userId="48e65c9f34e137d0" providerId="LiveId" clId="{85469A4C-8DA3-5A48-BB5D-3335FAAAFC82}" dt="2023-05-19T21:02:08.193" v="8" actId="478"/>
          <ac:picMkLst>
            <pc:docMk/>
            <pc:sldMk cId="945877188" sldId="280"/>
            <ac:picMk id="35" creationId="{D25F6161-D03F-F8E8-0C3C-5D2C8DFA4870}"/>
          </ac:picMkLst>
        </pc:picChg>
      </pc:sldChg>
      <pc:sldChg chg="addSp delSp modSp add mod setBg delAnim modAnim">
        <pc:chgData name="Kulinich Bohdan" userId="48e65c9f34e137d0" providerId="LiveId" clId="{85469A4C-8DA3-5A48-BB5D-3335FAAAFC82}" dt="2023-05-20T10:37:57.485" v="920" actId="14100"/>
        <pc:sldMkLst>
          <pc:docMk/>
          <pc:sldMk cId="3414180977" sldId="288"/>
        </pc:sldMkLst>
        <pc:spChg chg="add mod">
          <ac:chgData name="Kulinich Bohdan" userId="48e65c9f34e137d0" providerId="LiveId" clId="{85469A4C-8DA3-5A48-BB5D-3335FAAAFC82}" dt="2023-05-20T09:52:54.296" v="904" actId="14100"/>
          <ac:spMkLst>
            <pc:docMk/>
            <pc:sldMk cId="3414180977" sldId="288"/>
            <ac:spMk id="26" creationId="{E4F0922A-07D3-5C39-CA77-08AEBB9CAB35}"/>
          </ac:spMkLst>
        </pc:spChg>
        <pc:spChg chg="del">
          <ac:chgData name="Kulinich Bohdan" userId="48e65c9f34e137d0" providerId="LiveId" clId="{85469A4C-8DA3-5A48-BB5D-3335FAAAFC82}" dt="2023-05-20T09:46:06.708" v="752" actId="478"/>
          <ac:spMkLst>
            <pc:docMk/>
            <pc:sldMk cId="3414180977" sldId="288"/>
            <ac:spMk id="35" creationId="{B9CF9702-6BEF-5BDD-3A7B-879B0E4896CF}"/>
          </ac:spMkLst>
        </pc:spChg>
        <pc:spChg chg="del">
          <ac:chgData name="Kulinich Bohdan" userId="48e65c9f34e137d0" providerId="LiveId" clId="{85469A4C-8DA3-5A48-BB5D-3335FAAAFC82}" dt="2023-05-20T09:46:06.708" v="752" actId="478"/>
          <ac:spMkLst>
            <pc:docMk/>
            <pc:sldMk cId="3414180977" sldId="288"/>
            <ac:spMk id="36" creationId="{074DFDFA-9551-163B-88EE-63141CE5380E}"/>
          </ac:spMkLst>
        </pc:spChg>
        <pc:spChg chg="del">
          <ac:chgData name="Kulinich Bohdan" userId="48e65c9f34e137d0" providerId="LiveId" clId="{85469A4C-8DA3-5A48-BB5D-3335FAAAFC82}" dt="2023-05-20T09:46:06.708" v="752" actId="478"/>
          <ac:spMkLst>
            <pc:docMk/>
            <pc:sldMk cId="3414180977" sldId="288"/>
            <ac:spMk id="39" creationId="{33DE54A0-FC02-DA0F-9568-8E206FC56D77}"/>
          </ac:spMkLst>
        </pc:spChg>
        <pc:spChg chg="del">
          <ac:chgData name="Kulinich Bohdan" userId="48e65c9f34e137d0" providerId="LiveId" clId="{85469A4C-8DA3-5A48-BB5D-3335FAAAFC82}" dt="2023-05-20T09:46:06.708" v="752" actId="478"/>
          <ac:spMkLst>
            <pc:docMk/>
            <pc:sldMk cId="3414180977" sldId="288"/>
            <ac:spMk id="40" creationId="{41D4BB11-E92B-3B7F-B8ED-6CBEDCC3FA09}"/>
          </ac:spMkLst>
        </pc:spChg>
        <pc:spChg chg="mod">
          <ac:chgData name="Kulinich Bohdan" userId="48e65c9f34e137d0" providerId="LiveId" clId="{85469A4C-8DA3-5A48-BB5D-3335FAAAFC82}" dt="2023-05-20T09:48:24.427" v="772" actId="14100"/>
          <ac:spMkLst>
            <pc:docMk/>
            <pc:sldMk cId="3414180977" sldId="288"/>
            <ac:spMk id="42" creationId="{E2DD4EDA-CF94-DCF0-3AB5-E5BB3770AF37}"/>
          </ac:spMkLst>
        </pc:spChg>
        <pc:spChg chg="mod">
          <ac:chgData name="Kulinich Bohdan" userId="48e65c9f34e137d0" providerId="LiveId" clId="{85469A4C-8DA3-5A48-BB5D-3335FAAAFC82}" dt="2023-05-20T09:46:14.488" v="760" actId="1035"/>
          <ac:spMkLst>
            <pc:docMk/>
            <pc:sldMk cId="3414180977" sldId="288"/>
            <ac:spMk id="43" creationId="{EB45B1E1-296C-365F-C2A4-F70F9449D74A}"/>
          </ac:spMkLst>
        </pc:spChg>
        <pc:picChg chg="add del mod">
          <ac:chgData name="Kulinich Bohdan" userId="48e65c9f34e137d0" providerId="LiveId" clId="{85469A4C-8DA3-5A48-BB5D-3335FAAAFC82}" dt="2023-05-20T09:49:24.010" v="773" actId="478"/>
          <ac:picMkLst>
            <pc:docMk/>
            <pc:sldMk cId="3414180977" sldId="288"/>
            <ac:picMk id="2" creationId="{0BDDAFFC-7F17-F135-347D-81093F3AD1D6}"/>
          </ac:picMkLst>
        </pc:picChg>
        <pc:picChg chg="add del mod">
          <ac:chgData name="Kulinich Bohdan" userId="48e65c9f34e137d0" providerId="LiveId" clId="{85469A4C-8DA3-5A48-BB5D-3335FAAAFC82}" dt="2023-05-20T09:59:12.794" v="906" actId="478"/>
          <ac:picMkLst>
            <pc:docMk/>
            <pc:sldMk cId="3414180977" sldId="288"/>
            <ac:picMk id="3" creationId="{F6F9900A-2A3C-4865-1427-2F70E6361FC8}"/>
          </ac:picMkLst>
        </pc:picChg>
        <pc:picChg chg="del">
          <ac:chgData name="Kulinich Bohdan" userId="48e65c9f34e137d0" providerId="LiveId" clId="{85469A4C-8DA3-5A48-BB5D-3335FAAAFC82}" dt="2023-05-20T09:46:06.708" v="752" actId="478"/>
          <ac:picMkLst>
            <pc:docMk/>
            <pc:sldMk cId="3414180977" sldId="288"/>
            <ac:picMk id="34" creationId="{A2F33170-6E71-20E2-BD6C-E256AE670652}"/>
          </ac:picMkLst>
        </pc:picChg>
        <pc:picChg chg="del">
          <ac:chgData name="Kulinich Bohdan" userId="48e65c9f34e137d0" providerId="LiveId" clId="{85469A4C-8DA3-5A48-BB5D-3335FAAAFC82}" dt="2023-05-20T09:46:06.708" v="752" actId="478"/>
          <ac:picMkLst>
            <pc:docMk/>
            <pc:sldMk cId="3414180977" sldId="288"/>
            <ac:picMk id="37" creationId="{5F13F3FE-F814-0641-69E3-8ED9A5DE4E07}"/>
          </ac:picMkLst>
        </pc:picChg>
        <pc:picChg chg="del">
          <ac:chgData name="Kulinich Bohdan" userId="48e65c9f34e137d0" providerId="LiveId" clId="{85469A4C-8DA3-5A48-BB5D-3335FAAAFC82}" dt="2023-05-20T09:46:06.708" v="752" actId="478"/>
          <ac:picMkLst>
            <pc:docMk/>
            <pc:sldMk cId="3414180977" sldId="288"/>
            <ac:picMk id="38" creationId="{9ACE381C-B6AE-9E80-CFA3-3C4CF4700423}"/>
          </ac:picMkLst>
        </pc:picChg>
        <pc:picChg chg="add mod">
          <ac:chgData name="Kulinich Bohdan" userId="48e65c9f34e137d0" providerId="LiveId" clId="{85469A4C-8DA3-5A48-BB5D-3335FAAAFC82}" dt="2023-05-20T10:37:57.485" v="920" actId="14100"/>
          <ac:picMkLst>
            <pc:docMk/>
            <pc:sldMk cId="3414180977" sldId="288"/>
            <ac:picMk id="41" creationId="{B2CA9AFA-C881-019B-BD6F-C26D87D99BD8}"/>
          </ac:picMkLst>
        </pc:picChg>
        <pc:picChg chg="del">
          <ac:chgData name="Kulinich Bohdan" userId="48e65c9f34e137d0" providerId="LiveId" clId="{85469A4C-8DA3-5A48-BB5D-3335FAAAFC82}" dt="2023-05-20T09:46:08.739" v="753" actId="478"/>
          <ac:picMkLst>
            <pc:docMk/>
            <pc:sldMk cId="3414180977" sldId="288"/>
            <ac:picMk id="45" creationId="{513F17A4-88CA-F332-0AED-634C831E8828}"/>
          </ac:picMkLst>
        </pc:picChg>
      </pc:sldChg>
    </pc:docChg>
  </pc:docChgLst>
  <pc:docChgLst>
    <pc:chgData name="Kulinich Bohdan" userId="48e65c9f34e137d0" providerId="LiveId" clId="{23A73F21-44E9-9748-8B95-FF6EFE4AC940}"/>
    <pc:docChg chg="modSld">
      <pc:chgData name="Kulinich Bohdan" userId="48e65c9f34e137d0" providerId="LiveId" clId="{23A73F21-44E9-9748-8B95-FF6EFE4AC940}" dt="2024-09-22T11:59:50.942" v="4" actId="16959"/>
      <pc:docMkLst>
        <pc:docMk/>
      </pc:docMkLst>
      <pc:sldChg chg="modSp">
        <pc:chgData name="Kulinich Bohdan" userId="48e65c9f34e137d0" providerId="LiveId" clId="{23A73F21-44E9-9748-8B95-FF6EFE4AC940}" dt="2024-09-22T11:59:50.942" v="4" actId="16959"/>
        <pc:sldMkLst>
          <pc:docMk/>
          <pc:sldMk cId="4002716608" sldId="298"/>
        </pc:sldMkLst>
        <pc:spChg chg="mod">
          <ac:chgData name="Kulinich Bohdan" userId="48e65c9f34e137d0" providerId="LiveId" clId="{23A73F21-44E9-9748-8B95-FF6EFE4AC940}" dt="2024-09-22T11:59:43.655" v="3" actId="16959"/>
          <ac:spMkLst>
            <pc:docMk/>
            <pc:sldMk cId="4002716608" sldId="298"/>
            <ac:spMk id="72" creationId="{922720F4-EE20-78B9-EC45-CA73F40F5CB6}"/>
          </ac:spMkLst>
        </pc:spChg>
        <pc:spChg chg="mod">
          <ac:chgData name="Kulinich Bohdan" userId="48e65c9f34e137d0" providerId="LiveId" clId="{23A73F21-44E9-9748-8B95-FF6EFE4AC940}" dt="2024-09-22T11:59:50.942" v="4" actId="16959"/>
          <ac:spMkLst>
            <pc:docMk/>
            <pc:sldMk cId="4002716608" sldId="298"/>
            <ac:spMk id="73" creationId="{F34473EC-4035-79DF-503E-1062A6468502}"/>
          </ac:spMkLst>
        </pc:spChg>
      </pc:sldChg>
    </pc:docChg>
  </pc:docChgLst>
  <pc:docChgLst>
    <pc:chgData name="Kulinich Bohdan" userId="48e65c9f34e137d0" providerId="LiveId" clId="{2681A6CC-D8B2-E147-8151-B7B6A4634845}"/>
    <pc:docChg chg="undo redo custSel addSld delSld modSld">
      <pc:chgData name="Kulinich Bohdan" userId="48e65c9f34e137d0" providerId="LiveId" clId="{2681A6CC-D8B2-E147-8151-B7B6A4634845}" dt="2023-05-24T18:53:08.625" v="493" actId="1035"/>
      <pc:docMkLst>
        <pc:docMk/>
      </pc:docMkLst>
      <pc:sldChg chg="addSp delSp modSp mod setBg addAnim delAnim modAnim">
        <pc:chgData name="Kulinich Bohdan" userId="48e65c9f34e137d0" providerId="LiveId" clId="{2681A6CC-D8B2-E147-8151-B7B6A4634845}" dt="2023-05-23T18:55:55.538" v="251" actId="14429"/>
        <pc:sldMkLst>
          <pc:docMk/>
          <pc:sldMk cId="945877188" sldId="280"/>
        </pc:sldMkLst>
        <pc:spChg chg="add mod">
          <ac:chgData name="Kulinich Bohdan" userId="48e65c9f34e137d0" providerId="LiveId" clId="{2681A6CC-D8B2-E147-8151-B7B6A4634845}" dt="2023-05-23T18:37:26.295" v="223" actId="1037"/>
          <ac:spMkLst>
            <pc:docMk/>
            <pc:sldMk cId="945877188" sldId="280"/>
            <ac:spMk id="3" creationId="{98D91E90-AC73-5E6B-4E0C-248EE3206605}"/>
          </ac:spMkLst>
        </pc:spChg>
        <pc:spChg chg="add del mod">
          <ac:chgData name="Kulinich Bohdan" userId="48e65c9f34e137d0" providerId="LiveId" clId="{2681A6CC-D8B2-E147-8151-B7B6A4634845}" dt="2023-05-23T18:39:35.881" v="228" actId="14100"/>
          <ac:spMkLst>
            <pc:docMk/>
            <pc:sldMk cId="945877188" sldId="280"/>
            <ac:spMk id="4" creationId="{38EBE159-F087-0BE9-9DCE-C21E231C867D}"/>
          </ac:spMkLst>
        </pc:spChg>
        <pc:spChg chg="add mod">
          <ac:chgData name="Kulinich Bohdan" userId="48e65c9f34e137d0" providerId="LiveId" clId="{2681A6CC-D8B2-E147-8151-B7B6A4634845}" dt="2023-05-23T18:39:35.881" v="228" actId="14100"/>
          <ac:spMkLst>
            <pc:docMk/>
            <pc:sldMk cId="945877188" sldId="280"/>
            <ac:spMk id="5" creationId="{19AE18EF-C608-C15C-5E4A-3EA3202D2390}"/>
          </ac:spMkLst>
        </pc:spChg>
        <pc:spChg chg="add mod">
          <ac:chgData name="Kulinich Bohdan" userId="48e65c9f34e137d0" providerId="LiveId" clId="{2681A6CC-D8B2-E147-8151-B7B6A4634845}" dt="2023-05-23T18:37:40.681" v="227" actId="20577"/>
          <ac:spMkLst>
            <pc:docMk/>
            <pc:sldMk cId="945877188" sldId="280"/>
            <ac:spMk id="6" creationId="{CE297869-1730-E86A-2F98-E78E984ACD7E}"/>
          </ac:spMkLst>
        </pc:spChg>
        <pc:spChg chg="del">
          <ac:chgData name="Kulinich Bohdan" userId="48e65c9f34e137d0" providerId="LiveId" clId="{2681A6CC-D8B2-E147-8151-B7B6A4634845}" dt="2023-05-23T18:24:59.268" v="0" actId="478"/>
          <ac:spMkLst>
            <pc:docMk/>
            <pc:sldMk cId="945877188" sldId="280"/>
            <ac:spMk id="33" creationId="{162EC807-FEAC-E04D-10E2-1F0FEBD66A9E}"/>
          </ac:spMkLst>
        </pc:spChg>
        <pc:spChg chg="del">
          <ac:chgData name="Kulinich Bohdan" userId="48e65c9f34e137d0" providerId="LiveId" clId="{2681A6CC-D8B2-E147-8151-B7B6A4634845}" dt="2023-05-23T18:25:00.662" v="1" actId="478"/>
          <ac:spMkLst>
            <pc:docMk/>
            <pc:sldMk cId="945877188" sldId="280"/>
            <ac:spMk id="34" creationId="{F9DD9292-6871-BAEA-CBF9-AB31C431EEE4}"/>
          </ac:spMkLst>
        </pc:spChg>
        <pc:picChg chg="mod modVis">
          <ac:chgData name="Kulinich Bohdan" userId="48e65c9f34e137d0" providerId="LiveId" clId="{2681A6CC-D8B2-E147-8151-B7B6A4634845}" dt="2023-05-23T18:55:55.538" v="251" actId="14429"/>
          <ac:picMkLst>
            <pc:docMk/>
            <pc:sldMk cId="945877188" sldId="280"/>
            <ac:picMk id="2" creationId="{51859001-7529-A55F-8ED9-F755C57C30D8}"/>
          </ac:picMkLst>
        </pc:picChg>
        <pc:picChg chg="del">
          <ac:chgData name="Kulinich Bohdan" userId="48e65c9f34e137d0" providerId="LiveId" clId="{2681A6CC-D8B2-E147-8151-B7B6A4634845}" dt="2023-05-23T18:55:50.918" v="250" actId="478"/>
          <ac:picMkLst>
            <pc:docMk/>
            <pc:sldMk cId="945877188" sldId="280"/>
            <ac:picMk id="31" creationId="{C200ABD3-3465-E418-8B88-6B0BB1C46A64}"/>
          </ac:picMkLst>
        </pc:picChg>
      </pc:sldChg>
      <pc:sldChg chg="add del setBg">
        <pc:chgData name="Kulinich Bohdan" userId="48e65c9f34e137d0" providerId="LiveId" clId="{2681A6CC-D8B2-E147-8151-B7B6A4634845}" dt="2023-05-24T13:57:51.396" v="256" actId="2696"/>
        <pc:sldMkLst>
          <pc:docMk/>
          <pc:sldMk cId="1627987502" sldId="291"/>
        </pc:sldMkLst>
      </pc:sldChg>
      <pc:sldChg chg="delSp modSp add del mod setBg">
        <pc:chgData name="Kulinich Bohdan" userId="48e65c9f34e137d0" providerId="LiveId" clId="{2681A6CC-D8B2-E147-8151-B7B6A4634845}" dt="2023-05-24T17:16:41.238" v="275" actId="2696"/>
        <pc:sldMkLst>
          <pc:docMk/>
          <pc:sldMk cId="3353010695" sldId="291"/>
        </pc:sldMkLst>
        <pc:spChg chg="mod">
          <ac:chgData name="Kulinich Bohdan" userId="48e65c9f34e137d0" providerId="LiveId" clId="{2681A6CC-D8B2-E147-8151-B7B6A4634845}" dt="2023-05-24T13:59:15.988" v="268" actId="208"/>
          <ac:spMkLst>
            <pc:docMk/>
            <pc:sldMk cId="3353010695" sldId="291"/>
            <ac:spMk id="100" creationId="{CEC770C3-E917-2D41-19EC-5DAA0E622B97}"/>
          </ac:spMkLst>
        </pc:spChg>
        <pc:spChg chg="mod">
          <ac:chgData name="Kulinich Bohdan" userId="48e65c9f34e137d0" providerId="LiveId" clId="{2681A6CC-D8B2-E147-8151-B7B6A4634845}" dt="2023-05-24T13:59:42.944" v="272" actId="207"/>
          <ac:spMkLst>
            <pc:docMk/>
            <pc:sldMk cId="3353010695" sldId="291"/>
            <ac:spMk id="130" creationId="{FBC5A40B-975B-A632-C882-E233559663E2}"/>
          </ac:spMkLst>
        </pc:spChg>
        <pc:spChg chg="mod">
          <ac:chgData name="Kulinich Bohdan" userId="48e65c9f34e137d0" providerId="LiveId" clId="{2681A6CC-D8B2-E147-8151-B7B6A4634845}" dt="2023-05-24T13:59:30.964" v="269" actId="207"/>
          <ac:spMkLst>
            <pc:docMk/>
            <pc:sldMk cId="3353010695" sldId="291"/>
            <ac:spMk id="131" creationId="{3DEFF300-7255-382F-1059-6F4E81F8925E}"/>
          </ac:spMkLst>
        </pc:spChg>
        <pc:spChg chg="mod">
          <ac:chgData name="Kulinich Bohdan" userId="48e65c9f34e137d0" providerId="LiveId" clId="{2681A6CC-D8B2-E147-8151-B7B6A4634845}" dt="2023-05-24T13:59:30.964" v="269" actId="207"/>
          <ac:spMkLst>
            <pc:docMk/>
            <pc:sldMk cId="3353010695" sldId="291"/>
            <ac:spMk id="132" creationId="{4734CC1B-B4D4-71F3-8208-AE9382C3B326}"/>
          </ac:spMkLst>
        </pc:spChg>
        <pc:spChg chg="mod">
          <ac:chgData name="Kulinich Bohdan" userId="48e65c9f34e137d0" providerId="LiveId" clId="{2681A6CC-D8B2-E147-8151-B7B6A4634845}" dt="2023-05-24T13:59:30.964" v="269" actId="207"/>
          <ac:spMkLst>
            <pc:docMk/>
            <pc:sldMk cId="3353010695" sldId="291"/>
            <ac:spMk id="133" creationId="{5AB14909-3694-0863-E8F6-5AFE3EE68307}"/>
          </ac:spMkLst>
        </pc:spChg>
        <pc:spChg chg="mod">
          <ac:chgData name="Kulinich Bohdan" userId="48e65c9f34e137d0" providerId="LiveId" clId="{2681A6CC-D8B2-E147-8151-B7B6A4634845}" dt="2023-05-24T13:59:30.964" v="269" actId="207"/>
          <ac:spMkLst>
            <pc:docMk/>
            <pc:sldMk cId="3353010695" sldId="291"/>
            <ac:spMk id="134" creationId="{90F5B0CA-680C-5A17-5F23-FFE692869DA0}"/>
          </ac:spMkLst>
        </pc:spChg>
        <pc:spChg chg="mod">
          <ac:chgData name="Kulinich Bohdan" userId="48e65c9f34e137d0" providerId="LiveId" clId="{2681A6CC-D8B2-E147-8151-B7B6A4634845}" dt="2023-05-24T13:59:30.964" v="269" actId="207"/>
          <ac:spMkLst>
            <pc:docMk/>
            <pc:sldMk cId="3353010695" sldId="291"/>
            <ac:spMk id="135" creationId="{1054FA67-90C6-6CDD-A803-2CA84BC40B3A}"/>
          </ac:spMkLst>
        </pc:spChg>
        <pc:spChg chg="mod">
          <ac:chgData name="Kulinich Bohdan" userId="48e65c9f34e137d0" providerId="LiveId" clId="{2681A6CC-D8B2-E147-8151-B7B6A4634845}" dt="2023-05-24T13:59:30.964" v="269" actId="207"/>
          <ac:spMkLst>
            <pc:docMk/>
            <pc:sldMk cId="3353010695" sldId="291"/>
            <ac:spMk id="136" creationId="{BADD9C1B-67E1-291C-88CD-0183341E7C23}"/>
          </ac:spMkLst>
        </pc:spChg>
        <pc:grpChg chg="del">
          <ac:chgData name="Kulinich Bohdan" userId="48e65c9f34e137d0" providerId="LiveId" clId="{2681A6CC-D8B2-E147-8151-B7B6A4634845}" dt="2023-05-24T14:00:01.420" v="274" actId="478"/>
          <ac:grpSpMkLst>
            <pc:docMk/>
            <pc:sldMk cId="3353010695" sldId="291"/>
            <ac:grpSpMk id="87" creationId="{4D3A0D0E-2135-D2A8-88DB-F2A45F6C4B96}"/>
          </ac:grpSpMkLst>
        </pc:grp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25" creationId="{929D5CEB-6D4E-8913-BF5E-524B354F1355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33" creationId="{2660B853-7D44-3CB7-010E-C0EA95162908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39" creationId="{708112D5-8C12-C75A-F26F-93EAEFAC33BA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43" creationId="{08C3483A-00BD-0138-1043-A23BB9832C67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44" creationId="{2513F290-14AD-E454-C542-FF1E74D89719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46" creationId="{DE3DEF29-013C-AD60-D555-4AB3A374E56D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51" creationId="{4064E8CF-6EA8-C285-9BD6-9159EC75FF7D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53" creationId="{5D97C623-DE70-4A59-6F11-32EB967F6D91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55" creationId="{9618D859-67B7-1557-E92F-205C8B83F87E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57" creationId="{DC415DE4-DE53-EBDF-4D88-363560345D4D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62" creationId="{ED125249-C87A-ED53-06CB-5BE5C567DE60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65" creationId="{846EC82F-0B81-3AEF-D8A3-5F0AE008A703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66" creationId="{8508F1C0-0DFB-0B20-7672-D4F934F63FE8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73" creationId="{0D5DE973-9028-5C19-295D-7116AD7072DA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86" creationId="{598AC559-D2BE-36DD-4A41-4C26F7702F27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89" creationId="{20993E1B-7A3E-750E-D14C-1631898C35A5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102" creationId="{AB055268-5D81-1007-F3A1-D1E6C83E1BAF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104" creationId="{18563A49-0879-84F5-2E58-A3D2C6E1BA40}"/>
          </ac:cxnSpMkLst>
        </pc:cxnChg>
        <pc:cxnChg chg="mod">
          <ac:chgData name="Kulinich Bohdan" userId="48e65c9f34e137d0" providerId="LiveId" clId="{2681A6CC-D8B2-E147-8151-B7B6A4634845}" dt="2023-05-24T13:59:36.036" v="271" actId="1076"/>
          <ac:cxnSpMkLst>
            <pc:docMk/>
            <pc:sldMk cId="3353010695" sldId="291"/>
            <ac:cxnSpMk id="111" creationId="{F22D6CF3-952E-ABE5-4617-251DDBA42D74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112" creationId="{8BE4658A-D700-B688-0E4C-9E397752DC23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113" creationId="{9528B063-FE80-8A10-B164-6C8D40C7C07B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121" creationId="{E5DB465A-352B-4BCB-8BFC-60C7C385614D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126" creationId="{779DC7DF-33C4-17BB-822B-E557266712A7}"/>
          </ac:cxnSpMkLst>
        </pc:cxnChg>
      </pc:sldChg>
      <pc:sldChg chg="addSp delSp modSp add del mod setBg modAnim">
        <pc:chgData name="Kulinich Bohdan" userId="48e65c9f34e137d0" providerId="LiveId" clId="{2681A6CC-D8B2-E147-8151-B7B6A4634845}" dt="2023-05-24T18:44:23.772" v="445" actId="2696"/>
        <pc:sldMkLst>
          <pc:docMk/>
          <pc:sldMk cId="3403427134" sldId="291"/>
        </pc:sldMkLst>
        <pc:spChg chg="add del mod">
          <ac:chgData name="Kulinich Bohdan" userId="48e65c9f34e137d0" providerId="LiveId" clId="{2681A6CC-D8B2-E147-8151-B7B6A4634845}" dt="2023-05-24T18:43:48.704" v="443" actId="478"/>
          <ac:spMkLst>
            <pc:docMk/>
            <pc:sldMk cId="3403427134" sldId="291"/>
            <ac:spMk id="18" creationId="{6F2816B9-3B5C-7972-A0DF-4B5F97912BD6}"/>
          </ac:spMkLst>
        </pc:spChg>
        <pc:spChg chg="add del mod">
          <ac:chgData name="Kulinich Bohdan" userId="48e65c9f34e137d0" providerId="LiveId" clId="{2681A6CC-D8B2-E147-8151-B7B6A4634845}" dt="2023-05-24T18:43:50.417" v="444" actId="478"/>
          <ac:spMkLst>
            <pc:docMk/>
            <pc:sldMk cId="3403427134" sldId="291"/>
            <ac:spMk id="19" creationId="{080E9B9A-B960-B10D-A209-D6778FBD5D4D}"/>
          </ac:spMkLst>
        </pc:spChg>
        <pc:spChg chg="mod topLvl">
          <ac:chgData name="Kulinich Bohdan" userId="48e65c9f34e137d0" providerId="LiveId" clId="{2681A6CC-D8B2-E147-8151-B7B6A4634845}" dt="2023-05-24T17:17:39.299" v="278" actId="165"/>
          <ac:spMkLst>
            <pc:docMk/>
            <pc:sldMk cId="3403427134" sldId="291"/>
            <ac:spMk id="24" creationId="{03F6D4DC-3CD4-9AA2-3FCB-D56096172526}"/>
          </ac:spMkLst>
        </pc:spChg>
        <pc:spChg chg="mod topLvl">
          <ac:chgData name="Kulinich Bohdan" userId="48e65c9f34e137d0" providerId="LiveId" clId="{2681A6CC-D8B2-E147-8151-B7B6A4634845}" dt="2023-05-24T17:19:24.267" v="284" actId="207"/>
          <ac:spMkLst>
            <pc:docMk/>
            <pc:sldMk cId="3403427134" sldId="291"/>
            <ac:spMk id="73" creationId="{80AFCFC1-DF1A-D9B7-EA3F-0C53A17C5536}"/>
          </ac:spMkLst>
        </pc:spChg>
        <pc:spChg chg="mod topLvl">
          <ac:chgData name="Kulinich Bohdan" userId="48e65c9f34e137d0" providerId="LiveId" clId="{2681A6CC-D8B2-E147-8151-B7B6A4634845}" dt="2023-05-24T17:20:06.597" v="290" actId="166"/>
          <ac:spMkLst>
            <pc:docMk/>
            <pc:sldMk cId="3403427134" sldId="291"/>
            <ac:spMk id="74" creationId="{884130A5-3B96-40E3-0C5B-7C117B68C1A8}"/>
          </ac:spMkLst>
        </pc:spChg>
        <pc:spChg chg="mod topLvl">
          <ac:chgData name="Kulinich Bohdan" userId="48e65c9f34e137d0" providerId="LiveId" clId="{2681A6CC-D8B2-E147-8151-B7B6A4634845}" dt="2023-05-24T17:20:06.597" v="290" actId="166"/>
          <ac:spMkLst>
            <pc:docMk/>
            <pc:sldMk cId="3403427134" sldId="291"/>
            <ac:spMk id="75" creationId="{0558FCC5-8E26-BD95-E3AB-C62E53CAB822}"/>
          </ac:spMkLst>
        </pc:spChg>
        <pc:spChg chg="mod topLvl">
          <ac:chgData name="Kulinich Bohdan" userId="48e65c9f34e137d0" providerId="LiveId" clId="{2681A6CC-D8B2-E147-8151-B7B6A4634845}" dt="2023-05-24T17:20:06.597" v="290" actId="166"/>
          <ac:spMkLst>
            <pc:docMk/>
            <pc:sldMk cId="3403427134" sldId="291"/>
            <ac:spMk id="76" creationId="{7FFD3F67-EA08-E41C-6BBF-E4537EA16F7A}"/>
          </ac:spMkLst>
        </pc:spChg>
        <pc:spChg chg="mod topLvl">
          <ac:chgData name="Kulinich Bohdan" userId="48e65c9f34e137d0" providerId="LiveId" clId="{2681A6CC-D8B2-E147-8151-B7B6A4634845}" dt="2023-05-24T17:20:06.597" v="290" actId="166"/>
          <ac:spMkLst>
            <pc:docMk/>
            <pc:sldMk cId="3403427134" sldId="291"/>
            <ac:spMk id="77" creationId="{33E93CC9-CD1D-8CE8-9825-68625D508FE8}"/>
          </ac:spMkLst>
        </pc:spChg>
        <pc:spChg chg="mod topLvl">
          <ac:chgData name="Kulinich Bohdan" userId="48e65c9f34e137d0" providerId="LiveId" clId="{2681A6CC-D8B2-E147-8151-B7B6A4634845}" dt="2023-05-24T17:20:06.597" v="290" actId="166"/>
          <ac:spMkLst>
            <pc:docMk/>
            <pc:sldMk cId="3403427134" sldId="291"/>
            <ac:spMk id="78" creationId="{23EE6862-F849-4B4D-948D-E957B49EB2C0}"/>
          </ac:spMkLst>
        </pc:spChg>
        <pc:spChg chg="mod topLvl modVis">
          <ac:chgData name="Kulinich Bohdan" userId="48e65c9f34e137d0" providerId="LiveId" clId="{2681A6CC-D8B2-E147-8151-B7B6A4634845}" dt="2023-05-24T17:19:43.354" v="288" actId="208"/>
          <ac:spMkLst>
            <pc:docMk/>
            <pc:sldMk cId="3403427134" sldId="291"/>
            <ac:spMk id="79" creationId="{84B531F9-2210-6F02-7F91-7DC90DF259A7}"/>
          </ac:spMkLst>
        </pc:spChg>
        <pc:spChg chg="mod topLvl">
          <ac:chgData name="Kulinich Bohdan" userId="48e65c9f34e137d0" providerId="LiveId" clId="{2681A6CC-D8B2-E147-8151-B7B6A4634845}" dt="2023-05-24T17:19:24.267" v="284" actId="207"/>
          <ac:spMkLst>
            <pc:docMk/>
            <pc:sldMk cId="3403427134" sldId="291"/>
            <ac:spMk id="80" creationId="{C56AAAEF-BADE-89DE-4320-2C2AFDA20C31}"/>
          </ac:spMkLst>
        </pc:spChg>
        <pc:spChg chg="mod topLvl">
          <ac:chgData name="Kulinich Bohdan" userId="48e65c9f34e137d0" providerId="LiveId" clId="{2681A6CC-D8B2-E147-8151-B7B6A4634845}" dt="2023-05-24T17:19:24.267" v="284" actId="207"/>
          <ac:spMkLst>
            <pc:docMk/>
            <pc:sldMk cId="3403427134" sldId="291"/>
            <ac:spMk id="81" creationId="{3DB6B9D3-0098-7684-9AD3-61B49040DF3F}"/>
          </ac:spMkLst>
        </pc:spChg>
        <pc:spChg chg="mod topLvl">
          <ac:chgData name="Kulinich Bohdan" userId="48e65c9f34e137d0" providerId="LiveId" clId="{2681A6CC-D8B2-E147-8151-B7B6A4634845}" dt="2023-05-24T17:19:24.267" v="284" actId="207"/>
          <ac:spMkLst>
            <pc:docMk/>
            <pc:sldMk cId="3403427134" sldId="291"/>
            <ac:spMk id="82" creationId="{D37C6AA0-CE47-D874-1D0F-49BFA0B3FA25}"/>
          </ac:spMkLst>
        </pc:spChg>
        <pc:spChg chg="mod topLvl">
          <ac:chgData name="Kulinich Bohdan" userId="48e65c9f34e137d0" providerId="LiveId" clId="{2681A6CC-D8B2-E147-8151-B7B6A4634845}" dt="2023-05-24T17:19:24.267" v="284" actId="207"/>
          <ac:spMkLst>
            <pc:docMk/>
            <pc:sldMk cId="3403427134" sldId="291"/>
            <ac:spMk id="83" creationId="{D81C8439-70FD-BD29-9EDD-18C302E4E5A0}"/>
          </ac:spMkLst>
        </pc:spChg>
        <pc:spChg chg="mod topLvl">
          <ac:chgData name="Kulinich Bohdan" userId="48e65c9f34e137d0" providerId="LiveId" clId="{2681A6CC-D8B2-E147-8151-B7B6A4634845}" dt="2023-05-24T17:19:24.267" v="284" actId="207"/>
          <ac:spMkLst>
            <pc:docMk/>
            <pc:sldMk cId="3403427134" sldId="291"/>
            <ac:spMk id="84" creationId="{97BCA7F0-41FB-B0E7-7EBC-A465A0585BDA}"/>
          </ac:spMkLst>
        </pc:spChg>
        <pc:spChg chg="mod topLvl">
          <ac:chgData name="Kulinich Bohdan" userId="48e65c9f34e137d0" providerId="LiveId" clId="{2681A6CC-D8B2-E147-8151-B7B6A4634845}" dt="2023-05-24T17:17:39.299" v="278" actId="165"/>
          <ac:spMkLst>
            <pc:docMk/>
            <pc:sldMk cId="3403427134" sldId="291"/>
            <ac:spMk id="85" creationId="{47B951A1-B06D-2D86-71B1-DED7C76C0075}"/>
          </ac:spMkLst>
        </pc:spChg>
        <pc:spChg chg="mod topLvl">
          <ac:chgData name="Kulinich Bohdan" userId="48e65c9f34e137d0" providerId="LiveId" clId="{2681A6CC-D8B2-E147-8151-B7B6A4634845}" dt="2023-05-24T17:19:24.267" v="284" actId="207"/>
          <ac:spMkLst>
            <pc:docMk/>
            <pc:sldMk cId="3403427134" sldId="291"/>
            <ac:spMk id="86" creationId="{27BCEBFD-779D-C09F-2D5F-DF9E3F88C54A}"/>
          </ac:spMkLst>
        </pc:spChg>
        <pc:spChg chg="mod topLvl">
          <ac:chgData name="Kulinich Bohdan" userId="48e65c9f34e137d0" providerId="LiveId" clId="{2681A6CC-D8B2-E147-8151-B7B6A4634845}" dt="2023-05-24T17:17:39.299" v="278" actId="165"/>
          <ac:spMkLst>
            <pc:docMk/>
            <pc:sldMk cId="3403427134" sldId="291"/>
            <ac:spMk id="89" creationId="{30181B5C-3582-A6F9-6279-D47E025D6017}"/>
          </ac:spMkLst>
        </pc:spChg>
        <pc:spChg chg="mod topLvl">
          <ac:chgData name="Kulinich Bohdan" userId="48e65c9f34e137d0" providerId="LiveId" clId="{2681A6CC-D8B2-E147-8151-B7B6A4634845}" dt="2023-05-24T17:22:59.750" v="292" actId="165"/>
          <ac:spMkLst>
            <pc:docMk/>
            <pc:sldMk cId="3403427134" sldId="291"/>
            <ac:spMk id="90" creationId="{079E00CA-75F2-8FBA-DC4A-B27B7ACC1DEB}"/>
          </ac:spMkLst>
        </pc:spChg>
        <pc:spChg chg="mod topLvl">
          <ac:chgData name="Kulinich Bohdan" userId="48e65c9f34e137d0" providerId="LiveId" clId="{2681A6CC-D8B2-E147-8151-B7B6A4634845}" dt="2023-05-24T17:23:25.977" v="294" actId="207"/>
          <ac:spMkLst>
            <pc:docMk/>
            <pc:sldMk cId="3403427134" sldId="291"/>
            <ac:spMk id="113" creationId="{BE365167-E2D4-DDB7-70C6-35392A14DD9E}"/>
          </ac:spMkLst>
        </pc:spChg>
        <pc:spChg chg="mod topLvl">
          <ac:chgData name="Kulinich Bohdan" userId="48e65c9f34e137d0" providerId="LiveId" clId="{2681A6CC-D8B2-E147-8151-B7B6A4634845}" dt="2023-05-24T17:23:25.977" v="294" actId="207"/>
          <ac:spMkLst>
            <pc:docMk/>
            <pc:sldMk cId="3403427134" sldId="291"/>
            <ac:spMk id="114" creationId="{EBBE3F62-C4A4-F385-3D16-B1AF7FE79757}"/>
          </ac:spMkLst>
        </pc:spChg>
        <pc:spChg chg="mod topLvl">
          <ac:chgData name="Kulinich Bohdan" userId="48e65c9f34e137d0" providerId="LiveId" clId="{2681A6CC-D8B2-E147-8151-B7B6A4634845}" dt="2023-05-24T17:22:59.750" v="292" actId="165"/>
          <ac:spMkLst>
            <pc:docMk/>
            <pc:sldMk cId="3403427134" sldId="291"/>
            <ac:spMk id="127" creationId="{3C0E762E-4108-2846-CEB0-F1F42BA138A1}"/>
          </ac:spMkLst>
        </pc:spChg>
        <pc:spChg chg="mod topLvl">
          <ac:chgData name="Kulinich Bohdan" userId="48e65c9f34e137d0" providerId="LiveId" clId="{2681A6CC-D8B2-E147-8151-B7B6A4634845}" dt="2023-05-24T18:28:14.413" v="315" actId="1076"/>
          <ac:spMkLst>
            <pc:docMk/>
            <pc:sldMk cId="3403427134" sldId="291"/>
            <ac:spMk id="128" creationId="{64B6A181-D34F-72D6-B53E-6CF74D1323CA}"/>
          </ac:spMkLst>
        </pc:spChg>
        <pc:spChg chg="mod topLvl">
          <ac:chgData name="Kulinich Bohdan" userId="48e65c9f34e137d0" providerId="LiveId" clId="{2681A6CC-D8B2-E147-8151-B7B6A4634845}" dt="2023-05-24T17:23:37.894" v="295" actId="207"/>
          <ac:spMkLst>
            <pc:docMk/>
            <pc:sldMk cId="3403427134" sldId="291"/>
            <ac:spMk id="129" creationId="{5FAD6A1C-6276-34A4-B267-0CFA5B7651A1}"/>
          </ac:spMkLst>
        </pc:spChg>
        <pc:spChg chg="mod topLvl">
          <ac:chgData name="Kulinich Bohdan" userId="48e65c9f34e137d0" providerId="LiveId" clId="{2681A6CC-D8B2-E147-8151-B7B6A4634845}" dt="2023-05-24T18:28:18.268" v="324" actId="1037"/>
          <ac:spMkLst>
            <pc:docMk/>
            <pc:sldMk cId="3403427134" sldId="291"/>
            <ac:spMk id="130" creationId="{A94C35BE-F003-3D7F-46A1-30DB0B9A50C1}"/>
          </ac:spMkLst>
        </pc:spChg>
        <pc:spChg chg="mod topLvl">
          <ac:chgData name="Kulinich Bohdan" userId="48e65c9f34e137d0" providerId="LiveId" clId="{2681A6CC-D8B2-E147-8151-B7B6A4634845}" dt="2023-05-24T17:23:37.894" v="295" actId="207"/>
          <ac:spMkLst>
            <pc:docMk/>
            <pc:sldMk cId="3403427134" sldId="291"/>
            <ac:spMk id="131" creationId="{A8320DEB-266C-DF48-88FA-FF8DE45D449A}"/>
          </ac:spMkLst>
        </pc:spChg>
        <pc:spChg chg="mod topLvl">
          <ac:chgData name="Kulinich Bohdan" userId="48e65c9f34e137d0" providerId="LiveId" clId="{2681A6CC-D8B2-E147-8151-B7B6A4634845}" dt="2023-05-24T17:23:37.894" v="295" actId="207"/>
          <ac:spMkLst>
            <pc:docMk/>
            <pc:sldMk cId="3403427134" sldId="291"/>
            <ac:spMk id="132" creationId="{4EB93F66-DF77-C1E6-44BD-6F1C1A881B54}"/>
          </ac:spMkLst>
        </pc:spChg>
        <pc:spChg chg="mod topLvl">
          <ac:chgData name="Kulinich Bohdan" userId="48e65c9f34e137d0" providerId="LiveId" clId="{2681A6CC-D8B2-E147-8151-B7B6A4634845}" dt="2023-05-24T17:23:37.894" v="295" actId="207"/>
          <ac:spMkLst>
            <pc:docMk/>
            <pc:sldMk cId="3403427134" sldId="291"/>
            <ac:spMk id="133" creationId="{8B569A2A-3344-1BA1-E684-CB5FC30E1C91}"/>
          </ac:spMkLst>
        </pc:spChg>
        <pc:grpChg chg="del">
          <ac:chgData name="Kulinich Bohdan" userId="48e65c9f34e137d0" providerId="LiveId" clId="{2681A6CC-D8B2-E147-8151-B7B6A4634845}" dt="2023-05-24T17:17:39.299" v="278" actId="165"/>
          <ac:grpSpMkLst>
            <pc:docMk/>
            <pc:sldMk cId="3403427134" sldId="291"/>
            <ac:grpSpMk id="134" creationId="{A97968D7-F8A4-FC6C-2A72-A5CF82600DB9}"/>
          </ac:grpSpMkLst>
        </pc:grpChg>
        <pc:grpChg chg="del">
          <ac:chgData name="Kulinich Bohdan" userId="48e65c9f34e137d0" providerId="LiveId" clId="{2681A6CC-D8B2-E147-8151-B7B6A4634845}" dt="2023-05-24T17:22:59.750" v="292" actId="165"/>
          <ac:grpSpMkLst>
            <pc:docMk/>
            <pc:sldMk cId="3403427134" sldId="291"/>
            <ac:grpSpMk id="136" creationId="{FCD873B1-97C3-6121-F403-161922D2CA9C}"/>
          </ac:grpSpMkLst>
        </pc:grpChg>
        <pc:cxnChg chg="add del mod">
          <ac:chgData name="Kulinich Bohdan" userId="48e65c9f34e137d0" providerId="LiveId" clId="{2681A6CC-D8B2-E147-8151-B7B6A4634845}" dt="2023-05-24T18:43:39.071" v="440" actId="478"/>
          <ac:cxnSpMkLst>
            <pc:docMk/>
            <pc:sldMk cId="3403427134" sldId="291"/>
            <ac:cxnSpMk id="3" creationId="{DF036C24-FAD8-8BD6-3DAE-C19E01748335}"/>
          </ac:cxnSpMkLst>
        </pc:cxnChg>
        <pc:cxnChg chg="add del mod">
          <ac:chgData name="Kulinich Bohdan" userId="48e65c9f34e137d0" providerId="LiveId" clId="{2681A6CC-D8B2-E147-8151-B7B6A4634845}" dt="2023-05-24T18:39:48.910" v="377" actId="478"/>
          <ac:cxnSpMkLst>
            <pc:docMk/>
            <pc:sldMk cId="3403427134" sldId="291"/>
            <ac:cxnSpMk id="9" creationId="{29379C5B-3823-1E31-3445-72B6AC834767}"/>
          </ac:cxnSpMkLst>
        </pc:cxnChg>
        <pc:cxnChg chg="add del mod">
          <ac:chgData name="Kulinich Bohdan" userId="48e65c9f34e137d0" providerId="LiveId" clId="{2681A6CC-D8B2-E147-8151-B7B6A4634845}" dt="2023-05-24T18:42:09.463" v="430" actId="478"/>
          <ac:cxnSpMkLst>
            <pc:docMk/>
            <pc:sldMk cId="3403427134" sldId="291"/>
            <ac:cxnSpMk id="11" creationId="{67E1916E-8434-BD1B-671B-FDC0CCE52E64}"/>
          </ac:cxnSpMkLst>
        </pc:cxnChg>
        <pc:cxnChg chg="mod topLvl">
          <ac:chgData name="Kulinich Bohdan" userId="48e65c9f34e137d0" providerId="LiveId" clId="{2681A6CC-D8B2-E147-8151-B7B6A4634845}" dt="2023-05-24T17:18:49.843" v="280" actId="208"/>
          <ac:cxnSpMkLst>
            <pc:docMk/>
            <pc:sldMk cId="3403427134" sldId="291"/>
            <ac:cxnSpMk id="54" creationId="{4EE70A82-0176-CE2F-BEF5-668BD79439E1}"/>
          </ac:cxnSpMkLst>
        </pc:cxnChg>
        <pc:cxnChg chg="mod topLvl">
          <ac:chgData name="Kulinich Bohdan" userId="48e65c9f34e137d0" providerId="LiveId" clId="{2681A6CC-D8B2-E147-8151-B7B6A4634845}" dt="2023-05-24T17:18:49.843" v="280" actId="208"/>
          <ac:cxnSpMkLst>
            <pc:docMk/>
            <pc:sldMk cId="3403427134" sldId="291"/>
            <ac:cxnSpMk id="56" creationId="{A49D1817-6A04-1B5E-6F04-D0A2D4D897F2}"/>
          </ac:cxnSpMkLst>
        </pc:cxnChg>
        <pc:cxnChg chg="mod topLvl">
          <ac:chgData name="Kulinich Bohdan" userId="48e65c9f34e137d0" providerId="LiveId" clId="{2681A6CC-D8B2-E147-8151-B7B6A4634845}" dt="2023-05-24T17:18:49.843" v="280" actId="208"/>
          <ac:cxnSpMkLst>
            <pc:docMk/>
            <pc:sldMk cId="3403427134" sldId="291"/>
            <ac:cxnSpMk id="57" creationId="{F1C7DC21-C6F7-4D3B-8FCD-E69CB5ADCD6E}"/>
          </ac:cxnSpMkLst>
        </pc:cxnChg>
        <pc:cxnChg chg="mod topLvl">
          <ac:chgData name="Kulinich Bohdan" userId="48e65c9f34e137d0" providerId="LiveId" clId="{2681A6CC-D8B2-E147-8151-B7B6A4634845}" dt="2023-05-24T17:18:49.843" v="280" actId="208"/>
          <ac:cxnSpMkLst>
            <pc:docMk/>
            <pc:sldMk cId="3403427134" sldId="291"/>
            <ac:cxnSpMk id="60" creationId="{B0941BE6-B5A5-5164-D3D0-134A5EBF3088}"/>
          </ac:cxnSpMkLst>
        </pc:cxnChg>
        <pc:cxnChg chg="mod topLvl">
          <ac:chgData name="Kulinich Bohdan" userId="48e65c9f34e137d0" providerId="LiveId" clId="{2681A6CC-D8B2-E147-8151-B7B6A4634845}" dt="2023-05-24T17:18:49.843" v="280" actId="208"/>
          <ac:cxnSpMkLst>
            <pc:docMk/>
            <pc:sldMk cId="3403427134" sldId="291"/>
            <ac:cxnSpMk id="63" creationId="{4E1BB7AA-8EDB-EB3B-482D-5891D6F25297}"/>
          </ac:cxnSpMkLst>
        </pc:cxnChg>
        <pc:cxnChg chg="mod topLvl">
          <ac:chgData name="Kulinich Bohdan" userId="48e65c9f34e137d0" providerId="LiveId" clId="{2681A6CC-D8B2-E147-8151-B7B6A4634845}" dt="2023-05-24T17:18:49.843" v="280" actId="208"/>
          <ac:cxnSpMkLst>
            <pc:docMk/>
            <pc:sldMk cId="3403427134" sldId="291"/>
            <ac:cxnSpMk id="65" creationId="{4DF65AFE-19C6-1A51-371E-FBBF6606A24B}"/>
          </ac:cxnSpMkLst>
        </pc:cxnChg>
        <pc:cxnChg chg="mod topLvl">
          <ac:chgData name="Kulinich Bohdan" userId="48e65c9f34e137d0" providerId="LiveId" clId="{2681A6CC-D8B2-E147-8151-B7B6A4634845}" dt="2023-05-24T17:23:14.512" v="293" actId="208"/>
          <ac:cxnSpMkLst>
            <pc:docMk/>
            <pc:sldMk cId="3403427134" sldId="291"/>
            <ac:cxnSpMk id="96" creationId="{DF32E69C-56C9-183B-4185-FBFF40D0E8AC}"/>
          </ac:cxnSpMkLst>
        </pc:cxnChg>
        <pc:cxnChg chg="mod topLvl">
          <ac:chgData name="Kulinich Bohdan" userId="48e65c9f34e137d0" providerId="LiveId" clId="{2681A6CC-D8B2-E147-8151-B7B6A4634845}" dt="2023-05-24T17:23:14.512" v="293" actId="208"/>
          <ac:cxnSpMkLst>
            <pc:docMk/>
            <pc:sldMk cId="3403427134" sldId="291"/>
            <ac:cxnSpMk id="97" creationId="{349135FA-9B3E-4AEA-A20F-B42B55864DFB}"/>
          </ac:cxnSpMkLst>
        </pc:cxnChg>
        <pc:cxnChg chg="mod topLvl">
          <ac:chgData name="Kulinich Bohdan" userId="48e65c9f34e137d0" providerId="LiveId" clId="{2681A6CC-D8B2-E147-8151-B7B6A4634845}" dt="2023-05-24T18:43:47.337" v="442" actId="14100"/>
          <ac:cxnSpMkLst>
            <pc:docMk/>
            <pc:sldMk cId="3403427134" sldId="291"/>
            <ac:cxnSpMk id="100" creationId="{92724AD1-5B51-7F23-76C1-067B90AA6710}"/>
          </ac:cxnSpMkLst>
        </pc:cxnChg>
        <pc:cxnChg chg="mod topLvl">
          <ac:chgData name="Kulinich Bohdan" userId="48e65c9f34e137d0" providerId="LiveId" clId="{2681A6CC-D8B2-E147-8151-B7B6A4634845}" dt="2023-05-24T17:23:14.512" v="293" actId="208"/>
          <ac:cxnSpMkLst>
            <pc:docMk/>
            <pc:sldMk cId="3403427134" sldId="291"/>
            <ac:cxnSpMk id="104" creationId="{03D3A20A-0C8E-BE6C-8FA2-63882A2EFFB6}"/>
          </ac:cxnSpMkLst>
        </pc:cxnChg>
        <pc:cxnChg chg="mod topLvl">
          <ac:chgData name="Kulinich Bohdan" userId="48e65c9f34e137d0" providerId="LiveId" clId="{2681A6CC-D8B2-E147-8151-B7B6A4634845}" dt="2023-05-24T17:23:14.512" v="293" actId="208"/>
          <ac:cxnSpMkLst>
            <pc:docMk/>
            <pc:sldMk cId="3403427134" sldId="291"/>
            <ac:cxnSpMk id="106" creationId="{2E5B139C-EECA-1876-B027-C4361BCC3789}"/>
          </ac:cxnSpMkLst>
        </pc:cxnChg>
        <pc:cxnChg chg="mod topLvl">
          <ac:chgData name="Kulinich Bohdan" userId="48e65c9f34e137d0" providerId="LiveId" clId="{2681A6CC-D8B2-E147-8151-B7B6A4634845}" dt="2023-05-24T17:23:14.512" v="293" actId="208"/>
          <ac:cxnSpMkLst>
            <pc:docMk/>
            <pc:sldMk cId="3403427134" sldId="291"/>
            <ac:cxnSpMk id="110" creationId="{922601C6-093B-67E5-C584-4462C1A571C8}"/>
          </ac:cxnSpMkLst>
        </pc:cxnChg>
      </pc:sldChg>
    </pc:docChg>
  </pc:docChgLst>
  <pc:docChgLst>
    <pc:chgData name="Kulinich Bohdan" userId="48e65c9f34e137d0" providerId="LiveId" clId="{F09D9DD7-8A38-DD4D-BB55-522748CC6DB1}"/>
    <pc:docChg chg="undo custSel addSld delSld modSld">
      <pc:chgData name="Kulinich Bohdan" userId="48e65c9f34e137d0" providerId="LiveId" clId="{F09D9DD7-8A38-DD4D-BB55-522748CC6DB1}" dt="2023-09-02T12:52:16.546" v="5989" actId="20577"/>
      <pc:docMkLst>
        <pc:docMk/>
      </pc:docMkLst>
      <pc:sldChg chg="modSp mod">
        <pc:chgData name="Kulinich Bohdan" userId="48e65c9f34e137d0" providerId="LiveId" clId="{F09D9DD7-8A38-DD4D-BB55-522748CC6DB1}" dt="2023-07-27T10:11:41.726" v="46" actId="1076"/>
        <pc:sldMkLst>
          <pc:docMk/>
          <pc:sldMk cId="1429824012" sldId="274"/>
        </pc:sldMkLst>
        <pc:spChg chg="mod modVis">
          <ac:chgData name="Kulinich Bohdan" userId="48e65c9f34e137d0" providerId="LiveId" clId="{F09D9DD7-8A38-DD4D-BB55-522748CC6DB1}" dt="2023-07-27T10:10:33.758" v="3" actId="14429"/>
          <ac:spMkLst>
            <pc:docMk/>
            <pc:sldMk cId="1429824012" sldId="274"/>
            <ac:spMk id="6" creationId="{FD0D8298-23E7-70F1-0304-830F58997F3C}"/>
          </ac:spMkLst>
        </pc:spChg>
        <pc:spChg chg="mod">
          <ac:chgData name="Kulinich Bohdan" userId="48e65c9f34e137d0" providerId="LiveId" clId="{F09D9DD7-8A38-DD4D-BB55-522748CC6DB1}" dt="2023-07-27T10:11:36.904" v="44" actId="1036"/>
          <ac:spMkLst>
            <pc:docMk/>
            <pc:sldMk cId="1429824012" sldId="274"/>
            <ac:spMk id="11" creationId="{1AB27005-A200-A9B5-8D38-C999F5F8744D}"/>
          </ac:spMkLst>
        </pc:spChg>
        <pc:spChg chg="mod">
          <ac:chgData name="Kulinich Bohdan" userId="48e65c9f34e137d0" providerId="LiveId" clId="{F09D9DD7-8A38-DD4D-BB55-522748CC6DB1}" dt="2023-07-27T10:11:41.726" v="46" actId="1076"/>
          <ac:spMkLst>
            <pc:docMk/>
            <pc:sldMk cId="1429824012" sldId="274"/>
            <ac:spMk id="12" creationId="{1D0DF7A3-C89C-3009-F215-C12CA62E7791}"/>
          </ac:spMkLst>
        </pc:spChg>
        <pc:picChg chg="mod">
          <ac:chgData name="Kulinich Bohdan" userId="48e65c9f34e137d0" providerId="LiveId" clId="{F09D9DD7-8A38-DD4D-BB55-522748CC6DB1}" dt="2023-07-27T10:10:30.911" v="2" actId="552"/>
          <ac:picMkLst>
            <pc:docMk/>
            <pc:sldMk cId="1429824012" sldId="274"/>
            <ac:picMk id="3" creationId="{F85E753C-6DC2-41E6-9DCA-BFAB36F022CA}"/>
          </ac:picMkLst>
        </pc:picChg>
        <pc:picChg chg="mod">
          <ac:chgData name="Kulinich Bohdan" userId="48e65c9f34e137d0" providerId="LiveId" clId="{F09D9DD7-8A38-DD4D-BB55-522748CC6DB1}" dt="2023-07-27T10:11:25.282" v="25" actId="1076"/>
          <ac:picMkLst>
            <pc:docMk/>
            <pc:sldMk cId="1429824012" sldId="274"/>
            <ac:picMk id="8" creationId="{42C9B46A-4CDB-9E7A-1D1F-0081C7739207}"/>
          </ac:picMkLst>
        </pc:picChg>
        <pc:picChg chg="mod">
          <ac:chgData name="Kulinich Bohdan" userId="48e65c9f34e137d0" providerId="LiveId" clId="{F09D9DD7-8A38-DD4D-BB55-522748CC6DB1}" dt="2023-07-27T10:11:39.320" v="45" actId="1076"/>
          <ac:picMkLst>
            <pc:docMk/>
            <pc:sldMk cId="1429824012" sldId="274"/>
            <ac:picMk id="10" creationId="{3E346A3B-83A2-741D-456F-20E08EA7789C}"/>
          </ac:picMkLst>
        </pc:picChg>
      </pc:sldChg>
      <pc:sldChg chg="delSp modSp mod delAnim">
        <pc:chgData name="Kulinich Bohdan" userId="48e65c9f34e137d0" providerId="LiveId" clId="{F09D9DD7-8A38-DD4D-BB55-522748CC6DB1}" dt="2023-09-02T12:52:16.546" v="5989" actId="20577"/>
        <pc:sldMkLst>
          <pc:docMk/>
          <pc:sldMk cId="3892148844" sldId="278"/>
        </pc:sldMkLst>
        <pc:spChg chg="mod">
          <ac:chgData name="Kulinich Bohdan" userId="48e65c9f34e137d0" providerId="LiveId" clId="{F09D9DD7-8A38-DD4D-BB55-522748CC6DB1}" dt="2023-08-17T19:41:33.397" v="5888" actId="1076"/>
          <ac:spMkLst>
            <pc:docMk/>
            <pc:sldMk cId="3892148844" sldId="278"/>
            <ac:spMk id="3" creationId="{234CD62C-F205-9437-3850-51290BDE4670}"/>
          </ac:spMkLst>
        </pc:spChg>
        <pc:spChg chg="mod">
          <ac:chgData name="Kulinich Bohdan" userId="48e65c9f34e137d0" providerId="LiveId" clId="{F09D9DD7-8A38-DD4D-BB55-522748CC6DB1}" dt="2023-09-02T12:52:09.905" v="5980" actId="20577"/>
          <ac:spMkLst>
            <pc:docMk/>
            <pc:sldMk cId="3892148844" sldId="278"/>
            <ac:spMk id="4" creationId="{34F437E8-238B-51C0-E605-E75ADB868720}"/>
          </ac:spMkLst>
        </pc:spChg>
        <pc:spChg chg="mod">
          <ac:chgData name="Kulinich Bohdan" userId="48e65c9f34e137d0" providerId="LiveId" clId="{F09D9DD7-8A38-DD4D-BB55-522748CC6DB1}" dt="2023-08-17T19:41:33.397" v="5888" actId="1076"/>
          <ac:spMkLst>
            <pc:docMk/>
            <pc:sldMk cId="3892148844" sldId="278"/>
            <ac:spMk id="5" creationId="{92C53232-9882-342D-776F-AD12F5F1AB8B}"/>
          </ac:spMkLst>
        </pc:spChg>
        <pc:spChg chg="del mod">
          <ac:chgData name="Kulinich Bohdan" userId="48e65c9f34e137d0" providerId="LiveId" clId="{F09D9DD7-8A38-DD4D-BB55-522748CC6DB1}" dt="2023-08-17T19:41:12.649" v="5882" actId="478"/>
          <ac:spMkLst>
            <pc:docMk/>
            <pc:sldMk cId="3892148844" sldId="278"/>
            <ac:spMk id="6" creationId="{9115CC1E-3151-93CF-88AF-B37C824487A7}"/>
          </ac:spMkLst>
        </pc:spChg>
        <pc:spChg chg="mod">
          <ac:chgData name="Kulinich Bohdan" userId="48e65c9f34e137d0" providerId="LiveId" clId="{F09D9DD7-8A38-DD4D-BB55-522748CC6DB1}" dt="2023-09-02T12:52:16.546" v="5989" actId="20577"/>
          <ac:spMkLst>
            <pc:docMk/>
            <pc:sldMk cId="3892148844" sldId="278"/>
            <ac:spMk id="26" creationId="{95E4741B-7DBC-71A3-746B-F8391E708773}"/>
          </ac:spMkLst>
        </pc:spChg>
      </pc:sldChg>
      <pc:sldChg chg="addSp delSp modSp mod setBg delAnim modAnim">
        <pc:chgData name="Kulinich Bohdan" userId="48e65c9f34e137d0" providerId="LiveId" clId="{F09D9DD7-8A38-DD4D-BB55-522748CC6DB1}" dt="2023-08-12T18:34:57.585" v="665" actId="404"/>
        <pc:sldMkLst>
          <pc:docMk/>
          <pc:sldMk cId="830744207" sldId="291"/>
        </pc:sldMkLst>
        <pc:spChg chg="add mod">
          <ac:chgData name="Kulinich Bohdan" userId="48e65c9f34e137d0" providerId="LiveId" clId="{F09D9DD7-8A38-DD4D-BB55-522748CC6DB1}" dt="2023-08-12T18:29:50.148" v="521" actId="1035"/>
          <ac:spMkLst>
            <pc:docMk/>
            <pc:sldMk cId="830744207" sldId="291"/>
            <ac:spMk id="2" creationId="{99BB3DAE-74E2-ED3D-A5D0-71D16F762C82}"/>
          </ac:spMkLst>
        </pc:spChg>
        <pc:spChg chg="add mod">
          <ac:chgData name="Kulinich Bohdan" userId="48e65c9f34e137d0" providerId="LiveId" clId="{F09D9DD7-8A38-DD4D-BB55-522748CC6DB1}" dt="2023-08-12T18:29:50.148" v="521" actId="1035"/>
          <ac:spMkLst>
            <pc:docMk/>
            <pc:sldMk cId="830744207" sldId="291"/>
            <ac:spMk id="4" creationId="{DED0917B-0B16-CDAB-7AA2-BEB7B00AE1B4}"/>
          </ac:spMkLst>
        </pc:spChg>
        <pc:spChg chg="add mod">
          <ac:chgData name="Kulinich Bohdan" userId="48e65c9f34e137d0" providerId="LiveId" clId="{F09D9DD7-8A38-DD4D-BB55-522748CC6DB1}" dt="2023-08-12T18:29:50.148" v="521" actId="1035"/>
          <ac:spMkLst>
            <pc:docMk/>
            <pc:sldMk cId="830744207" sldId="291"/>
            <ac:spMk id="5" creationId="{99DAE7C5-0F70-E260-DBDD-F970F9F677B6}"/>
          </ac:spMkLst>
        </pc:spChg>
        <pc:spChg chg="add del mod">
          <ac:chgData name="Kulinich Bohdan" userId="48e65c9f34e137d0" providerId="LiveId" clId="{F09D9DD7-8A38-DD4D-BB55-522748CC6DB1}" dt="2023-08-11T16:13:45.131" v="149" actId="478"/>
          <ac:spMkLst>
            <pc:docMk/>
            <pc:sldMk cId="830744207" sldId="291"/>
            <ac:spMk id="6" creationId="{B59C8FD1-6A46-D487-F003-9EB9D5252166}"/>
          </ac:spMkLst>
        </pc:spChg>
        <pc:spChg chg="del">
          <ac:chgData name="Kulinich Bohdan" userId="48e65c9f34e137d0" providerId="LiveId" clId="{F09D9DD7-8A38-DD4D-BB55-522748CC6DB1}" dt="2023-08-11T16:11:47.462" v="119" actId="478"/>
          <ac:spMkLst>
            <pc:docMk/>
            <pc:sldMk cId="830744207" sldId="291"/>
            <ac:spMk id="11" creationId="{DFEEC704-E467-A7EF-639C-65BF743FD7FB}"/>
          </ac:spMkLst>
        </pc:spChg>
        <pc:spChg chg="del">
          <ac:chgData name="Kulinich Bohdan" userId="48e65c9f34e137d0" providerId="LiveId" clId="{F09D9DD7-8A38-DD4D-BB55-522748CC6DB1}" dt="2023-08-11T16:11:47.462" v="119" actId="478"/>
          <ac:spMkLst>
            <pc:docMk/>
            <pc:sldMk cId="830744207" sldId="291"/>
            <ac:spMk id="20" creationId="{B6474D58-F2DA-E693-276F-52D7A453BBBB}"/>
          </ac:spMkLst>
        </pc:spChg>
        <pc:spChg chg="del">
          <ac:chgData name="Kulinich Bohdan" userId="48e65c9f34e137d0" providerId="LiveId" clId="{F09D9DD7-8A38-DD4D-BB55-522748CC6DB1}" dt="2023-08-11T16:11:47.462" v="119" actId="478"/>
          <ac:spMkLst>
            <pc:docMk/>
            <pc:sldMk cId="830744207" sldId="291"/>
            <ac:spMk id="21" creationId="{6C4A2EB1-4393-8ECE-4868-8ED9977F81B7}"/>
          </ac:spMkLst>
        </pc:spChg>
        <pc:spChg chg="del">
          <ac:chgData name="Kulinich Bohdan" userId="48e65c9f34e137d0" providerId="LiveId" clId="{F09D9DD7-8A38-DD4D-BB55-522748CC6DB1}" dt="2023-08-11T16:11:47.462" v="119" actId="478"/>
          <ac:spMkLst>
            <pc:docMk/>
            <pc:sldMk cId="830744207" sldId="291"/>
            <ac:spMk id="22" creationId="{3F5DAE8A-DC9E-B0A0-65D0-AE7D77076C04}"/>
          </ac:spMkLst>
        </pc:spChg>
        <pc:spChg chg="del">
          <ac:chgData name="Kulinich Bohdan" userId="48e65c9f34e137d0" providerId="LiveId" clId="{F09D9DD7-8A38-DD4D-BB55-522748CC6DB1}" dt="2023-08-11T16:11:47.462" v="119" actId="478"/>
          <ac:spMkLst>
            <pc:docMk/>
            <pc:sldMk cId="830744207" sldId="291"/>
            <ac:spMk id="23" creationId="{EEB10143-DE47-D659-8313-3D855479BA31}"/>
          </ac:spMkLst>
        </pc:spChg>
        <pc:spChg chg="del">
          <ac:chgData name="Kulinich Bohdan" userId="48e65c9f34e137d0" providerId="LiveId" clId="{F09D9DD7-8A38-DD4D-BB55-522748CC6DB1}" dt="2023-08-11T16:11:47.462" v="119" actId="478"/>
          <ac:spMkLst>
            <pc:docMk/>
            <pc:sldMk cId="830744207" sldId="291"/>
            <ac:spMk id="24" creationId="{43D94C39-F048-8868-2BBE-B9281EFE9525}"/>
          </ac:spMkLst>
        </pc:spChg>
        <pc:spChg chg="del">
          <ac:chgData name="Kulinich Bohdan" userId="48e65c9f34e137d0" providerId="LiveId" clId="{F09D9DD7-8A38-DD4D-BB55-522748CC6DB1}" dt="2023-08-11T16:11:47.462" v="119" actId="478"/>
          <ac:spMkLst>
            <pc:docMk/>
            <pc:sldMk cId="830744207" sldId="291"/>
            <ac:spMk id="26" creationId="{F22F7F98-E135-4B93-A72C-0FA249F7BFB6}"/>
          </ac:spMkLst>
        </pc:spChg>
        <pc:spChg chg="add del mod">
          <ac:chgData name="Kulinich Bohdan" userId="48e65c9f34e137d0" providerId="LiveId" clId="{F09D9DD7-8A38-DD4D-BB55-522748CC6DB1}" dt="2023-08-11T16:30:56.351" v="182" actId="478"/>
          <ac:spMkLst>
            <pc:docMk/>
            <pc:sldMk cId="830744207" sldId="291"/>
            <ac:spMk id="29" creationId="{09F6E885-A28F-E192-3CFF-357CC0B183C6}"/>
          </ac:spMkLst>
        </pc:spChg>
        <pc:spChg chg="add mod">
          <ac:chgData name="Kulinich Bohdan" userId="48e65c9f34e137d0" providerId="LiveId" clId="{F09D9DD7-8A38-DD4D-BB55-522748CC6DB1}" dt="2023-08-12T18:30:07.892" v="559" actId="1035"/>
          <ac:spMkLst>
            <pc:docMk/>
            <pc:sldMk cId="830744207" sldId="291"/>
            <ac:spMk id="45" creationId="{CC1D6343-BFE5-9DC4-79A0-582DD6704040}"/>
          </ac:spMkLst>
        </pc:spChg>
        <pc:spChg chg="add mod">
          <ac:chgData name="Kulinich Bohdan" userId="48e65c9f34e137d0" providerId="LiveId" clId="{F09D9DD7-8A38-DD4D-BB55-522748CC6DB1}" dt="2023-08-12T18:30:07.892" v="559" actId="1035"/>
          <ac:spMkLst>
            <pc:docMk/>
            <pc:sldMk cId="830744207" sldId="291"/>
            <ac:spMk id="46" creationId="{C6649841-63C9-7390-1D70-F0F7922FE8BE}"/>
          </ac:spMkLst>
        </pc:spChg>
        <pc:spChg chg="add mod">
          <ac:chgData name="Kulinich Bohdan" userId="48e65c9f34e137d0" providerId="LiveId" clId="{F09D9DD7-8A38-DD4D-BB55-522748CC6DB1}" dt="2023-08-12T18:30:07.892" v="559" actId="1035"/>
          <ac:spMkLst>
            <pc:docMk/>
            <pc:sldMk cId="830744207" sldId="291"/>
            <ac:spMk id="70" creationId="{EC258236-9EB6-4DE2-67C2-9EBE669168D4}"/>
          </ac:spMkLst>
        </pc:spChg>
        <pc:spChg chg="add mod">
          <ac:chgData name="Kulinich Bohdan" userId="48e65c9f34e137d0" providerId="LiveId" clId="{F09D9DD7-8A38-DD4D-BB55-522748CC6DB1}" dt="2023-08-12T18:30:07.892" v="559" actId="1035"/>
          <ac:spMkLst>
            <pc:docMk/>
            <pc:sldMk cId="830744207" sldId="291"/>
            <ac:spMk id="72" creationId="{FA1D6B4B-F5C5-4553-1F8E-A407DCBF039F}"/>
          </ac:spMkLst>
        </pc:spChg>
        <pc:spChg chg="add mod">
          <ac:chgData name="Kulinich Bohdan" userId="48e65c9f34e137d0" providerId="LiveId" clId="{F09D9DD7-8A38-DD4D-BB55-522748CC6DB1}" dt="2023-08-12T18:30:07.892" v="559" actId="1035"/>
          <ac:spMkLst>
            <pc:docMk/>
            <pc:sldMk cId="830744207" sldId="291"/>
            <ac:spMk id="74" creationId="{A9AE9583-1FBD-4D9E-59BA-132631A79DF6}"/>
          </ac:spMkLst>
        </pc:spChg>
        <pc:spChg chg="add mod">
          <ac:chgData name="Kulinich Bohdan" userId="48e65c9f34e137d0" providerId="LiveId" clId="{F09D9DD7-8A38-DD4D-BB55-522748CC6DB1}" dt="2023-08-12T18:30:07.892" v="559" actId="1035"/>
          <ac:spMkLst>
            <pc:docMk/>
            <pc:sldMk cId="830744207" sldId="291"/>
            <ac:spMk id="103" creationId="{6D5BE85E-219A-24EC-980F-B46A13BAC07A}"/>
          </ac:spMkLst>
        </pc:spChg>
        <pc:spChg chg="add mod">
          <ac:chgData name="Kulinich Bohdan" userId="48e65c9f34e137d0" providerId="LiveId" clId="{F09D9DD7-8A38-DD4D-BB55-522748CC6DB1}" dt="2023-08-12T18:30:11.932" v="565" actId="1037"/>
          <ac:spMkLst>
            <pc:docMk/>
            <pc:sldMk cId="830744207" sldId="291"/>
            <ac:spMk id="106" creationId="{B928BF1C-4DE4-612A-68A0-9571DAEB0D2B}"/>
          </ac:spMkLst>
        </pc:spChg>
        <pc:spChg chg="add del mod">
          <ac:chgData name="Kulinich Bohdan" userId="48e65c9f34e137d0" providerId="LiveId" clId="{F09D9DD7-8A38-DD4D-BB55-522748CC6DB1}" dt="2023-08-11T17:59:53.434" v="264" actId="478"/>
          <ac:spMkLst>
            <pc:docMk/>
            <pc:sldMk cId="830744207" sldId="291"/>
            <ac:spMk id="107" creationId="{461792D0-BAF9-F6CB-7E80-5B0AFBFDEC5E}"/>
          </ac:spMkLst>
        </pc:spChg>
        <pc:spChg chg="add mod">
          <ac:chgData name="Kulinich Bohdan" userId="48e65c9f34e137d0" providerId="LiveId" clId="{F09D9DD7-8A38-DD4D-BB55-522748CC6DB1}" dt="2023-08-12T18:34:57.585" v="665" actId="404"/>
          <ac:spMkLst>
            <pc:docMk/>
            <pc:sldMk cId="830744207" sldId="291"/>
            <ac:spMk id="108" creationId="{7B2E86BF-7BF3-BB02-C43C-25A42E66D13B}"/>
          </ac:spMkLst>
        </pc:spChg>
        <pc:spChg chg="add mod">
          <ac:chgData name="Kulinich Bohdan" userId="48e65c9f34e137d0" providerId="LiveId" clId="{F09D9DD7-8A38-DD4D-BB55-522748CC6DB1}" dt="2023-08-12T18:29:50.148" v="521" actId="1035"/>
          <ac:spMkLst>
            <pc:docMk/>
            <pc:sldMk cId="830744207" sldId="291"/>
            <ac:spMk id="109" creationId="{395CF0C8-8B09-D003-2C5D-6960A549DAFD}"/>
          </ac:spMkLst>
        </pc:spChg>
        <pc:spChg chg="add mod">
          <ac:chgData name="Kulinich Bohdan" userId="48e65c9f34e137d0" providerId="LiveId" clId="{F09D9DD7-8A38-DD4D-BB55-522748CC6DB1}" dt="2023-08-12T18:29:50.148" v="521" actId="1035"/>
          <ac:spMkLst>
            <pc:docMk/>
            <pc:sldMk cId="830744207" sldId="291"/>
            <ac:spMk id="110" creationId="{6CE0015C-F52B-7BDD-29B1-D09A19356D1F}"/>
          </ac:spMkLst>
        </pc:spChg>
        <pc:spChg chg="add mod">
          <ac:chgData name="Kulinich Bohdan" userId="48e65c9f34e137d0" providerId="LiveId" clId="{F09D9DD7-8A38-DD4D-BB55-522748CC6DB1}" dt="2023-08-12T18:29:50.148" v="521" actId="1035"/>
          <ac:spMkLst>
            <pc:docMk/>
            <pc:sldMk cId="830744207" sldId="291"/>
            <ac:spMk id="111" creationId="{10BD1EDB-0053-6662-0B6E-FBB72ADA1305}"/>
          </ac:spMkLst>
        </pc:spChg>
        <pc:spChg chg="add mod">
          <ac:chgData name="Kulinich Bohdan" userId="48e65c9f34e137d0" providerId="LiveId" clId="{F09D9DD7-8A38-DD4D-BB55-522748CC6DB1}" dt="2023-08-11T18:20:02.695" v="463" actId="1076"/>
          <ac:spMkLst>
            <pc:docMk/>
            <pc:sldMk cId="830744207" sldId="291"/>
            <ac:spMk id="112" creationId="{C10AB638-57B8-DEAC-DE66-FBC39DF43EA0}"/>
          </ac:spMkLst>
        </pc:spChg>
        <pc:spChg chg="add mod">
          <ac:chgData name="Kulinich Bohdan" userId="48e65c9f34e137d0" providerId="LiveId" clId="{F09D9DD7-8A38-DD4D-BB55-522748CC6DB1}" dt="2023-08-11T18:23:35.674" v="472" actId="1076"/>
          <ac:spMkLst>
            <pc:docMk/>
            <pc:sldMk cId="830744207" sldId="291"/>
            <ac:spMk id="113" creationId="{8D85D24C-9DAF-AAD2-D4F9-845B9A2700B4}"/>
          </ac:spMkLst>
        </pc:spChg>
        <pc:spChg chg="add mod">
          <ac:chgData name="Kulinich Bohdan" userId="48e65c9f34e137d0" providerId="LiveId" clId="{F09D9DD7-8A38-DD4D-BB55-522748CC6DB1}" dt="2023-08-12T18:33:49.572" v="664" actId="207"/>
          <ac:spMkLst>
            <pc:docMk/>
            <pc:sldMk cId="830744207" sldId="291"/>
            <ac:spMk id="114" creationId="{E7C1D51D-8C59-CFCA-7DBC-9CC9536E3A3D}"/>
          </ac:spMkLst>
        </pc:spChg>
        <pc:spChg chg="add mod">
          <ac:chgData name="Kulinich Bohdan" userId="48e65c9f34e137d0" providerId="LiveId" clId="{F09D9DD7-8A38-DD4D-BB55-522748CC6DB1}" dt="2023-08-12T18:33:29.284" v="663" actId="207"/>
          <ac:spMkLst>
            <pc:docMk/>
            <pc:sldMk cId="830744207" sldId="291"/>
            <ac:spMk id="115" creationId="{B840823C-039C-46F1-26DD-C96D09D6369F}"/>
          </ac:spMkLst>
        </pc:spChg>
        <pc:grpChg chg="add del mod">
          <ac:chgData name="Kulinich Bohdan" userId="48e65c9f34e137d0" providerId="LiveId" clId="{F09D9DD7-8A38-DD4D-BB55-522748CC6DB1}" dt="2023-08-11T16:27:19.203" v="156" actId="165"/>
          <ac:grpSpMkLst>
            <pc:docMk/>
            <pc:sldMk cId="830744207" sldId="291"/>
            <ac:grpSpMk id="12" creationId="{66C5ACB6-E02D-8CA9-F939-D75969599526}"/>
          </ac:grpSpMkLst>
        </pc:grpChg>
        <pc:grpChg chg="add del mod">
          <ac:chgData name="Kulinich Bohdan" userId="48e65c9f34e137d0" providerId="LiveId" clId="{F09D9DD7-8A38-DD4D-BB55-522748CC6DB1}" dt="2023-08-12T18:21:51.835" v="477" actId="165"/>
          <ac:grpSpMkLst>
            <pc:docMk/>
            <pc:sldMk cId="830744207" sldId="291"/>
            <ac:grpSpMk id="28" creationId="{7097BD4E-14B6-6F46-04C7-B9BF4142AA88}"/>
          </ac:grpSpMkLst>
        </pc:grpChg>
        <pc:grpChg chg="add del mod">
          <ac:chgData name="Kulinich Bohdan" userId="48e65c9f34e137d0" providerId="LiveId" clId="{F09D9DD7-8A38-DD4D-BB55-522748CC6DB1}" dt="2023-08-12T18:21:55.778" v="478" actId="165"/>
          <ac:grpSpMkLst>
            <pc:docMk/>
            <pc:sldMk cId="830744207" sldId="291"/>
            <ac:grpSpMk id="30" creationId="{738E63DB-441D-9D7D-DD42-5CE33C4EBE50}"/>
          </ac:grpSpMkLst>
        </pc:grpChg>
        <pc:grpChg chg="add del mod">
          <ac:chgData name="Kulinich Bohdan" userId="48e65c9f34e137d0" providerId="LiveId" clId="{F09D9DD7-8A38-DD4D-BB55-522748CC6DB1}" dt="2023-08-12T18:21:58.517" v="479" actId="165"/>
          <ac:grpSpMkLst>
            <pc:docMk/>
            <pc:sldMk cId="830744207" sldId="291"/>
            <ac:grpSpMk id="35" creationId="{B39E9880-96C0-ED53-F5DF-1BA52E9E20C5}"/>
          </ac:grpSpMkLst>
        </pc:grpChg>
        <pc:grpChg chg="del">
          <ac:chgData name="Kulinich Bohdan" userId="48e65c9f34e137d0" providerId="LiveId" clId="{F09D9DD7-8A38-DD4D-BB55-522748CC6DB1}" dt="2023-08-11T16:11:47.462" v="119" actId="478"/>
          <ac:grpSpMkLst>
            <pc:docMk/>
            <pc:sldMk cId="830744207" sldId="291"/>
            <ac:grpSpMk id="100" creationId="{B75083C7-A794-9E3F-F632-2148F50B2974}"/>
          </ac:grpSpMkLst>
        </pc:grpChg>
        <pc:picChg chg="del">
          <ac:chgData name="Kulinich Bohdan" userId="48e65c9f34e137d0" providerId="LiveId" clId="{F09D9DD7-8A38-DD4D-BB55-522748CC6DB1}" dt="2023-08-11T16:11:47.462" v="119" actId="478"/>
          <ac:picMkLst>
            <pc:docMk/>
            <pc:sldMk cId="830744207" sldId="291"/>
            <ac:picMk id="16" creationId="{420B6ECF-D877-A949-E244-77C5FBEB78A1}"/>
          </ac:picMkLst>
        </pc:picChg>
        <pc:cxnChg chg="add mod topLvl">
          <ac:chgData name="Kulinich Bohdan" userId="48e65c9f34e137d0" providerId="LiveId" clId="{F09D9DD7-8A38-DD4D-BB55-522748CC6DB1}" dt="2023-08-12T18:30:07.892" v="559" actId="1035"/>
          <ac:cxnSpMkLst>
            <pc:docMk/>
            <pc:sldMk cId="830744207" sldId="291"/>
            <ac:cxnSpMk id="7" creationId="{8F9CE0D2-4F40-2278-8D1F-2DBFD4BFBDF8}"/>
          </ac:cxnSpMkLst>
        </pc:cxnChg>
        <pc:cxnChg chg="add mod topLvl">
          <ac:chgData name="Kulinich Bohdan" userId="48e65c9f34e137d0" providerId="LiveId" clId="{F09D9DD7-8A38-DD4D-BB55-522748CC6DB1}" dt="2023-08-12T18:30:07.892" v="559" actId="1035"/>
          <ac:cxnSpMkLst>
            <pc:docMk/>
            <pc:sldMk cId="830744207" sldId="291"/>
            <ac:cxnSpMk id="8" creationId="{9AD364ED-2C5A-6131-14D2-4D3090359165}"/>
          </ac:cxnSpMkLst>
        </pc:cxnChg>
        <pc:cxnChg chg="add del mod topLvl">
          <ac:chgData name="Kulinich Bohdan" userId="48e65c9f34e137d0" providerId="LiveId" clId="{F09D9DD7-8A38-DD4D-BB55-522748CC6DB1}" dt="2023-08-11T16:27:49.574" v="165" actId="478"/>
          <ac:cxnSpMkLst>
            <pc:docMk/>
            <pc:sldMk cId="830744207" sldId="291"/>
            <ac:cxnSpMk id="9" creationId="{FA809BA6-487C-CC35-ABD0-3E675CDB5E6F}"/>
          </ac:cxnSpMkLst>
        </pc:cxnChg>
        <pc:cxnChg chg="add del mod topLvl">
          <ac:chgData name="Kulinich Bohdan" userId="48e65c9f34e137d0" providerId="LiveId" clId="{F09D9DD7-8A38-DD4D-BB55-522748CC6DB1}" dt="2023-08-11T16:27:31.400" v="159" actId="478"/>
          <ac:cxnSpMkLst>
            <pc:docMk/>
            <pc:sldMk cId="830744207" sldId="291"/>
            <ac:cxnSpMk id="10" creationId="{5A031DC4-599D-B8FC-2374-0740DF504232}"/>
          </ac:cxnSpMkLst>
        </pc:cxnChg>
        <pc:cxnChg chg="add del mod">
          <ac:chgData name="Kulinich Bohdan" userId="48e65c9f34e137d0" providerId="LiveId" clId="{F09D9DD7-8A38-DD4D-BB55-522748CC6DB1}" dt="2023-08-11T16:27:47.956" v="164" actId="478"/>
          <ac:cxnSpMkLst>
            <pc:docMk/>
            <pc:sldMk cId="830744207" sldId="291"/>
            <ac:cxnSpMk id="14" creationId="{0736FCB9-605F-EEAC-0AF2-C057D5F9773F}"/>
          </ac:cxnSpMkLst>
        </pc:cxnChg>
        <pc:cxnChg chg="add del mod">
          <ac:chgData name="Kulinich Bohdan" userId="48e65c9f34e137d0" providerId="LiveId" clId="{F09D9DD7-8A38-DD4D-BB55-522748CC6DB1}" dt="2023-08-11T16:30:18.590" v="171" actId="478"/>
          <ac:cxnSpMkLst>
            <pc:docMk/>
            <pc:sldMk cId="830744207" sldId="291"/>
            <ac:cxnSpMk id="18" creationId="{5FD10682-6A24-4DF8-F424-7D027BF76A2F}"/>
          </ac:cxnSpMkLst>
        </pc:cxnChg>
        <pc:cxnChg chg="add mod topLvl">
          <ac:chgData name="Kulinich Bohdan" userId="48e65c9f34e137d0" providerId="LiveId" clId="{F09D9DD7-8A38-DD4D-BB55-522748CC6DB1}" dt="2023-08-12T18:30:07.892" v="559" actId="1035"/>
          <ac:cxnSpMkLst>
            <pc:docMk/>
            <pc:sldMk cId="830744207" sldId="291"/>
            <ac:cxnSpMk id="25" creationId="{E92CA5BB-E904-D618-7F01-FB098302B5C9}"/>
          </ac:cxnSpMkLst>
        </pc:cxnChg>
        <pc:cxnChg chg="add mod topLvl">
          <ac:chgData name="Kulinich Bohdan" userId="48e65c9f34e137d0" providerId="LiveId" clId="{F09D9DD7-8A38-DD4D-BB55-522748CC6DB1}" dt="2023-08-12T18:30:07.892" v="559" actId="1035"/>
          <ac:cxnSpMkLst>
            <pc:docMk/>
            <pc:sldMk cId="830744207" sldId="291"/>
            <ac:cxnSpMk id="27" creationId="{E62AC48F-1C4C-49BA-2CDC-6954EA6DE4E3}"/>
          </ac:cxnSpMkLst>
        </pc:cxnChg>
        <pc:cxnChg chg="mod topLvl">
          <ac:chgData name="Kulinich Bohdan" userId="48e65c9f34e137d0" providerId="LiveId" clId="{F09D9DD7-8A38-DD4D-BB55-522748CC6DB1}" dt="2023-08-12T18:30:07.892" v="559" actId="1035"/>
          <ac:cxnSpMkLst>
            <pc:docMk/>
            <pc:sldMk cId="830744207" sldId="291"/>
            <ac:cxnSpMk id="31" creationId="{CADFF772-071F-CA1C-9A05-D085056F1A2F}"/>
          </ac:cxnSpMkLst>
        </pc:cxnChg>
        <pc:cxnChg chg="mod topLvl">
          <ac:chgData name="Kulinich Bohdan" userId="48e65c9f34e137d0" providerId="LiveId" clId="{F09D9DD7-8A38-DD4D-BB55-522748CC6DB1}" dt="2023-08-12T18:30:07.892" v="559" actId="1035"/>
          <ac:cxnSpMkLst>
            <pc:docMk/>
            <pc:sldMk cId="830744207" sldId="291"/>
            <ac:cxnSpMk id="32" creationId="{BD7D67B2-3F76-245A-DF46-6989D076FA81}"/>
          </ac:cxnSpMkLst>
        </pc:cxnChg>
        <pc:cxnChg chg="mod topLvl">
          <ac:chgData name="Kulinich Bohdan" userId="48e65c9f34e137d0" providerId="LiveId" clId="{F09D9DD7-8A38-DD4D-BB55-522748CC6DB1}" dt="2023-08-12T18:30:07.892" v="559" actId="1035"/>
          <ac:cxnSpMkLst>
            <pc:docMk/>
            <pc:sldMk cId="830744207" sldId="291"/>
            <ac:cxnSpMk id="33" creationId="{4B1C47B5-5C8B-CB64-F309-661773F7AC26}"/>
          </ac:cxnSpMkLst>
        </pc:cxnChg>
        <pc:cxnChg chg="mod topLvl">
          <ac:chgData name="Kulinich Bohdan" userId="48e65c9f34e137d0" providerId="LiveId" clId="{F09D9DD7-8A38-DD4D-BB55-522748CC6DB1}" dt="2023-08-12T18:30:07.892" v="559" actId="1035"/>
          <ac:cxnSpMkLst>
            <pc:docMk/>
            <pc:sldMk cId="830744207" sldId="291"/>
            <ac:cxnSpMk id="34" creationId="{8065AA3E-321A-4FBB-6363-2630DB8971D2}"/>
          </ac:cxnSpMkLst>
        </pc:cxnChg>
        <pc:cxnChg chg="mod topLvl">
          <ac:chgData name="Kulinich Bohdan" userId="48e65c9f34e137d0" providerId="LiveId" clId="{F09D9DD7-8A38-DD4D-BB55-522748CC6DB1}" dt="2023-08-12T18:30:07.892" v="559" actId="1035"/>
          <ac:cxnSpMkLst>
            <pc:docMk/>
            <pc:sldMk cId="830744207" sldId="291"/>
            <ac:cxnSpMk id="36" creationId="{C45CB06A-E15F-E2A1-C948-8F3EDF0D7584}"/>
          </ac:cxnSpMkLst>
        </pc:cxnChg>
        <pc:cxnChg chg="mod topLvl">
          <ac:chgData name="Kulinich Bohdan" userId="48e65c9f34e137d0" providerId="LiveId" clId="{F09D9DD7-8A38-DD4D-BB55-522748CC6DB1}" dt="2023-08-12T18:30:07.892" v="559" actId="1035"/>
          <ac:cxnSpMkLst>
            <pc:docMk/>
            <pc:sldMk cId="830744207" sldId="291"/>
            <ac:cxnSpMk id="37" creationId="{264F971B-B4D8-F166-CF1C-5D2B7BB626CE}"/>
          </ac:cxnSpMkLst>
        </pc:cxnChg>
        <pc:cxnChg chg="mod topLvl">
          <ac:chgData name="Kulinich Bohdan" userId="48e65c9f34e137d0" providerId="LiveId" clId="{F09D9DD7-8A38-DD4D-BB55-522748CC6DB1}" dt="2023-08-12T18:30:07.892" v="559" actId="1035"/>
          <ac:cxnSpMkLst>
            <pc:docMk/>
            <pc:sldMk cId="830744207" sldId="291"/>
            <ac:cxnSpMk id="38" creationId="{9A5FC07B-202E-BE8C-5D54-470293D4DBB8}"/>
          </ac:cxnSpMkLst>
        </pc:cxnChg>
        <pc:cxnChg chg="mod topLvl">
          <ac:chgData name="Kulinich Bohdan" userId="48e65c9f34e137d0" providerId="LiveId" clId="{F09D9DD7-8A38-DD4D-BB55-522748CC6DB1}" dt="2023-08-12T18:30:07.892" v="559" actId="1035"/>
          <ac:cxnSpMkLst>
            <pc:docMk/>
            <pc:sldMk cId="830744207" sldId="291"/>
            <ac:cxnSpMk id="39" creationId="{EAD37AF9-6F6E-D0CB-D2E0-9F4769A0D5BF}"/>
          </ac:cxnSpMkLst>
        </pc:cxnChg>
        <pc:cxnChg chg="add mod">
          <ac:chgData name="Kulinich Bohdan" userId="48e65c9f34e137d0" providerId="LiveId" clId="{F09D9DD7-8A38-DD4D-BB55-522748CC6DB1}" dt="2023-08-12T18:30:07.892" v="559" actId="1035"/>
          <ac:cxnSpMkLst>
            <pc:docMk/>
            <pc:sldMk cId="830744207" sldId="291"/>
            <ac:cxnSpMk id="40" creationId="{7D7680C4-76AB-B753-FEAA-0A33235A2793}"/>
          </ac:cxnSpMkLst>
        </pc:cxnChg>
        <pc:cxnChg chg="add mod">
          <ac:chgData name="Kulinich Bohdan" userId="48e65c9f34e137d0" providerId="LiveId" clId="{F09D9DD7-8A38-DD4D-BB55-522748CC6DB1}" dt="2023-08-12T18:30:07.892" v="559" actId="1035"/>
          <ac:cxnSpMkLst>
            <pc:docMk/>
            <pc:sldMk cId="830744207" sldId="291"/>
            <ac:cxnSpMk id="51" creationId="{A7025F6F-0DBC-EA04-21B0-00A507E27D29}"/>
          </ac:cxnSpMkLst>
        </pc:cxnChg>
        <pc:cxnChg chg="add mod">
          <ac:chgData name="Kulinich Bohdan" userId="48e65c9f34e137d0" providerId="LiveId" clId="{F09D9DD7-8A38-DD4D-BB55-522748CC6DB1}" dt="2023-08-12T18:30:07.892" v="559" actId="1035"/>
          <ac:cxnSpMkLst>
            <pc:docMk/>
            <pc:sldMk cId="830744207" sldId="291"/>
            <ac:cxnSpMk id="55" creationId="{7745237D-2D73-6504-5CBC-33E4DD7AC8B1}"/>
          </ac:cxnSpMkLst>
        </pc:cxnChg>
        <pc:cxnChg chg="add mod">
          <ac:chgData name="Kulinich Bohdan" userId="48e65c9f34e137d0" providerId="LiveId" clId="{F09D9DD7-8A38-DD4D-BB55-522748CC6DB1}" dt="2023-08-12T18:30:07.892" v="559" actId="1035"/>
          <ac:cxnSpMkLst>
            <pc:docMk/>
            <pc:sldMk cId="830744207" sldId="291"/>
            <ac:cxnSpMk id="63" creationId="{69B6C9EF-91B2-0240-A250-730E07E566B9}"/>
          </ac:cxnSpMkLst>
        </pc:cxnChg>
        <pc:cxnChg chg="add mod">
          <ac:chgData name="Kulinich Bohdan" userId="48e65c9f34e137d0" providerId="LiveId" clId="{F09D9DD7-8A38-DD4D-BB55-522748CC6DB1}" dt="2023-08-12T18:30:07.892" v="559" actId="1035"/>
          <ac:cxnSpMkLst>
            <pc:docMk/>
            <pc:sldMk cId="830744207" sldId="291"/>
            <ac:cxnSpMk id="104" creationId="{C5C46A6A-9132-27E4-9D50-6E9A9CA6ACFF}"/>
          </ac:cxnSpMkLst>
        </pc:cxnChg>
      </pc:sldChg>
      <pc:sldChg chg="del">
        <pc:chgData name="Kulinich Bohdan" userId="48e65c9f34e137d0" providerId="LiveId" clId="{F09D9DD7-8A38-DD4D-BB55-522748CC6DB1}" dt="2023-08-13T10:49:43.690" v="1587" actId="2696"/>
        <pc:sldMkLst>
          <pc:docMk/>
          <pc:sldMk cId="4088897397" sldId="292"/>
        </pc:sldMkLst>
      </pc:sldChg>
      <pc:sldChg chg="addSp delSp modSp mod setBg delAnim modAnim">
        <pc:chgData name="Kulinich Bohdan" userId="48e65c9f34e137d0" providerId="LiveId" clId="{F09D9DD7-8A38-DD4D-BB55-522748CC6DB1}" dt="2023-08-14T11:26:58.863" v="3414"/>
        <pc:sldMkLst>
          <pc:docMk/>
          <pc:sldMk cId="727371810" sldId="293"/>
        </pc:sldMkLst>
        <pc:spChg chg="add mod">
          <ac:chgData name="Kulinich Bohdan" userId="48e65c9f34e137d0" providerId="LiveId" clId="{F09D9DD7-8A38-DD4D-BB55-522748CC6DB1}" dt="2023-08-14T11:26:18.662" v="3412" actId="1035"/>
          <ac:spMkLst>
            <pc:docMk/>
            <pc:sldMk cId="727371810" sldId="293"/>
            <ac:spMk id="29" creationId="{ACC88B12-DB92-B135-6F00-06C2CAB41952}"/>
          </ac:spMkLst>
        </pc:spChg>
        <pc:spChg chg="add mod">
          <ac:chgData name="Kulinich Bohdan" userId="48e65c9f34e137d0" providerId="LiveId" clId="{F09D9DD7-8A38-DD4D-BB55-522748CC6DB1}" dt="2023-08-14T11:26:18.662" v="3412" actId="1035"/>
          <ac:spMkLst>
            <pc:docMk/>
            <pc:sldMk cId="727371810" sldId="293"/>
            <ac:spMk id="30" creationId="{21A496F2-7354-409E-598C-6697975CBE93}"/>
          </ac:spMkLst>
        </pc:spChg>
        <pc:spChg chg="add mod">
          <ac:chgData name="Kulinich Bohdan" userId="48e65c9f34e137d0" providerId="LiveId" clId="{F09D9DD7-8A38-DD4D-BB55-522748CC6DB1}" dt="2023-08-14T11:26:18.662" v="3412" actId="1035"/>
          <ac:spMkLst>
            <pc:docMk/>
            <pc:sldMk cId="727371810" sldId="293"/>
            <ac:spMk id="31" creationId="{EF980770-993D-B26B-2E64-53C692FF89EA}"/>
          </ac:spMkLst>
        </pc:spChg>
        <pc:spChg chg="add mod modVis">
          <ac:chgData name="Kulinich Bohdan" userId="48e65c9f34e137d0" providerId="LiveId" clId="{F09D9DD7-8A38-DD4D-BB55-522748CC6DB1}" dt="2023-08-14T11:26:18.662" v="3412" actId="1035"/>
          <ac:spMkLst>
            <pc:docMk/>
            <pc:sldMk cId="727371810" sldId="293"/>
            <ac:spMk id="32" creationId="{B8D6B479-AA80-02BE-D075-A14F4C0E0792}"/>
          </ac:spMkLst>
        </pc:spChg>
        <pc:spChg chg="del">
          <ac:chgData name="Kulinich Bohdan" userId="48e65c9f34e137d0" providerId="LiveId" clId="{F09D9DD7-8A38-DD4D-BB55-522748CC6DB1}" dt="2023-08-13T17:51:46.323" v="1828" actId="478"/>
          <ac:spMkLst>
            <pc:docMk/>
            <pc:sldMk cId="727371810" sldId="293"/>
            <ac:spMk id="34" creationId="{9ECD122E-7343-22EE-CD1E-DB2E4CC209EC}"/>
          </ac:spMkLst>
        </pc:spChg>
        <pc:spChg chg="mod">
          <ac:chgData name="Kulinich Bohdan" userId="48e65c9f34e137d0" providerId="LiveId" clId="{F09D9DD7-8A38-DD4D-BB55-522748CC6DB1}" dt="2023-08-14T07:21:02.453" v="2960" actId="20577"/>
          <ac:spMkLst>
            <pc:docMk/>
            <pc:sldMk cId="727371810" sldId="293"/>
            <ac:spMk id="36" creationId="{074DFDFA-9551-163B-88EE-63141CE5380E}"/>
          </ac:spMkLst>
        </pc:spChg>
        <pc:spChg chg="del">
          <ac:chgData name="Kulinich Bohdan" userId="48e65c9f34e137d0" providerId="LiveId" clId="{F09D9DD7-8A38-DD4D-BB55-522748CC6DB1}" dt="2023-08-13T17:51:46.323" v="1828" actId="478"/>
          <ac:spMkLst>
            <pc:docMk/>
            <pc:sldMk cId="727371810" sldId="293"/>
            <ac:spMk id="37" creationId="{D1F8E368-60CE-B5CC-E9CE-424C535A7662}"/>
          </ac:spMkLst>
        </pc:spChg>
        <pc:spChg chg="add mod modVis">
          <ac:chgData name="Kulinich Bohdan" userId="48e65c9f34e137d0" providerId="LiveId" clId="{F09D9DD7-8A38-DD4D-BB55-522748CC6DB1}" dt="2023-08-14T11:26:18.662" v="3412" actId="1035"/>
          <ac:spMkLst>
            <pc:docMk/>
            <pc:sldMk cId="727371810" sldId="293"/>
            <ac:spMk id="38" creationId="{844137F5-FD0F-5063-F289-2AC9892ECA50}"/>
          </ac:spMkLst>
        </pc:spChg>
        <pc:spChg chg="del">
          <ac:chgData name="Kulinich Bohdan" userId="48e65c9f34e137d0" providerId="LiveId" clId="{F09D9DD7-8A38-DD4D-BB55-522748CC6DB1}" dt="2023-08-13T17:51:48.943" v="1829" actId="478"/>
          <ac:spMkLst>
            <pc:docMk/>
            <pc:sldMk cId="727371810" sldId="293"/>
            <ac:spMk id="39" creationId="{F86A4966-F788-A75D-2CE0-C15BD7C84FCE}"/>
          </ac:spMkLst>
        </pc:spChg>
        <pc:spChg chg="mod">
          <ac:chgData name="Kulinich Bohdan" userId="48e65c9f34e137d0" providerId="LiveId" clId="{F09D9DD7-8A38-DD4D-BB55-522748CC6DB1}" dt="2023-08-14T11:26:18.662" v="3412" actId="1035"/>
          <ac:spMkLst>
            <pc:docMk/>
            <pc:sldMk cId="727371810" sldId="293"/>
            <ac:spMk id="40" creationId="{AD6E257A-FDA0-4FF6-AEC0-B6954E5B6E6C}"/>
          </ac:spMkLst>
        </pc:spChg>
        <pc:spChg chg="del">
          <ac:chgData name="Kulinich Bohdan" userId="48e65c9f34e137d0" providerId="LiveId" clId="{F09D9DD7-8A38-DD4D-BB55-522748CC6DB1}" dt="2023-08-13T17:52:03.211" v="1834" actId="478"/>
          <ac:spMkLst>
            <pc:docMk/>
            <pc:sldMk cId="727371810" sldId="293"/>
            <ac:spMk id="66" creationId="{C8C00D57-CAA5-3B6C-3850-1308EDCAA548}"/>
          </ac:spMkLst>
        </pc:spChg>
        <pc:spChg chg="del">
          <ac:chgData name="Kulinich Bohdan" userId="48e65c9f34e137d0" providerId="LiveId" clId="{F09D9DD7-8A38-DD4D-BB55-522748CC6DB1}" dt="2023-08-13T17:51:46.323" v="1828" actId="478"/>
          <ac:spMkLst>
            <pc:docMk/>
            <pc:sldMk cId="727371810" sldId="293"/>
            <ac:spMk id="72" creationId="{9A2901D4-6350-808B-A61F-D546EE156CB3}"/>
          </ac:spMkLst>
        </pc:spChg>
        <pc:spChg chg="del">
          <ac:chgData name="Kulinich Bohdan" userId="48e65c9f34e137d0" providerId="LiveId" clId="{F09D9DD7-8A38-DD4D-BB55-522748CC6DB1}" dt="2023-08-13T17:51:46.323" v="1828" actId="478"/>
          <ac:spMkLst>
            <pc:docMk/>
            <pc:sldMk cId="727371810" sldId="293"/>
            <ac:spMk id="73" creationId="{D48ADB5A-2A02-17BB-4175-515F66093E66}"/>
          </ac:spMkLst>
        </pc:spChg>
        <pc:spChg chg="add mod modVis">
          <ac:chgData name="Kulinich Bohdan" userId="48e65c9f34e137d0" providerId="LiveId" clId="{F09D9DD7-8A38-DD4D-BB55-522748CC6DB1}" dt="2023-08-14T11:26:18.662" v="3412" actId="1035"/>
          <ac:spMkLst>
            <pc:docMk/>
            <pc:sldMk cId="727371810" sldId="293"/>
            <ac:spMk id="81" creationId="{90216A45-DE3D-21E5-4BD6-DE06204AADE9}"/>
          </ac:spMkLst>
        </pc:spChg>
        <pc:spChg chg="add mod modVis">
          <ac:chgData name="Kulinich Bohdan" userId="48e65c9f34e137d0" providerId="LiveId" clId="{F09D9DD7-8A38-DD4D-BB55-522748CC6DB1}" dt="2023-08-14T11:26:18.662" v="3412" actId="1035"/>
          <ac:spMkLst>
            <pc:docMk/>
            <pc:sldMk cId="727371810" sldId="293"/>
            <ac:spMk id="82" creationId="{A48E0CDD-FA08-9447-280F-FF657F70B429}"/>
          </ac:spMkLst>
        </pc:spChg>
        <pc:spChg chg="add mod modVis">
          <ac:chgData name="Kulinich Bohdan" userId="48e65c9f34e137d0" providerId="LiveId" clId="{F09D9DD7-8A38-DD4D-BB55-522748CC6DB1}" dt="2023-08-14T11:26:18.662" v="3412" actId="1035"/>
          <ac:spMkLst>
            <pc:docMk/>
            <pc:sldMk cId="727371810" sldId="293"/>
            <ac:spMk id="83" creationId="{AC07554A-A474-CF39-BF15-0955941301F1}"/>
          </ac:spMkLst>
        </pc:spChg>
        <pc:spChg chg="add mod modVis">
          <ac:chgData name="Kulinich Bohdan" userId="48e65c9f34e137d0" providerId="LiveId" clId="{F09D9DD7-8A38-DD4D-BB55-522748CC6DB1}" dt="2023-08-14T11:26:18.662" v="3412" actId="1035"/>
          <ac:spMkLst>
            <pc:docMk/>
            <pc:sldMk cId="727371810" sldId="293"/>
            <ac:spMk id="84" creationId="{15F90F1D-E2BC-F6FD-FEAA-883F16B1413C}"/>
          </ac:spMkLst>
        </pc:spChg>
        <pc:spChg chg="add mod modVis">
          <ac:chgData name="Kulinich Bohdan" userId="48e65c9f34e137d0" providerId="LiveId" clId="{F09D9DD7-8A38-DD4D-BB55-522748CC6DB1}" dt="2023-08-14T11:26:18.662" v="3412" actId="1035"/>
          <ac:spMkLst>
            <pc:docMk/>
            <pc:sldMk cId="727371810" sldId="293"/>
            <ac:spMk id="86" creationId="{803AC117-7E04-F6BC-93BE-97DD6A6D5977}"/>
          </ac:spMkLst>
        </pc:spChg>
        <pc:spChg chg="add del mod">
          <ac:chgData name="Kulinich Bohdan" userId="48e65c9f34e137d0" providerId="LiveId" clId="{F09D9DD7-8A38-DD4D-BB55-522748CC6DB1}" dt="2023-08-14T11:21:30.677" v="3390" actId="478"/>
          <ac:spMkLst>
            <pc:docMk/>
            <pc:sldMk cId="727371810" sldId="293"/>
            <ac:spMk id="87" creationId="{86A77E9F-B43F-5F2A-ADDF-86C047CD7244}"/>
          </ac:spMkLst>
        </pc:spChg>
        <pc:spChg chg="add mod">
          <ac:chgData name="Kulinich Bohdan" userId="48e65c9f34e137d0" providerId="LiveId" clId="{F09D9DD7-8A38-DD4D-BB55-522748CC6DB1}" dt="2023-08-14T11:21:48.163" v="3391" actId="1076"/>
          <ac:spMkLst>
            <pc:docMk/>
            <pc:sldMk cId="727371810" sldId="293"/>
            <ac:spMk id="88" creationId="{0BC5A328-F6D2-4E8A-9547-1792F822319F}"/>
          </ac:spMkLst>
        </pc:spChg>
        <pc:spChg chg="del mod">
          <ac:chgData name="Kulinich Bohdan" userId="48e65c9f34e137d0" providerId="LiveId" clId="{F09D9DD7-8A38-DD4D-BB55-522748CC6DB1}" dt="2023-08-13T17:52:06.543" v="1836" actId="478"/>
          <ac:spMkLst>
            <pc:docMk/>
            <pc:sldMk cId="727371810" sldId="293"/>
            <ac:spMk id="90" creationId="{A98090FE-D4DA-9765-21D3-875A89579E9B}"/>
          </ac:spMkLst>
        </pc:spChg>
        <pc:spChg chg="del">
          <ac:chgData name="Kulinich Bohdan" userId="48e65c9f34e137d0" providerId="LiveId" clId="{F09D9DD7-8A38-DD4D-BB55-522748CC6DB1}" dt="2023-08-13T17:52:03.211" v="1834" actId="478"/>
          <ac:spMkLst>
            <pc:docMk/>
            <pc:sldMk cId="727371810" sldId="293"/>
            <ac:spMk id="91" creationId="{CEEB80FF-7CE9-8BF3-1F2A-8B3F54A4D9A1}"/>
          </ac:spMkLst>
        </pc:spChg>
        <pc:spChg chg="del">
          <ac:chgData name="Kulinich Bohdan" userId="48e65c9f34e137d0" providerId="LiveId" clId="{F09D9DD7-8A38-DD4D-BB55-522748CC6DB1}" dt="2023-08-13T17:51:46.323" v="1828" actId="478"/>
          <ac:spMkLst>
            <pc:docMk/>
            <pc:sldMk cId="727371810" sldId="293"/>
            <ac:spMk id="93" creationId="{F5815B4F-9A3F-13A7-CA63-E20174808090}"/>
          </ac:spMkLst>
        </pc:spChg>
        <pc:spChg chg="del">
          <ac:chgData name="Kulinich Bohdan" userId="48e65c9f34e137d0" providerId="LiveId" clId="{F09D9DD7-8A38-DD4D-BB55-522748CC6DB1}" dt="2023-08-13T17:51:46.323" v="1828" actId="478"/>
          <ac:spMkLst>
            <pc:docMk/>
            <pc:sldMk cId="727371810" sldId="293"/>
            <ac:spMk id="94" creationId="{0B5C456E-2DFB-17CD-7A6B-2ED10E7D8199}"/>
          </ac:spMkLst>
        </pc:spChg>
        <pc:spChg chg="del">
          <ac:chgData name="Kulinich Bohdan" userId="48e65c9f34e137d0" providerId="LiveId" clId="{F09D9DD7-8A38-DD4D-BB55-522748CC6DB1}" dt="2023-08-13T17:52:03.211" v="1834" actId="478"/>
          <ac:spMkLst>
            <pc:docMk/>
            <pc:sldMk cId="727371810" sldId="293"/>
            <ac:spMk id="110" creationId="{39AA7003-0446-72C1-259E-C3B5F6A93BFC}"/>
          </ac:spMkLst>
        </pc:spChg>
        <pc:spChg chg="del">
          <ac:chgData name="Kulinich Bohdan" userId="48e65c9f34e137d0" providerId="LiveId" clId="{F09D9DD7-8A38-DD4D-BB55-522748CC6DB1}" dt="2023-08-13T17:52:03.211" v="1834" actId="478"/>
          <ac:spMkLst>
            <pc:docMk/>
            <pc:sldMk cId="727371810" sldId="293"/>
            <ac:spMk id="143" creationId="{532ECE65-1677-D513-141E-6EC4ECDE4AEC}"/>
          </ac:spMkLst>
        </pc:spChg>
        <pc:spChg chg="del">
          <ac:chgData name="Kulinich Bohdan" userId="48e65c9f34e137d0" providerId="LiveId" clId="{F09D9DD7-8A38-DD4D-BB55-522748CC6DB1}" dt="2023-08-13T17:52:03.211" v="1834" actId="478"/>
          <ac:spMkLst>
            <pc:docMk/>
            <pc:sldMk cId="727371810" sldId="293"/>
            <ac:spMk id="144" creationId="{5CF9CE17-2454-9CDA-F2F8-F73BDF15622F}"/>
          </ac:spMkLst>
        </pc:spChg>
        <pc:spChg chg="del">
          <ac:chgData name="Kulinich Bohdan" userId="48e65c9f34e137d0" providerId="LiveId" clId="{F09D9DD7-8A38-DD4D-BB55-522748CC6DB1}" dt="2023-08-13T17:51:48.943" v="1829" actId="478"/>
          <ac:spMkLst>
            <pc:docMk/>
            <pc:sldMk cId="727371810" sldId="293"/>
            <ac:spMk id="156" creationId="{2D434103-7E27-A3FA-7BE5-DB63CC02E412}"/>
          </ac:spMkLst>
        </pc:spChg>
        <pc:spChg chg="del">
          <ac:chgData name="Kulinich Bohdan" userId="48e65c9f34e137d0" providerId="LiveId" clId="{F09D9DD7-8A38-DD4D-BB55-522748CC6DB1}" dt="2023-08-13T17:51:48.943" v="1829" actId="478"/>
          <ac:spMkLst>
            <pc:docMk/>
            <pc:sldMk cId="727371810" sldId="293"/>
            <ac:spMk id="157" creationId="{947EA6DF-630F-7C48-6D37-7E9DD70B4E29}"/>
          </ac:spMkLst>
        </pc:spChg>
        <pc:spChg chg="del">
          <ac:chgData name="Kulinich Bohdan" userId="48e65c9f34e137d0" providerId="LiveId" clId="{F09D9DD7-8A38-DD4D-BB55-522748CC6DB1}" dt="2023-08-13T17:52:03.211" v="1834" actId="478"/>
          <ac:spMkLst>
            <pc:docMk/>
            <pc:sldMk cId="727371810" sldId="293"/>
            <ac:spMk id="163" creationId="{800E0D29-B33C-9126-7413-58636C2D52BD}"/>
          </ac:spMkLst>
        </pc:spChg>
        <pc:grpChg chg="del">
          <ac:chgData name="Kulinich Bohdan" userId="48e65c9f34e137d0" providerId="LiveId" clId="{F09D9DD7-8A38-DD4D-BB55-522748CC6DB1}" dt="2023-08-13T17:52:03.211" v="1834" actId="478"/>
          <ac:grpSpMkLst>
            <pc:docMk/>
            <pc:sldMk cId="727371810" sldId="293"/>
            <ac:grpSpMk id="158" creationId="{BD01581A-1D22-E437-9FC0-68EE4951EC5D}"/>
          </ac:grpSpMkLst>
        </pc:grpChg>
        <pc:grpChg chg="del">
          <ac:chgData name="Kulinich Bohdan" userId="48e65c9f34e137d0" providerId="LiveId" clId="{F09D9DD7-8A38-DD4D-BB55-522748CC6DB1}" dt="2023-08-13T17:51:51.158" v="1830" actId="478"/>
          <ac:grpSpMkLst>
            <pc:docMk/>
            <pc:sldMk cId="727371810" sldId="293"/>
            <ac:grpSpMk id="168" creationId="{D4E8B26A-A436-CFAE-2BA2-14E90284242E}"/>
          </ac:grpSpMkLst>
        </pc:grpChg>
        <pc:picChg chg="mod modVis">
          <ac:chgData name="Kulinich Bohdan" userId="48e65c9f34e137d0" providerId="LiveId" clId="{F09D9DD7-8A38-DD4D-BB55-522748CC6DB1}" dt="2023-08-13T19:57:07.255" v="2009" actId="14430"/>
          <ac:picMkLst>
            <pc:docMk/>
            <pc:sldMk cId="727371810" sldId="293"/>
            <ac:picMk id="33" creationId="{8EEBD824-5DFB-5A38-9097-3C6518E6BC16}"/>
          </ac:picMkLst>
        </pc:picChg>
        <pc:cxnChg chg="add mod">
          <ac:chgData name="Kulinich Bohdan" userId="48e65c9f34e137d0" providerId="LiveId" clId="{F09D9DD7-8A38-DD4D-BB55-522748CC6DB1}" dt="2023-08-14T11:26:18.662" v="3412" actId="1035"/>
          <ac:cxnSpMkLst>
            <pc:docMk/>
            <pc:sldMk cId="727371810" sldId="293"/>
            <ac:cxnSpMk id="5" creationId="{27EE1DF3-AA4D-8CB6-72D4-A6B2CBD174AA}"/>
          </ac:cxnSpMkLst>
        </pc:cxnChg>
        <pc:cxnChg chg="add mod">
          <ac:chgData name="Kulinich Bohdan" userId="48e65c9f34e137d0" providerId="LiveId" clId="{F09D9DD7-8A38-DD4D-BB55-522748CC6DB1}" dt="2023-08-14T11:26:18.662" v="3412" actId="1035"/>
          <ac:cxnSpMkLst>
            <pc:docMk/>
            <pc:sldMk cId="727371810" sldId="293"/>
            <ac:cxnSpMk id="10" creationId="{3C689884-CF9A-5F50-24C2-6E1916BFECAE}"/>
          </ac:cxnSpMkLst>
        </pc:cxnChg>
        <pc:cxnChg chg="del">
          <ac:chgData name="Kulinich Bohdan" userId="48e65c9f34e137d0" providerId="LiveId" clId="{F09D9DD7-8A38-DD4D-BB55-522748CC6DB1}" dt="2023-08-13T17:52:03.211" v="1834" actId="478"/>
          <ac:cxnSpMkLst>
            <pc:docMk/>
            <pc:sldMk cId="727371810" sldId="293"/>
            <ac:cxnSpMk id="13" creationId="{61F4C394-499E-1612-D3DF-5490050066C0}"/>
          </ac:cxnSpMkLst>
        </pc:cxnChg>
        <pc:cxnChg chg="add mod">
          <ac:chgData name="Kulinich Bohdan" userId="48e65c9f34e137d0" providerId="LiveId" clId="{F09D9DD7-8A38-DD4D-BB55-522748CC6DB1}" dt="2023-08-14T11:26:18.662" v="3412" actId="1035"/>
          <ac:cxnSpMkLst>
            <pc:docMk/>
            <pc:sldMk cId="727371810" sldId="293"/>
            <ac:cxnSpMk id="17" creationId="{8ED2F5CC-84DA-3DBB-DD61-D95F155CF643}"/>
          </ac:cxnSpMkLst>
        </pc:cxnChg>
        <pc:cxnChg chg="add mod">
          <ac:chgData name="Kulinich Bohdan" userId="48e65c9f34e137d0" providerId="LiveId" clId="{F09D9DD7-8A38-DD4D-BB55-522748CC6DB1}" dt="2023-08-14T11:26:18.662" v="3412" actId="1035"/>
          <ac:cxnSpMkLst>
            <pc:docMk/>
            <pc:sldMk cId="727371810" sldId="293"/>
            <ac:cxnSpMk id="20" creationId="{062E73C7-2F5E-08B4-FB06-5542EC4D0496}"/>
          </ac:cxnSpMkLst>
        </pc:cxnChg>
        <pc:cxnChg chg="del">
          <ac:chgData name="Kulinich Bohdan" userId="48e65c9f34e137d0" providerId="LiveId" clId="{F09D9DD7-8A38-DD4D-BB55-522748CC6DB1}" dt="2023-08-13T17:52:03.211" v="1834" actId="478"/>
          <ac:cxnSpMkLst>
            <pc:docMk/>
            <pc:sldMk cId="727371810" sldId="293"/>
            <ac:cxnSpMk id="23" creationId="{0A1B2778-9739-32CE-8F32-83FE778197FE}"/>
          </ac:cxnSpMkLst>
        </pc:cxnChg>
        <pc:cxnChg chg="add mod">
          <ac:chgData name="Kulinich Bohdan" userId="48e65c9f34e137d0" providerId="LiveId" clId="{F09D9DD7-8A38-DD4D-BB55-522748CC6DB1}" dt="2023-08-14T11:26:18.662" v="3412" actId="1035"/>
          <ac:cxnSpMkLst>
            <pc:docMk/>
            <pc:sldMk cId="727371810" sldId="293"/>
            <ac:cxnSpMk id="24" creationId="{CC79F63F-8336-C620-5673-E85C3CD0036E}"/>
          </ac:cxnSpMkLst>
        </pc:cxnChg>
        <pc:cxnChg chg="mod">
          <ac:chgData name="Kulinich Bohdan" userId="48e65c9f34e137d0" providerId="LiveId" clId="{F09D9DD7-8A38-DD4D-BB55-522748CC6DB1}" dt="2023-08-14T11:26:18.662" v="3412" actId="1035"/>
          <ac:cxnSpMkLst>
            <pc:docMk/>
            <pc:sldMk cId="727371810" sldId="293"/>
            <ac:cxnSpMk id="25" creationId="{7398976F-6F23-B957-EC14-5115A3DAB1DE}"/>
          </ac:cxnSpMkLst>
        </pc:cxnChg>
        <pc:cxnChg chg="add mod modVis">
          <ac:chgData name="Kulinich Bohdan" userId="48e65c9f34e137d0" providerId="LiveId" clId="{F09D9DD7-8A38-DD4D-BB55-522748CC6DB1}" dt="2023-08-14T11:26:18.662" v="3412" actId="1035"/>
          <ac:cxnSpMkLst>
            <pc:docMk/>
            <pc:sldMk cId="727371810" sldId="293"/>
            <ac:cxnSpMk id="67" creationId="{8EFD5424-1DCA-7EB3-6A02-73C02E9A2AD3}"/>
          </ac:cxnSpMkLst>
        </pc:cxnChg>
        <pc:cxnChg chg="add mod modVis">
          <ac:chgData name="Kulinich Bohdan" userId="48e65c9f34e137d0" providerId="LiveId" clId="{F09D9DD7-8A38-DD4D-BB55-522748CC6DB1}" dt="2023-08-14T11:26:18.662" v="3412" actId="1035"/>
          <ac:cxnSpMkLst>
            <pc:docMk/>
            <pc:sldMk cId="727371810" sldId="293"/>
            <ac:cxnSpMk id="74" creationId="{D2F95875-C1B7-8139-18E7-6CAF03900602}"/>
          </ac:cxnSpMkLst>
        </pc:cxnChg>
        <pc:cxnChg chg="add mod modVis">
          <ac:chgData name="Kulinich Bohdan" userId="48e65c9f34e137d0" providerId="LiveId" clId="{F09D9DD7-8A38-DD4D-BB55-522748CC6DB1}" dt="2023-08-14T11:26:18.662" v="3412" actId="1035"/>
          <ac:cxnSpMkLst>
            <pc:docMk/>
            <pc:sldMk cId="727371810" sldId="293"/>
            <ac:cxnSpMk id="77" creationId="{E062A6B2-8039-577C-C85E-545F9F9CE106}"/>
          </ac:cxnSpMkLst>
        </pc:cxnChg>
        <pc:cxnChg chg="del">
          <ac:chgData name="Kulinich Bohdan" userId="48e65c9f34e137d0" providerId="LiveId" clId="{F09D9DD7-8A38-DD4D-BB55-522748CC6DB1}" dt="2023-08-13T17:52:03.211" v="1834" actId="478"/>
          <ac:cxnSpMkLst>
            <pc:docMk/>
            <pc:sldMk cId="727371810" sldId="293"/>
            <ac:cxnSpMk id="85" creationId="{E860DD49-C721-AB3C-71E9-9F8777B6DC9D}"/>
          </ac:cxnSpMkLst>
        </pc:cxnChg>
        <pc:cxnChg chg="del">
          <ac:chgData name="Kulinich Bohdan" userId="48e65c9f34e137d0" providerId="LiveId" clId="{F09D9DD7-8A38-DD4D-BB55-522748CC6DB1}" dt="2023-08-13T17:52:03.211" v="1834" actId="478"/>
          <ac:cxnSpMkLst>
            <pc:docMk/>
            <pc:sldMk cId="727371810" sldId="293"/>
            <ac:cxnSpMk id="95" creationId="{B5DB616B-8C1C-EC49-762B-83760A2FA931}"/>
          </ac:cxnSpMkLst>
        </pc:cxnChg>
        <pc:cxnChg chg="del">
          <ac:chgData name="Kulinich Bohdan" userId="48e65c9f34e137d0" providerId="LiveId" clId="{F09D9DD7-8A38-DD4D-BB55-522748CC6DB1}" dt="2023-08-13T17:52:03.211" v="1834" actId="478"/>
          <ac:cxnSpMkLst>
            <pc:docMk/>
            <pc:sldMk cId="727371810" sldId="293"/>
            <ac:cxnSpMk id="102" creationId="{E64ED5E6-20DE-3064-C2D8-3BAF9560376F}"/>
          </ac:cxnSpMkLst>
        </pc:cxnChg>
        <pc:cxnChg chg="del">
          <ac:chgData name="Kulinich Bohdan" userId="48e65c9f34e137d0" providerId="LiveId" clId="{F09D9DD7-8A38-DD4D-BB55-522748CC6DB1}" dt="2023-08-13T17:52:03.211" v="1834" actId="478"/>
          <ac:cxnSpMkLst>
            <pc:docMk/>
            <pc:sldMk cId="727371810" sldId="293"/>
            <ac:cxnSpMk id="135" creationId="{6BD4AB58-9785-8800-1B60-A24F5EC6C74A}"/>
          </ac:cxnSpMkLst>
        </pc:cxnChg>
        <pc:cxnChg chg="del">
          <ac:chgData name="Kulinich Bohdan" userId="48e65c9f34e137d0" providerId="LiveId" clId="{F09D9DD7-8A38-DD4D-BB55-522748CC6DB1}" dt="2023-08-13T17:52:03.211" v="1834" actId="478"/>
          <ac:cxnSpMkLst>
            <pc:docMk/>
            <pc:sldMk cId="727371810" sldId="293"/>
            <ac:cxnSpMk id="140" creationId="{8EE34A5F-D1E7-BFCC-6D63-2B73FDA75FF6}"/>
          </ac:cxnSpMkLst>
        </pc:cxnChg>
      </pc:sldChg>
      <pc:sldChg chg="addSp delSp modSp mod delAnim modAnim">
        <pc:chgData name="Kulinich Bohdan" userId="48e65c9f34e137d0" providerId="LiveId" clId="{F09D9DD7-8A38-DD4D-BB55-522748CC6DB1}" dt="2023-08-16T15:07:29.634" v="3786" actId="1037"/>
        <pc:sldMkLst>
          <pc:docMk/>
          <pc:sldMk cId="171306018" sldId="296"/>
        </pc:sldMkLst>
        <pc:spChg chg="add del mod">
          <ac:chgData name="Kulinich Bohdan" userId="48e65c9f34e137d0" providerId="LiveId" clId="{F09D9DD7-8A38-DD4D-BB55-522748CC6DB1}" dt="2023-08-16T06:28:27.276" v="3784" actId="478"/>
          <ac:spMkLst>
            <pc:docMk/>
            <pc:sldMk cId="171306018" sldId="296"/>
            <ac:spMk id="2" creationId="{68699898-CA6C-52F3-401E-508146B23AEE}"/>
          </ac:spMkLst>
        </pc:spChg>
        <pc:spChg chg="add mod">
          <ac:chgData name="Kulinich Bohdan" userId="48e65c9f34e137d0" providerId="LiveId" clId="{F09D9DD7-8A38-DD4D-BB55-522748CC6DB1}" dt="2023-08-13T10:15:39.562" v="1539" actId="14100"/>
          <ac:spMkLst>
            <pc:docMk/>
            <pc:sldMk cId="171306018" sldId="296"/>
            <ac:spMk id="4" creationId="{84046E93-2C52-2AA5-4898-092376C2F325}"/>
          </ac:spMkLst>
        </pc:spChg>
        <pc:spChg chg="add del mod">
          <ac:chgData name="Kulinich Bohdan" userId="48e65c9f34e137d0" providerId="LiveId" clId="{F09D9DD7-8A38-DD4D-BB55-522748CC6DB1}" dt="2023-08-12T18:50:33.506" v="704" actId="478"/>
          <ac:spMkLst>
            <pc:docMk/>
            <pc:sldMk cId="171306018" sldId="296"/>
            <ac:spMk id="5" creationId="{DA0C9ADB-1106-3669-4BDC-A236176CA41D}"/>
          </ac:spMkLst>
        </pc:spChg>
        <pc:spChg chg="add mod">
          <ac:chgData name="Kulinich Bohdan" userId="48e65c9f34e137d0" providerId="LiveId" clId="{F09D9DD7-8A38-DD4D-BB55-522748CC6DB1}" dt="2023-08-13T11:38:42.537" v="1657" actId="14100"/>
          <ac:spMkLst>
            <pc:docMk/>
            <pc:sldMk cId="171306018" sldId="296"/>
            <ac:spMk id="6" creationId="{B506EB9A-B27D-3323-DCD0-A9290DFA3982}"/>
          </ac:spMkLst>
        </pc:spChg>
        <pc:spChg chg="add mod">
          <ac:chgData name="Kulinich Bohdan" userId="48e65c9f34e137d0" providerId="LiveId" clId="{F09D9DD7-8A38-DD4D-BB55-522748CC6DB1}" dt="2023-08-13T10:14:15.994" v="1489" actId="1036"/>
          <ac:spMkLst>
            <pc:docMk/>
            <pc:sldMk cId="171306018" sldId="296"/>
            <ac:spMk id="14" creationId="{148DD6F2-7452-0309-6C66-EC0C1F74A8F7}"/>
          </ac:spMkLst>
        </pc:spChg>
        <pc:spChg chg="add mod">
          <ac:chgData name="Kulinich Bohdan" userId="48e65c9f34e137d0" providerId="LiveId" clId="{F09D9DD7-8A38-DD4D-BB55-522748CC6DB1}" dt="2023-08-13T10:14:15.994" v="1489" actId="1036"/>
          <ac:spMkLst>
            <pc:docMk/>
            <pc:sldMk cId="171306018" sldId="296"/>
            <ac:spMk id="15" creationId="{ECB8ABAC-5525-5AF2-9EC7-A31E9DBFCA15}"/>
          </ac:spMkLst>
        </pc:spChg>
        <pc:spChg chg="add mod">
          <ac:chgData name="Kulinich Bohdan" userId="48e65c9f34e137d0" providerId="LiveId" clId="{F09D9DD7-8A38-DD4D-BB55-522748CC6DB1}" dt="2023-08-16T15:07:29.634" v="3786" actId="1037"/>
          <ac:spMkLst>
            <pc:docMk/>
            <pc:sldMk cId="171306018" sldId="296"/>
            <ac:spMk id="17" creationId="{84FCFA00-3972-7057-E5F8-B517F4791E5C}"/>
          </ac:spMkLst>
        </pc:spChg>
        <pc:spChg chg="add del mod">
          <ac:chgData name="Kulinich Bohdan" userId="48e65c9f34e137d0" providerId="LiveId" clId="{F09D9DD7-8A38-DD4D-BB55-522748CC6DB1}" dt="2023-08-12T19:03:59.638" v="798" actId="478"/>
          <ac:spMkLst>
            <pc:docMk/>
            <pc:sldMk cId="171306018" sldId="296"/>
            <ac:spMk id="18" creationId="{5A1D93FF-406D-B89E-99D4-0CE239EB9673}"/>
          </ac:spMkLst>
        </pc:spChg>
        <pc:spChg chg="add mod modVis">
          <ac:chgData name="Kulinich Bohdan" userId="48e65c9f34e137d0" providerId="LiveId" clId="{F09D9DD7-8A38-DD4D-BB55-522748CC6DB1}" dt="2023-08-13T11:41:53.807" v="1673" actId="14430"/>
          <ac:spMkLst>
            <pc:docMk/>
            <pc:sldMk cId="171306018" sldId="296"/>
            <ac:spMk id="19" creationId="{9CB38ED6-A79A-C9B5-43D5-E4BAAAD76ECA}"/>
          </ac:spMkLst>
        </pc:spChg>
        <pc:spChg chg="del">
          <ac:chgData name="Kulinich Bohdan" userId="48e65c9f34e137d0" providerId="LiveId" clId="{F09D9DD7-8A38-DD4D-BB55-522748CC6DB1}" dt="2023-08-12T18:39:46.012" v="666" actId="478"/>
          <ac:spMkLst>
            <pc:docMk/>
            <pc:sldMk cId="171306018" sldId="296"/>
            <ac:spMk id="20" creationId="{B6474D58-F2DA-E693-276F-52D7A453BBBB}"/>
          </ac:spMkLst>
        </pc:spChg>
        <pc:spChg chg="del">
          <ac:chgData name="Kulinich Bohdan" userId="48e65c9f34e137d0" providerId="LiveId" clId="{F09D9DD7-8A38-DD4D-BB55-522748CC6DB1}" dt="2023-08-12T18:39:46.012" v="666" actId="478"/>
          <ac:spMkLst>
            <pc:docMk/>
            <pc:sldMk cId="171306018" sldId="296"/>
            <ac:spMk id="21" creationId="{6C4A2EB1-4393-8ECE-4868-8ED9977F81B7}"/>
          </ac:spMkLst>
        </pc:spChg>
        <pc:spChg chg="del">
          <ac:chgData name="Kulinich Bohdan" userId="48e65c9f34e137d0" providerId="LiveId" clId="{F09D9DD7-8A38-DD4D-BB55-522748CC6DB1}" dt="2023-08-12T18:39:46.012" v="666" actId="478"/>
          <ac:spMkLst>
            <pc:docMk/>
            <pc:sldMk cId="171306018" sldId="296"/>
            <ac:spMk id="22" creationId="{3F5DAE8A-DC9E-B0A0-65D0-AE7D77076C04}"/>
          </ac:spMkLst>
        </pc:spChg>
        <pc:spChg chg="del">
          <ac:chgData name="Kulinich Bohdan" userId="48e65c9f34e137d0" providerId="LiveId" clId="{F09D9DD7-8A38-DD4D-BB55-522748CC6DB1}" dt="2023-08-12T18:39:46.012" v="666" actId="478"/>
          <ac:spMkLst>
            <pc:docMk/>
            <pc:sldMk cId="171306018" sldId="296"/>
            <ac:spMk id="23" creationId="{EEB10143-DE47-D659-8313-3D855479BA31}"/>
          </ac:spMkLst>
        </pc:spChg>
        <pc:spChg chg="del">
          <ac:chgData name="Kulinich Bohdan" userId="48e65c9f34e137d0" providerId="LiveId" clId="{F09D9DD7-8A38-DD4D-BB55-522748CC6DB1}" dt="2023-08-12T18:39:46.012" v="666" actId="478"/>
          <ac:spMkLst>
            <pc:docMk/>
            <pc:sldMk cId="171306018" sldId="296"/>
            <ac:spMk id="24" creationId="{43D94C39-F048-8868-2BBE-B9281EFE9525}"/>
          </ac:spMkLst>
        </pc:spChg>
        <pc:spChg chg="add del mod">
          <ac:chgData name="Kulinich Bohdan" userId="48e65c9f34e137d0" providerId="LiveId" clId="{F09D9DD7-8A38-DD4D-BB55-522748CC6DB1}" dt="2023-08-12T19:06:59.629" v="859"/>
          <ac:spMkLst>
            <pc:docMk/>
            <pc:sldMk cId="171306018" sldId="296"/>
            <ac:spMk id="25" creationId="{D29BC6A6-57C4-664C-3C06-B62224B602B1}"/>
          </ac:spMkLst>
        </pc:spChg>
        <pc:spChg chg="del">
          <ac:chgData name="Kulinich Bohdan" userId="48e65c9f34e137d0" providerId="LiveId" clId="{F09D9DD7-8A38-DD4D-BB55-522748CC6DB1}" dt="2023-08-12T18:39:46.012" v="666" actId="478"/>
          <ac:spMkLst>
            <pc:docMk/>
            <pc:sldMk cId="171306018" sldId="296"/>
            <ac:spMk id="26" creationId="{F22F7F98-E135-4B93-A72C-0FA249F7BFB6}"/>
          </ac:spMkLst>
        </pc:spChg>
        <pc:spChg chg="add del mod">
          <ac:chgData name="Kulinich Bohdan" userId="48e65c9f34e137d0" providerId="LiveId" clId="{F09D9DD7-8A38-DD4D-BB55-522748CC6DB1}" dt="2023-08-12T19:07:00.468" v="860" actId="478"/>
          <ac:spMkLst>
            <pc:docMk/>
            <pc:sldMk cId="171306018" sldId="296"/>
            <ac:spMk id="27" creationId="{94F521EB-98C2-F391-2610-95649739C568}"/>
          </ac:spMkLst>
        </pc:spChg>
        <pc:spChg chg="add mod">
          <ac:chgData name="Kulinich Bohdan" userId="48e65c9f34e137d0" providerId="LiveId" clId="{F09D9DD7-8A38-DD4D-BB55-522748CC6DB1}" dt="2023-08-13T13:00:41.526" v="1827" actId="20577"/>
          <ac:spMkLst>
            <pc:docMk/>
            <pc:sldMk cId="171306018" sldId="296"/>
            <ac:spMk id="28" creationId="{2718C6B1-79B0-AFA0-2D98-B97B657B28B0}"/>
          </ac:spMkLst>
        </pc:spChg>
        <pc:spChg chg="add mod">
          <ac:chgData name="Kulinich Bohdan" userId="48e65c9f34e137d0" providerId="LiveId" clId="{F09D9DD7-8A38-DD4D-BB55-522748CC6DB1}" dt="2023-08-13T10:14:15.994" v="1489" actId="1036"/>
          <ac:spMkLst>
            <pc:docMk/>
            <pc:sldMk cId="171306018" sldId="296"/>
            <ac:spMk id="67" creationId="{E604EAB2-7891-182C-B6C7-1AEA0CA5A6DA}"/>
          </ac:spMkLst>
        </pc:spChg>
        <pc:spChg chg="add mod">
          <ac:chgData name="Kulinich Bohdan" userId="48e65c9f34e137d0" providerId="LiveId" clId="{F09D9DD7-8A38-DD4D-BB55-522748CC6DB1}" dt="2023-08-13T10:14:57.018" v="1499" actId="1076"/>
          <ac:spMkLst>
            <pc:docMk/>
            <pc:sldMk cId="171306018" sldId="296"/>
            <ac:spMk id="68" creationId="{9A1178BB-5B5A-006A-0284-8D3C7AEB86C2}"/>
          </ac:spMkLst>
        </pc:spChg>
        <pc:spChg chg="add mod">
          <ac:chgData name="Kulinich Bohdan" userId="48e65c9f34e137d0" providerId="LiveId" clId="{F09D9DD7-8A38-DD4D-BB55-522748CC6DB1}" dt="2023-08-13T10:15:09.058" v="1536" actId="1036"/>
          <ac:spMkLst>
            <pc:docMk/>
            <pc:sldMk cId="171306018" sldId="296"/>
            <ac:spMk id="103" creationId="{02DBE364-D179-EFA1-7869-C48444D18E65}"/>
          </ac:spMkLst>
        </pc:spChg>
        <pc:spChg chg="add mod">
          <ac:chgData name="Kulinich Bohdan" userId="48e65c9f34e137d0" providerId="LiveId" clId="{F09D9DD7-8A38-DD4D-BB55-522748CC6DB1}" dt="2023-08-13T10:15:05.260" v="1527" actId="1037"/>
          <ac:spMkLst>
            <pc:docMk/>
            <pc:sldMk cId="171306018" sldId="296"/>
            <ac:spMk id="104" creationId="{095DB425-A38D-4CA6-6E36-1B50E65F66F2}"/>
          </ac:spMkLst>
        </pc:spChg>
        <pc:spChg chg="add mod">
          <ac:chgData name="Kulinich Bohdan" userId="48e65c9f34e137d0" providerId="LiveId" clId="{F09D9DD7-8A38-DD4D-BB55-522748CC6DB1}" dt="2023-08-13T11:38:24.144" v="1654" actId="14100"/>
          <ac:spMkLst>
            <pc:docMk/>
            <pc:sldMk cId="171306018" sldId="296"/>
            <ac:spMk id="105" creationId="{A316468A-B96D-180D-47EA-A442B3EEF2D7}"/>
          </ac:spMkLst>
        </pc:spChg>
        <pc:spChg chg="add mod modVis">
          <ac:chgData name="Kulinich Bohdan" userId="48e65c9f34e137d0" providerId="LiveId" clId="{F09D9DD7-8A38-DD4D-BB55-522748CC6DB1}" dt="2023-08-13T11:44:52.021" v="1747" actId="14430"/>
          <ac:spMkLst>
            <pc:docMk/>
            <pc:sldMk cId="171306018" sldId="296"/>
            <ac:spMk id="106" creationId="{45195832-BC8A-059F-E745-755E6EC4E620}"/>
          </ac:spMkLst>
        </pc:spChg>
        <pc:spChg chg="add mod">
          <ac:chgData name="Kulinich Bohdan" userId="48e65c9f34e137d0" providerId="LiveId" clId="{F09D9DD7-8A38-DD4D-BB55-522748CC6DB1}" dt="2023-08-13T10:14:38.242" v="1494" actId="571"/>
          <ac:spMkLst>
            <pc:docMk/>
            <pc:sldMk cId="171306018" sldId="296"/>
            <ac:spMk id="107" creationId="{AF6872A3-AA23-4C8B-0F77-4617CD03C947}"/>
          </ac:spMkLst>
        </pc:spChg>
        <pc:spChg chg="add mod modVis">
          <ac:chgData name="Kulinich Bohdan" userId="48e65c9f34e137d0" providerId="LiveId" clId="{F09D9DD7-8A38-DD4D-BB55-522748CC6DB1}" dt="2023-08-13T11:39:32.366" v="1670" actId="1035"/>
          <ac:spMkLst>
            <pc:docMk/>
            <pc:sldMk cId="171306018" sldId="296"/>
            <ac:spMk id="111" creationId="{40A90B7D-31C7-5DBA-37D9-64EAB0C3CAD3}"/>
          </ac:spMkLst>
        </pc:spChg>
        <pc:spChg chg="add mod modVis">
          <ac:chgData name="Kulinich Bohdan" userId="48e65c9f34e137d0" providerId="LiveId" clId="{F09D9DD7-8A38-DD4D-BB55-522748CC6DB1}" dt="2023-08-13T11:39:37.423" v="1672" actId="1035"/>
          <ac:spMkLst>
            <pc:docMk/>
            <pc:sldMk cId="171306018" sldId="296"/>
            <ac:spMk id="112" creationId="{52363C10-AAB8-FC45-D499-CC03AE49B866}"/>
          </ac:spMkLst>
        </pc:spChg>
        <pc:spChg chg="add del">
          <ac:chgData name="Kulinich Bohdan" userId="48e65c9f34e137d0" providerId="LiveId" clId="{F09D9DD7-8A38-DD4D-BB55-522748CC6DB1}" dt="2023-08-13T11:36:46.563" v="1634" actId="22"/>
          <ac:spMkLst>
            <pc:docMk/>
            <pc:sldMk cId="171306018" sldId="296"/>
            <ac:spMk id="114" creationId="{8F0DB96C-4AF1-BAEF-E83D-30A321AA7DBF}"/>
          </ac:spMkLst>
        </pc:spChg>
        <pc:spChg chg="add mod">
          <ac:chgData name="Kulinich Bohdan" userId="48e65c9f34e137d0" providerId="LiveId" clId="{F09D9DD7-8A38-DD4D-BB55-522748CC6DB1}" dt="2023-08-13T11:39:35.046" v="1671" actId="1036"/>
          <ac:spMkLst>
            <pc:docMk/>
            <pc:sldMk cId="171306018" sldId="296"/>
            <ac:spMk id="115" creationId="{B84D3E32-42E3-66B2-BAF2-B72A65918922}"/>
          </ac:spMkLst>
        </pc:spChg>
        <pc:spChg chg="add mod">
          <ac:chgData name="Kulinich Bohdan" userId="48e65c9f34e137d0" providerId="LiveId" clId="{F09D9DD7-8A38-DD4D-BB55-522748CC6DB1}" dt="2023-08-13T11:43:11.819" v="1727" actId="1076"/>
          <ac:spMkLst>
            <pc:docMk/>
            <pc:sldMk cId="171306018" sldId="296"/>
            <ac:spMk id="117" creationId="{23C82392-09F9-972C-5CB6-EAA8D249AFF0}"/>
          </ac:spMkLst>
        </pc:spChg>
        <pc:spChg chg="add mod">
          <ac:chgData name="Kulinich Bohdan" userId="48e65c9f34e137d0" providerId="LiveId" clId="{F09D9DD7-8A38-DD4D-BB55-522748CC6DB1}" dt="2023-08-13T11:43:11.819" v="1727" actId="1076"/>
          <ac:spMkLst>
            <pc:docMk/>
            <pc:sldMk cId="171306018" sldId="296"/>
            <ac:spMk id="119" creationId="{F32E24F3-427D-02C7-3709-71FC9D7395D6}"/>
          </ac:spMkLst>
        </pc:spChg>
        <pc:spChg chg="add mod">
          <ac:chgData name="Kulinich Bohdan" userId="48e65c9f34e137d0" providerId="LiveId" clId="{F09D9DD7-8A38-DD4D-BB55-522748CC6DB1}" dt="2023-08-13T11:44:23.287" v="1740" actId="14100"/>
          <ac:spMkLst>
            <pc:docMk/>
            <pc:sldMk cId="171306018" sldId="296"/>
            <ac:spMk id="121" creationId="{5FD04472-A4C5-1004-1859-DC88A3B43274}"/>
          </ac:spMkLst>
        </pc:spChg>
        <pc:spChg chg="add mod">
          <ac:chgData name="Kulinich Bohdan" userId="48e65c9f34e137d0" providerId="LiveId" clId="{F09D9DD7-8A38-DD4D-BB55-522748CC6DB1}" dt="2023-08-13T11:44:15.224" v="1739" actId="14100"/>
          <ac:spMkLst>
            <pc:docMk/>
            <pc:sldMk cId="171306018" sldId="296"/>
            <ac:spMk id="126" creationId="{D6EA08E8-4882-5503-2105-6B616E45820F}"/>
          </ac:spMkLst>
        </pc:spChg>
        <pc:spChg chg="add mod">
          <ac:chgData name="Kulinich Bohdan" userId="48e65c9f34e137d0" providerId="LiveId" clId="{F09D9DD7-8A38-DD4D-BB55-522748CC6DB1}" dt="2023-08-13T11:44:34.228" v="1743" actId="1076"/>
          <ac:spMkLst>
            <pc:docMk/>
            <pc:sldMk cId="171306018" sldId="296"/>
            <ac:spMk id="128" creationId="{7B75C4C2-3346-98E2-364B-3E824AD6B441}"/>
          </ac:spMkLst>
        </pc:spChg>
        <pc:spChg chg="add mod">
          <ac:chgData name="Kulinich Bohdan" userId="48e65c9f34e137d0" providerId="LiveId" clId="{F09D9DD7-8A38-DD4D-BB55-522748CC6DB1}" dt="2023-08-13T11:45:07.795" v="1753" actId="1076"/>
          <ac:spMkLst>
            <pc:docMk/>
            <pc:sldMk cId="171306018" sldId="296"/>
            <ac:spMk id="131" creationId="{2A5AC6C3-CFDF-9A2E-D271-748748A337F7}"/>
          </ac:spMkLst>
        </pc:spChg>
        <pc:spChg chg="mod">
          <ac:chgData name="Kulinich Bohdan" userId="48e65c9f34e137d0" providerId="LiveId" clId="{F09D9DD7-8A38-DD4D-BB55-522748CC6DB1}" dt="2023-08-13T11:38:45.334" v="1658" actId="14100"/>
          <ac:spMkLst>
            <pc:docMk/>
            <pc:sldMk cId="171306018" sldId="296"/>
            <ac:spMk id="275" creationId="{7B07220B-437E-5177-388D-8CFBD7EA8BAA}"/>
          </ac:spMkLst>
        </pc:spChg>
        <pc:spChg chg="mod">
          <ac:chgData name="Kulinich Bohdan" userId="48e65c9f34e137d0" providerId="LiveId" clId="{F09D9DD7-8A38-DD4D-BB55-522748CC6DB1}" dt="2023-08-13T10:14:25.004" v="1490" actId="14100"/>
          <ac:spMkLst>
            <pc:docMk/>
            <pc:sldMk cId="171306018" sldId="296"/>
            <ac:spMk id="276" creationId="{908DA075-5A78-E29C-16A8-62ABAA12DC21}"/>
          </ac:spMkLst>
        </pc:spChg>
        <pc:grpChg chg="add del mod">
          <ac:chgData name="Kulinich Bohdan" userId="48e65c9f34e137d0" providerId="LiveId" clId="{F09D9DD7-8A38-DD4D-BB55-522748CC6DB1}" dt="2023-08-13T10:35:43.511" v="1565" actId="165"/>
          <ac:grpSpMkLst>
            <pc:docMk/>
            <pc:sldMk cId="171306018" sldId="296"/>
            <ac:grpSpMk id="11" creationId="{0CC4AF01-D019-A50C-121E-39C80C6F52B9}"/>
          </ac:grpSpMkLst>
        </pc:grpChg>
        <pc:grpChg chg="add del mod">
          <ac:chgData name="Kulinich Bohdan" userId="48e65c9f34e137d0" providerId="LiveId" clId="{F09D9DD7-8A38-DD4D-BB55-522748CC6DB1}" dt="2023-08-13T10:00:35.570" v="1170" actId="165"/>
          <ac:grpSpMkLst>
            <pc:docMk/>
            <pc:sldMk cId="171306018" sldId="296"/>
            <ac:grpSpMk id="29" creationId="{5A160C06-6EFE-83FC-B9D1-11DBFA85380D}"/>
          </ac:grpSpMkLst>
        </pc:grpChg>
        <pc:grpChg chg="del">
          <ac:chgData name="Kulinich Bohdan" userId="48e65c9f34e137d0" providerId="LiveId" clId="{F09D9DD7-8A38-DD4D-BB55-522748CC6DB1}" dt="2023-08-12T18:39:46.012" v="666" actId="478"/>
          <ac:grpSpMkLst>
            <pc:docMk/>
            <pc:sldMk cId="171306018" sldId="296"/>
            <ac:grpSpMk id="164" creationId="{073C84D6-C25C-AF15-5BE3-BFB90481ED6B}"/>
          </ac:grpSpMkLst>
        </pc:grpChg>
        <pc:grpChg chg="del">
          <ac:chgData name="Kulinich Bohdan" userId="48e65c9f34e137d0" providerId="LiveId" clId="{F09D9DD7-8A38-DD4D-BB55-522748CC6DB1}" dt="2023-08-12T18:39:46.012" v="666" actId="478"/>
          <ac:grpSpMkLst>
            <pc:docMk/>
            <pc:sldMk cId="171306018" sldId="296"/>
            <ac:grpSpMk id="173" creationId="{231CCBD3-D558-8B9D-F577-442384B0894D}"/>
          </ac:grpSpMkLst>
        </pc:grpChg>
        <pc:grpChg chg="del">
          <ac:chgData name="Kulinich Bohdan" userId="48e65c9f34e137d0" providerId="LiveId" clId="{F09D9DD7-8A38-DD4D-BB55-522748CC6DB1}" dt="2023-08-12T18:39:46.012" v="666" actId="478"/>
          <ac:grpSpMkLst>
            <pc:docMk/>
            <pc:sldMk cId="171306018" sldId="296"/>
            <ac:grpSpMk id="184" creationId="{3498640A-730C-8D3B-96CC-E472AA312809}"/>
          </ac:grpSpMkLst>
        </pc:grpChg>
        <pc:grpChg chg="del">
          <ac:chgData name="Kulinich Bohdan" userId="48e65c9f34e137d0" providerId="LiveId" clId="{F09D9DD7-8A38-DD4D-BB55-522748CC6DB1}" dt="2023-08-12T18:39:46.012" v="666" actId="478"/>
          <ac:grpSpMkLst>
            <pc:docMk/>
            <pc:sldMk cId="171306018" sldId="296"/>
            <ac:grpSpMk id="195" creationId="{C3745307-9F09-149F-682D-E6831FF1EC95}"/>
          </ac:grpSpMkLst>
        </pc:grpChg>
        <pc:grpChg chg="del">
          <ac:chgData name="Kulinich Bohdan" userId="48e65c9f34e137d0" providerId="LiveId" clId="{F09D9DD7-8A38-DD4D-BB55-522748CC6DB1}" dt="2023-08-12T18:39:46.012" v="666" actId="478"/>
          <ac:grpSpMkLst>
            <pc:docMk/>
            <pc:sldMk cId="171306018" sldId="296"/>
            <ac:grpSpMk id="274" creationId="{36E60F9A-F686-053F-309B-A50750017EB2}"/>
          </ac:grpSpMkLst>
        </pc:grpChg>
        <pc:picChg chg="del">
          <ac:chgData name="Kulinich Bohdan" userId="48e65c9f34e137d0" providerId="LiveId" clId="{F09D9DD7-8A38-DD4D-BB55-522748CC6DB1}" dt="2023-08-12T18:39:46.012" v="666" actId="478"/>
          <ac:picMkLst>
            <pc:docMk/>
            <pc:sldMk cId="171306018" sldId="296"/>
            <ac:picMk id="2" creationId="{03BB9CB7-3633-7310-EA2D-DB4F9587E232}"/>
          </ac:picMkLst>
        </pc:picChg>
        <pc:picChg chg="del">
          <ac:chgData name="Kulinich Bohdan" userId="48e65c9f34e137d0" providerId="LiveId" clId="{F09D9DD7-8A38-DD4D-BB55-522748CC6DB1}" dt="2023-08-12T18:39:46.012" v="666" actId="478"/>
          <ac:picMkLst>
            <pc:docMk/>
            <pc:sldMk cId="171306018" sldId="296"/>
            <ac:picMk id="16" creationId="{420B6ECF-D877-A949-E244-77C5FBEB78A1}"/>
          </ac:picMkLst>
        </pc:picChg>
        <pc:cxnChg chg="add mod topLvl">
          <ac:chgData name="Kulinich Bohdan" userId="48e65c9f34e137d0" providerId="LiveId" clId="{F09D9DD7-8A38-DD4D-BB55-522748CC6DB1}" dt="2023-08-13T10:35:43.511" v="1565" actId="165"/>
          <ac:cxnSpMkLst>
            <pc:docMk/>
            <pc:sldMk cId="171306018" sldId="296"/>
            <ac:cxnSpMk id="7" creationId="{215A3B70-1E0A-B3B8-4FED-D0683F5C860D}"/>
          </ac:cxnSpMkLst>
        </pc:cxnChg>
        <pc:cxnChg chg="add mod topLvl">
          <ac:chgData name="Kulinich Bohdan" userId="48e65c9f34e137d0" providerId="LiveId" clId="{F09D9DD7-8A38-DD4D-BB55-522748CC6DB1}" dt="2023-08-13T10:35:43.511" v="1565" actId="165"/>
          <ac:cxnSpMkLst>
            <pc:docMk/>
            <pc:sldMk cId="171306018" sldId="296"/>
            <ac:cxnSpMk id="8" creationId="{D93740D9-6E25-ACCF-203F-9E667F60CE47}"/>
          </ac:cxnSpMkLst>
        </pc:cxnChg>
        <pc:cxnChg chg="add mod topLvl">
          <ac:chgData name="Kulinich Bohdan" userId="48e65c9f34e137d0" providerId="LiveId" clId="{F09D9DD7-8A38-DD4D-BB55-522748CC6DB1}" dt="2023-08-13T10:35:43.511" v="1565" actId="165"/>
          <ac:cxnSpMkLst>
            <pc:docMk/>
            <pc:sldMk cId="171306018" sldId="296"/>
            <ac:cxnSpMk id="9" creationId="{52C3CED3-915F-60C4-DC1D-B05C3289272B}"/>
          </ac:cxnSpMkLst>
        </pc:cxnChg>
        <pc:cxnChg chg="add mod topLvl">
          <ac:chgData name="Kulinich Bohdan" userId="48e65c9f34e137d0" providerId="LiveId" clId="{F09D9DD7-8A38-DD4D-BB55-522748CC6DB1}" dt="2023-08-13T10:35:43.511" v="1565" actId="165"/>
          <ac:cxnSpMkLst>
            <pc:docMk/>
            <pc:sldMk cId="171306018" sldId="296"/>
            <ac:cxnSpMk id="10" creationId="{F644B6C0-B39E-1F17-7981-13DC8FE27049}"/>
          </ac:cxnSpMkLst>
        </pc:cxnChg>
        <pc:cxnChg chg="add mod">
          <ac:chgData name="Kulinich Bohdan" userId="48e65c9f34e137d0" providerId="LiveId" clId="{F09D9DD7-8A38-DD4D-BB55-522748CC6DB1}" dt="2023-08-13T10:14:15.994" v="1489" actId="1036"/>
          <ac:cxnSpMkLst>
            <pc:docMk/>
            <pc:sldMk cId="171306018" sldId="296"/>
            <ac:cxnSpMk id="12" creationId="{C116BF8A-102A-5460-A7CB-126D79D6F00B}"/>
          </ac:cxnSpMkLst>
        </pc:cxnChg>
        <pc:cxnChg chg="add mod">
          <ac:chgData name="Kulinich Bohdan" userId="48e65c9f34e137d0" providerId="LiveId" clId="{F09D9DD7-8A38-DD4D-BB55-522748CC6DB1}" dt="2023-08-13T10:14:15.994" v="1489" actId="1036"/>
          <ac:cxnSpMkLst>
            <pc:docMk/>
            <pc:sldMk cId="171306018" sldId="296"/>
            <ac:cxnSpMk id="13" creationId="{FB514893-AA06-ED56-BDCB-84AD8413FD6C}"/>
          </ac:cxnSpMkLst>
        </pc:cxnChg>
        <pc:cxnChg chg="mod topLvl">
          <ac:chgData name="Kulinich Bohdan" userId="48e65c9f34e137d0" providerId="LiveId" clId="{F09D9DD7-8A38-DD4D-BB55-522748CC6DB1}" dt="2023-08-13T10:14:15.994" v="1489" actId="1036"/>
          <ac:cxnSpMkLst>
            <pc:docMk/>
            <pc:sldMk cId="171306018" sldId="296"/>
            <ac:cxnSpMk id="30" creationId="{A3734BB4-1BFD-10E1-9360-DC762FB88FE3}"/>
          </ac:cxnSpMkLst>
        </pc:cxnChg>
        <pc:cxnChg chg="mod topLvl">
          <ac:chgData name="Kulinich Bohdan" userId="48e65c9f34e137d0" providerId="LiveId" clId="{F09D9DD7-8A38-DD4D-BB55-522748CC6DB1}" dt="2023-08-13T10:14:15.994" v="1489" actId="1036"/>
          <ac:cxnSpMkLst>
            <pc:docMk/>
            <pc:sldMk cId="171306018" sldId="296"/>
            <ac:cxnSpMk id="31" creationId="{9322B852-9CFF-D652-E13A-675F040003B6}"/>
          </ac:cxnSpMkLst>
        </pc:cxnChg>
        <pc:cxnChg chg="mod topLvl">
          <ac:chgData name="Kulinich Bohdan" userId="48e65c9f34e137d0" providerId="LiveId" clId="{F09D9DD7-8A38-DD4D-BB55-522748CC6DB1}" dt="2023-08-13T10:14:15.994" v="1489" actId="1036"/>
          <ac:cxnSpMkLst>
            <pc:docMk/>
            <pc:sldMk cId="171306018" sldId="296"/>
            <ac:cxnSpMk id="32" creationId="{F2E1A779-1DBF-DBA0-BEA0-491824D3C35C}"/>
          </ac:cxnSpMkLst>
        </pc:cxnChg>
        <pc:cxnChg chg="mod topLvl">
          <ac:chgData name="Kulinich Bohdan" userId="48e65c9f34e137d0" providerId="LiveId" clId="{F09D9DD7-8A38-DD4D-BB55-522748CC6DB1}" dt="2023-08-13T10:14:15.994" v="1489" actId="1036"/>
          <ac:cxnSpMkLst>
            <pc:docMk/>
            <pc:sldMk cId="171306018" sldId="296"/>
            <ac:cxnSpMk id="34" creationId="{EA25D388-502F-7D11-C80B-C9B77594DB88}"/>
          </ac:cxnSpMkLst>
        </pc:cxnChg>
        <pc:cxnChg chg="add mod">
          <ac:chgData name="Kulinich Bohdan" userId="48e65c9f34e137d0" providerId="LiveId" clId="{F09D9DD7-8A38-DD4D-BB55-522748CC6DB1}" dt="2023-08-13T10:14:44.535" v="1496" actId="14100"/>
          <ac:cxnSpMkLst>
            <pc:docMk/>
            <pc:sldMk cId="171306018" sldId="296"/>
            <ac:cxnSpMk id="35" creationId="{F5F22B16-5DBB-1885-A46E-9E03CBFACB24}"/>
          </ac:cxnSpMkLst>
        </pc:cxnChg>
        <pc:cxnChg chg="del">
          <ac:chgData name="Kulinich Bohdan" userId="48e65c9f34e137d0" providerId="LiveId" clId="{F09D9DD7-8A38-DD4D-BB55-522748CC6DB1}" dt="2023-08-12T18:39:46.012" v="666" actId="478"/>
          <ac:cxnSpMkLst>
            <pc:docMk/>
            <pc:sldMk cId="171306018" sldId="296"/>
            <ac:cxnSpMk id="36" creationId="{62877495-B118-1DCA-DFBD-B2279FCBF733}"/>
          </ac:cxnSpMkLst>
        </pc:cxnChg>
        <pc:cxnChg chg="add del mod">
          <ac:chgData name="Kulinich Bohdan" userId="48e65c9f34e137d0" providerId="LiveId" clId="{F09D9DD7-8A38-DD4D-BB55-522748CC6DB1}" dt="2023-08-13T09:59:03.535" v="1153" actId="478"/>
          <ac:cxnSpMkLst>
            <pc:docMk/>
            <pc:sldMk cId="171306018" sldId="296"/>
            <ac:cxnSpMk id="39" creationId="{CAA597CB-5678-3AAD-660D-C6130076F102}"/>
          </ac:cxnSpMkLst>
        </pc:cxnChg>
        <pc:cxnChg chg="del">
          <ac:chgData name="Kulinich Bohdan" userId="48e65c9f34e137d0" providerId="LiveId" clId="{F09D9DD7-8A38-DD4D-BB55-522748CC6DB1}" dt="2023-08-12T18:39:46.012" v="666" actId="478"/>
          <ac:cxnSpMkLst>
            <pc:docMk/>
            <pc:sldMk cId="171306018" sldId="296"/>
            <ac:cxnSpMk id="40" creationId="{A6DAEBDF-99D6-8449-F375-985D77C87D3E}"/>
          </ac:cxnSpMkLst>
        </pc:cxnChg>
        <pc:cxnChg chg="add mod">
          <ac:chgData name="Kulinich Bohdan" userId="48e65c9f34e137d0" providerId="LiveId" clId="{F09D9DD7-8A38-DD4D-BB55-522748CC6DB1}" dt="2023-08-13T10:14:35.106" v="1492" actId="1037"/>
          <ac:cxnSpMkLst>
            <pc:docMk/>
            <pc:sldMk cId="171306018" sldId="296"/>
            <ac:cxnSpMk id="41" creationId="{EE2725BD-E61E-5DEC-D76B-FE7E06EFD411}"/>
          </ac:cxnSpMkLst>
        </pc:cxnChg>
        <pc:cxnChg chg="add del mod">
          <ac:chgData name="Kulinich Bohdan" userId="48e65c9f34e137d0" providerId="LiveId" clId="{F09D9DD7-8A38-DD4D-BB55-522748CC6DB1}" dt="2023-08-13T09:59:14.009" v="1156" actId="478"/>
          <ac:cxnSpMkLst>
            <pc:docMk/>
            <pc:sldMk cId="171306018" sldId="296"/>
            <ac:cxnSpMk id="43" creationId="{8B952F3E-56BF-1511-8E65-09C7995A01AB}"/>
          </ac:cxnSpMkLst>
        </pc:cxnChg>
        <pc:cxnChg chg="del">
          <ac:chgData name="Kulinich Bohdan" userId="48e65c9f34e137d0" providerId="LiveId" clId="{F09D9DD7-8A38-DD4D-BB55-522748CC6DB1}" dt="2023-08-12T18:39:46.012" v="666" actId="478"/>
          <ac:cxnSpMkLst>
            <pc:docMk/>
            <pc:sldMk cId="171306018" sldId="296"/>
            <ac:cxnSpMk id="44" creationId="{324B8E88-7773-DCA6-4E66-D30F0A7121BF}"/>
          </ac:cxnSpMkLst>
        </pc:cxnChg>
        <pc:cxnChg chg="del">
          <ac:chgData name="Kulinich Bohdan" userId="48e65c9f34e137d0" providerId="LiveId" clId="{F09D9DD7-8A38-DD4D-BB55-522748CC6DB1}" dt="2023-08-12T18:39:46.012" v="666" actId="478"/>
          <ac:cxnSpMkLst>
            <pc:docMk/>
            <pc:sldMk cId="171306018" sldId="296"/>
            <ac:cxnSpMk id="46" creationId="{79AA3985-7905-D8F2-BBAB-8E16DDC8747C}"/>
          </ac:cxnSpMkLst>
        </pc:cxnChg>
        <pc:cxnChg chg="add mod">
          <ac:chgData name="Kulinich Bohdan" userId="48e65c9f34e137d0" providerId="LiveId" clId="{F09D9DD7-8A38-DD4D-BB55-522748CC6DB1}" dt="2023-08-13T10:14:49.128" v="1497" actId="14100"/>
          <ac:cxnSpMkLst>
            <pc:docMk/>
            <pc:sldMk cId="171306018" sldId="296"/>
            <ac:cxnSpMk id="51" creationId="{8D5AA78D-3E58-77E9-A4D3-F26A1EF7B7BC}"/>
          </ac:cxnSpMkLst>
        </pc:cxnChg>
        <pc:cxnChg chg="add mod">
          <ac:chgData name="Kulinich Bohdan" userId="48e65c9f34e137d0" providerId="LiveId" clId="{F09D9DD7-8A38-DD4D-BB55-522748CC6DB1}" dt="2023-08-13T10:14:15.994" v="1489" actId="1036"/>
          <ac:cxnSpMkLst>
            <pc:docMk/>
            <pc:sldMk cId="171306018" sldId="296"/>
            <ac:cxnSpMk id="53" creationId="{3E17F4B9-E4D7-8A21-A4F5-6613C6C27D14}"/>
          </ac:cxnSpMkLst>
        </pc:cxnChg>
        <pc:cxnChg chg="del">
          <ac:chgData name="Kulinich Bohdan" userId="48e65c9f34e137d0" providerId="LiveId" clId="{F09D9DD7-8A38-DD4D-BB55-522748CC6DB1}" dt="2023-08-12T18:39:46.012" v="666" actId="478"/>
          <ac:cxnSpMkLst>
            <pc:docMk/>
            <pc:sldMk cId="171306018" sldId="296"/>
            <ac:cxnSpMk id="54" creationId="{20B511C6-77B1-7967-7917-B829332E4D96}"/>
          </ac:cxnSpMkLst>
        </pc:cxnChg>
        <pc:cxnChg chg="add mod">
          <ac:chgData name="Kulinich Bohdan" userId="48e65c9f34e137d0" providerId="LiveId" clId="{F09D9DD7-8A38-DD4D-BB55-522748CC6DB1}" dt="2023-08-13T10:14:15.994" v="1489" actId="1036"/>
          <ac:cxnSpMkLst>
            <pc:docMk/>
            <pc:sldMk cId="171306018" sldId="296"/>
            <ac:cxnSpMk id="55" creationId="{7B2829EA-BE19-55AA-995B-7195512BC1A0}"/>
          </ac:cxnSpMkLst>
        </pc:cxnChg>
        <pc:cxnChg chg="add mod">
          <ac:chgData name="Kulinich Bohdan" userId="48e65c9f34e137d0" providerId="LiveId" clId="{F09D9DD7-8A38-DD4D-BB55-522748CC6DB1}" dt="2023-08-13T10:14:15.994" v="1489" actId="1036"/>
          <ac:cxnSpMkLst>
            <pc:docMk/>
            <pc:sldMk cId="171306018" sldId="296"/>
            <ac:cxnSpMk id="60" creationId="{4AB4BFFD-082E-5A1A-2345-0E538A87F9F3}"/>
          </ac:cxnSpMkLst>
        </pc:cxnChg>
        <pc:cxnChg chg="add mod">
          <ac:chgData name="Kulinich Bohdan" userId="48e65c9f34e137d0" providerId="LiveId" clId="{F09D9DD7-8A38-DD4D-BB55-522748CC6DB1}" dt="2023-08-13T10:14:53.742" v="1498" actId="1076"/>
          <ac:cxnSpMkLst>
            <pc:docMk/>
            <pc:sldMk cId="171306018" sldId="296"/>
            <ac:cxnSpMk id="74" creationId="{FE7BDD0C-85FE-6E37-4547-F00BB4BF8849}"/>
          </ac:cxnSpMkLst>
        </pc:cxnChg>
        <pc:cxnChg chg="add mod">
          <ac:chgData name="Kulinich Bohdan" userId="48e65c9f34e137d0" providerId="LiveId" clId="{F09D9DD7-8A38-DD4D-BB55-522748CC6DB1}" dt="2023-08-13T11:43:52.751" v="1734" actId="14100"/>
          <ac:cxnSpMkLst>
            <pc:docMk/>
            <pc:sldMk cId="171306018" sldId="296"/>
            <ac:cxnSpMk id="123" creationId="{A71ED070-A66D-5276-F46E-AFE2A08788BF}"/>
          </ac:cxnSpMkLst>
        </pc:cxnChg>
        <pc:cxnChg chg="add mod">
          <ac:chgData name="Kulinich Bohdan" userId="48e65c9f34e137d0" providerId="LiveId" clId="{F09D9DD7-8A38-DD4D-BB55-522748CC6DB1}" dt="2023-08-13T11:44:41.647" v="1745" actId="14100"/>
          <ac:cxnSpMkLst>
            <pc:docMk/>
            <pc:sldMk cId="171306018" sldId="296"/>
            <ac:cxnSpMk id="127" creationId="{B3EE72DB-E958-73A9-7ED7-9A4B4BEF7D4E}"/>
          </ac:cxnSpMkLst>
        </pc:cxnChg>
        <pc:cxnChg chg="del">
          <ac:chgData name="Kulinich Bohdan" userId="48e65c9f34e137d0" providerId="LiveId" clId="{F09D9DD7-8A38-DD4D-BB55-522748CC6DB1}" dt="2023-08-12T18:39:46.012" v="666" actId="478"/>
          <ac:cxnSpMkLst>
            <pc:docMk/>
            <pc:sldMk cId="171306018" sldId="296"/>
            <ac:cxnSpMk id="197" creationId="{80A4BB33-2375-49DA-4D55-C5E9AA02D388}"/>
          </ac:cxnSpMkLst>
        </pc:cxnChg>
        <pc:cxnChg chg="del">
          <ac:chgData name="Kulinich Bohdan" userId="48e65c9f34e137d0" providerId="LiveId" clId="{F09D9DD7-8A38-DD4D-BB55-522748CC6DB1}" dt="2023-08-12T18:39:46.012" v="666" actId="478"/>
          <ac:cxnSpMkLst>
            <pc:docMk/>
            <pc:sldMk cId="171306018" sldId="296"/>
            <ac:cxnSpMk id="202" creationId="{53CE1462-1351-C4AE-F6A0-8121A443868A}"/>
          </ac:cxnSpMkLst>
        </pc:cxnChg>
        <pc:cxnChg chg="del">
          <ac:chgData name="Kulinich Bohdan" userId="48e65c9f34e137d0" providerId="LiveId" clId="{F09D9DD7-8A38-DD4D-BB55-522748CC6DB1}" dt="2023-08-12T18:39:46.012" v="666" actId="478"/>
          <ac:cxnSpMkLst>
            <pc:docMk/>
            <pc:sldMk cId="171306018" sldId="296"/>
            <ac:cxnSpMk id="217" creationId="{7D9111B4-7EAA-92FE-D29C-7068D01C5FF7}"/>
          </ac:cxnSpMkLst>
        </pc:cxnChg>
        <pc:cxnChg chg="del">
          <ac:chgData name="Kulinich Bohdan" userId="48e65c9f34e137d0" providerId="LiveId" clId="{F09D9DD7-8A38-DD4D-BB55-522748CC6DB1}" dt="2023-08-12T18:39:46.012" v="666" actId="478"/>
          <ac:cxnSpMkLst>
            <pc:docMk/>
            <pc:sldMk cId="171306018" sldId="296"/>
            <ac:cxnSpMk id="233" creationId="{E10D8849-897E-62A0-E094-C39291532976}"/>
          </ac:cxnSpMkLst>
        </pc:cxnChg>
        <pc:cxnChg chg="del">
          <ac:chgData name="Kulinich Bohdan" userId="48e65c9f34e137d0" providerId="LiveId" clId="{F09D9DD7-8A38-DD4D-BB55-522748CC6DB1}" dt="2023-08-12T18:39:46.012" v="666" actId="478"/>
          <ac:cxnSpMkLst>
            <pc:docMk/>
            <pc:sldMk cId="171306018" sldId="296"/>
            <ac:cxnSpMk id="239" creationId="{81AADB97-B0E3-0DAF-78C5-0FE235BEAE9F}"/>
          </ac:cxnSpMkLst>
        </pc:cxnChg>
        <pc:cxnChg chg="del">
          <ac:chgData name="Kulinich Bohdan" userId="48e65c9f34e137d0" providerId="LiveId" clId="{F09D9DD7-8A38-DD4D-BB55-522748CC6DB1}" dt="2023-08-12T18:39:46.012" v="666" actId="478"/>
          <ac:cxnSpMkLst>
            <pc:docMk/>
            <pc:sldMk cId="171306018" sldId="296"/>
            <ac:cxnSpMk id="240" creationId="{9B708569-6990-DB50-E886-2B1BD41DA973}"/>
          </ac:cxnSpMkLst>
        </pc:cxnChg>
        <pc:cxnChg chg="del">
          <ac:chgData name="Kulinich Bohdan" userId="48e65c9f34e137d0" providerId="LiveId" clId="{F09D9DD7-8A38-DD4D-BB55-522748CC6DB1}" dt="2023-08-12T18:39:46.012" v="666" actId="478"/>
          <ac:cxnSpMkLst>
            <pc:docMk/>
            <pc:sldMk cId="171306018" sldId="296"/>
            <ac:cxnSpMk id="241" creationId="{2249705C-800D-B36E-01CC-F909F64B97DE}"/>
          </ac:cxnSpMkLst>
        </pc:cxnChg>
        <pc:cxnChg chg="del">
          <ac:chgData name="Kulinich Bohdan" userId="48e65c9f34e137d0" providerId="LiveId" clId="{F09D9DD7-8A38-DD4D-BB55-522748CC6DB1}" dt="2023-08-12T18:39:46.012" v="666" actId="478"/>
          <ac:cxnSpMkLst>
            <pc:docMk/>
            <pc:sldMk cId="171306018" sldId="296"/>
            <ac:cxnSpMk id="246" creationId="{8DE9DF9F-4FE3-82C2-E10C-576DC68BA3DE}"/>
          </ac:cxnSpMkLst>
        </pc:cxnChg>
        <pc:cxnChg chg="del">
          <ac:chgData name="Kulinich Bohdan" userId="48e65c9f34e137d0" providerId="LiveId" clId="{F09D9DD7-8A38-DD4D-BB55-522748CC6DB1}" dt="2023-08-12T18:39:46.012" v="666" actId="478"/>
          <ac:cxnSpMkLst>
            <pc:docMk/>
            <pc:sldMk cId="171306018" sldId="296"/>
            <ac:cxnSpMk id="249" creationId="{BBF5FC51-2081-4AB6-5111-2F69F23FB44D}"/>
          </ac:cxnSpMkLst>
        </pc:cxnChg>
        <pc:cxnChg chg="del">
          <ac:chgData name="Kulinich Bohdan" userId="48e65c9f34e137d0" providerId="LiveId" clId="{F09D9DD7-8A38-DD4D-BB55-522748CC6DB1}" dt="2023-08-12T18:39:46.012" v="666" actId="478"/>
          <ac:cxnSpMkLst>
            <pc:docMk/>
            <pc:sldMk cId="171306018" sldId="296"/>
            <ac:cxnSpMk id="252" creationId="{0EEC97A7-9BEA-959A-794E-2A6ADD49274F}"/>
          </ac:cxnSpMkLst>
        </pc:cxnChg>
        <pc:cxnChg chg="del">
          <ac:chgData name="Kulinich Bohdan" userId="48e65c9f34e137d0" providerId="LiveId" clId="{F09D9DD7-8A38-DD4D-BB55-522748CC6DB1}" dt="2023-08-12T18:39:46.012" v="666" actId="478"/>
          <ac:cxnSpMkLst>
            <pc:docMk/>
            <pc:sldMk cId="171306018" sldId="296"/>
            <ac:cxnSpMk id="256" creationId="{4C46EC91-6B1D-617A-462D-A5D24AA06F7C}"/>
          </ac:cxnSpMkLst>
        </pc:cxnChg>
        <pc:cxnChg chg="del">
          <ac:chgData name="Kulinich Bohdan" userId="48e65c9f34e137d0" providerId="LiveId" clId="{F09D9DD7-8A38-DD4D-BB55-522748CC6DB1}" dt="2023-08-12T18:39:46.012" v="666" actId="478"/>
          <ac:cxnSpMkLst>
            <pc:docMk/>
            <pc:sldMk cId="171306018" sldId="296"/>
            <ac:cxnSpMk id="258" creationId="{D36750CB-9757-C266-9C60-697E1C399599}"/>
          </ac:cxnSpMkLst>
        </pc:cxnChg>
        <pc:cxnChg chg="del">
          <ac:chgData name="Kulinich Bohdan" userId="48e65c9f34e137d0" providerId="LiveId" clId="{F09D9DD7-8A38-DD4D-BB55-522748CC6DB1}" dt="2023-08-12T18:39:46.012" v="666" actId="478"/>
          <ac:cxnSpMkLst>
            <pc:docMk/>
            <pc:sldMk cId="171306018" sldId="296"/>
            <ac:cxnSpMk id="260" creationId="{A987E4D0-302C-3FE3-A16F-846DF4A24084}"/>
          </ac:cxnSpMkLst>
        </pc:cxnChg>
        <pc:cxnChg chg="del">
          <ac:chgData name="Kulinich Bohdan" userId="48e65c9f34e137d0" providerId="LiveId" clId="{F09D9DD7-8A38-DD4D-BB55-522748CC6DB1}" dt="2023-08-12T18:39:46.012" v="666" actId="478"/>
          <ac:cxnSpMkLst>
            <pc:docMk/>
            <pc:sldMk cId="171306018" sldId="296"/>
            <ac:cxnSpMk id="261" creationId="{0AA18ADC-0E96-C4DB-9054-A49973DB23EB}"/>
          </ac:cxnSpMkLst>
        </pc:cxnChg>
        <pc:cxnChg chg="del">
          <ac:chgData name="Kulinich Bohdan" userId="48e65c9f34e137d0" providerId="LiveId" clId="{F09D9DD7-8A38-DD4D-BB55-522748CC6DB1}" dt="2023-08-12T18:39:46.012" v="666" actId="478"/>
          <ac:cxnSpMkLst>
            <pc:docMk/>
            <pc:sldMk cId="171306018" sldId="296"/>
            <ac:cxnSpMk id="262" creationId="{4762897C-EBEA-5767-BC91-052C54FACA02}"/>
          </ac:cxnSpMkLst>
        </pc:cxnChg>
        <pc:cxnChg chg="del">
          <ac:chgData name="Kulinich Bohdan" userId="48e65c9f34e137d0" providerId="LiveId" clId="{F09D9DD7-8A38-DD4D-BB55-522748CC6DB1}" dt="2023-08-12T18:39:46.012" v="666" actId="478"/>
          <ac:cxnSpMkLst>
            <pc:docMk/>
            <pc:sldMk cId="171306018" sldId="296"/>
            <ac:cxnSpMk id="264" creationId="{E47BA3C8-7587-2B73-C85B-9AF7211533AA}"/>
          </ac:cxnSpMkLst>
        </pc:cxnChg>
        <pc:cxnChg chg="del">
          <ac:chgData name="Kulinich Bohdan" userId="48e65c9f34e137d0" providerId="LiveId" clId="{F09D9DD7-8A38-DD4D-BB55-522748CC6DB1}" dt="2023-08-12T18:39:46.012" v="666" actId="478"/>
          <ac:cxnSpMkLst>
            <pc:docMk/>
            <pc:sldMk cId="171306018" sldId="296"/>
            <ac:cxnSpMk id="266" creationId="{C933DEB4-7C6E-56C5-B4F5-5595703C6CD9}"/>
          </ac:cxnSpMkLst>
        </pc:cxnChg>
        <pc:cxnChg chg="del">
          <ac:chgData name="Kulinich Bohdan" userId="48e65c9f34e137d0" providerId="LiveId" clId="{F09D9DD7-8A38-DD4D-BB55-522748CC6DB1}" dt="2023-08-12T18:39:46.012" v="666" actId="478"/>
          <ac:cxnSpMkLst>
            <pc:docMk/>
            <pc:sldMk cId="171306018" sldId="296"/>
            <ac:cxnSpMk id="267" creationId="{C81D4F55-FC1D-2AB9-BF0E-09442BBC2B24}"/>
          </ac:cxnSpMkLst>
        </pc:cxnChg>
        <pc:cxnChg chg="del">
          <ac:chgData name="Kulinich Bohdan" userId="48e65c9f34e137d0" providerId="LiveId" clId="{F09D9DD7-8A38-DD4D-BB55-522748CC6DB1}" dt="2023-08-12T18:39:46.012" v="666" actId="478"/>
          <ac:cxnSpMkLst>
            <pc:docMk/>
            <pc:sldMk cId="171306018" sldId="296"/>
            <ac:cxnSpMk id="268" creationId="{7CC70D3F-6F71-09D9-85CD-076F3F0422A6}"/>
          </ac:cxnSpMkLst>
        </pc:cxnChg>
        <pc:cxnChg chg="del">
          <ac:chgData name="Kulinich Bohdan" userId="48e65c9f34e137d0" providerId="LiveId" clId="{F09D9DD7-8A38-DD4D-BB55-522748CC6DB1}" dt="2023-08-12T18:39:46.012" v="666" actId="478"/>
          <ac:cxnSpMkLst>
            <pc:docMk/>
            <pc:sldMk cId="171306018" sldId="296"/>
            <ac:cxnSpMk id="270" creationId="{CE53D1C3-59D9-D07A-BB7A-E10F2C83579A}"/>
          </ac:cxnSpMkLst>
        </pc:cxnChg>
      </pc:sldChg>
      <pc:sldChg chg="del">
        <pc:chgData name="Kulinich Bohdan" userId="48e65c9f34e137d0" providerId="LiveId" clId="{F09D9DD7-8A38-DD4D-BB55-522748CC6DB1}" dt="2023-08-13T10:49:43.396" v="1584" actId="2696"/>
        <pc:sldMkLst>
          <pc:docMk/>
          <pc:sldMk cId="1021752135" sldId="297"/>
        </pc:sldMkLst>
      </pc:sldChg>
      <pc:sldChg chg="addSp delSp modSp add mod setBg delAnim modAnim">
        <pc:chgData name="Kulinich Bohdan" userId="48e65c9f34e137d0" providerId="LiveId" clId="{F09D9DD7-8A38-DD4D-BB55-522748CC6DB1}" dt="2023-08-16T17:19:12.232" v="4436" actId="1076"/>
        <pc:sldMkLst>
          <pc:docMk/>
          <pc:sldMk cId="3431575356" sldId="297"/>
        </pc:sldMkLst>
        <pc:spChg chg="add del mod">
          <ac:chgData name="Kulinich Bohdan" userId="48e65c9f34e137d0" providerId="LiveId" clId="{F09D9DD7-8A38-DD4D-BB55-522748CC6DB1}" dt="2023-08-14T11:27:55.076" v="3422" actId="478"/>
          <ac:spMkLst>
            <pc:docMk/>
            <pc:sldMk cId="3431575356" sldId="297"/>
            <ac:spMk id="19" creationId="{F5505388-C5B5-537C-5526-C78D4E120D78}"/>
          </ac:spMkLst>
        </pc:spChg>
        <pc:spChg chg="add del mod">
          <ac:chgData name="Kulinich Bohdan" userId="48e65c9f34e137d0" providerId="LiveId" clId="{F09D9DD7-8A38-DD4D-BB55-522748CC6DB1}" dt="2023-08-14T11:27:55.076" v="3422" actId="478"/>
          <ac:spMkLst>
            <pc:docMk/>
            <pc:sldMk cId="3431575356" sldId="297"/>
            <ac:spMk id="21" creationId="{064A8D49-E373-BD84-2E82-A63BEC2CBBF7}"/>
          </ac:spMkLst>
        </pc:spChg>
        <pc:spChg chg="add del mod">
          <ac:chgData name="Kulinich Bohdan" userId="48e65c9f34e137d0" providerId="LiveId" clId="{F09D9DD7-8A38-DD4D-BB55-522748CC6DB1}" dt="2023-08-14T11:27:55.076" v="3422" actId="478"/>
          <ac:spMkLst>
            <pc:docMk/>
            <pc:sldMk cId="3431575356" sldId="297"/>
            <ac:spMk id="22" creationId="{8B7A0B2F-6A44-4D7F-533F-4DF8C695E3A8}"/>
          </ac:spMkLst>
        </pc:spChg>
        <pc:spChg chg="add del mod">
          <ac:chgData name="Kulinich Bohdan" userId="48e65c9f34e137d0" providerId="LiveId" clId="{F09D9DD7-8A38-DD4D-BB55-522748CC6DB1}" dt="2023-08-14T11:27:55.076" v="3422" actId="478"/>
          <ac:spMkLst>
            <pc:docMk/>
            <pc:sldMk cId="3431575356" sldId="297"/>
            <ac:spMk id="23" creationId="{0252A61B-D54B-8E51-D21B-8F2350199D98}"/>
          </ac:spMkLst>
        </pc:spChg>
        <pc:spChg chg="add del mod">
          <ac:chgData name="Kulinich Bohdan" userId="48e65c9f34e137d0" providerId="LiveId" clId="{F09D9DD7-8A38-DD4D-BB55-522748CC6DB1}" dt="2023-08-14T11:27:55.076" v="3422" actId="478"/>
          <ac:spMkLst>
            <pc:docMk/>
            <pc:sldMk cId="3431575356" sldId="297"/>
            <ac:spMk id="27" creationId="{49687239-07E7-66C2-23E3-A023ED866893}"/>
          </ac:spMkLst>
        </pc:spChg>
        <pc:spChg chg="add del mod">
          <ac:chgData name="Kulinich Bohdan" userId="48e65c9f34e137d0" providerId="LiveId" clId="{F09D9DD7-8A38-DD4D-BB55-522748CC6DB1}" dt="2023-08-14T11:27:55.076" v="3422" actId="478"/>
          <ac:spMkLst>
            <pc:docMk/>
            <pc:sldMk cId="3431575356" sldId="297"/>
            <ac:spMk id="28" creationId="{50262486-B16A-B56E-1B22-8F392AE34268}"/>
          </ac:spMkLst>
        </pc:spChg>
        <pc:spChg chg="del">
          <ac:chgData name="Kulinich Bohdan" userId="48e65c9f34e137d0" providerId="LiveId" clId="{F09D9DD7-8A38-DD4D-BB55-522748CC6DB1}" dt="2023-08-14T11:27:42.989" v="3419" actId="478"/>
          <ac:spMkLst>
            <pc:docMk/>
            <pc:sldMk cId="3431575356" sldId="297"/>
            <ac:spMk id="29" creationId="{ACC88B12-DB92-B135-6F00-06C2CAB41952}"/>
          </ac:spMkLst>
        </pc:spChg>
        <pc:spChg chg="del">
          <ac:chgData name="Kulinich Bohdan" userId="48e65c9f34e137d0" providerId="LiveId" clId="{F09D9DD7-8A38-DD4D-BB55-522748CC6DB1}" dt="2023-08-14T11:27:42.989" v="3419" actId="478"/>
          <ac:spMkLst>
            <pc:docMk/>
            <pc:sldMk cId="3431575356" sldId="297"/>
            <ac:spMk id="30" creationId="{21A496F2-7354-409E-598C-6697975CBE93}"/>
          </ac:spMkLst>
        </pc:spChg>
        <pc:spChg chg="del">
          <ac:chgData name="Kulinich Bohdan" userId="48e65c9f34e137d0" providerId="LiveId" clId="{F09D9DD7-8A38-DD4D-BB55-522748CC6DB1}" dt="2023-08-14T11:27:42.989" v="3419" actId="478"/>
          <ac:spMkLst>
            <pc:docMk/>
            <pc:sldMk cId="3431575356" sldId="297"/>
            <ac:spMk id="31" creationId="{EF980770-993D-B26B-2E64-53C692FF89EA}"/>
          </ac:spMkLst>
        </pc:spChg>
        <pc:spChg chg="del">
          <ac:chgData name="Kulinich Bohdan" userId="48e65c9f34e137d0" providerId="LiveId" clId="{F09D9DD7-8A38-DD4D-BB55-522748CC6DB1}" dt="2023-08-14T11:27:42.989" v="3419" actId="478"/>
          <ac:spMkLst>
            <pc:docMk/>
            <pc:sldMk cId="3431575356" sldId="297"/>
            <ac:spMk id="32" creationId="{B8D6B479-AA80-02BE-D075-A14F4C0E0792}"/>
          </ac:spMkLst>
        </pc:spChg>
        <pc:spChg chg="add del mod">
          <ac:chgData name="Kulinich Bohdan" userId="48e65c9f34e137d0" providerId="LiveId" clId="{F09D9DD7-8A38-DD4D-BB55-522748CC6DB1}" dt="2023-08-14T11:27:55.076" v="3422" actId="478"/>
          <ac:spMkLst>
            <pc:docMk/>
            <pc:sldMk cId="3431575356" sldId="297"/>
            <ac:spMk id="34" creationId="{A8462A49-7F7A-B83B-37CD-2E31AE16F11F}"/>
          </ac:spMkLst>
        </pc:spChg>
        <pc:spChg chg="mod">
          <ac:chgData name="Kulinich Bohdan" userId="48e65c9f34e137d0" providerId="LiveId" clId="{F09D9DD7-8A38-DD4D-BB55-522748CC6DB1}" dt="2023-08-14T11:27:06.952" v="3416" actId="20577"/>
          <ac:spMkLst>
            <pc:docMk/>
            <pc:sldMk cId="3431575356" sldId="297"/>
            <ac:spMk id="35" creationId="{B9CF9702-6BEF-5BDD-3A7B-879B0E4896CF}"/>
          </ac:spMkLst>
        </pc:spChg>
        <pc:spChg chg="mod">
          <ac:chgData name="Kulinich Bohdan" userId="48e65c9f34e137d0" providerId="LiveId" clId="{F09D9DD7-8A38-DD4D-BB55-522748CC6DB1}" dt="2023-08-16T17:08:02.291" v="4277" actId="20577"/>
          <ac:spMkLst>
            <pc:docMk/>
            <pc:sldMk cId="3431575356" sldId="297"/>
            <ac:spMk id="36" creationId="{074DFDFA-9551-163B-88EE-63141CE5380E}"/>
          </ac:spMkLst>
        </pc:spChg>
        <pc:spChg chg="add del mod">
          <ac:chgData name="Kulinich Bohdan" userId="48e65c9f34e137d0" providerId="LiveId" clId="{F09D9DD7-8A38-DD4D-BB55-522748CC6DB1}" dt="2023-08-14T11:27:55.076" v="3422" actId="478"/>
          <ac:spMkLst>
            <pc:docMk/>
            <pc:sldMk cId="3431575356" sldId="297"/>
            <ac:spMk id="37" creationId="{7634ADF1-943D-DE4B-CCF2-EFDE470F8D40}"/>
          </ac:spMkLst>
        </pc:spChg>
        <pc:spChg chg="del">
          <ac:chgData name="Kulinich Bohdan" userId="48e65c9f34e137d0" providerId="LiveId" clId="{F09D9DD7-8A38-DD4D-BB55-522748CC6DB1}" dt="2023-08-14T11:27:42.989" v="3419" actId="478"/>
          <ac:spMkLst>
            <pc:docMk/>
            <pc:sldMk cId="3431575356" sldId="297"/>
            <ac:spMk id="38" creationId="{844137F5-FD0F-5063-F289-2AC9892ECA50}"/>
          </ac:spMkLst>
        </pc:spChg>
        <pc:spChg chg="del">
          <ac:chgData name="Kulinich Bohdan" userId="48e65c9f34e137d0" providerId="LiveId" clId="{F09D9DD7-8A38-DD4D-BB55-522748CC6DB1}" dt="2023-08-14T11:27:42.989" v="3419" actId="478"/>
          <ac:spMkLst>
            <pc:docMk/>
            <pc:sldMk cId="3431575356" sldId="297"/>
            <ac:spMk id="40" creationId="{AD6E257A-FDA0-4FF6-AEC0-B6954E5B6E6C}"/>
          </ac:spMkLst>
        </pc:spChg>
        <pc:spChg chg="add mod">
          <ac:chgData name="Kulinich Bohdan" userId="48e65c9f34e137d0" providerId="LiveId" clId="{F09D9DD7-8A38-DD4D-BB55-522748CC6DB1}" dt="2023-08-16T17:19:12.232" v="4436" actId="1076"/>
          <ac:spMkLst>
            <pc:docMk/>
            <pc:sldMk cId="3431575356" sldId="297"/>
            <ac:spMk id="66" creationId="{DAE470AA-5DD6-E9AB-CF00-84BBEFA0EDB6}"/>
          </ac:spMkLst>
        </pc:spChg>
        <pc:spChg chg="add del mod">
          <ac:chgData name="Kulinich Bohdan" userId="48e65c9f34e137d0" providerId="LiveId" clId="{F09D9DD7-8A38-DD4D-BB55-522748CC6DB1}" dt="2023-08-14T12:06:44.943" v="3549" actId="478"/>
          <ac:spMkLst>
            <pc:docMk/>
            <pc:sldMk cId="3431575356" sldId="297"/>
            <ac:spMk id="68" creationId="{06C52C48-C477-F6A1-A841-861A9C50EC37}"/>
          </ac:spMkLst>
        </pc:spChg>
        <pc:spChg chg="add del mod">
          <ac:chgData name="Kulinich Bohdan" userId="48e65c9f34e137d0" providerId="LiveId" clId="{F09D9DD7-8A38-DD4D-BB55-522748CC6DB1}" dt="2023-08-14T12:06:44.943" v="3549" actId="478"/>
          <ac:spMkLst>
            <pc:docMk/>
            <pc:sldMk cId="3431575356" sldId="297"/>
            <ac:spMk id="69" creationId="{3A4EBD24-CF27-6C68-BC8F-96C978DD700D}"/>
          </ac:spMkLst>
        </pc:spChg>
        <pc:spChg chg="add del mod">
          <ac:chgData name="Kulinich Bohdan" userId="48e65c9f34e137d0" providerId="LiveId" clId="{F09D9DD7-8A38-DD4D-BB55-522748CC6DB1}" dt="2023-08-14T12:06:44.943" v="3549" actId="478"/>
          <ac:spMkLst>
            <pc:docMk/>
            <pc:sldMk cId="3431575356" sldId="297"/>
            <ac:spMk id="70" creationId="{2F117DE5-32C1-BD0E-F76A-436CCCFD434C}"/>
          </ac:spMkLst>
        </pc:spChg>
        <pc:spChg chg="add del mod">
          <ac:chgData name="Kulinich Bohdan" userId="48e65c9f34e137d0" providerId="LiveId" clId="{F09D9DD7-8A38-DD4D-BB55-522748CC6DB1}" dt="2023-08-14T12:06:44.943" v="3549" actId="478"/>
          <ac:spMkLst>
            <pc:docMk/>
            <pc:sldMk cId="3431575356" sldId="297"/>
            <ac:spMk id="71" creationId="{19C8292C-DECA-35B8-6F93-4C41876BF7A8}"/>
          </ac:spMkLst>
        </pc:spChg>
        <pc:spChg chg="add del mod">
          <ac:chgData name="Kulinich Bohdan" userId="48e65c9f34e137d0" providerId="LiveId" clId="{F09D9DD7-8A38-DD4D-BB55-522748CC6DB1}" dt="2023-08-14T12:06:44.943" v="3549" actId="478"/>
          <ac:spMkLst>
            <pc:docMk/>
            <pc:sldMk cId="3431575356" sldId="297"/>
            <ac:spMk id="72" creationId="{A21E0ACB-73AC-50DF-53B3-453CFF31EB2B}"/>
          </ac:spMkLst>
        </pc:spChg>
        <pc:spChg chg="add del mod">
          <ac:chgData name="Kulinich Bohdan" userId="48e65c9f34e137d0" providerId="LiveId" clId="{F09D9DD7-8A38-DD4D-BB55-522748CC6DB1}" dt="2023-08-14T12:06:44.943" v="3549" actId="478"/>
          <ac:spMkLst>
            <pc:docMk/>
            <pc:sldMk cId="3431575356" sldId="297"/>
            <ac:spMk id="73" creationId="{250C81BA-0401-9F7D-F1EC-442C2108C1B6}"/>
          </ac:spMkLst>
        </pc:spChg>
        <pc:spChg chg="add del mod">
          <ac:chgData name="Kulinich Bohdan" userId="48e65c9f34e137d0" providerId="LiveId" clId="{F09D9DD7-8A38-DD4D-BB55-522748CC6DB1}" dt="2023-08-14T12:06:44.943" v="3549" actId="478"/>
          <ac:spMkLst>
            <pc:docMk/>
            <pc:sldMk cId="3431575356" sldId="297"/>
            <ac:spMk id="75" creationId="{B7AB9401-B723-2C58-8ACB-B7D27F109E9A}"/>
          </ac:spMkLst>
        </pc:spChg>
        <pc:spChg chg="add del mod">
          <ac:chgData name="Kulinich Bohdan" userId="48e65c9f34e137d0" providerId="LiveId" clId="{F09D9DD7-8A38-DD4D-BB55-522748CC6DB1}" dt="2023-08-14T12:06:44.943" v="3549" actId="478"/>
          <ac:spMkLst>
            <pc:docMk/>
            <pc:sldMk cId="3431575356" sldId="297"/>
            <ac:spMk id="76" creationId="{63426FD5-E38B-3D3D-392D-99C588C2F4AF}"/>
          </ac:spMkLst>
        </pc:spChg>
        <pc:spChg chg="add del mod">
          <ac:chgData name="Kulinich Bohdan" userId="48e65c9f34e137d0" providerId="LiveId" clId="{F09D9DD7-8A38-DD4D-BB55-522748CC6DB1}" dt="2023-08-14T12:06:44.943" v="3549" actId="478"/>
          <ac:spMkLst>
            <pc:docMk/>
            <pc:sldMk cId="3431575356" sldId="297"/>
            <ac:spMk id="78" creationId="{FD80BAC9-93DF-35B4-1935-3E78497CB2D3}"/>
          </ac:spMkLst>
        </pc:spChg>
        <pc:spChg chg="del">
          <ac:chgData name="Kulinich Bohdan" userId="48e65c9f34e137d0" providerId="LiveId" clId="{F09D9DD7-8A38-DD4D-BB55-522748CC6DB1}" dt="2023-08-14T11:27:42.989" v="3419" actId="478"/>
          <ac:spMkLst>
            <pc:docMk/>
            <pc:sldMk cId="3431575356" sldId="297"/>
            <ac:spMk id="81" creationId="{90216A45-DE3D-21E5-4BD6-DE06204AADE9}"/>
          </ac:spMkLst>
        </pc:spChg>
        <pc:spChg chg="del">
          <ac:chgData name="Kulinich Bohdan" userId="48e65c9f34e137d0" providerId="LiveId" clId="{F09D9DD7-8A38-DD4D-BB55-522748CC6DB1}" dt="2023-08-14T11:27:42.989" v="3419" actId="478"/>
          <ac:spMkLst>
            <pc:docMk/>
            <pc:sldMk cId="3431575356" sldId="297"/>
            <ac:spMk id="82" creationId="{A48E0CDD-FA08-9447-280F-FF657F70B429}"/>
          </ac:spMkLst>
        </pc:spChg>
        <pc:spChg chg="del">
          <ac:chgData name="Kulinich Bohdan" userId="48e65c9f34e137d0" providerId="LiveId" clId="{F09D9DD7-8A38-DD4D-BB55-522748CC6DB1}" dt="2023-08-14T11:27:42.989" v="3419" actId="478"/>
          <ac:spMkLst>
            <pc:docMk/>
            <pc:sldMk cId="3431575356" sldId="297"/>
            <ac:spMk id="83" creationId="{AC07554A-A474-CF39-BF15-0955941301F1}"/>
          </ac:spMkLst>
        </pc:spChg>
        <pc:spChg chg="del">
          <ac:chgData name="Kulinich Bohdan" userId="48e65c9f34e137d0" providerId="LiveId" clId="{F09D9DD7-8A38-DD4D-BB55-522748CC6DB1}" dt="2023-08-14T11:27:42.989" v="3419" actId="478"/>
          <ac:spMkLst>
            <pc:docMk/>
            <pc:sldMk cId="3431575356" sldId="297"/>
            <ac:spMk id="84" creationId="{15F90F1D-E2BC-F6FD-FEAA-883F16B1413C}"/>
          </ac:spMkLst>
        </pc:spChg>
        <pc:spChg chg="del">
          <ac:chgData name="Kulinich Bohdan" userId="48e65c9f34e137d0" providerId="LiveId" clId="{F09D9DD7-8A38-DD4D-BB55-522748CC6DB1}" dt="2023-08-14T11:27:42.989" v="3419" actId="478"/>
          <ac:spMkLst>
            <pc:docMk/>
            <pc:sldMk cId="3431575356" sldId="297"/>
            <ac:spMk id="86" creationId="{803AC117-7E04-F6BC-93BE-97DD6A6D5977}"/>
          </ac:spMkLst>
        </pc:spChg>
        <pc:spChg chg="del">
          <ac:chgData name="Kulinich Bohdan" userId="48e65c9f34e137d0" providerId="LiveId" clId="{F09D9DD7-8A38-DD4D-BB55-522748CC6DB1}" dt="2023-08-14T11:27:10.037" v="3417" actId="478"/>
          <ac:spMkLst>
            <pc:docMk/>
            <pc:sldMk cId="3431575356" sldId="297"/>
            <ac:spMk id="88" creationId="{0BC5A328-F6D2-4E8A-9547-1792F822319F}"/>
          </ac:spMkLst>
        </pc:spChg>
        <pc:spChg chg="add mod">
          <ac:chgData name="Kulinich Bohdan" userId="48e65c9f34e137d0" providerId="LiveId" clId="{F09D9DD7-8A38-DD4D-BB55-522748CC6DB1}" dt="2023-08-16T17:19:06.851" v="4435" actId="1038"/>
          <ac:spMkLst>
            <pc:docMk/>
            <pc:sldMk cId="3431575356" sldId="297"/>
            <ac:spMk id="131" creationId="{5D73CA0C-4285-C4E8-8896-4B08CDE5492C}"/>
          </ac:spMkLst>
        </pc:spChg>
        <pc:spChg chg="add mod">
          <ac:chgData name="Kulinich Bohdan" userId="48e65c9f34e137d0" providerId="LiveId" clId="{F09D9DD7-8A38-DD4D-BB55-522748CC6DB1}" dt="2023-08-16T17:19:06.851" v="4435" actId="1038"/>
          <ac:spMkLst>
            <pc:docMk/>
            <pc:sldMk cId="3431575356" sldId="297"/>
            <ac:spMk id="132" creationId="{89E5377F-22A5-DC16-A54F-9279E790FC8B}"/>
          </ac:spMkLst>
        </pc:spChg>
        <pc:spChg chg="add mod">
          <ac:chgData name="Kulinich Bohdan" userId="48e65c9f34e137d0" providerId="LiveId" clId="{F09D9DD7-8A38-DD4D-BB55-522748CC6DB1}" dt="2023-08-16T17:19:06.851" v="4435" actId="1038"/>
          <ac:spMkLst>
            <pc:docMk/>
            <pc:sldMk cId="3431575356" sldId="297"/>
            <ac:spMk id="133" creationId="{59662DC5-E557-24BD-EC6B-A78281CD1943}"/>
          </ac:spMkLst>
        </pc:spChg>
        <pc:spChg chg="add mod">
          <ac:chgData name="Kulinich Bohdan" userId="48e65c9f34e137d0" providerId="LiveId" clId="{F09D9DD7-8A38-DD4D-BB55-522748CC6DB1}" dt="2023-08-16T17:19:06.851" v="4435" actId="1038"/>
          <ac:spMkLst>
            <pc:docMk/>
            <pc:sldMk cId="3431575356" sldId="297"/>
            <ac:spMk id="134" creationId="{DC296C48-8A50-68A3-50B4-26B07143B2B4}"/>
          </ac:spMkLst>
        </pc:spChg>
        <pc:spChg chg="add mod">
          <ac:chgData name="Kulinich Bohdan" userId="48e65c9f34e137d0" providerId="LiveId" clId="{F09D9DD7-8A38-DD4D-BB55-522748CC6DB1}" dt="2023-08-16T17:19:06.851" v="4435" actId="1038"/>
          <ac:spMkLst>
            <pc:docMk/>
            <pc:sldMk cId="3431575356" sldId="297"/>
            <ac:spMk id="135" creationId="{3BA2E972-FF4B-A09E-88DD-72B811C94A47}"/>
          </ac:spMkLst>
        </pc:spChg>
        <pc:spChg chg="add mod">
          <ac:chgData name="Kulinich Bohdan" userId="48e65c9f34e137d0" providerId="LiveId" clId="{F09D9DD7-8A38-DD4D-BB55-522748CC6DB1}" dt="2023-08-16T16:42:04.515" v="4014" actId="1076"/>
          <ac:spMkLst>
            <pc:docMk/>
            <pc:sldMk cId="3431575356" sldId="297"/>
            <ac:spMk id="136" creationId="{0B34EFFF-FC09-67BE-0A5F-87FD025D6D4C}"/>
          </ac:spMkLst>
        </pc:spChg>
        <pc:spChg chg="add mod">
          <ac:chgData name="Kulinich Bohdan" userId="48e65c9f34e137d0" providerId="LiveId" clId="{F09D9DD7-8A38-DD4D-BB55-522748CC6DB1}" dt="2023-08-16T16:42:04.515" v="4014" actId="1076"/>
          <ac:spMkLst>
            <pc:docMk/>
            <pc:sldMk cId="3431575356" sldId="297"/>
            <ac:spMk id="137" creationId="{8C427FA8-E03D-532C-95FB-4F4C7B7C3D99}"/>
          </ac:spMkLst>
        </pc:spChg>
        <pc:spChg chg="add mod">
          <ac:chgData name="Kulinich Bohdan" userId="48e65c9f34e137d0" providerId="LiveId" clId="{F09D9DD7-8A38-DD4D-BB55-522748CC6DB1}" dt="2023-08-16T16:42:04.515" v="4014" actId="1076"/>
          <ac:spMkLst>
            <pc:docMk/>
            <pc:sldMk cId="3431575356" sldId="297"/>
            <ac:spMk id="139" creationId="{498B9680-376C-716B-424A-D327DCB97C6D}"/>
          </ac:spMkLst>
        </pc:spChg>
        <pc:spChg chg="add mod">
          <ac:chgData name="Kulinich Bohdan" userId="48e65c9f34e137d0" providerId="LiveId" clId="{F09D9DD7-8A38-DD4D-BB55-522748CC6DB1}" dt="2023-08-16T16:42:04.515" v="4014" actId="1076"/>
          <ac:spMkLst>
            <pc:docMk/>
            <pc:sldMk cId="3431575356" sldId="297"/>
            <ac:spMk id="140" creationId="{99FDBE85-AE98-F035-44A5-93E59F7D005F}"/>
          </ac:spMkLst>
        </pc:spChg>
        <pc:spChg chg="add del mod">
          <ac:chgData name="Kulinich Bohdan" userId="48e65c9f34e137d0" providerId="LiveId" clId="{F09D9DD7-8A38-DD4D-BB55-522748CC6DB1}" dt="2023-08-16T16:39:18.900" v="3955" actId="21"/>
          <ac:spMkLst>
            <pc:docMk/>
            <pc:sldMk cId="3431575356" sldId="297"/>
            <ac:spMk id="141" creationId="{D65F4295-72DC-5C46-4DF6-9084C60C82B2}"/>
          </ac:spMkLst>
        </pc:spChg>
        <pc:spChg chg="add mod">
          <ac:chgData name="Kulinich Bohdan" userId="48e65c9f34e137d0" providerId="LiveId" clId="{F09D9DD7-8A38-DD4D-BB55-522748CC6DB1}" dt="2023-08-16T16:42:04.515" v="4014" actId="1076"/>
          <ac:spMkLst>
            <pc:docMk/>
            <pc:sldMk cId="3431575356" sldId="297"/>
            <ac:spMk id="142" creationId="{1E548B7D-7A7D-BABA-1CB5-9CCAA48075BF}"/>
          </ac:spMkLst>
        </pc:spChg>
        <pc:spChg chg="add mod">
          <ac:chgData name="Kulinich Bohdan" userId="48e65c9f34e137d0" providerId="LiveId" clId="{F09D9DD7-8A38-DD4D-BB55-522748CC6DB1}" dt="2023-08-16T17:12:31.638" v="4346" actId="1036"/>
          <ac:spMkLst>
            <pc:docMk/>
            <pc:sldMk cId="3431575356" sldId="297"/>
            <ac:spMk id="143" creationId="{A77E7C6E-21AA-E80F-862E-62D290773249}"/>
          </ac:spMkLst>
        </pc:spChg>
        <pc:spChg chg="add mod">
          <ac:chgData name="Kulinich Bohdan" userId="48e65c9f34e137d0" providerId="LiveId" clId="{F09D9DD7-8A38-DD4D-BB55-522748CC6DB1}" dt="2023-08-16T17:12:31.638" v="4346" actId="1036"/>
          <ac:spMkLst>
            <pc:docMk/>
            <pc:sldMk cId="3431575356" sldId="297"/>
            <ac:spMk id="144" creationId="{9DF31996-2643-CBC7-F846-752330EC1B42}"/>
          </ac:spMkLst>
        </pc:spChg>
        <pc:spChg chg="add mod">
          <ac:chgData name="Kulinich Bohdan" userId="48e65c9f34e137d0" providerId="LiveId" clId="{F09D9DD7-8A38-DD4D-BB55-522748CC6DB1}" dt="2023-08-16T17:12:31.638" v="4346" actId="1036"/>
          <ac:spMkLst>
            <pc:docMk/>
            <pc:sldMk cId="3431575356" sldId="297"/>
            <ac:spMk id="145" creationId="{B0586508-415C-4287-58F5-3AED49064FDF}"/>
          </ac:spMkLst>
        </pc:spChg>
        <pc:spChg chg="add mod">
          <ac:chgData name="Kulinich Bohdan" userId="48e65c9f34e137d0" providerId="LiveId" clId="{F09D9DD7-8A38-DD4D-BB55-522748CC6DB1}" dt="2023-08-16T17:12:31.638" v="4346" actId="1036"/>
          <ac:spMkLst>
            <pc:docMk/>
            <pc:sldMk cId="3431575356" sldId="297"/>
            <ac:spMk id="146" creationId="{18F0425A-15D5-BAD2-E9FC-A410F504D114}"/>
          </ac:spMkLst>
        </pc:spChg>
        <pc:spChg chg="add mod">
          <ac:chgData name="Kulinich Bohdan" userId="48e65c9f34e137d0" providerId="LiveId" clId="{F09D9DD7-8A38-DD4D-BB55-522748CC6DB1}" dt="2023-08-16T17:12:31.638" v="4346" actId="1036"/>
          <ac:spMkLst>
            <pc:docMk/>
            <pc:sldMk cId="3431575356" sldId="297"/>
            <ac:spMk id="148" creationId="{DD6AF6BC-395B-382C-B6C2-C964889644B5}"/>
          </ac:spMkLst>
        </pc:spChg>
        <pc:spChg chg="add mod">
          <ac:chgData name="Kulinich Bohdan" userId="48e65c9f34e137d0" providerId="LiveId" clId="{F09D9DD7-8A38-DD4D-BB55-522748CC6DB1}" dt="2023-08-16T17:12:31.638" v="4346" actId="1036"/>
          <ac:spMkLst>
            <pc:docMk/>
            <pc:sldMk cId="3431575356" sldId="297"/>
            <ac:spMk id="150" creationId="{A4444E34-CECF-502C-2A81-951C8A569BEE}"/>
          </ac:spMkLst>
        </pc:spChg>
        <pc:spChg chg="add mod">
          <ac:chgData name="Kulinich Bohdan" userId="48e65c9f34e137d0" providerId="LiveId" clId="{F09D9DD7-8A38-DD4D-BB55-522748CC6DB1}" dt="2023-08-16T17:12:31.638" v="4346" actId="1036"/>
          <ac:spMkLst>
            <pc:docMk/>
            <pc:sldMk cId="3431575356" sldId="297"/>
            <ac:spMk id="151" creationId="{9F5B0C95-C7BA-3C4E-E0D2-16DBD6860649}"/>
          </ac:spMkLst>
        </pc:spChg>
        <pc:spChg chg="add mod">
          <ac:chgData name="Kulinich Bohdan" userId="48e65c9f34e137d0" providerId="LiveId" clId="{F09D9DD7-8A38-DD4D-BB55-522748CC6DB1}" dt="2023-08-16T17:18:58.468" v="4419" actId="1076"/>
          <ac:spMkLst>
            <pc:docMk/>
            <pc:sldMk cId="3431575356" sldId="297"/>
            <ac:spMk id="152" creationId="{13777AA2-B0AD-ED84-16E1-81FBFE082AFF}"/>
          </ac:spMkLst>
        </pc:spChg>
        <pc:spChg chg="add mod">
          <ac:chgData name="Kulinich Bohdan" userId="48e65c9f34e137d0" providerId="LiveId" clId="{F09D9DD7-8A38-DD4D-BB55-522748CC6DB1}" dt="2023-08-16T17:18:47.543" v="4418" actId="1036"/>
          <ac:spMkLst>
            <pc:docMk/>
            <pc:sldMk cId="3431575356" sldId="297"/>
            <ac:spMk id="153" creationId="{61E69855-CADE-600F-10B7-D06B15CC9211}"/>
          </ac:spMkLst>
        </pc:spChg>
        <pc:spChg chg="add mod">
          <ac:chgData name="Kulinich Bohdan" userId="48e65c9f34e137d0" providerId="LiveId" clId="{F09D9DD7-8A38-DD4D-BB55-522748CC6DB1}" dt="2023-08-16T17:18:47.543" v="4418" actId="1036"/>
          <ac:spMkLst>
            <pc:docMk/>
            <pc:sldMk cId="3431575356" sldId="297"/>
            <ac:spMk id="154" creationId="{180C3611-EA47-FCDB-856F-864EAF7A90FD}"/>
          </ac:spMkLst>
        </pc:spChg>
        <pc:spChg chg="add mod">
          <ac:chgData name="Kulinich Bohdan" userId="48e65c9f34e137d0" providerId="LiveId" clId="{F09D9DD7-8A38-DD4D-BB55-522748CC6DB1}" dt="2023-08-16T17:18:47.543" v="4418" actId="1036"/>
          <ac:spMkLst>
            <pc:docMk/>
            <pc:sldMk cId="3431575356" sldId="297"/>
            <ac:spMk id="155" creationId="{FA79675C-EEEC-DC65-83F5-A52DDE3D3A98}"/>
          </ac:spMkLst>
        </pc:spChg>
        <pc:spChg chg="add mod">
          <ac:chgData name="Kulinich Bohdan" userId="48e65c9f34e137d0" providerId="LiveId" clId="{F09D9DD7-8A38-DD4D-BB55-522748CC6DB1}" dt="2023-08-16T17:18:47.543" v="4418" actId="1036"/>
          <ac:spMkLst>
            <pc:docMk/>
            <pc:sldMk cId="3431575356" sldId="297"/>
            <ac:spMk id="156" creationId="{01E97CCD-9A5C-E79A-C500-5261358674ED}"/>
          </ac:spMkLst>
        </pc:spChg>
        <pc:spChg chg="add mod">
          <ac:chgData name="Kulinich Bohdan" userId="48e65c9f34e137d0" providerId="LiveId" clId="{F09D9DD7-8A38-DD4D-BB55-522748CC6DB1}" dt="2023-08-16T17:18:47.543" v="4418" actId="1036"/>
          <ac:spMkLst>
            <pc:docMk/>
            <pc:sldMk cId="3431575356" sldId="297"/>
            <ac:spMk id="157" creationId="{952E2BBD-0EB6-A114-2452-14E5EB6B389B}"/>
          </ac:spMkLst>
        </pc:spChg>
        <pc:grpChg chg="add del mod">
          <ac:chgData name="Kulinich Bohdan" userId="48e65c9f34e137d0" providerId="LiveId" clId="{F09D9DD7-8A38-DD4D-BB55-522748CC6DB1}" dt="2023-08-14T11:28:09.013" v="3426" actId="165"/>
          <ac:grpSpMkLst>
            <pc:docMk/>
            <pc:sldMk cId="3431575356" sldId="297"/>
            <ac:grpSpMk id="39" creationId="{CF36058D-C53A-31EB-78B9-66CA15914841}"/>
          </ac:grpSpMkLst>
        </pc:grpChg>
        <pc:grpChg chg="add del mod">
          <ac:chgData name="Kulinich Bohdan" userId="48e65c9f34e137d0" providerId="LiveId" clId="{F09D9DD7-8A38-DD4D-BB55-522748CC6DB1}" dt="2023-08-14T12:12:22.316" v="3590" actId="165"/>
          <ac:grpSpMkLst>
            <pc:docMk/>
            <pc:sldMk cId="3431575356" sldId="297"/>
            <ac:grpSpMk id="89" creationId="{088B6582-53BA-6319-1652-50FB91126220}"/>
          </ac:grpSpMkLst>
        </pc:grpChg>
        <pc:cxnChg chg="add del mod topLvl">
          <ac:chgData name="Kulinich Bohdan" userId="48e65c9f34e137d0" providerId="LiveId" clId="{F09D9DD7-8A38-DD4D-BB55-522748CC6DB1}" dt="2023-08-14T12:06:44.943" v="3549" actId="478"/>
          <ac:cxnSpMkLst>
            <pc:docMk/>
            <pc:sldMk cId="3431575356" sldId="297"/>
            <ac:cxnSpMk id="2" creationId="{FD8ED88B-2DE8-4B51-9078-F0E5253E304D}"/>
          </ac:cxnSpMkLst>
        </pc:cxnChg>
        <pc:cxnChg chg="del mod">
          <ac:chgData name="Kulinich Bohdan" userId="48e65c9f34e137d0" providerId="LiveId" clId="{F09D9DD7-8A38-DD4D-BB55-522748CC6DB1}" dt="2023-08-14T11:31:25.940" v="3428" actId="478"/>
          <ac:cxnSpMkLst>
            <pc:docMk/>
            <pc:sldMk cId="3431575356" sldId="297"/>
            <ac:cxnSpMk id="5" creationId="{27EE1DF3-AA4D-8CB6-72D4-A6B2CBD174AA}"/>
          </ac:cxnSpMkLst>
        </pc:cxnChg>
        <pc:cxnChg chg="add del mod topLvl">
          <ac:chgData name="Kulinich Bohdan" userId="48e65c9f34e137d0" providerId="LiveId" clId="{F09D9DD7-8A38-DD4D-BB55-522748CC6DB1}" dt="2023-08-14T12:06:44.943" v="3549" actId="478"/>
          <ac:cxnSpMkLst>
            <pc:docMk/>
            <pc:sldMk cId="3431575356" sldId="297"/>
            <ac:cxnSpMk id="6" creationId="{5C09BCD5-D8B6-79FC-8340-D93FDFBF1BF0}"/>
          </ac:cxnSpMkLst>
        </pc:cxnChg>
        <pc:cxnChg chg="add del mod topLvl">
          <ac:chgData name="Kulinich Bohdan" userId="48e65c9f34e137d0" providerId="LiveId" clId="{F09D9DD7-8A38-DD4D-BB55-522748CC6DB1}" dt="2023-08-14T12:06:44.943" v="3549" actId="478"/>
          <ac:cxnSpMkLst>
            <pc:docMk/>
            <pc:sldMk cId="3431575356" sldId="297"/>
            <ac:cxnSpMk id="7" creationId="{65E033F2-5636-0C17-2C05-4BA325C24F1A}"/>
          </ac:cxnSpMkLst>
        </pc:cxnChg>
        <pc:cxnChg chg="add del mod topLvl">
          <ac:chgData name="Kulinich Bohdan" userId="48e65c9f34e137d0" providerId="LiveId" clId="{F09D9DD7-8A38-DD4D-BB55-522748CC6DB1}" dt="2023-08-14T12:06:44.943" v="3549" actId="478"/>
          <ac:cxnSpMkLst>
            <pc:docMk/>
            <pc:sldMk cId="3431575356" sldId="297"/>
            <ac:cxnSpMk id="8" creationId="{3F6EDA43-4339-9C1A-73B1-30F7CCA8E603}"/>
          </ac:cxnSpMkLst>
        </pc:cxnChg>
        <pc:cxnChg chg="add mod topLvl">
          <ac:chgData name="Kulinich Bohdan" userId="48e65c9f34e137d0" providerId="LiveId" clId="{F09D9DD7-8A38-DD4D-BB55-522748CC6DB1}" dt="2023-08-16T17:19:06.851" v="4435" actId="1038"/>
          <ac:cxnSpMkLst>
            <pc:docMk/>
            <pc:sldMk cId="3431575356" sldId="297"/>
            <ac:cxnSpMk id="9" creationId="{7D39FA41-E420-5108-E99D-7249058C33FC}"/>
          </ac:cxnSpMkLst>
        </pc:cxnChg>
        <pc:cxnChg chg="del">
          <ac:chgData name="Kulinich Bohdan" userId="48e65c9f34e137d0" providerId="LiveId" clId="{F09D9DD7-8A38-DD4D-BB55-522748CC6DB1}" dt="2023-08-14T11:27:42.989" v="3419" actId="478"/>
          <ac:cxnSpMkLst>
            <pc:docMk/>
            <pc:sldMk cId="3431575356" sldId="297"/>
            <ac:cxnSpMk id="10" creationId="{3C689884-CF9A-5F50-24C2-6E1916BFECAE}"/>
          </ac:cxnSpMkLst>
        </pc:cxnChg>
        <pc:cxnChg chg="add del mod topLvl">
          <ac:chgData name="Kulinich Bohdan" userId="48e65c9f34e137d0" providerId="LiveId" clId="{F09D9DD7-8A38-DD4D-BB55-522748CC6DB1}" dt="2023-08-14T12:06:44.943" v="3549" actId="478"/>
          <ac:cxnSpMkLst>
            <pc:docMk/>
            <pc:sldMk cId="3431575356" sldId="297"/>
            <ac:cxnSpMk id="11" creationId="{2B9EF813-C43D-3D7A-0FC5-72AE9F80236E}"/>
          </ac:cxnSpMkLst>
        </pc:cxnChg>
        <pc:cxnChg chg="add del mod topLvl">
          <ac:chgData name="Kulinich Bohdan" userId="48e65c9f34e137d0" providerId="LiveId" clId="{F09D9DD7-8A38-DD4D-BB55-522748CC6DB1}" dt="2023-08-14T12:06:44.943" v="3549" actId="478"/>
          <ac:cxnSpMkLst>
            <pc:docMk/>
            <pc:sldMk cId="3431575356" sldId="297"/>
            <ac:cxnSpMk id="12" creationId="{864E0E5B-CBCA-09EE-6596-ED6D65883C31}"/>
          </ac:cxnSpMkLst>
        </pc:cxnChg>
        <pc:cxnChg chg="add del mod topLvl">
          <ac:chgData name="Kulinich Bohdan" userId="48e65c9f34e137d0" providerId="LiveId" clId="{F09D9DD7-8A38-DD4D-BB55-522748CC6DB1}" dt="2023-08-14T12:06:44.943" v="3549" actId="478"/>
          <ac:cxnSpMkLst>
            <pc:docMk/>
            <pc:sldMk cId="3431575356" sldId="297"/>
            <ac:cxnSpMk id="13" creationId="{04ADECFB-4860-C580-DEF3-112FC1044FDD}"/>
          </ac:cxnSpMkLst>
        </pc:cxnChg>
        <pc:cxnChg chg="add del mod topLvl">
          <ac:chgData name="Kulinich Bohdan" userId="48e65c9f34e137d0" providerId="LiveId" clId="{F09D9DD7-8A38-DD4D-BB55-522748CC6DB1}" dt="2023-08-14T12:06:44.943" v="3549" actId="478"/>
          <ac:cxnSpMkLst>
            <pc:docMk/>
            <pc:sldMk cId="3431575356" sldId="297"/>
            <ac:cxnSpMk id="14" creationId="{09327D79-533F-7756-4667-7F381AA40DFE}"/>
          </ac:cxnSpMkLst>
        </pc:cxnChg>
        <pc:cxnChg chg="add del mod topLvl">
          <ac:chgData name="Kulinich Bohdan" userId="48e65c9f34e137d0" providerId="LiveId" clId="{F09D9DD7-8A38-DD4D-BB55-522748CC6DB1}" dt="2023-08-14T12:06:44.943" v="3549" actId="478"/>
          <ac:cxnSpMkLst>
            <pc:docMk/>
            <pc:sldMk cId="3431575356" sldId="297"/>
            <ac:cxnSpMk id="15" creationId="{A8F253EF-231E-84DA-3425-8D4BE62D23D0}"/>
          </ac:cxnSpMkLst>
        </pc:cxnChg>
        <pc:cxnChg chg="add del mod topLvl">
          <ac:chgData name="Kulinich Bohdan" userId="48e65c9f34e137d0" providerId="LiveId" clId="{F09D9DD7-8A38-DD4D-BB55-522748CC6DB1}" dt="2023-08-14T12:06:44.943" v="3549" actId="478"/>
          <ac:cxnSpMkLst>
            <pc:docMk/>
            <pc:sldMk cId="3431575356" sldId="297"/>
            <ac:cxnSpMk id="16" creationId="{A160D2DB-77C1-8C34-C25E-B89410A32952}"/>
          </ac:cxnSpMkLst>
        </pc:cxnChg>
        <pc:cxnChg chg="del">
          <ac:chgData name="Kulinich Bohdan" userId="48e65c9f34e137d0" providerId="LiveId" clId="{F09D9DD7-8A38-DD4D-BB55-522748CC6DB1}" dt="2023-08-14T11:27:42.989" v="3419" actId="478"/>
          <ac:cxnSpMkLst>
            <pc:docMk/>
            <pc:sldMk cId="3431575356" sldId="297"/>
            <ac:cxnSpMk id="17" creationId="{8ED2F5CC-84DA-3DBB-DD61-D95F155CF643}"/>
          </ac:cxnSpMkLst>
        </pc:cxnChg>
        <pc:cxnChg chg="add del mod topLvl">
          <ac:chgData name="Kulinich Bohdan" userId="48e65c9f34e137d0" providerId="LiveId" clId="{F09D9DD7-8A38-DD4D-BB55-522748CC6DB1}" dt="2023-08-14T12:06:44.943" v="3549" actId="478"/>
          <ac:cxnSpMkLst>
            <pc:docMk/>
            <pc:sldMk cId="3431575356" sldId="297"/>
            <ac:cxnSpMk id="18" creationId="{CB9277CF-B470-E3D7-D029-130D3686D2A2}"/>
          </ac:cxnSpMkLst>
        </pc:cxnChg>
        <pc:cxnChg chg="del">
          <ac:chgData name="Kulinich Bohdan" userId="48e65c9f34e137d0" providerId="LiveId" clId="{F09D9DD7-8A38-DD4D-BB55-522748CC6DB1}" dt="2023-08-14T11:27:42.989" v="3419" actId="478"/>
          <ac:cxnSpMkLst>
            <pc:docMk/>
            <pc:sldMk cId="3431575356" sldId="297"/>
            <ac:cxnSpMk id="20" creationId="{062E73C7-2F5E-08B4-FB06-5542EC4D0496}"/>
          </ac:cxnSpMkLst>
        </pc:cxnChg>
        <pc:cxnChg chg="del">
          <ac:chgData name="Kulinich Bohdan" userId="48e65c9f34e137d0" providerId="LiveId" clId="{F09D9DD7-8A38-DD4D-BB55-522748CC6DB1}" dt="2023-08-14T11:27:42.989" v="3419" actId="478"/>
          <ac:cxnSpMkLst>
            <pc:docMk/>
            <pc:sldMk cId="3431575356" sldId="297"/>
            <ac:cxnSpMk id="24" creationId="{CC79F63F-8336-C620-5673-E85C3CD0036E}"/>
          </ac:cxnSpMkLst>
        </pc:cxnChg>
        <pc:cxnChg chg="del">
          <ac:chgData name="Kulinich Bohdan" userId="48e65c9f34e137d0" providerId="LiveId" clId="{F09D9DD7-8A38-DD4D-BB55-522748CC6DB1}" dt="2023-08-14T11:27:42.989" v="3419" actId="478"/>
          <ac:cxnSpMkLst>
            <pc:docMk/>
            <pc:sldMk cId="3431575356" sldId="297"/>
            <ac:cxnSpMk id="25" creationId="{7398976F-6F23-B957-EC14-5115A3DAB1DE}"/>
          </ac:cxnSpMkLst>
        </pc:cxnChg>
        <pc:cxnChg chg="del">
          <ac:chgData name="Kulinich Bohdan" userId="48e65c9f34e137d0" providerId="LiveId" clId="{F09D9DD7-8A38-DD4D-BB55-522748CC6DB1}" dt="2023-08-14T11:27:42.989" v="3419" actId="478"/>
          <ac:cxnSpMkLst>
            <pc:docMk/>
            <pc:sldMk cId="3431575356" sldId="297"/>
            <ac:cxnSpMk id="67" creationId="{8EFD5424-1DCA-7EB3-6A02-73C02E9A2AD3}"/>
          </ac:cxnSpMkLst>
        </pc:cxnChg>
        <pc:cxnChg chg="del">
          <ac:chgData name="Kulinich Bohdan" userId="48e65c9f34e137d0" providerId="LiveId" clId="{F09D9DD7-8A38-DD4D-BB55-522748CC6DB1}" dt="2023-08-14T11:27:42.989" v="3419" actId="478"/>
          <ac:cxnSpMkLst>
            <pc:docMk/>
            <pc:sldMk cId="3431575356" sldId="297"/>
            <ac:cxnSpMk id="74" creationId="{D2F95875-C1B7-8139-18E7-6CAF03900602}"/>
          </ac:cxnSpMkLst>
        </pc:cxnChg>
        <pc:cxnChg chg="del">
          <ac:chgData name="Kulinich Bohdan" userId="48e65c9f34e137d0" providerId="LiveId" clId="{F09D9DD7-8A38-DD4D-BB55-522748CC6DB1}" dt="2023-08-14T11:27:42.989" v="3419" actId="478"/>
          <ac:cxnSpMkLst>
            <pc:docMk/>
            <pc:sldMk cId="3431575356" sldId="297"/>
            <ac:cxnSpMk id="77" creationId="{E062A6B2-8039-577C-C85E-545F9F9CE106}"/>
          </ac:cxnSpMkLst>
        </pc:cxnChg>
        <pc:cxnChg chg="add mod topLvl">
          <ac:chgData name="Kulinich Bohdan" userId="48e65c9f34e137d0" providerId="LiveId" clId="{F09D9DD7-8A38-DD4D-BB55-522748CC6DB1}" dt="2023-08-16T17:19:06.851" v="4435" actId="1038"/>
          <ac:cxnSpMkLst>
            <pc:docMk/>
            <pc:sldMk cId="3431575356" sldId="297"/>
            <ac:cxnSpMk id="79" creationId="{0226A3B3-3F01-6EDC-E31C-E938AC75DF28}"/>
          </ac:cxnSpMkLst>
        </pc:cxnChg>
        <pc:cxnChg chg="add mod topLvl">
          <ac:chgData name="Kulinich Bohdan" userId="48e65c9f34e137d0" providerId="LiveId" clId="{F09D9DD7-8A38-DD4D-BB55-522748CC6DB1}" dt="2023-08-16T17:19:06.851" v="4435" actId="1038"/>
          <ac:cxnSpMkLst>
            <pc:docMk/>
            <pc:sldMk cId="3431575356" sldId="297"/>
            <ac:cxnSpMk id="80" creationId="{413822D5-50E3-EA49-1303-912434650806}"/>
          </ac:cxnSpMkLst>
        </pc:cxnChg>
        <pc:cxnChg chg="add mod topLvl">
          <ac:chgData name="Kulinich Bohdan" userId="48e65c9f34e137d0" providerId="LiveId" clId="{F09D9DD7-8A38-DD4D-BB55-522748CC6DB1}" dt="2023-08-16T17:19:06.851" v="4435" actId="1038"/>
          <ac:cxnSpMkLst>
            <pc:docMk/>
            <pc:sldMk cId="3431575356" sldId="297"/>
            <ac:cxnSpMk id="85" creationId="{1CD68618-D58C-9C5E-4F8A-7B4D7EB45BFD}"/>
          </ac:cxnSpMkLst>
        </pc:cxnChg>
        <pc:cxnChg chg="add mod topLvl">
          <ac:chgData name="Kulinich Bohdan" userId="48e65c9f34e137d0" providerId="LiveId" clId="{F09D9DD7-8A38-DD4D-BB55-522748CC6DB1}" dt="2023-08-16T17:19:06.851" v="4435" actId="1038"/>
          <ac:cxnSpMkLst>
            <pc:docMk/>
            <pc:sldMk cId="3431575356" sldId="297"/>
            <ac:cxnSpMk id="87" creationId="{1E316EA1-05D3-88B4-8827-1724AF5B7F7D}"/>
          </ac:cxnSpMkLst>
        </pc:cxnChg>
        <pc:cxnChg chg="add mod">
          <ac:chgData name="Kulinich Bohdan" userId="48e65c9f34e137d0" providerId="LiveId" clId="{F09D9DD7-8A38-DD4D-BB55-522748CC6DB1}" dt="2023-08-16T17:19:06.851" v="4435" actId="1038"/>
          <ac:cxnSpMkLst>
            <pc:docMk/>
            <pc:sldMk cId="3431575356" sldId="297"/>
            <ac:cxnSpMk id="91" creationId="{2AFD0A16-3CB1-EBB8-CF56-C7A4D3D0641D}"/>
          </ac:cxnSpMkLst>
        </pc:cxnChg>
        <pc:cxnChg chg="add mod">
          <ac:chgData name="Kulinich Bohdan" userId="48e65c9f34e137d0" providerId="LiveId" clId="{F09D9DD7-8A38-DD4D-BB55-522748CC6DB1}" dt="2023-08-16T17:19:06.851" v="4435" actId="1038"/>
          <ac:cxnSpMkLst>
            <pc:docMk/>
            <pc:sldMk cId="3431575356" sldId="297"/>
            <ac:cxnSpMk id="94" creationId="{1F3FE288-7BA1-1DAF-6B1F-A0003A146FEB}"/>
          </ac:cxnSpMkLst>
        </pc:cxnChg>
        <pc:cxnChg chg="add del mod">
          <ac:chgData name="Kulinich Bohdan" userId="48e65c9f34e137d0" providerId="LiveId" clId="{F09D9DD7-8A38-DD4D-BB55-522748CC6DB1}" dt="2023-08-14T12:09:17.552" v="3580" actId="478"/>
          <ac:cxnSpMkLst>
            <pc:docMk/>
            <pc:sldMk cId="3431575356" sldId="297"/>
            <ac:cxnSpMk id="99" creationId="{FC970A9F-D0F5-ABBA-96C2-95F4AD739344}"/>
          </ac:cxnSpMkLst>
        </pc:cxnChg>
        <pc:cxnChg chg="add mod">
          <ac:chgData name="Kulinich Bohdan" userId="48e65c9f34e137d0" providerId="LiveId" clId="{F09D9DD7-8A38-DD4D-BB55-522748CC6DB1}" dt="2023-08-16T17:19:06.851" v="4435" actId="1038"/>
          <ac:cxnSpMkLst>
            <pc:docMk/>
            <pc:sldMk cId="3431575356" sldId="297"/>
            <ac:cxnSpMk id="106" creationId="{47927A98-D275-20EC-95D4-0A919A5BA8A3}"/>
          </ac:cxnSpMkLst>
        </pc:cxnChg>
        <pc:cxnChg chg="add mod">
          <ac:chgData name="Kulinich Bohdan" userId="48e65c9f34e137d0" providerId="LiveId" clId="{F09D9DD7-8A38-DD4D-BB55-522748CC6DB1}" dt="2023-08-16T17:19:06.851" v="4435" actId="1038"/>
          <ac:cxnSpMkLst>
            <pc:docMk/>
            <pc:sldMk cId="3431575356" sldId="297"/>
            <ac:cxnSpMk id="108" creationId="{8F16EF00-0995-6347-9716-C01484813190}"/>
          </ac:cxnSpMkLst>
        </pc:cxnChg>
        <pc:cxnChg chg="add mod">
          <ac:chgData name="Kulinich Bohdan" userId="48e65c9f34e137d0" providerId="LiveId" clId="{F09D9DD7-8A38-DD4D-BB55-522748CC6DB1}" dt="2023-08-16T17:19:06.851" v="4435" actId="1038"/>
          <ac:cxnSpMkLst>
            <pc:docMk/>
            <pc:sldMk cId="3431575356" sldId="297"/>
            <ac:cxnSpMk id="113" creationId="{5D99F3F1-B334-684E-81C1-9BFA545C117D}"/>
          </ac:cxnSpMkLst>
        </pc:cxnChg>
        <pc:cxnChg chg="add mod">
          <ac:chgData name="Kulinich Bohdan" userId="48e65c9f34e137d0" providerId="LiveId" clId="{F09D9DD7-8A38-DD4D-BB55-522748CC6DB1}" dt="2023-08-16T17:19:06.851" v="4435" actId="1038"/>
          <ac:cxnSpMkLst>
            <pc:docMk/>
            <pc:sldMk cId="3431575356" sldId="297"/>
            <ac:cxnSpMk id="116" creationId="{965593EA-E50F-5C1D-5BA4-B51E116584CC}"/>
          </ac:cxnSpMkLst>
        </pc:cxnChg>
        <pc:cxnChg chg="add mod">
          <ac:chgData name="Kulinich Bohdan" userId="48e65c9f34e137d0" providerId="LiveId" clId="{F09D9DD7-8A38-DD4D-BB55-522748CC6DB1}" dt="2023-08-16T17:19:06.851" v="4435" actId="1038"/>
          <ac:cxnSpMkLst>
            <pc:docMk/>
            <pc:sldMk cId="3431575356" sldId="297"/>
            <ac:cxnSpMk id="119" creationId="{29FB235F-2CE3-C89E-B77F-9E8655661305}"/>
          </ac:cxnSpMkLst>
        </pc:cxnChg>
        <pc:cxnChg chg="add mod">
          <ac:chgData name="Kulinich Bohdan" userId="48e65c9f34e137d0" providerId="LiveId" clId="{F09D9DD7-8A38-DD4D-BB55-522748CC6DB1}" dt="2023-08-16T17:19:06.851" v="4435" actId="1038"/>
          <ac:cxnSpMkLst>
            <pc:docMk/>
            <pc:sldMk cId="3431575356" sldId="297"/>
            <ac:cxnSpMk id="122" creationId="{CB6DB888-CA52-6296-F14A-2FE7CC17285C}"/>
          </ac:cxnSpMkLst>
        </pc:cxnChg>
        <pc:cxnChg chg="add mod">
          <ac:chgData name="Kulinich Bohdan" userId="48e65c9f34e137d0" providerId="LiveId" clId="{F09D9DD7-8A38-DD4D-BB55-522748CC6DB1}" dt="2023-08-16T17:19:06.851" v="4435" actId="1038"/>
          <ac:cxnSpMkLst>
            <pc:docMk/>
            <pc:sldMk cId="3431575356" sldId="297"/>
            <ac:cxnSpMk id="125" creationId="{E35B9814-8CFF-72EC-DACF-03E60DDF915C}"/>
          </ac:cxnSpMkLst>
        </pc:cxnChg>
        <pc:cxnChg chg="add mod">
          <ac:chgData name="Kulinich Bohdan" userId="48e65c9f34e137d0" providerId="LiveId" clId="{F09D9DD7-8A38-DD4D-BB55-522748CC6DB1}" dt="2023-08-16T16:42:04.515" v="4014" actId="1076"/>
          <ac:cxnSpMkLst>
            <pc:docMk/>
            <pc:sldMk cId="3431575356" sldId="297"/>
            <ac:cxnSpMk id="138" creationId="{34BD6688-AE36-9D4C-ED94-28EBB37BE90E}"/>
          </ac:cxnSpMkLst>
        </pc:cxnChg>
        <pc:cxnChg chg="add mod">
          <ac:chgData name="Kulinich Bohdan" userId="48e65c9f34e137d0" providerId="LiveId" clId="{F09D9DD7-8A38-DD4D-BB55-522748CC6DB1}" dt="2023-08-16T17:12:31.638" v="4346" actId="1036"/>
          <ac:cxnSpMkLst>
            <pc:docMk/>
            <pc:sldMk cId="3431575356" sldId="297"/>
            <ac:cxnSpMk id="147" creationId="{A7E1666C-D065-9311-0A14-AC616601BD24}"/>
          </ac:cxnSpMkLst>
        </pc:cxnChg>
      </pc:sldChg>
      <pc:sldChg chg="del">
        <pc:chgData name="Kulinich Bohdan" userId="48e65c9f34e137d0" providerId="LiveId" clId="{F09D9DD7-8A38-DD4D-BB55-522748CC6DB1}" dt="2023-08-13T10:49:43.758" v="1588" actId="2696"/>
        <pc:sldMkLst>
          <pc:docMk/>
          <pc:sldMk cId="193047947" sldId="298"/>
        </pc:sldMkLst>
      </pc:sldChg>
      <pc:sldChg chg="add del setBg">
        <pc:chgData name="Kulinich Bohdan" userId="48e65c9f34e137d0" providerId="LiveId" clId="{F09D9DD7-8A38-DD4D-BB55-522748CC6DB1}" dt="2023-08-17T19:16:55.591" v="5382" actId="2696"/>
        <pc:sldMkLst>
          <pc:docMk/>
          <pc:sldMk cId="798744807" sldId="298"/>
        </pc:sldMkLst>
      </pc:sldChg>
      <pc:sldChg chg="del">
        <pc:chgData name="Kulinich Bohdan" userId="48e65c9f34e137d0" providerId="LiveId" clId="{F09D9DD7-8A38-DD4D-BB55-522748CC6DB1}" dt="2023-08-13T10:49:43.456" v="1585" actId="2696"/>
        <pc:sldMkLst>
          <pc:docMk/>
          <pc:sldMk cId="2713871540" sldId="299"/>
        </pc:sldMkLst>
      </pc:sldChg>
      <pc:sldChg chg="del">
        <pc:chgData name="Kulinich Bohdan" userId="48e65c9f34e137d0" providerId="LiveId" clId="{F09D9DD7-8A38-DD4D-BB55-522748CC6DB1}" dt="2023-08-13T10:49:43.583" v="1586" actId="2696"/>
        <pc:sldMkLst>
          <pc:docMk/>
          <pc:sldMk cId="183824052" sldId="300"/>
        </pc:sldMkLst>
      </pc:sldChg>
    </pc:docChg>
  </pc:docChgLst>
  <pc:docChgLst>
    <pc:chgData name="Kulinich Bohdan" userId="48e65c9f34e137d0" providerId="LiveId" clId="{B1FE939A-988E-3F49-BFCE-F4DAA39A707D}"/>
    <pc:docChg chg="undo custSel addSld delSld modSld">
      <pc:chgData name="Kulinich Bohdan" userId="48e65c9f34e137d0" providerId="LiveId" clId="{B1FE939A-988E-3F49-BFCE-F4DAA39A707D}" dt="2023-05-21T06:54:58.474" v="344" actId="14100"/>
      <pc:docMkLst>
        <pc:docMk/>
      </pc:docMkLst>
      <pc:sldChg chg="delSp modSp del modAnim">
        <pc:chgData name="Kulinich Bohdan" userId="48e65c9f34e137d0" providerId="LiveId" clId="{B1FE939A-988E-3F49-BFCE-F4DAA39A707D}" dt="2023-05-20T12:51:43.077" v="75" actId="2696"/>
        <pc:sldMkLst>
          <pc:docMk/>
          <pc:sldMk cId="4106082134" sldId="289"/>
        </pc:sldMkLst>
        <pc:spChg chg="mod topLvl">
          <ac:chgData name="Kulinich Bohdan" userId="48e65c9f34e137d0" providerId="LiveId" clId="{B1FE939A-988E-3F49-BFCE-F4DAA39A707D}" dt="2023-05-20T12:51:19.254" v="70" actId="165"/>
          <ac:spMkLst>
            <pc:docMk/>
            <pc:sldMk cId="4106082134" sldId="289"/>
            <ac:spMk id="13" creationId="{1375254D-2EB2-2F02-29EA-BBBE4A4EF0DA}"/>
          </ac:spMkLst>
        </pc:spChg>
        <pc:spChg chg="mod topLvl">
          <ac:chgData name="Kulinich Bohdan" userId="48e65c9f34e137d0" providerId="LiveId" clId="{B1FE939A-988E-3F49-BFCE-F4DAA39A707D}" dt="2023-05-20T12:50:04.131" v="55" actId="165"/>
          <ac:spMkLst>
            <pc:docMk/>
            <pc:sldMk cId="4106082134" sldId="289"/>
            <ac:spMk id="17" creationId="{07C7DFDF-B9F1-E96D-5618-103FDF92691B}"/>
          </ac:spMkLst>
        </pc:spChg>
        <pc:spChg chg="mod topLvl">
          <ac:chgData name="Kulinich Bohdan" userId="48e65c9f34e137d0" providerId="LiveId" clId="{B1FE939A-988E-3F49-BFCE-F4DAA39A707D}" dt="2023-05-20T12:51:19.254" v="70" actId="165"/>
          <ac:spMkLst>
            <pc:docMk/>
            <pc:sldMk cId="4106082134" sldId="289"/>
            <ac:spMk id="18" creationId="{03E5DD4B-011C-F2EE-DA2E-A91031E71BC0}"/>
          </ac:spMkLst>
        </pc:spChg>
        <pc:spChg chg="mod topLvl">
          <ac:chgData name="Kulinich Bohdan" userId="48e65c9f34e137d0" providerId="LiveId" clId="{B1FE939A-988E-3F49-BFCE-F4DAA39A707D}" dt="2023-05-20T12:50:04.131" v="55" actId="165"/>
          <ac:spMkLst>
            <pc:docMk/>
            <pc:sldMk cId="4106082134" sldId="289"/>
            <ac:spMk id="19" creationId="{C3AC30F7-B6F1-16A0-B553-EC269ECA9FBB}"/>
          </ac:spMkLst>
        </pc:spChg>
        <pc:spChg chg="mod topLvl">
          <ac:chgData name="Kulinich Bohdan" userId="48e65c9f34e137d0" providerId="LiveId" clId="{B1FE939A-988E-3F49-BFCE-F4DAA39A707D}" dt="2023-05-20T12:51:19.254" v="70" actId="165"/>
          <ac:spMkLst>
            <pc:docMk/>
            <pc:sldMk cId="4106082134" sldId="289"/>
            <ac:spMk id="20" creationId="{32D3BB3E-0083-28FC-8247-974FE103FF14}"/>
          </ac:spMkLst>
        </pc:spChg>
        <pc:spChg chg="mod topLvl">
          <ac:chgData name="Kulinich Bohdan" userId="48e65c9f34e137d0" providerId="LiveId" clId="{B1FE939A-988E-3F49-BFCE-F4DAA39A707D}" dt="2023-05-20T12:51:19.254" v="70" actId="165"/>
          <ac:spMkLst>
            <pc:docMk/>
            <pc:sldMk cId="4106082134" sldId="289"/>
            <ac:spMk id="40" creationId="{FFBD4FB8-EF37-701A-3469-00C836F10A21}"/>
          </ac:spMkLst>
        </pc:spChg>
        <pc:spChg chg="mod topLvl">
          <ac:chgData name="Kulinich Bohdan" userId="48e65c9f34e137d0" providerId="LiveId" clId="{B1FE939A-988E-3F49-BFCE-F4DAA39A707D}" dt="2023-05-20T12:51:19.254" v="70" actId="165"/>
          <ac:spMkLst>
            <pc:docMk/>
            <pc:sldMk cId="4106082134" sldId="289"/>
            <ac:spMk id="44" creationId="{DE511AF3-D8E8-C1E6-D006-B1AF722C9642}"/>
          </ac:spMkLst>
        </pc:spChg>
        <pc:spChg chg="mod topLvl">
          <ac:chgData name="Kulinich Bohdan" userId="48e65c9f34e137d0" providerId="LiveId" clId="{B1FE939A-988E-3F49-BFCE-F4DAA39A707D}" dt="2023-05-20T12:51:19.254" v="70" actId="165"/>
          <ac:spMkLst>
            <pc:docMk/>
            <pc:sldMk cId="4106082134" sldId="289"/>
            <ac:spMk id="45" creationId="{762A0DE7-8DCA-E9DF-310D-8EBFC7B018AD}"/>
          </ac:spMkLst>
        </pc:spChg>
        <pc:spChg chg="mod topLvl">
          <ac:chgData name="Kulinich Bohdan" userId="48e65c9f34e137d0" providerId="LiveId" clId="{B1FE939A-988E-3F49-BFCE-F4DAA39A707D}" dt="2023-05-20T12:51:19.254" v="70" actId="165"/>
          <ac:spMkLst>
            <pc:docMk/>
            <pc:sldMk cId="4106082134" sldId="289"/>
            <ac:spMk id="46" creationId="{348618E2-B717-7B89-ABC8-F435A5C12718}"/>
          </ac:spMkLst>
        </pc:spChg>
        <pc:spChg chg="mod topLvl">
          <ac:chgData name="Kulinich Bohdan" userId="48e65c9f34e137d0" providerId="LiveId" clId="{B1FE939A-988E-3F49-BFCE-F4DAA39A707D}" dt="2023-05-20T12:51:19.254" v="70" actId="165"/>
          <ac:spMkLst>
            <pc:docMk/>
            <pc:sldMk cId="4106082134" sldId="289"/>
            <ac:spMk id="47" creationId="{BAAEE356-FF66-AB01-CC86-61E134D2AEB9}"/>
          </ac:spMkLst>
        </pc:spChg>
        <pc:spChg chg="mod topLvl">
          <ac:chgData name="Kulinich Bohdan" userId="48e65c9f34e137d0" providerId="LiveId" clId="{B1FE939A-988E-3F49-BFCE-F4DAA39A707D}" dt="2023-05-20T12:51:19.254" v="70" actId="165"/>
          <ac:spMkLst>
            <pc:docMk/>
            <pc:sldMk cId="4106082134" sldId="289"/>
            <ac:spMk id="48" creationId="{1EA6ACAF-533D-C796-B23D-0F2635439E53}"/>
          </ac:spMkLst>
        </pc:spChg>
        <pc:spChg chg="mod">
          <ac:chgData name="Kulinich Bohdan" userId="48e65c9f34e137d0" providerId="LiveId" clId="{B1FE939A-988E-3F49-BFCE-F4DAA39A707D}" dt="2023-05-20T12:50:04.131" v="55" actId="165"/>
          <ac:spMkLst>
            <pc:docMk/>
            <pc:sldMk cId="4106082134" sldId="289"/>
            <ac:spMk id="60" creationId="{D54F2937-39C9-9B78-3690-438E9FBB20C0}"/>
          </ac:spMkLst>
        </pc:spChg>
        <pc:spChg chg="mod">
          <ac:chgData name="Kulinich Bohdan" userId="48e65c9f34e137d0" providerId="LiveId" clId="{B1FE939A-988E-3F49-BFCE-F4DAA39A707D}" dt="2023-05-20T12:50:04.131" v="55" actId="165"/>
          <ac:spMkLst>
            <pc:docMk/>
            <pc:sldMk cId="4106082134" sldId="289"/>
            <ac:spMk id="68" creationId="{F9848688-7AB6-4A1C-A8B6-0C2542869EDB}"/>
          </ac:spMkLst>
        </pc:spChg>
        <pc:spChg chg="mod topLvl">
          <ac:chgData name="Kulinich Bohdan" userId="48e65c9f34e137d0" providerId="LiveId" clId="{B1FE939A-988E-3F49-BFCE-F4DAA39A707D}" dt="2023-05-20T12:51:19.254" v="70" actId="165"/>
          <ac:spMkLst>
            <pc:docMk/>
            <pc:sldMk cId="4106082134" sldId="289"/>
            <ac:spMk id="71" creationId="{4C44632F-70B1-206B-EC9E-519FF2CD1F9A}"/>
          </ac:spMkLst>
        </pc:spChg>
        <pc:spChg chg="mod">
          <ac:chgData name="Kulinich Bohdan" userId="48e65c9f34e137d0" providerId="LiveId" clId="{B1FE939A-988E-3F49-BFCE-F4DAA39A707D}" dt="2023-05-20T12:50:04.131" v="55" actId="165"/>
          <ac:spMkLst>
            <pc:docMk/>
            <pc:sldMk cId="4106082134" sldId="289"/>
            <ac:spMk id="154" creationId="{D65B2CBF-D071-AC3C-CD4F-048FFBE6471E}"/>
          </ac:spMkLst>
        </pc:spChg>
        <pc:spChg chg="mod">
          <ac:chgData name="Kulinich Bohdan" userId="48e65c9f34e137d0" providerId="LiveId" clId="{B1FE939A-988E-3F49-BFCE-F4DAA39A707D}" dt="2023-05-20T12:50:04.131" v="55" actId="165"/>
          <ac:spMkLst>
            <pc:docMk/>
            <pc:sldMk cId="4106082134" sldId="289"/>
            <ac:spMk id="156" creationId="{076694C8-FF4B-F452-EFAD-69A3D14AE499}"/>
          </ac:spMkLst>
        </pc:spChg>
        <pc:spChg chg="mod topLvl">
          <ac:chgData name="Kulinich Bohdan" userId="48e65c9f34e137d0" providerId="LiveId" clId="{B1FE939A-988E-3F49-BFCE-F4DAA39A707D}" dt="2023-05-20T12:50:04.131" v="55" actId="165"/>
          <ac:spMkLst>
            <pc:docMk/>
            <pc:sldMk cId="4106082134" sldId="289"/>
            <ac:spMk id="158" creationId="{13602FCA-F021-25A9-4B9A-1B60E1C1163B}"/>
          </ac:spMkLst>
        </pc:spChg>
        <pc:spChg chg="mod topLvl">
          <ac:chgData name="Kulinich Bohdan" userId="48e65c9f34e137d0" providerId="LiveId" clId="{B1FE939A-988E-3F49-BFCE-F4DAA39A707D}" dt="2023-05-20T12:50:04.131" v="55" actId="165"/>
          <ac:spMkLst>
            <pc:docMk/>
            <pc:sldMk cId="4106082134" sldId="289"/>
            <ac:spMk id="160" creationId="{69EA8CCA-DF1A-8BCF-B8B6-6B9C962C57CE}"/>
          </ac:spMkLst>
        </pc:spChg>
        <pc:spChg chg="mod topLvl">
          <ac:chgData name="Kulinich Bohdan" userId="48e65c9f34e137d0" providerId="LiveId" clId="{B1FE939A-988E-3F49-BFCE-F4DAA39A707D}" dt="2023-05-20T12:50:04.131" v="55" actId="165"/>
          <ac:spMkLst>
            <pc:docMk/>
            <pc:sldMk cId="4106082134" sldId="289"/>
            <ac:spMk id="162" creationId="{AA22E8C7-3D0F-C0E6-CEE6-4664DE0AA133}"/>
          </ac:spMkLst>
        </pc:spChg>
        <pc:grpChg chg="mod topLvl">
          <ac:chgData name="Kulinich Bohdan" userId="48e65c9f34e137d0" providerId="LiveId" clId="{B1FE939A-988E-3F49-BFCE-F4DAA39A707D}" dt="2023-05-20T12:50:04.131" v="55" actId="165"/>
          <ac:grpSpMkLst>
            <pc:docMk/>
            <pc:sldMk cId="4106082134" sldId="289"/>
            <ac:grpSpMk id="3" creationId="{B966EA17-7AD6-F294-A8F8-CB56A115C737}"/>
          </ac:grpSpMkLst>
        </pc:grpChg>
        <pc:grpChg chg="mod topLvl">
          <ac:chgData name="Kulinich Bohdan" userId="48e65c9f34e137d0" providerId="LiveId" clId="{B1FE939A-988E-3F49-BFCE-F4DAA39A707D}" dt="2023-05-20T12:50:04.131" v="55" actId="165"/>
          <ac:grpSpMkLst>
            <pc:docMk/>
            <pc:sldMk cId="4106082134" sldId="289"/>
            <ac:grpSpMk id="9" creationId="{2255AA02-35F4-FB7D-ED07-0B5A6818261E}"/>
          </ac:grpSpMkLst>
        </pc:grpChg>
        <pc:grpChg chg="mod topLvl">
          <ac:chgData name="Kulinich Bohdan" userId="48e65c9f34e137d0" providerId="LiveId" clId="{B1FE939A-988E-3F49-BFCE-F4DAA39A707D}" dt="2023-05-20T12:50:04.131" v="55" actId="165"/>
          <ac:grpSpMkLst>
            <pc:docMk/>
            <pc:sldMk cId="4106082134" sldId="289"/>
            <ac:grpSpMk id="59" creationId="{EEB64B8B-87FB-452E-D9D8-12325CEFB91F}"/>
          </ac:grpSpMkLst>
        </pc:grpChg>
        <pc:grpChg chg="del">
          <ac:chgData name="Kulinich Bohdan" userId="48e65c9f34e137d0" providerId="LiveId" clId="{B1FE939A-988E-3F49-BFCE-F4DAA39A707D}" dt="2023-05-20T12:50:04.131" v="55" actId="165"/>
          <ac:grpSpMkLst>
            <pc:docMk/>
            <pc:sldMk cId="4106082134" sldId="289"/>
            <ac:grpSpMk id="80" creationId="{5958629F-E7E6-F884-8712-ABA9D793078D}"/>
          </ac:grpSpMkLst>
        </pc:grpChg>
        <pc:grpChg chg="del">
          <ac:chgData name="Kulinich Bohdan" userId="48e65c9f34e137d0" providerId="LiveId" clId="{B1FE939A-988E-3F49-BFCE-F4DAA39A707D}" dt="2023-05-20T12:51:19.254" v="70" actId="165"/>
          <ac:grpSpMkLst>
            <pc:docMk/>
            <pc:sldMk cId="4106082134" sldId="289"/>
            <ac:grpSpMk id="81" creationId="{87D37338-726D-4D74-B837-BD6E77574F2B}"/>
          </ac:grpSpMkLst>
        </pc:grpChg>
        <pc:cxnChg chg="mod">
          <ac:chgData name="Kulinich Bohdan" userId="48e65c9f34e137d0" providerId="LiveId" clId="{B1FE939A-988E-3F49-BFCE-F4DAA39A707D}" dt="2023-05-20T12:50:04.131" v="55" actId="165"/>
          <ac:cxnSpMkLst>
            <pc:docMk/>
            <pc:sldMk cId="4106082134" sldId="289"/>
            <ac:cxnSpMk id="2" creationId="{EF130412-E997-5FA1-9F48-F75284E352EE}"/>
          </ac:cxnSpMkLst>
        </pc:cxnChg>
        <pc:cxnChg chg="mod">
          <ac:chgData name="Kulinich Bohdan" userId="48e65c9f34e137d0" providerId="LiveId" clId="{B1FE939A-988E-3F49-BFCE-F4DAA39A707D}" dt="2023-05-20T12:50:04.131" v="55" actId="165"/>
          <ac:cxnSpMkLst>
            <pc:docMk/>
            <pc:sldMk cId="4106082134" sldId="289"/>
            <ac:cxnSpMk id="4" creationId="{AF527ECD-8D10-54DE-6D65-513C170AD2F5}"/>
          </ac:cxnSpMkLst>
        </pc:cxnChg>
        <pc:cxnChg chg="mod">
          <ac:chgData name="Kulinich Bohdan" userId="48e65c9f34e137d0" providerId="LiveId" clId="{B1FE939A-988E-3F49-BFCE-F4DAA39A707D}" dt="2023-05-20T12:50:04.131" v="55" actId="165"/>
          <ac:cxnSpMkLst>
            <pc:docMk/>
            <pc:sldMk cId="4106082134" sldId="289"/>
            <ac:cxnSpMk id="8" creationId="{7EF3FF42-782C-82D2-F80B-6D044332DA4B}"/>
          </ac:cxnSpMkLst>
        </pc:cxnChg>
        <pc:cxnChg chg="mod">
          <ac:chgData name="Kulinich Bohdan" userId="48e65c9f34e137d0" providerId="LiveId" clId="{B1FE939A-988E-3F49-BFCE-F4DAA39A707D}" dt="2023-05-20T12:50:04.131" v="55" actId="165"/>
          <ac:cxnSpMkLst>
            <pc:docMk/>
            <pc:sldMk cId="4106082134" sldId="289"/>
            <ac:cxnSpMk id="14" creationId="{7FB5B1F1-724E-796E-5786-B82983F95C49}"/>
          </ac:cxnSpMkLst>
        </pc:cxnChg>
        <pc:cxnChg chg="mod topLvl">
          <ac:chgData name="Kulinich Bohdan" userId="48e65c9f34e137d0" providerId="LiveId" clId="{B1FE939A-988E-3F49-BFCE-F4DAA39A707D}" dt="2023-05-20T12:50:04.131" v="55" actId="165"/>
          <ac:cxnSpMkLst>
            <pc:docMk/>
            <pc:sldMk cId="4106082134" sldId="289"/>
            <ac:cxnSpMk id="57" creationId="{55A59CE9-BDF5-ED78-88D7-91FCAE619AF9}"/>
          </ac:cxnSpMkLst>
        </pc:cxnChg>
        <pc:cxnChg chg="mod">
          <ac:chgData name="Kulinich Bohdan" userId="48e65c9f34e137d0" providerId="LiveId" clId="{B1FE939A-988E-3F49-BFCE-F4DAA39A707D}" dt="2023-05-20T12:50:04.131" v="55" actId="165"/>
          <ac:cxnSpMkLst>
            <pc:docMk/>
            <pc:sldMk cId="4106082134" sldId="289"/>
            <ac:cxnSpMk id="76" creationId="{2997A00D-60EE-359C-AAE2-B14CC18B81FB}"/>
          </ac:cxnSpMkLst>
        </pc:cxnChg>
        <pc:cxnChg chg="mod">
          <ac:chgData name="Kulinich Bohdan" userId="48e65c9f34e137d0" providerId="LiveId" clId="{B1FE939A-988E-3F49-BFCE-F4DAA39A707D}" dt="2023-05-20T12:50:04.131" v="55" actId="165"/>
          <ac:cxnSpMkLst>
            <pc:docMk/>
            <pc:sldMk cId="4106082134" sldId="289"/>
            <ac:cxnSpMk id="78" creationId="{F9A53449-9622-5296-CAFE-E4B654E2E648}"/>
          </ac:cxnSpMkLst>
        </pc:cxnChg>
        <pc:cxnChg chg="mod">
          <ac:chgData name="Kulinich Bohdan" userId="48e65c9f34e137d0" providerId="LiveId" clId="{B1FE939A-988E-3F49-BFCE-F4DAA39A707D}" dt="2023-05-20T12:50:04.131" v="55" actId="165"/>
          <ac:cxnSpMkLst>
            <pc:docMk/>
            <pc:sldMk cId="4106082134" sldId="289"/>
            <ac:cxnSpMk id="108" creationId="{0294D57A-9126-BC66-F454-5109A7E5C665}"/>
          </ac:cxnSpMkLst>
        </pc:cxnChg>
        <pc:cxnChg chg="mod">
          <ac:chgData name="Kulinich Bohdan" userId="48e65c9f34e137d0" providerId="LiveId" clId="{B1FE939A-988E-3F49-BFCE-F4DAA39A707D}" dt="2023-05-20T12:50:04.131" v="55" actId="165"/>
          <ac:cxnSpMkLst>
            <pc:docMk/>
            <pc:sldMk cId="4106082134" sldId="289"/>
            <ac:cxnSpMk id="128" creationId="{E0B4DF41-D2B0-83EF-86E2-0F574F38E9F5}"/>
          </ac:cxnSpMkLst>
        </pc:cxnChg>
        <pc:cxnChg chg="mod">
          <ac:chgData name="Kulinich Bohdan" userId="48e65c9f34e137d0" providerId="LiveId" clId="{B1FE939A-988E-3F49-BFCE-F4DAA39A707D}" dt="2023-05-20T12:50:04.131" v="55" actId="165"/>
          <ac:cxnSpMkLst>
            <pc:docMk/>
            <pc:sldMk cId="4106082134" sldId="289"/>
            <ac:cxnSpMk id="131" creationId="{B8C19845-438B-7CDA-B80D-0125E597B381}"/>
          </ac:cxnSpMkLst>
        </pc:cxnChg>
        <pc:cxnChg chg="mod">
          <ac:chgData name="Kulinich Bohdan" userId="48e65c9f34e137d0" providerId="LiveId" clId="{B1FE939A-988E-3F49-BFCE-F4DAA39A707D}" dt="2023-05-20T12:50:04.131" v="55" actId="165"/>
          <ac:cxnSpMkLst>
            <pc:docMk/>
            <pc:sldMk cId="4106082134" sldId="289"/>
            <ac:cxnSpMk id="134" creationId="{F8F0D132-2F26-7A8E-0834-B54785124739}"/>
          </ac:cxnSpMkLst>
        </pc:cxnChg>
        <pc:cxnChg chg="mod">
          <ac:chgData name="Kulinich Bohdan" userId="48e65c9f34e137d0" providerId="LiveId" clId="{B1FE939A-988E-3F49-BFCE-F4DAA39A707D}" dt="2023-05-20T12:50:04.131" v="55" actId="165"/>
          <ac:cxnSpMkLst>
            <pc:docMk/>
            <pc:sldMk cId="4106082134" sldId="289"/>
            <ac:cxnSpMk id="140" creationId="{6B2BF817-5E0C-C4A2-AD10-8CE19DDD1D56}"/>
          </ac:cxnSpMkLst>
        </pc:cxnChg>
        <pc:cxnChg chg="mod">
          <ac:chgData name="Kulinich Bohdan" userId="48e65c9f34e137d0" providerId="LiveId" clId="{B1FE939A-988E-3F49-BFCE-F4DAA39A707D}" dt="2023-05-20T12:50:04.131" v="55" actId="165"/>
          <ac:cxnSpMkLst>
            <pc:docMk/>
            <pc:sldMk cId="4106082134" sldId="289"/>
            <ac:cxnSpMk id="146" creationId="{3995ABB3-25C5-BECF-B51D-D0CE914A64C3}"/>
          </ac:cxnSpMkLst>
        </pc:cxnChg>
      </pc:sldChg>
      <pc:sldChg chg="add del setBg">
        <pc:chgData name="Kulinich Bohdan" userId="48e65c9f34e137d0" providerId="LiveId" clId="{B1FE939A-988E-3F49-BFCE-F4DAA39A707D}" dt="2023-05-20T12:49:39.001" v="52" actId="2696"/>
        <pc:sldMkLst>
          <pc:docMk/>
          <pc:sldMk cId="1857346383" sldId="290"/>
        </pc:sldMkLst>
      </pc:sldChg>
      <pc:sldChg chg="addSp delSp modSp add mod setBg modAnim">
        <pc:chgData name="Kulinich Bohdan" userId="48e65c9f34e137d0" providerId="LiveId" clId="{B1FE939A-988E-3F49-BFCE-F4DAA39A707D}" dt="2023-05-20T19:03:41.725" v="287"/>
        <pc:sldMkLst>
          <pc:docMk/>
          <pc:sldMk cId="1936971671" sldId="290"/>
        </pc:sldMkLst>
        <pc:spChg chg="del mod topLvl">
          <ac:chgData name="Kulinich Bohdan" userId="48e65c9f34e137d0" providerId="LiveId" clId="{B1FE939A-988E-3F49-BFCE-F4DAA39A707D}" dt="2023-05-20T13:44:14.487" v="117" actId="478"/>
          <ac:spMkLst>
            <pc:docMk/>
            <pc:sldMk cId="1936971671" sldId="290"/>
            <ac:spMk id="2" creationId="{2F9790E8-3D81-B909-7904-BD0900C2BB9C}"/>
          </ac:spMkLst>
        </pc:spChg>
        <pc:spChg chg="mod topLvl">
          <ac:chgData name="Kulinich Bohdan" userId="48e65c9f34e137d0" providerId="LiveId" clId="{B1FE939A-988E-3F49-BFCE-F4DAA39A707D}" dt="2023-05-20T14:04:22.533" v="246" actId="164"/>
          <ac:spMkLst>
            <pc:docMk/>
            <pc:sldMk cId="1936971671" sldId="290"/>
            <ac:spMk id="3" creationId="{37531B9F-ADA7-8882-C401-0493AAAD8DDA}"/>
          </ac:spMkLst>
        </pc:spChg>
        <pc:spChg chg="mod topLvl">
          <ac:chgData name="Kulinich Bohdan" userId="48e65c9f34e137d0" providerId="LiveId" clId="{B1FE939A-988E-3F49-BFCE-F4DAA39A707D}" dt="2023-05-20T14:04:22.533" v="246" actId="164"/>
          <ac:spMkLst>
            <pc:docMk/>
            <pc:sldMk cId="1936971671" sldId="290"/>
            <ac:spMk id="4" creationId="{F656F5C5-9FD0-927B-6EC3-55BED35C9632}"/>
          </ac:spMkLst>
        </pc:spChg>
        <pc:spChg chg="mod topLvl">
          <ac:chgData name="Kulinich Bohdan" userId="48e65c9f34e137d0" providerId="LiveId" clId="{B1FE939A-988E-3F49-BFCE-F4DAA39A707D}" dt="2023-05-20T14:03:40.119" v="236" actId="164"/>
          <ac:spMkLst>
            <pc:docMk/>
            <pc:sldMk cId="1936971671" sldId="290"/>
            <ac:spMk id="6" creationId="{F793307E-B5C1-37E9-C3B8-C3F5A81810A1}"/>
          </ac:spMkLst>
        </pc:spChg>
        <pc:spChg chg="add mod">
          <ac:chgData name="Kulinich Bohdan" userId="48e65c9f34e137d0" providerId="LiveId" clId="{B1FE939A-988E-3F49-BFCE-F4DAA39A707D}" dt="2023-05-20T19:03:32.735" v="279" actId="1076"/>
          <ac:spMkLst>
            <pc:docMk/>
            <pc:sldMk cId="1936971671" sldId="290"/>
            <ac:spMk id="7" creationId="{DE3A7784-B718-1439-E4F5-093C6C952A38}"/>
          </ac:spMkLst>
        </pc:spChg>
        <pc:spChg chg="del mod topLvl">
          <ac:chgData name="Kulinich Bohdan" userId="48e65c9f34e137d0" providerId="LiveId" clId="{B1FE939A-988E-3F49-BFCE-F4DAA39A707D}" dt="2023-05-20T13:44:55.595" v="124" actId="478"/>
          <ac:spMkLst>
            <pc:docMk/>
            <pc:sldMk cId="1936971671" sldId="290"/>
            <ac:spMk id="8" creationId="{1B2AB038-85AD-5079-82EC-06AD60E3642B}"/>
          </ac:spMkLst>
        </pc:spChg>
        <pc:spChg chg="add mod">
          <ac:chgData name="Kulinich Bohdan" userId="48e65c9f34e137d0" providerId="LiveId" clId="{B1FE939A-988E-3F49-BFCE-F4DAA39A707D}" dt="2023-05-20T14:03:40.119" v="236" actId="164"/>
          <ac:spMkLst>
            <pc:docMk/>
            <pc:sldMk cId="1936971671" sldId="290"/>
            <ac:spMk id="9" creationId="{741AF3FF-6334-8087-4BA0-657E1480976E}"/>
          </ac:spMkLst>
        </pc:spChg>
        <pc:spChg chg="mod topLvl">
          <ac:chgData name="Kulinich Bohdan" userId="48e65c9f34e137d0" providerId="LiveId" clId="{B1FE939A-988E-3F49-BFCE-F4DAA39A707D}" dt="2023-05-20T14:03:40.119" v="236" actId="164"/>
          <ac:spMkLst>
            <pc:docMk/>
            <pc:sldMk cId="1936971671" sldId="290"/>
            <ac:spMk id="10" creationId="{6D6E23C6-F0AB-8418-1B93-C068A3B09607}"/>
          </ac:spMkLst>
        </pc:spChg>
        <pc:spChg chg="add mod">
          <ac:chgData name="Kulinich Bohdan" userId="48e65c9f34e137d0" providerId="LiveId" clId="{B1FE939A-988E-3F49-BFCE-F4DAA39A707D}" dt="2023-05-20T14:04:22.533" v="246" actId="164"/>
          <ac:spMkLst>
            <pc:docMk/>
            <pc:sldMk cId="1936971671" sldId="290"/>
            <ac:spMk id="13" creationId="{BCFD3EF8-A589-F874-28A6-4E6BA848B985}"/>
          </ac:spMkLst>
        </pc:spChg>
        <pc:spChg chg="del mod topLvl">
          <ac:chgData name="Kulinich Bohdan" userId="48e65c9f34e137d0" providerId="LiveId" clId="{B1FE939A-988E-3F49-BFCE-F4DAA39A707D}" dt="2023-05-20T12:50:23.782" v="57" actId="478"/>
          <ac:spMkLst>
            <pc:docMk/>
            <pc:sldMk cId="1936971671" sldId="290"/>
            <ac:spMk id="30" creationId="{C743ADD1-5AC5-2F4D-5F7E-FA429C1887BC}"/>
          </ac:spMkLst>
        </pc:spChg>
        <pc:spChg chg="del mod topLvl">
          <ac:chgData name="Kulinich Bohdan" userId="48e65c9f34e137d0" providerId="LiveId" clId="{B1FE939A-988E-3F49-BFCE-F4DAA39A707D}" dt="2023-05-20T12:50:23.782" v="57" actId="478"/>
          <ac:spMkLst>
            <pc:docMk/>
            <pc:sldMk cId="1936971671" sldId="290"/>
            <ac:spMk id="31" creationId="{07D71946-7AB6-BC81-2B44-7CE85AD77D2E}"/>
          </ac:spMkLst>
        </pc:spChg>
        <pc:spChg chg="del mod topLvl">
          <ac:chgData name="Kulinich Bohdan" userId="48e65c9f34e137d0" providerId="LiveId" clId="{B1FE939A-988E-3F49-BFCE-F4DAA39A707D}" dt="2023-05-20T12:50:23.782" v="57" actId="478"/>
          <ac:spMkLst>
            <pc:docMk/>
            <pc:sldMk cId="1936971671" sldId="290"/>
            <ac:spMk id="32" creationId="{8562C619-64BF-5DDA-D0EA-5F0758A66317}"/>
          </ac:spMkLst>
        </pc:spChg>
        <pc:spChg chg="del mod topLvl">
          <ac:chgData name="Kulinich Bohdan" userId="48e65c9f34e137d0" providerId="LiveId" clId="{B1FE939A-988E-3F49-BFCE-F4DAA39A707D}" dt="2023-05-20T12:50:23.782" v="57" actId="478"/>
          <ac:spMkLst>
            <pc:docMk/>
            <pc:sldMk cId="1936971671" sldId="290"/>
            <ac:spMk id="33" creationId="{6EBC495B-3230-AE62-0D29-AEE8CF303220}"/>
          </ac:spMkLst>
        </pc:spChg>
        <pc:spChg chg="del mod topLvl">
          <ac:chgData name="Kulinich Bohdan" userId="48e65c9f34e137d0" providerId="LiveId" clId="{B1FE939A-988E-3F49-BFCE-F4DAA39A707D}" dt="2023-05-20T12:50:23.782" v="57" actId="478"/>
          <ac:spMkLst>
            <pc:docMk/>
            <pc:sldMk cId="1936971671" sldId="290"/>
            <ac:spMk id="34" creationId="{2B381987-B9C6-363A-7F11-111BA7763D4B}"/>
          </ac:spMkLst>
        </pc:spChg>
        <pc:spChg chg="del mod topLvl">
          <ac:chgData name="Kulinich Bohdan" userId="48e65c9f34e137d0" providerId="LiveId" clId="{B1FE939A-988E-3F49-BFCE-F4DAA39A707D}" dt="2023-05-20T12:50:23.782" v="57" actId="478"/>
          <ac:spMkLst>
            <pc:docMk/>
            <pc:sldMk cId="1936971671" sldId="290"/>
            <ac:spMk id="35" creationId="{A7696149-FC19-D467-EDF7-8AD0840D386C}"/>
          </ac:spMkLst>
        </pc:spChg>
        <pc:spChg chg="del mod topLvl">
          <ac:chgData name="Kulinich Bohdan" userId="48e65c9f34e137d0" providerId="LiveId" clId="{B1FE939A-988E-3F49-BFCE-F4DAA39A707D}" dt="2023-05-20T12:50:23.782" v="57" actId="478"/>
          <ac:spMkLst>
            <pc:docMk/>
            <pc:sldMk cId="1936971671" sldId="290"/>
            <ac:spMk id="36" creationId="{E2F779C1-48C5-5693-7534-582F0D28E7FE}"/>
          </ac:spMkLst>
        </pc:spChg>
        <pc:spChg chg="del mod topLvl">
          <ac:chgData name="Kulinich Bohdan" userId="48e65c9f34e137d0" providerId="LiveId" clId="{B1FE939A-988E-3F49-BFCE-F4DAA39A707D}" dt="2023-05-20T12:50:23.782" v="57" actId="478"/>
          <ac:spMkLst>
            <pc:docMk/>
            <pc:sldMk cId="1936971671" sldId="290"/>
            <ac:spMk id="37" creationId="{54B8B43F-C51B-7541-0338-CC721FFFEDEB}"/>
          </ac:spMkLst>
        </pc:spChg>
        <pc:spChg chg="del mod topLvl">
          <ac:chgData name="Kulinich Bohdan" userId="48e65c9f34e137d0" providerId="LiveId" clId="{B1FE939A-988E-3F49-BFCE-F4DAA39A707D}" dt="2023-05-20T12:50:23.782" v="57" actId="478"/>
          <ac:spMkLst>
            <pc:docMk/>
            <pc:sldMk cId="1936971671" sldId="290"/>
            <ac:spMk id="38" creationId="{59B1DB75-853A-D297-933A-DC9391F92D47}"/>
          </ac:spMkLst>
        </pc:spChg>
        <pc:spChg chg="del mod topLvl">
          <ac:chgData name="Kulinich Bohdan" userId="48e65c9f34e137d0" providerId="LiveId" clId="{B1FE939A-988E-3F49-BFCE-F4DAA39A707D}" dt="2023-05-20T12:51:03.376" v="68" actId="478"/>
          <ac:spMkLst>
            <pc:docMk/>
            <pc:sldMk cId="1936971671" sldId="290"/>
            <ac:spMk id="39" creationId="{F6BC6A20-E7A4-C122-80D9-F74154628A0E}"/>
          </ac:spMkLst>
        </pc:spChg>
        <pc:spChg chg="del mod topLvl">
          <ac:chgData name="Kulinich Bohdan" userId="48e65c9f34e137d0" providerId="LiveId" clId="{B1FE939A-988E-3F49-BFCE-F4DAA39A707D}" dt="2023-05-20T12:51:03.376" v="68" actId="478"/>
          <ac:spMkLst>
            <pc:docMk/>
            <pc:sldMk cId="1936971671" sldId="290"/>
            <ac:spMk id="41" creationId="{4E346CB1-70FA-7EED-7B6C-56787C011261}"/>
          </ac:spMkLst>
        </pc:spChg>
        <pc:spChg chg="mod">
          <ac:chgData name="Kulinich Bohdan" userId="48e65c9f34e137d0" providerId="LiveId" clId="{B1FE939A-988E-3F49-BFCE-F4DAA39A707D}" dt="2023-05-20T14:04:04.508" v="239"/>
          <ac:spMkLst>
            <pc:docMk/>
            <pc:sldMk cId="1936971671" sldId="290"/>
            <ac:spMk id="41" creationId="{CF473B35-C6D1-3241-315D-C473FBA8D904}"/>
          </ac:spMkLst>
        </pc:spChg>
        <pc:spChg chg="mod">
          <ac:chgData name="Kulinich Bohdan" userId="48e65c9f34e137d0" providerId="LiveId" clId="{B1FE939A-988E-3F49-BFCE-F4DAA39A707D}" dt="2023-05-20T14:04:04.508" v="239"/>
          <ac:spMkLst>
            <pc:docMk/>
            <pc:sldMk cId="1936971671" sldId="290"/>
            <ac:spMk id="42" creationId="{0D9E2D70-4459-5903-2F87-B9CAAE6D2F8A}"/>
          </ac:spMkLst>
        </pc:spChg>
        <pc:spChg chg="del mod topLvl">
          <ac:chgData name="Kulinich Bohdan" userId="48e65c9f34e137d0" providerId="LiveId" clId="{B1FE939A-988E-3F49-BFCE-F4DAA39A707D}" dt="2023-05-20T12:51:03.376" v="68" actId="478"/>
          <ac:spMkLst>
            <pc:docMk/>
            <pc:sldMk cId="1936971671" sldId="290"/>
            <ac:spMk id="42" creationId="{8AEE77DF-B55B-6430-FF78-0E3A038C24CB}"/>
          </ac:spMkLst>
        </pc:spChg>
        <pc:spChg chg="add del mod">
          <ac:chgData name="Kulinich Bohdan" userId="48e65c9f34e137d0" providerId="LiveId" clId="{B1FE939A-988E-3F49-BFCE-F4DAA39A707D}" dt="2023-05-20T14:04:08.443" v="242"/>
          <ac:spMkLst>
            <pc:docMk/>
            <pc:sldMk cId="1936971671" sldId="290"/>
            <ac:spMk id="43" creationId="{E332F6EC-5C83-451A-EFF9-63E903649E82}"/>
          </ac:spMkLst>
        </pc:spChg>
        <pc:spChg chg="mod">
          <ac:chgData name="Kulinich Bohdan" userId="48e65c9f34e137d0" providerId="LiveId" clId="{B1FE939A-988E-3F49-BFCE-F4DAA39A707D}" dt="2023-05-20T13:45:47.960" v="135" actId="165"/>
          <ac:spMkLst>
            <pc:docMk/>
            <pc:sldMk cId="1936971671" sldId="290"/>
            <ac:spMk id="50" creationId="{92A9D3A8-09CB-2940-03EF-838D74344408}"/>
          </ac:spMkLst>
        </pc:spChg>
        <pc:spChg chg="mod">
          <ac:chgData name="Kulinich Bohdan" userId="48e65c9f34e137d0" providerId="LiveId" clId="{B1FE939A-988E-3F49-BFCE-F4DAA39A707D}" dt="2023-05-20T13:45:47.960" v="135" actId="165"/>
          <ac:spMkLst>
            <pc:docMk/>
            <pc:sldMk cId="1936971671" sldId="290"/>
            <ac:spMk id="51" creationId="{400935DD-5E7A-C047-B22D-8BF78CC60FDA}"/>
          </ac:spMkLst>
        </pc:spChg>
        <pc:spChg chg="add del mod">
          <ac:chgData name="Kulinich Bohdan" userId="48e65c9f34e137d0" providerId="LiveId" clId="{B1FE939A-988E-3F49-BFCE-F4DAA39A707D}" dt="2023-05-20T14:04:08.443" v="242"/>
          <ac:spMkLst>
            <pc:docMk/>
            <pc:sldMk cId="1936971671" sldId="290"/>
            <ac:spMk id="52" creationId="{75B1DC4D-7625-9379-71AE-6F2FE326992A}"/>
          </ac:spMkLst>
        </pc:spChg>
        <pc:spChg chg="del mod topLvl">
          <ac:chgData name="Kulinich Bohdan" userId="48e65c9f34e137d0" providerId="LiveId" clId="{B1FE939A-988E-3F49-BFCE-F4DAA39A707D}" dt="2023-05-20T12:51:03.376" v="68" actId="478"/>
          <ac:spMkLst>
            <pc:docMk/>
            <pc:sldMk cId="1936971671" sldId="290"/>
            <ac:spMk id="52" creationId="{99FAA103-E6A6-DC70-1F82-E2922EBE5548}"/>
          </ac:spMkLst>
        </pc:spChg>
        <pc:spChg chg="add del mod topLvl">
          <ac:chgData name="Kulinich Bohdan" userId="48e65c9f34e137d0" providerId="LiveId" clId="{B1FE939A-988E-3F49-BFCE-F4DAA39A707D}" dt="2023-05-20T14:04:11.223" v="243" actId="478"/>
          <ac:spMkLst>
            <pc:docMk/>
            <pc:sldMk cId="1936971671" sldId="290"/>
            <ac:spMk id="53" creationId="{7CD10A58-81FB-0B3C-0ACD-9319D04105DF}"/>
          </ac:spMkLst>
        </pc:spChg>
        <pc:spChg chg="add del mod">
          <ac:chgData name="Kulinich Bohdan" userId="48e65c9f34e137d0" providerId="LiveId" clId="{B1FE939A-988E-3F49-BFCE-F4DAA39A707D}" dt="2023-05-20T14:04:08.443" v="242"/>
          <ac:spMkLst>
            <pc:docMk/>
            <pc:sldMk cId="1936971671" sldId="290"/>
            <ac:spMk id="54" creationId="{A2487A36-5C13-DC32-309F-6E525B39E59B}"/>
          </ac:spMkLst>
        </pc:spChg>
        <pc:spChg chg="add del mod topLvl">
          <ac:chgData name="Kulinich Bohdan" userId="48e65c9f34e137d0" providerId="LiveId" clId="{B1FE939A-988E-3F49-BFCE-F4DAA39A707D}" dt="2023-05-20T14:04:11.223" v="243" actId="478"/>
          <ac:spMkLst>
            <pc:docMk/>
            <pc:sldMk cId="1936971671" sldId="290"/>
            <ac:spMk id="55" creationId="{C1E7C971-09A8-9FAC-F398-B8CF582F26E0}"/>
          </ac:spMkLst>
        </pc:spChg>
        <pc:spChg chg="add del mod topLvl">
          <ac:chgData name="Kulinich Bohdan" userId="48e65c9f34e137d0" providerId="LiveId" clId="{B1FE939A-988E-3F49-BFCE-F4DAA39A707D}" dt="2023-05-20T14:04:11.223" v="243" actId="478"/>
          <ac:spMkLst>
            <pc:docMk/>
            <pc:sldMk cId="1936971671" sldId="290"/>
            <ac:spMk id="56" creationId="{4194B657-BB72-9458-9F28-522B72DC5946}"/>
          </ac:spMkLst>
        </pc:spChg>
        <pc:spChg chg="add del mod topLvl">
          <ac:chgData name="Kulinich Bohdan" userId="48e65c9f34e137d0" providerId="LiveId" clId="{B1FE939A-988E-3F49-BFCE-F4DAA39A707D}" dt="2023-05-20T14:04:49.296" v="250" actId="478"/>
          <ac:spMkLst>
            <pc:docMk/>
            <pc:sldMk cId="1936971671" sldId="290"/>
            <ac:spMk id="57" creationId="{19BD30D4-8B1B-0DDE-EC1F-4E7D74C3E083}"/>
          </ac:spMkLst>
        </pc:spChg>
        <pc:spChg chg="add del mod topLvl">
          <ac:chgData name="Kulinich Bohdan" userId="48e65c9f34e137d0" providerId="LiveId" clId="{B1FE939A-988E-3F49-BFCE-F4DAA39A707D}" dt="2023-05-20T14:04:49.296" v="250" actId="478"/>
          <ac:spMkLst>
            <pc:docMk/>
            <pc:sldMk cId="1936971671" sldId="290"/>
            <ac:spMk id="58" creationId="{402E7C64-6AE8-4849-9BCD-4CDB1C992090}"/>
          </ac:spMkLst>
        </pc:spChg>
        <pc:spChg chg="add del mod topLvl">
          <ac:chgData name="Kulinich Bohdan" userId="48e65c9f34e137d0" providerId="LiveId" clId="{B1FE939A-988E-3F49-BFCE-F4DAA39A707D}" dt="2023-05-20T14:04:49.296" v="250" actId="478"/>
          <ac:spMkLst>
            <pc:docMk/>
            <pc:sldMk cId="1936971671" sldId="290"/>
            <ac:spMk id="59" creationId="{006526B8-9B8C-3351-8EFF-A01ADA6B9532}"/>
          </ac:spMkLst>
        </pc:spChg>
        <pc:spChg chg="add del mod topLvl">
          <ac:chgData name="Kulinich Bohdan" userId="48e65c9f34e137d0" providerId="LiveId" clId="{B1FE939A-988E-3F49-BFCE-F4DAA39A707D}" dt="2023-05-20T14:04:49.296" v="250" actId="478"/>
          <ac:spMkLst>
            <pc:docMk/>
            <pc:sldMk cId="1936971671" sldId="290"/>
            <ac:spMk id="60" creationId="{A935C962-9294-0045-CC5E-58CB1B7B96AA}"/>
          </ac:spMkLst>
        </pc:spChg>
        <pc:spChg chg="add del mod topLvl">
          <ac:chgData name="Kulinich Bohdan" userId="48e65c9f34e137d0" providerId="LiveId" clId="{B1FE939A-988E-3F49-BFCE-F4DAA39A707D}" dt="2023-05-20T14:04:49.296" v="250" actId="478"/>
          <ac:spMkLst>
            <pc:docMk/>
            <pc:sldMk cId="1936971671" sldId="290"/>
            <ac:spMk id="68" creationId="{1538537E-BB11-9A86-9550-3CD739D9E136}"/>
          </ac:spMkLst>
        </pc:spChg>
        <pc:spChg chg="add del mod topLvl">
          <ac:chgData name="Kulinich Bohdan" userId="48e65c9f34e137d0" providerId="LiveId" clId="{B1FE939A-988E-3F49-BFCE-F4DAA39A707D}" dt="2023-05-20T14:04:49.296" v="250" actId="478"/>
          <ac:spMkLst>
            <pc:docMk/>
            <pc:sldMk cId="1936971671" sldId="290"/>
            <ac:spMk id="69" creationId="{47304241-5E48-4992-1F56-8CBFE50E8D0C}"/>
          </ac:spMkLst>
        </pc:spChg>
        <pc:spChg chg="add del mod topLvl">
          <ac:chgData name="Kulinich Bohdan" userId="48e65c9f34e137d0" providerId="LiveId" clId="{B1FE939A-988E-3F49-BFCE-F4DAA39A707D}" dt="2023-05-20T14:04:49.296" v="250" actId="478"/>
          <ac:spMkLst>
            <pc:docMk/>
            <pc:sldMk cId="1936971671" sldId="290"/>
            <ac:spMk id="70" creationId="{3FF1E608-C15D-746B-069A-D647A3E42C70}"/>
          </ac:spMkLst>
        </pc:spChg>
        <pc:spChg chg="mod">
          <ac:chgData name="Kulinich Bohdan" userId="48e65c9f34e137d0" providerId="LiveId" clId="{B1FE939A-988E-3F49-BFCE-F4DAA39A707D}" dt="2023-05-20T14:04:12.171" v="244"/>
          <ac:spMkLst>
            <pc:docMk/>
            <pc:sldMk cId="1936971671" sldId="290"/>
            <ac:spMk id="86" creationId="{37962075-41A0-30CF-5FB3-526C3F0A0BFE}"/>
          </ac:spMkLst>
        </pc:spChg>
        <pc:spChg chg="mod">
          <ac:chgData name="Kulinich Bohdan" userId="48e65c9f34e137d0" providerId="LiveId" clId="{B1FE939A-988E-3F49-BFCE-F4DAA39A707D}" dt="2023-05-20T14:04:12.171" v="244"/>
          <ac:spMkLst>
            <pc:docMk/>
            <pc:sldMk cId="1936971671" sldId="290"/>
            <ac:spMk id="87" creationId="{4E270EDE-AAF8-52C8-A96D-523CC21A8D9D}"/>
          </ac:spMkLst>
        </pc:spChg>
        <pc:spChg chg="add mod">
          <ac:chgData name="Kulinich Bohdan" userId="48e65c9f34e137d0" providerId="LiveId" clId="{B1FE939A-988E-3F49-BFCE-F4DAA39A707D}" dt="2023-05-20T19:02:36.581" v="269" actId="1037"/>
          <ac:spMkLst>
            <pc:docMk/>
            <pc:sldMk cId="1936971671" sldId="290"/>
            <ac:spMk id="88" creationId="{8F0ED205-4939-83F9-0505-6F31ADA02019}"/>
          </ac:spMkLst>
        </pc:spChg>
        <pc:spChg chg="add mod">
          <ac:chgData name="Kulinich Bohdan" userId="48e65c9f34e137d0" providerId="LiveId" clId="{B1FE939A-988E-3F49-BFCE-F4DAA39A707D}" dt="2023-05-20T19:02:36.581" v="269" actId="1037"/>
          <ac:spMkLst>
            <pc:docMk/>
            <pc:sldMk cId="1936971671" sldId="290"/>
            <ac:spMk id="89" creationId="{275E1CCF-DFAE-C5A2-2E44-93B34FD1006A}"/>
          </ac:spMkLst>
        </pc:spChg>
        <pc:spChg chg="add mod">
          <ac:chgData name="Kulinich Bohdan" userId="48e65c9f34e137d0" providerId="LiveId" clId="{B1FE939A-988E-3F49-BFCE-F4DAA39A707D}" dt="2023-05-20T19:02:36.581" v="269" actId="1037"/>
          <ac:spMkLst>
            <pc:docMk/>
            <pc:sldMk cId="1936971671" sldId="290"/>
            <ac:spMk id="90" creationId="{898D4AC9-B2F2-3413-666B-165EC51C2165}"/>
          </ac:spMkLst>
        </pc:spChg>
        <pc:spChg chg="add mod">
          <ac:chgData name="Kulinich Bohdan" userId="48e65c9f34e137d0" providerId="LiveId" clId="{B1FE939A-988E-3F49-BFCE-F4DAA39A707D}" dt="2023-05-20T14:04:56.760" v="252" actId="1076"/>
          <ac:spMkLst>
            <pc:docMk/>
            <pc:sldMk cId="1936971671" sldId="290"/>
            <ac:spMk id="92" creationId="{8D4AA541-66A2-C6DF-54E4-FF84558EB5B5}"/>
          </ac:spMkLst>
        </pc:spChg>
        <pc:spChg chg="del mod topLvl">
          <ac:chgData name="Kulinich Bohdan" userId="48e65c9f34e137d0" providerId="LiveId" clId="{B1FE939A-988E-3F49-BFCE-F4DAA39A707D}" dt="2023-05-20T12:51:03.376" v="68" actId="478"/>
          <ac:spMkLst>
            <pc:docMk/>
            <pc:sldMk cId="1936971671" sldId="290"/>
            <ac:spMk id="93" creationId="{4A9E80B7-B45D-CD3F-B257-B248CB02A120}"/>
          </ac:spMkLst>
        </pc:spChg>
        <pc:spChg chg="add mod">
          <ac:chgData name="Kulinich Bohdan" userId="48e65c9f34e137d0" providerId="LiveId" clId="{B1FE939A-988E-3F49-BFCE-F4DAA39A707D}" dt="2023-05-20T14:04:56.760" v="252" actId="1076"/>
          <ac:spMkLst>
            <pc:docMk/>
            <pc:sldMk cId="1936971671" sldId="290"/>
            <ac:spMk id="93" creationId="{CDCCB958-290F-DE62-4ED6-28BBA234DF32}"/>
          </ac:spMkLst>
        </pc:spChg>
        <pc:spChg chg="del mod topLvl">
          <ac:chgData name="Kulinich Bohdan" userId="48e65c9f34e137d0" providerId="LiveId" clId="{B1FE939A-988E-3F49-BFCE-F4DAA39A707D}" dt="2023-05-20T12:51:03.376" v="68" actId="478"/>
          <ac:spMkLst>
            <pc:docMk/>
            <pc:sldMk cId="1936971671" sldId="290"/>
            <ac:spMk id="94" creationId="{1D5C67F9-1E6F-1BE3-072F-BEF735CCF6DF}"/>
          </ac:spMkLst>
        </pc:spChg>
        <pc:spChg chg="add mod">
          <ac:chgData name="Kulinich Bohdan" userId="48e65c9f34e137d0" providerId="LiveId" clId="{B1FE939A-988E-3F49-BFCE-F4DAA39A707D}" dt="2023-05-20T14:04:56.760" v="252" actId="1076"/>
          <ac:spMkLst>
            <pc:docMk/>
            <pc:sldMk cId="1936971671" sldId="290"/>
            <ac:spMk id="94" creationId="{CBB36965-2428-7FED-9B99-6AFFC5DC64F1}"/>
          </ac:spMkLst>
        </pc:spChg>
        <pc:spChg chg="del mod topLvl">
          <ac:chgData name="Kulinich Bohdan" userId="48e65c9f34e137d0" providerId="LiveId" clId="{B1FE939A-988E-3F49-BFCE-F4DAA39A707D}" dt="2023-05-20T12:51:03.376" v="68" actId="478"/>
          <ac:spMkLst>
            <pc:docMk/>
            <pc:sldMk cId="1936971671" sldId="290"/>
            <ac:spMk id="95" creationId="{8F52033C-A6E8-19DE-9604-C510F47ABB03}"/>
          </ac:spMkLst>
        </pc:spChg>
        <pc:spChg chg="add mod">
          <ac:chgData name="Kulinich Bohdan" userId="48e65c9f34e137d0" providerId="LiveId" clId="{B1FE939A-988E-3F49-BFCE-F4DAA39A707D}" dt="2023-05-20T14:04:56.760" v="252" actId="1076"/>
          <ac:spMkLst>
            <pc:docMk/>
            <pc:sldMk cId="1936971671" sldId="290"/>
            <ac:spMk id="95" creationId="{E2E57F46-E895-D489-5CEA-49834A046403}"/>
          </ac:spMkLst>
        </pc:spChg>
        <pc:spChg chg="del mod topLvl">
          <ac:chgData name="Kulinich Bohdan" userId="48e65c9f34e137d0" providerId="LiveId" clId="{B1FE939A-988E-3F49-BFCE-F4DAA39A707D}" dt="2023-05-20T12:51:03.376" v="68" actId="478"/>
          <ac:spMkLst>
            <pc:docMk/>
            <pc:sldMk cId="1936971671" sldId="290"/>
            <ac:spMk id="96" creationId="{4F93519C-E72D-ECA9-DD4F-18D9D174B841}"/>
          </ac:spMkLst>
        </pc:spChg>
        <pc:spChg chg="add mod">
          <ac:chgData name="Kulinich Bohdan" userId="48e65c9f34e137d0" providerId="LiveId" clId="{B1FE939A-988E-3F49-BFCE-F4DAA39A707D}" dt="2023-05-20T14:04:56.760" v="252" actId="1076"/>
          <ac:spMkLst>
            <pc:docMk/>
            <pc:sldMk cId="1936971671" sldId="290"/>
            <ac:spMk id="96" creationId="{EB8A8FB2-A88E-BBBB-1CA6-89279FEDB0AF}"/>
          </ac:spMkLst>
        </pc:spChg>
        <pc:spChg chg="add mod">
          <ac:chgData name="Kulinich Bohdan" userId="48e65c9f34e137d0" providerId="LiveId" clId="{B1FE939A-988E-3F49-BFCE-F4DAA39A707D}" dt="2023-05-20T14:04:56.760" v="252" actId="1076"/>
          <ac:spMkLst>
            <pc:docMk/>
            <pc:sldMk cId="1936971671" sldId="290"/>
            <ac:spMk id="97" creationId="{4DE617D8-DB02-CB35-4603-F55B529AE320}"/>
          </ac:spMkLst>
        </pc:spChg>
        <pc:spChg chg="del mod topLvl">
          <ac:chgData name="Kulinich Bohdan" userId="48e65c9f34e137d0" providerId="LiveId" clId="{B1FE939A-988E-3F49-BFCE-F4DAA39A707D}" dt="2023-05-20T12:51:03.376" v="68" actId="478"/>
          <ac:spMkLst>
            <pc:docMk/>
            <pc:sldMk cId="1936971671" sldId="290"/>
            <ac:spMk id="97" creationId="{AECE0688-62C1-0D90-B97C-D44FED7C8BFB}"/>
          </ac:spMkLst>
        </pc:spChg>
        <pc:spChg chg="add mod">
          <ac:chgData name="Kulinich Bohdan" userId="48e65c9f34e137d0" providerId="LiveId" clId="{B1FE939A-988E-3F49-BFCE-F4DAA39A707D}" dt="2023-05-20T14:04:56.760" v="252" actId="1076"/>
          <ac:spMkLst>
            <pc:docMk/>
            <pc:sldMk cId="1936971671" sldId="290"/>
            <ac:spMk id="98" creationId="{16388F8C-BCFD-7867-6C71-67A3E8392238}"/>
          </ac:spMkLst>
        </pc:spChg>
        <pc:spChg chg="del mod topLvl">
          <ac:chgData name="Kulinich Bohdan" userId="48e65c9f34e137d0" providerId="LiveId" clId="{B1FE939A-988E-3F49-BFCE-F4DAA39A707D}" dt="2023-05-20T12:51:03.376" v="68" actId="478"/>
          <ac:spMkLst>
            <pc:docMk/>
            <pc:sldMk cId="1936971671" sldId="290"/>
            <ac:spMk id="98" creationId="{C89B9840-69F5-65C3-77CD-69F1A89A9C46}"/>
          </ac:spMkLst>
        </pc:spChg>
        <pc:spChg chg="del mod topLvl">
          <ac:chgData name="Kulinich Bohdan" userId="48e65c9f34e137d0" providerId="LiveId" clId="{B1FE939A-988E-3F49-BFCE-F4DAA39A707D}" dt="2023-05-20T12:51:03.376" v="68" actId="478"/>
          <ac:spMkLst>
            <pc:docMk/>
            <pc:sldMk cId="1936971671" sldId="290"/>
            <ac:spMk id="99" creationId="{7661DB61-6E7C-5335-1197-664554E41F78}"/>
          </ac:spMkLst>
        </pc:spChg>
        <pc:spChg chg="del mod topLvl">
          <ac:chgData name="Kulinich Bohdan" userId="48e65c9f34e137d0" providerId="LiveId" clId="{B1FE939A-988E-3F49-BFCE-F4DAA39A707D}" dt="2023-05-20T12:51:03.376" v="68" actId="478"/>
          <ac:spMkLst>
            <pc:docMk/>
            <pc:sldMk cId="1936971671" sldId="290"/>
            <ac:spMk id="100" creationId="{FD7D0198-B48E-DCBE-D450-8C12021A02D9}"/>
          </ac:spMkLst>
        </pc:spChg>
        <pc:spChg chg="del mod topLvl">
          <ac:chgData name="Kulinich Bohdan" userId="48e65c9f34e137d0" providerId="LiveId" clId="{B1FE939A-988E-3F49-BFCE-F4DAA39A707D}" dt="2023-05-20T12:51:03.376" v="68" actId="478"/>
          <ac:spMkLst>
            <pc:docMk/>
            <pc:sldMk cId="1936971671" sldId="290"/>
            <ac:spMk id="101" creationId="{6A864162-7167-A46E-99E3-288A6AE0DA8A}"/>
          </ac:spMkLst>
        </pc:spChg>
        <pc:spChg chg="del mod topLvl">
          <ac:chgData name="Kulinich Bohdan" userId="48e65c9f34e137d0" providerId="LiveId" clId="{B1FE939A-988E-3F49-BFCE-F4DAA39A707D}" dt="2023-05-20T12:51:03.376" v="68" actId="478"/>
          <ac:spMkLst>
            <pc:docMk/>
            <pc:sldMk cId="1936971671" sldId="290"/>
            <ac:spMk id="102" creationId="{9EF8C4AF-8F18-F667-5249-857C42392051}"/>
          </ac:spMkLst>
        </pc:spChg>
        <pc:grpChg chg="add mod">
          <ac:chgData name="Kulinich Bohdan" userId="48e65c9f34e137d0" providerId="LiveId" clId="{B1FE939A-988E-3F49-BFCE-F4DAA39A707D}" dt="2023-05-20T14:03:40.119" v="236" actId="164"/>
          <ac:grpSpMkLst>
            <pc:docMk/>
            <pc:sldMk cId="1936971671" sldId="290"/>
            <ac:grpSpMk id="2" creationId="{0CBF4D29-4B93-346E-9DBA-97ED9CBB4BE1}"/>
          </ac:grpSpMkLst>
        </pc:grpChg>
        <pc:grpChg chg="del">
          <ac:chgData name="Kulinich Bohdan" userId="48e65c9f34e137d0" providerId="LiveId" clId="{B1FE939A-988E-3F49-BFCE-F4DAA39A707D}" dt="2023-05-20T12:50:18.007" v="56" actId="165"/>
          <ac:grpSpMkLst>
            <pc:docMk/>
            <pc:sldMk cId="1936971671" sldId="290"/>
            <ac:grpSpMk id="9" creationId="{5F265931-42C3-2CFC-B90C-1359ED80C945}"/>
          </ac:grpSpMkLst>
        </pc:grpChg>
        <pc:grpChg chg="add del mod topLvl">
          <ac:chgData name="Kulinich Bohdan" userId="48e65c9f34e137d0" providerId="LiveId" clId="{B1FE939A-988E-3F49-BFCE-F4DAA39A707D}" dt="2023-05-20T14:04:11.223" v="243" actId="478"/>
          <ac:grpSpMkLst>
            <pc:docMk/>
            <pc:sldMk cId="1936971671" sldId="290"/>
            <ac:grpSpMk id="11" creationId="{3ED806DB-6441-88B0-3442-1688462717D5}"/>
          </ac:grpSpMkLst>
        </pc:grpChg>
        <pc:grpChg chg="del mod">
          <ac:chgData name="Kulinich Bohdan" userId="48e65c9f34e137d0" providerId="LiveId" clId="{B1FE939A-988E-3F49-BFCE-F4DAA39A707D}" dt="2023-05-20T12:50:57.512" v="66" actId="165"/>
          <ac:grpSpMkLst>
            <pc:docMk/>
            <pc:sldMk cId="1936971671" sldId="290"/>
            <ac:grpSpMk id="13" creationId="{8A0CD28C-7E2B-77C2-3052-64183FA481C0}"/>
          </ac:grpSpMkLst>
        </pc:grpChg>
        <pc:grpChg chg="add del mod">
          <ac:chgData name="Kulinich Bohdan" userId="48e65c9f34e137d0" providerId="LiveId" clId="{B1FE939A-988E-3F49-BFCE-F4DAA39A707D}" dt="2023-05-20T14:04:08.443" v="242"/>
          <ac:grpSpMkLst>
            <pc:docMk/>
            <pc:sldMk cId="1936971671" sldId="290"/>
            <ac:grpSpMk id="22" creationId="{F6D1F807-8AEE-E28D-C0DB-9FD038D0844F}"/>
          </ac:grpSpMkLst>
        </pc:grpChg>
        <pc:grpChg chg="add del mod">
          <ac:chgData name="Kulinich Bohdan" userId="48e65c9f34e137d0" providerId="LiveId" clId="{B1FE939A-988E-3F49-BFCE-F4DAA39A707D}" dt="2023-05-20T14:04:08.443" v="242"/>
          <ac:grpSpMkLst>
            <pc:docMk/>
            <pc:sldMk cId="1936971671" sldId="290"/>
            <ac:grpSpMk id="39" creationId="{843267C3-864D-D059-7750-85F53A65C050}"/>
          </ac:grpSpMkLst>
        </pc:grpChg>
        <pc:grpChg chg="add del mod topLvl">
          <ac:chgData name="Kulinich Bohdan" userId="48e65c9f34e137d0" providerId="LiveId" clId="{B1FE939A-988E-3F49-BFCE-F4DAA39A707D}" dt="2023-05-20T14:04:11.223" v="243" actId="478"/>
          <ac:grpSpMkLst>
            <pc:docMk/>
            <pc:sldMk cId="1936971671" sldId="290"/>
            <ac:grpSpMk id="49" creationId="{C8EC4AE0-63BB-F6A8-3DC7-1BF208CDAF8C}"/>
          </ac:grpSpMkLst>
        </pc:grpChg>
        <pc:grpChg chg="add del mod">
          <ac:chgData name="Kulinich Bohdan" userId="48e65c9f34e137d0" providerId="LiveId" clId="{B1FE939A-988E-3F49-BFCE-F4DAA39A707D}" dt="2023-05-20T13:45:47.960" v="135" actId="165"/>
          <ac:grpSpMkLst>
            <pc:docMk/>
            <pc:sldMk cId="1936971671" sldId="290"/>
            <ac:grpSpMk id="71" creationId="{0EB3BA1E-D2AF-AF9C-5583-EA6B0BCF226C}"/>
          </ac:grpSpMkLst>
        </pc:grpChg>
        <pc:grpChg chg="add del mod">
          <ac:chgData name="Kulinich Bohdan" userId="48e65c9f34e137d0" providerId="LiveId" clId="{B1FE939A-988E-3F49-BFCE-F4DAA39A707D}" dt="2023-05-20T13:45:50.658" v="136" actId="165"/>
          <ac:grpSpMkLst>
            <pc:docMk/>
            <pc:sldMk cId="1936971671" sldId="290"/>
            <ac:grpSpMk id="72" creationId="{1056AD40-E19C-B88D-7BC1-8072DAB63D88}"/>
          </ac:grpSpMkLst>
        </pc:grpChg>
        <pc:grpChg chg="add mod">
          <ac:chgData name="Kulinich Bohdan" userId="48e65c9f34e137d0" providerId="LiveId" clId="{B1FE939A-988E-3F49-BFCE-F4DAA39A707D}" dt="2023-05-20T19:02:36.581" v="269" actId="1037"/>
          <ac:grpSpMkLst>
            <pc:docMk/>
            <pc:sldMk cId="1936971671" sldId="290"/>
            <ac:grpSpMk id="72" creationId="{6C010A33-9B8A-8B6D-C310-F250B49622B4}"/>
          </ac:grpSpMkLst>
        </pc:grpChg>
        <pc:grpChg chg="add mod">
          <ac:chgData name="Kulinich Bohdan" userId="48e65c9f34e137d0" providerId="LiveId" clId="{B1FE939A-988E-3F49-BFCE-F4DAA39A707D}" dt="2023-05-20T19:02:36.581" v="269" actId="1037"/>
          <ac:grpSpMkLst>
            <pc:docMk/>
            <pc:sldMk cId="1936971671" sldId="290"/>
            <ac:grpSpMk id="85" creationId="{84C8ED03-1C87-F3CD-116C-2AE6254A46CD}"/>
          </ac:grpSpMkLst>
        </pc:grpChg>
        <pc:grpChg chg="add mod">
          <ac:chgData name="Kulinich Bohdan" userId="48e65c9f34e137d0" providerId="LiveId" clId="{B1FE939A-988E-3F49-BFCE-F4DAA39A707D}" dt="2023-05-20T14:04:39.204" v="248" actId="1076"/>
          <ac:grpSpMkLst>
            <pc:docMk/>
            <pc:sldMk cId="1936971671" sldId="290"/>
            <ac:grpSpMk id="91" creationId="{9183B8F4-3904-9835-8C9C-43162C5A5030}"/>
          </ac:grpSpMkLst>
        </pc:grpChg>
        <pc:cxnChg chg="add del mod topLvl">
          <ac:chgData name="Kulinich Bohdan" userId="48e65c9f34e137d0" providerId="LiveId" clId="{B1FE939A-988E-3F49-BFCE-F4DAA39A707D}" dt="2023-05-20T14:04:11.223" v="243" actId="478"/>
          <ac:cxnSpMkLst>
            <pc:docMk/>
            <pc:sldMk cId="1936971671" sldId="290"/>
            <ac:cxnSpMk id="7" creationId="{53D3F6D2-2620-0C89-B28B-047E7A937176}"/>
          </ac:cxnSpMkLst>
        </pc:cxnChg>
        <pc:cxnChg chg="add del mod">
          <ac:chgData name="Kulinich Bohdan" userId="48e65c9f34e137d0" providerId="LiveId" clId="{B1FE939A-988E-3F49-BFCE-F4DAA39A707D}" dt="2023-05-20T14:04:08.443" v="242"/>
          <ac:cxnSpMkLst>
            <pc:docMk/>
            <pc:sldMk cId="1936971671" sldId="290"/>
            <ac:cxnSpMk id="8" creationId="{5CD2B2A2-4434-DDD5-AAB3-6D9CC84CA470}"/>
          </ac:cxnSpMkLst>
        </pc:cxnChg>
        <pc:cxnChg chg="mod">
          <ac:chgData name="Kulinich Bohdan" userId="48e65c9f34e137d0" providerId="LiveId" clId="{B1FE939A-988E-3F49-BFCE-F4DAA39A707D}" dt="2023-05-20T13:45:47.960" v="135" actId="165"/>
          <ac:cxnSpMkLst>
            <pc:docMk/>
            <pc:sldMk cId="1936971671" sldId="290"/>
            <ac:cxnSpMk id="14" creationId="{2F30CFCD-FF17-7682-751C-6D3F92272BC5}"/>
          </ac:cxnSpMkLst>
        </pc:cxnChg>
        <pc:cxnChg chg="mod">
          <ac:chgData name="Kulinich Bohdan" userId="48e65c9f34e137d0" providerId="LiveId" clId="{B1FE939A-988E-3F49-BFCE-F4DAA39A707D}" dt="2023-05-20T13:45:47.960" v="135" actId="165"/>
          <ac:cxnSpMkLst>
            <pc:docMk/>
            <pc:sldMk cId="1936971671" sldId="290"/>
            <ac:cxnSpMk id="17" creationId="{7F0F461B-0B99-4DEC-8678-EA6739C7A27A}"/>
          </ac:cxnSpMkLst>
        </pc:cxnChg>
        <pc:cxnChg chg="mod">
          <ac:chgData name="Kulinich Bohdan" userId="48e65c9f34e137d0" providerId="LiveId" clId="{B1FE939A-988E-3F49-BFCE-F4DAA39A707D}" dt="2023-05-20T13:45:47.960" v="135" actId="165"/>
          <ac:cxnSpMkLst>
            <pc:docMk/>
            <pc:sldMk cId="1936971671" sldId="290"/>
            <ac:cxnSpMk id="18" creationId="{4AD94895-A04F-9343-4A31-6E98702352CD}"/>
          </ac:cxnSpMkLst>
        </pc:cxnChg>
        <pc:cxnChg chg="mod">
          <ac:chgData name="Kulinich Bohdan" userId="48e65c9f34e137d0" providerId="LiveId" clId="{B1FE939A-988E-3F49-BFCE-F4DAA39A707D}" dt="2023-05-20T13:45:47.960" v="135" actId="165"/>
          <ac:cxnSpMkLst>
            <pc:docMk/>
            <pc:sldMk cId="1936971671" sldId="290"/>
            <ac:cxnSpMk id="19" creationId="{A164EA11-72C6-E5BD-23BB-72657663DE9A}"/>
          </ac:cxnSpMkLst>
        </pc:cxnChg>
        <pc:cxnChg chg="mod">
          <ac:chgData name="Kulinich Bohdan" userId="48e65c9f34e137d0" providerId="LiveId" clId="{B1FE939A-988E-3F49-BFCE-F4DAA39A707D}" dt="2023-05-20T13:45:47.960" v="135" actId="165"/>
          <ac:cxnSpMkLst>
            <pc:docMk/>
            <pc:sldMk cId="1936971671" sldId="290"/>
            <ac:cxnSpMk id="20" creationId="{8EFE409B-ED87-C7D7-74A7-50C712F740B5}"/>
          </ac:cxnSpMkLst>
        </pc:cxnChg>
        <pc:cxnChg chg="del mod topLvl">
          <ac:chgData name="Kulinich Bohdan" userId="48e65c9f34e137d0" providerId="LiveId" clId="{B1FE939A-988E-3F49-BFCE-F4DAA39A707D}" dt="2023-05-20T12:50:23.782" v="57" actId="478"/>
          <ac:cxnSpMkLst>
            <pc:docMk/>
            <pc:sldMk cId="1936971671" sldId="290"/>
            <ac:cxnSpMk id="22" creationId="{2A586678-651F-6397-88AE-94342485025B}"/>
          </ac:cxnSpMkLst>
        </pc:cxnChg>
        <pc:cxnChg chg="mod">
          <ac:chgData name="Kulinich Bohdan" userId="48e65c9f34e137d0" providerId="LiveId" clId="{B1FE939A-988E-3F49-BFCE-F4DAA39A707D}" dt="2023-05-20T14:04:04.508" v="239"/>
          <ac:cxnSpMkLst>
            <pc:docMk/>
            <pc:sldMk cId="1936971671" sldId="290"/>
            <ac:cxnSpMk id="25" creationId="{932A781C-C2B1-34AF-7420-EEBF8C24010F}"/>
          </ac:cxnSpMkLst>
        </pc:cxnChg>
        <pc:cxnChg chg="del mod topLvl">
          <ac:chgData name="Kulinich Bohdan" userId="48e65c9f34e137d0" providerId="LiveId" clId="{B1FE939A-988E-3F49-BFCE-F4DAA39A707D}" dt="2023-05-20T12:50:23.782" v="57" actId="478"/>
          <ac:cxnSpMkLst>
            <pc:docMk/>
            <pc:sldMk cId="1936971671" sldId="290"/>
            <ac:cxnSpMk id="25" creationId="{E8508631-E57C-D664-37FC-4FB07A41F360}"/>
          </ac:cxnSpMkLst>
        </pc:cxnChg>
        <pc:cxnChg chg="del mod topLvl">
          <ac:chgData name="Kulinich Bohdan" userId="48e65c9f34e137d0" providerId="LiveId" clId="{B1FE939A-988E-3F49-BFCE-F4DAA39A707D}" dt="2023-05-20T12:50:23.782" v="57" actId="478"/>
          <ac:cxnSpMkLst>
            <pc:docMk/>
            <pc:sldMk cId="1936971671" sldId="290"/>
            <ac:cxnSpMk id="26" creationId="{4E689162-3311-4FE0-2520-C933CE786C30}"/>
          </ac:cxnSpMkLst>
        </pc:cxnChg>
        <pc:cxnChg chg="mod">
          <ac:chgData name="Kulinich Bohdan" userId="48e65c9f34e137d0" providerId="LiveId" clId="{B1FE939A-988E-3F49-BFCE-F4DAA39A707D}" dt="2023-05-20T14:04:04.508" v="239"/>
          <ac:cxnSpMkLst>
            <pc:docMk/>
            <pc:sldMk cId="1936971671" sldId="290"/>
            <ac:cxnSpMk id="26" creationId="{61EA16E2-553E-94CA-350C-9761AAA411F0}"/>
          </ac:cxnSpMkLst>
        </pc:cxnChg>
        <pc:cxnChg chg="mod">
          <ac:chgData name="Kulinich Bohdan" userId="48e65c9f34e137d0" providerId="LiveId" clId="{B1FE939A-988E-3F49-BFCE-F4DAA39A707D}" dt="2023-05-20T13:45:47.960" v="135" actId="165"/>
          <ac:cxnSpMkLst>
            <pc:docMk/>
            <pc:sldMk cId="1936971671" sldId="290"/>
            <ac:cxnSpMk id="28" creationId="{72EB94E5-1304-88EE-8FD0-7A6AA3A19846}"/>
          </ac:cxnSpMkLst>
        </pc:cxnChg>
        <pc:cxnChg chg="del mod topLvl">
          <ac:chgData name="Kulinich Bohdan" userId="48e65c9f34e137d0" providerId="LiveId" clId="{B1FE939A-988E-3F49-BFCE-F4DAA39A707D}" dt="2023-05-20T12:50:23.782" v="57" actId="478"/>
          <ac:cxnSpMkLst>
            <pc:docMk/>
            <pc:sldMk cId="1936971671" sldId="290"/>
            <ac:cxnSpMk id="29" creationId="{1CA96246-43A9-C694-BF5D-C95EB75FA537}"/>
          </ac:cxnSpMkLst>
        </pc:cxnChg>
        <pc:cxnChg chg="mod">
          <ac:chgData name="Kulinich Bohdan" userId="48e65c9f34e137d0" providerId="LiveId" clId="{B1FE939A-988E-3F49-BFCE-F4DAA39A707D}" dt="2023-05-20T14:04:04.508" v="239"/>
          <ac:cxnSpMkLst>
            <pc:docMk/>
            <pc:sldMk cId="1936971671" sldId="290"/>
            <ac:cxnSpMk id="29" creationId="{E8A6605E-EC8E-67CB-F337-E693A4231367}"/>
          </ac:cxnSpMkLst>
        </pc:cxnChg>
        <pc:cxnChg chg="mod">
          <ac:chgData name="Kulinich Bohdan" userId="48e65c9f34e137d0" providerId="LiveId" clId="{B1FE939A-988E-3F49-BFCE-F4DAA39A707D}" dt="2023-05-20T14:04:04.508" v="239"/>
          <ac:cxnSpMkLst>
            <pc:docMk/>
            <pc:sldMk cId="1936971671" sldId="290"/>
            <ac:cxnSpMk id="30" creationId="{B8835648-38A2-DAA3-0B99-1A8931CA2658}"/>
          </ac:cxnSpMkLst>
        </pc:cxnChg>
        <pc:cxnChg chg="mod">
          <ac:chgData name="Kulinich Bohdan" userId="48e65c9f34e137d0" providerId="LiveId" clId="{B1FE939A-988E-3F49-BFCE-F4DAA39A707D}" dt="2023-05-20T14:04:04.508" v="239"/>
          <ac:cxnSpMkLst>
            <pc:docMk/>
            <pc:sldMk cId="1936971671" sldId="290"/>
            <ac:cxnSpMk id="31" creationId="{EEE644F8-59EE-1CC8-5D86-34CFEFC3AEE4}"/>
          </ac:cxnSpMkLst>
        </pc:cxnChg>
        <pc:cxnChg chg="mod">
          <ac:chgData name="Kulinich Bohdan" userId="48e65c9f34e137d0" providerId="LiveId" clId="{B1FE939A-988E-3F49-BFCE-F4DAA39A707D}" dt="2023-05-20T14:04:04.508" v="239"/>
          <ac:cxnSpMkLst>
            <pc:docMk/>
            <pc:sldMk cId="1936971671" sldId="290"/>
            <ac:cxnSpMk id="32" creationId="{58A5EE6F-4C33-3FCC-39B6-6E5C15FF9882}"/>
          </ac:cxnSpMkLst>
        </pc:cxnChg>
        <pc:cxnChg chg="mod">
          <ac:chgData name="Kulinich Bohdan" userId="48e65c9f34e137d0" providerId="LiveId" clId="{B1FE939A-988E-3F49-BFCE-F4DAA39A707D}" dt="2023-05-20T14:04:04.508" v="239"/>
          <ac:cxnSpMkLst>
            <pc:docMk/>
            <pc:sldMk cId="1936971671" sldId="290"/>
            <ac:cxnSpMk id="33" creationId="{DF74721F-D57F-9B29-DF2E-374E64D26CE4}"/>
          </ac:cxnSpMkLst>
        </pc:cxnChg>
        <pc:cxnChg chg="mod">
          <ac:chgData name="Kulinich Bohdan" userId="48e65c9f34e137d0" providerId="LiveId" clId="{B1FE939A-988E-3F49-BFCE-F4DAA39A707D}" dt="2023-05-20T14:04:04.508" v="239"/>
          <ac:cxnSpMkLst>
            <pc:docMk/>
            <pc:sldMk cId="1936971671" sldId="290"/>
            <ac:cxnSpMk id="34" creationId="{2998767E-8E3F-04C6-42FC-CA59E3EDA4B8}"/>
          </ac:cxnSpMkLst>
        </pc:cxnChg>
        <pc:cxnChg chg="mod">
          <ac:chgData name="Kulinich Bohdan" userId="48e65c9f34e137d0" providerId="LiveId" clId="{B1FE939A-988E-3F49-BFCE-F4DAA39A707D}" dt="2023-05-20T14:04:04.508" v="239"/>
          <ac:cxnSpMkLst>
            <pc:docMk/>
            <pc:sldMk cId="1936971671" sldId="290"/>
            <ac:cxnSpMk id="35" creationId="{700314EA-AD4F-9BEB-CF12-90EA21629C72}"/>
          </ac:cxnSpMkLst>
        </pc:cxnChg>
        <pc:cxnChg chg="mod">
          <ac:chgData name="Kulinich Bohdan" userId="48e65c9f34e137d0" providerId="LiveId" clId="{B1FE939A-988E-3F49-BFCE-F4DAA39A707D}" dt="2023-05-20T14:04:04.508" v="239"/>
          <ac:cxnSpMkLst>
            <pc:docMk/>
            <pc:sldMk cId="1936971671" sldId="290"/>
            <ac:cxnSpMk id="36" creationId="{1354BC6B-2421-002E-4342-28E7EAEAAA0C}"/>
          </ac:cxnSpMkLst>
        </pc:cxnChg>
        <pc:cxnChg chg="mod">
          <ac:chgData name="Kulinich Bohdan" userId="48e65c9f34e137d0" providerId="LiveId" clId="{B1FE939A-988E-3F49-BFCE-F4DAA39A707D}" dt="2023-05-20T14:04:04.508" v="239"/>
          <ac:cxnSpMkLst>
            <pc:docMk/>
            <pc:sldMk cId="1936971671" sldId="290"/>
            <ac:cxnSpMk id="37" creationId="{F8BC8F7C-5C2E-3D05-4E0F-274FACBA96A7}"/>
          </ac:cxnSpMkLst>
        </pc:cxnChg>
        <pc:cxnChg chg="mod">
          <ac:chgData name="Kulinich Bohdan" userId="48e65c9f34e137d0" providerId="LiveId" clId="{B1FE939A-988E-3F49-BFCE-F4DAA39A707D}" dt="2023-05-20T14:04:04.508" v="239"/>
          <ac:cxnSpMkLst>
            <pc:docMk/>
            <pc:sldMk cId="1936971671" sldId="290"/>
            <ac:cxnSpMk id="38" creationId="{C51C6779-02C2-731F-31F0-3F8E878DE44C}"/>
          </ac:cxnSpMkLst>
        </pc:cxnChg>
        <pc:cxnChg chg="mod">
          <ac:chgData name="Kulinich Bohdan" userId="48e65c9f34e137d0" providerId="LiveId" clId="{B1FE939A-988E-3F49-BFCE-F4DAA39A707D}" dt="2023-05-20T13:45:47.960" v="135" actId="165"/>
          <ac:cxnSpMkLst>
            <pc:docMk/>
            <pc:sldMk cId="1936971671" sldId="290"/>
            <ac:cxnSpMk id="40" creationId="{CCC7FB7D-777F-8848-E78C-D58751629577}"/>
          </ac:cxnSpMkLst>
        </pc:cxnChg>
        <pc:cxnChg chg="del mod topLvl">
          <ac:chgData name="Kulinich Bohdan" userId="48e65c9f34e137d0" providerId="LiveId" clId="{B1FE939A-988E-3F49-BFCE-F4DAA39A707D}" dt="2023-05-20T12:51:03.376" v="68" actId="478"/>
          <ac:cxnSpMkLst>
            <pc:docMk/>
            <pc:sldMk cId="1936971671" sldId="290"/>
            <ac:cxnSpMk id="43" creationId="{60C7533D-65C9-F9E6-07F4-EC16C9132FD1}"/>
          </ac:cxnSpMkLst>
        </pc:cxnChg>
        <pc:cxnChg chg="mod">
          <ac:chgData name="Kulinich Bohdan" userId="48e65c9f34e137d0" providerId="LiveId" clId="{B1FE939A-988E-3F49-BFCE-F4DAA39A707D}" dt="2023-05-20T13:45:47.960" v="135" actId="165"/>
          <ac:cxnSpMkLst>
            <pc:docMk/>
            <pc:sldMk cId="1936971671" sldId="290"/>
            <ac:cxnSpMk id="44" creationId="{7DF750DC-27BA-A934-D9B1-27CE7F6F985C}"/>
          </ac:cxnSpMkLst>
        </pc:cxnChg>
        <pc:cxnChg chg="mod">
          <ac:chgData name="Kulinich Bohdan" userId="48e65c9f34e137d0" providerId="LiveId" clId="{B1FE939A-988E-3F49-BFCE-F4DAA39A707D}" dt="2023-05-20T13:45:47.960" v="135" actId="165"/>
          <ac:cxnSpMkLst>
            <pc:docMk/>
            <pc:sldMk cId="1936971671" sldId="290"/>
            <ac:cxnSpMk id="45" creationId="{CD1DBEBC-AE67-C900-0D4B-FE52CD24FC10}"/>
          </ac:cxnSpMkLst>
        </pc:cxnChg>
        <pc:cxnChg chg="mod">
          <ac:chgData name="Kulinich Bohdan" userId="48e65c9f34e137d0" providerId="LiveId" clId="{B1FE939A-988E-3F49-BFCE-F4DAA39A707D}" dt="2023-05-20T13:45:47.960" v="135" actId="165"/>
          <ac:cxnSpMkLst>
            <pc:docMk/>
            <pc:sldMk cId="1936971671" sldId="290"/>
            <ac:cxnSpMk id="46" creationId="{EB471F3B-6673-992B-93E3-4CAA8194B97E}"/>
          </ac:cxnSpMkLst>
        </pc:cxnChg>
        <pc:cxnChg chg="mod">
          <ac:chgData name="Kulinich Bohdan" userId="48e65c9f34e137d0" providerId="LiveId" clId="{B1FE939A-988E-3F49-BFCE-F4DAA39A707D}" dt="2023-05-20T13:45:47.960" v="135" actId="165"/>
          <ac:cxnSpMkLst>
            <pc:docMk/>
            <pc:sldMk cId="1936971671" sldId="290"/>
            <ac:cxnSpMk id="47" creationId="{19966F33-794F-A530-C438-D43F9EEDC241}"/>
          </ac:cxnSpMkLst>
        </pc:cxnChg>
        <pc:cxnChg chg="mod">
          <ac:chgData name="Kulinich Bohdan" userId="48e65c9f34e137d0" providerId="LiveId" clId="{B1FE939A-988E-3F49-BFCE-F4DAA39A707D}" dt="2023-05-20T13:45:47.960" v="135" actId="165"/>
          <ac:cxnSpMkLst>
            <pc:docMk/>
            <pc:sldMk cId="1936971671" sldId="290"/>
            <ac:cxnSpMk id="48" creationId="{198E67F2-C9A1-8088-AA12-A6EC9A3C563E}"/>
          </ac:cxnSpMkLst>
        </pc:cxnChg>
        <pc:cxnChg chg="del mod topLvl">
          <ac:chgData name="Kulinich Bohdan" userId="48e65c9f34e137d0" providerId="LiveId" clId="{B1FE939A-988E-3F49-BFCE-F4DAA39A707D}" dt="2023-05-20T12:51:03.376" v="68" actId="478"/>
          <ac:cxnSpMkLst>
            <pc:docMk/>
            <pc:sldMk cId="1936971671" sldId="290"/>
            <ac:cxnSpMk id="54" creationId="{8DA6EF8D-9F09-DC62-8FA8-F44196FDD71D}"/>
          </ac:cxnSpMkLst>
        </pc:cxnChg>
        <pc:cxnChg chg="add mod">
          <ac:chgData name="Kulinich Bohdan" userId="48e65c9f34e137d0" providerId="LiveId" clId="{B1FE939A-988E-3F49-BFCE-F4DAA39A707D}" dt="2023-05-20T19:02:36.581" v="269" actId="1037"/>
          <ac:cxnSpMkLst>
            <pc:docMk/>
            <pc:sldMk cId="1936971671" sldId="290"/>
            <ac:cxnSpMk id="71" creationId="{2F1F84F8-AAD0-407E-F1AA-ADAD65D2B68B}"/>
          </ac:cxnSpMkLst>
        </pc:cxnChg>
        <pc:cxnChg chg="mod">
          <ac:chgData name="Kulinich Bohdan" userId="48e65c9f34e137d0" providerId="LiveId" clId="{B1FE939A-988E-3F49-BFCE-F4DAA39A707D}" dt="2023-05-20T14:04:12.171" v="244"/>
          <ac:cxnSpMkLst>
            <pc:docMk/>
            <pc:sldMk cId="1936971671" sldId="290"/>
            <ac:cxnSpMk id="73" creationId="{535C031A-376A-DC2B-DD23-6E495E9CBDC2}"/>
          </ac:cxnSpMkLst>
        </pc:cxnChg>
        <pc:cxnChg chg="mod">
          <ac:chgData name="Kulinich Bohdan" userId="48e65c9f34e137d0" providerId="LiveId" clId="{B1FE939A-988E-3F49-BFCE-F4DAA39A707D}" dt="2023-05-20T14:04:12.171" v="244"/>
          <ac:cxnSpMkLst>
            <pc:docMk/>
            <pc:sldMk cId="1936971671" sldId="290"/>
            <ac:cxnSpMk id="74" creationId="{F6D38A8C-E47E-752E-55AD-802AD1C01CCE}"/>
          </ac:cxnSpMkLst>
        </pc:cxnChg>
        <pc:cxnChg chg="mod">
          <ac:chgData name="Kulinich Bohdan" userId="48e65c9f34e137d0" providerId="LiveId" clId="{B1FE939A-988E-3F49-BFCE-F4DAA39A707D}" dt="2023-05-20T14:04:12.171" v="244"/>
          <ac:cxnSpMkLst>
            <pc:docMk/>
            <pc:sldMk cId="1936971671" sldId="290"/>
            <ac:cxnSpMk id="75" creationId="{3E018EB8-1F3E-35EC-D1CF-0E018C0714A2}"/>
          </ac:cxnSpMkLst>
        </pc:cxnChg>
        <pc:cxnChg chg="mod">
          <ac:chgData name="Kulinich Bohdan" userId="48e65c9f34e137d0" providerId="LiveId" clId="{B1FE939A-988E-3F49-BFCE-F4DAA39A707D}" dt="2023-05-20T14:04:12.171" v="244"/>
          <ac:cxnSpMkLst>
            <pc:docMk/>
            <pc:sldMk cId="1936971671" sldId="290"/>
            <ac:cxnSpMk id="76" creationId="{7A1C5C07-9051-5659-9FE4-6B55569D1AEB}"/>
          </ac:cxnSpMkLst>
        </pc:cxnChg>
        <pc:cxnChg chg="mod">
          <ac:chgData name="Kulinich Bohdan" userId="48e65c9f34e137d0" providerId="LiveId" clId="{B1FE939A-988E-3F49-BFCE-F4DAA39A707D}" dt="2023-05-20T14:04:12.171" v="244"/>
          <ac:cxnSpMkLst>
            <pc:docMk/>
            <pc:sldMk cId="1936971671" sldId="290"/>
            <ac:cxnSpMk id="77" creationId="{D7FC79E4-3AC7-3091-DB0D-F15703418697}"/>
          </ac:cxnSpMkLst>
        </pc:cxnChg>
        <pc:cxnChg chg="mod">
          <ac:chgData name="Kulinich Bohdan" userId="48e65c9f34e137d0" providerId="LiveId" clId="{B1FE939A-988E-3F49-BFCE-F4DAA39A707D}" dt="2023-05-20T14:04:12.171" v="244"/>
          <ac:cxnSpMkLst>
            <pc:docMk/>
            <pc:sldMk cId="1936971671" sldId="290"/>
            <ac:cxnSpMk id="78" creationId="{BB96C60D-CAE9-5E4F-841F-973DA25DB611}"/>
          </ac:cxnSpMkLst>
        </pc:cxnChg>
        <pc:cxnChg chg="mod">
          <ac:chgData name="Kulinich Bohdan" userId="48e65c9f34e137d0" providerId="LiveId" clId="{B1FE939A-988E-3F49-BFCE-F4DAA39A707D}" dt="2023-05-20T14:04:12.171" v="244"/>
          <ac:cxnSpMkLst>
            <pc:docMk/>
            <pc:sldMk cId="1936971671" sldId="290"/>
            <ac:cxnSpMk id="79" creationId="{9F764495-AF7B-D2AE-82B6-C535EB9B1A5E}"/>
          </ac:cxnSpMkLst>
        </pc:cxnChg>
        <pc:cxnChg chg="mod">
          <ac:chgData name="Kulinich Bohdan" userId="48e65c9f34e137d0" providerId="LiveId" clId="{B1FE939A-988E-3F49-BFCE-F4DAA39A707D}" dt="2023-05-20T14:04:12.171" v="244"/>
          <ac:cxnSpMkLst>
            <pc:docMk/>
            <pc:sldMk cId="1936971671" sldId="290"/>
            <ac:cxnSpMk id="80" creationId="{ABF27D8F-C856-4EFA-289B-78C575E9D16D}"/>
          </ac:cxnSpMkLst>
        </pc:cxnChg>
        <pc:cxnChg chg="mod">
          <ac:chgData name="Kulinich Bohdan" userId="48e65c9f34e137d0" providerId="LiveId" clId="{B1FE939A-988E-3F49-BFCE-F4DAA39A707D}" dt="2023-05-20T14:04:12.171" v="244"/>
          <ac:cxnSpMkLst>
            <pc:docMk/>
            <pc:sldMk cId="1936971671" sldId="290"/>
            <ac:cxnSpMk id="81" creationId="{DAA2FB14-D964-E56E-CA11-25A52B6E2B95}"/>
          </ac:cxnSpMkLst>
        </pc:cxnChg>
        <pc:cxnChg chg="del mod topLvl">
          <ac:chgData name="Kulinich Bohdan" userId="48e65c9f34e137d0" providerId="LiveId" clId="{B1FE939A-988E-3F49-BFCE-F4DAA39A707D}" dt="2023-05-20T12:51:03.376" v="68" actId="478"/>
          <ac:cxnSpMkLst>
            <pc:docMk/>
            <pc:sldMk cId="1936971671" sldId="290"/>
            <ac:cxnSpMk id="82" creationId="{A559878A-25D7-66ED-D76A-1B4D737DBB7D}"/>
          </ac:cxnSpMkLst>
        </pc:cxnChg>
        <pc:cxnChg chg="mod">
          <ac:chgData name="Kulinich Bohdan" userId="48e65c9f34e137d0" providerId="LiveId" clId="{B1FE939A-988E-3F49-BFCE-F4DAA39A707D}" dt="2023-05-20T14:04:12.171" v="244"/>
          <ac:cxnSpMkLst>
            <pc:docMk/>
            <pc:sldMk cId="1936971671" sldId="290"/>
            <ac:cxnSpMk id="82" creationId="{B9873CCD-1DD2-D865-9764-6552E60EC196}"/>
          </ac:cxnSpMkLst>
        </pc:cxnChg>
        <pc:cxnChg chg="mod">
          <ac:chgData name="Kulinich Bohdan" userId="48e65c9f34e137d0" providerId="LiveId" clId="{B1FE939A-988E-3F49-BFCE-F4DAA39A707D}" dt="2023-05-20T14:04:12.171" v="244"/>
          <ac:cxnSpMkLst>
            <pc:docMk/>
            <pc:sldMk cId="1936971671" sldId="290"/>
            <ac:cxnSpMk id="83" creationId="{AE8EB070-0232-81EC-0530-B8693A03F7C4}"/>
          </ac:cxnSpMkLst>
        </pc:cxnChg>
        <pc:cxnChg chg="mod">
          <ac:chgData name="Kulinich Bohdan" userId="48e65c9f34e137d0" providerId="LiveId" clId="{B1FE939A-988E-3F49-BFCE-F4DAA39A707D}" dt="2023-05-20T14:04:12.171" v="244"/>
          <ac:cxnSpMkLst>
            <pc:docMk/>
            <pc:sldMk cId="1936971671" sldId="290"/>
            <ac:cxnSpMk id="84" creationId="{E9090913-CFE5-B7AB-50CF-EA6A59321E1B}"/>
          </ac:cxnSpMkLst>
        </pc:cxnChg>
        <pc:cxnChg chg="del mod topLvl">
          <ac:chgData name="Kulinich Bohdan" userId="48e65c9f34e137d0" providerId="LiveId" clId="{B1FE939A-988E-3F49-BFCE-F4DAA39A707D}" dt="2023-05-20T12:51:03.376" v="68" actId="478"/>
          <ac:cxnSpMkLst>
            <pc:docMk/>
            <pc:sldMk cId="1936971671" sldId="290"/>
            <ac:cxnSpMk id="89" creationId="{B59FE866-99BD-0BE9-93FB-9C730252B0C8}"/>
          </ac:cxnSpMkLst>
        </pc:cxn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6534AA-347A-7347-80A2-932FEC72B9A3}" type="datetimeFigureOut">
              <a:rPr lang="en-UA" smtClean="0"/>
              <a:t>22.09.2024</a:t>
            </a:fld>
            <a:endParaRPr lang="en-U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978F83F-12AF-D54A-879E-6E35B3CE7DE7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3806808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8F83F-12AF-D54A-879E-6E35B3CE7DE7}" type="slidenum">
              <a:rPr lang="en-UA" smtClean="0"/>
              <a:t>3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35521996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8F83F-12AF-D54A-879E-6E35B3CE7DE7}" type="slidenum">
              <a:rPr lang="en-UA" smtClean="0"/>
              <a:t>4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309508918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8F83F-12AF-D54A-879E-6E35B3CE7DE7}" type="slidenum">
              <a:rPr lang="en-UA" smtClean="0"/>
              <a:t>5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401408008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8F83F-12AF-D54A-879E-6E35B3CE7DE7}" type="slidenum">
              <a:rPr lang="en-UA" smtClean="0"/>
              <a:t>8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22081880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ACFE29-1EFE-51AF-C9E4-AA692CF0BA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D816F5F-7C87-E970-2EC6-6E36E5D9CA4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CB0D1EE-5732-EE11-E98A-7332CA0782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C779C-DDB9-4A46-995A-B13DD27E0B30}" type="datetimeFigureOut">
              <a:rPr lang="en-UA" smtClean="0"/>
              <a:t>22.09.2024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4AE104-4330-B3BC-9847-DD563D6C8E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E4781D-F180-183D-90BA-7DDC13A35C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B83A9-E5E1-3B41-963E-797E51FFAA43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31631671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286A89-012C-B633-CA4A-F73FF6467F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C5CA8F4-E51E-D7E7-3CF2-88B5CE1679B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D76002-DC3D-F884-3912-74FB0E134E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C779C-DDB9-4A46-995A-B13DD27E0B30}" type="datetimeFigureOut">
              <a:rPr lang="en-UA" smtClean="0"/>
              <a:t>22.09.2024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9022F59-0285-2D1F-697D-E18271A40F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8D08235-5AA5-F15C-E72F-3CE2737D75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B83A9-E5E1-3B41-963E-797E51FFAA43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9470818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152CCC2-3F12-B5ED-96B8-11581D9C219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79ECE8E-01C8-9590-003E-B249BD7F7F1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64C070-E3D6-1199-8190-87CC2489FE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C779C-DDB9-4A46-995A-B13DD27E0B30}" type="datetimeFigureOut">
              <a:rPr lang="en-UA" smtClean="0"/>
              <a:t>22.09.2024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74B14B-12B3-1DF6-E1F3-2018F53D69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FC56D02-BFC5-EC9F-0034-D59B9A1FF3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B83A9-E5E1-3B41-963E-797E51FFAA43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31333174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E834DD-6109-49B1-A4ED-1B346B25E7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64B27C-DCF2-D011-441F-3D6B1CB82A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0FDFC2-22DD-4A46-7B2C-ACE5060685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C779C-DDB9-4A46-995A-B13DD27E0B30}" type="datetimeFigureOut">
              <a:rPr lang="en-UA" smtClean="0"/>
              <a:t>22.09.2024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58A8417-3E8C-BB7E-A1DE-A127F7774D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F7C749-F2BF-32D1-4180-60DBBDC750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B83A9-E5E1-3B41-963E-797E51FFAA43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12627385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758CA8-C069-6CBF-19A3-75201EDB07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7F085EF-675C-643D-6145-B023437F45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852E51-73C3-389C-5DE6-D55A78A054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C779C-DDB9-4A46-995A-B13DD27E0B30}" type="datetimeFigureOut">
              <a:rPr lang="en-UA" smtClean="0"/>
              <a:t>22.09.2024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88DACC-F3E8-D0E2-4F96-B2B4F1C628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5CC7C3-C500-0042-66B4-8C6D5C5700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B83A9-E5E1-3B41-963E-797E51FFAA43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32438345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5793AA-B7F4-A5CC-D93C-A493B925BB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C0DB71-8990-3BF5-4DF1-3B70D2AD6CA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7F81572-72A6-D57D-E610-5C0B09C5D10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180CC43-9C9C-9EEC-4815-76A71BDEA5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C779C-DDB9-4A46-995A-B13DD27E0B30}" type="datetimeFigureOut">
              <a:rPr lang="en-UA" smtClean="0"/>
              <a:t>22.09.2024</a:t>
            </a:fld>
            <a:endParaRPr lang="en-U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3BDA96F-8378-D957-BF26-339BD89C97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B82C374-C49F-8B2E-35F8-43F51131A4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B83A9-E5E1-3B41-963E-797E51FFAA43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18831793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161662-D6C4-44EC-F708-155572287B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F079793-F9C5-E6E4-0219-AC2D66E73B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E02EE2F-FD27-EF5D-9C1A-8333F410A18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397ED59-D6E3-56B8-B10C-E1E5ACDED5F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54F17F9-32EA-9C2F-EE15-41E00816595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63F8354-B1AE-3A3B-5B19-77B0F3AE9A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C779C-DDB9-4A46-995A-B13DD27E0B30}" type="datetimeFigureOut">
              <a:rPr lang="en-UA" smtClean="0"/>
              <a:t>22.09.2024</a:t>
            </a:fld>
            <a:endParaRPr lang="en-U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80CE4D5-5E3B-F101-0DED-AF5D791852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04FDB52-2604-6F88-4C70-C339356ED2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B83A9-E5E1-3B41-963E-797E51FFAA43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33596873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E12371-9AF5-D927-C0A6-37BE4ABFB1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FF8FF22-B3CE-AF9B-2EC1-3C8B820E5A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C779C-DDB9-4A46-995A-B13DD27E0B30}" type="datetimeFigureOut">
              <a:rPr lang="en-UA" smtClean="0"/>
              <a:t>22.09.2024</a:t>
            </a:fld>
            <a:endParaRPr lang="en-U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36BE75E-9DD8-00CD-603A-5A63DAD6A4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3C0A44F-C65D-6AB6-4B8A-24D069DBAA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B83A9-E5E1-3B41-963E-797E51FFAA43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42365996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2E71286-E789-FA32-B835-3FFF53540D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C779C-DDB9-4A46-995A-B13DD27E0B30}" type="datetimeFigureOut">
              <a:rPr lang="en-UA" smtClean="0"/>
              <a:t>22.09.2024</a:t>
            </a:fld>
            <a:endParaRPr lang="en-U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75EE930-A2AB-3960-1D05-745AC004C5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4A0EF4E-5F02-4802-E1A4-ACAFA71E92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B83A9-E5E1-3B41-963E-797E51FFAA43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13421499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AD542F-4319-AF23-7310-75D167EC81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FA931A-1EC8-46F0-8006-A432B9554A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FD8F296-03E8-2154-4F94-3E306E91015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797F706-B86E-43E3-87D3-507E227C12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C779C-DDB9-4A46-995A-B13DD27E0B30}" type="datetimeFigureOut">
              <a:rPr lang="en-UA" smtClean="0"/>
              <a:t>22.09.2024</a:t>
            </a:fld>
            <a:endParaRPr lang="en-U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DEFE5F7-D85B-D8B0-C94D-5A4D1FD3EB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E523247-88E2-596F-5849-E6EFAD6A12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B83A9-E5E1-3B41-963E-797E51FFAA43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23188476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815C7A-A23C-E9BB-4741-CA23F57844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88696E1-BBBB-0B5F-1298-1DFEC677279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A7F3FC8-BDB8-4261-AC1A-F83D70E952E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2A0F271-F43A-FA50-7717-B77B876AD9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C779C-DDB9-4A46-995A-B13DD27E0B30}" type="datetimeFigureOut">
              <a:rPr lang="en-UA" smtClean="0"/>
              <a:t>22.09.2024</a:t>
            </a:fld>
            <a:endParaRPr lang="en-U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B79D591-0D1D-1F13-3FBF-40810A65B3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D51D945-8572-9FE4-9C59-B96B6E55AF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B83A9-E5E1-3B41-963E-797E51FFAA43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6294151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78451CB-F5F1-91A0-1EAD-F96A365A13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7E44C41-658D-8259-7C9C-65FF6812AD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62B157-469E-5B91-36A2-F50F092A7C4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8C779C-DDB9-4A46-995A-B13DD27E0B30}" type="datetimeFigureOut">
              <a:rPr lang="en-UA" smtClean="0"/>
              <a:t>22.09.2024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F987D9-A6BD-5F45-8A3B-9E3907700DB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6A184D-6E7E-F947-91BB-523BF45BDA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6B83A9-E5E1-3B41-963E-797E51FFAA43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7082509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svg"/></Relationships>
</file>

<file path=ppt/slides/_rels/slide10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4.png"/><Relationship Id="rId18" Type="http://schemas.openxmlformats.org/officeDocument/2006/relationships/slide" Target="slide3.xml"/><Relationship Id="rId26" Type="http://schemas.openxmlformats.org/officeDocument/2006/relationships/image" Target="../media/image94.png"/><Relationship Id="rId3" Type="http://schemas.openxmlformats.org/officeDocument/2006/relationships/image" Target="../media/image7.png"/><Relationship Id="rId21" Type="http://schemas.openxmlformats.org/officeDocument/2006/relationships/image" Target="../media/image18.png"/><Relationship Id="rId34" Type="http://schemas.openxmlformats.org/officeDocument/2006/relationships/image" Target="../media/image102.png"/><Relationship Id="rId7" Type="http://schemas.openxmlformats.org/officeDocument/2006/relationships/image" Target="../media/image11.png"/><Relationship Id="rId12" Type="http://schemas.openxmlformats.org/officeDocument/2006/relationships/slide" Target="slide11.xml"/><Relationship Id="rId17" Type="http://schemas.openxmlformats.org/officeDocument/2006/relationships/image" Target="../media/image17.png"/><Relationship Id="rId25" Type="http://schemas.openxmlformats.org/officeDocument/2006/relationships/image" Target="../media/image93.png"/><Relationship Id="rId33" Type="http://schemas.openxmlformats.org/officeDocument/2006/relationships/image" Target="../media/image101.png"/><Relationship Id="rId2" Type="http://schemas.openxmlformats.org/officeDocument/2006/relationships/image" Target="../media/image6.png"/><Relationship Id="rId16" Type="http://schemas.openxmlformats.org/officeDocument/2006/relationships/slide" Target="slide8.xml"/><Relationship Id="rId20" Type="http://schemas.openxmlformats.org/officeDocument/2006/relationships/slide" Target="slide12.xml"/><Relationship Id="rId29" Type="http://schemas.openxmlformats.org/officeDocument/2006/relationships/image" Target="../media/image9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11" Type="http://schemas.openxmlformats.org/officeDocument/2006/relationships/image" Target="../media/image4.png"/><Relationship Id="rId24" Type="http://schemas.openxmlformats.org/officeDocument/2006/relationships/image" Target="../media/image92.png"/><Relationship Id="rId32" Type="http://schemas.openxmlformats.org/officeDocument/2006/relationships/image" Target="../media/image100.png"/><Relationship Id="rId5" Type="http://schemas.openxmlformats.org/officeDocument/2006/relationships/image" Target="../media/image13.png"/><Relationship Id="rId15" Type="http://schemas.openxmlformats.org/officeDocument/2006/relationships/image" Target="../media/image15.png"/><Relationship Id="rId23" Type="http://schemas.openxmlformats.org/officeDocument/2006/relationships/image" Target="../media/image19.png"/><Relationship Id="rId28" Type="http://schemas.openxmlformats.org/officeDocument/2006/relationships/image" Target="../media/image96.png"/><Relationship Id="rId10" Type="http://schemas.openxmlformats.org/officeDocument/2006/relationships/image" Target="../media/image8.png"/><Relationship Id="rId19" Type="http://schemas.openxmlformats.org/officeDocument/2006/relationships/image" Target="../media/image49.png"/><Relationship Id="rId31" Type="http://schemas.openxmlformats.org/officeDocument/2006/relationships/image" Target="../media/image99.png"/><Relationship Id="rId4" Type="http://schemas.openxmlformats.org/officeDocument/2006/relationships/image" Target="../media/image9.png"/><Relationship Id="rId9" Type="http://schemas.openxmlformats.org/officeDocument/2006/relationships/image" Target="../media/image73.png"/><Relationship Id="rId14" Type="http://schemas.openxmlformats.org/officeDocument/2006/relationships/slide" Target="slide9.xml"/><Relationship Id="rId22" Type="http://schemas.openxmlformats.org/officeDocument/2006/relationships/slide" Target="slide6.xml"/><Relationship Id="rId27" Type="http://schemas.openxmlformats.org/officeDocument/2006/relationships/image" Target="../media/image95.png"/><Relationship Id="rId30" Type="http://schemas.openxmlformats.org/officeDocument/2006/relationships/image" Target="../media/image98.png"/><Relationship Id="rId8" Type="http://schemas.openxmlformats.org/officeDocument/2006/relationships/slide" Target="slide10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slide" Target="slide11.xml"/><Relationship Id="rId13" Type="http://schemas.openxmlformats.org/officeDocument/2006/relationships/image" Target="../media/image15.png"/><Relationship Id="rId18" Type="http://schemas.openxmlformats.org/officeDocument/2006/relationships/slide" Target="slide3.xml"/><Relationship Id="rId3" Type="http://schemas.openxmlformats.org/officeDocument/2006/relationships/image" Target="../media/image8.png"/><Relationship Id="rId21" Type="http://schemas.openxmlformats.org/officeDocument/2006/relationships/image" Target="../media/image18.png"/><Relationship Id="rId7" Type="http://schemas.openxmlformats.org/officeDocument/2006/relationships/image" Target="../media/image11.png"/><Relationship Id="rId12" Type="http://schemas.openxmlformats.org/officeDocument/2006/relationships/slide" Target="slide9.xml"/><Relationship Id="rId17" Type="http://schemas.openxmlformats.org/officeDocument/2006/relationships/image" Target="../media/image17.png"/><Relationship Id="rId2" Type="http://schemas.openxmlformats.org/officeDocument/2006/relationships/image" Target="../media/image7.png"/><Relationship Id="rId16" Type="http://schemas.openxmlformats.org/officeDocument/2006/relationships/slide" Target="slide8.xml"/><Relationship Id="rId20" Type="http://schemas.openxmlformats.org/officeDocument/2006/relationships/slide" Target="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11" Type="http://schemas.openxmlformats.org/officeDocument/2006/relationships/image" Target="../media/image4.png"/><Relationship Id="rId5" Type="http://schemas.openxmlformats.org/officeDocument/2006/relationships/image" Target="../media/image13.png"/><Relationship Id="rId15" Type="http://schemas.openxmlformats.org/officeDocument/2006/relationships/image" Target="../media/image16.png"/><Relationship Id="rId23" Type="http://schemas.openxmlformats.org/officeDocument/2006/relationships/image" Target="../media/image19.png"/><Relationship Id="rId10" Type="http://schemas.openxmlformats.org/officeDocument/2006/relationships/image" Target="../media/image6.png"/><Relationship Id="rId19" Type="http://schemas.openxmlformats.org/officeDocument/2006/relationships/image" Target="../media/image49.png"/><Relationship Id="rId4" Type="http://schemas.openxmlformats.org/officeDocument/2006/relationships/image" Target="../media/image9.png"/><Relationship Id="rId9" Type="http://schemas.openxmlformats.org/officeDocument/2006/relationships/image" Target="../media/image91.png"/><Relationship Id="rId14" Type="http://schemas.openxmlformats.org/officeDocument/2006/relationships/slide" Target="slide10.xml"/><Relationship Id="rId22" Type="http://schemas.openxmlformats.org/officeDocument/2006/relationships/slide" Target="slide6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18" Type="http://schemas.openxmlformats.org/officeDocument/2006/relationships/slide" Target="slide3.xml"/><Relationship Id="rId3" Type="http://schemas.openxmlformats.org/officeDocument/2006/relationships/image" Target="../media/image7.png"/><Relationship Id="rId21" Type="http://schemas.openxmlformats.org/officeDocument/2006/relationships/image" Target="../media/image19.png"/><Relationship Id="rId7" Type="http://schemas.openxmlformats.org/officeDocument/2006/relationships/image" Target="../media/image11.png"/><Relationship Id="rId12" Type="http://schemas.openxmlformats.org/officeDocument/2006/relationships/slide" Target="slide9.xml"/><Relationship Id="rId17" Type="http://schemas.openxmlformats.org/officeDocument/2006/relationships/image" Target="../media/image17.png"/><Relationship Id="rId2" Type="http://schemas.openxmlformats.org/officeDocument/2006/relationships/image" Target="../media/image6.png"/><Relationship Id="rId16" Type="http://schemas.openxmlformats.org/officeDocument/2006/relationships/slide" Target="slide8.xml"/><Relationship Id="rId20" Type="http://schemas.openxmlformats.org/officeDocument/2006/relationships/slide" Target="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11" Type="http://schemas.openxmlformats.org/officeDocument/2006/relationships/image" Target="../media/image14.png"/><Relationship Id="rId5" Type="http://schemas.openxmlformats.org/officeDocument/2006/relationships/image" Target="../media/image9.png"/><Relationship Id="rId15" Type="http://schemas.openxmlformats.org/officeDocument/2006/relationships/image" Target="../media/image16.png"/><Relationship Id="rId10" Type="http://schemas.openxmlformats.org/officeDocument/2006/relationships/slide" Target="slide11.xml"/><Relationship Id="rId19" Type="http://schemas.openxmlformats.org/officeDocument/2006/relationships/image" Target="../media/image49.png"/><Relationship Id="rId4" Type="http://schemas.openxmlformats.org/officeDocument/2006/relationships/image" Target="../media/image8.png"/><Relationship Id="rId9" Type="http://schemas.openxmlformats.org/officeDocument/2006/relationships/image" Target="../media/image4.png"/><Relationship Id="rId14" Type="http://schemas.openxmlformats.org/officeDocument/2006/relationships/slide" Target="slide1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3" Type="http://schemas.openxmlformats.org/officeDocument/2006/relationships/slide" Target="slide11.xml"/><Relationship Id="rId18" Type="http://schemas.openxmlformats.org/officeDocument/2006/relationships/image" Target="../media/image16.png"/><Relationship Id="rId26" Type="http://schemas.openxmlformats.org/officeDocument/2006/relationships/image" Target="../media/image21.png"/><Relationship Id="rId3" Type="http://schemas.openxmlformats.org/officeDocument/2006/relationships/image" Target="../media/image6.png"/><Relationship Id="rId21" Type="http://schemas.openxmlformats.org/officeDocument/2006/relationships/slide" Target="slide12.xml"/><Relationship Id="rId34" Type="http://schemas.openxmlformats.org/officeDocument/2006/relationships/image" Target="../media/image29.png"/><Relationship Id="rId7" Type="http://schemas.openxmlformats.org/officeDocument/2006/relationships/image" Target="../media/image10.png"/><Relationship Id="rId12" Type="http://schemas.openxmlformats.org/officeDocument/2006/relationships/image" Target="../media/image4.png"/><Relationship Id="rId17" Type="http://schemas.openxmlformats.org/officeDocument/2006/relationships/slide" Target="slide10.xml"/><Relationship Id="rId25" Type="http://schemas.openxmlformats.org/officeDocument/2006/relationships/image" Target="../media/image20.png"/><Relationship Id="rId33" Type="http://schemas.openxmlformats.org/officeDocument/2006/relationships/image" Target="../media/image28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5.png"/><Relationship Id="rId20" Type="http://schemas.openxmlformats.org/officeDocument/2006/relationships/image" Target="../media/image17.png"/><Relationship Id="rId29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11" Type="http://schemas.openxmlformats.org/officeDocument/2006/relationships/image" Target="../media/image13.png"/><Relationship Id="rId24" Type="http://schemas.openxmlformats.org/officeDocument/2006/relationships/image" Target="../media/image19.png"/><Relationship Id="rId32" Type="http://schemas.openxmlformats.org/officeDocument/2006/relationships/image" Target="../media/image27.png"/><Relationship Id="rId5" Type="http://schemas.openxmlformats.org/officeDocument/2006/relationships/image" Target="../media/image8.png"/><Relationship Id="rId15" Type="http://schemas.openxmlformats.org/officeDocument/2006/relationships/slide" Target="slide9.xml"/><Relationship Id="rId23" Type="http://schemas.openxmlformats.org/officeDocument/2006/relationships/slide" Target="slide6.xml"/><Relationship Id="rId28" Type="http://schemas.openxmlformats.org/officeDocument/2006/relationships/image" Target="../media/image23.png"/><Relationship Id="rId10" Type="http://schemas.openxmlformats.org/officeDocument/2006/relationships/image" Target="../media/image12.png"/><Relationship Id="rId19" Type="http://schemas.openxmlformats.org/officeDocument/2006/relationships/slide" Target="slide8.xml"/><Relationship Id="rId31" Type="http://schemas.openxmlformats.org/officeDocument/2006/relationships/image" Target="../media/image26.png"/><Relationship Id="rId4" Type="http://schemas.openxmlformats.org/officeDocument/2006/relationships/image" Target="../media/image7.png"/><Relationship Id="rId9" Type="http://schemas.openxmlformats.org/officeDocument/2006/relationships/slide" Target="slide1.xml"/><Relationship Id="rId14" Type="http://schemas.openxmlformats.org/officeDocument/2006/relationships/image" Target="../media/image14.png"/><Relationship Id="rId22" Type="http://schemas.openxmlformats.org/officeDocument/2006/relationships/image" Target="../media/image18.png"/><Relationship Id="rId27" Type="http://schemas.openxmlformats.org/officeDocument/2006/relationships/image" Target="../media/image22.png"/><Relationship Id="rId30" Type="http://schemas.openxmlformats.org/officeDocument/2006/relationships/image" Target="../media/image25.png"/><Relationship Id="rId8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13" Type="http://schemas.openxmlformats.org/officeDocument/2006/relationships/slide" Target="slide11.xml"/><Relationship Id="rId18" Type="http://schemas.openxmlformats.org/officeDocument/2006/relationships/image" Target="../media/image16.png"/><Relationship Id="rId26" Type="http://schemas.openxmlformats.org/officeDocument/2006/relationships/image" Target="../media/image31.png"/><Relationship Id="rId21" Type="http://schemas.openxmlformats.org/officeDocument/2006/relationships/slide" Target="slide12.xml"/><Relationship Id="rId34" Type="http://schemas.openxmlformats.org/officeDocument/2006/relationships/image" Target="../media/image39.png"/><Relationship Id="rId7" Type="http://schemas.openxmlformats.org/officeDocument/2006/relationships/image" Target="../media/image10.png"/><Relationship Id="rId12" Type="http://schemas.openxmlformats.org/officeDocument/2006/relationships/image" Target="../media/image4.png"/><Relationship Id="rId17" Type="http://schemas.openxmlformats.org/officeDocument/2006/relationships/slide" Target="slide10.xml"/><Relationship Id="rId25" Type="http://schemas.openxmlformats.org/officeDocument/2006/relationships/image" Target="../media/image30.png"/><Relationship Id="rId33" Type="http://schemas.openxmlformats.org/officeDocument/2006/relationships/image" Target="../media/image38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15.png"/><Relationship Id="rId20" Type="http://schemas.openxmlformats.org/officeDocument/2006/relationships/image" Target="../media/image17.png"/><Relationship Id="rId29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11" Type="http://schemas.openxmlformats.org/officeDocument/2006/relationships/image" Target="../media/image13.png"/><Relationship Id="rId24" Type="http://schemas.openxmlformats.org/officeDocument/2006/relationships/image" Target="../media/image19.png"/><Relationship Id="rId32" Type="http://schemas.openxmlformats.org/officeDocument/2006/relationships/image" Target="../media/image37.png"/><Relationship Id="rId37" Type="http://schemas.openxmlformats.org/officeDocument/2006/relationships/image" Target="../media/image42.png"/><Relationship Id="rId5" Type="http://schemas.openxmlformats.org/officeDocument/2006/relationships/image" Target="../media/image8.png"/><Relationship Id="rId15" Type="http://schemas.openxmlformats.org/officeDocument/2006/relationships/slide" Target="slide9.xml"/><Relationship Id="rId23" Type="http://schemas.openxmlformats.org/officeDocument/2006/relationships/slide" Target="slide6.xml"/><Relationship Id="rId28" Type="http://schemas.openxmlformats.org/officeDocument/2006/relationships/image" Target="../media/image33.png"/><Relationship Id="rId36" Type="http://schemas.openxmlformats.org/officeDocument/2006/relationships/image" Target="../media/image41.png"/><Relationship Id="rId10" Type="http://schemas.openxmlformats.org/officeDocument/2006/relationships/image" Target="../media/image12.png"/><Relationship Id="rId19" Type="http://schemas.openxmlformats.org/officeDocument/2006/relationships/slide" Target="slide8.xml"/><Relationship Id="rId31" Type="http://schemas.openxmlformats.org/officeDocument/2006/relationships/image" Target="../media/image36.png"/><Relationship Id="rId4" Type="http://schemas.openxmlformats.org/officeDocument/2006/relationships/image" Target="../media/image7.png"/><Relationship Id="rId9" Type="http://schemas.openxmlformats.org/officeDocument/2006/relationships/slide" Target="slide1.xml"/><Relationship Id="rId14" Type="http://schemas.openxmlformats.org/officeDocument/2006/relationships/image" Target="../media/image14.png"/><Relationship Id="rId22" Type="http://schemas.openxmlformats.org/officeDocument/2006/relationships/image" Target="../media/image18.png"/><Relationship Id="rId27" Type="http://schemas.openxmlformats.org/officeDocument/2006/relationships/image" Target="../media/image32.png"/><Relationship Id="rId30" Type="http://schemas.openxmlformats.org/officeDocument/2006/relationships/image" Target="../media/image35.png"/><Relationship Id="rId35" Type="http://schemas.openxmlformats.org/officeDocument/2006/relationships/image" Target="../media/image40.png"/><Relationship Id="rId8" Type="http://schemas.openxmlformats.org/officeDocument/2006/relationships/image" Target="../media/image11.png"/><Relationship Id="rId3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slide" Target="slide11.xml"/><Relationship Id="rId18" Type="http://schemas.openxmlformats.org/officeDocument/2006/relationships/image" Target="../media/image16.png"/><Relationship Id="rId26" Type="http://schemas.openxmlformats.org/officeDocument/2006/relationships/image" Target="../media/image31.png"/><Relationship Id="rId3" Type="http://schemas.openxmlformats.org/officeDocument/2006/relationships/image" Target="../media/image6.png"/><Relationship Id="rId21" Type="http://schemas.openxmlformats.org/officeDocument/2006/relationships/slide" Target="slide12.xml"/><Relationship Id="rId7" Type="http://schemas.openxmlformats.org/officeDocument/2006/relationships/image" Target="../media/image10.png"/><Relationship Id="rId12" Type="http://schemas.openxmlformats.org/officeDocument/2006/relationships/image" Target="../media/image4.png"/><Relationship Id="rId17" Type="http://schemas.openxmlformats.org/officeDocument/2006/relationships/slide" Target="slide10.xml"/><Relationship Id="rId25" Type="http://schemas.openxmlformats.org/officeDocument/2006/relationships/image" Target="../media/image30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15.png"/><Relationship Id="rId20" Type="http://schemas.openxmlformats.org/officeDocument/2006/relationships/image" Target="../media/image17.png"/><Relationship Id="rId29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11" Type="http://schemas.openxmlformats.org/officeDocument/2006/relationships/image" Target="../media/image13.png"/><Relationship Id="rId24" Type="http://schemas.openxmlformats.org/officeDocument/2006/relationships/image" Target="../media/image19.png"/><Relationship Id="rId5" Type="http://schemas.openxmlformats.org/officeDocument/2006/relationships/image" Target="../media/image8.png"/><Relationship Id="rId15" Type="http://schemas.openxmlformats.org/officeDocument/2006/relationships/slide" Target="slide9.xml"/><Relationship Id="rId23" Type="http://schemas.openxmlformats.org/officeDocument/2006/relationships/slide" Target="slide6.xml"/><Relationship Id="rId28" Type="http://schemas.openxmlformats.org/officeDocument/2006/relationships/image" Target="../media/image44.png"/><Relationship Id="rId10" Type="http://schemas.openxmlformats.org/officeDocument/2006/relationships/image" Target="../media/image12.png"/><Relationship Id="rId19" Type="http://schemas.openxmlformats.org/officeDocument/2006/relationships/slide" Target="slide8.xml"/><Relationship Id="rId31" Type="http://schemas.openxmlformats.org/officeDocument/2006/relationships/image" Target="../media/image47.png"/><Relationship Id="rId4" Type="http://schemas.openxmlformats.org/officeDocument/2006/relationships/image" Target="../media/image7.png"/><Relationship Id="rId9" Type="http://schemas.openxmlformats.org/officeDocument/2006/relationships/slide" Target="slide1.xml"/><Relationship Id="rId14" Type="http://schemas.openxmlformats.org/officeDocument/2006/relationships/image" Target="../media/image14.png"/><Relationship Id="rId22" Type="http://schemas.openxmlformats.org/officeDocument/2006/relationships/image" Target="../media/image18.png"/><Relationship Id="rId27" Type="http://schemas.openxmlformats.org/officeDocument/2006/relationships/image" Target="../media/image43.png"/><Relationship Id="rId30" Type="http://schemas.openxmlformats.org/officeDocument/2006/relationships/image" Target="../media/image4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slide" Target="slide8.xml"/><Relationship Id="rId13" Type="http://schemas.openxmlformats.org/officeDocument/2006/relationships/image" Target="../media/image14.png"/><Relationship Id="rId18" Type="http://schemas.openxmlformats.org/officeDocument/2006/relationships/image" Target="../media/image17.png"/><Relationship Id="rId26" Type="http://schemas.openxmlformats.org/officeDocument/2006/relationships/image" Target="../media/image53.png"/><Relationship Id="rId3" Type="http://schemas.openxmlformats.org/officeDocument/2006/relationships/image" Target="../media/image7.png"/><Relationship Id="rId21" Type="http://schemas.openxmlformats.org/officeDocument/2006/relationships/slide" Target="slide12.xml"/><Relationship Id="rId7" Type="http://schemas.openxmlformats.org/officeDocument/2006/relationships/image" Target="../media/image10.png"/><Relationship Id="rId12" Type="http://schemas.openxmlformats.org/officeDocument/2006/relationships/slide" Target="slide11.xml"/><Relationship Id="rId17" Type="http://schemas.openxmlformats.org/officeDocument/2006/relationships/image" Target="../media/image16.png"/><Relationship Id="rId25" Type="http://schemas.openxmlformats.org/officeDocument/2006/relationships/image" Target="../media/image52.png"/><Relationship Id="rId2" Type="http://schemas.openxmlformats.org/officeDocument/2006/relationships/image" Target="../media/image6.png"/><Relationship Id="rId16" Type="http://schemas.openxmlformats.org/officeDocument/2006/relationships/slide" Target="slide10.xml"/><Relationship Id="rId20" Type="http://schemas.openxmlformats.org/officeDocument/2006/relationships/image" Target="../media/image4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11" Type="http://schemas.openxmlformats.org/officeDocument/2006/relationships/image" Target="../media/image4.png"/><Relationship Id="rId24" Type="http://schemas.openxmlformats.org/officeDocument/2006/relationships/image" Target="../media/image51.png"/><Relationship Id="rId5" Type="http://schemas.openxmlformats.org/officeDocument/2006/relationships/image" Target="../media/image9.png"/><Relationship Id="rId15" Type="http://schemas.openxmlformats.org/officeDocument/2006/relationships/image" Target="../media/image15.png"/><Relationship Id="rId23" Type="http://schemas.openxmlformats.org/officeDocument/2006/relationships/image" Target="../media/image50.png"/><Relationship Id="rId28" Type="http://schemas.openxmlformats.org/officeDocument/2006/relationships/image" Target="../media/image55.png"/><Relationship Id="rId10" Type="http://schemas.openxmlformats.org/officeDocument/2006/relationships/image" Target="../media/image11.png"/><Relationship Id="rId19" Type="http://schemas.openxmlformats.org/officeDocument/2006/relationships/slide" Target="slide3.xml"/><Relationship Id="rId4" Type="http://schemas.openxmlformats.org/officeDocument/2006/relationships/image" Target="../media/image8.png"/><Relationship Id="rId9" Type="http://schemas.openxmlformats.org/officeDocument/2006/relationships/image" Target="../media/image48.png"/><Relationship Id="rId14" Type="http://schemas.openxmlformats.org/officeDocument/2006/relationships/slide" Target="slide9.xml"/><Relationship Id="rId22" Type="http://schemas.openxmlformats.org/officeDocument/2006/relationships/image" Target="../media/image18.png"/><Relationship Id="rId27" Type="http://schemas.openxmlformats.org/officeDocument/2006/relationships/image" Target="../media/image54.png"/></Relationships>
</file>

<file path=ppt/slides/_rels/slide7.xml.rels><?xml version="1.0" encoding="UTF-8" standalone="yes"?>
<Relationships xmlns="http://schemas.openxmlformats.org/package/2006/relationships"><Relationship Id="rId13" Type="http://schemas.openxmlformats.org/officeDocument/2006/relationships/slide" Target="slide11.xml"/><Relationship Id="rId18" Type="http://schemas.openxmlformats.org/officeDocument/2006/relationships/image" Target="../media/image16.png"/><Relationship Id="rId26" Type="http://schemas.openxmlformats.org/officeDocument/2006/relationships/image" Target="../media/image59.png"/><Relationship Id="rId21" Type="http://schemas.openxmlformats.org/officeDocument/2006/relationships/image" Target="../media/image49.png"/><Relationship Id="rId34" Type="http://schemas.openxmlformats.org/officeDocument/2006/relationships/image" Target="../media/image67.png"/><Relationship Id="rId7" Type="http://schemas.openxmlformats.org/officeDocument/2006/relationships/image" Target="../media/image10.png"/><Relationship Id="rId12" Type="http://schemas.openxmlformats.org/officeDocument/2006/relationships/image" Target="../media/image4.png"/><Relationship Id="rId17" Type="http://schemas.openxmlformats.org/officeDocument/2006/relationships/slide" Target="slide10.xml"/><Relationship Id="rId25" Type="http://schemas.openxmlformats.org/officeDocument/2006/relationships/image" Target="../media/image58.png"/><Relationship Id="rId33" Type="http://schemas.openxmlformats.org/officeDocument/2006/relationships/image" Target="../media/image66.png"/><Relationship Id="rId38" Type="http://schemas.openxmlformats.org/officeDocument/2006/relationships/image" Target="../media/image71.png"/><Relationship Id="rId2" Type="http://schemas.openxmlformats.org/officeDocument/2006/relationships/image" Target="../media/image6.png"/><Relationship Id="rId16" Type="http://schemas.openxmlformats.org/officeDocument/2006/relationships/image" Target="../media/image15.png"/><Relationship Id="rId20" Type="http://schemas.openxmlformats.org/officeDocument/2006/relationships/slide" Target="slide3.xml"/><Relationship Id="rId29" Type="http://schemas.openxmlformats.org/officeDocument/2006/relationships/image" Target="../media/image6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11" Type="http://schemas.openxmlformats.org/officeDocument/2006/relationships/image" Target="../media/image11.png"/><Relationship Id="rId24" Type="http://schemas.openxmlformats.org/officeDocument/2006/relationships/image" Target="../media/image57.png"/><Relationship Id="rId32" Type="http://schemas.openxmlformats.org/officeDocument/2006/relationships/image" Target="../media/image65.png"/><Relationship Id="rId37" Type="http://schemas.openxmlformats.org/officeDocument/2006/relationships/image" Target="../media/image70.png"/><Relationship Id="rId5" Type="http://schemas.openxmlformats.org/officeDocument/2006/relationships/image" Target="../media/image9.png"/><Relationship Id="rId15" Type="http://schemas.openxmlformats.org/officeDocument/2006/relationships/slide" Target="slide9.xml"/><Relationship Id="rId23" Type="http://schemas.openxmlformats.org/officeDocument/2006/relationships/image" Target="../media/image18.png"/><Relationship Id="rId28" Type="http://schemas.openxmlformats.org/officeDocument/2006/relationships/image" Target="../media/image61.png"/><Relationship Id="rId36" Type="http://schemas.openxmlformats.org/officeDocument/2006/relationships/image" Target="../media/image69.png"/><Relationship Id="rId10" Type="http://schemas.openxmlformats.org/officeDocument/2006/relationships/image" Target="../media/image56.png"/><Relationship Id="rId19" Type="http://schemas.openxmlformats.org/officeDocument/2006/relationships/image" Target="../media/image17.png"/><Relationship Id="rId31" Type="http://schemas.openxmlformats.org/officeDocument/2006/relationships/image" Target="../media/image64.png"/><Relationship Id="rId4" Type="http://schemas.openxmlformats.org/officeDocument/2006/relationships/image" Target="../media/image8.png"/><Relationship Id="rId9" Type="http://schemas.openxmlformats.org/officeDocument/2006/relationships/image" Target="../media/image48.png"/><Relationship Id="rId14" Type="http://schemas.openxmlformats.org/officeDocument/2006/relationships/image" Target="../media/image14.png"/><Relationship Id="rId22" Type="http://schemas.openxmlformats.org/officeDocument/2006/relationships/slide" Target="slide12.xml"/><Relationship Id="rId27" Type="http://schemas.openxmlformats.org/officeDocument/2006/relationships/image" Target="../media/image60.png"/><Relationship Id="rId30" Type="http://schemas.openxmlformats.org/officeDocument/2006/relationships/image" Target="../media/image63.png"/><Relationship Id="rId35" Type="http://schemas.openxmlformats.org/officeDocument/2006/relationships/image" Target="../media/image68.png"/><Relationship Id="rId8" Type="http://schemas.openxmlformats.org/officeDocument/2006/relationships/slide" Target="slide8.xml"/><Relationship Id="rId3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slide" Target="slide10.xml"/><Relationship Id="rId18" Type="http://schemas.openxmlformats.org/officeDocument/2006/relationships/image" Target="../media/image19.png"/><Relationship Id="rId26" Type="http://schemas.openxmlformats.org/officeDocument/2006/relationships/image" Target="../media/image75.png"/><Relationship Id="rId3" Type="http://schemas.openxmlformats.org/officeDocument/2006/relationships/image" Target="../media/image50.jpg"/><Relationship Id="rId21" Type="http://schemas.openxmlformats.org/officeDocument/2006/relationships/slide" Target="slide3.xml"/><Relationship Id="rId7" Type="http://schemas.openxmlformats.org/officeDocument/2006/relationships/image" Target="../media/image13.png"/><Relationship Id="rId12" Type="http://schemas.openxmlformats.org/officeDocument/2006/relationships/image" Target="../media/image14.png"/><Relationship Id="rId17" Type="http://schemas.openxmlformats.org/officeDocument/2006/relationships/slide" Target="slide6.xml"/><Relationship Id="rId25" Type="http://schemas.openxmlformats.org/officeDocument/2006/relationships/image" Target="../media/image74.pn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18.png"/><Relationship Id="rId20" Type="http://schemas.openxmlformats.org/officeDocument/2006/relationships/image" Target="../media/image15.png"/><Relationship Id="rId29" Type="http://schemas.openxmlformats.org/officeDocument/2006/relationships/image" Target="../media/image7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11" Type="http://schemas.openxmlformats.org/officeDocument/2006/relationships/slide" Target="slide11.xml"/><Relationship Id="rId24" Type="http://schemas.openxmlformats.org/officeDocument/2006/relationships/image" Target="../media/image72.png"/><Relationship Id="rId32" Type="http://schemas.openxmlformats.org/officeDocument/2006/relationships/image" Target="../media/image81.png"/><Relationship Id="rId5" Type="http://schemas.openxmlformats.org/officeDocument/2006/relationships/image" Target="../media/image6.png"/><Relationship Id="rId15" Type="http://schemas.openxmlformats.org/officeDocument/2006/relationships/slide" Target="slide12.xml"/><Relationship Id="rId23" Type="http://schemas.openxmlformats.org/officeDocument/2006/relationships/image" Target="../media/image9.png"/><Relationship Id="rId28" Type="http://schemas.openxmlformats.org/officeDocument/2006/relationships/image" Target="../media/image77.png"/><Relationship Id="rId10" Type="http://schemas.openxmlformats.org/officeDocument/2006/relationships/image" Target="../media/image4.png"/><Relationship Id="rId19" Type="http://schemas.openxmlformats.org/officeDocument/2006/relationships/slide" Target="slide9.xml"/><Relationship Id="rId31" Type="http://schemas.openxmlformats.org/officeDocument/2006/relationships/image" Target="../media/image80.png"/><Relationship Id="rId4" Type="http://schemas.openxmlformats.org/officeDocument/2006/relationships/image" Target="../media/image7.png"/><Relationship Id="rId9" Type="http://schemas.openxmlformats.org/officeDocument/2006/relationships/image" Target="../media/image11.png"/><Relationship Id="rId14" Type="http://schemas.openxmlformats.org/officeDocument/2006/relationships/image" Target="../media/image16.png"/><Relationship Id="rId22" Type="http://schemas.openxmlformats.org/officeDocument/2006/relationships/image" Target="../media/image49.png"/><Relationship Id="rId27" Type="http://schemas.openxmlformats.org/officeDocument/2006/relationships/image" Target="../media/image76.png"/><Relationship Id="rId30" Type="http://schemas.openxmlformats.org/officeDocument/2006/relationships/image" Target="../media/image79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slide" Target="slide3.xml"/><Relationship Id="rId18" Type="http://schemas.openxmlformats.org/officeDocument/2006/relationships/image" Target="../media/image19.png"/><Relationship Id="rId26" Type="http://schemas.openxmlformats.org/officeDocument/2006/relationships/image" Target="../media/image86.png"/><Relationship Id="rId3" Type="http://schemas.openxmlformats.org/officeDocument/2006/relationships/image" Target="../media/image6.png"/><Relationship Id="rId21" Type="http://schemas.openxmlformats.org/officeDocument/2006/relationships/image" Target="../media/image7.png"/><Relationship Id="rId7" Type="http://schemas.openxmlformats.org/officeDocument/2006/relationships/image" Target="../media/image11.png"/><Relationship Id="rId12" Type="http://schemas.openxmlformats.org/officeDocument/2006/relationships/image" Target="../media/image17.png"/><Relationship Id="rId17" Type="http://schemas.openxmlformats.org/officeDocument/2006/relationships/slide" Target="slide6.xml"/><Relationship Id="rId25" Type="http://schemas.openxmlformats.org/officeDocument/2006/relationships/image" Target="../media/image85.png"/><Relationship Id="rId2" Type="http://schemas.openxmlformats.org/officeDocument/2006/relationships/image" Target="../media/image8.png"/><Relationship Id="rId16" Type="http://schemas.openxmlformats.org/officeDocument/2006/relationships/image" Target="../media/image18.png"/><Relationship Id="rId20" Type="http://schemas.openxmlformats.org/officeDocument/2006/relationships/image" Target="../media/image16.png"/><Relationship Id="rId29" Type="http://schemas.openxmlformats.org/officeDocument/2006/relationships/image" Target="../media/image8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11" Type="http://schemas.openxmlformats.org/officeDocument/2006/relationships/slide" Target="slide8.xml"/><Relationship Id="rId24" Type="http://schemas.openxmlformats.org/officeDocument/2006/relationships/image" Target="../media/image84.png"/><Relationship Id="rId5" Type="http://schemas.openxmlformats.org/officeDocument/2006/relationships/image" Target="../media/image13.png"/><Relationship Id="rId15" Type="http://schemas.openxmlformats.org/officeDocument/2006/relationships/slide" Target="slide12.xml"/><Relationship Id="rId23" Type="http://schemas.openxmlformats.org/officeDocument/2006/relationships/image" Target="../media/image83.png"/><Relationship Id="rId28" Type="http://schemas.openxmlformats.org/officeDocument/2006/relationships/image" Target="../media/image88.png"/><Relationship Id="rId10" Type="http://schemas.openxmlformats.org/officeDocument/2006/relationships/image" Target="../media/image14.png"/><Relationship Id="rId19" Type="http://schemas.openxmlformats.org/officeDocument/2006/relationships/slide" Target="slide10.xml"/><Relationship Id="rId4" Type="http://schemas.openxmlformats.org/officeDocument/2006/relationships/image" Target="../media/image9.png"/><Relationship Id="rId9" Type="http://schemas.openxmlformats.org/officeDocument/2006/relationships/slide" Target="slide11.xml"/><Relationship Id="rId14" Type="http://schemas.openxmlformats.org/officeDocument/2006/relationships/image" Target="../media/image49.png"/><Relationship Id="rId22" Type="http://schemas.openxmlformats.org/officeDocument/2006/relationships/image" Target="../media/image82.png"/><Relationship Id="rId27" Type="http://schemas.openxmlformats.org/officeDocument/2006/relationships/image" Target="../media/image87.png"/><Relationship Id="rId30" Type="http://schemas.openxmlformats.org/officeDocument/2006/relationships/image" Target="../media/image9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85E753C-6DC2-41E6-9DCA-BFAB36F022C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6986690" y="326417"/>
            <a:ext cx="5205310" cy="6531583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FD0D8298-23E7-70F1-0304-830F58997F3C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pic>
        <p:nvPicPr>
          <p:cNvPr id="8" name="Graphic 7" descr="Open quotation mark with solid fill">
            <a:extLst>
              <a:ext uri="{FF2B5EF4-FFF2-40B4-BE49-F238E27FC236}">
                <a16:creationId xmlns:a16="http://schemas.microsoft.com/office/drawing/2014/main" id="{42C9B46A-4CDB-9E7A-1D1F-0081C773920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flipV="1">
            <a:off x="-291746" y="-104906"/>
            <a:ext cx="2362200" cy="2362200"/>
          </a:xfrm>
          <a:prstGeom prst="rect">
            <a:avLst/>
          </a:prstGeom>
        </p:spPr>
      </p:pic>
      <p:pic>
        <p:nvPicPr>
          <p:cNvPr id="10" name="Graphic 9" descr="Open quotation mark with solid fill">
            <a:extLst>
              <a:ext uri="{FF2B5EF4-FFF2-40B4-BE49-F238E27FC236}">
                <a16:creationId xmlns:a16="http://schemas.microsoft.com/office/drawing/2014/main" id="{3E346A3B-83A2-741D-456F-20E08EA7789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873875" y="4577700"/>
            <a:ext cx="2362200" cy="23622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1AB27005-A200-A9B5-8D38-C999F5F8744D}"/>
              </a:ext>
            </a:extLst>
          </p:cNvPr>
          <p:cNvSpPr txBox="1"/>
          <p:nvPr/>
        </p:nvSpPr>
        <p:spPr>
          <a:xfrm>
            <a:off x="682388" y="1858832"/>
            <a:ext cx="7395520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uk-UA" sz="4400" dirty="0">
                <a:solidFill>
                  <a:schemeClr val="bg1"/>
                </a:solidFill>
                <a:latin typeface="Bookman Old Style" panose="02050604050505020204" pitchFamily="18" charset="0"/>
              </a:rPr>
              <a:t>Невдача – це просто можливість почати знову, цього разу більш розумно.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D0DF7A3-C89C-3009-F215-C12CA62E7791}"/>
              </a:ext>
            </a:extLst>
          </p:cNvPr>
          <p:cNvSpPr txBox="1"/>
          <p:nvPr/>
        </p:nvSpPr>
        <p:spPr>
          <a:xfrm>
            <a:off x="889354" y="5758800"/>
            <a:ext cx="54023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800" dirty="0">
                <a:solidFill>
                  <a:schemeClr val="bg1"/>
                </a:solidFill>
                <a:latin typeface="Bookman Old Style" panose="02050604050505020204" pitchFamily="18" charset="0"/>
              </a:rPr>
              <a:t>Генрі Форд</a:t>
            </a:r>
            <a:endParaRPr lang="en-UA" sz="2800" dirty="0">
              <a:solidFill>
                <a:schemeClr val="bg1"/>
              </a:solidFill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98240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1" grpId="0"/>
      <p:bldP spid="1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6667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" name="Group 32">
            <a:extLst>
              <a:ext uri="{FF2B5EF4-FFF2-40B4-BE49-F238E27FC236}">
                <a16:creationId xmlns:a16="http://schemas.microsoft.com/office/drawing/2014/main" id="{8F5D9D12-AD5D-4E3E-D526-CF6BE2AC9B1C}"/>
              </a:ext>
            </a:extLst>
          </p:cNvPr>
          <p:cNvGrpSpPr/>
          <p:nvPr/>
        </p:nvGrpSpPr>
        <p:grpSpPr>
          <a:xfrm>
            <a:off x="77455" y="4853012"/>
            <a:ext cx="781580" cy="781580"/>
            <a:chOff x="1270461" y="4853012"/>
            <a:chExt cx="781580" cy="781580"/>
          </a:xfrm>
        </p:grpSpPr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9EC27876-C5B5-0419-4602-B1D5227601AB}"/>
                </a:ext>
              </a:extLst>
            </p:cNvPr>
            <p:cNvSpPr/>
            <p:nvPr/>
          </p:nvSpPr>
          <p:spPr>
            <a:xfrm>
              <a:off x="1270461" y="4853012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35" name="Picture 34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776ECC05-EFB5-9938-19FE-8CB206E17C8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376693" y="4977567"/>
              <a:ext cx="569111" cy="569111"/>
            </a:xfrm>
            <a:prstGeom prst="rect">
              <a:avLst/>
            </a:prstGeom>
          </p:spPr>
        </p:pic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26CC7C5D-F526-D935-9EDE-E53090AC377E}"/>
              </a:ext>
            </a:extLst>
          </p:cNvPr>
          <p:cNvGrpSpPr/>
          <p:nvPr/>
        </p:nvGrpSpPr>
        <p:grpSpPr>
          <a:xfrm>
            <a:off x="107737" y="3038210"/>
            <a:ext cx="781580" cy="781580"/>
            <a:chOff x="1300743" y="3038210"/>
            <a:chExt cx="781580" cy="781580"/>
          </a:xfrm>
        </p:grpSpPr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8326116D-5C7E-94BC-F6E0-F67A80BF3752}"/>
                </a:ext>
              </a:extLst>
            </p:cNvPr>
            <p:cNvSpPr/>
            <p:nvPr/>
          </p:nvSpPr>
          <p:spPr>
            <a:xfrm>
              <a:off x="1300743" y="3038210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38" name="Picture 37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FED59CC3-DB6C-9D98-687F-424FD190F6D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406977" y="3156237"/>
              <a:ext cx="569111" cy="569111"/>
            </a:xfrm>
            <a:prstGeom prst="rect">
              <a:avLst/>
            </a:prstGeom>
          </p:spPr>
        </p:pic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1BCA4DEA-0791-B28A-BA30-B11E6E6C0A08}"/>
              </a:ext>
            </a:extLst>
          </p:cNvPr>
          <p:cNvGrpSpPr/>
          <p:nvPr/>
        </p:nvGrpSpPr>
        <p:grpSpPr>
          <a:xfrm>
            <a:off x="77458" y="2130809"/>
            <a:ext cx="781580" cy="781580"/>
            <a:chOff x="1270464" y="2130809"/>
            <a:chExt cx="781580" cy="781580"/>
          </a:xfrm>
        </p:grpSpPr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C93155E7-F820-4F66-163A-DAF85750A2B1}"/>
                </a:ext>
              </a:extLst>
            </p:cNvPr>
            <p:cNvSpPr/>
            <p:nvPr/>
          </p:nvSpPr>
          <p:spPr>
            <a:xfrm>
              <a:off x="1270464" y="213080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44" name="Picture 43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AACE1221-DEE3-3976-7D7D-BE1EB8D7C21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376694" y="2250080"/>
              <a:ext cx="569111" cy="569111"/>
            </a:xfrm>
            <a:prstGeom prst="rect">
              <a:avLst/>
            </a:prstGeom>
          </p:spPr>
        </p:pic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23AF2567-8F2F-168A-0F89-E4141527313A}"/>
              </a:ext>
            </a:extLst>
          </p:cNvPr>
          <p:cNvGrpSpPr/>
          <p:nvPr/>
        </p:nvGrpSpPr>
        <p:grpSpPr>
          <a:xfrm>
            <a:off x="77458" y="247959"/>
            <a:ext cx="781580" cy="781580"/>
            <a:chOff x="1270464" y="247959"/>
            <a:chExt cx="781580" cy="781580"/>
          </a:xfrm>
        </p:grpSpPr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0F733B65-A125-E0EA-B570-E75A5917AD06}"/>
                </a:ext>
              </a:extLst>
            </p:cNvPr>
            <p:cNvSpPr/>
            <p:nvPr/>
          </p:nvSpPr>
          <p:spPr>
            <a:xfrm>
              <a:off x="1270464" y="24795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47" name="Picture 46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EE585774-F367-783D-6AFD-7E178B9E04E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376695" y="336785"/>
              <a:ext cx="569111" cy="569111"/>
            </a:xfrm>
            <a:prstGeom prst="rect">
              <a:avLst/>
            </a:prstGeom>
          </p:spPr>
        </p:pic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77BCDDAC-6BE4-7827-BBE9-4C57CF0F8575}"/>
              </a:ext>
            </a:extLst>
          </p:cNvPr>
          <p:cNvGrpSpPr/>
          <p:nvPr/>
        </p:nvGrpSpPr>
        <p:grpSpPr>
          <a:xfrm>
            <a:off x="77455" y="5760413"/>
            <a:ext cx="781580" cy="781580"/>
            <a:chOff x="1270461" y="5760413"/>
            <a:chExt cx="781580" cy="781580"/>
          </a:xfrm>
        </p:grpSpPr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440025B5-5B8D-A621-0C6C-C29897872424}"/>
                </a:ext>
              </a:extLst>
            </p:cNvPr>
            <p:cNvSpPr/>
            <p:nvPr/>
          </p:nvSpPr>
          <p:spPr>
            <a:xfrm>
              <a:off x="1270461" y="5760413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50" name="Picture 49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AED3ED09-99D7-C293-8009-F8034213BD6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376693" y="5866647"/>
              <a:ext cx="569111" cy="569111"/>
            </a:xfrm>
            <a:prstGeom prst="rect">
              <a:avLst/>
            </a:prstGeom>
          </p:spPr>
        </p:pic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7622C6DF-6AD6-9C5C-991F-44148A6B06B7}"/>
              </a:ext>
            </a:extLst>
          </p:cNvPr>
          <p:cNvGrpSpPr/>
          <p:nvPr/>
        </p:nvGrpSpPr>
        <p:grpSpPr>
          <a:xfrm>
            <a:off x="77455" y="1223408"/>
            <a:ext cx="781580" cy="781580"/>
            <a:chOff x="1270461" y="1223408"/>
            <a:chExt cx="781580" cy="781580"/>
          </a:xfrm>
        </p:grpSpPr>
        <p:sp>
          <p:nvSpPr>
            <p:cNvPr id="52" name="Oval 51">
              <a:extLst>
                <a:ext uri="{FF2B5EF4-FFF2-40B4-BE49-F238E27FC236}">
                  <a16:creationId xmlns:a16="http://schemas.microsoft.com/office/drawing/2014/main" id="{CD831745-7A76-EEF8-ABC8-5D76909F7514}"/>
                </a:ext>
              </a:extLst>
            </p:cNvPr>
            <p:cNvSpPr/>
            <p:nvPr/>
          </p:nvSpPr>
          <p:spPr>
            <a:xfrm>
              <a:off x="1270461" y="1223408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53" name="Picture 52">
              <a:extLst>
                <a:ext uri="{FF2B5EF4-FFF2-40B4-BE49-F238E27FC236}">
                  <a16:creationId xmlns:a16="http://schemas.microsoft.com/office/drawing/2014/main" id="{A46D7240-4602-353F-3C8A-606B7E1D9E6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rcRect/>
            <a:stretch/>
          </p:blipFill>
          <p:spPr>
            <a:xfrm>
              <a:off x="1376695" y="1347183"/>
              <a:ext cx="569111" cy="569111"/>
            </a:xfrm>
            <a:prstGeom prst="rect">
              <a:avLst/>
            </a:prstGeom>
          </p:spPr>
        </p:pic>
      </p:grpSp>
      <p:pic>
        <p:nvPicPr>
          <p:cNvPr id="28" name="Picture 27" descr="Icon&#10;&#10;Description automatically generated" hidden="1">
            <a:hlinkClick r:id="rId8" action="ppaction://hlinksldjump"/>
            <a:extLst>
              <a:ext uri="{FF2B5EF4-FFF2-40B4-BE49-F238E27FC236}">
                <a16:creationId xmlns:a16="http://schemas.microsoft.com/office/drawing/2014/main" id="{2FFCA17B-1BFC-FE55-D722-2815AC7A694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57739" y="4054069"/>
            <a:ext cx="610668" cy="610668"/>
          </a:xfrm>
          <a:prstGeom prst="rect">
            <a:avLst/>
          </a:prstGeom>
        </p:spPr>
      </p:pic>
      <p:grpSp>
        <p:nvGrpSpPr>
          <p:cNvPr id="39" name="Group 38">
            <a:extLst>
              <a:ext uri="{FF2B5EF4-FFF2-40B4-BE49-F238E27FC236}">
                <a16:creationId xmlns:a16="http://schemas.microsoft.com/office/drawing/2014/main" id="{121506BE-516E-F56F-46C8-6674CEDE86D5}"/>
              </a:ext>
            </a:extLst>
          </p:cNvPr>
          <p:cNvGrpSpPr/>
          <p:nvPr/>
        </p:nvGrpSpPr>
        <p:grpSpPr>
          <a:xfrm>
            <a:off x="682117" y="3945611"/>
            <a:ext cx="781580" cy="781580"/>
            <a:chOff x="1270464" y="3945611"/>
            <a:chExt cx="781580" cy="781580"/>
          </a:xfrm>
        </p:grpSpPr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E2A1A909-21DD-0156-2B80-CB2FA5F78DFE}"/>
                </a:ext>
              </a:extLst>
            </p:cNvPr>
            <p:cNvSpPr/>
            <p:nvPr/>
          </p:nvSpPr>
          <p:spPr>
            <a:xfrm>
              <a:off x="1270464" y="3945611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41" name="Picture 40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5D1D359D-0B34-0BAD-19E3-31C7ABEE61A2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1376694" y="4074847"/>
              <a:ext cx="569111" cy="569111"/>
            </a:xfrm>
            <a:prstGeom prst="rect">
              <a:avLst/>
            </a:prstGeom>
          </p:spPr>
        </p:pic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9918AC62-7A94-2AFE-B61F-BFD880488FB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5400000">
            <a:off x="-8899017" y="3848000"/>
            <a:ext cx="18774834" cy="976799"/>
          </a:xfrm>
          <a:prstGeom prst="rect">
            <a:avLst/>
          </a:prstGeom>
        </p:spPr>
      </p:pic>
      <p:pic>
        <p:nvPicPr>
          <p:cNvPr id="55" name="Picture 54" descr="A picture containing sketch, black and white, circle, design&#10;&#10;Description automatically generated">
            <a:hlinkClick r:id="rId12" action="ppaction://hlinksldjump"/>
            <a:extLst>
              <a:ext uri="{FF2B5EF4-FFF2-40B4-BE49-F238E27FC236}">
                <a16:creationId xmlns:a16="http://schemas.microsoft.com/office/drawing/2014/main" id="{7B2ED429-6392-ABCB-01A9-90BB38F81D89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90673" y="4977567"/>
            <a:ext cx="569111" cy="569111"/>
          </a:xfrm>
          <a:prstGeom prst="rect">
            <a:avLst/>
          </a:prstGeom>
        </p:spPr>
      </p:pic>
      <p:pic>
        <p:nvPicPr>
          <p:cNvPr id="58" name="Picture 57" descr="A grey gear with a number on it&#10;&#10;Description automatically generated with low confidence">
            <a:hlinkClick r:id="rId14" action="ppaction://hlinksldjump"/>
            <a:extLst>
              <a:ext uri="{FF2B5EF4-FFF2-40B4-BE49-F238E27FC236}">
                <a16:creationId xmlns:a16="http://schemas.microsoft.com/office/drawing/2014/main" id="{BF740F49-98DF-B82D-78D7-EA808F7565E5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20957" y="3156237"/>
            <a:ext cx="569111" cy="569111"/>
          </a:xfrm>
          <a:prstGeom prst="rect">
            <a:avLst/>
          </a:prstGeom>
        </p:spPr>
      </p:pic>
      <p:pic>
        <p:nvPicPr>
          <p:cNvPr id="61" name="Picture 60" descr="A picture containing symbol, circle, logo, graphics&#10;&#10;Description automatically generated">
            <a:hlinkClick r:id="rId16" action="ppaction://hlinksldjump"/>
            <a:extLst>
              <a:ext uri="{FF2B5EF4-FFF2-40B4-BE49-F238E27FC236}">
                <a16:creationId xmlns:a16="http://schemas.microsoft.com/office/drawing/2014/main" id="{867CA45E-510B-16B7-C369-BB41BFBE59B5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90671" y="2250079"/>
            <a:ext cx="569111" cy="569111"/>
          </a:xfrm>
          <a:prstGeom prst="rect">
            <a:avLst/>
          </a:prstGeom>
        </p:spPr>
      </p:pic>
      <p:pic>
        <p:nvPicPr>
          <p:cNvPr id="62" name="Picture 61" descr="A black and white image of a book&#10;&#10;Description automatically generated with low confidence">
            <a:hlinkClick r:id="rId18" action="ppaction://hlinksldjump"/>
            <a:extLst>
              <a:ext uri="{FF2B5EF4-FFF2-40B4-BE49-F238E27FC236}">
                <a16:creationId xmlns:a16="http://schemas.microsoft.com/office/drawing/2014/main" id="{889205CD-7225-8D56-357A-D226F9CE4489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90670" y="336784"/>
            <a:ext cx="569111" cy="569111"/>
          </a:xfrm>
          <a:prstGeom prst="rect">
            <a:avLst/>
          </a:prstGeom>
        </p:spPr>
      </p:pic>
      <p:pic>
        <p:nvPicPr>
          <p:cNvPr id="64" name="Picture 63" descr="A grey line drawing of a desk lamp and pencils&#10;&#10;Description automatically generated with low confidence">
            <a:hlinkClick r:id="rId20" action="ppaction://hlinksldjump"/>
            <a:extLst>
              <a:ext uri="{FF2B5EF4-FFF2-40B4-BE49-F238E27FC236}">
                <a16:creationId xmlns:a16="http://schemas.microsoft.com/office/drawing/2014/main" id="{388E91E0-F4F3-2FE5-F072-744EACC23129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90670" y="5866647"/>
            <a:ext cx="569111" cy="569111"/>
          </a:xfrm>
          <a:prstGeom prst="rect">
            <a:avLst/>
          </a:prstGeom>
        </p:spPr>
      </p:pic>
      <p:pic>
        <p:nvPicPr>
          <p:cNvPr id="66" name="Picture 65">
            <a:hlinkClick r:id="rId22" action="ppaction://hlinksldjump"/>
            <a:extLst>
              <a:ext uri="{FF2B5EF4-FFF2-40B4-BE49-F238E27FC236}">
                <a16:creationId xmlns:a16="http://schemas.microsoft.com/office/drawing/2014/main" id="{12A63012-8CD1-73F8-C3E0-7E719C2D627F}"/>
              </a:ext>
            </a:extLst>
          </p:cNvPr>
          <p:cNvPicPr>
            <a:picLocks noChangeAspect="1"/>
          </p:cNvPicPr>
          <p:nvPr/>
        </p:nvPicPr>
        <p:blipFill>
          <a:blip r:embed="rId23"/>
          <a:srcRect/>
          <a:stretch/>
        </p:blipFill>
        <p:spPr>
          <a:xfrm>
            <a:off x="190669" y="1347182"/>
            <a:ext cx="569111" cy="569111"/>
          </a:xfrm>
          <a:prstGeom prst="rect">
            <a:avLst/>
          </a:prstGeom>
        </p:spPr>
      </p:pic>
      <p:sp>
        <p:nvSpPr>
          <p:cNvPr id="67" name="Rounded Rectangle 66">
            <a:extLst>
              <a:ext uri="{FF2B5EF4-FFF2-40B4-BE49-F238E27FC236}">
                <a16:creationId xmlns:a16="http://schemas.microsoft.com/office/drawing/2014/main" id="{EE368D98-7B69-F065-961A-49BF7EC925C1}"/>
              </a:ext>
            </a:extLst>
          </p:cNvPr>
          <p:cNvSpPr/>
          <p:nvPr/>
        </p:nvSpPr>
        <p:spPr>
          <a:xfrm>
            <a:off x="2026228" y="50317"/>
            <a:ext cx="10110185" cy="1863437"/>
          </a:xfrm>
          <a:prstGeom prst="roundRect">
            <a:avLst>
              <a:gd name="adj" fmla="val 5156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uk-UA" sz="2800" dirty="0">
                <a:solidFill>
                  <a:srgbClr val="5666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Дано точку і дві прямі, що перетинаються. Точка не належить жодній з двох даних прямих. Побудуйте через цю точку площину, що паралельна двом даним прямим. Чи завжди це можливо зробити?</a:t>
            </a:r>
            <a:endParaRPr lang="en-UA" sz="2800" dirty="0">
              <a:solidFill>
                <a:srgbClr val="56667A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cxnSp>
        <p:nvCxnSpPr>
          <p:cNvPr id="69" name="Пряма сполучна лінія 32">
            <a:extLst>
              <a:ext uri="{FF2B5EF4-FFF2-40B4-BE49-F238E27FC236}">
                <a16:creationId xmlns:a16="http://schemas.microsoft.com/office/drawing/2014/main" id="{83F7617E-A9C2-19B9-4263-8E725C255E3A}"/>
              </a:ext>
            </a:extLst>
          </p:cNvPr>
          <p:cNvCxnSpPr>
            <a:cxnSpLocks/>
          </p:cNvCxnSpPr>
          <p:nvPr/>
        </p:nvCxnSpPr>
        <p:spPr>
          <a:xfrm flipH="1">
            <a:off x="2222170" y="4893344"/>
            <a:ext cx="3430477" cy="1447835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1" name="TextBox 80">
                <a:extLst>
                  <a:ext uri="{FF2B5EF4-FFF2-40B4-BE49-F238E27FC236}">
                    <a16:creationId xmlns:a16="http://schemas.microsoft.com/office/drawing/2014/main" id="{8F5109D0-A2C3-372B-86C0-1E2E2216D921}"/>
                  </a:ext>
                </a:extLst>
              </p:cNvPr>
              <p:cNvSpPr txBox="1"/>
              <p:nvPr/>
            </p:nvSpPr>
            <p:spPr>
              <a:xfrm>
                <a:off x="4217776" y="3120211"/>
                <a:ext cx="436945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𝐷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81" name="TextBox 80">
                <a:extLst>
                  <a:ext uri="{FF2B5EF4-FFF2-40B4-BE49-F238E27FC236}">
                    <a16:creationId xmlns:a16="http://schemas.microsoft.com/office/drawing/2014/main" id="{8F5109D0-A2C3-372B-86C0-1E2E2216D92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17776" y="3120211"/>
                <a:ext cx="436945" cy="584775"/>
              </a:xfrm>
              <a:prstGeom prst="rect">
                <a:avLst/>
              </a:prstGeom>
              <a:blipFill>
                <a:blip r:embed="rId24"/>
                <a:stretch>
                  <a:fillRect l="-11429" r="-14286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9D4BACA1-386A-EE82-0336-73E25412C268}"/>
              </a:ext>
            </a:extLst>
          </p:cNvPr>
          <p:cNvCxnSpPr>
            <a:cxnSpLocks/>
          </p:cNvCxnSpPr>
          <p:nvPr/>
        </p:nvCxnSpPr>
        <p:spPr>
          <a:xfrm>
            <a:off x="1735273" y="5452099"/>
            <a:ext cx="3917374" cy="0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 сполучна лінія 32">
            <a:extLst>
              <a:ext uri="{FF2B5EF4-FFF2-40B4-BE49-F238E27FC236}">
                <a16:creationId xmlns:a16="http://schemas.microsoft.com/office/drawing/2014/main" id="{67F45AE4-3221-C7D1-5883-0C9BFA8D1247}"/>
              </a:ext>
            </a:extLst>
          </p:cNvPr>
          <p:cNvCxnSpPr>
            <a:cxnSpLocks/>
          </p:cNvCxnSpPr>
          <p:nvPr/>
        </p:nvCxnSpPr>
        <p:spPr>
          <a:xfrm flipH="1">
            <a:off x="2222170" y="2618671"/>
            <a:ext cx="3430477" cy="1447835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59E23655-B7BD-D3F6-FEB5-E67B5146DE80}"/>
              </a:ext>
            </a:extLst>
          </p:cNvPr>
          <p:cNvCxnSpPr>
            <a:cxnSpLocks/>
          </p:cNvCxnSpPr>
          <p:nvPr/>
        </p:nvCxnSpPr>
        <p:spPr>
          <a:xfrm>
            <a:off x="1735273" y="3177426"/>
            <a:ext cx="3917374" cy="0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Oval 16">
            <a:extLst>
              <a:ext uri="{FF2B5EF4-FFF2-40B4-BE49-F238E27FC236}">
                <a16:creationId xmlns:a16="http://schemas.microsoft.com/office/drawing/2014/main" id="{943C85E5-6DBA-0FFB-EC82-9A66DC882897}"/>
              </a:ext>
            </a:extLst>
          </p:cNvPr>
          <p:cNvSpPr/>
          <p:nvPr/>
        </p:nvSpPr>
        <p:spPr>
          <a:xfrm>
            <a:off x="4243776" y="3127385"/>
            <a:ext cx="114257" cy="114257"/>
          </a:xfrm>
          <a:prstGeom prst="ellipse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 sz="2200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702AC375-5CCC-AEB9-92B5-9E32C66027CC}"/>
              </a:ext>
            </a:extLst>
          </p:cNvPr>
          <p:cNvSpPr/>
          <p:nvPr/>
        </p:nvSpPr>
        <p:spPr>
          <a:xfrm rot="21098667">
            <a:off x="1230782" y="4578857"/>
            <a:ext cx="5052014" cy="2065178"/>
          </a:xfrm>
          <a:custGeom>
            <a:avLst/>
            <a:gdLst>
              <a:gd name="connsiteX0" fmla="*/ 0 w 5052014"/>
              <a:gd name="connsiteY0" fmla="*/ 1032589 h 2065178"/>
              <a:gd name="connsiteX1" fmla="*/ 2526007 w 5052014"/>
              <a:gd name="connsiteY1" fmla="*/ 0 h 2065178"/>
              <a:gd name="connsiteX2" fmla="*/ 5052014 w 5052014"/>
              <a:gd name="connsiteY2" fmla="*/ 1032589 h 2065178"/>
              <a:gd name="connsiteX3" fmla="*/ 2526007 w 5052014"/>
              <a:gd name="connsiteY3" fmla="*/ 2065178 h 2065178"/>
              <a:gd name="connsiteX4" fmla="*/ 0 w 5052014"/>
              <a:gd name="connsiteY4" fmla="*/ 1032589 h 20651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052014" h="2065178" extrusionOk="0">
                <a:moveTo>
                  <a:pt x="0" y="1032589"/>
                </a:moveTo>
                <a:cubicBezTo>
                  <a:pt x="-245786" y="310699"/>
                  <a:pt x="964643" y="62411"/>
                  <a:pt x="2526007" y="0"/>
                </a:cubicBezTo>
                <a:cubicBezTo>
                  <a:pt x="3994107" y="15374"/>
                  <a:pt x="4998423" y="464010"/>
                  <a:pt x="5052014" y="1032589"/>
                </a:cubicBezTo>
                <a:cubicBezTo>
                  <a:pt x="5026891" y="1627406"/>
                  <a:pt x="3912346" y="2113466"/>
                  <a:pt x="2526007" y="2065178"/>
                </a:cubicBezTo>
                <a:cubicBezTo>
                  <a:pt x="1026101" y="2007822"/>
                  <a:pt x="57792" y="1630485"/>
                  <a:pt x="0" y="1032589"/>
                </a:cubicBezTo>
                <a:close/>
              </a:path>
            </a:pathLst>
          </a:custGeom>
          <a:noFill/>
          <a:ln w="28575">
            <a:solidFill>
              <a:schemeClr val="bg1"/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ellipse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3407F1DE-57B7-7DF4-5DAC-A859928E8F73}"/>
              </a:ext>
            </a:extLst>
          </p:cNvPr>
          <p:cNvSpPr/>
          <p:nvPr/>
        </p:nvSpPr>
        <p:spPr>
          <a:xfrm rot="21098667">
            <a:off x="1242602" y="2229970"/>
            <a:ext cx="5052014" cy="2065178"/>
          </a:xfrm>
          <a:custGeom>
            <a:avLst/>
            <a:gdLst>
              <a:gd name="connsiteX0" fmla="*/ 0 w 5052014"/>
              <a:gd name="connsiteY0" fmla="*/ 1032589 h 2065178"/>
              <a:gd name="connsiteX1" fmla="*/ 2526007 w 5052014"/>
              <a:gd name="connsiteY1" fmla="*/ 0 h 2065178"/>
              <a:gd name="connsiteX2" fmla="*/ 5052014 w 5052014"/>
              <a:gd name="connsiteY2" fmla="*/ 1032589 h 2065178"/>
              <a:gd name="connsiteX3" fmla="*/ 2526007 w 5052014"/>
              <a:gd name="connsiteY3" fmla="*/ 2065178 h 2065178"/>
              <a:gd name="connsiteX4" fmla="*/ 0 w 5052014"/>
              <a:gd name="connsiteY4" fmla="*/ 1032589 h 20651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052014" h="2065178" extrusionOk="0">
                <a:moveTo>
                  <a:pt x="0" y="1032589"/>
                </a:moveTo>
                <a:cubicBezTo>
                  <a:pt x="-245786" y="310699"/>
                  <a:pt x="964643" y="62411"/>
                  <a:pt x="2526007" y="0"/>
                </a:cubicBezTo>
                <a:cubicBezTo>
                  <a:pt x="3994107" y="15374"/>
                  <a:pt x="4998423" y="464010"/>
                  <a:pt x="5052014" y="1032589"/>
                </a:cubicBezTo>
                <a:cubicBezTo>
                  <a:pt x="5026891" y="1627406"/>
                  <a:pt x="3912346" y="2113466"/>
                  <a:pt x="2526007" y="2065178"/>
                </a:cubicBezTo>
                <a:cubicBezTo>
                  <a:pt x="1026101" y="2007822"/>
                  <a:pt x="57792" y="1630485"/>
                  <a:pt x="0" y="1032589"/>
                </a:cubicBezTo>
                <a:close/>
              </a:path>
            </a:pathLst>
          </a:custGeom>
          <a:noFill/>
          <a:ln w="28575">
            <a:solidFill>
              <a:schemeClr val="bg1"/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ellipse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9528DD8D-8135-FA7F-1F66-9533FDBE1875}"/>
                  </a:ext>
                </a:extLst>
              </p:cNvPr>
              <p:cNvSpPr txBox="1"/>
              <p:nvPr/>
            </p:nvSpPr>
            <p:spPr>
              <a:xfrm>
                <a:off x="5222019" y="5546678"/>
                <a:ext cx="436945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9528DD8D-8135-FA7F-1F66-9533FDBE187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22019" y="5546678"/>
                <a:ext cx="436945" cy="584775"/>
              </a:xfrm>
              <a:prstGeom prst="rect">
                <a:avLst/>
              </a:prstGeom>
              <a:blipFill>
                <a:blip r:embed="rId25"/>
                <a:stretch>
                  <a:fillRect l="-2857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737E84F9-6500-BA5C-D9AC-79F07ABFBC3E}"/>
                  </a:ext>
                </a:extLst>
              </p:cNvPr>
              <p:cNvSpPr txBox="1"/>
              <p:nvPr/>
            </p:nvSpPr>
            <p:spPr>
              <a:xfrm>
                <a:off x="5699668" y="2535436"/>
                <a:ext cx="436945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𝛽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737E84F9-6500-BA5C-D9AC-79F07ABFBC3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99668" y="2535436"/>
                <a:ext cx="436945" cy="584775"/>
              </a:xfrm>
              <a:prstGeom prst="rect">
                <a:avLst/>
              </a:prstGeom>
              <a:blipFill>
                <a:blip r:embed="rId26"/>
                <a:stretch>
                  <a:fillRect l="-19444" r="-19444" b="-19149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4A778F7C-846B-EA9A-FC0F-A9FEF348931C}"/>
                  </a:ext>
                </a:extLst>
              </p:cNvPr>
              <p:cNvSpPr txBox="1"/>
              <p:nvPr/>
            </p:nvSpPr>
            <p:spPr>
              <a:xfrm>
                <a:off x="2408408" y="6057180"/>
                <a:ext cx="605727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𝑚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4A778F7C-846B-EA9A-FC0F-A9FEF348931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08408" y="6057180"/>
                <a:ext cx="605727" cy="584775"/>
              </a:xfrm>
              <a:prstGeom prst="rect">
                <a:avLst/>
              </a:prstGeom>
              <a:blipFill>
                <a:blip r:embed="rId2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140BC0DC-A129-4E9F-230F-79AC3E2966CA}"/>
                  </a:ext>
                </a:extLst>
              </p:cNvPr>
              <p:cNvSpPr txBox="1"/>
              <p:nvPr/>
            </p:nvSpPr>
            <p:spPr>
              <a:xfrm>
                <a:off x="1285902" y="5281872"/>
                <a:ext cx="605727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𝑛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140BC0DC-A129-4E9F-230F-79AC3E2966C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85902" y="5281872"/>
                <a:ext cx="605727" cy="584775"/>
              </a:xfrm>
              <a:prstGeom prst="rect">
                <a:avLst/>
              </a:prstGeom>
              <a:blipFill>
                <a:blip r:embed="rId2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4A940196-8471-4BBD-739B-FA86E61E3F05}"/>
                  </a:ext>
                </a:extLst>
              </p:cNvPr>
              <p:cNvSpPr txBox="1"/>
              <p:nvPr/>
            </p:nvSpPr>
            <p:spPr>
              <a:xfrm>
                <a:off x="2427954" y="3731655"/>
                <a:ext cx="805102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𝑚</m:t>
                          </m:r>
                        </m:e>
                        <m:sub>
                          <m:r>
                            <a:rPr lang="en-US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4A940196-8471-4BBD-739B-FA86E61E3F0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27954" y="3731655"/>
                <a:ext cx="805102" cy="584775"/>
              </a:xfrm>
              <a:prstGeom prst="rect">
                <a:avLst/>
              </a:prstGeom>
              <a:blipFill>
                <a:blip r:embed="rId29"/>
                <a:stretch>
                  <a:fillRect b="-4255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21C3DF5F-0E03-ECC6-F47C-4AECEAB7CECA}"/>
                  </a:ext>
                </a:extLst>
              </p:cNvPr>
              <p:cNvSpPr txBox="1"/>
              <p:nvPr/>
            </p:nvSpPr>
            <p:spPr>
              <a:xfrm>
                <a:off x="1283439" y="3032894"/>
                <a:ext cx="805102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𝑛</m:t>
                          </m:r>
                        </m:e>
                        <m:sub>
                          <m:r>
                            <a:rPr lang="en-US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21C3DF5F-0E03-ECC6-F47C-4AECEAB7CEC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83439" y="3032894"/>
                <a:ext cx="805102" cy="584775"/>
              </a:xfrm>
              <a:prstGeom prst="rect">
                <a:avLst/>
              </a:prstGeom>
              <a:blipFill>
                <a:blip r:embed="rId30"/>
                <a:stretch>
                  <a:fillRect b="-4348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6" name="Rounded Rectangle 55">
            <a:extLst>
              <a:ext uri="{FF2B5EF4-FFF2-40B4-BE49-F238E27FC236}">
                <a16:creationId xmlns:a16="http://schemas.microsoft.com/office/drawing/2014/main" id="{03344190-0766-4346-E9BD-E8DFFE7C3667}"/>
              </a:ext>
            </a:extLst>
          </p:cNvPr>
          <p:cNvSpPr/>
          <p:nvPr/>
        </p:nvSpPr>
        <p:spPr>
          <a:xfrm>
            <a:off x="6724665" y="2060516"/>
            <a:ext cx="642257" cy="605183"/>
          </a:xfrm>
          <a:prstGeom prst="roundRect">
            <a:avLst>
              <a:gd name="adj" fmla="val 12257"/>
            </a:avLst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2800" dirty="0">
                <a:solidFill>
                  <a:schemeClr val="bg1">
                    <a:lumMod val="9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</a:t>
            </a:r>
            <a:endParaRPr lang="en-UA" sz="2800" i="1" dirty="0">
              <a:solidFill>
                <a:schemeClr val="bg1">
                  <a:lumMod val="9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7" name="Rounded Rectangle 56">
                <a:extLst>
                  <a:ext uri="{FF2B5EF4-FFF2-40B4-BE49-F238E27FC236}">
                    <a16:creationId xmlns:a16="http://schemas.microsoft.com/office/drawing/2014/main" id="{4BF3ADF2-84FF-7251-FA94-BAF9636D8F99}"/>
                  </a:ext>
                </a:extLst>
              </p:cNvPr>
              <p:cNvSpPr/>
              <p:nvPr/>
            </p:nvSpPr>
            <p:spPr>
              <a:xfrm>
                <a:off x="7241185" y="2060518"/>
                <a:ext cx="4895228" cy="605183"/>
              </a:xfrm>
              <a:prstGeom prst="roundRect">
                <a:avLst>
                  <a:gd name="adj" fmla="val 7356"/>
                </a:avLst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:r>
                  <a:rPr lang="uk-UA" sz="2800" dirty="0">
                    <a:solidFill>
                      <a:srgbClr val="5666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Будуємо</a:t>
                </a:r>
                <a:r>
                  <a:rPr lang="en-US" sz="2800" dirty="0">
                    <a:solidFill>
                      <a:srgbClr val="5666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>
                            <a:solidFill>
                              <a:srgbClr val="56667A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i="1">
                            <a:solidFill>
                              <a:srgbClr val="56667A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en-US" sz="2800" i="1">
                            <a:solidFill>
                              <a:srgbClr val="56667A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2800" i="1">
                        <a:solidFill>
                          <a:srgbClr val="56667A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∥</m:t>
                    </m:r>
                    <m:r>
                      <a:rPr lang="en-US" sz="2800" i="1">
                        <a:solidFill>
                          <a:srgbClr val="56667A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𝑚</m:t>
                    </m:r>
                    <m:r>
                      <a:rPr lang="en-US" sz="2800" i="1">
                        <a:solidFill>
                          <a:srgbClr val="56667A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sz="2800" i="1">
                            <a:solidFill>
                              <a:srgbClr val="56667A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i="1">
                            <a:solidFill>
                              <a:srgbClr val="56667A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𝑛</m:t>
                        </m:r>
                      </m:e>
                      <m:sub>
                        <m:r>
                          <a:rPr lang="en-US" sz="2800" i="1">
                            <a:solidFill>
                              <a:srgbClr val="56667A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2800" i="1">
                        <a:solidFill>
                          <a:srgbClr val="56667A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∥</m:t>
                    </m:r>
                    <m:r>
                      <a:rPr lang="en-US" sz="2800" i="1">
                        <a:solidFill>
                          <a:srgbClr val="56667A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𝑛</m:t>
                    </m:r>
                  </m:oMath>
                </a14:m>
                <a:endParaRPr lang="en-UA" sz="2800" i="1" dirty="0">
                  <a:solidFill>
                    <a:srgbClr val="56667A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57" name="Rounded Rectangle 56">
                <a:extLst>
                  <a:ext uri="{FF2B5EF4-FFF2-40B4-BE49-F238E27FC236}">
                    <a16:creationId xmlns:a16="http://schemas.microsoft.com/office/drawing/2014/main" id="{4BF3ADF2-84FF-7251-FA94-BAF9636D8F9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41185" y="2060518"/>
                <a:ext cx="4895228" cy="605183"/>
              </a:xfrm>
              <a:prstGeom prst="roundRect">
                <a:avLst>
                  <a:gd name="adj" fmla="val 7356"/>
                </a:avLst>
              </a:prstGeom>
              <a:blipFill>
                <a:blip r:embed="rId31"/>
                <a:stretch>
                  <a:fillRect l="-2062" t="-4000" b="-18000"/>
                </a:stretch>
              </a:blipFill>
              <a:ln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9" name="Rounded Rectangle 58">
            <a:extLst>
              <a:ext uri="{FF2B5EF4-FFF2-40B4-BE49-F238E27FC236}">
                <a16:creationId xmlns:a16="http://schemas.microsoft.com/office/drawing/2014/main" id="{8A584B35-F6FB-C558-5C22-91FC5AF459F3}"/>
              </a:ext>
            </a:extLst>
          </p:cNvPr>
          <p:cNvSpPr/>
          <p:nvPr/>
        </p:nvSpPr>
        <p:spPr>
          <a:xfrm>
            <a:off x="6735086" y="2807866"/>
            <a:ext cx="642257" cy="1011922"/>
          </a:xfrm>
          <a:prstGeom prst="roundRect">
            <a:avLst>
              <a:gd name="adj" fmla="val 12257"/>
            </a:avLst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chemeClr val="bg1">
                    <a:lumMod val="9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</a:t>
            </a:r>
            <a:endParaRPr lang="en-UA" sz="2800" i="1" dirty="0">
              <a:solidFill>
                <a:schemeClr val="bg1">
                  <a:lumMod val="9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0" name="Rounded Rectangle 59">
                <a:extLst>
                  <a:ext uri="{FF2B5EF4-FFF2-40B4-BE49-F238E27FC236}">
                    <a16:creationId xmlns:a16="http://schemas.microsoft.com/office/drawing/2014/main" id="{A6391DA2-6E4E-49B8-69EE-4045133A7D8A}"/>
                  </a:ext>
                </a:extLst>
              </p:cNvPr>
              <p:cNvSpPr/>
              <p:nvPr/>
            </p:nvSpPr>
            <p:spPr>
              <a:xfrm>
                <a:off x="7251606" y="2807868"/>
                <a:ext cx="4895228" cy="1011922"/>
              </a:xfrm>
              <a:prstGeom prst="roundRect">
                <a:avLst>
                  <a:gd name="adj" fmla="val 7356"/>
                </a:avLst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uk-UA" sz="2800" dirty="0">
                    <a:solidFill>
                      <a:srgbClr val="5666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Будуємо</a:t>
                </a:r>
                <a:r>
                  <a:rPr lang="en-US" sz="2800" dirty="0">
                    <a:solidFill>
                      <a:srgbClr val="5666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uk-UA" sz="2800" dirty="0">
                    <a:solidFill>
                      <a:srgbClr val="5666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через прямі</a:t>
                </a:r>
                <a:endParaRPr lang="en-US" sz="2800" dirty="0">
                  <a:solidFill>
                    <a:srgbClr val="56667A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>
                            <a:solidFill>
                              <a:srgbClr val="56667A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i="1">
                            <a:solidFill>
                              <a:srgbClr val="56667A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𝑚</m:t>
                        </m:r>
                      </m:e>
                      <m:sub>
                        <m:r>
                          <a:rPr lang="en-US" sz="2800" i="1">
                            <a:solidFill>
                              <a:srgbClr val="56667A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uk-UA" sz="2800" dirty="0">
                    <a:solidFill>
                      <a:srgbClr val="5666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і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800" i="1">
                            <a:solidFill>
                              <a:srgbClr val="56667A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800" i="1">
                            <a:solidFill>
                              <a:srgbClr val="56667A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𝑛</m:t>
                        </m:r>
                      </m:e>
                      <m:sub>
                        <m:r>
                          <a:rPr lang="en-US" sz="2800" i="1">
                            <a:solidFill>
                              <a:srgbClr val="56667A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A" sz="2800" dirty="0">
                    <a:solidFill>
                      <a:srgbClr val="5666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uk-UA" sz="2800" dirty="0">
                    <a:solidFill>
                      <a:srgbClr val="5666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площину </a:t>
                </a:r>
                <a14:m>
                  <m:oMath xmlns:m="http://schemas.openxmlformats.org/officeDocument/2006/math">
                    <m:r>
                      <a:rPr lang="en-US" sz="2800" i="1">
                        <a:solidFill>
                          <a:srgbClr val="56667A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𝛽</m:t>
                    </m:r>
                  </m:oMath>
                </a14:m>
                <a:r>
                  <a:rPr lang="uk-UA" sz="2800" dirty="0">
                    <a:solidFill>
                      <a:srgbClr val="5666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.</a:t>
                </a:r>
                <a:endParaRPr lang="en-UA" sz="2800" i="1" dirty="0">
                  <a:solidFill>
                    <a:srgbClr val="56667A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60" name="Rounded Rectangle 59">
                <a:extLst>
                  <a:ext uri="{FF2B5EF4-FFF2-40B4-BE49-F238E27FC236}">
                    <a16:creationId xmlns:a16="http://schemas.microsoft.com/office/drawing/2014/main" id="{A6391DA2-6E4E-49B8-69EE-4045133A7D8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51606" y="2807868"/>
                <a:ext cx="4895228" cy="1011922"/>
              </a:xfrm>
              <a:prstGeom prst="roundRect">
                <a:avLst>
                  <a:gd name="adj" fmla="val 7356"/>
                </a:avLst>
              </a:prstGeom>
              <a:blipFill>
                <a:blip r:embed="rId32"/>
                <a:stretch>
                  <a:fillRect l="-2062" t="-2439" b="-12195"/>
                </a:stretch>
              </a:blipFill>
              <a:ln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3" name="Rounded Rectangle 62">
            <a:extLst>
              <a:ext uri="{FF2B5EF4-FFF2-40B4-BE49-F238E27FC236}">
                <a16:creationId xmlns:a16="http://schemas.microsoft.com/office/drawing/2014/main" id="{274FEB2C-6F2B-E67E-39CF-7D33B9A08015}"/>
              </a:ext>
            </a:extLst>
          </p:cNvPr>
          <p:cNvSpPr/>
          <p:nvPr/>
        </p:nvSpPr>
        <p:spPr>
          <a:xfrm>
            <a:off x="6735086" y="3965643"/>
            <a:ext cx="642257" cy="1011922"/>
          </a:xfrm>
          <a:prstGeom prst="roundRect">
            <a:avLst>
              <a:gd name="adj" fmla="val 12257"/>
            </a:avLst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chemeClr val="bg1">
                    <a:lumMod val="9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</a:t>
            </a:r>
            <a:endParaRPr lang="en-UA" sz="2800" i="1" dirty="0">
              <a:solidFill>
                <a:schemeClr val="bg1">
                  <a:lumMod val="9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5" name="Rounded Rectangle 64">
                <a:extLst>
                  <a:ext uri="{FF2B5EF4-FFF2-40B4-BE49-F238E27FC236}">
                    <a16:creationId xmlns:a16="http://schemas.microsoft.com/office/drawing/2014/main" id="{B888237C-0537-9647-36EA-FE0ECBF2003C}"/>
                  </a:ext>
                </a:extLst>
              </p:cNvPr>
              <p:cNvSpPr/>
              <p:nvPr/>
            </p:nvSpPr>
            <p:spPr>
              <a:xfrm>
                <a:off x="7251606" y="3965645"/>
                <a:ext cx="4895228" cy="1011922"/>
              </a:xfrm>
              <a:prstGeom prst="roundRect">
                <a:avLst>
                  <a:gd name="adj" fmla="val 7356"/>
                </a:avLst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14:m>
                  <m:oMath xmlns:m="http://schemas.openxmlformats.org/officeDocument/2006/math">
                    <m:r>
                      <a:rPr lang="en-US" sz="2800" i="1" smtClean="0">
                        <a:solidFill>
                          <a:srgbClr val="56667A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𝛽</m:t>
                    </m:r>
                    <m:r>
                      <a:rPr lang="en-US" sz="2800" i="1" smtClean="0">
                        <a:solidFill>
                          <a:srgbClr val="56667A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∥</m:t>
                    </m:r>
                    <m:r>
                      <a:rPr lang="en-US" sz="2800" i="1" smtClean="0">
                        <a:solidFill>
                          <a:srgbClr val="56667A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</m:oMath>
                </a14:m>
                <a:r>
                  <a:rPr lang="uk-UA" sz="2800" dirty="0">
                    <a:solidFill>
                      <a:srgbClr val="5666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за ознакою паралельності площин.</a:t>
                </a:r>
                <a:endParaRPr lang="en-UA" sz="2800" i="1" dirty="0">
                  <a:solidFill>
                    <a:srgbClr val="56667A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65" name="Rounded Rectangle 64">
                <a:extLst>
                  <a:ext uri="{FF2B5EF4-FFF2-40B4-BE49-F238E27FC236}">
                    <a16:creationId xmlns:a16="http://schemas.microsoft.com/office/drawing/2014/main" id="{B888237C-0537-9647-36EA-FE0ECBF2003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51606" y="3965645"/>
                <a:ext cx="4895228" cy="1011922"/>
              </a:xfrm>
              <a:prstGeom prst="roundRect">
                <a:avLst>
                  <a:gd name="adj" fmla="val 7356"/>
                </a:avLst>
              </a:prstGeom>
              <a:blipFill>
                <a:blip r:embed="rId33"/>
                <a:stretch>
                  <a:fillRect l="-2062" t="-4938" b="-12346"/>
                </a:stretch>
              </a:blipFill>
              <a:ln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0" name="Rounded Rectangle 89">
            <a:extLst>
              <a:ext uri="{FF2B5EF4-FFF2-40B4-BE49-F238E27FC236}">
                <a16:creationId xmlns:a16="http://schemas.microsoft.com/office/drawing/2014/main" id="{C93E32E0-07C8-B0CC-3318-0DADA2DEB45E}"/>
              </a:ext>
            </a:extLst>
          </p:cNvPr>
          <p:cNvSpPr/>
          <p:nvPr/>
        </p:nvSpPr>
        <p:spPr>
          <a:xfrm>
            <a:off x="6724665" y="5128629"/>
            <a:ext cx="642257" cy="1011922"/>
          </a:xfrm>
          <a:prstGeom prst="roundRect">
            <a:avLst>
              <a:gd name="adj" fmla="val 12257"/>
            </a:avLst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chemeClr val="bg1">
                    <a:lumMod val="9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4</a:t>
            </a:r>
            <a:endParaRPr lang="en-UA" sz="2800" i="1" dirty="0">
              <a:solidFill>
                <a:schemeClr val="bg1">
                  <a:lumMod val="9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1" name="Rounded Rectangle 90">
                <a:extLst>
                  <a:ext uri="{FF2B5EF4-FFF2-40B4-BE49-F238E27FC236}">
                    <a16:creationId xmlns:a16="http://schemas.microsoft.com/office/drawing/2014/main" id="{583081F4-C392-228E-7078-FCF953EAF6FC}"/>
                  </a:ext>
                </a:extLst>
              </p:cNvPr>
              <p:cNvSpPr/>
              <p:nvPr/>
            </p:nvSpPr>
            <p:spPr>
              <a:xfrm>
                <a:off x="7241185" y="5128631"/>
                <a:ext cx="4895228" cy="1011922"/>
              </a:xfrm>
              <a:prstGeom prst="roundRect">
                <a:avLst>
                  <a:gd name="adj" fmla="val 7356"/>
                </a:avLst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uk-UA" sz="2800" dirty="0">
                    <a:solidFill>
                      <a:srgbClr val="56667A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Таку побудову можна виконати, якщо т.</a:t>
                </a:r>
                <a14:m>
                  <m:oMath xmlns:m="http://schemas.openxmlformats.org/officeDocument/2006/math">
                    <m:r>
                      <a:rPr lang="en-US" sz="2800" i="1">
                        <a:solidFill>
                          <a:srgbClr val="56667A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𝐷</m:t>
                    </m:r>
                    <m:r>
                      <a:rPr lang="en-US" sz="2800" i="1">
                        <a:solidFill>
                          <a:srgbClr val="56667A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∉</m:t>
                    </m:r>
                    <m:r>
                      <a:rPr lang="en-US" sz="2800" i="1">
                        <a:solidFill>
                          <a:srgbClr val="56667A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𝛼</m:t>
                    </m:r>
                  </m:oMath>
                </a14:m>
                <a:endParaRPr lang="en-UA" sz="2800" i="1" dirty="0">
                  <a:solidFill>
                    <a:srgbClr val="56667A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91" name="Rounded Rectangle 90">
                <a:extLst>
                  <a:ext uri="{FF2B5EF4-FFF2-40B4-BE49-F238E27FC236}">
                    <a16:creationId xmlns:a16="http://schemas.microsoft.com/office/drawing/2014/main" id="{583081F4-C392-228E-7078-FCF953EAF6F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41185" y="5128631"/>
                <a:ext cx="4895228" cy="1011922"/>
              </a:xfrm>
              <a:prstGeom prst="roundRect">
                <a:avLst>
                  <a:gd name="adj" fmla="val 7356"/>
                </a:avLst>
              </a:prstGeom>
              <a:blipFill>
                <a:blip r:embed="rId34"/>
                <a:stretch>
                  <a:fillRect l="-1804" t="-2469" b="-13580"/>
                </a:stretch>
              </a:blipFill>
              <a:ln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885722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5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5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5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25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46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6" presetClass="entr" presetSubtype="4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49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250"/>
                            </p:stCondLst>
                            <p:childTnLst>
                              <p:par>
                                <p:cTn id="5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25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25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450"/>
                            </p:stCondLst>
                            <p:childTnLst>
                              <p:par>
                                <p:cTn id="6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25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25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25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25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" grpId="0" animBg="1"/>
      <p:bldP spid="81" grpId="0"/>
      <p:bldP spid="17" grpId="0" animBg="1"/>
      <p:bldP spid="18" grpId="0" animBg="1"/>
      <p:bldP spid="19" grpId="0" animBg="1"/>
      <p:bldP spid="20" grpId="0"/>
      <p:bldP spid="21" grpId="0"/>
      <p:bldP spid="22" grpId="0"/>
      <p:bldP spid="24" grpId="0"/>
      <p:bldP spid="25" grpId="0"/>
      <p:bldP spid="26" grpId="0"/>
      <p:bldP spid="56" grpId="0" animBg="1"/>
      <p:bldP spid="57" grpId="0" animBg="1"/>
      <p:bldP spid="59" grpId="0" animBg="1"/>
      <p:bldP spid="60" grpId="0" animBg="1"/>
      <p:bldP spid="63" grpId="0" animBg="1"/>
      <p:bldP spid="65" grpId="0" animBg="1"/>
      <p:bldP spid="90" grpId="0" animBg="1"/>
      <p:bldP spid="9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67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" name="Group 46">
            <a:extLst>
              <a:ext uri="{FF2B5EF4-FFF2-40B4-BE49-F238E27FC236}">
                <a16:creationId xmlns:a16="http://schemas.microsoft.com/office/drawing/2014/main" id="{0E75EADF-14BF-1C64-7552-026D3E8DCE25}"/>
              </a:ext>
            </a:extLst>
          </p:cNvPr>
          <p:cNvGrpSpPr/>
          <p:nvPr/>
        </p:nvGrpSpPr>
        <p:grpSpPr>
          <a:xfrm>
            <a:off x="115797" y="3038210"/>
            <a:ext cx="781580" cy="781580"/>
            <a:chOff x="1300743" y="3038210"/>
            <a:chExt cx="781580" cy="781580"/>
          </a:xfrm>
        </p:grpSpPr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5D016C72-AF74-4CA9-3DDC-9988BA5DA991}"/>
                </a:ext>
              </a:extLst>
            </p:cNvPr>
            <p:cNvSpPr/>
            <p:nvPr/>
          </p:nvSpPr>
          <p:spPr>
            <a:xfrm>
              <a:off x="1300743" y="3038210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49" name="Picture 48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CDF49E0A-47D9-0DB5-00B7-42789C1D74E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406977" y="3156237"/>
              <a:ext cx="569111" cy="569111"/>
            </a:xfrm>
            <a:prstGeom prst="rect">
              <a:avLst/>
            </a:prstGeom>
          </p:spPr>
        </p:pic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2B77E048-C9F3-FE40-BADB-A9BF8CC5CC79}"/>
              </a:ext>
            </a:extLst>
          </p:cNvPr>
          <p:cNvGrpSpPr/>
          <p:nvPr/>
        </p:nvGrpSpPr>
        <p:grpSpPr>
          <a:xfrm>
            <a:off x="85518" y="3945611"/>
            <a:ext cx="781580" cy="781580"/>
            <a:chOff x="1270464" y="3945611"/>
            <a:chExt cx="781580" cy="781580"/>
          </a:xfrm>
        </p:grpSpPr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BF37087B-4738-6B25-E287-F4AC071C0120}"/>
                </a:ext>
              </a:extLst>
            </p:cNvPr>
            <p:cNvSpPr/>
            <p:nvPr/>
          </p:nvSpPr>
          <p:spPr>
            <a:xfrm>
              <a:off x="1270464" y="3945611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52" name="Picture 51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9EB6373E-80BB-3B8A-B74B-8770990778D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376694" y="4074847"/>
              <a:ext cx="569111" cy="569111"/>
            </a:xfrm>
            <a:prstGeom prst="rect">
              <a:avLst/>
            </a:prstGeom>
          </p:spPr>
        </p:pic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5FF00DEC-732C-14D6-8AAE-BDD1C963E801}"/>
              </a:ext>
            </a:extLst>
          </p:cNvPr>
          <p:cNvGrpSpPr/>
          <p:nvPr/>
        </p:nvGrpSpPr>
        <p:grpSpPr>
          <a:xfrm>
            <a:off x="85518" y="2130809"/>
            <a:ext cx="781580" cy="781580"/>
            <a:chOff x="1270464" y="2130809"/>
            <a:chExt cx="781580" cy="781580"/>
          </a:xfrm>
        </p:grpSpPr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6E539529-309F-F92C-391E-28977CCA61BE}"/>
                </a:ext>
              </a:extLst>
            </p:cNvPr>
            <p:cNvSpPr/>
            <p:nvPr/>
          </p:nvSpPr>
          <p:spPr>
            <a:xfrm>
              <a:off x="1270464" y="213080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55" name="Picture 54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9EF4D597-2656-4013-41DB-017A501A0F4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376694" y="2250080"/>
              <a:ext cx="569111" cy="569111"/>
            </a:xfrm>
            <a:prstGeom prst="rect">
              <a:avLst/>
            </a:prstGeom>
          </p:spPr>
        </p:pic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83B3FB99-D9F2-565C-E72A-1510C476A9E4}"/>
              </a:ext>
            </a:extLst>
          </p:cNvPr>
          <p:cNvGrpSpPr/>
          <p:nvPr/>
        </p:nvGrpSpPr>
        <p:grpSpPr>
          <a:xfrm>
            <a:off x="85518" y="247959"/>
            <a:ext cx="781580" cy="781580"/>
            <a:chOff x="1270464" y="247959"/>
            <a:chExt cx="781580" cy="781580"/>
          </a:xfrm>
        </p:grpSpPr>
        <p:sp>
          <p:nvSpPr>
            <p:cNvPr id="57" name="Oval 56">
              <a:extLst>
                <a:ext uri="{FF2B5EF4-FFF2-40B4-BE49-F238E27FC236}">
                  <a16:creationId xmlns:a16="http://schemas.microsoft.com/office/drawing/2014/main" id="{D63DEE17-CB6A-2B8D-AD0C-B394629A0E88}"/>
                </a:ext>
              </a:extLst>
            </p:cNvPr>
            <p:cNvSpPr/>
            <p:nvPr/>
          </p:nvSpPr>
          <p:spPr>
            <a:xfrm>
              <a:off x="1270464" y="24795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58" name="Picture 57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F6AE36DF-95B1-2C7A-104E-174BF372AA3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376695" y="336785"/>
              <a:ext cx="569111" cy="569111"/>
            </a:xfrm>
            <a:prstGeom prst="rect">
              <a:avLst/>
            </a:prstGeom>
          </p:spPr>
        </p:pic>
      </p:grpSp>
      <p:grpSp>
        <p:nvGrpSpPr>
          <p:cNvPr id="59" name="Group 58">
            <a:extLst>
              <a:ext uri="{FF2B5EF4-FFF2-40B4-BE49-F238E27FC236}">
                <a16:creationId xmlns:a16="http://schemas.microsoft.com/office/drawing/2014/main" id="{41378D43-4B02-A02A-1AD4-7CAF6A8FD430}"/>
              </a:ext>
            </a:extLst>
          </p:cNvPr>
          <p:cNvGrpSpPr/>
          <p:nvPr/>
        </p:nvGrpSpPr>
        <p:grpSpPr>
          <a:xfrm>
            <a:off x="85515" y="5760413"/>
            <a:ext cx="781580" cy="781580"/>
            <a:chOff x="1270461" y="5760413"/>
            <a:chExt cx="781580" cy="781580"/>
          </a:xfrm>
        </p:grpSpPr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FCB90003-DD25-92A9-77E4-462E023B57DC}"/>
                </a:ext>
              </a:extLst>
            </p:cNvPr>
            <p:cNvSpPr/>
            <p:nvPr/>
          </p:nvSpPr>
          <p:spPr>
            <a:xfrm>
              <a:off x="1270461" y="5760413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61" name="Picture 60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3DF37842-EA88-30CE-A55F-781B38C0CF1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376693" y="5866647"/>
              <a:ext cx="569111" cy="569111"/>
            </a:xfrm>
            <a:prstGeom prst="rect">
              <a:avLst/>
            </a:prstGeom>
          </p:spPr>
        </p:pic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1FA2E8DF-5D17-CEA2-9F37-C50302F1654C}"/>
              </a:ext>
            </a:extLst>
          </p:cNvPr>
          <p:cNvGrpSpPr/>
          <p:nvPr/>
        </p:nvGrpSpPr>
        <p:grpSpPr>
          <a:xfrm>
            <a:off x="85515" y="1223408"/>
            <a:ext cx="781580" cy="781580"/>
            <a:chOff x="1270461" y="1223408"/>
            <a:chExt cx="781580" cy="781580"/>
          </a:xfrm>
        </p:grpSpPr>
        <p:sp>
          <p:nvSpPr>
            <p:cNvPr id="63" name="Oval 62">
              <a:extLst>
                <a:ext uri="{FF2B5EF4-FFF2-40B4-BE49-F238E27FC236}">
                  <a16:creationId xmlns:a16="http://schemas.microsoft.com/office/drawing/2014/main" id="{269E038F-C9CD-242C-55D7-73B313AC285B}"/>
                </a:ext>
              </a:extLst>
            </p:cNvPr>
            <p:cNvSpPr/>
            <p:nvPr/>
          </p:nvSpPr>
          <p:spPr>
            <a:xfrm>
              <a:off x="1270461" y="1223408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64" name="Picture 63">
              <a:extLst>
                <a:ext uri="{FF2B5EF4-FFF2-40B4-BE49-F238E27FC236}">
                  <a16:creationId xmlns:a16="http://schemas.microsoft.com/office/drawing/2014/main" id="{5F9724CE-1AF6-D2D2-B8E8-0D5BE919D43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rcRect/>
            <a:stretch/>
          </p:blipFill>
          <p:spPr>
            <a:xfrm>
              <a:off x="1376695" y="1347183"/>
              <a:ext cx="569111" cy="569111"/>
            </a:xfrm>
            <a:prstGeom prst="rect">
              <a:avLst/>
            </a:prstGeom>
          </p:spPr>
        </p:pic>
      </p:grpSp>
      <p:pic>
        <p:nvPicPr>
          <p:cNvPr id="28" name="Picture 27" descr="Icon&#10;&#10;Description automatically generated" hidden="1">
            <a:hlinkClick r:id="rId8" action="ppaction://hlinksldjump"/>
            <a:extLst>
              <a:ext uri="{FF2B5EF4-FFF2-40B4-BE49-F238E27FC236}">
                <a16:creationId xmlns:a16="http://schemas.microsoft.com/office/drawing/2014/main" id="{6E97A072-535A-534C-9C31-7A4A72F5255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48820" y="4936010"/>
            <a:ext cx="610668" cy="610668"/>
          </a:xfrm>
          <a:prstGeom prst="rect">
            <a:avLst/>
          </a:prstGeom>
        </p:spPr>
      </p:pic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34F437E8-238B-51C0-E605-E75ADB868720}"/>
              </a:ext>
            </a:extLst>
          </p:cNvPr>
          <p:cNvSpPr/>
          <p:nvPr/>
        </p:nvSpPr>
        <p:spPr>
          <a:xfrm>
            <a:off x="1243013" y="147599"/>
            <a:ext cx="10672762" cy="895266"/>
          </a:xfrm>
          <a:prstGeom prst="roundRect">
            <a:avLst>
              <a:gd name="adj" fmla="val 853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700" dirty="0">
                <a:solidFill>
                  <a:srgbClr val="FF67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Назвіть можливі випадки розміщення двох площин у просторі</a:t>
            </a:r>
            <a:endParaRPr lang="en-UA" sz="2700" dirty="0">
              <a:solidFill>
                <a:srgbClr val="FF67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6" name="Rounded Rectangle 25">
            <a:extLst>
              <a:ext uri="{FF2B5EF4-FFF2-40B4-BE49-F238E27FC236}">
                <a16:creationId xmlns:a16="http://schemas.microsoft.com/office/drawing/2014/main" id="{95E4741B-7DBC-71A3-746B-F8391E708773}"/>
              </a:ext>
            </a:extLst>
          </p:cNvPr>
          <p:cNvSpPr/>
          <p:nvPr/>
        </p:nvSpPr>
        <p:spPr>
          <a:xfrm>
            <a:off x="1243013" y="1683083"/>
            <a:ext cx="10672762" cy="838423"/>
          </a:xfrm>
          <a:prstGeom prst="roundRect">
            <a:avLst>
              <a:gd name="adj" fmla="val 853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700" dirty="0">
                <a:solidFill>
                  <a:srgbClr val="FF67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Сформулюйте ознаку паралельності площин</a:t>
            </a:r>
            <a:endParaRPr lang="en-UA" sz="2700" dirty="0">
              <a:solidFill>
                <a:srgbClr val="FF67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1C1A53C3-EC89-3230-AE76-204A78FE1613}"/>
              </a:ext>
            </a:extLst>
          </p:cNvPr>
          <p:cNvGrpSpPr/>
          <p:nvPr/>
        </p:nvGrpSpPr>
        <p:grpSpPr>
          <a:xfrm>
            <a:off x="682117" y="4853012"/>
            <a:ext cx="781580" cy="781580"/>
            <a:chOff x="1270461" y="4853012"/>
            <a:chExt cx="781580" cy="781580"/>
          </a:xfrm>
        </p:grpSpPr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B40519B0-0AD2-D6E1-0204-F0575F07B4D9}"/>
                </a:ext>
              </a:extLst>
            </p:cNvPr>
            <p:cNvSpPr/>
            <p:nvPr/>
          </p:nvSpPr>
          <p:spPr>
            <a:xfrm>
              <a:off x="1270461" y="4853012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46" name="Picture 45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878F8AD4-3BF1-236F-49CE-9A044D57B1EF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1376693" y="4977567"/>
              <a:ext cx="569111" cy="569111"/>
            </a:xfrm>
            <a:prstGeom prst="rect">
              <a:avLst/>
            </a:prstGeom>
          </p:spPr>
        </p:pic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78833B1C-9F99-D286-F0CF-46DFBB002D4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5400000">
            <a:off x="-8899017" y="4773721"/>
            <a:ext cx="18774834" cy="976799"/>
          </a:xfrm>
          <a:prstGeom prst="rect">
            <a:avLst/>
          </a:prstGeom>
        </p:spPr>
      </p:pic>
      <p:pic>
        <p:nvPicPr>
          <p:cNvPr id="66" name="Picture 65" descr="A grey gear with a number on it&#10;&#10;Description automatically generated with low confidence">
            <a:hlinkClick r:id="rId12" action="ppaction://hlinksldjump"/>
            <a:extLst>
              <a:ext uri="{FF2B5EF4-FFF2-40B4-BE49-F238E27FC236}">
                <a16:creationId xmlns:a16="http://schemas.microsoft.com/office/drawing/2014/main" id="{9A37C990-14CB-04C8-F453-5F4CE200E3E9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20957" y="3156237"/>
            <a:ext cx="569111" cy="569111"/>
          </a:xfrm>
          <a:prstGeom prst="rect">
            <a:avLst/>
          </a:prstGeom>
        </p:spPr>
      </p:pic>
      <p:pic>
        <p:nvPicPr>
          <p:cNvPr id="67" name="Picture 66" descr="A grey gear with a number on it&#10;&#10;Description automatically generated with low confidence">
            <a:hlinkClick r:id="rId14" action="ppaction://hlinksldjump"/>
            <a:extLst>
              <a:ext uri="{FF2B5EF4-FFF2-40B4-BE49-F238E27FC236}">
                <a16:creationId xmlns:a16="http://schemas.microsoft.com/office/drawing/2014/main" id="{0CB29BCA-CEA0-5383-AB0C-F367143553E7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90672" y="4074846"/>
            <a:ext cx="569111" cy="569111"/>
          </a:xfrm>
          <a:prstGeom prst="rect">
            <a:avLst/>
          </a:prstGeom>
        </p:spPr>
      </p:pic>
      <p:pic>
        <p:nvPicPr>
          <p:cNvPr id="68" name="Picture 67" descr="A picture containing symbol, circle, logo, graphics&#10;&#10;Description automatically generated">
            <a:hlinkClick r:id="rId16" action="ppaction://hlinksldjump"/>
            <a:extLst>
              <a:ext uri="{FF2B5EF4-FFF2-40B4-BE49-F238E27FC236}">
                <a16:creationId xmlns:a16="http://schemas.microsoft.com/office/drawing/2014/main" id="{19FC6D8A-CEE4-3684-B17A-BE82DAB5491F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90671" y="2250079"/>
            <a:ext cx="569111" cy="569111"/>
          </a:xfrm>
          <a:prstGeom prst="rect">
            <a:avLst/>
          </a:prstGeom>
        </p:spPr>
      </p:pic>
      <p:pic>
        <p:nvPicPr>
          <p:cNvPr id="69" name="Picture 68" descr="A black and white image of a book&#10;&#10;Description automatically generated with low confidence">
            <a:hlinkClick r:id="rId18" action="ppaction://hlinksldjump"/>
            <a:extLst>
              <a:ext uri="{FF2B5EF4-FFF2-40B4-BE49-F238E27FC236}">
                <a16:creationId xmlns:a16="http://schemas.microsoft.com/office/drawing/2014/main" id="{F71686A7-8D00-C4C0-B9A6-650F44BC9799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90670" y="336784"/>
            <a:ext cx="569111" cy="569111"/>
          </a:xfrm>
          <a:prstGeom prst="rect">
            <a:avLst/>
          </a:prstGeom>
        </p:spPr>
      </p:pic>
      <p:pic>
        <p:nvPicPr>
          <p:cNvPr id="70" name="Picture 69" descr="A grey line drawing of a desk lamp and pencils&#10;&#10;Description automatically generated with low confidence">
            <a:hlinkClick r:id="rId20" action="ppaction://hlinksldjump"/>
            <a:extLst>
              <a:ext uri="{FF2B5EF4-FFF2-40B4-BE49-F238E27FC236}">
                <a16:creationId xmlns:a16="http://schemas.microsoft.com/office/drawing/2014/main" id="{964324FC-61A3-0FD0-7513-947F45532534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90670" y="5866647"/>
            <a:ext cx="569111" cy="569111"/>
          </a:xfrm>
          <a:prstGeom prst="rect">
            <a:avLst/>
          </a:prstGeom>
        </p:spPr>
      </p:pic>
      <p:pic>
        <p:nvPicPr>
          <p:cNvPr id="71" name="Picture 70">
            <a:hlinkClick r:id="rId22" action="ppaction://hlinksldjump"/>
            <a:extLst>
              <a:ext uri="{FF2B5EF4-FFF2-40B4-BE49-F238E27FC236}">
                <a16:creationId xmlns:a16="http://schemas.microsoft.com/office/drawing/2014/main" id="{B815601E-AEF7-B57B-97F4-DB297A3C3CB9}"/>
              </a:ext>
            </a:extLst>
          </p:cNvPr>
          <p:cNvPicPr>
            <a:picLocks noChangeAspect="1"/>
          </p:cNvPicPr>
          <p:nvPr/>
        </p:nvPicPr>
        <p:blipFill>
          <a:blip r:embed="rId23"/>
          <a:srcRect/>
          <a:stretch/>
        </p:blipFill>
        <p:spPr>
          <a:xfrm>
            <a:off x="190669" y="1347182"/>
            <a:ext cx="569111" cy="569111"/>
          </a:xfrm>
          <a:prstGeom prst="rect">
            <a:avLst/>
          </a:prstGeom>
        </p:spPr>
      </p:pic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234CD62C-F205-9437-3850-51290BDE4670}"/>
              </a:ext>
            </a:extLst>
          </p:cNvPr>
          <p:cNvSpPr/>
          <p:nvPr/>
        </p:nvSpPr>
        <p:spPr>
          <a:xfrm>
            <a:off x="1243014" y="3156237"/>
            <a:ext cx="10672762" cy="1452422"/>
          </a:xfrm>
          <a:prstGeom prst="roundRect">
            <a:avLst>
              <a:gd name="adj" fmla="val 853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700" dirty="0">
                <a:solidFill>
                  <a:srgbClr val="FF67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Сформулюйте теорему про існування площини, паралельної даній</a:t>
            </a:r>
            <a:endParaRPr lang="en-UA" sz="2400" dirty="0">
              <a:solidFill>
                <a:srgbClr val="DE312B"/>
              </a:solidFill>
            </a:endParaRP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92C53232-9882-342D-776F-AD12F5F1AB8B}"/>
              </a:ext>
            </a:extLst>
          </p:cNvPr>
          <p:cNvSpPr/>
          <p:nvPr/>
        </p:nvSpPr>
        <p:spPr>
          <a:xfrm>
            <a:off x="1569928" y="5243390"/>
            <a:ext cx="10345847" cy="1334993"/>
          </a:xfrm>
          <a:prstGeom prst="roundRect">
            <a:avLst>
              <a:gd name="adj" fmla="val 853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700" dirty="0">
                <a:solidFill>
                  <a:srgbClr val="FF67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На скільки частин поділять простір дві площини, що перетинаються? Три площини, що перетинаються?</a:t>
            </a:r>
            <a:endParaRPr lang="en-UA" sz="2700" dirty="0">
              <a:solidFill>
                <a:srgbClr val="FF67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214884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6" grpId="0" animBg="1"/>
      <p:bldP spid="3" grpId="0" animBg="1"/>
      <p:bldP spid="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F6D7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EB6EA375-A556-B408-8DF0-44E73B12BED2}"/>
              </a:ext>
            </a:extLst>
          </p:cNvPr>
          <p:cNvGrpSpPr/>
          <p:nvPr/>
        </p:nvGrpSpPr>
        <p:grpSpPr>
          <a:xfrm>
            <a:off x="87183" y="4853012"/>
            <a:ext cx="781580" cy="781580"/>
            <a:chOff x="1270461" y="4853012"/>
            <a:chExt cx="781580" cy="781580"/>
          </a:xfrm>
        </p:grpSpPr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054F89AE-3B4E-7A95-4CE0-A79248D8BDC8}"/>
                </a:ext>
              </a:extLst>
            </p:cNvPr>
            <p:cNvSpPr/>
            <p:nvPr/>
          </p:nvSpPr>
          <p:spPr>
            <a:xfrm>
              <a:off x="1270461" y="4853012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36" name="Picture 35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0EED1A37-C8E3-A681-5FE0-AAC52846BE8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376693" y="4977567"/>
              <a:ext cx="569111" cy="569111"/>
            </a:xfrm>
            <a:prstGeom prst="rect">
              <a:avLst/>
            </a:prstGeom>
          </p:spPr>
        </p:pic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AE9A7DBF-F51D-E42A-764E-C814D737337B}"/>
              </a:ext>
            </a:extLst>
          </p:cNvPr>
          <p:cNvGrpSpPr/>
          <p:nvPr/>
        </p:nvGrpSpPr>
        <p:grpSpPr>
          <a:xfrm>
            <a:off x="117465" y="3038210"/>
            <a:ext cx="781580" cy="781580"/>
            <a:chOff x="1300743" y="3038210"/>
            <a:chExt cx="781580" cy="781580"/>
          </a:xfrm>
        </p:grpSpPr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84D3149D-FC29-F515-24D4-B005DA243AAC}"/>
                </a:ext>
              </a:extLst>
            </p:cNvPr>
            <p:cNvSpPr/>
            <p:nvPr/>
          </p:nvSpPr>
          <p:spPr>
            <a:xfrm>
              <a:off x="1300743" y="3038210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39" name="Picture 38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D21F7501-1976-BE6D-F570-234215689DA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406977" y="3156237"/>
              <a:ext cx="569111" cy="569111"/>
            </a:xfrm>
            <a:prstGeom prst="rect">
              <a:avLst/>
            </a:prstGeom>
          </p:spPr>
        </p:pic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074E9327-13B9-44F8-30FA-2566FA2ED053}"/>
              </a:ext>
            </a:extLst>
          </p:cNvPr>
          <p:cNvGrpSpPr/>
          <p:nvPr/>
        </p:nvGrpSpPr>
        <p:grpSpPr>
          <a:xfrm>
            <a:off x="87186" y="3945611"/>
            <a:ext cx="781580" cy="781580"/>
            <a:chOff x="1270464" y="3945611"/>
            <a:chExt cx="781580" cy="781580"/>
          </a:xfrm>
        </p:grpSpPr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6D57EF67-3430-E105-3A4C-03BDAEB521EA}"/>
                </a:ext>
              </a:extLst>
            </p:cNvPr>
            <p:cNvSpPr/>
            <p:nvPr/>
          </p:nvSpPr>
          <p:spPr>
            <a:xfrm>
              <a:off x="1270464" y="3945611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42" name="Picture 41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11287CD6-4BC0-6DC6-4EB1-43DB14FEA2F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376694" y="4074847"/>
              <a:ext cx="569111" cy="569111"/>
            </a:xfrm>
            <a:prstGeom prst="rect">
              <a:avLst/>
            </a:prstGeom>
          </p:spPr>
        </p:pic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95561D6D-FD8E-1E3A-ACD6-1D954667F903}"/>
              </a:ext>
            </a:extLst>
          </p:cNvPr>
          <p:cNvGrpSpPr/>
          <p:nvPr/>
        </p:nvGrpSpPr>
        <p:grpSpPr>
          <a:xfrm>
            <a:off x="87186" y="2130809"/>
            <a:ext cx="781580" cy="781580"/>
            <a:chOff x="1270464" y="2130809"/>
            <a:chExt cx="781580" cy="781580"/>
          </a:xfrm>
        </p:grpSpPr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C1EB842B-6A27-C4B2-C1D0-31B967A4C425}"/>
                </a:ext>
              </a:extLst>
            </p:cNvPr>
            <p:cNvSpPr/>
            <p:nvPr/>
          </p:nvSpPr>
          <p:spPr>
            <a:xfrm>
              <a:off x="1270464" y="213080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45" name="Picture 44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434414CE-55CF-E8DA-0980-8B2A263D765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376694" y="2250080"/>
              <a:ext cx="569111" cy="569111"/>
            </a:xfrm>
            <a:prstGeom prst="rect">
              <a:avLst/>
            </a:prstGeom>
          </p:spPr>
        </p:pic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62E41E3A-DAD5-34A8-5377-1D1238D0234F}"/>
              </a:ext>
            </a:extLst>
          </p:cNvPr>
          <p:cNvGrpSpPr/>
          <p:nvPr/>
        </p:nvGrpSpPr>
        <p:grpSpPr>
          <a:xfrm>
            <a:off x="87186" y="247959"/>
            <a:ext cx="781580" cy="781580"/>
            <a:chOff x="1270464" y="247959"/>
            <a:chExt cx="781580" cy="781580"/>
          </a:xfrm>
        </p:grpSpPr>
        <p:sp>
          <p:nvSpPr>
            <p:cNvPr id="47" name="Oval 46">
              <a:extLst>
                <a:ext uri="{FF2B5EF4-FFF2-40B4-BE49-F238E27FC236}">
                  <a16:creationId xmlns:a16="http://schemas.microsoft.com/office/drawing/2014/main" id="{BBA79672-1BE8-3EFA-B4EA-1499DC1BE6F9}"/>
                </a:ext>
              </a:extLst>
            </p:cNvPr>
            <p:cNvSpPr/>
            <p:nvPr/>
          </p:nvSpPr>
          <p:spPr>
            <a:xfrm>
              <a:off x="1270464" y="24795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48" name="Picture 47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8E59A028-348C-0D86-352D-B67B1733889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376695" y="336785"/>
              <a:ext cx="569111" cy="569111"/>
            </a:xfrm>
            <a:prstGeom prst="rect">
              <a:avLst/>
            </a:prstGeom>
          </p:spPr>
        </p:pic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031CAD63-D56A-B6DB-1D66-1B033B5BB81B}"/>
              </a:ext>
            </a:extLst>
          </p:cNvPr>
          <p:cNvGrpSpPr/>
          <p:nvPr/>
        </p:nvGrpSpPr>
        <p:grpSpPr>
          <a:xfrm>
            <a:off x="87183" y="1223408"/>
            <a:ext cx="781580" cy="781580"/>
            <a:chOff x="1270461" y="1223408"/>
            <a:chExt cx="781580" cy="781580"/>
          </a:xfrm>
        </p:grpSpPr>
        <p:sp>
          <p:nvSpPr>
            <p:cNvPr id="53" name="Oval 52">
              <a:extLst>
                <a:ext uri="{FF2B5EF4-FFF2-40B4-BE49-F238E27FC236}">
                  <a16:creationId xmlns:a16="http://schemas.microsoft.com/office/drawing/2014/main" id="{ADB8E28D-96A6-8271-8251-97BE48C591F2}"/>
                </a:ext>
              </a:extLst>
            </p:cNvPr>
            <p:cNvSpPr/>
            <p:nvPr/>
          </p:nvSpPr>
          <p:spPr>
            <a:xfrm>
              <a:off x="1270461" y="1223408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54" name="Picture 53">
              <a:extLst>
                <a:ext uri="{FF2B5EF4-FFF2-40B4-BE49-F238E27FC236}">
                  <a16:creationId xmlns:a16="http://schemas.microsoft.com/office/drawing/2014/main" id="{4C824AE6-7D5B-011B-7E2E-735785DE62B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rcRect/>
            <a:stretch/>
          </p:blipFill>
          <p:spPr>
            <a:xfrm>
              <a:off x="1376695" y="1347183"/>
              <a:ext cx="569111" cy="569111"/>
            </a:xfrm>
            <a:prstGeom prst="rect">
              <a:avLst/>
            </a:prstGeom>
          </p:spPr>
        </p:pic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EE9258EE-2B05-4F1F-2330-FAD5C51A0AB4}"/>
              </a:ext>
            </a:extLst>
          </p:cNvPr>
          <p:cNvGrpSpPr/>
          <p:nvPr/>
        </p:nvGrpSpPr>
        <p:grpSpPr>
          <a:xfrm>
            <a:off x="682114" y="5760413"/>
            <a:ext cx="781580" cy="781580"/>
            <a:chOff x="1270461" y="5760413"/>
            <a:chExt cx="781580" cy="781580"/>
          </a:xfrm>
        </p:grpSpPr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E370E8A9-A9E6-2E45-6DFC-DF7984C4D5CA}"/>
                </a:ext>
              </a:extLst>
            </p:cNvPr>
            <p:cNvSpPr/>
            <p:nvPr/>
          </p:nvSpPr>
          <p:spPr>
            <a:xfrm>
              <a:off x="1270461" y="5760413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51" name="Picture 50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39D2581D-19AD-99AC-3186-725D4D09388E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376693" y="5866647"/>
              <a:ext cx="569111" cy="569111"/>
            </a:xfrm>
            <a:prstGeom prst="rect">
              <a:avLst/>
            </a:prstGeom>
          </p:spPr>
        </p:pic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51859001-7529-A55F-8ED9-F755C57C30D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5400000">
            <a:off x="-8899017" y="5662801"/>
            <a:ext cx="18774834" cy="976799"/>
          </a:xfrm>
          <a:prstGeom prst="rect">
            <a:avLst/>
          </a:prstGeom>
        </p:spPr>
      </p:pic>
      <p:pic>
        <p:nvPicPr>
          <p:cNvPr id="55" name="Picture 54" descr="A picture containing sketch, black and white, circle, design&#10;&#10;Description automatically generated">
            <a:hlinkClick r:id="rId10" action="ppaction://hlinksldjump"/>
            <a:extLst>
              <a:ext uri="{FF2B5EF4-FFF2-40B4-BE49-F238E27FC236}">
                <a16:creationId xmlns:a16="http://schemas.microsoft.com/office/drawing/2014/main" id="{D9A28F72-4C61-513D-10D2-5F4B4166FDE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90673" y="4977567"/>
            <a:ext cx="569111" cy="569111"/>
          </a:xfrm>
          <a:prstGeom prst="rect">
            <a:avLst/>
          </a:prstGeom>
        </p:spPr>
      </p:pic>
      <p:pic>
        <p:nvPicPr>
          <p:cNvPr id="56" name="Picture 55" descr="A grey gear with a number on it&#10;&#10;Description automatically generated with low confidence">
            <a:hlinkClick r:id="rId12" action="ppaction://hlinksldjump"/>
            <a:extLst>
              <a:ext uri="{FF2B5EF4-FFF2-40B4-BE49-F238E27FC236}">
                <a16:creationId xmlns:a16="http://schemas.microsoft.com/office/drawing/2014/main" id="{FD0A5DFF-4B37-800E-0043-6218FE15B34A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20957" y="3156237"/>
            <a:ext cx="569111" cy="569111"/>
          </a:xfrm>
          <a:prstGeom prst="rect">
            <a:avLst/>
          </a:prstGeom>
        </p:spPr>
      </p:pic>
      <p:pic>
        <p:nvPicPr>
          <p:cNvPr id="57" name="Picture 56" descr="A grey gear with a number on it&#10;&#10;Description automatically generated with low confidence">
            <a:hlinkClick r:id="rId14" action="ppaction://hlinksldjump"/>
            <a:extLst>
              <a:ext uri="{FF2B5EF4-FFF2-40B4-BE49-F238E27FC236}">
                <a16:creationId xmlns:a16="http://schemas.microsoft.com/office/drawing/2014/main" id="{DFF1185F-943F-5891-D028-B881FE93CD13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90672" y="4074846"/>
            <a:ext cx="569111" cy="569111"/>
          </a:xfrm>
          <a:prstGeom prst="rect">
            <a:avLst/>
          </a:prstGeom>
        </p:spPr>
      </p:pic>
      <p:pic>
        <p:nvPicPr>
          <p:cNvPr id="58" name="Picture 57" descr="A picture containing symbol, circle, logo, graphics&#10;&#10;Description automatically generated">
            <a:hlinkClick r:id="rId16" action="ppaction://hlinksldjump"/>
            <a:extLst>
              <a:ext uri="{FF2B5EF4-FFF2-40B4-BE49-F238E27FC236}">
                <a16:creationId xmlns:a16="http://schemas.microsoft.com/office/drawing/2014/main" id="{5F6B1D91-2FAE-5934-77D9-0AB6B6A26F16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90671" y="2250079"/>
            <a:ext cx="569111" cy="569111"/>
          </a:xfrm>
          <a:prstGeom prst="rect">
            <a:avLst/>
          </a:prstGeom>
        </p:spPr>
      </p:pic>
      <p:pic>
        <p:nvPicPr>
          <p:cNvPr id="59" name="Picture 58" descr="A black and white image of a book&#10;&#10;Description automatically generated with low confidence">
            <a:hlinkClick r:id="rId18" action="ppaction://hlinksldjump"/>
            <a:extLst>
              <a:ext uri="{FF2B5EF4-FFF2-40B4-BE49-F238E27FC236}">
                <a16:creationId xmlns:a16="http://schemas.microsoft.com/office/drawing/2014/main" id="{EF328740-98E2-A171-3C04-7CD5476FB83B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90670" y="336784"/>
            <a:ext cx="569111" cy="569111"/>
          </a:xfrm>
          <a:prstGeom prst="rect">
            <a:avLst/>
          </a:prstGeom>
        </p:spPr>
      </p:pic>
      <p:pic>
        <p:nvPicPr>
          <p:cNvPr id="61" name="Picture 60">
            <a:hlinkClick r:id="rId20" action="ppaction://hlinksldjump"/>
            <a:extLst>
              <a:ext uri="{FF2B5EF4-FFF2-40B4-BE49-F238E27FC236}">
                <a16:creationId xmlns:a16="http://schemas.microsoft.com/office/drawing/2014/main" id="{26E3560F-417B-8F47-1DC2-F2573B52BC59}"/>
              </a:ext>
            </a:extLst>
          </p:cNvPr>
          <p:cNvPicPr>
            <a:picLocks noChangeAspect="1"/>
          </p:cNvPicPr>
          <p:nvPr/>
        </p:nvPicPr>
        <p:blipFill>
          <a:blip r:embed="rId21"/>
          <a:srcRect/>
          <a:stretch/>
        </p:blipFill>
        <p:spPr>
          <a:xfrm>
            <a:off x="190669" y="1347182"/>
            <a:ext cx="569111" cy="569111"/>
          </a:xfrm>
          <a:prstGeom prst="rect">
            <a:avLst/>
          </a:prstGeom>
        </p:spPr>
      </p:pic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38EBE159-F087-0BE9-9DCE-C21E231C867D}"/>
              </a:ext>
            </a:extLst>
          </p:cNvPr>
          <p:cNvSpPr/>
          <p:nvPr/>
        </p:nvSpPr>
        <p:spPr>
          <a:xfrm>
            <a:off x="8816009" y="383380"/>
            <a:ext cx="3258526" cy="1866699"/>
          </a:xfrm>
          <a:prstGeom prst="roundRect">
            <a:avLst>
              <a:gd name="adj" fmla="val 3562"/>
            </a:avLst>
          </a:prstGeom>
          <a:solidFill>
            <a:srgbClr val="4F6D7A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 dirty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О.С. Істер</a:t>
            </a:r>
          </a:p>
          <a:p>
            <a:pPr algn="ctr"/>
            <a:r>
              <a:rPr lang="uk-UA" sz="3200" dirty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(2018)</a:t>
            </a:r>
            <a:endParaRPr lang="en-UA" sz="3200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98D91E90-AC73-5E6B-4E0C-248EE3206605}"/>
              </a:ext>
            </a:extLst>
          </p:cNvPr>
          <p:cNvSpPr/>
          <p:nvPr/>
        </p:nvSpPr>
        <p:spPr>
          <a:xfrm>
            <a:off x="1228866" y="383380"/>
            <a:ext cx="7738090" cy="1866699"/>
          </a:xfrm>
          <a:prstGeom prst="roundRect">
            <a:avLst>
              <a:gd name="adj" fmla="val 3562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3200" dirty="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Опрацювати §5 (стор.261-269), вивчити теореми;</a:t>
            </a:r>
          </a:p>
          <a:p>
            <a:r>
              <a:rPr lang="uk-UA" sz="3200" dirty="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Виконати № 5.5; 5.9; 5.13</a:t>
            </a:r>
            <a:endParaRPr lang="en-UA" sz="3200" dirty="0">
              <a:solidFill>
                <a:srgbClr val="4F6D7A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19AE18EF-C608-C15C-5E4A-3EA3202D2390}"/>
              </a:ext>
            </a:extLst>
          </p:cNvPr>
          <p:cNvSpPr/>
          <p:nvPr/>
        </p:nvSpPr>
        <p:spPr>
          <a:xfrm>
            <a:off x="8816009" y="2779437"/>
            <a:ext cx="3258526" cy="1866699"/>
          </a:xfrm>
          <a:prstGeom prst="roundRect">
            <a:avLst>
              <a:gd name="adj" fmla="val 3562"/>
            </a:avLst>
          </a:prstGeom>
          <a:solidFill>
            <a:srgbClr val="4F6D7A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 dirty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А.Г. Мерзляк</a:t>
            </a:r>
          </a:p>
          <a:p>
            <a:pPr algn="ctr"/>
            <a:r>
              <a:rPr lang="uk-UA" sz="3200" dirty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(2018)</a:t>
            </a:r>
            <a:endParaRPr lang="en-UA" sz="3200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CE297869-1730-E86A-2F98-E78E984ACD7E}"/>
              </a:ext>
            </a:extLst>
          </p:cNvPr>
          <p:cNvSpPr/>
          <p:nvPr/>
        </p:nvSpPr>
        <p:spPr>
          <a:xfrm>
            <a:off x="1228866" y="2779437"/>
            <a:ext cx="7738090" cy="1866699"/>
          </a:xfrm>
          <a:prstGeom prst="roundRect">
            <a:avLst>
              <a:gd name="adj" fmla="val 3562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3200" dirty="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Опрацювати § 4, п.31</a:t>
            </a:r>
          </a:p>
          <a:p>
            <a:r>
              <a:rPr lang="uk-UA" sz="3200" dirty="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Виконати № 31.6, 31.8, 31.10</a:t>
            </a:r>
            <a:endParaRPr lang="en-UA" sz="3200" dirty="0">
              <a:solidFill>
                <a:srgbClr val="4F6D7A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587718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3" grpId="0" animBg="1"/>
      <p:bldP spid="5" grpId="0" animBg="1"/>
      <p:bldP spid="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F6D7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EEA3FD0-874A-6A94-1A4E-ACC4B58744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-8899017" y="132940"/>
            <a:ext cx="18774834" cy="976799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C6FDE7FF-CFE7-01F0-0FF1-5B7A63A99015}"/>
              </a:ext>
            </a:extLst>
          </p:cNvPr>
          <p:cNvSpPr/>
          <p:nvPr/>
        </p:nvSpPr>
        <p:spPr>
          <a:xfrm>
            <a:off x="700114" y="230551"/>
            <a:ext cx="781580" cy="78158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dirty="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10</a:t>
            </a:r>
            <a:endParaRPr lang="en-UA" sz="2000" dirty="0">
              <a:solidFill>
                <a:srgbClr val="4F6D7A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D66200DD-493A-FAAA-AB39-42823C381DA7}"/>
              </a:ext>
            </a:extLst>
          </p:cNvPr>
          <p:cNvSpPr/>
          <p:nvPr/>
        </p:nvSpPr>
        <p:spPr>
          <a:xfrm>
            <a:off x="1571413" y="230552"/>
            <a:ext cx="2354544" cy="781580"/>
          </a:xfrm>
          <a:prstGeom prst="roundRect">
            <a:avLst>
              <a:gd name="adj" fmla="val 1493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 dirty="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Геометрія</a:t>
            </a:r>
            <a:endParaRPr lang="en-UA" sz="3200" dirty="0">
              <a:solidFill>
                <a:srgbClr val="4F6D7A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A72FC8FB-3A05-9844-AD26-C5BDD3FA83E6}"/>
              </a:ext>
            </a:extLst>
          </p:cNvPr>
          <p:cNvSpPr/>
          <p:nvPr/>
        </p:nvSpPr>
        <p:spPr>
          <a:xfrm>
            <a:off x="4071731" y="2422810"/>
            <a:ext cx="8120269" cy="2012379"/>
          </a:xfrm>
          <a:prstGeom prst="roundRect">
            <a:avLst>
              <a:gd name="adj" fmla="val 6963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600" dirty="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Паралельність площин</a:t>
            </a:r>
            <a:endParaRPr lang="en-UA" sz="3600" dirty="0">
              <a:solidFill>
                <a:srgbClr val="4F6D7A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9E2848F-D8CB-91E3-A48E-5B3C81D71379}"/>
              </a:ext>
            </a:extLst>
          </p:cNvPr>
          <p:cNvSpPr txBox="1"/>
          <p:nvPr/>
        </p:nvSpPr>
        <p:spPr>
          <a:xfrm>
            <a:off x="1571413" y="1011851"/>
            <a:ext cx="15028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Урок 12</a:t>
            </a:r>
          </a:p>
        </p:txBody>
      </p:sp>
      <p:sp>
        <p:nvSpPr>
          <p:cNvPr id="10" name="Дата 1">
            <a:extLst>
              <a:ext uri="{FF2B5EF4-FFF2-40B4-BE49-F238E27FC236}">
                <a16:creationId xmlns:a16="http://schemas.microsoft.com/office/drawing/2014/main" id="{F9BA3E8B-F81B-9609-6DE8-410F1AB0D153}"/>
              </a:ext>
            </a:extLst>
          </p:cNvPr>
          <p:cNvSpPr txBox="1">
            <a:spLocks/>
          </p:cNvSpPr>
          <p:nvPr/>
        </p:nvSpPr>
        <p:spPr>
          <a:xfrm>
            <a:off x="10604500" y="6492875"/>
            <a:ext cx="15875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uk-UA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B993008-B989-9943-A67E-AA8CE5BAB33B}" type="datetime1">
              <a:rPr lang="ru-RU" sz="180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pPr/>
              <a:t>22.09.2024</a:t>
            </a:fld>
            <a:endParaRPr lang="ru-RU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12" name="Picture 11" descr="Logo&#10;&#10;Description automatically generated">
            <a:extLst>
              <a:ext uri="{FF2B5EF4-FFF2-40B4-BE49-F238E27FC236}">
                <a16:creationId xmlns:a16="http://schemas.microsoft.com/office/drawing/2014/main" id="{E9028CA6-6961-B09A-A2F4-9B4C466E6C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99343" y="77274"/>
            <a:ext cx="1199471" cy="148206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7F068EA-4021-28FC-26AA-464274194673}"/>
              </a:ext>
            </a:extLst>
          </p:cNvPr>
          <p:cNvSpPr txBox="1"/>
          <p:nvPr/>
        </p:nvSpPr>
        <p:spPr>
          <a:xfrm>
            <a:off x="4071731" y="4375105"/>
            <a:ext cx="19371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www.matnova.com.ua</a:t>
            </a:r>
          </a:p>
        </p:txBody>
      </p:sp>
    </p:spTree>
    <p:extLst>
      <p:ext uri="{BB962C8B-B14F-4D97-AF65-F5344CB8AC3E}">
        <p14:creationId xmlns:p14="http://schemas.microsoft.com/office/powerpoint/2010/main" val="3313802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7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8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1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12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5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16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2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9" dur="1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0" dur="1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2" fill="hold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23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4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4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27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8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8" fill="hold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31" dur="1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32" dur="1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2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35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36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 animBg="1"/>
          <p:bldP spid="7" grpId="0" animBg="1"/>
          <p:bldP spid="8" grpId="0" animBg="1"/>
          <p:bldP spid="9" grpId="0"/>
          <p:bldP spid="10" grpId="0"/>
          <p:bldP spid="3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1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1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1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1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 animBg="1"/>
          <p:bldP spid="7" grpId="0" animBg="1"/>
          <p:bldP spid="8" grpId="0" animBg="1"/>
          <p:bldP spid="9" grpId="0"/>
          <p:bldP spid="10" grpId="0"/>
          <p:bldP spid="3" grpId="0"/>
        </p:bldLst>
      </p:timing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2465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2" name="Straight Connector 61">
            <a:extLst>
              <a:ext uri="{FF2B5EF4-FFF2-40B4-BE49-F238E27FC236}">
                <a16:creationId xmlns:a16="http://schemas.microsoft.com/office/drawing/2014/main" id="{32EB2683-3B8C-8582-E44B-1CE86C1E4C3B}"/>
              </a:ext>
            </a:extLst>
          </p:cNvPr>
          <p:cNvCxnSpPr>
            <a:cxnSpLocks/>
          </p:cNvCxnSpPr>
          <p:nvPr/>
        </p:nvCxnSpPr>
        <p:spPr>
          <a:xfrm>
            <a:off x="6629070" y="3142824"/>
            <a:ext cx="524532" cy="954298"/>
          </a:xfrm>
          <a:prstGeom prst="line">
            <a:avLst/>
          </a:prstGeom>
          <a:ln w="28575" cap="rnd">
            <a:solidFill>
              <a:schemeClr val="bg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Straight Connector 64">
            <a:extLst>
              <a:ext uri="{FF2B5EF4-FFF2-40B4-BE49-F238E27FC236}">
                <a16:creationId xmlns:a16="http://schemas.microsoft.com/office/drawing/2014/main" id="{9573F1ED-C2AD-62E1-A0A1-58047B65EFEE}"/>
              </a:ext>
            </a:extLst>
          </p:cNvPr>
          <p:cNvCxnSpPr>
            <a:cxnSpLocks/>
          </p:cNvCxnSpPr>
          <p:nvPr/>
        </p:nvCxnSpPr>
        <p:spPr>
          <a:xfrm>
            <a:off x="5697104" y="3142824"/>
            <a:ext cx="992395" cy="0"/>
          </a:xfrm>
          <a:prstGeom prst="line">
            <a:avLst/>
          </a:prstGeom>
          <a:ln w="28575" cap="rnd">
            <a:solidFill>
              <a:schemeClr val="bg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Parallelogram 15">
            <a:extLst>
              <a:ext uri="{FF2B5EF4-FFF2-40B4-BE49-F238E27FC236}">
                <a16:creationId xmlns:a16="http://schemas.microsoft.com/office/drawing/2014/main" id="{3216E158-CBDC-9437-56A4-1DB5F2668579}"/>
              </a:ext>
            </a:extLst>
          </p:cNvPr>
          <p:cNvSpPr/>
          <p:nvPr/>
        </p:nvSpPr>
        <p:spPr>
          <a:xfrm>
            <a:off x="5009570" y="3135293"/>
            <a:ext cx="1627943" cy="947067"/>
          </a:xfrm>
          <a:prstGeom prst="parallelogram">
            <a:avLst>
              <a:gd name="adj" fmla="val 45383"/>
            </a:avLst>
          </a:prstGeom>
          <a:solidFill>
            <a:srgbClr val="FFFF00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17" name="Parallelogram 16">
            <a:extLst>
              <a:ext uri="{FF2B5EF4-FFF2-40B4-BE49-F238E27FC236}">
                <a16:creationId xmlns:a16="http://schemas.microsoft.com/office/drawing/2014/main" id="{7CA5A961-6DAE-CCE4-5B29-DBF334921B1A}"/>
              </a:ext>
            </a:extLst>
          </p:cNvPr>
          <p:cNvSpPr/>
          <p:nvPr/>
        </p:nvSpPr>
        <p:spPr>
          <a:xfrm rot="14494079" flipH="1">
            <a:off x="4880845" y="3205475"/>
            <a:ext cx="3093926" cy="812255"/>
          </a:xfrm>
          <a:prstGeom prst="parallelogram">
            <a:avLst>
              <a:gd name="adj" fmla="val 77276"/>
            </a:avLst>
          </a:prstGeom>
          <a:solidFill>
            <a:srgbClr val="00B0F0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 dirty="0"/>
          </a:p>
        </p:txBody>
      </p:sp>
      <p:sp>
        <p:nvSpPr>
          <p:cNvPr id="117" name="Parallelogram 116">
            <a:extLst>
              <a:ext uri="{FF2B5EF4-FFF2-40B4-BE49-F238E27FC236}">
                <a16:creationId xmlns:a16="http://schemas.microsoft.com/office/drawing/2014/main" id="{53724E6A-6A62-4CB4-EC35-A39AB1887365}"/>
              </a:ext>
            </a:extLst>
          </p:cNvPr>
          <p:cNvSpPr/>
          <p:nvPr/>
        </p:nvSpPr>
        <p:spPr>
          <a:xfrm>
            <a:off x="6211967" y="3138792"/>
            <a:ext cx="2058352" cy="947067"/>
          </a:xfrm>
          <a:prstGeom prst="parallelogram">
            <a:avLst>
              <a:gd name="adj" fmla="val 45383"/>
            </a:avLst>
          </a:prstGeom>
          <a:solidFill>
            <a:srgbClr val="FFFF00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14" name="Parallelogram 13">
            <a:extLst>
              <a:ext uri="{FF2B5EF4-FFF2-40B4-BE49-F238E27FC236}">
                <a16:creationId xmlns:a16="http://schemas.microsoft.com/office/drawing/2014/main" id="{B3FA7E00-4F2D-CE57-8FA2-28DDAFFBB9FA}"/>
              </a:ext>
            </a:extLst>
          </p:cNvPr>
          <p:cNvSpPr/>
          <p:nvPr/>
        </p:nvSpPr>
        <p:spPr>
          <a:xfrm>
            <a:off x="1432479" y="2869931"/>
            <a:ext cx="2980112" cy="1546422"/>
          </a:xfrm>
          <a:prstGeom prst="parallelogram">
            <a:avLst>
              <a:gd name="adj" fmla="val 28285"/>
            </a:avLst>
          </a:prstGeom>
          <a:solidFill>
            <a:srgbClr val="00B0F0">
              <a:alpha val="91692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13" name="Parallelogram 12">
            <a:extLst>
              <a:ext uri="{FF2B5EF4-FFF2-40B4-BE49-F238E27FC236}">
                <a16:creationId xmlns:a16="http://schemas.microsoft.com/office/drawing/2014/main" id="{ABB05028-BD61-61B4-1D8B-2AD8943DBD84}"/>
              </a:ext>
            </a:extLst>
          </p:cNvPr>
          <p:cNvSpPr/>
          <p:nvPr/>
        </p:nvSpPr>
        <p:spPr>
          <a:xfrm>
            <a:off x="1425024" y="2869931"/>
            <a:ext cx="2980112" cy="1546422"/>
          </a:xfrm>
          <a:prstGeom prst="parallelogram">
            <a:avLst>
              <a:gd name="adj" fmla="val 28285"/>
            </a:avLst>
          </a:prstGeom>
          <a:solidFill>
            <a:srgbClr val="FFFF00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grpSp>
        <p:nvGrpSpPr>
          <p:cNvPr id="75" name="Group 74">
            <a:extLst>
              <a:ext uri="{FF2B5EF4-FFF2-40B4-BE49-F238E27FC236}">
                <a16:creationId xmlns:a16="http://schemas.microsoft.com/office/drawing/2014/main" id="{B51EFCE0-F329-818B-0CCC-343488B0C5F4}"/>
              </a:ext>
            </a:extLst>
          </p:cNvPr>
          <p:cNvGrpSpPr/>
          <p:nvPr/>
        </p:nvGrpSpPr>
        <p:grpSpPr>
          <a:xfrm>
            <a:off x="78800" y="4853012"/>
            <a:ext cx="781580" cy="781580"/>
            <a:chOff x="1270461" y="4853012"/>
            <a:chExt cx="781580" cy="781580"/>
          </a:xfrm>
        </p:grpSpPr>
        <p:sp>
          <p:nvSpPr>
            <p:cNvPr id="76" name="Oval 75">
              <a:extLst>
                <a:ext uri="{FF2B5EF4-FFF2-40B4-BE49-F238E27FC236}">
                  <a16:creationId xmlns:a16="http://schemas.microsoft.com/office/drawing/2014/main" id="{8A3935A0-1170-9769-AF71-0AC8404F4EC9}"/>
                </a:ext>
              </a:extLst>
            </p:cNvPr>
            <p:cNvSpPr/>
            <p:nvPr/>
          </p:nvSpPr>
          <p:spPr>
            <a:xfrm>
              <a:off x="1270461" y="4853012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77" name="Picture 76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27B4EBCD-9AB9-A13F-22DB-7F1293CA878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376693" y="4977567"/>
              <a:ext cx="569111" cy="569111"/>
            </a:xfrm>
            <a:prstGeom prst="rect">
              <a:avLst/>
            </a:prstGeom>
          </p:spPr>
        </p:pic>
      </p:grpSp>
      <p:grpSp>
        <p:nvGrpSpPr>
          <p:cNvPr id="78" name="Group 77">
            <a:extLst>
              <a:ext uri="{FF2B5EF4-FFF2-40B4-BE49-F238E27FC236}">
                <a16:creationId xmlns:a16="http://schemas.microsoft.com/office/drawing/2014/main" id="{CBD70C4F-1C20-83B2-D57D-002B420ACBA3}"/>
              </a:ext>
            </a:extLst>
          </p:cNvPr>
          <p:cNvGrpSpPr/>
          <p:nvPr/>
        </p:nvGrpSpPr>
        <p:grpSpPr>
          <a:xfrm>
            <a:off x="109082" y="3038210"/>
            <a:ext cx="781580" cy="781580"/>
            <a:chOff x="1300743" y="3038210"/>
            <a:chExt cx="781580" cy="781580"/>
          </a:xfrm>
        </p:grpSpPr>
        <p:sp>
          <p:nvSpPr>
            <p:cNvPr id="79" name="Oval 78">
              <a:extLst>
                <a:ext uri="{FF2B5EF4-FFF2-40B4-BE49-F238E27FC236}">
                  <a16:creationId xmlns:a16="http://schemas.microsoft.com/office/drawing/2014/main" id="{F92C6310-F812-6765-2118-5211F51CCC12}"/>
                </a:ext>
              </a:extLst>
            </p:cNvPr>
            <p:cNvSpPr/>
            <p:nvPr/>
          </p:nvSpPr>
          <p:spPr>
            <a:xfrm>
              <a:off x="1300743" y="3038210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0" name="Picture 79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92F36B3C-9123-9F6F-08B5-B1D53CC46AE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406977" y="3156237"/>
              <a:ext cx="569111" cy="569111"/>
            </a:xfrm>
            <a:prstGeom prst="rect">
              <a:avLst/>
            </a:prstGeom>
          </p:spPr>
        </p:pic>
      </p:grpSp>
      <p:grpSp>
        <p:nvGrpSpPr>
          <p:cNvPr id="81" name="Group 80">
            <a:extLst>
              <a:ext uri="{FF2B5EF4-FFF2-40B4-BE49-F238E27FC236}">
                <a16:creationId xmlns:a16="http://schemas.microsoft.com/office/drawing/2014/main" id="{D4038A2F-1392-7CFF-C73E-4967A2434CD4}"/>
              </a:ext>
            </a:extLst>
          </p:cNvPr>
          <p:cNvGrpSpPr/>
          <p:nvPr/>
        </p:nvGrpSpPr>
        <p:grpSpPr>
          <a:xfrm>
            <a:off x="78803" y="3945611"/>
            <a:ext cx="781580" cy="781580"/>
            <a:chOff x="1270464" y="3945611"/>
            <a:chExt cx="781580" cy="781580"/>
          </a:xfrm>
        </p:grpSpPr>
        <p:sp>
          <p:nvSpPr>
            <p:cNvPr id="82" name="Oval 81">
              <a:extLst>
                <a:ext uri="{FF2B5EF4-FFF2-40B4-BE49-F238E27FC236}">
                  <a16:creationId xmlns:a16="http://schemas.microsoft.com/office/drawing/2014/main" id="{FC289EA5-607A-9158-27A6-064B9CE8929A}"/>
                </a:ext>
              </a:extLst>
            </p:cNvPr>
            <p:cNvSpPr/>
            <p:nvPr/>
          </p:nvSpPr>
          <p:spPr>
            <a:xfrm>
              <a:off x="1270464" y="3945611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3" name="Picture 82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A7E0DEA5-CB4E-A36C-B368-8D3746413FB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376694" y="4074847"/>
              <a:ext cx="569111" cy="569111"/>
            </a:xfrm>
            <a:prstGeom prst="rect">
              <a:avLst/>
            </a:prstGeom>
          </p:spPr>
        </p:pic>
      </p:grpSp>
      <p:grpSp>
        <p:nvGrpSpPr>
          <p:cNvPr id="84" name="Group 83">
            <a:extLst>
              <a:ext uri="{FF2B5EF4-FFF2-40B4-BE49-F238E27FC236}">
                <a16:creationId xmlns:a16="http://schemas.microsoft.com/office/drawing/2014/main" id="{FEE3C6A9-E343-EDE0-FC78-1CBC142A152E}"/>
              </a:ext>
            </a:extLst>
          </p:cNvPr>
          <p:cNvGrpSpPr/>
          <p:nvPr/>
        </p:nvGrpSpPr>
        <p:grpSpPr>
          <a:xfrm>
            <a:off x="78803" y="2130809"/>
            <a:ext cx="781580" cy="781580"/>
            <a:chOff x="1270464" y="2130809"/>
            <a:chExt cx="781580" cy="781580"/>
          </a:xfrm>
        </p:grpSpPr>
        <p:sp>
          <p:nvSpPr>
            <p:cNvPr id="85" name="Oval 84">
              <a:extLst>
                <a:ext uri="{FF2B5EF4-FFF2-40B4-BE49-F238E27FC236}">
                  <a16:creationId xmlns:a16="http://schemas.microsoft.com/office/drawing/2014/main" id="{5D4217BF-E2F6-908F-A2C5-48F9640677B0}"/>
                </a:ext>
              </a:extLst>
            </p:cNvPr>
            <p:cNvSpPr/>
            <p:nvPr/>
          </p:nvSpPr>
          <p:spPr>
            <a:xfrm>
              <a:off x="1270464" y="213080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6" name="Picture 85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A515A3B2-E8D8-FDD1-156C-18A955438BF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376694" y="2250080"/>
              <a:ext cx="569111" cy="569111"/>
            </a:xfrm>
            <a:prstGeom prst="rect">
              <a:avLst/>
            </a:prstGeom>
          </p:spPr>
        </p:pic>
      </p:grpSp>
      <p:grpSp>
        <p:nvGrpSpPr>
          <p:cNvPr id="90" name="Group 89">
            <a:extLst>
              <a:ext uri="{FF2B5EF4-FFF2-40B4-BE49-F238E27FC236}">
                <a16:creationId xmlns:a16="http://schemas.microsoft.com/office/drawing/2014/main" id="{1A6EEA24-FC70-7FC9-90E5-731B24F94C0F}"/>
              </a:ext>
            </a:extLst>
          </p:cNvPr>
          <p:cNvGrpSpPr/>
          <p:nvPr/>
        </p:nvGrpSpPr>
        <p:grpSpPr>
          <a:xfrm>
            <a:off x="78800" y="5760413"/>
            <a:ext cx="781580" cy="781580"/>
            <a:chOff x="1270461" y="5760413"/>
            <a:chExt cx="781580" cy="781580"/>
          </a:xfrm>
        </p:grpSpPr>
        <p:sp>
          <p:nvSpPr>
            <p:cNvPr id="91" name="Oval 90">
              <a:extLst>
                <a:ext uri="{FF2B5EF4-FFF2-40B4-BE49-F238E27FC236}">
                  <a16:creationId xmlns:a16="http://schemas.microsoft.com/office/drawing/2014/main" id="{294BFFB0-6F59-2E2E-68EC-7ED9CDDBAD1C}"/>
                </a:ext>
              </a:extLst>
            </p:cNvPr>
            <p:cNvSpPr/>
            <p:nvPr/>
          </p:nvSpPr>
          <p:spPr>
            <a:xfrm>
              <a:off x="1270461" y="5760413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2" name="Picture 91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9716CDC8-966B-0B98-1FE8-DA67B4F667F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376693" y="5866647"/>
              <a:ext cx="569111" cy="569111"/>
            </a:xfrm>
            <a:prstGeom prst="rect">
              <a:avLst/>
            </a:prstGeom>
          </p:spPr>
        </p:pic>
      </p:grpSp>
      <p:grpSp>
        <p:nvGrpSpPr>
          <p:cNvPr id="93" name="Group 92">
            <a:extLst>
              <a:ext uri="{FF2B5EF4-FFF2-40B4-BE49-F238E27FC236}">
                <a16:creationId xmlns:a16="http://schemas.microsoft.com/office/drawing/2014/main" id="{DB4ACCE6-69AF-7096-C330-BAE18A832B87}"/>
              </a:ext>
            </a:extLst>
          </p:cNvPr>
          <p:cNvGrpSpPr/>
          <p:nvPr/>
        </p:nvGrpSpPr>
        <p:grpSpPr>
          <a:xfrm>
            <a:off x="78800" y="1223408"/>
            <a:ext cx="781580" cy="781580"/>
            <a:chOff x="1270461" y="1223408"/>
            <a:chExt cx="781580" cy="781580"/>
          </a:xfrm>
        </p:grpSpPr>
        <p:sp>
          <p:nvSpPr>
            <p:cNvPr id="94" name="Oval 93">
              <a:extLst>
                <a:ext uri="{FF2B5EF4-FFF2-40B4-BE49-F238E27FC236}">
                  <a16:creationId xmlns:a16="http://schemas.microsoft.com/office/drawing/2014/main" id="{C36864C0-E765-BF92-97BC-64D83C7CC95D}"/>
                </a:ext>
              </a:extLst>
            </p:cNvPr>
            <p:cNvSpPr/>
            <p:nvPr/>
          </p:nvSpPr>
          <p:spPr>
            <a:xfrm>
              <a:off x="1270461" y="1223408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5" name="Picture 94">
              <a:extLst>
                <a:ext uri="{FF2B5EF4-FFF2-40B4-BE49-F238E27FC236}">
                  <a16:creationId xmlns:a16="http://schemas.microsoft.com/office/drawing/2014/main" id="{A0767654-5351-59AC-D23F-3FE72D7BE342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rcRect/>
            <a:stretch/>
          </p:blipFill>
          <p:spPr>
            <a:xfrm>
              <a:off x="1376695" y="1347183"/>
              <a:ext cx="569111" cy="569111"/>
            </a:xfrm>
            <a:prstGeom prst="rect">
              <a:avLst/>
            </a:prstGeom>
          </p:spPr>
        </p:pic>
      </p:grpSp>
      <p:pic>
        <p:nvPicPr>
          <p:cNvPr id="151" name="Picture 150" descr="Icon&#10;&#10;Description automatically generated" hidden="1">
            <a:hlinkClick r:id="rId9" action="ppaction://hlinksldjump"/>
            <a:extLst>
              <a:ext uri="{FF2B5EF4-FFF2-40B4-BE49-F238E27FC236}">
                <a16:creationId xmlns:a16="http://schemas.microsoft.com/office/drawing/2014/main" id="{719B831F-A1C9-E1EF-7486-5328AD3480C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50175" y="316007"/>
            <a:ext cx="610668" cy="610668"/>
          </a:xfrm>
          <a:prstGeom prst="rect">
            <a:avLst/>
          </a:prstGeom>
        </p:spPr>
      </p:pic>
      <p:grpSp>
        <p:nvGrpSpPr>
          <p:cNvPr id="87" name="Group 86">
            <a:extLst>
              <a:ext uri="{FF2B5EF4-FFF2-40B4-BE49-F238E27FC236}">
                <a16:creationId xmlns:a16="http://schemas.microsoft.com/office/drawing/2014/main" id="{1400B17D-F80A-7E47-D32E-DD23639B0195}"/>
              </a:ext>
            </a:extLst>
          </p:cNvPr>
          <p:cNvGrpSpPr/>
          <p:nvPr/>
        </p:nvGrpSpPr>
        <p:grpSpPr>
          <a:xfrm>
            <a:off x="660540" y="247959"/>
            <a:ext cx="781580" cy="781580"/>
            <a:chOff x="1270464" y="247959"/>
            <a:chExt cx="781580" cy="781580"/>
          </a:xfrm>
        </p:grpSpPr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C4FBA49D-F878-F8CA-1D2E-36B8409B6787}"/>
                </a:ext>
              </a:extLst>
            </p:cNvPr>
            <p:cNvSpPr/>
            <p:nvPr/>
          </p:nvSpPr>
          <p:spPr>
            <a:xfrm>
              <a:off x="1270464" y="24795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9" name="Picture 88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9685018D-66AE-1619-F537-F022E090529A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1376695" y="336785"/>
              <a:ext cx="569111" cy="569111"/>
            </a:xfrm>
            <a:prstGeom prst="rect">
              <a:avLst/>
            </a:prstGeom>
          </p:spPr>
        </p:pic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2A9D7A85-7E1A-EC86-D04E-F09C64F9F44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 rot="5400000">
            <a:off x="-8899017" y="141859"/>
            <a:ext cx="18774834" cy="976799"/>
          </a:xfrm>
          <a:prstGeom prst="rect">
            <a:avLst/>
          </a:prstGeom>
        </p:spPr>
      </p:pic>
      <p:pic>
        <p:nvPicPr>
          <p:cNvPr id="96" name="Picture 95" descr="A picture containing sketch, black and white, circle, design&#10;&#10;Description automatically generated">
            <a:hlinkClick r:id="rId13" action="ppaction://hlinksldjump"/>
            <a:extLst>
              <a:ext uri="{FF2B5EF4-FFF2-40B4-BE49-F238E27FC236}">
                <a16:creationId xmlns:a16="http://schemas.microsoft.com/office/drawing/2014/main" id="{5EEB82E9-7B37-FF3C-F2B2-BC1A58BCBBEB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90673" y="4977567"/>
            <a:ext cx="569111" cy="569111"/>
          </a:xfrm>
          <a:prstGeom prst="rect">
            <a:avLst/>
          </a:prstGeom>
        </p:spPr>
      </p:pic>
      <p:pic>
        <p:nvPicPr>
          <p:cNvPr id="97" name="Picture 96" descr="A grey gear with a number on it&#10;&#10;Description automatically generated with low confidence">
            <a:hlinkClick r:id="rId15" action="ppaction://hlinksldjump"/>
            <a:extLst>
              <a:ext uri="{FF2B5EF4-FFF2-40B4-BE49-F238E27FC236}">
                <a16:creationId xmlns:a16="http://schemas.microsoft.com/office/drawing/2014/main" id="{8AE63F4F-74C9-FD0B-11F5-BD316BE3B801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220957" y="3156237"/>
            <a:ext cx="569111" cy="569111"/>
          </a:xfrm>
          <a:prstGeom prst="rect">
            <a:avLst/>
          </a:prstGeom>
        </p:spPr>
      </p:pic>
      <p:pic>
        <p:nvPicPr>
          <p:cNvPr id="98" name="Picture 97" descr="A grey gear with a number on it&#10;&#10;Description automatically generated with low confidence">
            <a:hlinkClick r:id="rId17" action="ppaction://hlinksldjump"/>
            <a:extLst>
              <a:ext uri="{FF2B5EF4-FFF2-40B4-BE49-F238E27FC236}">
                <a16:creationId xmlns:a16="http://schemas.microsoft.com/office/drawing/2014/main" id="{CC79F6D3-91BB-6920-2446-75195490E9DB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90672" y="4074846"/>
            <a:ext cx="569111" cy="569111"/>
          </a:xfrm>
          <a:prstGeom prst="rect">
            <a:avLst/>
          </a:prstGeom>
        </p:spPr>
      </p:pic>
      <p:pic>
        <p:nvPicPr>
          <p:cNvPr id="99" name="Picture 98" descr="A picture containing symbol, circle, logo, graphics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480034D9-A2ED-A07F-080F-0815ECFC8598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90671" y="2250079"/>
            <a:ext cx="569111" cy="569111"/>
          </a:xfrm>
          <a:prstGeom prst="rect">
            <a:avLst/>
          </a:prstGeom>
        </p:spPr>
      </p:pic>
      <p:pic>
        <p:nvPicPr>
          <p:cNvPr id="101" name="Picture 100" descr="A grey line drawing of a desk lamp and pencils&#10;&#10;Description automatically generated with low confidence">
            <a:hlinkClick r:id="rId21" action="ppaction://hlinksldjump"/>
            <a:extLst>
              <a:ext uri="{FF2B5EF4-FFF2-40B4-BE49-F238E27FC236}">
                <a16:creationId xmlns:a16="http://schemas.microsoft.com/office/drawing/2014/main" id="{1A9BB541-5E71-C0F3-3A43-149839430BDB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90670" y="5866647"/>
            <a:ext cx="569111" cy="569111"/>
          </a:xfrm>
          <a:prstGeom prst="rect">
            <a:avLst/>
          </a:prstGeom>
        </p:spPr>
      </p:pic>
      <p:pic>
        <p:nvPicPr>
          <p:cNvPr id="102" name="Picture 101">
            <a:hlinkClick r:id="rId23" action="ppaction://hlinksldjump"/>
            <a:extLst>
              <a:ext uri="{FF2B5EF4-FFF2-40B4-BE49-F238E27FC236}">
                <a16:creationId xmlns:a16="http://schemas.microsoft.com/office/drawing/2014/main" id="{F9B5B71B-8A3F-9907-2450-E20BE9919894}"/>
              </a:ext>
            </a:extLst>
          </p:cNvPr>
          <p:cNvPicPr>
            <a:picLocks noChangeAspect="1"/>
          </p:cNvPicPr>
          <p:nvPr/>
        </p:nvPicPr>
        <p:blipFill>
          <a:blip r:embed="rId24"/>
          <a:srcRect/>
          <a:stretch/>
        </p:blipFill>
        <p:spPr>
          <a:xfrm>
            <a:off x="190669" y="1347182"/>
            <a:ext cx="569111" cy="569111"/>
          </a:xfrm>
          <a:prstGeom prst="rect">
            <a:avLst/>
          </a:prstGeom>
        </p:spPr>
      </p:pic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99BB3DAE-74E2-ED3D-A5D0-71D16F762C82}"/>
              </a:ext>
            </a:extLst>
          </p:cNvPr>
          <p:cNvSpPr/>
          <p:nvPr/>
        </p:nvSpPr>
        <p:spPr>
          <a:xfrm>
            <a:off x="1115215" y="1202631"/>
            <a:ext cx="3515400" cy="5318584"/>
          </a:xfrm>
          <a:prstGeom prst="roundRect">
            <a:avLst>
              <a:gd name="adj" fmla="val 2411"/>
            </a:avLst>
          </a:prstGeom>
          <a:noFill/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DED0917B-0B16-CDAB-7AA2-BEB7B00AE1B4}"/>
              </a:ext>
            </a:extLst>
          </p:cNvPr>
          <p:cNvSpPr/>
          <p:nvPr/>
        </p:nvSpPr>
        <p:spPr>
          <a:xfrm>
            <a:off x="4853360" y="1202630"/>
            <a:ext cx="3515400" cy="5318584"/>
          </a:xfrm>
          <a:prstGeom prst="roundRect">
            <a:avLst>
              <a:gd name="adj" fmla="val 2411"/>
            </a:avLst>
          </a:prstGeom>
          <a:noFill/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99DAE7C5-0F70-E260-DBDD-F970F9F677B6}"/>
              </a:ext>
            </a:extLst>
          </p:cNvPr>
          <p:cNvSpPr/>
          <p:nvPr/>
        </p:nvSpPr>
        <p:spPr>
          <a:xfrm>
            <a:off x="8534153" y="1202630"/>
            <a:ext cx="3515400" cy="5318584"/>
          </a:xfrm>
          <a:prstGeom prst="roundRect">
            <a:avLst>
              <a:gd name="adj" fmla="val 2411"/>
            </a:avLst>
          </a:prstGeom>
          <a:noFill/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cxnSp>
        <p:nvCxnSpPr>
          <p:cNvPr id="7" name="Пряма сполучна лінія 32">
            <a:extLst>
              <a:ext uri="{FF2B5EF4-FFF2-40B4-BE49-F238E27FC236}">
                <a16:creationId xmlns:a16="http://schemas.microsoft.com/office/drawing/2014/main" id="{8F9CE0D2-4F40-2278-8D1F-2DBFD4BFBDF8}"/>
              </a:ext>
            </a:extLst>
          </p:cNvPr>
          <p:cNvCxnSpPr>
            <a:cxnSpLocks/>
          </p:cNvCxnSpPr>
          <p:nvPr/>
        </p:nvCxnSpPr>
        <p:spPr>
          <a:xfrm flipH="1">
            <a:off x="1417569" y="4416355"/>
            <a:ext cx="2540385" cy="0"/>
          </a:xfrm>
          <a:prstGeom prst="line">
            <a:avLst/>
          </a:prstGeom>
          <a:ln w="1905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 сполучна лінія 32">
            <a:extLst>
              <a:ext uri="{FF2B5EF4-FFF2-40B4-BE49-F238E27FC236}">
                <a16:creationId xmlns:a16="http://schemas.microsoft.com/office/drawing/2014/main" id="{9AD364ED-2C5A-6131-14D2-4D3090359165}"/>
              </a:ext>
            </a:extLst>
          </p:cNvPr>
          <p:cNvCxnSpPr>
            <a:cxnSpLocks/>
          </p:cNvCxnSpPr>
          <p:nvPr/>
        </p:nvCxnSpPr>
        <p:spPr>
          <a:xfrm flipH="1">
            <a:off x="1417569" y="2869931"/>
            <a:ext cx="448224" cy="1546424"/>
          </a:xfrm>
          <a:prstGeom prst="line">
            <a:avLst/>
          </a:prstGeom>
          <a:ln w="1905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 сполучна лінія 32">
            <a:extLst>
              <a:ext uri="{FF2B5EF4-FFF2-40B4-BE49-F238E27FC236}">
                <a16:creationId xmlns:a16="http://schemas.microsoft.com/office/drawing/2014/main" id="{E92CA5BB-E904-D618-7F01-FB098302B5C9}"/>
              </a:ext>
            </a:extLst>
          </p:cNvPr>
          <p:cNvCxnSpPr>
            <a:cxnSpLocks/>
          </p:cNvCxnSpPr>
          <p:nvPr/>
        </p:nvCxnSpPr>
        <p:spPr>
          <a:xfrm flipH="1">
            <a:off x="1865793" y="2869931"/>
            <a:ext cx="2540385" cy="0"/>
          </a:xfrm>
          <a:prstGeom prst="line">
            <a:avLst/>
          </a:prstGeom>
          <a:ln w="1905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 сполучна лінія 32">
            <a:extLst>
              <a:ext uri="{FF2B5EF4-FFF2-40B4-BE49-F238E27FC236}">
                <a16:creationId xmlns:a16="http://schemas.microsoft.com/office/drawing/2014/main" id="{E62AC48F-1C4C-49BA-2CDC-6954EA6DE4E3}"/>
              </a:ext>
            </a:extLst>
          </p:cNvPr>
          <p:cNvCxnSpPr>
            <a:cxnSpLocks/>
          </p:cNvCxnSpPr>
          <p:nvPr/>
        </p:nvCxnSpPr>
        <p:spPr>
          <a:xfrm flipH="1">
            <a:off x="3957954" y="2869931"/>
            <a:ext cx="448224" cy="1546424"/>
          </a:xfrm>
          <a:prstGeom prst="line">
            <a:avLst/>
          </a:prstGeom>
          <a:ln w="19050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CC1D6343-BFE5-9DC4-79A0-582DD6704040}"/>
                  </a:ext>
                </a:extLst>
              </p:cNvPr>
              <p:cNvSpPr txBox="1"/>
              <p:nvPr/>
            </p:nvSpPr>
            <p:spPr>
              <a:xfrm>
                <a:off x="1719770" y="2777108"/>
                <a:ext cx="631464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</m:oMath>
                  </m:oMathPara>
                </a14:m>
                <a:endParaRPr lang="en-UA" sz="2800" dirty="0"/>
              </a:p>
            </p:txBody>
          </p:sp>
        </mc:Choice>
        <mc:Fallback xmlns=""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CC1D6343-BFE5-9DC4-79A0-582DD670404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19770" y="2777108"/>
                <a:ext cx="631464" cy="523220"/>
              </a:xfrm>
              <a:prstGeom prst="rect">
                <a:avLst/>
              </a:prstGeom>
              <a:blipFill>
                <a:blip r:embed="rId2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8" name="Round Same Side Corner Rectangle 107">
            <a:extLst>
              <a:ext uri="{FF2B5EF4-FFF2-40B4-BE49-F238E27FC236}">
                <a16:creationId xmlns:a16="http://schemas.microsoft.com/office/drawing/2014/main" id="{7B2E86BF-7BF3-BB02-C43C-25A42E66D13B}"/>
              </a:ext>
            </a:extLst>
          </p:cNvPr>
          <p:cNvSpPr/>
          <p:nvPr/>
        </p:nvSpPr>
        <p:spPr>
          <a:xfrm>
            <a:off x="2965428" y="0"/>
            <a:ext cx="7219034" cy="793388"/>
          </a:xfrm>
          <a:prstGeom prst="round2SameRect">
            <a:avLst>
              <a:gd name="adj1" fmla="val 0"/>
              <a:gd name="adj2" fmla="val 13470"/>
            </a:avLst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solidFill>
                  <a:srgbClr val="42465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Взаємне розміщення двох площин у просторі</a:t>
            </a:r>
            <a:endParaRPr lang="en-UA" sz="2400" dirty="0">
              <a:solidFill>
                <a:srgbClr val="42465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09" name="Rounded Rectangle 108">
            <a:extLst>
              <a:ext uri="{FF2B5EF4-FFF2-40B4-BE49-F238E27FC236}">
                <a16:creationId xmlns:a16="http://schemas.microsoft.com/office/drawing/2014/main" id="{395CF0C8-8B09-D003-2C5D-6960A549DAFD}"/>
              </a:ext>
            </a:extLst>
          </p:cNvPr>
          <p:cNvSpPr/>
          <p:nvPr/>
        </p:nvSpPr>
        <p:spPr>
          <a:xfrm>
            <a:off x="1115213" y="1199951"/>
            <a:ext cx="3515401" cy="691910"/>
          </a:xfrm>
          <a:prstGeom prst="roundRect">
            <a:avLst>
              <a:gd name="adj" fmla="val 11730"/>
            </a:avLst>
          </a:prstGeom>
          <a:solidFill>
            <a:schemeClr val="bg1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solidFill>
                  <a:srgbClr val="42465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Співпадають</a:t>
            </a:r>
            <a:endParaRPr lang="en-UA" sz="2400" dirty="0">
              <a:solidFill>
                <a:srgbClr val="424651"/>
              </a:solidFill>
            </a:endParaRPr>
          </a:p>
        </p:txBody>
      </p:sp>
      <p:sp>
        <p:nvSpPr>
          <p:cNvPr id="110" name="Rounded Rectangle 109">
            <a:extLst>
              <a:ext uri="{FF2B5EF4-FFF2-40B4-BE49-F238E27FC236}">
                <a16:creationId xmlns:a16="http://schemas.microsoft.com/office/drawing/2014/main" id="{6CE0015C-F52B-7BDD-29B1-D09A19356D1F}"/>
              </a:ext>
            </a:extLst>
          </p:cNvPr>
          <p:cNvSpPr/>
          <p:nvPr/>
        </p:nvSpPr>
        <p:spPr>
          <a:xfrm>
            <a:off x="4853359" y="1207199"/>
            <a:ext cx="3515400" cy="691910"/>
          </a:xfrm>
          <a:prstGeom prst="roundRect">
            <a:avLst>
              <a:gd name="adj" fmla="val 11730"/>
            </a:avLst>
          </a:prstGeom>
          <a:solidFill>
            <a:schemeClr val="bg1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solidFill>
                  <a:srgbClr val="42465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Перетинаються</a:t>
            </a:r>
            <a:endParaRPr lang="en-UA" sz="2400" dirty="0">
              <a:solidFill>
                <a:srgbClr val="424651"/>
              </a:solidFill>
            </a:endParaRPr>
          </a:p>
        </p:txBody>
      </p:sp>
      <p:sp>
        <p:nvSpPr>
          <p:cNvPr id="111" name="Rounded Rectangle 110">
            <a:extLst>
              <a:ext uri="{FF2B5EF4-FFF2-40B4-BE49-F238E27FC236}">
                <a16:creationId xmlns:a16="http://schemas.microsoft.com/office/drawing/2014/main" id="{10BD1EDB-0053-6662-0B6E-FBB72ADA1305}"/>
              </a:ext>
            </a:extLst>
          </p:cNvPr>
          <p:cNvSpPr/>
          <p:nvPr/>
        </p:nvSpPr>
        <p:spPr>
          <a:xfrm>
            <a:off x="8542944" y="1203605"/>
            <a:ext cx="3515400" cy="691910"/>
          </a:xfrm>
          <a:prstGeom prst="roundRect">
            <a:avLst>
              <a:gd name="adj" fmla="val 11730"/>
            </a:avLst>
          </a:prstGeom>
          <a:solidFill>
            <a:schemeClr val="bg1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solidFill>
                  <a:srgbClr val="DE312B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Паралельні</a:t>
            </a:r>
            <a:endParaRPr lang="en-UA" sz="2400" dirty="0">
              <a:solidFill>
                <a:srgbClr val="DE312B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2" name="TextBox 111">
                <a:extLst>
                  <a:ext uri="{FF2B5EF4-FFF2-40B4-BE49-F238E27FC236}">
                    <a16:creationId xmlns:a16="http://schemas.microsoft.com/office/drawing/2014/main" id="{C10AB638-57B8-DEAC-DE66-FBC39DF43EA0}"/>
                  </a:ext>
                </a:extLst>
              </p:cNvPr>
              <p:cNvSpPr txBox="1"/>
              <p:nvPr/>
            </p:nvSpPr>
            <p:spPr>
              <a:xfrm>
                <a:off x="1863074" y="4809648"/>
                <a:ext cx="1774066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≡</m:t>
                      </m:r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𝛽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112" name="TextBox 111">
                <a:extLst>
                  <a:ext uri="{FF2B5EF4-FFF2-40B4-BE49-F238E27FC236}">
                    <a16:creationId xmlns:a16="http://schemas.microsoft.com/office/drawing/2014/main" id="{C10AB638-57B8-DEAC-DE66-FBC39DF43EA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63074" y="4809648"/>
                <a:ext cx="1774066" cy="584775"/>
              </a:xfrm>
              <a:prstGeom prst="rect">
                <a:avLst/>
              </a:prstGeom>
              <a:blipFill>
                <a:blip r:embed="rId26"/>
                <a:stretch>
                  <a:fillRect b="-19149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3" name="TextBox 112">
                <a:extLst>
                  <a:ext uri="{FF2B5EF4-FFF2-40B4-BE49-F238E27FC236}">
                    <a16:creationId xmlns:a16="http://schemas.microsoft.com/office/drawing/2014/main" id="{8D85D24C-9DAF-AAD2-D4F9-845B9A2700B4}"/>
                  </a:ext>
                </a:extLst>
              </p:cNvPr>
              <p:cNvSpPr txBox="1"/>
              <p:nvPr/>
            </p:nvSpPr>
            <p:spPr>
              <a:xfrm>
                <a:off x="5427912" y="5178460"/>
                <a:ext cx="2430904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∩</m:t>
                      </m:r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𝛽</m:t>
                      </m:r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𝑙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113" name="TextBox 112">
                <a:extLst>
                  <a:ext uri="{FF2B5EF4-FFF2-40B4-BE49-F238E27FC236}">
                    <a16:creationId xmlns:a16="http://schemas.microsoft.com/office/drawing/2014/main" id="{8D85D24C-9DAF-AAD2-D4F9-845B9A2700B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27912" y="5178460"/>
                <a:ext cx="2430904" cy="584775"/>
              </a:xfrm>
              <a:prstGeom prst="rect">
                <a:avLst/>
              </a:prstGeom>
              <a:blipFill>
                <a:blip r:embed="rId27"/>
                <a:stretch>
                  <a:fillRect b="-21277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BDBBD108-7AFB-7A4C-80C8-DAAE87B9C162}"/>
                  </a:ext>
                </a:extLst>
              </p:cNvPr>
              <p:cNvSpPr txBox="1"/>
              <p:nvPr/>
            </p:nvSpPr>
            <p:spPr>
              <a:xfrm>
                <a:off x="3441150" y="3803901"/>
                <a:ext cx="631464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𝛽</m:t>
                      </m:r>
                    </m:oMath>
                  </m:oMathPara>
                </a14:m>
                <a:endParaRPr lang="en-UA" sz="2800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BDBBD108-7AFB-7A4C-80C8-DAAE87B9C16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41150" y="3803901"/>
                <a:ext cx="631464" cy="523220"/>
              </a:xfrm>
              <a:prstGeom prst="rect">
                <a:avLst/>
              </a:prstGeom>
              <a:blipFill>
                <a:blip r:embed="rId28"/>
                <a:stretch>
                  <a:fillRect b="-19048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Rounded Rectangle 14">
            <a:extLst>
              <a:ext uri="{FF2B5EF4-FFF2-40B4-BE49-F238E27FC236}">
                <a16:creationId xmlns:a16="http://schemas.microsoft.com/office/drawing/2014/main" id="{40C85C09-CD35-050B-A6D8-6231FA32DBB5}"/>
              </a:ext>
            </a:extLst>
          </p:cNvPr>
          <p:cNvSpPr/>
          <p:nvPr/>
        </p:nvSpPr>
        <p:spPr>
          <a:xfrm>
            <a:off x="1116474" y="5829304"/>
            <a:ext cx="3515401" cy="691910"/>
          </a:xfrm>
          <a:prstGeom prst="roundRect">
            <a:avLst>
              <a:gd name="adj" fmla="val 11730"/>
            </a:avLst>
          </a:prstGeom>
          <a:solidFill>
            <a:schemeClr val="bg1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solidFill>
                  <a:srgbClr val="42465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Безліч спільних точок</a:t>
            </a:r>
            <a:endParaRPr lang="en-UA" sz="2400" dirty="0">
              <a:solidFill>
                <a:srgbClr val="424651"/>
              </a:solidFill>
            </a:endParaRPr>
          </a:p>
        </p:txBody>
      </p: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74E580CE-7331-F791-2C11-9039C8556A5B}"/>
              </a:ext>
            </a:extLst>
          </p:cNvPr>
          <p:cNvCxnSpPr>
            <a:cxnSpLocks/>
          </p:cNvCxnSpPr>
          <p:nvPr/>
        </p:nvCxnSpPr>
        <p:spPr>
          <a:xfrm flipH="1">
            <a:off x="6217978" y="3159627"/>
            <a:ext cx="410752" cy="910507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406462B0-B473-F65F-BF3E-94D84EFA80C4}"/>
              </a:ext>
            </a:extLst>
          </p:cNvPr>
          <p:cNvCxnSpPr>
            <a:cxnSpLocks/>
          </p:cNvCxnSpPr>
          <p:nvPr/>
        </p:nvCxnSpPr>
        <p:spPr>
          <a:xfrm flipV="1">
            <a:off x="5008116" y="3140551"/>
            <a:ext cx="411136" cy="944063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5309D8F3-7FED-E0EA-949B-6F58980EED64}"/>
              </a:ext>
            </a:extLst>
          </p:cNvPr>
          <p:cNvCxnSpPr>
            <a:cxnSpLocks/>
          </p:cNvCxnSpPr>
          <p:nvPr/>
        </p:nvCxnSpPr>
        <p:spPr>
          <a:xfrm>
            <a:off x="5418410" y="3140551"/>
            <a:ext cx="278694" cy="0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id="{F322B1F3-0B84-EEF4-C9BB-1A5A6E6572E1}"/>
              </a:ext>
            </a:extLst>
          </p:cNvPr>
          <p:cNvCxnSpPr>
            <a:cxnSpLocks/>
          </p:cNvCxnSpPr>
          <p:nvPr/>
        </p:nvCxnSpPr>
        <p:spPr>
          <a:xfrm>
            <a:off x="5008116" y="4082647"/>
            <a:ext cx="2842624" cy="0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6BA095BF-CF9D-0432-6646-A063BFF19CE5}"/>
              </a:ext>
            </a:extLst>
          </p:cNvPr>
          <p:cNvCxnSpPr>
            <a:cxnSpLocks/>
          </p:cNvCxnSpPr>
          <p:nvPr/>
        </p:nvCxnSpPr>
        <p:spPr>
          <a:xfrm rot="120000">
            <a:off x="5585530" y="3025265"/>
            <a:ext cx="1262042" cy="2117470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>
            <a:extLst>
              <a:ext uri="{FF2B5EF4-FFF2-40B4-BE49-F238E27FC236}">
                <a16:creationId xmlns:a16="http://schemas.microsoft.com/office/drawing/2014/main" id="{95053FAD-8AD3-926E-960E-E9B8613F6234}"/>
              </a:ext>
            </a:extLst>
          </p:cNvPr>
          <p:cNvCxnSpPr>
            <a:cxnSpLocks/>
          </p:cNvCxnSpPr>
          <p:nvPr/>
        </p:nvCxnSpPr>
        <p:spPr>
          <a:xfrm flipV="1">
            <a:off x="5626143" y="2062211"/>
            <a:ext cx="406805" cy="934119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>
            <a:extLst>
              <a:ext uri="{FF2B5EF4-FFF2-40B4-BE49-F238E27FC236}">
                <a16:creationId xmlns:a16="http://schemas.microsoft.com/office/drawing/2014/main" id="{C594B5A6-1311-B819-2933-3EDFD2CBB357}"/>
              </a:ext>
            </a:extLst>
          </p:cNvPr>
          <p:cNvCxnSpPr>
            <a:cxnSpLocks/>
          </p:cNvCxnSpPr>
          <p:nvPr/>
        </p:nvCxnSpPr>
        <p:spPr>
          <a:xfrm>
            <a:off x="6035266" y="2062212"/>
            <a:ext cx="593804" cy="1080326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Connector 58">
            <a:extLst>
              <a:ext uri="{FF2B5EF4-FFF2-40B4-BE49-F238E27FC236}">
                <a16:creationId xmlns:a16="http://schemas.microsoft.com/office/drawing/2014/main" id="{A29018E1-4D5F-43B2-6CA8-7181AED97CDF}"/>
              </a:ext>
            </a:extLst>
          </p:cNvPr>
          <p:cNvCxnSpPr>
            <a:cxnSpLocks/>
          </p:cNvCxnSpPr>
          <p:nvPr/>
        </p:nvCxnSpPr>
        <p:spPr>
          <a:xfrm flipV="1">
            <a:off x="6819520" y="4237971"/>
            <a:ext cx="405621" cy="931400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>
            <a:extLst>
              <a:ext uri="{FF2B5EF4-FFF2-40B4-BE49-F238E27FC236}">
                <a16:creationId xmlns:a16="http://schemas.microsoft.com/office/drawing/2014/main" id="{F53C2D09-C22A-E38B-6C44-2C1193C41173}"/>
              </a:ext>
            </a:extLst>
          </p:cNvPr>
          <p:cNvCxnSpPr>
            <a:cxnSpLocks/>
          </p:cNvCxnSpPr>
          <p:nvPr/>
        </p:nvCxnSpPr>
        <p:spPr>
          <a:xfrm flipV="1">
            <a:off x="7859183" y="3135293"/>
            <a:ext cx="411136" cy="944063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3D777FF2-F799-8B9D-5A5F-584BA6E55590}"/>
              </a:ext>
            </a:extLst>
          </p:cNvPr>
          <p:cNvCxnSpPr>
            <a:cxnSpLocks/>
          </p:cNvCxnSpPr>
          <p:nvPr/>
        </p:nvCxnSpPr>
        <p:spPr>
          <a:xfrm>
            <a:off x="7153447" y="4097122"/>
            <a:ext cx="77418" cy="140849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63">
            <a:extLst>
              <a:ext uri="{FF2B5EF4-FFF2-40B4-BE49-F238E27FC236}">
                <a16:creationId xmlns:a16="http://schemas.microsoft.com/office/drawing/2014/main" id="{574C76E9-84DA-7B7B-5CBB-938783602135}"/>
              </a:ext>
            </a:extLst>
          </p:cNvPr>
          <p:cNvCxnSpPr>
            <a:cxnSpLocks/>
          </p:cNvCxnSpPr>
          <p:nvPr/>
        </p:nvCxnSpPr>
        <p:spPr>
          <a:xfrm>
            <a:off x="6629070" y="3142824"/>
            <a:ext cx="1641249" cy="0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8" name="Rounded Rectangle 117">
            <a:extLst>
              <a:ext uri="{FF2B5EF4-FFF2-40B4-BE49-F238E27FC236}">
                <a16:creationId xmlns:a16="http://schemas.microsoft.com/office/drawing/2014/main" id="{5061712C-0C43-6356-B9A7-EC52B423EEF2}"/>
              </a:ext>
            </a:extLst>
          </p:cNvPr>
          <p:cNvSpPr/>
          <p:nvPr/>
        </p:nvSpPr>
        <p:spPr>
          <a:xfrm>
            <a:off x="4852100" y="5829304"/>
            <a:ext cx="3515401" cy="691910"/>
          </a:xfrm>
          <a:prstGeom prst="roundRect">
            <a:avLst>
              <a:gd name="adj" fmla="val 11730"/>
            </a:avLst>
          </a:prstGeom>
          <a:solidFill>
            <a:schemeClr val="bg1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solidFill>
                  <a:srgbClr val="42465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Безліч спільних точок</a:t>
            </a:r>
            <a:endParaRPr lang="en-UA" sz="2400" dirty="0">
              <a:solidFill>
                <a:srgbClr val="42465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9" name="TextBox 118">
                <a:extLst>
                  <a:ext uri="{FF2B5EF4-FFF2-40B4-BE49-F238E27FC236}">
                    <a16:creationId xmlns:a16="http://schemas.microsoft.com/office/drawing/2014/main" id="{582FFAB7-0DE9-4405-F4FE-7D53670516E0}"/>
                  </a:ext>
                </a:extLst>
              </p:cNvPr>
              <p:cNvSpPr txBox="1"/>
              <p:nvPr/>
            </p:nvSpPr>
            <p:spPr>
              <a:xfrm>
                <a:off x="5018401" y="3601518"/>
                <a:ext cx="631464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𝛽</m:t>
                      </m:r>
                    </m:oMath>
                  </m:oMathPara>
                </a14:m>
                <a:endParaRPr lang="en-UA" sz="2800" dirty="0"/>
              </a:p>
            </p:txBody>
          </p:sp>
        </mc:Choice>
        <mc:Fallback xmlns="">
          <p:sp>
            <p:nvSpPr>
              <p:cNvPr id="119" name="TextBox 118">
                <a:extLst>
                  <a:ext uri="{FF2B5EF4-FFF2-40B4-BE49-F238E27FC236}">
                    <a16:creationId xmlns:a16="http://schemas.microsoft.com/office/drawing/2014/main" id="{582FFAB7-0DE9-4405-F4FE-7D53670516E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18401" y="3601518"/>
                <a:ext cx="631464" cy="523220"/>
              </a:xfrm>
              <a:prstGeom prst="rect">
                <a:avLst/>
              </a:prstGeom>
              <a:blipFill>
                <a:blip r:embed="rId29"/>
                <a:stretch>
                  <a:fillRect b="-19048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0" name="TextBox 119">
                <a:extLst>
                  <a:ext uri="{FF2B5EF4-FFF2-40B4-BE49-F238E27FC236}">
                    <a16:creationId xmlns:a16="http://schemas.microsoft.com/office/drawing/2014/main" id="{82847151-4026-06AD-544E-FBE70CBE3AC3}"/>
                  </a:ext>
                </a:extLst>
              </p:cNvPr>
              <p:cNvSpPr txBox="1"/>
              <p:nvPr/>
            </p:nvSpPr>
            <p:spPr>
              <a:xfrm>
                <a:off x="6521983" y="4437237"/>
                <a:ext cx="631464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</m:oMath>
                  </m:oMathPara>
                </a14:m>
                <a:endParaRPr lang="en-UA" sz="2800" dirty="0"/>
              </a:p>
            </p:txBody>
          </p:sp>
        </mc:Choice>
        <mc:Fallback xmlns="">
          <p:sp>
            <p:nvSpPr>
              <p:cNvPr id="120" name="TextBox 119">
                <a:extLst>
                  <a:ext uri="{FF2B5EF4-FFF2-40B4-BE49-F238E27FC236}">
                    <a16:creationId xmlns:a16="http://schemas.microsoft.com/office/drawing/2014/main" id="{82847151-4026-06AD-544E-FBE70CBE3AC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21983" y="4437237"/>
                <a:ext cx="631464" cy="523220"/>
              </a:xfrm>
              <a:prstGeom prst="rect">
                <a:avLst/>
              </a:prstGeom>
              <a:blipFill>
                <a:blip r:embed="rId3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1" name="TextBox 120">
                <a:extLst>
                  <a:ext uri="{FF2B5EF4-FFF2-40B4-BE49-F238E27FC236}">
                    <a16:creationId xmlns:a16="http://schemas.microsoft.com/office/drawing/2014/main" id="{D8210A98-0BEE-B974-45AD-23700B4A4CBA}"/>
                  </a:ext>
                </a:extLst>
              </p:cNvPr>
              <p:cNvSpPr txBox="1"/>
              <p:nvPr/>
            </p:nvSpPr>
            <p:spPr>
              <a:xfrm>
                <a:off x="6014492" y="3163343"/>
                <a:ext cx="631464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𝑙</m:t>
                      </m:r>
                    </m:oMath>
                  </m:oMathPara>
                </a14:m>
                <a:endParaRPr lang="en-UA" sz="2800" dirty="0"/>
              </a:p>
            </p:txBody>
          </p:sp>
        </mc:Choice>
        <mc:Fallback xmlns="">
          <p:sp>
            <p:nvSpPr>
              <p:cNvPr id="121" name="TextBox 120">
                <a:extLst>
                  <a:ext uri="{FF2B5EF4-FFF2-40B4-BE49-F238E27FC236}">
                    <a16:creationId xmlns:a16="http://schemas.microsoft.com/office/drawing/2014/main" id="{D8210A98-0BEE-B974-45AD-23700B4A4CB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14492" y="3163343"/>
                <a:ext cx="631464" cy="523220"/>
              </a:xfrm>
              <a:prstGeom prst="rect">
                <a:avLst/>
              </a:prstGeom>
              <a:blipFill>
                <a:blip r:embed="rId3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4" name="Parallelogram 123">
            <a:extLst>
              <a:ext uri="{FF2B5EF4-FFF2-40B4-BE49-F238E27FC236}">
                <a16:creationId xmlns:a16="http://schemas.microsoft.com/office/drawing/2014/main" id="{578BFFDF-C63A-3A42-8AE0-2B888964F943}"/>
              </a:ext>
            </a:extLst>
          </p:cNvPr>
          <p:cNvSpPr/>
          <p:nvPr/>
        </p:nvSpPr>
        <p:spPr>
          <a:xfrm>
            <a:off x="8670917" y="3446785"/>
            <a:ext cx="3260749" cy="947067"/>
          </a:xfrm>
          <a:prstGeom prst="parallelogram">
            <a:avLst>
              <a:gd name="adj" fmla="val 44972"/>
            </a:avLst>
          </a:prstGeom>
          <a:solidFill>
            <a:srgbClr val="FFFF00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cxnSp>
        <p:nvCxnSpPr>
          <p:cNvPr id="127" name="Straight Connector 126">
            <a:extLst>
              <a:ext uri="{FF2B5EF4-FFF2-40B4-BE49-F238E27FC236}">
                <a16:creationId xmlns:a16="http://schemas.microsoft.com/office/drawing/2014/main" id="{D0DBB59B-C6E3-B267-74D2-84AF27DE849E}"/>
              </a:ext>
            </a:extLst>
          </p:cNvPr>
          <p:cNvCxnSpPr>
            <a:cxnSpLocks/>
          </p:cNvCxnSpPr>
          <p:nvPr/>
        </p:nvCxnSpPr>
        <p:spPr>
          <a:xfrm flipV="1">
            <a:off x="8669463" y="3452043"/>
            <a:ext cx="411136" cy="944063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9" name="Straight Connector 128">
            <a:extLst>
              <a:ext uri="{FF2B5EF4-FFF2-40B4-BE49-F238E27FC236}">
                <a16:creationId xmlns:a16="http://schemas.microsoft.com/office/drawing/2014/main" id="{1C56C052-EE5B-AA01-A391-BC96E3F9ED09}"/>
              </a:ext>
            </a:extLst>
          </p:cNvPr>
          <p:cNvCxnSpPr>
            <a:cxnSpLocks/>
          </p:cNvCxnSpPr>
          <p:nvPr/>
        </p:nvCxnSpPr>
        <p:spPr>
          <a:xfrm>
            <a:off x="8669463" y="4394139"/>
            <a:ext cx="2842624" cy="0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0" name="Straight Connector 129">
            <a:extLst>
              <a:ext uri="{FF2B5EF4-FFF2-40B4-BE49-F238E27FC236}">
                <a16:creationId xmlns:a16="http://schemas.microsoft.com/office/drawing/2014/main" id="{0576DCEE-C462-B84F-2513-B2A5F4F72DF0}"/>
              </a:ext>
            </a:extLst>
          </p:cNvPr>
          <p:cNvCxnSpPr>
            <a:cxnSpLocks/>
          </p:cNvCxnSpPr>
          <p:nvPr/>
        </p:nvCxnSpPr>
        <p:spPr>
          <a:xfrm flipV="1">
            <a:off x="11520530" y="3446785"/>
            <a:ext cx="411136" cy="944063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1" name="Straight Connector 130">
            <a:extLst>
              <a:ext uri="{FF2B5EF4-FFF2-40B4-BE49-F238E27FC236}">
                <a16:creationId xmlns:a16="http://schemas.microsoft.com/office/drawing/2014/main" id="{5AB1FA40-E693-DF48-1717-AB5921BCA6F6}"/>
              </a:ext>
            </a:extLst>
          </p:cNvPr>
          <p:cNvCxnSpPr>
            <a:cxnSpLocks/>
          </p:cNvCxnSpPr>
          <p:nvPr/>
        </p:nvCxnSpPr>
        <p:spPr>
          <a:xfrm>
            <a:off x="9080599" y="3454316"/>
            <a:ext cx="2851067" cy="0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32" name="TextBox 131">
                <a:extLst>
                  <a:ext uri="{FF2B5EF4-FFF2-40B4-BE49-F238E27FC236}">
                    <a16:creationId xmlns:a16="http://schemas.microsoft.com/office/drawing/2014/main" id="{F527C0FD-DB4D-EF53-E334-B31C04A26DEA}"/>
                  </a:ext>
                </a:extLst>
              </p:cNvPr>
              <p:cNvSpPr txBox="1"/>
              <p:nvPr/>
            </p:nvSpPr>
            <p:spPr>
              <a:xfrm>
                <a:off x="8679748" y="3913010"/>
                <a:ext cx="631464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𝛽</m:t>
                      </m:r>
                    </m:oMath>
                  </m:oMathPara>
                </a14:m>
                <a:endParaRPr lang="en-UA" sz="2800" dirty="0"/>
              </a:p>
            </p:txBody>
          </p:sp>
        </mc:Choice>
        <mc:Fallback xmlns="">
          <p:sp>
            <p:nvSpPr>
              <p:cNvPr id="132" name="TextBox 131">
                <a:extLst>
                  <a:ext uri="{FF2B5EF4-FFF2-40B4-BE49-F238E27FC236}">
                    <a16:creationId xmlns:a16="http://schemas.microsoft.com/office/drawing/2014/main" id="{F527C0FD-DB4D-EF53-E334-B31C04A26DE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79748" y="3913010"/>
                <a:ext cx="631464" cy="523220"/>
              </a:xfrm>
              <a:prstGeom prst="rect">
                <a:avLst/>
              </a:prstGeom>
              <a:blipFill>
                <a:blip r:embed="rId32"/>
                <a:stretch>
                  <a:fillRect b="-19048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5" name="Parallelogram 134">
            <a:extLst>
              <a:ext uri="{FF2B5EF4-FFF2-40B4-BE49-F238E27FC236}">
                <a16:creationId xmlns:a16="http://schemas.microsoft.com/office/drawing/2014/main" id="{AE0F19FB-61B9-614C-6EF2-80A8E22895C7}"/>
              </a:ext>
            </a:extLst>
          </p:cNvPr>
          <p:cNvSpPr/>
          <p:nvPr/>
        </p:nvSpPr>
        <p:spPr>
          <a:xfrm>
            <a:off x="8694777" y="2137980"/>
            <a:ext cx="3260749" cy="947067"/>
          </a:xfrm>
          <a:prstGeom prst="parallelogram">
            <a:avLst>
              <a:gd name="adj" fmla="val 44972"/>
            </a:avLst>
          </a:prstGeom>
          <a:solidFill>
            <a:srgbClr val="00B0F0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cxnSp>
        <p:nvCxnSpPr>
          <p:cNvPr id="136" name="Straight Connector 135">
            <a:extLst>
              <a:ext uri="{FF2B5EF4-FFF2-40B4-BE49-F238E27FC236}">
                <a16:creationId xmlns:a16="http://schemas.microsoft.com/office/drawing/2014/main" id="{2B11C074-0F97-AA00-0275-861EF7FB2ED0}"/>
              </a:ext>
            </a:extLst>
          </p:cNvPr>
          <p:cNvCxnSpPr>
            <a:cxnSpLocks/>
          </p:cNvCxnSpPr>
          <p:nvPr/>
        </p:nvCxnSpPr>
        <p:spPr>
          <a:xfrm flipV="1">
            <a:off x="8693323" y="2143238"/>
            <a:ext cx="411136" cy="944063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7" name="Straight Connector 136">
            <a:extLst>
              <a:ext uri="{FF2B5EF4-FFF2-40B4-BE49-F238E27FC236}">
                <a16:creationId xmlns:a16="http://schemas.microsoft.com/office/drawing/2014/main" id="{BB2BFC50-702C-1004-B38F-2547EF2BD879}"/>
              </a:ext>
            </a:extLst>
          </p:cNvPr>
          <p:cNvCxnSpPr>
            <a:cxnSpLocks/>
          </p:cNvCxnSpPr>
          <p:nvPr/>
        </p:nvCxnSpPr>
        <p:spPr>
          <a:xfrm>
            <a:off x="8693323" y="3085334"/>
            <a:ext cx="2842624" cy="0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8" name="Straight Connector 137">
            <a:extLst>
              <a:ext uri="{FF2B5EF4-FFF2-40B4-BE49-F238E27FC236}">
                <a16:creationId xmlns:a16="http://schemas.microsoft.com/office/drawing/2014/main" id="{22B386AF-2D49-5E7A-2D30-09582C25A5A6}"/>
              </a:ext>
            </a:extLst>
          </p:cNvPr>
          <p:cNvCxnSpPr>
            <a:cxnSpLocks/>
          </p:cNvCxnSpPr>
          <p:nvPr/>
        </p:nvCxnSpPr>
        <p:spPr>
          <a:xfrm flipV="1">
            <a:off x="11544390" y="2137980"/>
            <a:ext cx="411136" cy="944063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9" name="Straight Connector 138">
            <a:extLst>
              <a:ext uri="{FF2B5EF4-FFF2-40B4-BE49-F238E27FC236}">
                <a16:creationId xmlns:a16="http://schemas.microsoft.com/office/drawing/2014/main" id="{303F4F46-0296-0AB7-5D5A-BF5F7A93B5DA}"/>
              </a:ext>
            </a:extLst>
          </p:cNvPr>
          <p:cNvCxnSpPr>
            <a:cxnSpLocks/>
          </p:cNvCxnSpPr>
          <p:nvPr/>
        </p:nvCxnSpPr>
        <p:spPr>
          <a:xfrm>
            <a:off x="9104459" y="2145511"/>
            <a:ext cx="2851067" cy="0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40" name="TextBox 139">
                <a:extLst>
                  <a:ext uri="{FF2B5EF4-FFF2-40B4-BE49-F238E27FC236}">
                    <a16:creationId xmlns:a16="http://schemas.microsoft.com/office/drawing/2014/main" id="{E52ECEEE-2AAB-97E6-1FA9-E5DC28AFBA8A}"/>
                  </a:ext>
                </a:extLst>
              </p:cNvPr>
              <p:cNvSpPr txBox="1"/>
              <p:nvPr/>
            </p:nvSpPr>
            <p:spPr>
              <a:xfrm>
                <a:off x="8703608" y="2604205"/>
                <a:ext cx="631464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</m:oMath>
                  </m:oMathPara>
                </a14:m>
                <a:endParaRPr lang="en-UA" sz="2800" dirty="0"/>
              </a:p>
            </p:txBody>
          </p:sp>
        </mc:Choice>
        <mc:Fallback xmlns="">
          <p:sp>
            <p:nvSpPr>
              <p:cNvPr id="140" name="TextBox 139">
                <a:extLst>
                  <a:ext uri="{FF2B5EF4-FFF2-40B4-BE49-F238E27FC236}">
                    <a16:creationId xmlns:a16="http://schemas.microsoft.com/office/drawing/2014/main" id="{E52ECEEE-2AAB-97E6-1FA9-E5DC28AFBA8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03608" y="2604205"/>
                <a:ext cx="631464" cy="523220"/>
              </a:xfrm>
              <a:prstGeom prst="rect">
                <a:avLst/>
              </a:prstGeom>
              <a:blipFill>
                <a:blip r:embed="rId3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1" name="Rounded Rectangle 140">
            <a:extLst>
              <a:ext uri="{FF2B5EF4-FFF2-40B4-BE49-F238E27FC236}">
                <a16:creationId xmlns:a16="http://schemas.microsoft.com/office/drawing/2014/main" id="{E07BAAB4-5BFC-FC78-0E76-87961047D3F8}"/>
              </a:ext>
            </a:extLst>
          </p:cNvPr>
          <p:cNvSpPr/>
          <p:nvPr/>
        </p:nvSpPr>
        <p:spPr>
          <a:xfrm>
            <a:off x="8542944" y="5827031"/>
            <a:ext cx="3515401" cy="691910"/>
          </a:xfrm>
          <a:prstGeom prst="roundRect">
            <a:avLst>
              <a:gd name="adj" fmla="val 11730"/>
            </a:avLst>
          </a:prstGeom>
          <a:solidFill>
            <a:schemeClr val="bg1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solidFill>
                  <a:srgbClr val="DE312B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Не мають спільних точок</a:t>
            </a:r>
            <a:endParaRPr lang="en-UA" sz="2400" dirty="0">
              <a:solidFill>
                <a:srgbClr val="DE312B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2" name="TextBox 141">
                <a:extLst>
                  <a:ext uri="{FF2B5EF4-FFF2-40B4-BE49-F238E27FC236}">
                    <a16:creationId xmlns:a16="http://schemas.microsoft.com/office/drawing/2014/main" id="{00A3C438-FBD5-EDBC-571D-F931A9BF05AF}"/>
                  </a:ext>
                </a:extLst>
              </p:cNvPr>
              <p:cNvSpPr txBox="1"/>
              <p:nvPr/>
            </p:nvSpPr>
            <p:spPr>
              <a:xfrm>
                <a:off x="8898891" y="5162735"/>
                <a:ext cx="2430904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∥</m:t>
                      </m:r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𝛽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142" name="TextBox 141">
                <a:extLst>
                  <a:ext uri="{FF2B5EF4-FFF2-40B4-BE49-F238E27FC236}">
                    <a16:creationId xmlns:a16="http://schemas.microsoft.com/office/drawing/2014/main" id="{00A3C438-FBD5-EDBC-571D-F931A9BF05A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98891" y="5162735"/>
                <a:ext cx="2430904" cy="584775"/>
              </a:xfrm>
              <a:prstGeom prst="rect">
                <a:avLst/>
              </a:prstGeom>
              <a:blipFill>
                <a:blip r:embed="rId34"/>
                <a:stretch>
                  <a:fillRect b="-19149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3074420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5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5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5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5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25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25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250"/>
                            </p:stCondLst>
                            <p:childTnLst>
                              <p:par>
                                <p:cTn id="5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25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25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25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25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25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25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25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25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25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25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25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25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25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25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25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25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25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8" dur="25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3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25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9" dur="25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250"/>
                            </p:stCondLst>
                            <p:childTnLst>
                              <p:par>
                                <p:cTn id="13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25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25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25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2" dur="25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5" dur="25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8" dur="25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1" dur="25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4" dur="25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7" dur="25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0" dur="25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3" dur="25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6" dur="25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9" dur="25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117" grpId="0" animBg="1"/>
      <p:bldP spid="14" grpId="0" animBg="1"/>
      <p:bldP spid="13" grpId="0" animBg="1"/>
      <p:bldP spid="2" grpId="0" animBg="1"/>
      <p:bldP spid="4" grpId="0" animBg="1"/>
      <p:bldP spid="5" grpId="0" animBg="1"/>
      <p:bldP spid="45" grpId="0"/>
      <p:bldP spid="108" grpId="0" animBg="1"/>
      <p:bldP spid="109" grpId="0" animBg="1"/>
      <p:bldP spid="110" grpId="0" animBg="1"/>
      <p:bldP spid="111" grpId="0" animBg="1"/>
      <p:bldP spid="112" grpId="0"/>
      <p:bldP spid="113" grpId="0"/>
      <p:bldP spid="12" grpId="0"/>
      <p:bldP spid="15" grpId="0" animBg="1"/>
      <p:bldP spid="118" grpId="0" animBg="1"/>
      <p:bldP spid="119" grpId="0"/>
      <p:bldP spid="120" grpId="0"/>
      <p:bldP spid="121" grpId="0"/>
      <p:bldP spid="124" grpId="0" animBg="1"/>
      <p:bldP spid="132" grpId="0"/>
      <p:bldP spid="135" grpId="0" animBg="1"/>
      <p:bldP spid="140" grpId="0"/>
      <p:bldP spid="141" grpId="0" animBg="1"/>
      <p:bldP spid="14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2465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Group 74">
            <a:extLst>
              <a:ext uri="{FF2B5EF4-FFF2-40B4-BE49-F238E27FC236}">
                <a16:creationId xmlns:a16="http://schemas.microsoft.com/office/drawing/2014/main" id="{B51EFCE0-F329-818B-0CCC-343488B0C5F4}"/>
              </a:ext>
            </a:extLst>
          </p:cNvPr>
          <p:cNvGrpSpPr/>
          <p:nvPr/>
        </p:nvGrpSpPr>
        <p:grpSpPr>
          <a:xfrm>
            <a:off x="78800" y="4853012"/>
            <a:ext cx="781580" cy="781580"/>
            <a:chOff x="1270461" y="4853012"/>
            <a:chExt cx="781580" cy="781580"/>
          </a:xfrm>
        </p:grpSpPr>
        <p:sp>
          <p:nvSpPr>
            <p:cNvPr id="76" name="Oval 75">
              <a:extLst>
                <a:ext uri="{FF2B5EF4-FFF2-40B4-BE49-F238E27FC236}">
                  <a16:creationId xmlns:a16="http://schemas.microsoft.com/office/drawing/2014/main" id="{8A3935A0-1170-9769-AF71-0AC8404F4EC9}"/>
                </a:ext>
              </a:extLst>
            </p:cNvPr>
            <p:cNvSpPr/>
            <p:nvPr/>
          </p:nvSpPr>
          <p:spPr>
            <a:xfrm>
              <a:off x="1270461" y="4853012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77" name="Picture 76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27B4EBCD-9AB9-A13F-22DB-7F1293CA878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376693" y="4977567"/>
              <a:ext cx="569111" cy="569111"/>
            </a:xfrm>
            <a:prstGeom prst="rect">
              <a:avLst/>
            </a:prstGeom>
          </p:spPr>
        </p:pic>
      </p:grpSp>
      <p:grpSp>
        <p:nvGrpSpPr>
          <p:cNvPr id="78" name="Group 77">
            <a:extLst>
              <a:ext uri="{FF2B5EF4-FFF2-40B4-BE49-F238E27FC236}">
                <a16:creationId xmlns:a16="http://schemas.microsoft.com/office/drawing/2014/main" id="{CBD70C4F-1C20-83B2-D57D-002B420ACBA3}"/>
              </a:ext>
            </a:extLst>
          </p:cNvPr>
          <p:cNvGrpSpPr/>
          <p:nvPr/>
        </p:nvGrpSpPr>
        <p:grpSpPr>
          <a:xfrm>
            <a:off x="109082" y="3038210"/>
            <a:ext cx="781580" cy="781580"/>
            <a:chOff x="1300743" y="3038210"/>
            <a:chExt cx="781580" cy="781580"/>
          </a:xfrm>
        </p:grpSpPr>
        <p:sp>
          <p:nvSpPr>
            <p:cNvPr id="79" name="Oval 78">
              <a:extLst>
                <a:ext uri="{FF2B5EF4-FFF2-40B4-BE49-F238E27FC236}">
                  <a16:creationId xmlns:a16="http://schemas.microsoft.com/office/drawing/2014/main" id="{F92C6310-F812-6765-2118-5211F51CCC12}"/>
                </a:ext>
              </a:extLst>
            </p:cNvPr>
            <p:cNvSpPr/>
            <p:nvPr/>
          </p:nvSpPr>
          <p:spPr>
            <a:xfrm>
              <a:off x="1300743" y="3038210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0" name="Picture 79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92F36B3C-9123-9F6F-08B5-B1D53CC46AE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406977" y="3156237"/>
              <a:ext cx="569111" cy="569111"/>
            </a:xfrm>
            <a:prstGeom prst="rect">
              <a:avLst/>
            </a:prstGeom>
          </p:spPr>
        </p:pic>
      </p:grpSp>
      <p:grpSp>
        <p:nvGrpSpPr>
          <p:cNvPr id="81" name="Group 80">
            <a:extLst>
              <a:ext uri="{FF2B5EF4-FFF2-40B4-BE49-F238E27FC236}">
                <a16:creationId xmlns:a16="http://schemas.microsoft.com/office/drawing/2014/main" id="{D4038A2F-1392-7CFF-C73E-4967A2434CD4}"/>
              </a:ext>
            </a:extLst>
          </p:cNvPr>
          <p:cNvGrpSpPr/>
          <p:nvPr/>
        </p:nvGrpSpPr>
        <p:grpSpPr>
          <a:xfrm>
            <a:off x="78803" y="3945611"/>
            <a:ext cx="781580" cy="781580"/>
            <a:chOff x="1270464" y="3945611"/>
            <a:chExt cx="781580" cy="781580"/>
          </a:xfrm>
        </p:grpSpPr>
        <p:sp>
          <p:nvSpPr>
            <p:cNvPr id="82" name="Oval 81">
              <a:extLst>
                <a:ext uri="{FF2B5EF4-FFF2-40B4-BE49-F238E27FC236}">
                  <a16:creationId xmlns:a16="http://schemas.microsoft.com/office/drawing/2014/main" id="{FC289EA5-607A-9158-27A6-064B9CE8929A}"/>
                </a:ext>
              </a:extLst>
            </p:cNvPr>
            <p:cNvSpPr/>
            <p:nvPr/>
          </p:nvSpPr>
          <p:spPr>
            <a:xfrm>
              <a:off x="1270464" y="3945611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3" name="Picture 82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A7E0DEA5-CB4E-A36C-B368-8D3746413FB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376694" y="4074847"/>
              <a:ext cx="569111" cy="569111"/>
            </a:xfrm>
            <a:prstGeom prst="rect">
              <a:avLst/>
            </a:prstGeom>
          </p:spPr>
        </p:pic>
      </p:grpSp>
      <p:grpSp>
        <p:nvGrpSpPr>
          <p:cNvPr id="84" name="Group 83">
            <a:extLst>
              <a:ext uri="{FF2B5EF4-FFF2-40B4-BE49-F238E27FC236}">
                <a16:creationId xmlns:a16="http://schemas.microsoft.com/office/drawing/2014/main" id="{FEE3C6A9-E343-EDE0-FC78-1CBC142A152E}"/>
              </a:ext>
            </a:extLst>
          </p:cNvPr>
          <p:cNvGrpSpPr/>
          <p:nvPr/>
        </p:nvGrpSpPr>
        <p:grpSpPr>
          <a:xfrm>
            <a:off x="78803" y="2130809"/>
            <a:ext cx="781580" cy="781580"/>
            <a:chOff x="1270464" y="2130809"/>
            <a:chExt cx="781580" cy="781580"/>
          </a:xfrm>
        </p:grpSpPr>
        <p:sp>
          <p:nvSpPr>
            <p:cNvPr id="85" name="Oval 84">
              <a:extLst>
                <a:ext uri="{FF2B5EF4-FFF2-40B4-BE49-F238E27FC236}">
                  <a16:creationId xmlns:a16="http://schemas.microsoft.com/office/drawing/2014/main" id="{5D4217BF-E2F6-908F-A2C5-48F9640677B0}"/>
                </a:ext>
              </a:extLst>
            </p:cNvPr>
            <p:cNvSpPr/>
            <p:nvPr/>
          </p:nvSpPr>
          <p:spPr>
            <a:xfrm>
              <a:off x="1270464" y="213080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6" name="Picture 85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A515A3B2-E8D8-FDD1-156C-18A955438BF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376694" y="2250080"/>
              <a:ext cx="569111" cy="569111"/>
            </a:xfrm>
            <a:prstGeom prst="rect">
              <a:avLst/>
            </a:prstGeom>
          </p:spPr>
        </p:pic>
      </p:grpSp>
      <p:grpSp>
        <p:nvGrpSpPr>
          <p:cNvPr id="90" name="Group 89">
            <a:extLst>
              <a:ext uri="{FF2B5EF4-FFF2-40B4-BE49-F238E27FC236}">
                <a16:creationId xmlns:a16="http://schemas.microsoft.com/office/drawing/2014/main" id="{1A6EEA24-FC70-7FC9-90E5-731B24F94C0F}"/>
              </a:ext>
            </a:extLst>
          </p:cNvPr>
          <p:cNvGrpSpPr/>
          <p:nvPr/>
        </p:nvGrpSpPr>
        <p:grpSpPr>
          <a:xfrm>
            <a:off x="78800" y="5760413"/>
            <a:ext cx="781580" cy="781580"/>
            <a:chOff x="1270461" y="5760413"/>
            <a:chExt cx="781580" cy="781580"/>
          </a:xfrm>
        </p:grpSpPr>
        <p:sp>
          <p:nvSpPr>
            <p:cNvPr id="91" name="Oval 90">
              <a:extLst>
                <a:ext uri="{FF2B5EF4-FFF2-40B4-BE49-F238E27FC236}">
                  <a16:creationId xmlns:a16="http://schemas.microsoft.com/office/drawing/2014/main" id="{294BFFB0-6F59-2E2E-68EC-7ED9CDDBAD1C}"/>
                </a:ext>
              </a:extLst>
            </p:cNvPr>
            <p:cNvSpPr/>
            <p:nvPr/>
          </p:nvSpPr>
          <p:spPr>
            <a:xfrm>
              <a:off x="1270461" y="5760413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2" name="Picture 91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9716CDC8-966B-0B98-1FE8-DA67B4F667F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376693" y="5866647"/>
              <a:ext cx="569111" cy="569111"/>
            </a:xfrm>
            <a:prstGeom prst="rect">
              <a:avLst/>
            </a:prstGeom>
          </p:spPr>
        </p:pic>
      </p:grpSp>
      <p:grpSp>
        <p:nvGrpSpPr>
          <p:cNvPr id="93" name="Group 92">
            <a:extLst>
              <a:ext uri="{FF2B5EF4-FFF2-40B4-BE49-F238E27FC236}">
                <a16:creationId xmlns:a16="http://schemas.microsoft.com/office/drawing/2014/main" id="{DB4ACCE6-69AF-7096-C330-BAE18A832B87}"/>
              </a:ext>
            </a:extLst>
          </p:cNvPr>
          <p:cNvGrpSpPr/>
          <p:nvPr/>
        </p:nvGrpSpPr>
        <p:grpSpPr>
          <a:xfrm>
            <a:off x="78800" y="1223408"/>
            <a:ext cx="781580" cy="781580"/>
            <a:chOff x="1270461" y="1223408"/>
            <a:chExt cx="781580" cy="781580"/>
          </a:xfrm>
        </p:grpSpPr>
        <p:sp>
          <p:nvSpPr>
            <p:cNvPr id="94" name="Oval 93">
              <a:extLst>
                <a:ext uri="{FF2B5EF4-FFF2-40B4-BE49-F238E27FC236}">
                  <a16:creationId xmlns:a16="http://schemas.microsoft.com/office/drawing/2014/main" id="{C36864C0-E765-BF92-97BC-64D83C7CC95D}"/>
                </a:ext>
              </a:extLst>
            </p:cNvPr>
            <p:cNvSpPr/>
            <p:nvPr/>
          </p:nvSpPr>
          <p:spPr>
            <a:xfrm>
              <a:off x="1270461" y="1223408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5" name="Picture 94">
              <a:extLst>
                <a:ext uri="{FF2B5EF4-FFF2-40B4-BE49-F238E27FC236}">
                  <a16:creationId xmlns:a16="http://schemas.microsoft.com/office/drawing/2014/main" id="{A0767654-5351-59AC-D23F-3FE72D7BE342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rcRect/>
            <a:stretch/>
          </p:blipFill>
          <p:spPr>
            <a:xfrm>
              <a:off x="1376695" y="1347183"/>
              <a:ext cx="569111" cy="569111"/>
            </a:xfrm>
            <a:prstGeom prst="rect">
              <a:avLst/>
            </a:prstGeom>
          </p:spPr>
        </p:pic>
      </p:grpSp>
      <p:pic>
        <p:nvPicPr>
          <p:cNvPr id="151" name="Picture 150" descr="Icon&#10;&#10;Description automatically generated" hidden="1">
            <a:hlinkClick r:id="rId9" action="ppaction://hlinksldjump"/>
            <a:extLst>
              <a:ext uri="{FF2B5EF4-FFF2-40B4-BE49-F238E27FC236}">
                <a16:creationId xmlns:a16="http://schemas.microsoft.com/office/drawing/2014/main" id="{719B831F-A1C9-E1EF-7486-5328AD3480C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50175" y="316007"/>
            <a:ext cx="610668" cy="610668"/>
          </a:xfrm>
          <a:prstGeom prst="rect">
            <a:avLst/>
          </a:prstGeom>
        </p:spPr>
      </p:pic>
      <p:grpSp>
        <p:nvGrpSpPr>
          <p:cNvPr id="87" name="Group 86">
            <a:extLst>
              <a:ext uri="{FF2B5EF4-FFF2-40B4-BE49-F238E27FC236}">
                <a16:creationId xmlns:a16="http://schemas.microsoft.com/office/drawing/2014/main" id="{1400B17D-F80A-7E47-D32E-DD23639B0195}"/>
              </a:ext>
            </a:extLst>
          </p:cNvPr>
          <p:cNvGrpSpPr/>
          <p:nvPr/>
        </p:nvGrpSpPr>
        <p:grpSpPr>
          <a:xfrm>
            <a:off x="660540" y="247959"/>
            <a:ext cx="781580" cy="781580"/>
            <a:chOff x="1270464" y="247959"/>
            <a:chExt cx="781580" cy="781580"/>
          </a:xfrm>
        </p:grpSpPr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C4FBA49D-F878-F8CA-1D2E-36B8409B6787}"/>
                </a:ext>
              </a:extLst>
            </p:cNvPr>
            <p:cNvSpPr/>
            <p:nvPr/>
          </p:nvSpPr>
          <p:spPr>
            <a:xfrm>
              <a:off x="1270464" y="24795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9" name="Picture 88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9685018D-66AE-1619-F537-F022E090529A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1376695" y="336785"/>
              <a:ext cx="569111" cy="569111"/>
            </a:xfrm>
            <a:prstGeom prst="rect">
              <a:avLst/>
            </a:prstGeom>
          </p:spPr>
        </p:pic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2A9D7A85-7E1A-EC86-D04E-F09C64F9F44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 rot="5400000">
            <a:off x="-8899017" y="141859"/>
            <a:ext cx="18774834" cy="976799"/>
          </a:xfrm>
          <a:prstGeom prst="rect">
            <a:avLst/>
          </a:prstGeom>
        </p:spPr>
      </p:pic>
      <p:pic>
        <p:nvPicPr>
          <p:cNvPr id="96" name="Picture 95" descr="A picture containing sketch, black and white, circle, design&#10;&#10;Description automatically generated">
            <a:hlinkClick r:id="rId13" action="ppaction://hlinksldjump"/>
            <a:extLst>
              <a:ext uri="{FF2B5EF4-FFF2-40B4-BE49-F238E27FC236}">
                <a16:creationId xmlns:a16="http://schemas.microsoft.com/office/drawing/2014/main" id="{5EEB82E9-7B37-FF3C-F2B2-BC1A58BCBBEB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90673" y="4977567"/>
            <a:ext cx="569111" cy="569111"/>
          </a:xfrm>
          <a:prstGeom prst="rect">
            <a:avLst/>
          </a:prstGeom>
        </p:spPr>
      </p:pic>
      <p:pic>
        <p:nvPicPr>
          <p:cNvPr id="97" name="Picture 96" descr="A grey gear with a number on it&#10;&#10;Description automatically generated with low confidence">
            <a:hlinkClick r:id="rId15" action="ppaction://hlinksldjump"/>
            <a:extLst>
              <a:ext uri="{FF2B5EF4-FFF2-40B4-BE49-F238E27FC236}">
                <a16:creationId xmlns:a16="http://schemas.microsoft.com/office/drawing/2014/main" id="{8AE63F4F-74C9-FD0B-11F5-BD316BE3B801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220957" y="3156237"/>
            <a:ext cx="569111" cy="569111"/>
          </a:xfrm>
          <a:prstGeom prst="rect">
            <a:avLst/>
          </a:prstGeom>
        </p:spPr>
      </p:pic>
      <p:pic>
        <p:nvPicPr>
          <p:cNvPr id="98" name="Picture 97" descr="A grey gear with a number on it&#10;&#10;Description automatically generated with low confidence">
            <a:hlinkClick r:id="rId17" action="ppaction://hlinksldjump"/>
            <a:extLst>
              <a:ext uri="{FF2B5EF4-FFF2-40B4-BE49-F238E27FC236}">
                <a16:creationId xmlns:a16="http://schemas.microsoft.com/office/drawing/2014/main" id="{CC79F6D3-91BB-6920-2446-75195490E9DB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90672" y="4074846"/>
            <a:ext cx="569111" cy="569111"/>
          </a:xfrm>
          <a:prstGeom prst="rect">
            <a:avLst/>
          </a:prstGeom>
        </p:spPr>
      </p:pic>
      <p:pic>
        <p:nvPicPr>
          <p:cNvPr id="99" name="Picture 98" descr="A picture containing symbol, circle, logo, graphics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480034D9-A2ED-A07F-080F-0815ECFC8598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90671" y="2250079"/>
            <a:ext cx="569111" cy="569111"/>
          </a:xfrm>
          <a:prstGeom prst="rect">
            <a:avLst/>
          </a:prstGeom>
        </p:spPr>
      </p:pic>
      <p:pic>
        <p:nvPicPr>
          <p:cNvPr id="101" name="Picture 100" descr="A grey line drawing of a desk lamp and pencils&#10;&#10;Description automatically generated with low confidence">
            <a:hlinkClick r:id="rId21" action="ppaction://hlinksldjump"/>
            <a:extLst>
              <a:ext uri="{FF2B5EF4-FFF2-40B4-BE49-F238E27FC236}">
                <a16:creationId xmlns:a16="http://schemas.microsoft.com/office/drawing/2014/main" id="{1A9BB541-5E71-C0F3-3A43-149839430BDB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90670" y="5866647"/>
            <a:ext cx="569111" cy="569111"/>
          </a:xfrm>
          <a:prstGeom prst="rect">
            <a:avLst/>
          </a:prstGeom>
        </p:spPr>
      </p:pic>
      <p:pic>
        <p:nvPicPr>
          <p:cNvPr id="102" name="Picture 101">
            <a:hlinkClick r:id="rId23" action="ppaction://hlinksldjump"/>
            <a:extLst>
              <a:ext uri="{FF2B5EF4-FFF2-40B4-BE49-F238E27FC236}">
                <a16:creationId xmlns:a16="http://schemas.microsoft.com/office/drawing/2014/main" id="{F9B5B71B-8A3F-9907-2450-E20BE9919894}"/>
              </a:ext>
            </a:extLst>
          </p:cNvPr>
          <p:cNvPicPr>
            <a:picLocks noChangeAspect="1"/>
          </p:cNvPicPr>
          <p:nvPr/>
        </p:nvPicPr>
        <p:blipFill>
          <a:blip r:embed="rId24"/>
          <a:srcRect/>
          <a:stretch/>
        </p:blipFill>
        <p:spPr>
          <a:xfrm>
            <a:off x="190669" y="1347182"/>
            <a:ext cx="569111" cy="569111"/>
          </a:xfrm>
          <a:prstGeom prst="rect">
            <a:avLst/>
          </a:prstGeom>
        </p:spPr>
      </p:pic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99BB3DAE-74E2-ED3D-A5D0-71D16F762C82}"/>
              </a:ext>
            </a:extLst>
          </p:cNvPr>
          <p:cNvSpPr/>
          <p:nvPr/>
        </p:nvSpPr>
        <p:spPr>
          <a:xfrm>
            <a:off x="5412486" y="609861"/>
            <a:ext cx="6558557" cy="6150278"/>
          </a:xfrm>
          <a:prstGeom prst="roundRect">
            <a:avLst>
              <a:gd name="adj" fmla="val 2411"/>
            </a:avLst>
          </a:prstGeom>
          <a:noFill/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108" name="Round Same Side Corner Rectangle 107">
            <a:extLst>
              <a:ext uri="{FF2B5EF4-FFF2-40B4-BE49-F238E27FC236}">
                <a16:creationId xmlns:a16="http://schemas.microsoft.com/office/drawing/2014/main" id="{7B2E86BF-7BF3-BB02-C43C-25A42E66D13B}"/>
              </a:ext>
            </a:extLst>
          </p:cNvPr>
          <p:cNvSpPr/>
          <p:nvPr/>
        </p:nvSpPr>
        <p:spPr>
          <a:xfrm>
            <a:off x="5381082" y="0"/>
            <a:ext cx="2207073" cy="477672"/>
          </a:xfrm>
          <a:prstGeom prst="round2SameRect">
            <a:avLst>
              <a:gd name="adj1" fmla="val 0"/>
              <a:gd name="adj2" fmla="val 13470"/>
            </a:avLst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dirty="0">
                <a:solidFill>
                  <a:srgbClr val="42465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Теорема</a:t>
            </a:r>
            <a:r>
              <a:rPr lang="en-US" sz="2800" dirty="0">
                <a:solidFill>
                  <a:srgbClr val="42465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7</a:t>
            </a:r>
            <a:endParaRPr lang="en-UA" sz="2800" dirty="0">
              <a:solidFill>
                <a:srgbClr val="42465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09" name="Rounded Rectangle 108">
            <a:extLst>
              <a:ext uri="{FF2B5EF4-FFF2-40B4-BE49-F238E27FC236}">
                <a16:creationId xmlns:a16="http://schemas.microsoft.com/office/drawing/2014/main" id="{395CF0C8-8B09-D003-2C5D-6960A549DAFD}"/>
              </a:ext>
            </a:extLst>
          </p:cNvPr>
          <p:cNvSpPr/>
          <p:nvPr/>
        </p:nvSpPr>
        <p:spPr>
          <a:xfrm>
            <a:off x="5412486" y="609859"/>
            <a:ext cx="5412113" cy="855468"/>
          </a:xfrm>
          <a:prstGeom prst="roundRect">
            <a:avLst>
              <a:gd name="adj" fmla="val 18856"/>
            </a:avLst>
          </a:prstGeom>
          <a:solidFill>
            <a:schemeClr val="bg1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dirty="0">
                <a:solidFill>
                  <a:srgbClr val="DE312B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Ознака паралельності площин</a:t>
            </a:r>
            <a:endParaRPr lang="en-UA" sz="2800" dirty="0">
              <a:solidFill>
                <a:srgbClr val="DE312B"/>
              </a:solidFill>
            </a:endParaRPr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AAAC0F93-6C10-BA39-6E31-C189F5F54448}"/>
              </a:ext>
            </a:extLst>
          </p:cNvPr>
          <p:cNvSpPr>
            <a:spLocks/>
          </p:cNvSpPr>
          <p:nvPr/>
        </p:nvSpPr>
        <p:spPr>
          <a:xfrm>
            <a:off x="1138847" y="1916293"/>
            <a:ext cx="4130892" cy="4498617"/>
          </a:xfrm>
          <a:prstGeom prst="roundRect">
            <a:avLst>
              <a:gd name="adj" fmla="val 4227"/>
            </a:avLst>
          </a:prstGeom>
          <a:solidFill>
            <a:schemeClr val="bg1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uk-UA" sz="3200" dirty="0">
                <a:solidFill>
                  <a:srgbClr val="42465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Якщо дві прямі, які перетинаються в одній площині, паралельні двом прямим у другій площині, то ці дві площини</a:t>
            </a:r>
          </a:p>
          <a:p>
            <a:pPr algn="just"/>
            <a:r>
              <a:rPr lang="uk-UA" sz="3200" dirty="0">
                <a:solidFill>
                  <a:srgbClr val="42465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є паралельними</a:t>
            </a:r>
            <a:endParaRPr lang="en-UA" sz="3200" dirty="0">
              <a:solidFill>
                <a:srgbClr val="424651"/>
              </a:solidFill>
            </a:endParaRPr>
          </a:p>
        </p:txBody>
      </p:sp>
      <p:pic>
        <p:nvPicPr>
          <p:cNvPr id="11" name="Picture 10" descr="A white outline of a person's head&#10;&#10;Description automatically generated">
            <a:extLst>
              <a:ext uri="{FF2B5EF4-FFF2-40B4-BE49-F238E27FC236}">
                <a16:creationId xmlns:a16="http://schemas.microsoft.com/office/drawing/2014/main" id="{168C5B39-5F7A-2EA6-972F-795BB02F083A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1602979" y="443090"/>
            <a:ext cx="1343302" cy="1343302"/>
          </a:xfrm>
          <a:prstGeom prst="rect">
            <a:avLst/>
          </a:prstGeom>
        </p:spPr>
      </p:pic>
      <p:pic>
        <p:nvPicPr>
          <p:cNvPr id="19" name="Picture 18" descr="A white pen with a black background&#10;&#10;Description automatically generated">
            <a:extLst>
              <a:ext uri="{FF2B5EF4-FFF2-40B4-BE49-F238E27FC236}">
                <a16:creationId xmlns:a16="http://schemas.microsoft.com/office/drawing/2014/main" id="{CA7F9F92-7636-9664-300B-9AABFB3AED90}"/>
              </a:ext>
            </a:extLst>
      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10947431" y="708474"/>
            <a:ext cx="756853" cy="75685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6D673218-97E7-AB33-D546-E3D0FB43F154}"/>
                  </a:ext>
                </a:extLst>
              </p:cNvPr>
              <p:cNvSpPr txBox="1"/>
              <p:nvPr/>
            </p:nvSpPr>
            <p:spPr>
              <a:xfrm>
                <a:off x="6360131" y="3632115"/>
                <a:ext cx="631464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𝛽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6D673218-97E7-AB33-D546-E3D0FB43F15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60131" y="3632115"/>
                <a:ext cx="631464" cy="584775"/>
              </a:xfrm>
              <a:prstGeom prst="rect">
                <a:avLst/>
              </a:prstGeom>
              <a:blipFill>
                <a:blip r:embed="rId27"/>
                <a:stretch>
                  <a:fillRect b="-19149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28AB4F22-58EB-9D60-E4A4-ED4EC043D9C9}"/>
              </a:ext>
            </a:extLst>
          </p:cNvPr>
          <p:cNvCxnSpPr>
            <a:cxnSpLocks/>
          </p:cNvCxnSpPr>
          <p:nvPr/>
        </p:nvCxnSpPr>
        <p:spPr>
          <a:xfrm flipV="1">
            <a:off x="6303202" y="3104256"/>
            <a:ext cx="496450" cy="1139964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1444A96B-451C-A6EF-DB5B-DCCC397EDD5C}"/>
              </a:ext>
            </a:extLst>
          </p:cNvPr>
          <p:cNvCxnSpPr>
            <a:cxnSpLocks/>
          </p:cNvCxnSpPr>
          <p:nvPr/>
        </p:nvCxnSpPr>
        <p:spPr>
          <a:xfrm>
            <a:off x="6303202" y="4241845"/>
            <a:ext cx="4302789" cy="0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3942660C-F9CB-E9BD-AAE2-85056EB764D6}"/>
              </a:ext>
            </a:extLst>
          </p:cNvPr>
          <p:cNvCxnSpPr>
            <a:cxnSpLocks/>
          </p:cNvCxnSpPr>
          <p:nvPr/>
        </p:nvCxnSpPr>
        <p:spPr>
          <a:xfrm flipV="1">
            <a:off x="10605991" y="3097907"/>
            <a:ext cx="496450" cy="1139964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79320792-8520-7C23-19EA-9E0EF7425EDD}"/>
              </a:ext>
            </a:extLst>
          </p:cNvPr>
          <p:cNvCxnSpPr>
            <a:cxnSpLocks/>
          </p:cNvCxnSpPr>
          <p:nvPr/>
        </p:nvCxnSpPr>
        <p:spPr>
          <a:xfrm>
            <a:off x="6799652" y="3107001"/>
            <a:ext cx="4302789" cy="0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E05D0B6A-3EC1-CC4B-5780-E913F8A5C1D9}"/>
              </a:ext>
            </a:extLst>
          </p:cNvPr>
          <p:cNvCxnSpPr>
            <a:cxnSpLocks/>
          </p:cNvCxnSpPr>
          <p:nvPr/>
        </p:nvCxnSpPr>
        <p:spPr>
          <a:xfrm flipV="1">
            <a:off x="6332013" y="1633047"/>
            <a:ext cx="496450" cy="1139964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108BD3FA-C9F7-4D45-D10D-44436E29EDC5}"/>
              </a:ext>
            </a:extLst>
          </p:cNvPr>
          <p:cNvCxnSpPr>
            <a:cxnSpLocks/>
          </p:cNvCxnSpPr>
          <p:nvPr/>
        </p:nvCxnSpPr>
        <p:spPr>
          <a:xfrm>
            <a:off x="6332013" y="2770636"/>
            <a:ext cx="4302789" cy="0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F696A1AD-F52D-EEB3-8515-D01DFF25E24B}"/>
              </a:ext>
            </a:extLst>
          </p:cNvPr>
          <p:cNvCxnSpPr>
            <a:cxnSpLocks/>
          </p:cNvCxnSpPr>
          <p:nvPr/>
        </p:nvCxnSpPr>
        <p:spPr>
          <a:xfrm flipV="1">
            <a:off x="10634802" y="1626698"/>
            <a:ext cx="496450" cy="1139964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F6AB4E7B-E62B-D7C0-8CCD-665EA0937145}"/>
              </a:ext>
            </a:extLst>
          </p:cNvPr>
          <p:cNvCxnSpPr>
            <a:cxnSpLocks/>
          </p:cNvCxnSpPr>
          <p:nvPr/>
        </p:nvCxnSpPr>
        <p:spPr>
          <a:xfrm>
            <a:off x="6828463" y="1635792"/>
            <a:ext cx="4302789" cy="0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4DAD0101-4F06-63B4-2684-4BB0997311C3}"/>
                  </a:ext>
                </a:extLst>
              </p:cNvPr>
              <p:cNvSpPr txBox="1"/>
              <p:nvPr/>
            </p:nvSpPr>
            <p:spPr>
              <a:xfrm>
                <a:off x="6386802" y="2196851"/>
                <a:ext cx="631464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4DAD0101-4F06-63B4-2684-4BB0997311C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86802" y="2196851"/>
                <a:ext cx="631464" cy="584775"/>
              </a:xfrm>
              <a:prstGeom prst="rect">
                <a:avLst/>
              </a:prstGeom>
              <a:blipFill>
                <a:blip r:embed="rId2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2DAFCC56-B692-8AEC-C6CF-E50EC0885361}"/>
              </a:ext>
            </a:extLst>
          </p:cNvPr>
          <p:cNvCxnSpPr>
            <a:cxnSpLocks/>
          </p:cNvCxnSpPr>
          <p:nvPr/>
        </p:nvCxnSpPr>
        <p:spPr>
          <a:xfrm flipV="1">
            <a:off x="7018266" y="1908180"/>
            <a:ext cx="3297701" cy="575381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7CFAC70B-A013-91E4-A712-BACBFC8D1C9B}"/>
              </a:ext>
            </a:extLst>
          </p:cNvPr>
          <p:cNvCxnSpPr>
            <a:cxnSpLocks/>
          </p:cNvCxnSpPr>
          <p:nvPr/>
        </p:nvCxnSpPr>
        <p:spPr>
          <a:xfrm>
            <a:off x="7073055" y="1922868"/>
            <a:ext cx="2833824" cy="519835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BB24663B-A37E-D04E-B7CC-DC4E9DEC8254}"/>
                  </a:ext>
                </a:extLst>
              </p:cNvPr>
              <p:cNvSpPr txBox="1"/>
              <p:nvPr/>
            </p:nvSpPr>
            <p:spPr>
              <a:xfrm>
                <a:off x="10254232" y="1585979"/>
                <a:ext cx="631464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𝑎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BB24663B-A37E-D04E-B7CC-DC4E9DEC825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54232" y="1585979"/>
                <a:ext cx="631464" cy="584775"/>
              </a:xfrm>
              <a:prstGeom prst="rect">
                <a:avLst/>
              </a:prstGeom>
              <a:blipFill>
                <a:blip r:embed="rId2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66DABFA3-4AC0-1716-DB60-C2FACFD79E80}"/>
                  </a:ext>
                </a:extLst>
              </p:cNvPr>
              <p:cNvSpPr txBox="1"/>
              <p:nvPr/>
            </p:nvSpPr>
            <p:spPr>
              <a:xfrm>
                <a:off x="9752085" y="2202531"/>
                <a:ext cx="631464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𝑏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66DABFA3-4AC0-1716-DB60-C2FACFD79E8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52085" y="2202531"/>
                <a:ext cx="631464" cy="584775"/>
              </a:xfrm>
              <a:prstGeom prst="rect">
                <a:avLst/>
              </a:prstGeom>
              <a:blipFill>
                <a:blip r:embed="rId3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39EDFE3B-E61F-7C9F-E49E-D0A8EF95B76E}"/>
              </a:ext>
            </a:extLst>
          </p:cNvPr>
          <p:cNvCxnSpPr>
            <a:cxnSpLocks/>
          </p:cNvCxnSpPr>
          <p:nvPr/>
        </p:nvCxnSpPr>
        <p:spPr>
          <a:xfrm flipV="1">
            <a:off x="7018266" y="3376660"/>
            <a:ext cx="3297701" cy="575381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Connector 66">
            <a:extLst>
              <a:ext uri="{FF2B5EF4-FFF2-40B4-BE49-F238E27FC236}">
                <a16:creationId xmlns:a16="http://schemas.microsoft.com/office/drawing/2014/main" id="{B2954BC8-A90F-37C1-671F-8AC48163E165}"/>
              </a:ext>
            </a:extLst>
          </p:cNvPr>
          <p:cNvCxnSpPr>
            <a:cxnSpLocks/>
          </p:cNvCxnSpPr>
          <p:nvPr/>
        </p:nvCxnSpPr>
        <p:spPr>
          <a:xfrm>
            <a:off x="7073055" y="3391348"/>
            <a:ext cx="2833824" cy="519835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id="{A48C1763-629B-CC48-6678-AEE7C276CAC2}"/>
                  </a:ext>
                </a:extLst>
              </p:cNvPr>
              <p:cNvSpPr txBox="1"/>
              <p:nvPr/>
            </p:nvSpPr>
            <p:spPr>
              <a:xfrm>
                <a:off x="10264171" y="2955214"/>
                <a:ext cx="631464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en-US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id="{A48C1763-629B-CC48-6678-AEE7C276CAC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64171" y="2955214"/>
                <a:ext cx="631464" cy="584775"/>
              </a:xfrm>
              <a:prstGeom prst="rect">
                <a:avLst/>
              </a:prstGeom>
              <a:blipFill>
                <a:blip r:embed="rId31"/>
                <a:stretch>
                  <a:fillRect b="-2128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9" name="TextBox 68">
                <a:extLst>
                  <a:ext uri="{FF2B5EF4-FFF2-40B4-BE49-F238E27FC236}">
                    <a16:creationId xmlns:a16="http://schemas.microsoft.com/office/drawing/2014/main" id="{48866BCE-86D0-4920-424A-949F33D4C410}"/>
                  </a:ext>
                </a:extLst>
              </p:cNvPr>
              <p:cNvSpPr txBox="1"/>
              <p:nvPr/>
            </p:nvSpPr>
            <p:spPr>
              <a:xfrm>
                <a:off x="9821658" y="3671011"/>
                <a:ext cx="631464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en-US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69" name="TextBox 68">
                <a:extLst>
                  <a:ext uri="{FF2B5EF4-FFF2-40B4-BE49-F238E27FC236}">
                    <a16:creationId xmlns:a16="http://schemas.microsoft.com/office/drawing/2014/main" id="{48866BCE-86D0-4920-424A-949F33D4C41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21658" y="3671011"/>
                <a:ext cx="631464" cy="584775"/>
              </a:xfrm>
              <a:prstGeom prst="rect">
                <a:avLst/>
              </a:prstGeom>
              <a:blipFill>
                <a:blip r:embed="rId32"/>
                <a:stretch>
                  <a:fillRect l="-3922" b="-2083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0" name="TextBox 69">
                <a:extLst>
                  <a:ext uri="{FF2B5EF4-FFF2-40B4-BE49-F238E27FC236}">
                    <a16:creationId xmlns:a16="http://schemas.microsoft.com/office/drawing/2014/main" id="{24800235-1FA7-E5B1-64A7-9497CC9B8127}"/>
                  </a:ext>
                </a:extLst>
              </p:cNvPr>
              <p:cNvSpPr txBox="1"/>
              <p:nvPr/>
            </p:nvSpPr>
            <p:spPr>
              <a:xfrm>
                <a:off x="5548997" y="4496303"/>
                <a:ext cx="1279466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𝑎</m:t>
                      </m:r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∥</m:t>
                      </m:r>
                      <m:sSub>
                        <m:sSubPr>
                          <m:ctrlPr>
                            <a:rPr lang="en-US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en-US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70" name="TextBox 69">
                <a:extLst>
                  <a:ext uri="{FF2B5EF4-FFF2-40B4-BE49-F238E27FC236}">
                    <a16:creationId xmlns:a16="http://schemas.microsoft.com/office/drawing/2014/main" id="{24800235-1FA7-E5B1-64A7-9497CC9B812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48997" y="4496303"/>
                <a:ext cx="1279466" cy="584775"/>
              </a:xfrm>
              <a:prstGeom prst="rect">
                <a:avLst/>
              </a:prstGeom>
              <a:blipFill>
                <a:blip r:embed="rId33"/>
                <a:stretch>
                  <a:fillRect b="-4255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1" name="TextBox 70">
                <a:extLst>
                  <a:ext uri="{FF2B5EF4-FFF2-40B4-BE49-F238E27FC236}">
                    <a16:creationId xmlns:a16="http://schemas.microsoft.com/office/drawing/2014/main" id="{329E7F0A-5739-E938-DE48-F650CEFBF9E1}"/>
                  </a:ext>
                </a:extLst>
              </p:cNvPr>
              <p:cNvSpPr txBox="1"/>
              <p:nvPr/>
            </p:nvSpPr>
            <p:spPr>
              <a:xfrm>
                <a:off x="5548997" y="5081078"/>
                <a:ext cx="1279466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𝑏</m:t>
                      </m:r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∥</m:t>
                      </m:r>
                      <m:sSub>
                        <m:sSubPr>
                          <m:ctrlPr>
                            <a:rPr lang="en-US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en-US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71" name="TextBox 70">
                <a:extLst>
                  <a:ext uri="{FF2B5EF4-FFF2-40B4-BE49-F238E27FC236}">
                    <a16:creationId xmlns:a16="http://schemas.microsoft.com/office/drawing/2014/main" id="{329E7F0A-5739-E938-DE48-F650CEFBF9E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48997" y="5081078"/>
                <a:ext cx="1279466" cy="584775"/>
              </a:xfrm>
              <a:prstGeom prst="rect">
                <a:avLst/>
              </a:prstGeom>
              <a:blipFill>
                <a:blip r:embed="rId34"/>
                <a:stretch>
                  <a:fillRect l="-980" b="-6522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2" name="TextBox 71">
                <a:extLst>
                  <a:ext uri="{FF2B5EF4-FFF2-40B4-BE49-F238E27FC236}">
                    <a16:creationId xmlns:a16="http://schemas.microsoft.com/office/drawing/2014/main" id="{922720F4-EE20-78B9-EC45-CA73F40F5CB6}"/>
                  </a:ext>
                </a:extLst>
              </p:cNvPr>
              <p:cNvSpPr txBox="1"/>
              <p:nvPr/>
            </p:nvSpPr>
            <p:spPr>
              <a:xfrm>
                <a:off x="5548996" y="5659001"/>
                <a:ext cx="4148737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20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𝑎</m:t>
                      </m:r>
                      <m:r>
                        <a:rPr lang="en-US" sz="320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⊂</m:t>
                      </m:r>
                      <m:r>
                        <a:rPr lang="en-US" sz="320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  <m:r>
                        <a:rPr lang="en-US" sz="320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en-US" sz="320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𝑏</m:t>
                      </m:r>
                      <m:r>
                        <a:rPr lang="en-US" sz="320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⊂</m:t>
                      </m:r>
                      <m:r>
                        <a:rPr lang="en-US" sz="320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 </m:t>
                      </m:r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𝑎</m:t>
                      </m:r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∩</m:t>
                      </m:r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𝑏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>
          <p:sp>
            <p:nvSpPr>
              <p:cNvPr id="72" name="TextBox 71">
                <a:extLst>
                  <a:ext uri="{FF2B5EF4-FFF2-40B4-BE49-F238E27FC236}">
                    <a16:creationId xmlns:a16="http://schemas.microsoft.com/office/drawing/2014/main" id="{922720F4-EE20-78B9-EC45-CA73F40F5CB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48996" y="5659001"/>
                <a:ext cx="4148737" cy="584775"/>
              </a:xfrm>
              <a:prstGeom prst="rect">
                <a:avLst/>
              </a:prstGeom>
              <a:blipFill>
                <a:blip r:embed="rId3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3" name="TextBox 72">
                <a:extLst>
                  <a:ext uri="{FF2B5EF4-FFF2-40B4-BE49-F238E27FC236}">
                    <a16:creationId xmlns:a16="http://schemas.microsoft.com/office/drawing/2014/main" id="{F34473EC-4035-79DF-503E-1062A6468502}"/>
                  </a:ext>
                </a:extLst>
              </p:cNvPr>
              <p:cNvSpPr txBox="1"/>
              <p:nvPr/>
            </p:nvSpPr>
            <p:spPr>
              <a:xfrm>
                <a:off x="5556688" y="6136271"/>
                <a:ext cx="4148737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en-US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⊂</m:t>
                      </m:r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𝛽</m:t>
                      </m:r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 </m:t>
                      </m:r>
                      <m:sSub>
                        <m:sSubPr>
                          <m:ctrlPr>
                            <a:rPr lang="en-US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en-US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⊂</m:t>
                      </m:r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𝛽</m:t>
                      </m:r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 </m:t>
                      </m:r>
                      <m:sSub>
                        <m:sSubPr>
                          <m:ctrlPr>
                            <a:rPr lang="en-US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en-US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∩</m:t>
                      </m:r>
                      <m:sSub>
                        <m:sSubPr>
                          <m:ctrlPr>
                            <a:rPr lang="en-US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en-US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A" sz="3200" dirty="0"/>
              </a:p>
            </p:txBody>
          </p:sp>
        </mc:Choice>
        <mc:Fallback>
          <p:sp>
            <p:nvSpPr>
              <p:cNvPr id="73" name="TextBox 72">
                <a:extLst>
                  <a:ext uri="{FF2B5EF4-FFF2-40B4-BE49-F238E27FC236}">
                    <a16:creationId xmlns:a16="http://schemas.microsoft.com/office/drawing/2014/main" id="{F34473EC-4035-79DF-503E-1062A646850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56688" y="6136271"/>
                <a:ext cx="4148737" cy="584775"/>
              </a:xfrm>
              <a:prstGeom prst="rect">
                <a:avLst/>
              </a:prstGeom>
              <a:blipFill>
                <a:blip r:embed="rId36"/>
                <a:stretch>
                  <a:fillRect l="-305" b="-19149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0" name="Straight Connector 99">
            <a:extLst>
              <a:ext uri="{FF2B5EF4-FFF2-40B4-BE49-F238E27FC236}">
                <a16:creationId xmlns:a16="http://schemas.microsoft.com/office/drawing/2014/main" id="{F3CC17B6-A61F-B605-ADA3-4250105E27FB}"/>
              </a:ext>
            </a:extLst>
          </p:cNvPr>
          <p:cNvCxnSpPr>
            <a:cxnSpLocks/>
          </p:cNvCxnSpPr>
          <p:nvPr/>
        </p:nvCxnSpPr>
        <p:spPr>
          <a:xfrm>
            <a:off x="9602199" y="4603794"/>
            <a:ext cx="0" cy="2010936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" name="Right Arrow 103">
            <a:extLst>
              <a:ext uri="{FF2B5EF4-FFF2-40B4-BE49-F238E27FC236}">
                <a16:creationId xmlns:a16="http://schemas.microsoft.com/office/drawing/2014/main" id="{FD6622C4-6D3C-AD9D-25CA-84E2F9080B2B}"/>
              </a:ext>
            </a:extLst>
          </p:cNvPr>
          <p:cNvSpPr/>
          <p:nvPr/>
        </p:nvSpPr>
        <p:spPr>
          <a:xfrm>
            <a:off x="9748546" y="5518616"/>
            <a:ext cx="635003" cy="314534"/>
          </a:xfrm>
          <a:prstGeom prst="rightArrow">
            <a:avLst>
              <a:gd name="adj1" fmla="val 50000"/>
              <a:gd name="adj2" fmla="val 7337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5" name="TextBox 104">
                <a:extLst>
                  <a:ext uri="{FF2B5EF4-FFF2-40B4-BE49-F238E27FC236}">
                    <a16:creationId xmlns:a16="http://schemas.microsoft.com/office/drawing/2014/main" id="{B4E560EE-74BB-0A44-3770-76B68B3CE596}"/>
                  </a:ext>
                </a:extLst>
              </p:cNvPr>
              <p:cNvSpPr txBox="1"/>
              <p:nvPr/>
            </p:nvSpPr>
            <p:spPr>
              <a:xfrm>
                <a:off x="10491519" y="5334859"/>
                <a:ext cx="1279466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∥</m:t>
                      </m:r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𝛽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105" name="TextBox 104">
                <a:extLst>
                  <a:ext uri="{FF2B5EF4-FFF2-40B4-BE49-F238E27FC236}">
                    <a16:creationId xmlns:a16="http://schemas.microsoft.com/office/drawing/2014/main" id="{B4E560EE-74BB-0A44-3770-76B68B3CE59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91519" y="5334859"/>
                <a:ext cx="1279466" cy="584775"/>
              </a:xfrm>
              <a:prstGeom prst="rect">
                <a:avLst/>
              </a:prstGeom>
              <a:blipFill>
                <a:blip r:embed="rId37"/>
                <a:stretch>
                  <a:fillRect b="-19149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0271660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5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1" dur="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2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2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25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25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25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25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25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25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25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25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25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25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25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25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25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25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25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08" grpId="0" animBg="1"/>
      <p:bldP spid="109" grpId="0" animBg="1"/>
      <p:bldP spid="9" grpId="0" animBg="1"/>
      <p:bldP spid="26" grpId="0"/>
      <p:bldP spid="33" grpId="0"/>
      <p:bldP spid="51" grpId="0"/>
      <p:bldP spid="55" grpId="0"/>
      <p:bldP spid="68" grpId="0"/>
      <p:bldP spid="69" grpId="0"/>
      <p:bldP spid="70" grpId="0"/>
      <p:bldP spid="71" grpId="0"/>
      <p:bldP spid="72" grpId="0"/>
      <p:bldP spid="73" grpId="0"/>
      <p:bldP spid="104" grpId="0" animBg="1"/>
      <p:bldP spid="10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2465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Group 74">
            <a:extLst>
              <a:ext uri="{FF2B5EF4-FFF2-40B4-BE49-F238E27FC236}">
                <a16:creationId xmlns:a16="http://schemas.microsoft.com/office/drawing/2014/main" id="{B51EFCE0-F329-818B-0CCC-343488B0C5F4}"/>
              </a:ext>
            </a:extLst>
          </p:cNvPr>
          <p:cNvGrpSpPr/>
          <p:nvPr/>
        </p:nvGrpSpPr>
        <p:grpSpPr>
          <a:xfrm>
            <a:off x="78800" y="4853012"/>
            <a:ext cx="781580" cy="781580"/>
            <a:chOff x="1270461" y="4853012"/>
            <a:chExt cx="781580" cy="781580"/>
          </a:xfrm>
        </p:grpSpPr>
        <p:sp>
          <p:nvSpPr>
            <p:cNvPr id="76" name="Oval 75">
              <a:extLst>
                <a:ext uri="{FF2B5EF4-FFF2-40B4-BE49-F238E27FC236}">
                  <a16:creationId xmlns:a16="http://schemas.microsoft.com/office/drawing/2014/main" id="{8A3935A0-1170-9769-AF71-0AC8404F4EC9}"/>
                </a:ext>
              </a:extLst>
            </p:cNvPr>
            <p:cNvSpPr/>
            <p:nvPr/>
          </p:nvSpPr>
          <p:spPr>
            <a:xfrm>
              <a:off x="1270461" y="4853012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77" name="Picture 76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27B4EBCD-9AB9-A13F-22DB-7F1293CA878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376693" y="4977567"/>
              <a:ext cx="569111" cy="569111"/>
            </a:xfrm>
            <a:prstGeom prst="rect">
              <a:avLst/>
            </a:prstGeom>
          </p:spPr>
        </p:pic>
      </p:grpSp>
      <p:grpSp>
        <p:nvGrpSpPr>
          <p:cNvPr id="78" name="Group 77">
            <a:extLst>
              <a:ext uri="{FF2B5EF4-FFF2-40B4-BE49-F238E27FC236}">
                <a16:creationId xmlns:a16="http://schemas.microsoft.com/office/drawing/2014/main" id="{CBD70C4F-1C20-83B2-D57D-002B420ACBA3}"/>
              </a:ext>
            </a:extLst>
          </p:cNvPr>
          <p:cNvGrpSpPr/>
          <p:nvPr/>
        </p:nvGrpSpPr>
        <p:grpSpPr>
          <a:xfrm>
            <a:off x="109082" y="3038210"/>
            <a:ext cx="781580" cy="781580"/>
            <a:chOff x="1300743" y="3038210"/>
            <a:chExt cx="781580" cy="781580"/>
          </a:xfrm>
        </p:grpSpPr>
        <p:sp>
          <p:nvSpPr>
            <p:cNvPr id="79" name="Oval 78">
              <a:extLst>
                <a:ext uri="{FF2B5EF4-FFF2-40B4-BE49-F238E27FC236}">
                  <a16:creationId xmlns:a16="http://schemas.microsoft.com/office/drawing/2014/main" id="{F92C6310-F812-6765-2118-5211F51CCC12}"/>
                </a:ext>
              </a:extLst>
            </p:cNvPr>
            <p:cNvSpPr/>
            <p:nvPr/>
          </p:nvSpPr>
          <p:spPr>
            <a:xfrm>
              <a:off x="1300743" y="3038210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0" name="Picture 79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92F36B3C-9123-9F6F-08B5-B1D53CC46AE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406977" y="3156237"/>
              <a:ext cx="569111" cy="569111"/>
            </a:xfrm>
            <a:prstGeom prst="rect">
              <a:avLst/>
            </a:prstGeom>
          </p:spPr>
        </p:pic>
      </p:grpSp>
      <p:grpSp>
        <p:nvGrpSpPr>
          <p:cNvPr id="81" name="Group 80">
            <a:extLst>
              <a:ext uri="{FF2B5EF4-FFF2-40B4-BE49-F238E27FC236}">
                <a16:creationId xmlns:a16="http://schemas.microsoft.com/office/drawing/2014/main" id="{D4038A2F-1392-7CFF-C73E-4967A2434CD4}"/>
              </a:ext>
            </a:extLst>
          </p:cNvPr>
          <p:cNvGrpSpPr/>
          <p:nvPr/>
        </p:nvGrpSpPr>
        <p:grpSpPr>
          <a:xfrm>
            <a:off x="78803" y="3945611"/>
            <a:ext cx="781580" cy="781580"/>
            <a:chOff x="1270464" y="3945611"/>
            <a:chExt cx="781580" cy="781580"/>
          </a:xfrm>
        </p:grpSpPr>
        <p:sp>
          <p:nvSpPr>
            <p:cNvPr id="82" name="Oval 81">
              <a:extLst>
                <a:ext uri="{FF2B5EF4-FFF2-40B4-BE49-F238E27FC236}">
                  <a16:creationId xmlns:a16="http://schemas.microsoft.com/office/drawing/2014/main" id="{FC289EA5-607A-9158-27A6-064B9CE8929A}"/>
                </a:ext>
              </a:extLst>
            </p:cNvPr>
            <p:cNvSpPr/>
            <p:nvPr/>
          </p:nvSpPr>
          <p:spPr>
            <a:xfrm>
              <a:off x="1270464" y="3945611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3" name="Picture 82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A7E0DEA5-CB4E-A36C-B368-8D3746413FB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376694" y="4074847"/>
              <a:ext cx="569111" cy="569111"/>
            </a:xfrm>
            <a:prstGeom prst="rect">
              <a:avLst/>
            </a:prstGeom>
          </p:spPr>
        </p:pic>
      </p:grpSp>
      <p:grpSp>
        <p:nvGrpSpPr>
          <p:cNvPr id="84" name="Group 83">
            <a:extLst>
              <a:ext uri="{FF2B5EF4-FFF2-40B4-BE49-F238E27FC236}">
                <a16:creationId xmlns:a16="http://schemas.microsoft.com/office/drawing/2014/main" id="{FEE3C6A9-E343-EDE0-FC78-1CBC142A152E}"/>
              </a:ext>
            </a:extLst>
          </p:cNvPr>
          <p:cNvGrpSpPr/>
          <p:nvPr/>
        </p:nvGrpSpPr>
        <p:grpSpPr>
          <a:xfrm>
            <a:off x="78803" y="2130809"/>
            <a:ext cx="781580" cy="781580"/>
            <a:chOff x="1270464" y="2130809"/>
            <a:chExt cx="781580" cy="781580"/>
          </a:xfrm>
        </p:grpSpPr>
        <p:sp>
          <p:nvSpPr>
            <p:cNvPr id="85" name="Oval 84">
              <a:extLst>
                <a:ext uri="{FF2B5EF4-FFF2-40B4-BE49-F238E27FC236}">
                  <a16:creationId xmlns:a16="http://schemas.microsoft.com/office/drawing/2014/main" id="{5D4217BF-E2F6-908F-A2C5-48F9640677B0}"/>
                </a:ext>
              </a:extLst>
            </p:cNvPr>
            <p:cNvSpPr/>
            <p:nvPr/>
          </p:nvSpPr>
          <p:spPr>
            <a:xfrm>
              <a:off x="1270464" y="213080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6" name="Picture 85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A515A3B2-E8D8-FDD1-156C-18A955438BF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376694" y="2250080"/>
              <a:ext cx="569111" cy="569111"/>
            </a:xfrm>
            <a:prstGeom prst="rect">
              <a:avLst/>
            </a:prstGeom>
          </p:spPr>
        </p:pic>
      </p:grpSp>
      <p:grpSp>
        <p:nvGrpSpPr>
          <p:cNvPr id="90" name="Group 89">
            <a:extLst>
              <a:ext uri="{FF2B5EF4-FFF2-40B4-BE49-F238E27FC236}">
                <a16:creationId xmlns:a16="http://schemas.microsoft.com/office/drawing/2014/main" id="{1A6EEA24-FC70-7FC9-90E5-731B24F94C0F}"/>
              </a:ext>
            </a:extLst>
          </p:cNvPr>
          <p:cNvGrpSpPr/>
          <p:nvPr/>
        </p:nvGrpSpPr>
        <p:grpSpPr>
          <a:xfrm>
            <a:off x="78800" y="5760413"/>
            <a:ext cx="781580" cy="781580"/>
            <a:chOff x="1270461" y="5760413"/>
            <a:chExt cx="781580" cy="781580"/>
          </a:xfrm>
        </p:grpSpPr>
        <p:sp>
          <p:nvSpPr>
            <p:cNvPr id="91" name="Oval 90">
              <a:extLst>
                <a:ext uri="{FF2B5EF4-FFF2-40B4-BE49-F238E27FC236}">
                  <a16:creationId xmlns:a16="http://schemas.microsoft.com/office/drawing/2014/main" id="{294BFFB0-6F59-2E2E-68EC-7ED9CDDBAD1C}"/>
                </a:ext>
              </a:extLst>
            </p:cNvPr>
            <p:cNvSpPr/>
            <p:nvPr/>
          </p:nvSpPr>
          <p:spPr>
            <a:xfrm>
              <a:off x="1270461" y="5760413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2" name="Picture 91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9716CDC8-966B-0B98-1FE8-DA67B4F667F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376693" y="5866647"/>
              <a:ext cx="569111" cy="569111"/>
            </a:xfrm>
            <a:prstGeom prst="rect">
              <a:avLst/>
            </a:prstGeom>
          </p:spPr>
        </p:pic>
      </p:grpSp>
      <p:grpSp>
        <p:nvGrpSpPr>
          <p:cNvPr id="93" name="Group 92">
            <a:extLst>
              <a:ext uri="{FF2B5EF4-FFF2-40B4-BE49-F238E27FC236}">
                <a16:creationId xmlns:a16="http://schemas.microsoft.com/office/drawing/2014/main" id="{DB4ACCE6-69AF-7096-C330-BAE18A832B87}"/>
              </a:ext>
            </a:extLst>
          </p:cNvPr>
          <p:cNvGrpSpPr/>
          <p:nvPr/>
        </p:nvGrpSpPr>
        <p:grpSpPr>
          <a:xfrm>
            <a:off x="78800" y="1223408"/>
            <a:ext cx="781580" cy="781580"/>
            <a:chOff x="1270461" y="1223408"/>
            <a:chExt cx="781580" cy="781580"/>
          </a:xfrm>
        </p:grpSpPr>
        <p:sp>
          <p:nvSpPr>
            <p:cNvPr id="94" name="Oval 93">
              <a:extLst>
                <a:ext uri="{FF2B5EF4-FFF2-40B4-BE49-F238E27FC236}">
                  <a16:creationId xmlns:a16="http://schemas.microsoft.com/office/drawing/2014/main" id="{C36864C0-E765-BF92-97BC-64D83C7CC95D}"/>
                </a:ext>
              </a:extLst>
            </p:cNvPr>
            <p:cNvSpPr/>
            <p:nvPr/>
          </p:nvSpPr>
          <p:spPr>
            <a:xfrm>
              <a:off x="1270461" y="1223408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5" name="Picture 94">
              <a:extLst>
                <a:ext uri="{FF2B5EF4-FFF2-40B4-BE49-F238E27FC236}">
                  <a16:creationId xmlns:a16="http://schemas.microsoft.com/office/drawing/2014/main" id="{A0767654-5351-59AC-D23F-3FE72D7BE342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rcRect/>
            <a:stretch/>
          </p:blipFill>
          <p:spPr>
            <a:xfrm>
              <a:off x="1376695" y="1347183"/>
              <a:ext cx="569111" cy="569111"/>
            </a:xfrm>
            <a:prstGeom prst="rect">
              <a:avLst/>
            </a:prstGeom>
          </p:spPr>
        </p:pic>
      </p:grpSp>
      <p:pic>
        <p:nvPicPr>
          <p:cNvPr id="151" name="Picture 150" descr="Icon&#10;&#10;Description automatically generated" hidden="1">
            <a:hlinkClick r:id="rId9" action="ppaction://hlinksldjump"/>
            <a:extLst>
              <a:ext uri="{FF2B5EF4-FFF2-40B4-BE49-F238E27FC236}">
                <a16:creationId xmlns:a16="http://schemas.microsoft.com/office/drawing/2014/main" id="{719B831F-A1C9-E1EF-7486-5328AD3480C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50175" y="316007"/>
            <a:ext cx="610668" cy="610668"/>
          </a:xfrm>
          <a:prstGeom prst="rect">
            <a:avLst/>
          </a:prstGeom>
        </p:spPr>
      </p:pic>
      <p:grpSp>
        <p:nvGrpSpPr>
          <p:cNvPr id="87" name="Group 86">
            <a:extLst>
              <a:ext uri="{FF2B5EF4-FFF2-40B4-BE49-F238E27FC236}">
                <a16:creationId xmlns:a16="http://schemas.microsoft.com/office/drawing/2014/main" id="{1400B17D-F80A-7E47-D32E-DD23639B0195}"/>
              </a:ext>
            </a:extLst>
          </p:cNvPr>
          <p:cNvGrpSpPr/>
          <p:nvPr/>
        </p:nvGrpSpPr>
        <p:grpSpPr>
          <a:xfrm>
            <a:off x="660540" y="247959"/>
            <a:ext cx="781580" cy="781580"/>
            <a:chOff x="1270464" y="247959"/>
            <a:chExt cx="781580" cy="781580"/>
          </a:xfrm>
        </p:grpSpPr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C4FBA49D-F878-F8CA-1D2E-36B8409B6787}"/>
                </a:ext>
              </a:extLst>
            </p:cNvPr>
            <p:cNvSpPr/>
            <p:nvPr/>
          </p:nvSpPr>
          <p:spPr>
            <a:xfrm>
              <a:off x="1270464" y="24795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9" name="Picture 88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9685018D-66AE-1619-F537-F022E090529A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1376695" y="336785"/>
              <a:ext cx="569111" cy="569111"/>
            </a:xfrm>
            <a:prstGeom prst="rect">
              <a:avLst/>
            </a:prstGeom>
          </p:spPr>
        </p:pic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2A9D7A85-7E1A-EC86-D04E-F09C64F9F44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 rot="5400000">
            <a:off x="-8899017" y="141859"/>
            <a:ext cx="18774834" cy="976799"/>
          </a:xfrm>
          <a:prstGeom prst="rect">
            <a:avLst/>
          </a:prstGeom>
        </p:spPr>
      </p:pic>
      <p:pic>
        <p:nvPicPr>
          <p:cNvPr id="96" name="Picture 95" descr="A picture containing sketch, black and white, circle, design&#10;&#10;Description automatically generated">
            <a:hlinkClick r:id="rId13" action="ppaction://hlinksldjump"/>
            <a:extLst>
              <a:ext uri="{FF2B5EF4-FFF2-40B4-BE49-F238E27FC236}">
                <a16:creationId xmlns:a16="http://schemas.microsoft.com/office/drawing/2014/main" id="{5EEB82E9-7B37-FF3C-F2B2-BC1A58BCBBEB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90673" y="4977567"/>
            <a:ext cx="569111" cy="569111"/>
          </a:xfrm>
          <a:prstGeom prst="rect">
            <a:avLst/>
          </a:prstGeom>
        </p:spPr>
      </p:pic>
      <p:pic>
        <p:nvPicPr>
          <p:cNvPr id="97" name="Picture 96" descr="A grey gear with a number on it&#10;&#10;Description automatically generated with low confidence">
            <a:hlinkClick r:id="rId15" action="ppaction://hlinksldjump"/>
            <a:extLst>
              <a:ext uri="{FF2B5EF4-FFF2-40B4-BE49-F238E27FC236}">
                <a16:creationId xmlns:a16="http://schemas.microsoft.com/office/drawing/2014/main" id="{8AE63F4F-74C9-FD0B-11F5-BD316BE3B801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220957" y="3156237"/>
            <a:ext cx="569111" cy="569111"/>
          </a:xfrm>
          <a:prstGeom prst="rect">
            <a:avLst/>
          </a:prstGeom>
        </p:spPr>
      </p:pic>
      <p:pic>
        <p:nvPicPr>
          <p:cNvPr id="98" name="Picture 97" descr="A grey gear with a number on it&#10;&#10;Description automatically generated with low confidence">
            <a:hlinkClick r:id="rId17" action="ppaction://hlinksldjump"/>
            <a:extLst>
              <a:ext uri="{FF2B5EF4-FFF2-40B4-BE49-F238E27FC236}">
                <a16:creationId xmlns:a16="http://schemas.microsoft.com/office/drawing/2014/main" id="{CC79F6D3-91BB-6920-2446-75195490E9DB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90672" y="4074846"/>
            <a:ext cx="569111" cy="569111"/>
          </a:xfrm>
          <a:prstGeom prst="rect">
            <a:avLst/>
          </a:prstGeom>
        </p:spPr>
      </p:pic>
      <p:pic>
        <p:nvPicPr>
          <p:cNvPr id="99" name="Picture 98" descr="A picture containing symbol, circle, logo, graphics&#10;&#10;Description automatically generated">
            <a:hlinkClick r:id="rId19" action="ppaction://hlinksldjump"/>
            <a:extLst>
              <a:ext uri="{FF2B5EF4-FFF2-40B4-BE49-F238E27FC236}">
                <a16:creationId xmlns:a16="http://schemas.microsoft.com/office/drawing/2014/main" id="{480034D9-A2ED-A07F-080F-0815ECFC8598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90671" y="2250079"/>
            <a:ext cx="569111" cy="569111"/>
          </a:xfrm>
          <a:prstGeom prst="rect">
            <a:avLst/>
          </a:prstGeom>
        </p:spPr>
      </p:pic>
      <p:pic>
        <p:nvPicPr>
          <p:cNvPr id="101" name="Picture 100" descr="A grey line drawing of a desk lamp and pencils&#10;&#10;Description automatically generated with low confidence">
            <a:hlinkClick r:id="rId21" action="ppaction://hlinksldjump"/>
            <a:extLst>
              <a:ext uri="{FF2B5EF4-FFF2-40B4-BE49-F238E27FC236}">
                <a16:creationId xmlns:a16="http://schemas.microsoft.com/office/drawing/2014/main" id="{1A9BB541-5E71-C0F3-3A43-149839430BDB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90670" y="5866647"/>
            <a:ext cx="569111" cy="569111"/>
          </a:xfrm>
          <a:prstGeom prst="rect">
            <a:avLst/>
          </a:prstGeom>
        </p:spPr>
      </p:pic>
      <p:pic>
        <p:nvPicPr>
          <p:cNvPr id="102" name="Picture 101">
            <a:hlinkClick r:id="rId23" action="ppaction://hlinksldjump"/>
            <a:extLst>
              <a:ext uri="{FF2B5EF4-FFF2-40B4-BE49-F238E27FC236}">
                <a16:creationId xmlns:a16="http://schemas.microsoft.com/office/drawing/2014/main" id="{F9B5B71B-8A3F-9907-2450-E20BE9919894}"/>
              </a:ext>
            </a:extLst>
          </p:cNvPr>
          <p:cNvPicPr>
            <a:picLocks noChangeAspect="1"/>
          </p:cNvPicPr>
          <p:nvPr/>
        </p:nvPicPr>
        <p:blipFill>
          <a:blip r:embed="rId24"/>
          <a:srcRect/>
          <a:stretch/>
        </p:blipFill>
        <p:spPr>
          <a:xfrm>
            <a:off x="190669" y="1347182"/>
            <a:ext cx="569111" cy="569111"/>
          </a:xfrm>
          <a:prstGeom prst="rect">
            <a:avLst/>
          </a:prstGeom>
        </p:spPr>
      </p:pic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99BB3DAE-74E2-ED3D-A5D0-71D16F762C82}"/>
              </a:ext>
            </a:extLst>
          </p:cNvPr>
          <p:cNvSpPr/>
          <p:nvPr/>
        </p:nvSpPr>
        <p:spPr>
          <a:xfrm>
            <a:off x="5412486" y="609861"/>
            <a:ext cx="6558557" cy="6150278"/>
          </a:xfrm>
          <a:prstGeom prst="roundRect">
            <a:avLst>
              <a:gd name="adj" fmla="val 2411"/>
            </a:avLst>
          </a:prstGeom>
          <a:noFill/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108" name="Round Same Side Corner Rectangle 107">
            <a:extLst>
              <a:ext uri="{FF2B5EF4-FFF2-40B4-BE49-F238E27FC236}">
                <a16:creationId xmlns:a16="http://schemas.microsoft.com/office/drawing/2014/main" id="{7B2E86BF-7BF3-BB02-C43C-25A42E66D13B}"/>
              </a:ext>
            </a:extLst>
          </p:cNvPr>
          <p:cNvSpPr/>
          <p:nvPr/>
        </p:nvSpPr>
        <p:spPr>
          <a:xfrm>
            <a:off x="5381082" y="0"/>
            <a:ext cx="2207073" cy="477672"/>
          </a:xfrm>
          <a:prstGeom prst="round2SameRect">
            <a:avLst>
              <a:gd name="adj1" fmla="val 0"/>
              <a:gd name="adj2" fmla="val 13470"/>
            </a:avLst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dirty="0">
                <a:solidFill>
                  <a:srgbClr val="42465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Теорема</a:t>
            </a:r>
            <a:r>
              <a:rPr lang="en-US" sz="2800" dirty="0">
                <a:solidFill>
                  <a:srgbClr val="42465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8</a:t>
            </a:r>
            <a:endParaRPr lang="en-UA" sz="2800" dirty="0">
              <a:solidFill>
                <a:srgbClr val="42465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09" name="Rounded Rectangle 108">
            <a:extLst>
              <a:ext uri="{FF2B5EF4-FFF2-40B4-BE49-F238E27FC236}">
                <a16:creationId xmlns:a16="http://schemas.microsoft.com/office/drawing/2014/main" id="{395CF0C8-8B09-D003-2C5D-6960A549DAFD}"/>
              </a:ext>
            </a:extLst>
          </p:cNvPr>
          <p:cNvSpPr/>
          <p:nvPr/>
        </p:nvSpPr>
        <p:spPr>
          <a:xfrm>
            <a:off x="5412486" y="609859"/>
            <a:ext cx="5412113" cy="855468"/>
          </a:xfrm>
          <a:prstGeom prst="roundRect">
            <a:avLst>
              <a:gd name="adj" fmla="val 18856"/>
            </a:avLst>
          </a:prstGeom>
          <a:solidFill>
            <a:schemeClr val="bg1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dirty="0">
                <a:solidFill>
                  <a:srgbClr val="DE312B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Про існування площини, паралельної даній</a:t>
            </a:r>
            <a:endParaRPr lang="en-UA" sz="2800" dirty="0">
              <a:solidFill>
                <a:srgbClr val="DE312B"/>
              </a:solidFill>
            </a:endParaRPr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AAAC0F93-6C10-BA39-6E31-C189F5F54448}"/>
              </a:ext>
            </a:extLst>
          </p:cNvPr>
          <p:cNvSpPr>
            <a:spLocks/>
          </p:cNvSpPr>
          <p:nvPr/>
        </p:nvSpPr>
        <p:spPr>
          <a:xfrm>
            <a:off x="1138847" y="1916293"/>
            <a:ext cx="4130892" cy="4498617"/>
          </a:xfrm>
          <a:prstGeom prst="roundRect">
            <a:avLst>
              <a:gd name="adj" fmla="val 4227"/>
            </a:avLst>
          </a:prstGeom>
          <a:solidFill>
            <a:schemeClr val="bg1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uk-UA" sz="3200" dirty="0">
                <a:solidFill>
                  <a:srgbClr val="42465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Через точку, яка не належить даній площині, можна побудувати </a:t>
            </a:r>
            <a:r>
              <a:rPr lang="uk-UA" sz="3200" dirty="0">
                <a:solidFill>
                  <a:srgbClr val="DE312B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лише одну</a:t>
            </a:r>
            <a:r>
              <a:rPr lang="uk-UA" sz="3200" dirty="0">
                <a:solidFill>
                  <a:srgbClr val="42465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площину, паралельну до даної</a:t>
            </a:r>
            <a:endParaRPr lang="en-UA" sz="3200" dirty="0">
              <a:solidFill>
                <a:srgbClr val="424651"/>
              </a:solidFill>
            </a:endParaRPr>
          </a:p>
        </p:txBody>
      </p:sp>
      <p:pic>
        <p:nvPicPr>
          <p:cNvPr id="11" name="Picture 10" descr="A white outline of a person's head&#10;&#10;Description automatically generated">
            <a:extLst>
              <a:ext uri="{FF2B5EF4-FFF2-40B4-BE49-F238E27FC236}">
                <a16:creationId xmlns:a16="http://schemas.microsoft.com/office/drawing/2014/main" id="{168C5B39-5F7A-2EA6-972F-795BB02F083A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1602979" y="443090"/>
            <a:ext cx="1343302" cy="1343302"/>
          </a:xfrm>
          <a:prstGeom prst="rect">
            <a:avLst/>
          </a:prstGeom>
        </p:spPr>
      </p:pic>
      <p:pic>
        <p:nvPicPr>
          <p:cNvPr id="19" name="Picture 18" descr="A white pen with a black background&#10;&#10;Description automatically generated">
            <a:extLst>
              <a:ext uri="{FF2B5EF4-FFF2-40B4-BE49-F238E27FC236}">
                <a16:creationId xmlns:a16="http://schemas.microsoft.com/office/drawing/2014/main" id="{CA7F9F92-7636-9664-300B-9AABFB3AED90}"/>
              </a:ext>
            </a:extLst>
      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10947431" y="708474"/>
            <a:ext cx="756853" cy="75685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6D673218-97E7-AB33-D546-E3D0FB43F154}"/>
                  </a:ext>
                </a:extLst>
              </p:cNvPr>
              <p:cNvSpPr txBox="1"/>
              <p:nvPr/>
            </p:nvSpPr>
            <p:spPr>
              <a:xfrm>
                <a:off x="6360131" y="3632115"/>
                <a:ext cx="631464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6D673218-97E7-AB33-D546-E3D0FB43F15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60131" y="3632115"/>
                <a:ext cx="631464" cy="584775"/>
              </a:xfrm>
              <a:prstGeom prst="rect">
                <a:avLst/>
              </a:prstGeom>
              <a:blipFill>
                <a:blip r:embed="rId2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28AB4F22-58EB-9D60-E4A4-ED4EC043D9C9}"/>
              </a:ext>
            </a:extLst>
          </p:cNvPr>
          <p:cNvCxnSpPr>
            <a:cxnSpLocks/>
          </p:cNvCxnSpPr>
          <p:nvPr/>
        </p:nvCxnSpPr>
        <p:spPr>
          <a:xfrm flipV="1">
            <a:off x="6303202" y="3104256"/>
            <a:ext cx="496450" cy="1139964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1444A96B-451C-A6EF-DB5B-DCCC397EDD5C}"/>
              </a:ext>
            </a:extLst>
          </p:cNvPr>
          <p:cNvCxnSpPr>
            <a:cxnSpLocks/>
          </p:cNvCxnSpPr>
          <p:nvPr/>
        </p:nvCxnSpPr>
        <p:spPr>
          <a:xfrm>
            <a:off x="6303202" y="4241845"/>
            <a:ext cx="4302789" cy="0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3942660C-F9CB-E9BD-AAE2-85056EB764D6}"/>
              </a:ext>
            </a:extLst>
          </p:cNvPr>
          <p:cNvCxnSpPr>
            <a:cxnSpLocks/>
          </p:cNvCxnSpPr>
          <p:nvPr/>
        </p:nvCxnSpPr>
        <p:spPr>
          <a:xfrm flipV="1">
            <a:off x="10605991" y="3097907"/>
            <a:ext cx="496450" cy="1139964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79320792-8520-7C23-19EA-9E0EF7425EDD}"/>
              </a:ext>
            </a:extLst>
          </p:cNvPr>
          <p:cNvCxnSpPr>
            <a:cxnSpLocks/>
          </p:cNvCxnSpPr>
          <p:nvPr/>
        </p:nvCxnSpPr>
        <p:spPr>
          <a:xfrm>
            <a:off x="6799652" y="3107001"/>
            <a:ext cx="4302789" cy="0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E05D0B6A-3EC1-CC4B-5780-E913F8A5C1D9}"/>
              </a:ext>
            </a:extLst>
          </p:cNvPr>
          <p:cNvCxnSpPr>
            <a:cxnSpLocks/>
          </p:cNvCxnSpPr>
          <p:nvPr/>
        </p:nvCxnSpPr>
        <p:spPr>
          <a:xfrm flipV="1">
            <a:off x="6332013" y="1633047"/>
            <a:ext cx="496450" cy="1139964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108BD3FA-C9F7-4D45-D10D-44436E29EDC5}"/>
              </a:ext>
            </a:extLst>
          </p:cNvPr>
          <p:cNvCxnSpPr>
            <a:cxnSpLocks/>
          </p:cNvCxnSpPr>
          <p:nvPr/>
        </p:nvCxnSpPr>
        <p:spPr>
          <a:xfrm>
            <a:off x="6332013" y="2770636"/>
            <a:ext cx="4302789" cy="0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F696A1AD-F52D-EEB3-8515-D01DFF25E24B}"/>
              </a:ext>
            </a:extLst>
          </p:cNvPr>
          <p:cNvCxnSpPr>
            <a:cxnSpLocks/>
          </p:cNvCxnSpPr>
          <p:nvPr/>
        </p:nvCxnSpPr>
        <p:spPr>
          <a:xfrm flipV="1">
            <a:off x="10634802" y="1626698"/>
            <a:ext cx="496450" cy="1139964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F6AB4E7B-E62B-D7C0-8CCD-665EA0937145}"/>
              </a:ext>
            </a:extLst>
          </p:cNvPr>
          <p:cNvCxnSpPr>
            <a:cxnSpLocks/>
          </p:cNvCxnSpPr>
          <p:nvPr/>
        </p:nvCxnSpPr>
        <p:spPr>
          <a:xfrm>
            <a:off x="6828463" y="1635792"/>
            <a:ext cx="4302789" cy="0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4DAD0101-4F06-63B4-2684-4BB0997311C3}"/>
                  </a:ext>
                </a:extLst>
              </p:cNvPr>
              <p:cNvSpPr txBox="1"/>
              <p:nvPr/>
            </p:nvSpPr>
            <p:spPr>
              <a:xfrm>
                <a:off x="6386802" y="2196851"/>
                <a:ext cx="631464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𝛽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4DAD0101-4F06-63B4-2684-4BB0997311C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86802" y="2196851"/>
                <a:ext cx="631464" cy="584775"/>
              </a:xfrm>
              <a:prstGeom prst="rect">
                <a:avLst/>
              </a:prstGeom>
              <a:blipFill>
                <a:blip r:embed="rId28"/>
                <a:stretch>
                  <a:fillRect b="-21277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BB24663B-A37E-D04E-B7CC-DC4E9DEC8254}"/>
                  </a:ext>
                </a:extLst>
              </p:cNvPr>
              <p:cNvSpPr txBox="1"/>
              <p:nvPr/>
            </p:nvSpPr>
            <p:spPr>
              <a:xfrm>
                <a:off x="8782912" y="1679769"/>
                <a:ext cx="631464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𝐴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51" name="TextBox 50">
                <a:extLst>
                  <a:ext uri="{FF2B5EF4-FFF2-40B4-BE49-F238E27FC236}">
                    <a16:creationId xmlns:a16="http://schemas.microsoft.com/office/drawing/2014/main" id="{BB24663B-A37E-D04E-B7CC-DC4E9DEC825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82912" y="1679769"/>
                <a:ext cx="631464" cy="584775"/>
              </a:xfrm>
              <a:prstGeom prst="rect">
                <a:avLst/>
              </a:prstGeom>
              <a:blipFill>
                <a:blip r:embed="rId2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0" name="TextBox 69">
                <a:extLst>
                  <a:ext uri="{FF2B5EF4-FFF2-40B4-BE49-F238E27FC236}">
                    <a16:creationId xmlns:a16="http://schemas.microsoft.com/office/drawing/2014/main" id="{24800235-1FA7-E5B1-64A7-9497CC9B8127}"/>
                  </a:ext>
                </a:extLst>
              </p:cNvPr>
              <p:cNvSpPr txBox="1"/>
              <p:nvPr/>
            </p:nvSpPr>
            <p:spPr>
              <a:xfrm>
                <a:off x="5537497" y="5314699"/>
                <a:ext cx="1823351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uk-UA" sz="3200" b="0" dirty="0">
                    <a:solidFill>
                      <a:schemeClr val="bg1"/>
                    </a:solidFill>
                    <a:ea typeface="Cambria Math" panose="02040503050406030204" pitchFamily="18" charset="0"/>
                  </a:rPr>
                  <a:t>т.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𝐴</m:t>
                    </m:r>
                    <m:r>
                      <a:rPr lang="en-US" sz="32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∉</m:t>
                    </m:r>
                    <m:r>
                      <a:rPr lang="en-US" sz="32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</m:oMath>
                </a14:m>
                <a:endParaRPr lang="en-UA" sz="3200" dirty="0"/>
              </a:p>
            </p:txBody>
          </p:sp>
        </mc:Choice>
        <mc:Fallback xmlns="">
          <p:sp>
            <p:nvSpPr>
              <p:cNvPr id="70" name="TextBox 69">
                <a:extLst>
                  <a:ext uri="{FF2B5EF4-FFF2-40B4-BE49-F238E27FC236}">
                    <a16:creationId xmlns:a16="http://schemas.microsoft.com/office/drawing/2014/main" id="{24800235-1FA7-E5B1-64A7-9497CC9B812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37497" y="5314699"/>
                <a:ext cx="1823351" cy="584775"/>
              </a:xfrm>
              <a:prstGeom prst="rect">
                <a:avLst/>
              </a:prstGeom>
              <a:blipFill>
                <a:blip r:embed="rId30"/>
                <a:stretch>
                  <a:fillRect l="-8276" t="-12766" b="-31915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00" name="Straight Connector 99">
            <a:extLst>
              <a:ext uri="{FF2B5EF4-FFF2-40B4-BE49-F238E27FC236}">
                <a16:creationId xmlns:a16="http://schemas.microsoft.com/office/drawing/2014/main" id="{F3CC17B6-A61F-B605-ADA3-4250105E27FB}"/>
              </a:ext>
            </a:extLst>
          </p:cNvPr>
          <p:cNvCxnSpPr>
            <a:cxnSpLocks/>
          </p:cNvCxnSpPr>
          <p:nvPr/>
        </p:nvCxnSpPr>
        <p:spPr>
          <a:xfrm>
            <a:off x="7143376" y="4822256"/>
            <a:ext cx="0" cy="1613502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" name="Right Arrow 103">
            <a:extLst>
              <a:ext uri="{FF2B5EF4-FFF2-40B4-BE49-F238E27FC236}">
                <a16:creationId xmlns:a16="http://schemas.microsoft.com/office/drawing/2014/main" id="{FD6622C4-6D3C-AD9D-25CA-84E2F9080B2B}"/>
              </a:ext>
            </a:extLst>
          </p:cNvPr>
          <p:cNvSpPr/>
          <p:nvPr/>
        </p:nvSpPr>
        <p:spPr>
          <a:xfrm>
            <a:off x="7289723" y="5518616"/>
            <a:ext cx="635003" cy="314534"/>
          </a:xfrm>
          <a:prstGeom prst="rightArrow">
            <a:avLst>
              <a:gd name="adj1" fmla="val 50000"/>
              <a:gd name="adj2" fmla="val 7337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5" name="TextBox 104">
                <a:extLst>
                  <a:ext uri="{FF2B5EF4-FFF2-40B4-BE49-F238E27FC236}">
                    <a16:creationId xmlns:a16="http://schemas.microsoft.com/office/drawing/2014/main" id="{B4E560EE-74BB-0A44-3770-76B68B3CE596}"/>
                  </a:ext>
                </a:extLst>
              </p:cNvPr>
              <p:cNvSpPr txBox="1"/>
              <p:nvPr/>
            </p:nvSpPr>
            <p:spPr>
              <a:xfrm>
                <a:off x="8118546" y="4822256"/>
                <a:ext cx="3585733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uk-UA" sz="3200" b="0" dirty="0">
                    <a:solidFill>
                      <a:schemeClr val="bg1"/>
                    </a:solidFill>
                    <a:ea typeface="Cambria Math" panose="02040503050406030204" pitchFamily="18" charset="0"/>
                  </a:rPr>
                  <a:t>Через т.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UA" sz="3200" dirty="0"/>
                  <a:t> </a:t>
                </a:r>
                <a:r>
                  <a:rPr lang="uk-UA" sz="3200" dirty="0">
                    <a:solidFill>
                      <a:schemeClr val="bg1"/>
                    </a:solidFill>
                    <a:ea typeface="Cambria Math" panose="02040503050406030204" pitchFamily="18" charset="0"/>
                  </a:rPr>
                  <a:t>можна</a:t>
                </a:r>
              </a:p>
              <a:p>
                <a:r>
                  <a:rPr lang="uk-UA" sz="3200" dirty="0">
                    <a:solidFill>
                      <a:schemeClr val="bg1"/>
                    </a:solidFill>
                    <a:ea typeface="Cambria Math" panose="02040503050406030204" pitchFamily="18" charset="0"/>
                  </a:rPr>
                  <a:t>побудувати єдину площину </a:t>
                </a:r>
                <a14:m>
                  <m:oMath xmlns:m="http://schemas.openxmlformats.org/officeDocument/2006/math">
                    <m:r>
                      <a:rPr lang="uk-UA" sz="320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𝛽</m:t>
                    </m:r>
                    <m:r>
                      <a:rPr lang="uk-UA" sz="320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∥</m:t>
                    </m:r>
                    <m:r>
                      <a:rPr lang="uk-UA" sz="320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</m:oMath>
                </a14:m>
                <a:endParaRPr lang="en-UA" sz="3200" dirty="0"/>
              </a:p>
            </p:txBody>
          </p:sp>
        </mc:Choice>
        <mc:Fallback xmlns="">
          <p:sp>
            <p:nvSpPr>
              <p:cNvPr id="105" name="TextBox 104">
                <a:extLst>
                  <a:ext uri="{FF2B5EF4-FFF2-40B4-BE49-F238E27FC236}">
                    <a16:creationId xmlns:a16="http://schemas.microsoft.com/office/drawing/2014/main" id="{B4E560EE-74BB-0A44-3770-76B68B3CE59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18546" y="4822256"/>
                <a:ext cx="3585733" cy="1569660"/>
              </a:xfrm>
              <a:prstGeom prst="rect">
                <a:avLst/>
              </a:prstGeom>
              <a:blipFill>
                <a:blip r:embed="rId31"/>
                <a:stretch>
                  <a:fillRect l="-4240" t="-4800" b="-11200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Oval 3">
            <a:extLst>
              <a:ext uri="{FF2B5EF4-FFF2-40B4-BE49-F238E27FC236}">
                <a16:creationId xmlns:a16="http://schemas.microsoft.com/office/drawing/2014/main" id="{88C880B1-ABF1-4060-A448-70865CD1B0C9}"/>
              </a:ext>
            </a:extLst>
          </p:cNvPr>
          <p:cNvSpPr/>
          <p:nvPr/>
        </p:nvSpPr>
        <p:spPr>
          <a:xfrm>
            <a:off x="8691764" y="2102792"/>
            <a:ext cx="114257" cy="114257"/>
          </a:xfrm>
          <a:prstGeom prst="ellipse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 sz="2200"/>
          </a:p>
        </p:txBody>
      </p:sp>
    </p:spTree>
    <p:extLst>
      <p:ext uri="{BB962C8B-B14F-4D97-AF65-F5344CB8AC3E}">
        <p14:creationId xmlns:p14="http://schemas.microsoft.com/office/powerpoint/2010/main" val="8316476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5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1" dur="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5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2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2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2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25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25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25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25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25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08" grpId="0" animBg="1"/>
      <p:bldP spid="109" grpId="0" animBg="1"/>
      <p:bldP spid="9" grpId="0" animBg="1"/>
      <p:bldP spid="26" grpId="0"/>
      <p:bldP spid="33" grpId="0"/>
      <p:bldP spid="51" grpId="0"/>
      <p:bldP spid="70" grpId="0"/>
      <p:bldP spid="104" grpId="0" animBg="1"/>
      <p:bldP spid="105" grpId="0"/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A6EA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73ED4244-1D41-81FF-E79D-E26E1860DF53}"/>
              </a:ext>
            </a:extLst>
          </p:cNvPr>
          <p:cNvGrpSpPr/>
          <p:nvPr/>
        </p:nvGrpSpPr>
        <p:grpSpPr>
          <a:xfrm>
            <a:off x="83576" y="4853012"/>
            <a:ext cx="781580" cy="781580"/>
            <a:chOff x="1270461" y="4853012"/>
            <a:chExt cx="781580" cy="781580"/>
          </a:xfrm>
        </p:grpSpPr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FCD77ABC-0A05-F63A-3A47-FA43A19A1C33}"/>
                </a:ext>
              </a:extLst>
            </p:cNvPr>
            <p:cNvSpPr/>
            <p:nvPr/>
          </p:nvSpPr>
          <p:spPr>
            <a:xfrm>
              <a:off x="1270461" y="4853012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41" name="Picture 40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648ED4A7-0272-7798-7A32-13513B45856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376693" y="4977567"/>
              <a:ext cx="569111" cy="569111"/>
            </a:xfrm>
            <a:prstGeom prst="rect">
              <a:avLst/>
            </a:prstGeom>
          </p:spPr>
        </p:pic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01918200-AA6E-011D-D4A1-8070B453CA79}"/>
              </a:ext>
            </a:extLst>
          </p:cNvPr>
          <p:cNvGrpSpPr/>
          <p:nvPr/>
        </p:nvGrpSpPr>
        <p:grpSpPr>
          <a:xfrm>
            <a:off x="83576" y="3038210"/>
            <a:ext cx="781580" cy="781580"/>
            <a:chOff x="1300743" y="3038210"/>
            <a:chExt cx="781580" cy="781580"/>
          </a:xfrm>
        </p:grpSpPr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9C6574D2-3E60-9D04-710F-C6B200716A1D}"/>
                </a:ext>
              </a:extLst>
            </p:cNvPr>
            <p:cNvSpPr/>
            <p:nvPr/>
          </p:nvSpPr>
          <p:spPr>
            <a:xfrm>
              <a:off x="1300743" y="3038210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44" name="Picture 43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E584940F-9697-61E3-1099-1565CF61A69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406977" y="3156237"/>
              <a:ext cx="569111" cy="569111"/>
            </a:xfrm>
            <a:prstGeom prst="rect">
              <a:avLst/>
            </a:prstGeom>
          </p:spPr>
        </p:pic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B007EDB2-FEC3-5EC4-06A0-1A4D7191F691}"/>
              </a:ext>
            </a:extLst>
          </p:cNvPr>
          <p:cNvGrpSpPr/>
          <p:nvPr/>
        </p:nvGrpSpPr>
        <p:grpSpPr>
          <a:xfrm>
            <a:off x="83579" y="3945611"/>
            <a:ext cx="781580" cy="781580"/>
            <a:chOff x="1270464" y="3945611"/>
            <a:chExt cx="781580" cy="781580"/>
          </a:xfrm>
        </p:grpSpPr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48A04046-9CE3-FA8A-4ED9-1F6E514F53C1}"/>
                </a:ext>
              </a:extLst>
            </p:cNvPr>
            <p:cNvSpPr/>
            <p:nvPr/>
          </p:nvSpPr>
          <p:spPr>
            <a:xfrm>
              <a:off x="1270464" y="3945611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47" name="Picture 46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ADA3AABA-9F54-063B-2538-44F08BB9515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376694" y="4074847"/>
              <a:ext cx="569111" cy="569111"/>
            </a:xfrm>
            <a:prstGeom prst="rect">
              <a:avLst/>
            </a:prstGeom>
          </p:spPr>
        </p:pic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97671C2E-3E76-DB96-3729-C81370C80F80}"/>
              </a:ext>
            </a:extLst>
          </p:cNvPr>
          <p:cNvGrpSpPr/>
          <p:nvPr/>
        </p:nvGrpSpPr>
        <p:grpSpPr>
          <a:xfrm>
            <a:off x="83579" y="2130809"/>
            <a:ext cx="781580" cy="781580"/>
            <a:chOff x="1270464" y="2130809"/>
            <a:chExt cx="781580" cy="781580"/>
          </a:xfrm>
        </p:grpSpPr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AB5CCA43-F448-36BC-5784-EE040E54F1CD}"/>
                </a:ext>
              </a:extLst>
            </p:cNvPr>
            <p:cNvSpPr/>
            <p:nvPr/>
          </p:nvSpPr>
          <p:spPr>
            <a:xfrm>
              <a:off x="1270464" y="213080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50" name="Picture 49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39F87D6F-E2BD-F2AE-68F7-4FBE7C71D00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376694" y="2250080"/>
              <a:ext cx="569111" cy="569111"/>
            </a:xfrm>
            <a:prstGeom prst="rect">
              <a:avLst/>
            </a:prstGeom>
          </p:spPr>
        </p:pic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F5455532-3A7F-75D1-271C-7087618D1A77}"/>
              </a:ext>
            </a:extLst>
          </p:cNvPr>
          <p:cNvGrpSpPr/>
          <p:nvPr/>
        </p:nvGrpSpPr>
        <p:grpSpPr>
          <a:xfrm>
            <a:off x="83579" y="247959"/>
            <a:ext cx="781580" cy="781580"/>
            <a:chOff x="1270464" y="247959"/>
            <a:chExt cx="781580" cy="781580"/>
          </a:xfrm>
        </p:grpSpPr>
        <p:sp>
          <p:nvSpPr>
            <p:cNvPr id="52" name="Oval 51">
              <a:extLst>
                <a:ext uri="{FF2B5EF4-FFF2-40B4-BE49-F238E27FC236}">
                  <a16:creationId xmlns:a16="http://schemas.microsoft.com/office/drawing/2014/main" id="{B5FCB8ED-FF13-31E7-0002-9FD2E5BE69AB}"/>
                </a:ext>
              </a:extLst>
            </p:cNvPr>
            <p:cNvSpPr/>
            <p:nvPr/>
          </p:nvSpPr>
          <p:spPr>
            <a:xfrm>
              <a:off x="1270464" y="24795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53" name="Picture 52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895783EE-3088-9004-BD5E-690A1F01C88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376695" y="336785"/>
              <a:ext cx="569111" cy="569111"/>
            </a:xfrm>
            <a:prstGeom prst="rect">
              <a:avLst/>
            </a:prstGeom>
          </p:spPr>
        </p:pic>
      </p:grpSp>
      <p:grpSp>
        <p:nvGrpSpPr>
          <p:cNvPr id="54" name="Group 53">
            <a:extLst>
              <a:ext uri="{FF2B5EF4-FFF2-40B4-BE49-F238E27FC236}">
                <a16:creationId xmlns:a16="http://schemas.microsoft.com/office/drawing/2014/main" id="{8E67D28E-D5C0-1AA4-EF8F-D08168DCE230}"/>
              </a:ext>
            </a:extLst>
          </p:cNvPr>
          <p:cNvGrpSpPr/>
          <p:nvPr/>
        </p:nvGrpSpPr>
        <p:grpSpPr>
          <a:xfrm>
            <a:off x="83576" y="5760413"/>
            <a:ext cx="781580" cy="781580"/>
            <a:chOff x="1270461" y="5760413"/>
            <a:chExt cx="781580" cy="781580"/>
          </a:xfrm>
        </p:grpSpPr>
        <p:sp>
          <p:nvSpPr>
            <p:cNvPr id="55" name="Oval 54">
              <a:extLst>
                <a:ext uri="{FF2B5EF4-FFF2-40B4-BE49-F238E27FC236}">
                  <a16:creationId xmlns:a16="http://schemas.microsoft.com/office/drawing/2014/main" id="{858ED404-CB01-17A0-9BEB-B5B0979429E5}"/>
                </a:ext>
              </a:extLst>
            </p:cNvPr>
            <p:cNvSpPr/>
            <p:nvPr/>
          </p:nvSpPr>
          <p:spPr>
            <a:xfrm>
              <a:off x="1270461" y="5760413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56" name="Picture 55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9F2DAA3B-69CD-EAA8-744C-31F14E1A49B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376693" y="5866647"/>
              <a:ext cx="569111" cy="569111"/>
            </a:xfrm>
            <a:prstGeom prst="rect">
              <a:avLst/>
            </a:prstGeom>
          </p:spPr>
        </p:pic>
      </p:grpSp>
      <p:pic>
        <p:nvPicPr>
          <p:cNvPr id="33" name="Picture 32" descr="Text&#10;&#10;Description automatically generated with medium confidence" hidden="1">
            <a:hlinkClick r:id="rId8" action="ppaction://hlinksldjump"/>
            <a:extLst>
              <a:ext uri="{FF2B5EF4-FFF2-40B4-BE49-F238E27FC236}">
                <a16:creationId xmlns:a16="http://schemas.microsoft.com/office/drawing/2014/main" id="{8EEBD824-5DFB-5A38-9097-3C6518E6BC1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57739" y="1305626"/>
            <a:ext cx="610668" cy="610668"/>
          </a:xfrm>
          <a:prstGeom prst="rect">
            <a:avLst/>
          </a:prstGeom>
        </p:spPr>
      </p:pic>
      <p:sp>
        <p:nvSpPr>
          <p:cNvPr id="35" name="Rounded Rectangle 34">
            <a:extLst>
              <a:ext uri="{FF2B5EF4-FFF2-40B4-BE49-F238E27FC236}">
                <a16:creationId xmlns:a16="http://schemas.microsoft.com/office/drawing/2014/main" id="{B9CF9702-6BEF-5BDD-3A7B-879B0E4896CF}"/>
              </a:ext>
            </a:extLst>
          </p:cNvPr>
          <p:cNvSpPr/>
          <p:nvPr/>
        </p:nvSpPr>
        <p:spPr>
          <a:xfrm>
            <a:off x="1092363" y="88935"/>
            <a:ext cx="1908154" cy="495005"/>
          </a:xfrm>
          <a:prstGeom prst="roundRect">
            <a:avLst>
              <a:gd name="adj" fmla="val 1225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solidFill>
                  <a:srgbClr val="3A6EA5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Приклад 1</a:t>
            </a:r>
            <a:endParaRPr lang="en-UA" sz="2400" i="1" dirty="0">
              <a:solidFill>
                <a:srgbClr val="3A6EA5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6" name="Rounded Rectangle 35">
            <a:extLst>
              <a:ext uri="{FF2B5EF4-FFF2-40B4-BE49-F238E27FC236}">
                <a16:creationId xmlns:a16="http://schemas.microsoft.com/office/drawing/2014/main" id="{074DFDFA-9551-163B-88EE-63141CE5380E}"/>
              </a:ext>
            </a:extLst>
          </p:cNvPr>
          <p:cNvSpPr/>
          <p:nvPr/>
        </p:nvSpPr>
        <p:spPr>
          <a:xfrm>
            <a:off x="3116080" y="88936"/>
            <a:ext cx="8992341" cy="1011508"/>
          </a:xfrm>
          <a:prstGeom prst="roundRect">
            <a:avLst>
              <a:gd name="adj" fmla="val 367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uk-UA" sz="2800" dirty="0">
                <a:solidFill>
                  <a:srgbClr val="3A6EA5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Якщо дві площини паралельні третій площині, то вони паралельні між собою. Доведіть.</a:t>
            </a:r>
            <a:endParaRPr lang="en-UA" sz="2800" dirty="0">
              <a:solidFill>
                <a:srgbClr val="3A6EA5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grpSp>
        <p:nvGrpSpPr>
          <p:cNvPr id="57" name="Group 56">
            <a:extLst>
              <a:ext uri="{FF2B5EF4-FFF2-40B4-BE49-F238E27FC236}">
                <a16:creationId xmlns:a16="http://schemas.microsoft.com/office/drawing/2014/main" id="{3D228806-B3AD-7ED2-D217-956C3ADD9CCC}"/>
              </a:ext>
            </a:extLst>
          </p:cNvPr>
          <p:cNvGrpSpPr/>
          <p:nvPr/>
        </p:nvGrpSpPr>
        <p:grpSpPr>
          <a:xfrm>
            <a:off x="660540" y="1223408"/>
            <a:ext cx="781580" cy="781580"/>
            <a:chOff x="1270461" y="1223408"/>
            <a:chExt cx="781580" cy="781580"/>
          </a:xfrm>
        </p:grpSpPr>
        <p:sp>
          <p:nvSpPr>
            <p:cNvPr id="58" name="Oval 57">
              <a:extLst>
                <a:ext uri="{FF2B5EF4-FFF2-40B4-BE49-F238E27FC236}">
                  <a16:creationId xmlns:a16="http://schemas.microsoft.com/office/drawing/2014/main" id="{A034ED2F-09EA-80DE-8EBB-B73C69E31A89}"/>
                </a:ext>
              </a:extLst>
            </p:cNvPr>
            <p:cNvSpPr/>
            <p:nvPr/>
          </p:nvSpPr>
          <p:spPr>
            <a:xfrm>
              <a:off x="1270461" y="1223408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59" name="Picture 58">
              <a:extLst>
                <a:ext uri="{FF2B5EF4-FFF2-40B4-BE49-F238E27FC236}">
                  <a16:creationId xmlns:a16="http://schemas.microsoft.com/office/drawing/2014/main" id="{99D38641-4D40-C110-DDB8-F9BC041FD2C4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rcRect/>
            <a:stretch/>
          </p:blipFill>
          <p:spPr>
            <a:xfrm>
              <a:off x="1376695" y="1347183"/>
              <a:ext cx="569111" cy="569111"/>
            </a:xfrm>
            <a:prstGeom prst="rect">
              <a:avLst/>
            </a:prstGeom>
          </p:spPr>
        </p:pic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5EC173C6-BB35-44E6-CB1F-8E07A6784F59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5400000">
            <a:off x="-8899017" y="1125797"/>
            <a:ext cx="18774834" cy="976799"/>
          </a:xfrm>
          <a:prstGeom prst="rect">
            <a:avLst/>
          </a:prstGeom>
        </p:spPr>
      </p:pic>
      <p:pic>
        <p:nvPicPr>
          <p:cNvPr id="60" name="Picture 59" descr="A picture containing sketch, black and white, circle, design&#10;&#10;Description automatically generated">
            <a:hlinkClick r:id="rId12" action="ppaction://hlinksldjump"/>
            <a:extLst>
              <a:ext uri="{FF2B5EF4-FFF2-40B4-BE49-F238E27FC236}">
                <a16:creationId xmlns:a16="http://schemas.microsoft.com/office/drawing/2014/main" id="{D7B12197-1F73-5B18-0FDC-27E5380B5A38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90673" y="4977567"/>
            <a:ext cx="569111" cy="569111"/>
          </a:xfrm>
          <a:prstGeom prst="rect">
            <a:avLst/>
          </a:prstGeom>
        </p:spPr>
      </p:pic>
      <p:pic>
        <p:nvPicPr>
          <p:cNvPr id="61" name="Picture 60" descr="A grey gear with a number on it&#10;&#10;Description automatically generated with low confidence">
            <a:hlinkClick r:id="rId14" action="ppaction://hlinksldjump"/>
            <a:extLst>
              <a:ext uri="{FF2B5EF4-FFF2-40B4-BE49-F238E27FC236}">
                <a16:creationId xmlns:a16="http://schemas.microsoft.com/office/drawing/2014/main" id="{E58A2E9B-5C1F-6E95-53C3-C229B66D9034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20957" y="3156237"/>
            <a:ext cx="569111" cy="569111"/>
          </a:xfrm>
          <a:prstGeom prst="rect">
            <a:avLst/>
          </a:prstGeom>
        </p:spPr>
      </p:pic>
      <p:pic>
        <p:nvPicPr>
          <p:cNvPr id="62" name="Picture 61" descr="A grey gear with a number on it&#10;&#10;Description automatically generated with low confidence">
            <a:hlinkClick r:id="rId16" action="ppaction://hlinksldjump"/>
            <a:extLst>
              <a:ext uri="{FF2B5EF4-FFF2-40B4-BE49-F238E27FC236}">
                <a16:creationId xmlns:a16="http://schemas.microsoft.com/office/drawing/2014/main" id="{5F9659D5-E87B-146A-1C45-FB6E56E455E2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90672" y="4074846"/>
            <a:ext cx="569111" cy="569111"/>
          </a:xfrm>
          <a:prstGeom prst="rect">
            <a:avLst/>
          </a:prstGeom>
        </p:spPr>
      </p:pic>
      <p:pic>
        <p:nvPicPr>
          <p:cNvPr id="63" name="Picture 62" descr="A picture containing symbol, circle, logo, graphics&#10;&#10;Description automatically generated">
            <a:hlinkClick r:id="rId8" action="ppaction://hlinksldjump"/>
            <a:extLst>
              <a:ext uri="{FF2B5EF4-FFF2-40B4-BE49-F238E27FC236}">
                <a16:creationId xmlns:a16="http://schemas.microsoft.com/office/drawing/2014/main" id="{0801AE03-5A09-112C-3295-11B649326023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90671" y="2250079"/>
            <a:ext cx="569111" cy="569111"/>
          </a:xfrm>
          <a:prstGeom prst="rect">
            <a:avLst/>
          </a:prstGeom>
        </p:spPr>
      </p:pic>
      <p:pic>
        <p:nvPicPr>
          <p:cNvPr id="64" name="Picture 63" descr="A black and white image of a book&#10;&#10;Description automatically generated with low confidence">
            <a:hlinkClick r:id="rId19" action="ppaction://hlinksldjump"/>
            <a:extLst>
              <a:ext uri="{FF2B5EF4-FFF2-40B4-BE49-F238E27FC236}">
                <a16:creationId xmlns:a16="http://schemas.microsoft.com/office/drawing/2014/main" id="{32A02F4E-B5E7-3C33-6351-00D92F3EDC06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90670" y="336784"/>
            <a:ext cx="569111" cy="569111"/>
          </a:xfrm>
          <a:prstGeom prst="rect">
            <a:avLst/>
          </a:prstGeom>
        </p:spPr>
      </p:pic>
      <p:pic>
        <p:nvPicPr>
          <p:cNvPr id="65" name="Picture 64" descr="A grey line drawing of a desk lamp and pencils&#10;&#10;Description automatically generated with low confidence">
            <a:hlinkClick r:id="rId21" action="ppaction://hlinksldjump"/>
            <a:extLst>
              <a:ext uri="{FF2B5EF4-FFF2-40B4-BE49-F238E27FC236}">
                <a16:creationId xmlns:a16="http://schemas.microsoft.com/office/drawing/2014/main" id="{7926DA5F-DFDC-23ED-37CF-B448472DB90C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90670" y="5866647"/>
            <a:ext cx="569111" cy="569111"/>
          </a:xfrm>
          <a:prstGeom prst="rect">
            <a:avLst/>
          </a:prstGeom>
        </p:spPr>
      </p:pic>
      <p:sp>
        <p:nvSpPr>
          <p:cNvPr id="11" name="Parallelogram 10">
            <a:extLst>
              <a:ext uri="{FF2B5EF4-FFF2-40B4-BE49-F238E27FC236}">
                <a16:creationId xmlns:a16="http://schemas.microsoft.com/office/drawing/2014/main" id="{01514193-ABE2-D46C-D525-EBD6C633B6F8}"/>
              </a:ext>
            </a:extLst>
          </p:cNvPr>
          <p:cNvSpPr/>
          <p:nvPr/>
        </p:nvSpPr>
        <p:spPr>
          <a:xfrm>
            <a:off x="1461845" y="3331015"/>
            <a:ext cx="3260749" cy="947067"/>
          </a:xfrm>
          <a:prstGeom prst="parallelogram">
            <a:avLst>
              <a:gd name="adj" fmla="val 44972"/>
            </a:avLst>
          </a:prstGeom>
          <a:solidFill>
            <a:srgbClr val="FFFF00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949A84B5-F827-FB64-4E97-B57A86C3F690}"/>
              </a:ext>
            </a:extLst>
          </p:cNvPr>
          <p:cNvCxnSpPr>
            <a:cxnSpLocks/>
          </p:cNvCxnSpPr>
          <p:nvPr/>
        </p:nvCxnSpPr>
        <p:spPr>
          <a:xfrm flipV="1">
            <a:off x="1460391" y="3336273"/>
            <a:ext cx="411136" cy="944063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CAB20555-4BCE-6996-F8A0-911D455C1DCE}"/>
              </a:ext>
            </a:extLst>
          </p:cNvPr>
          <p:cNvCxnSpPr>
            <a:cxnSpLocks/>
          </p:cNvCxnSpPr>
          <p:nvPr/>
        </p:nvCxnSpPr>
        <p:spPr>
          <a:xfrm>
            <a:off x="1460391" y="4278369"/>
            <a:ext cx="2842624" cy="0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72491DCD-C0D1-1CA2-6864-FE6AA33875A3}"/>
              </a:ext>
            </a:extLst>
          </p:cNvPr>
          <p:cNvCxnSpPr>
            <a:cxnSpLocks/>
          </p:cNvCxnSpPr>
          <p:nvPr/>
        </p:nvCxnSpPr>
        <p:spPr>
          <a:xfrm flipV="1">
            <a:off x="4311458" y="3331015"/>
            <a:ext cx="411136" cy="944063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4A4A19BF-C814-4799-375C-4B9EFCD5316F}"/>
              </a:ext>
            </a:extLst>
          </p:cNvPr>
          <p:cNvCxnSpPr>
            <a:cxnSpLocks/>
          </p:cNvCxnSpPr>
          <p:nvPr/>
        </p:nvCxnSpPr>
        <p:spPr>
          <a:xfrm>
            <a:off x="1871527" y="3338546"/>
            <a:ext cx="2851067" cy="0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B70D5225-A6DC-2E89-4E22-9F1833404B3A}"/>
                  </a:ext>
                </a:extLst>
              </p:cNvPr>
              <p:cNvSpPr txBox="1"/>
              <p:nvPr/>
            </p:nvSpPr>
            <p:spPr>
              <a:xfrm>
                <a:off x="1470676" y="3797240"/>
                <a:ext cx="631464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𝛽</m:t>
                      </m:r>
                    </m:oMath>
                  </m:oMathPara>
                </a14:m>
                <a:endParaRPr lang="en-UA" sz="2800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B70D5225-A6DC-2E89-4E22-9F1833404B3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70676" y="3797240"/>
                <a:ext cx="631464" cy="523220"/>
              </a:xfrm>
              <a:prstGeom prst="rect">
                <a:avLst/>
              </a:prstGeom>
              <a:blipFill>
                <a:blip r:embed="rId23"/>
                <a:stretch>
                  <a:fillRect b="-16667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Parallelogram 17">
            <a:extLst>
              <a:ext uri="{FF2B5EF4-FFF2-40B4-BE49-F238E27FC236}">
                <a16:creationId xmlns:a16="http://schemas.microsoft.com/office/drawing/2014/main" id="{322D973D-6E3F-9FA0-BD6E-474A0D443DC0}"/>
              </a:ext>
            </a:extLst>
          </p:cNvPr>
          <p:cNvSpPr/>
          <p:nvPr/>
        </p:nvSpPr>
        <p:spPr>
          <a:xfrm>
            <a:off x="1485705" y="2022210"/>
            <a:ext cx="3260749" cy="947067"/>
          </a:xfrm>
          <a:prstGeom prst="parallelogram">
            <a:avLst>
              <a:gd name="adj" fmla="val 44972"/>
            </a:avLst>
          </a:prstGeom>
          <a:solidFill>
            <a:srgbClr val="00B0F0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6A9491C8-2E52-CC65-8BFB-D613C91310D3}"/>
              </a:ext>
            </a:extLst>
          </p:cNvPr>
          <p:cNvCxnSpPr>
            <a:cxnSpLocks/>
          </p:cNvCxnSpPr>
          <p:nvPr/>
        </p:nvCxnSpPr>
        <p:spPr>
          <a:xfrm flipV="1">
            <a:off x="1484251" y="2027468"/>
            <a:ext cx="411136" cy="944063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16CEF126-C0C6-20E2-4BC0-8603C733C8A2}"/>
              </a:ext>
            </a:extLst>
          </p:cNvPr>
          <p:cNvCxnSpPr>
            <a:cxnSpLocks/>
          </p:cNvCxnSpPr>
          <p:nvPr/>
        </p:nvCxnSpPr>
        <p:spPr>
          <a:xfrm>
            <a:off x="1484251" y="2969564"/>
            <a:ext cx="2842624" cy="0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CE357396-FD8B-6C46-F20F-E0FFD0FCCC9D}"/>
              </a:ext>
            </a:extLst>
          </p:cNvPr>
          <p:cNvCxnSpPr>
            <a:cxnSpLocks/>
          </p:cNvCxnSpPr>
          <p:nvPr/>
        </p:nvCxnSpPr>
        <p:spPr>
          <a:xfrm flipV="1">
            <a:off x="4335318" y="2022210"/>
            <a:ext cx="411136" cy="944063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3FF3D2D9-154C-74F7-03EE-2F1799948AF7}"/>
              </a:ext>
            </a:extLst>
          </p:cNvPr>
          <p:cNvCxnSpPr>
            <a:cxnSpLocks/>
          </p:cNvCxnSpPr>
          <p:nvPr/>
        </p:nvCxnSpPr>
        <p:spPr>
          <a:xfrm>
            <a:off x="1895387" y="2029741"/>
            <a:ext cx="2851067" cy="0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7016CAB3-EBCA-C217-384A-0401530D3ECF}"/>
                  </a:ext>
                </a:extLst>
              </p:cNvPr>
              <p:cNvSpPr txBox="1"/>
              <p:nvPr/>
            </p:nvSpPr>
            <p:spPr>
              <a:xfrm>
                <a:off x="1494536" y="2488435"/>
                <a:ext cx="631464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</m:oMath>
                  </m:oMathPara>
                </a14:m>
                <a:endParaRPr lang="en-UA" sz="2800" dirty="0"/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7016CAB3-EBCA-C217-384A-0401530D3EC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94536" y="2488435"/>
                <a:ext cx="631464" cy="523220"/>
              </a:xfrm>
              <a:prstGeom prst="rect">
                <a:avLst/>
              </a:prstGeom>
              <a:blipFill>
                <a:blip r:embed="rId2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8" name="Parallelogram 27">
            <a:extLst>
              <a:ext uri="{FF2B5EF4-FFF2-40B4-BE49-F238E27FC236}">
                <a16:creationId xmlns:a16="http://schemas.microsoft.com/office/drawing/2014/main" id="{983A7D88-7F43-5149-D3AD-6149AF8815FE}"/>
              </a:ext>
            </a:extLst>
          </p:cNvPr>
          <p:cNvSpPr/>
          <p:nvPr/>
        </p:nvSpPr>
        <p:spPr>
          <a:xfrm>
            <a:off x="1484251" y="4733771"/>
            <a:ext cx="3260749" cy="947067"/>
          </a:xfrm>
          <a:prstGeom prst="parallelogram">
            <a:avLst>
              <a:gd name="adj" fmla="val 44972"/>
            </a:avLst>
          </a:prstGeom>
          <a:solidFill>
            <a:srgbClr val="FF6700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A805DCCB-E762-CBCF-69AA-19A9F8AB30CF}"/>
              </a:ext>
            </a:extLst>
          </p:cNvPr>
          <p:cNvCxnSpPr>
            <a:cxnSpLocks/>
          </p:cNvCxnSpPr>
          <p:nvPr/>
        </p:nvCxnSpPr>
        <p:spPr>
          <a:xfrm flipV="1">
            <a:off x="1482797" y="4739029"/>
            <a:ext cx="411136" cy="944063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4E21E592-B95F-FA5E-9ACD-BCD6C116636B}"/>
              </a:ext>
            </a:extLst>
          </p:cNvPr>
          <p:cNvCxnSpPr>
            <a:cxnSpLocks/>
          </p:cNvCxnSpPr>
          <p:nvPr/>
        </p:nvCxnSpPr>
        <p:spPr>
          <a:xfrm>
            <a:off x="1482797" y="5681125"/>
            <a:ext cx="2842624" cy="0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C8B9837C-10ED-D714-28B5-29C1E64AB840}"/>
              </a:ext>
            </a:extLst>
          </p:cNvPr>
          <p:cNvCxnSpPr>
            <a:cxnSpLocks/>
          </p:cNvCxnSpPr>
          <p:nvPr/>
        </p:nvCxnSpPr>
        <p:spPr>
          <a:xfrm flipV="1">
            <a:off x="4333864" y="4733771"/>
            <a:ext cx="411136" cy="944063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B4BB066D-854D-92C0-89F3-8556B624833E}"/>
              </a:ext>
            </a:extLst>
          </p:cNvPr>
          <p:cNvCxnSpPr>
            <a:cxnSpLocks/>
          </p:cNvCxnSpPr>
          <p:nvPr/>
        </p:nvCxnSpPr>
        <p:spPr>
          <a:xfrm>
            <a:off x="1893933" y="4741302"/>
            <a:ext cx="2851067" cy="0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id="{955F706A-34E5-0039-C1D1-A23F4F199EE9}"/>
                  </a:ext>
                </a:extLst>
              </p:cNvPr>
              <p:cNvSpPr txBox="1"/>
              <p:nvPr/>
            </p:nvSpPr>
            <p:spPr>
              <a:xfrm>
                <a:off x="1493082" y="5199996"/>
                <a:ext cx="631464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𝛾</m:t>
                      </m:r>
                    </m:oMath>
                  </m:oMathPara>
                </a14:m>
                <a:endParaRPr lang="en-UA" sz="2800" dirty="0"/>
              </a:p>
            </p:txBody>
          </p:sp>
        </mc:Choice>
        <mc:Fallback xmlns=""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id="{955F706A-34E5-0039-C1D1-A23F4F199EE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93082" y="5199996"/>
                <a:ext cx="631464" cy="523220"/>
              </a:xfrm>
              <a:prstGeom prst="rect">
                <a:avLst/>
              </a:prstGeom>
              <a:blipFill>
                <a:blip r:embed="rId25"/>
                <a:stretch>
                  <a:fillRect b="-7143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0" name="Rounded Rectangle 69">
            <a:extLst>
              <a:ext uri="{FF2B5EF4-FFF2-40B4-BE49-F238E27FC236}">
                <a16:creationId xmlns:a16="http://schemas.microsoft.com/office/drawing/2014/main" id="{DD5BDF55-4FFA-3308-9BD9-C3DBE1660403}"/>
              </a:ext>
            </a:extLst>
          </p:cNvPr>
          <p:cNvSpPr/>
          <p:nvPr/>
        </p:nvSpPr>
        <p:spPr>
          <a:xfrm>
            <a:off x="5700010" y="1347183"/>
            <a:ext cx="642257" cy="936774"/>
          </a:xfrm>
          <a:prstGeom prst="roundRect">
            <a:avLst>
              <a:gd name="adj" fmla="val 12257"/>
            </a:avLst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2800">
                <a:solidFill>
                  <a:schemeClr val="bg1">
                    <a:lumMod val="9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</a:t>
            </a:r>
            <a:endParaRPr lang="en-UA" sz="2800" i="1">
              <a:solidFill>
                <a:schemeClr val="bg1">
                  <a:lumMod val="9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1" name="Rounded Rectangle 70">
                <a:extLst>
                  <a:ext uri="{FF2B5EF4-FFF2-40B4-BE49-F238E27FC236}">
                    <a16:creationId xmlns:a16="http://schemas.microsoft.com/office/drawing/2014/main" id="{BBB02625-9937-06ED-4FE3-9393BEF29539}"/>
                  </a:ext>
                </a:extLst>
              </p:cNvPr>
              <p:cNvSpPr/>
              <p:nvPr/>
            </p:nvSpPr>
            <p:spPr>
              <a:xfrm>
                <a:off x="6136945" y="1347183"/>
                <a:ext cx="5973168" cy="936774"/>
              </a:xfrm>
              <a:prstGeom prst="roundRect">
                <a:avLst>
                  <a:gd name="adj" fmla="val 3670"/>
                </a:avLst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:r>
                  <a:rPr lang="uk-UA" sz="2800" dirty="0">
                    <a:solidFill>
                      <a:srgbClr val="FF0000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Припустимо</a:t>
                </a:r>
                <a:r>
                  <a:rPr lang="uk-UA" sz="2800" dirty="0">
                    <a:solidFill>
                      <a:srgbClr val="3A6EA5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, що </a:t>
                </a:r>
                <a14:m>
                  <m:oMath xmlns:m="http://schemas.openxmlformats.org/officeDocument/2006/math">
                    <m:r>
                      <a:rPr lang="uk-UA" sz="2800" i="1" smtClean="0">
                        <a:solidFill>
                          <a:srgbClr val="3A6EA5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𝛼</m:t>
                    </m:r>
                  </m:oMath>
                </a14:m>
                <a:r>
                  <a:rPr lang="uk-UA" sz="2800" dirty="0">
                    <a:solidFill>
                      <a:srgbClr val="3A6EA5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і </a:t>
                </a:r>
                <a14:m>
                  <m:oMath xmlns:m="http://schemas.openxmlformats.org/officeDocument/2006/math">
                    <m:r>
                      <a:rPr lang="uk-UA" sz="2800" i="1" smtClean="0">
                        <a:solidFill>
                          <a:srgbClr val="3A6EA5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𝛽</m:t>
                    </m:r>
                  </m:oMath>
                </a14:m>
                <a:r>
                  <a:rPr lang="en-UA" sz="2800" dirty="0">
                    <a:solidFill>
                      <a:srgbClr val="3A6EA5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uk-UA" sz="2800" dirty="0">
                    <a:solidFill>
                      <a:srgbClr val="3A6EA5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мають спільну точку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3A6EA5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𝐴</m:t>
                    </m:r>
                  </m:oMath>
                </a14:m>
                <a:endParaRPr lang="en-UA" sz="2800" dirty="0">
                  <a:solidFill>
                    <a:srgbClr val="3A6EA5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71" name="Rounded Rectangle 70">
                <a:extLst>
                  <a:ext uri="{FF2B5EF4-FFF2-40B4-BE49-F238E27FC236}">
                    <a16:creationId xmlns:a16="http://schemas.microsoft.com/office/drawing/2014/main" id="{BBB02625-9937-06ED-4FE3-9393BEF2953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36945" y="1347183"/>
                <a:ext cx="5973168" cy="936774"/>
              </a:xfrm>
              <a:prstGeom prst="roundRect">
                <a:avLst>
                  <a:gd name="adj" fmla="val 3670"/>
                </a:avLst>
              </a:prstGeom>
              <a:blipFill>
                <a:blip r:embed="rId26"/>
                <a:stretch>
                  <a:fillRect l="-1903" t="-7895" r="-1691" b="-17105"/>
                </a:stretch>
              </a:blipFill>
              <a:ln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2" name="Rounded Rectangle 71">
            <a:extLst>
              <a:ext uri="{FF2B5EF4-FFF2-40B4-BE49-F238E27FC236}">
                <a16:creationId xmlns:a16="http://schemas.microsoft.com/office/drawing/2014/main" id="{7DF49144-BBFC-9943-EF41-3042B96CCA86}"/>
              </a:ext>
            </a:extLst>
          </p:cNvPr>
          <p:cNvSpPr/>
          <p:nvPr/>
        </p:nvSpPr>
        <p:spPr>
          <a:xfrm>
            <a:off x="5698318" y="2509917"/>
            <a:ext cx="642257" cy="936774"/>
          </a:xfrm>
          <a:prstGeom prst="roundRect">
            <a:avLst>
              <a:gd name="adj" fmla="val 12257"/>
            </a:avLst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2800" dirty="0">
                <a:solidFill>
                  <a:schemeClr val="bg1">
                    <a:lumMod val="9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</a:t>
            </a:r>
            <a:endParaRPr lang="en-UA" sz="2800" i="1" dirty="0">
              <a:solidFill>
                <a:schemeClr val="bg1">
                  <a:lumMod val="9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3" name="Rounded Rectangle 72">
                <a:extLst>
                  <a:ext uri="{FF2B5EF4-FFF2-40B4-BE49-F238E27FC236}">
                    <a16:creationId xmlns:a16="http://schemas.microsoft.com/office/drawing/2014/main" id="{6635478F-CABE-57ED-2156-790EFAADD7E7}"/>
                  </a:ext>
                </a:extLst>
              </p:cNvPr>
              <p:cNvSpPr/>
              <p:nvPr/>
            </p:nvSpPr>
            <p:spPr>
              <a:xfrm>
                <a:off x="6135253" y="2509917"/>
                <a:ext cx="5973168" cy="936774"/>
              </a:xfrm>
              <a:prstGeom prst="roundRect">
                <a:avLst>
                  <a:gd name="adj" fmla="val 3670"/>
                </a:avLst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:r>
                  <a:rPr lang="uk-UA" sz="2800" dirty="0">
                    <a:solidFill>
                      <a:srgbClr val="3A6EA5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Тоді через т. </a:t>
                </a:r>
                <a14:m>
                  <m:oMath xmlns:m="http://schemas.openxmlformats.org/officeDocument/2006/math">
                    <m:r>
                      <a:rPr lang="en-US" sz="2800" i="1">
                        <a:solidFill>
                          <a:srgbClr val="3A6EA5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𝐴</m:t>
                    </m:r>
                  </m:oMath>
                </a14:m>
                <a:r>
                  <a:rPr lang="uk-UA" sz="2800" dirty="0">
                    <a:solidFill>
                      <a:srgbClr val="3A6EA5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проходять дві площини, що паралельні </a:t>
                </a:r>
                <a14:m>
                  <m:oMath xmlns:m="http://schemas.openxmlformats.org/officeDocument/2006/math">
                    <m:r>
                      <a:rPr lang="uk-UA" sz="2800" i="1" smtClean="0">
                        <a:solidFill>
                          <a:srgbClr val="3A6EA5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𝛾</m:t>
                    </m:r>
                  </m:oMath>
                </a14:m>
                <a:endParaRPr lang="en-UA" sz="2800" dirty="0">
                  <a:solidFill>
                    <a:srgbClr val="3A6EA5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73" name="Rounded Rectangle 72">
                <a:extLst>
                  <a:ext uri="{FF2B5EF4-FFF2-40B4-BE49-F238E27FC236}">
                    <a16:creationId xmlns:a16="http://schemas.microsoft.com/office/drawing/2014/main" id="{6635478F-CABE-57ED-2156-790EFAADD7E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35253" y="2509917"/>
                <a:ext cx="5973168" cy="936774"/>
              </a:xfrm>
              <a:prstGeom prst="roundRect">
                <a:avLst>
                  <a:gd name="adj" fmla="val 3670"/>
                </a:avLst>
              </a:prstGeom>
              <a:blipFill>
                <a:blip r:embed="rId27"/>
                <a:stretch>
                  <a:fillRect l="-1907" t="-8000" r="-1907" b="-18667"/>
                </a:stretch>
              </a:blipFill>
              <a:ln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5" name="Rounded Rectangle 74">
            <a:extLst>
              <a:ext uri="{FF2B5EF4-FFF2-40B4-BE49-F238E27FC236}">
                <a16:creationId xmlns:a16="http://schemas.microsoft.com/office/drawing/2014/main" id="{59B41E59-2E67-216E-DC81-9657A3871434}"/>
              </a:ext>
            </a:extLst>
          </p:cNvPr>
          <p:cNvSpPr/>
          <p:nvPr/>
        </p:nvSpPr>
        <p:spPr>
          <a:xfrm>
            <a:off x="5698318" y="3648948"/>
            <a:ext cx="642257" cy="1773757"/>
          </a:xfrm>
          <a:prstGeom prst="roundRect">
            <a:avLst>
              <a:gd name="adj" fmla="val 12257"/>
            </a:avLst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2800" dirty="0">
                <a:solidFill>
                  <a:schemeClr val="bg1">
                    <a:lumMod val="9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</a:t>
            </a:r>
            <a:endParaRPr lang="en-UA" sz="2800" i="1" dirty="0">
              <a:solidFill>
                <a:schemeClr val="bg1">
                  <a:lumMod val="9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6" name="Rounded Rectangle 75">
                <a:extLst>
                  <a:ext uri="{FF2B5EF4-FFF2-40B4-BE49-F238E27FC236}">
                    <a16:creationId xmlns:a16="http://schemas.microsoft.com/office/drawing/2014/main" id="{839421E6-8D14-8536-607D-F2C2EAA155A1}"/>
                  </a:ext>
                </a:extLst>
              </p:cNvPr>
              <p:cNvSpPr/>
              <p:nvPr/>
            </p:nvSpPr>
            <p:spPr>
              <a:xfrm>
                <a:off x="6135253" y="3648948"/>
                <a:ext cx="5973168" cy="1773757"/>
              </a:xfrm>
              <a:prstGeom prst="roundRect">
                <a:avLst>
                  <a:gd name="adj" fmla="val 3670"/>
                </a:avLst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:r>
                  <a:rPr lang="uk-UA" sz="2800" dirty="0">
                    <a:solidFill>
                      <a:srgbClr val="FF0000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Припущення хибне</a:t>
                </a:r>
                <a:r>
                  <a:rPr lang="uk-UA" sz="2800" dirty="0">
                    <a:solidFill>
                      <a:srgbClr val="3A6EA5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, бо суперечить теоремі про існування площини, паралельної даній. Отже </a:t>
                </a:r>
                <a14:m>
                  <m:oMath xmlns:m="http://schemas.openxmlformats.org/officeDocument/2006/math">
                    <m:r>
                      <a:rPr lang="uk-UA" sz="2800" i="1">
                        <a:solidFill>
                          <a:srgbClr val="3A6EA5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𝛼</m:t>
                    </m:r>
                    <m:r>
                      <a:rPr lang="uk-UA" sz="2800" i="1" smtClean="0">
                        <a:solidFill>
                          <a:srgbClr val="3A6EA5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∥</m:t>
                    </m:r>
                    <m:r>
                      <a:rPr lang="uk-UA" sz="2800" i="1" smtClean="0">
                        <a:solidFill>
                          <a:srgbClr val="3A6EA5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𝛽</m:t>
                    </m:r>
                  </m:oMath>
                </a14:m>
                <a:endParaRPr lang="en-UA" sz="2800" dirty="0">
                  <a:solidFill>
                    <a:srgbClr val="3A6EA5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76" name="Rounded Rectangle 75">
                <a:extLst>
                  <a:ext uri="{FF2B5EF4-FFF2-40B4-BE49-F238E27FC236}">
                    <a16:creationId xmlns:a16="http://schemas.microsoft.com/office/drawing/2014/main" id="{839421E6-8D14-8536-607D-F2C2EAA155A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35253" y="3648948"/>
                <a:ext cx="5973168" cy="1773757"/>
              </a:xfrm>
              <a:prstGeom prst="roundRect">
                <a:avLst>
                  <a:gd name="adj" fmla="val 3670"/>
                </a:avLst>
              </a:prstGeom>
              <a:blipFill>
                <a:blip r:embed="rId28"/>
                <a:stretch>
                  <a:fillRect l="-1695" t="-4255" r="-1695" b="-9929"/>
                </a:stretch>
              </a:blipFill>
              <a:ln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8" name="Rounded Rectangle 77">
            <a:extLst>
              <a:ext uri="{FF2B5EF4-FFF2-40B4-BE49-F238E27FC236}">
                <a16:creationId xmlns:a16="http://schemas.microsoft.com/office/drawing/2014/main" id="{6D80D0CB-FC32-0F19-E246-8D49CF488C8A}"/>
              </a:ext>
            </a:extLst>
          </p:cNvPr>
          <p:cNvSpPr/>
          <p:nvPr/>
        </p:nvSpPr>
        <p:spPr>
          <a:xfrm>
            <a:off x="9881755" y="5887426"/>
            <a:ext cx="2226666" cy="672688"/>
          </a:xfrm>
          <a:prstGeom prst="roundRect">
            <a:avLst>
              <a:gd name="adj" fmla="val 3670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dirty="0">
                <a:solidFill>
                  <a:srgbClr val="3A6EA5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Доведено</a:t>
            </a:r>
            <a:endParaRPr lang="en-UA" sz="2800" dirty="0">
              <a:solidFill>
                <a:srgbClr val="3A6EA5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737181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4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" dur="2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4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650"/>
                            </p:stCondLst>
                            <p:childTnLst>
                              <p:par>
                                <p:cTn id="3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900"/>
                            </p:stCondLst>
                            <p:childTnLst>
                              <p:par>
                                <p:cTn id="5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2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25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25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25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25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25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25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25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10" presetClass="entr" presetSubtype="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25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25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0" presetClass="entr" presetSubtype="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25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350"/>
                            </p:stCondLst>
                            <p:childTnLst>
                              <p:par>
                                <p:cTn id="9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25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6" grpId="0" animBg="1"/>
      <p:bldP spid="11" grpId="0" animBg="1"/>
      <p:bldP spid="16" grpId="0"/>
      <p:bldP spid="18" grpId="0" animBg="1"/>
      <p:bldP spid="27" grpId="0"/>
      <p:bldP spid="28" grpId="0" animBg="1"/>
      <p:bldP spid="68" grpId="0"/>
      <p:bldP spid="70" grpId="0" animBg="1"/>
      <p:bldP spid="71" grpId="0" animBg="1"/>
      <p:bldP spid="72" grpId="0" animBg="1"/>
      <p:bldP spid="73" grpId="0" animBg="1"/>
      <p:bldP spid="75" grpId="0" animBg="1"/>
      <p:bldP spid="76" grpId="0" animBg="1"/>
      <p:bldP spid="7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A6EA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Triangle 210" hidden="1">
            <a:extLst>
              <a:ext uri="{FF2B5EF4-FFF2-40B4-BE49-F238E27FC236}">
                <a16:creationId xmlns:a16="http://schemas.microsoft.com/office/drawing/2014/main" id="{3A622398-29F3-0F65-40E4-29E800258554}"/>
              </a:ext>
            </a:extLst>
          </p:cNvPr>
          <p:cNvSpPr/>
          <p:nvPr/>
        </p:nvSpPr>
        <p:spPr>
          <a:xfrm>
            <a:off x="4325187" y="2210529"/>
            <a:ext cx="1352799" cy="4164648"/>
          </a:xfrm>
          <a:custGeom>
            <a:avLst/>
            <a:gdLst>
              <a:gd name="connsiteX0" fmla="*/ 0 w 1002673"/>
              <a:gd name="connsiteY0" fmla="*/ 1313477 h 1313477"/>
              <a:gd name="connsiteX1" fmla="*/ 283927 w 1002673"/>
              <a:gd name="connsiteY1" fmla="*/ 0 h 1313477"/>
              <a:gd name="connsiteX2" fmla="*/ 1002673 w 1002673"/>
              <a:gd name="connsiteY2" fmla="*/ 1313477 h 1313477"/>
              <a:gd name="connsiteX3" fmla="*/ 0 w 1002673"/>
              <a:gd name="connsiteY3" fmla="*/ 1313477 h 1313477"/>
              <a:gd name="connsiteX0" fmla="*/ 0 w 1002673"/>
              <a:gd name="connsiteY0" fmla="*/ 1431773 h 1431773"/>
              <a:gd name="connsiteX1" fmla="*/ 267941 w 1002673"/>
              <a:gd name="connsiteY1" fmla="*/ 0 h 1431773"/>
              <a:gd name="connsiteX2" fmla="*/ 1002673 w 1002673"/>
              <a:gd name="connsiteY2" fmla="*/ 1431773 h 1431773"/>
              <a:gd name="connsiteX3" fmla="*/ 0 w 1002673"/>
              <a:gd name="connsiteY3" fmla="*/ 1431773 h 1431773"/>
              <a:gd name="connsiteX0" fmla="*/ 0 w 737305"/>
              <a:gd name="connsiteY0" fmla="*/ 2004072 h 2004072"/>
              <a:gd name="connsiteX1" fmla="*/ 2573 w 737305"/>
              <a:gd name="connsiteY1" fmla="*/ 0 h 2004072"/>
              <a:gd name="connsiteX2" fmla="*/ 737305 w 737305"/>
              <a:gd name="connsiteY2" fmla="*/ 1431773 h 2004072"/>
              <a:gd name="connsiteX3" fmla="*/ 0 w 737305"/>
              <a:gd name="connsiteY3" fmla="*/ 2004072 h 2004072"/>
              <a:gd name="connsiteX0" fmla="*/ 0 w 647784"/>
              <a:gd name="connsiteY0" fmla="*/ 2004072 h 2004072"/>
              <a:gd name="connsiteX1" fmla="*/ 2573 w 647784"/>
              <a:gd name="connsiteY1" fmla="*/ 0 h 2004072"/>
              <a:gd name="connsiteX2" fmla="*/ 647784 w 647784"/>
              <a:gd name="connsiteY2" fmla="*/ 1262322 h 2004072"/>
              <a:gd name="connsiteX3" fmla="*/ 0 w 647784"/>
              <a:gd name="connsiteY3" fmla="*/ 2004072 h 2004072"/>
              <a:gd name="connsiteX0" fmla="*/ 0 w 650981"/>
              <a:gd name="connsiteY0" fmla="*/ 2004072 h 2004072"/>
              <a:gd name="connsiteX1" fmla="*/ 5770 w 650981"/>
              <a:gd name="connsiteY1" fmla="*/ 0 h 2004072"/>
              <a:gd name="connsiteX2" fmla="*/ 650981 w 650981"/>
              <a:gd name="connsiteY2" fmla="*/ 1262322 h 2004072"/>
              <a:gd name="connsiteX3" fmla="*/ 0 w 650981"/>
              <a:gd name="connsiteY3" fmla="*/ 2004072 h 2004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50981" h="2004072">
                <a:moveTo>
                  <a:pt x="0" y="2004072"/>
                </a:moveTo>
                <a:cubicBezTo>
                  <a:pt x="858" y="1336048"/>
                  <a:pt x="4912" y="668024"/>
                  <a:pt x="5770" y="0"/>
                </a:cubicBezTo>
                <a:lnTo>
                  <a:pt x="650981" y="1262322"/>
                </a:lnTo>
                <a:lnTo>
                  <a:pt x="0" y="2004072"/>
                </a:lnTo>
                <a:close/>
              </a:path>
            </a:pathLst>
          </a:custGeom>
          <a:solidFill>
            <a:srgbClr val="FFFF00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211" name="Triangle 210" hidden="1">
            <a:extLst>
              <a:ext uri="{FF2B5EF4-FFF2-40B4-BE49-F238E27FC236}">
                <a16:creationId xmlns:a16="http://schemas.microsoft.com/office/drawing/2014/main" id="{613E5A61-1865-B25D-08E4-33CFD6F60A54}"/>
              </a:ext>
            </a:extLst>
          </p:cNvPr>
          <p:cNvSpPr/>
          <p:nvPr/>
        </p:nvSpPr>
        <p:spPr>
          <a:xfrm>
            <a:off x="2768506" y="3559443"/>
            <a:ext cx="650981" cy="2004072"/>
          </a:xfrm>
          <a:custGeom>
            <a:avLst/>
            <a:gdLst>
              <a:gd name="connsiteX0" fmla="*/ 0 w 1002673"/>
              <a:gd name="connsiteY0" fmla="*/ 1313477 h 1313477"/>
              <a:gd name="connsiteX1" fmla="*/ 283927 w 1002673"/>
              <a:gd name="connsiteY1" fmla="*/ 0 h 1313477"/>
              <a:gd name="connsiteX2" fmla="*/ 1002673 w 1002673"/>
              <a:gd name="connsiteY2" fmla="*/ 1313477 h 1313477"/>
              <a:gd name="connsiteX3" fmla="*/ 0 w 1002673"/>
              <a:gd name="connsiteY3" fmla="*/ 1313477 h 1313477"/>
              <a:gd name="connsiteX0" fmla="*/ 0 w 1002673"/>
              <a:gd name="connsiteY0" fmla="*/ 1431773 h 1431773"/>
              <a:gd name="connsiteX1" fmla="*/ 267941 w 1002673"/>
              <a:gd name="connsiteY1" fmla="*/ 0 h 1431773"/>
              <a:gd name="connsiteX2" fmla="*/ 1002673 w 1002673"/>
              <a:gd name="connsiteY2" fmla="*/ 1431773 h 1431773"/>
              <a:gd name="connsiteX3" fmla="*/ 0 w 1002673"/>
              <a:gd name="connsiteY3" fmla="*/ 1431773 h 1431773"/>
              <a:gd name="connsiteX0" fmla="*/ 0 w 737305"/>
              <a:gd name="connsiteY0" fmla="*/ 2004072 h 2004072"/>
              <a:gd name="connsiteX1" fmla="*/ 2573 w 737305"/>
              <a:gd name="connsiteY1" fmla="*/ 0 h 2004072"/>
              <a:gd name="connsiteX2" fmla="*/ 737305 w 737305"/>
              <a:gd name="connsiteY2" fmla="*/ 1431773 h 2004072"/>
              <a:gd name="connsiteX3" fmla="*/ 0 w 737305"/>
              <a:gd name="connsiteY3" fmla="*/ 2004072 h 2004072"/>
              <a:gd name="connsiteX0" fmla="*/ 0 w 647784"/>
              <a:gd name="connsiteY0" fmla="*/ 2004072 h 2004072"/>
              <a:gd name="connsiteX1" fmla="*/ 2573 w 647784"/>
              <a:gd name="connsiteY1" fmla="*/ 0 h 2004072"/>
              <a:gd name="connsiteX2" fmla="*/ 647784 w 647784"/>
              <a:gd name="connsiteY2" fmla="*/ 1262322 h 2004072"/>
              <a:gd name="connsiteX3" fmla="*/ 0 w 647784"/>
              <a:gd name="connsiteY3" fmla="*/ 2004072 h 2004072"/>
              <a:gd name="connsiteX0" fmla="*/ 0 w 650981"/>
              <a:gd name="connsiteY0" fmla="*/ 2004072 h 2004072"/>
              <a:gd name="connsiteX1" fmla="*/ 5770 w 650981"/>
              <a:gd name="connsiteY1" fmla="*/ 0 h 2004072"/>
              <a:gd name="connsiteX2" fmla="*/ 650981 w 650981"/>
              <a:gd name="connsiteY2" fmla="*/ 1262322 h 2004072"/>
              <a:gd name="connsiteX3" fmla="*/ 0 w 650981"/>
              <a:gd name="connsiteY3" fmla="*/ 2004072 h 2004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50981" h="2004072">
                <a:moveTo>
                  <a:pt x="0" y="2004072"/>
                </a:moveTo>
                <a:cubicBezTo>
                  <a:pt x="858" y="1336048"/>
                  <a:pt x="4912" y="668024"/>
                  <a:pt x="5770" y="0"/>
                </a:cubicBezTo>
                <a:lnTo>
                  <a:pt x="650981" y="1262322"/>
                </a:lnTo>
                <a:lnTo>
                  <a:pt x="0" y="2004072"/>
                </a:lnTo>
                <a:close/>
              </a:path>
            </a:pathLst>
          </a:custGeom>
          <a:solidFill>
            <a:srgbClr val="FF0000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73ED4244-1D41-81FF-E79D-E26E1860DF53}"/>
              </a:ext>
            </a:extLst>
          </p:cNvPr>
          <p:cNvGrpSpPr/>
          <p:nvPr/>
        </p:nvGrpSpPr>
        <p:grpSpPr>
          <a:xfrm>
            <a:off x="83576" y="4853012"/>
            <a:ext cx="781580" cy="781580"/>
            <a:chOff x="1270461" y="4853012"/>
            <a:chExt cx="781580" cy="781580"/>
          </a:xfrm>
        </p:grpSpPr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FCD77ABC-0A05-F63A-3A47-FA43A19A1C33}"/>
                </a:ext>
              </a:extLst>
            </p:cNvPr>
            <p:cNvSpPr/>
            <p:nvPr/>
          </p:nvSpPr>
          <p:spPr>
            <a:xfrm>
              <a:off x="1270461" y="4853012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41" name="Picture 40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648ED4A7-0272-7798-7A32-13513B45856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376693" y="4977567"/>
              <a:ext cx="569111" cy="569111"/>
            </a:xfrm>
            <a:prstGeom prst="rect">
              <a:avLst/>
            </a:prstGeom>
          </p:spPr>
        </p:pic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01918200-AA6E-011D-D4A1-8070B453CA79}"/>
              </a:ext>
            </a:extLst>
          </p:cNvPr>
          <p:cNvGrpSpPr/>
          <p:nvPr/>
        </p:nvGrpSpPr>
        <p:grpSpPr>
          <a:xfrm>
            <a:off x="83576" y="3038210"/>
            <a:ext cx="781580" cy="781580"/>
            <a:chOff x="1300743" y="3038210"/>
            <a:chExt cx="781580" cy="781580"/>
          </a:xfrm>
        </p:grpSpPr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9C6574D2-3E60-9D04-710F-C6B200716A1D}"/>
                </a:ext>
              </a:extLst>
            </p:cNvPr>
            <p:cNvSpPr/>
            <p:nvPr/>
          </p:nvSpPr>
          <p:spPr>
            <a:xfrm>
              <a:off x="1300743" y="3038210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44" name="Picture 43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E584940F-9697-61E3-1099-1565CF61A69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406977" y="3156237"/>
              <a:ext cx="569111" cy="569111"/>
            </a:xfrm>
            <a:prstGeom prst="rect">
              <a:avLst/>
            </a:prstGeom>
          </p:spPr>
        </p:pic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B007EDB2-FEC3-5EC4-06A0-1A4D7191F691}"/>
              </a:ext>
            </a:extLst>
          </p:cNvPr>
          <p:cNvGrpSpPr/>
          <p:nvPr/>
        </p:nvGrpSpPr>
        <p:grpSpPr>
          <a:xfrm>
            <a:off x="83579" y="3945611"/>
            <a:ext cx="781580" cy="781580"/>
            <a:chOff x="1270464" y="3945611"/>
            <a:chExt cx="781580" cy="781580"/>
          </a:xfrm>
        </p:grpSpPr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48A04046-9CE3-FA8A-4ED9-1F6E514F53C1}"/>
                </a:ext>
              </a:extLst>
            </p:cNvPr>
            <p:cNvSpPr/>
            <p:nvPr/>
          </p:nvSpPr>
          <p:spPr>
            <a:xfrm>
              <a:off x="1270464" y="3945611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47" name="Picture 46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ADA3AABA-9F54-063B-2538-44F08BB9515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376694" y="4074847"/>
              <a:ext cx="569111" cy="569111"/>
            </a:xfrm>
            <a:prstGeom prst="rect">
              <a:avLst/>
            </a:prstGeom>
          </p:spPr>
        </p:pic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97671C2E-3E76-DB96-3729-C81370C80F80}"/>
              </a:ext>
            </a:extLst>
          </p:cNvPr>
          <p:cNvGrpSpPr/>
          <p:nvPr/>
        </p:nvGrpSpPr>
        <p:grpSpPr>
          <a:xfrm>
            <a:off x="83579" y="2130809"/>
            <a:ext cx="781580" cy="781580"/>
            <a:chOff x="1270464" y="2130809"/>
            <a:chExt cx="781580" cy="781580"/>
          </a:xfrm>
        </p:grpSpPr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AB5CCA43-F448-36BC-5784-EE040E54F1CD}"/>
                </a:ext>
              </a:extLst>
            </p:cNvPr>
            <p:cNvSpPr/>
            <p:nvPr/>
          </p:nvSpPr>
          <p:spPr>
            <a:xfrm>
              <a:off x="1270464" y="213080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50" name="Picture 49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39F87D6F-E2BD-F2AE-68F7-4FBE7C71D00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376694" y="2250080"/>
              <a:ext cx="569111" cy="569111"/>
            </a:xfrm>
            <a:prstGeom prst="rect">
              <a:avLst/>
            </a:prstGeom>
          </p:spPr>
        </p:pic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F5455532-3A7F-75D1-271C-7087618D1A77}"/>
              </a:ext>
            </a:extLst>
          </p:cNvPr>
          <p:cNvGrpSpPr/>
          <p:nvPr/>
        </p:nvGrpSpPr>
        <p:grpSpPr>
          <a:xfrm>
            <a:off x="83579" y="247959"/>
            <a:ext cx="781580" cy="781580"/>
            <a:chOff x="1270464" y="247959"/>
            <a:chExt cx="781580" cy="781580"/>
          </a:xfrm>
        </p:grpSpPr>
        <p:sp>
          <p:nvSpPr>
            <p:cNvPr id="52" name="Oval 51">
              <a:extLst>
                <a:ext uri="{FF2B5EF4-FFF2-40B4-BE49-F238E27FC236}">
                  <a16:creationId xmlns:a16="http://schemas.microsoft.com/office/drawing/2014/main" id="{B5FCB8ED-FF13-31E7-0002-9FD2E5BE69AB}"/>
                </a:ext>
              </a:extLst>
            </p:cNvPr>
            <p:cNvSpPr/>
            <p:nvPr/>
          </p:nvSpPr>
          <p:spPr>
            <a:xfrm>
              <a:off x="1270464" y="24795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53" name="Picture 52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895783EE-3088-9004-BD5E-690A1F01C88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376695" y="336785"/>
              <a:ext cx="569111" cy="569111"/>
            </a:xfrm>
            <a:prstGeom prst="rect">
              <a:avLst/>
            </a:prstGeom>
          </p:spPr>
        </p:pic>
      </p:grpSp>
      <p:grpSp>
        <p:nvGrpSpPr>
          <p:cNvPr id="54" name="Group 53">
            <a:extLst>
              <a:ext uri="{FF2B5EF4-FFF2-40B4-BE49-F238E27FC236}">
                <a16:creationId xmlns:a16="http://schemas.microsoft.com/office/drawing/2014/main" id="{8E67D28E-D5C0-1AA4-EF8F-D08168DCE230}"/>
              </a:ext>
            </a:extLst>
          </p:cNvPr>
          <p:cNvGrpSpPr/>
          <p:nvPr/>
        </p:nvGrpSpPr>
        <p:grpSpPr>
          <a:xfrm>
            <a:off x="83576" y="5760413"/>
            <a:ext cx="781580" cy="781580"/>
            <a:chOff x="1270461" y="5760413"/>
            <a:chExt cx="781580" cy="781580"/>
          </a:xfrm>
        </p:grpSpPr>
        <p:sp>
          <p:nvSpPr>
            <p:cNvPr id="55" name="Oval 54">
              <a:extLst>
                <a:ext uri="{FF2B5EF4-FFF2-40B4-BE49-F238E27FC236}">
                  <a16:creationId xmlns:a16="http://schemas.microsoft.com/office/drawing/2014/main" id="{858ED404-CB01-17A0-9BEB-B5B0979429E5}"/>
                </a:ext>
              </a:extLst>
            </p:cNvPr>
            <p:cNvSpPr/>
            <p:nvPr/>
          </p:nvSpPr>
          <p:spPr>
            <a:xfrm>
              <a:off x="1270461" y="5760413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56" name="Picture 55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9F2DAA3B-69CD-EAA8-744C-31F14E1A49B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376693" y="5866647"/>
              <a:ext cx="569111" cy="569111"/>
            </a:xfrm>
            <a:prstGeom prst="rect">
              <a:avLst/>
            </a:prstGeom>
          </p:spPr>
        </p:pic>
      </p:grpSp>
      <p:pic>
        <p:nvPicPr>
          <p:cNvPr id="33" name="Picture 32" descr="Text&#10;&#10;Description automatically generated with medium confidence" hidden="1">
            <a:hlinkClick r:id="rId8" action="ppaction://hlinksldjump"/>
            <a:extLst>
              <a:ext uri="{FF2B5EF4-FFF2-40B4-BE49-F238E27FC236}">
                <a16:creationId xmlns:a16="http://schemas.microsoft.com/office/drawing/2014/main" id="{8EEBD824-5DFB-5A38-9097-3C6518E6BC1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57739" y="1305626"/>
            <a:ext cx="610668" cy="610668"/>
          </a:xfrm>
          <a:prstGeom prst="rect">
            <a:avLst/>
          </a:prstGeom>
        </p:spPr>
      </p:pic>
      <p:sp>
        <p:nvSpPr>
          <p:cNvPr id="35" name="Rounded Rectangle 34">
            <a:extLst>
              <a:ext uri="{FF2B5EF4-FFF2-40B4-BE49-F238E27FC236}">
                <a16:creationId xmlns:a16="http://schemas.microsoft.com/office/drawing/2014/main" id="{B9CF9702-6BEF-5BDD-3A7B-879B0E4896CF}"/>
              </a:ext>
            </a:extLst>
          </p:cNvPr>
          <p:cNvSpPr/>
          <p:nvPr/>
        </p:nvSpPr>
        <p:spPr>
          <a:xfrm>
            <a:off x="1092363" y="88935"/>
            <a:ext cx="1908154" cy="495005"/>
          </a:xfrm>
          <a:prstGeom prst="roundRect">
            <a:avLst>
              <a:gd name="adj" fmla="val 1225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solidFill>
                  <a:srgbClr val="3A6EA5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Приклад 2</a:t>
            </a:r>
            <a:endParaRPr lang="en-UA" sz="2400" i="1" dirty="0">
              <a:solidFill>
                <a:srgbClr val="3A6EA5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6" name="Rounded Rectangle 35">
                <a:extLst>
                  <a:ext uri="{FF2B5EF4-FFF2-40B4-BE49-F238E27FC236}">
                    <a16:creationId xmlns:a16="http://schemas.microsoft.com/office/drawing/2014/main" id="{074DFDFA-9551-163B-88EE-63141CE5380E}"/>
                  </a:ext>
                </a:extLst>
              </p:cNvPr>
              <p:cNvSpPr/>
              <p:nvPr/>
            </p:nvSpPr>
            <p:spPr>
              <a:xfrm>
                <a:off x="3116080" y="88935"/>
                <a:ext cx="8992341" cy="1472649"/>
              </a:xfrm>
              <a:prstGeom prst="roundRect">
                <a:avLst>
                  <a:gd name="adj" fmla="val 3670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:r>
                  <a:rPr lang="uk-UA" sz="2800" dirty="0">
                    <a:solidFill>
                      <a:srgbClr val="3A6EA5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Точка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3A6EA5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𝑀</m:t>
                    </m:r>
                  </m:oMath>
                </a14:m>
                <a:r>
                  <a:rPr lang="en-UA" sz="2800" dirty="0">
                    <a:solidFill>
                      <a:srgbClr val="3A6EA5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uk-UA" sz="2800" dirty="0">
                    <a:solidFill>
                      <a:srgbClr val="3A6EA5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не належить площині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3A6EA5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∆</m:t>
                    </m:r>
                    <m:r>
                      <a:rPr lang="en-US" sz="2800" b="0" i="1" smtClean="0">
                        <a:solidFill>
                          <a:srgbClr val="3A6EA5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𝐴𝐵𝐶</m:t>
                    </m:r>
                  </m:oMath>
                </a14:m>
                <a:r>
                  <a:rPr lang="uk-UA" sz="2800" dirty="0">
                    <a:solidFill>
                      <a:srgbClr val="3A6EA5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. Точки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3A6EA5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𝑃</m:t>
                    </m:r>
                    <m:r>
                      <a:rPr lang="en-US" sz="2800" b="0" i="1" smtClean="0">
                        <a:solidFill>
                          <a:srgbClr val="3A6EA5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, </m:t>
                    </m:r>
                    <m:r>
                      <a:rPr lang="en-US" sz="2800" b="0" i="1" smtClean="0">
                        <a:solidFill>
                          <a:srgbClr val="3A6EA5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𝑄</m:t>
                    </m:r>
                  </m:oMath>
                </a14:m>
                <a:r>
                  <a:rPr lang="en-UA" sz="2800" dirty="0">
                    <a:solidFill>
                      <a:srgbClr val="3A6EA5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uk-UA" sz="2800" dirty="0">
                    <a:solidFill>
                      <a:srgbClr val="3A6EA5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і </a:t>
                </a:r>
                <a14:m>
                  <m:oMath xmlns:m="http://schemas.openxmlformats.org/officeDocument/2006/math">
                    <m:r>
                      <a:rPr lang="en-US" sz="2800" i="1" dirty="0" smtClean="0">
                        <a:solidFill>
                          <a:srgbClr val="3A6EA5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𝐿</m:t>
                    </m:r>
                  </m:oMath>
                </a14:m>
                <a:r>
                  <a:rPr lang="uk-UA" sz="2800" dirty="0">
                    <a:solidFill>
                      <a:srgbClr val="3A6EA5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– середини відрізків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3A6EA5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𝐴𝐶</m:t>
                    </m:r>
                  </m:oMath>
                </a14:m>
                <a:r>
                  <a:rPr lang="en-UA" sz="2800" dirty="0">
                    <a:solidFill>
                      <a:srgbClr val="3A6EA5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3A6EA5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𝐴𝑀</m:t>
                    </m:r>
                  </m:oMath>
                </a14:m>
                <a:r>
                  <a:rPr lang="en-UA" sz="2800" dirty="0">
                    <a:solidFill>
                      <a:srgbClr val="3A6EA5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uk-UA" sz="2800" dirty="0">
                    <a:solidFill>
                      <a:srgbClr val="3A6EA5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і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3A6EA5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𝐴𝐵</m:t>
                    </m:r>
                  </m:oMath>
                </a14:m>
                <a:r>
                  <a:rPr lang="en-UA" sz="2800" dirty="0">
                    <a:solidFill>
                      <a:srgbClr val="3A6EA5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uk-UA" sz="2800" dirty="0">
                    <a:solidFill>
                      <a:srgbClr val="3A6EA5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відповідно. Доведіть, що площини </a:t>
                </a:r>
                <a14:m>
                  <m:oMath xmlns:m="http://schemas.openxmlformats.org/officeDocument/2006/math">
                    <m:r>
                      <a:rPr lang="en-US" sz="2800" i="1" dirty="0" smtClean="0">
                        <a:solidFill>
                          <a:srgbClr val="3A6EA5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𝑃𝑄𝐿</m:t>
                    </m:r>
                  </m:oMath>
                </a14:m>
                <a:r>
                  <a:rPr lang="en-UA" sz="2800" dirty="0">
                    <a:solidFill>
                      <a:srgbClr val="3A6EA5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uk-UA" sz="2800" dirty="0">
                    <a:solidFill>
                      <a:srgbClr val="3A6EA5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і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3A6EA5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𝐶𝑀𝐵</m:t>
                    </m:r>
                  </m:oMath>
                </a14:m>
                <a:r>
                  <a:rPr lang="en-UA" sz="2800" dirty="0">
                    <a:solidFill>
                      <a:srgbClr val="3A6EA5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uk-UA" sz="2800" dirty="0">
                    <a:solidFill>
                      <a:srgbClr val="3A6EA5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– паралельні.</a:t>
                </a:r>
                <a:endParaRPr lang="en-UA" sz="2800" dirty="0">
                  <a:solidFill>
                    <a:srgbClr val="3A6EA5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36" name="Rounded Rectangle 35">
                <a:extLst>
                  <a:ext uri="{FF2B5EF4-FFF2-40B4-BE49-F238E27FC236}">
                    <a16:creationId xmlns:a16="http://schemas.microsoft.com/office/drawing/2014/main" id="{074DFDFA-9551-163B-88EE-63141CE5380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16080" y="88935"/>
                <a:ext cx="8992341" cy="1472649"/>
              </a:xfrm>
              <a:prstGeom prst="roundRect">
                <a:avLst>
                  <a:gd name="adj" fmla="val 3670"/>
                </a:avLst>
              </a:prstGeom>
              <a:blipFill>
                <a:blip r:embed="rId10"/>
                <a:stretch>
                  <a:fillRect l="-1269" t="-2586" r="-1269" b="-8621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57" name="Group 56">
            <a:extLst>
              <a:ext uri="{FF2B5EF4-FFF2-40B4-BE49-F238E27FC236}">
                <a16:creationId xmlns:a16="http://schemas.microsoft.com/office/drawing/2014/main" id="{3D228806-B3AD-7ED2-D217-956C3ADD9CCC}"/>
              </a:ext>
            </a:extLst>
          </p:cNvPr>
          <p:cNvGrpSpPr/>
          <p:nvPr/>
        </p:nvGrpSpPr>
        <p:grpSpPr>
          <a:xfrm>
            <a:off x="660540" y="1223408"/>
            <a:ext cx="781580" cy="781580"/>
            <a:chOff x="1270461" y="1223408"/>
            <a:chExt cx="781580" cy="781580"/>
          </a:xfrm>
        </p:grpSpPr>
        <p:sp>
          <p:nvSpPr>
            <p:cNvPr id="58" name="Oval 57">
              <a:extLst>
                <a:ext uri="{FF2B5EF4-FFF2-40B4-BE49-F238E27FC236}">
                  <a16:creationId xmlns:a16="http://schemas.microsoft.com/office/drawing/2014/main" id="{A034ED2F-09EA-80DE-8EBB-B73C69E31A89}"/>
                </a:ext>
              </a:extLst>
            </p:cNvPr>
            <p:cNvSpPr/>
            <p:nvPr/>
          </p:nvSpPr>
          <p:spPr>
            <a:xfrm>
              <a:off x="1270461" y="1223408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59" name="Picture 58">
              <a:extLst>
                <a:ext uri="{FF2B5EF4-FFF2-40B4-BE49-F238E27FC236}">
                  <a16:creationId xmlns:a16="http://schemas.microsoft.com/office/drawing/2014/main" id="{99D38641-4D40-C110-DDB8-F9BC041FD2C4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rcRect/>
            <a:stretch/>
          </p:blipFill>
          <p:spPr>
            <a:xfrm>
              <a:off x="1376695" y="1347183"/>
              <a:ext cx="569111" cy="569111"/>
            </a:xfrm>
            <a:prstGeom prst="rect">
              <a:avLst/>
            </a:prstGeom>
          </p:spPr>
        </p:pic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5EC173C6-BB35-44E6-CB1F-8E07A6784F59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 rot="5400000">
            <a:off x="-8899017" y="1125797"/>
            <a:ext cx="18774834" cy="976799"/>
          </a:xfrm>
          <a:prstGeom prst="rect">
            <a:avLst/>
          </a:prstGeom>
        </p:spPr>
      </p:pic>
      <p:pic>
        <p:nvPicPr>
          <p:cNvPr id="60" name="Picture 59" descr="A picture containing sketch, black and white, circle, design&#10;&#10;Description automatically generated">
            <a:hlinkClick r:id="rId13" action="ppaction://hlinksldjump"/>
            <a:extLst>
              <a:ext uri="{FF2B5EF4-FFF2-40B4-BE49-F238E27FC236}">
                <a16:creationId xmlns:a16="http://schemas.microsoft.com/office/drawing/2014/main" id="{D7B12197-1F73-5B18-0FDC-27E5380B5A38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90673" y="4977567"/>
            <a:ext cx="569111" cy="569111"/>
          </a:xfrm>
          <a:prstGeom prst="rect">
            <a:avLst/>
          </a:prstGeom>
        </p:spPr>
      </p:pic>
      <p:pic>
        <p:nvPicPr>
          <p:cNvPr id="61" name="Picture 60" descr="A grey gear with a number on it&#10;&#10;Description automatically generated with low confidence">
            <a:hlinkClick r:id="rId15" action="ppaction://hlinksldjump"/>
            <a:extLst>
              <a:ext uri="{FF2B5EF4-FFF2-40B4-BE49-F238E27FC236}">
                <a16:creationId xmlns:a16="http://schemas.microsoft.com/office/drawing/2014/main" id="{E58A2E9B-5C1F-6E95-53C3-C229B66D9034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220957" y="3156237"/>
            <a:ext cx="569111" cy="569111"/>
          </a:xfrm>
          <a:prstGeom prst="rect">
            <a:avLst/>
          </a:prstGeom>
        </p:spPr>
      </p:pic>
      <p:pic>
        <p:nvPicPr>
          <p:cNvPr id="62" name="Picture 61" descr="A grey gear with a number on it&#10;&#10;Description automatically generated with low confidence">
            <a:hlinkClick r:id="rId17" action="ppaction://hlinksldjump"/>
            <a:extLst>
              <a:ext uri="{FF2B5EF4-FFF2-40B4-BE49-F238E27FC236}">
                <a16:creationId xmlns:a16="http://schemas.microsoft.com/office/drawing/2014/main" id="{5F9659D5-E87B-146A-1C45-FB6E56E455E2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90672" y="4074846"/>
            <a:ext cx="569111" cy="569111"/>
          </a:xfrm>
          <a:prstGeom prst="rect">
            <a:avLst/>
          </a:prstGeom>
        </p:spPr>
      </p:pic>
      <p:pic>
        <p:nvPicPr>
          <p:cNvPr id="63" name="Picture 62" descr="A picture containing symbol, circle, logo, graphics&#10;&#10;Description automatically generated">
            <a:hlinkClick r:id="rId8" action="ppaction://hlinksldjump"/>
            <a:extLst>
              <a:ext uri="{FF2B5EF4-FFF2-40B4-BE49-F238E27FC236}">
                <a16:creationId xmlns:a16="http://schemas.microsoft.com/office/drawing/2014/main" id="{0801AE03-5A09-112C-3295-11B649326023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90671" y="2250079"/>
            <a:ext cx="569111" cy="569111"/>
          </a:xfrm>
          <a:prstGeom prst="rect">
            <a:avLst/>
          </a:prstGeom>
        </p:spPr>
      </p:pic>
      <p:pic>
        <p:nvPicPr>
          <p:cNvPr id="64" name="Picture 63" descr="A black and white image of a book&#10;&#10;Description automatically generated with low confidence">
            <a:hlinkClick r:id="rId20" action="ppaction://hlinksldjump"/>
            <a:extLst>
              <a:ext uri="{FF2B5EF4-FFF2-40B4-BE49-F238E27FC236}">
                <a16:creationId xmlns:a16="http://schemas.microsoft.com/office/drawing/2014/main" id="{32A02F4E-B5E7-3C33-6351-00D92F3EDC06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90670" y="336784"/>
            <a:ext cx="569111" cy="569111"/>
          </a:xfrm>
          <a:prstGeom prst="rect">
            <a:avLst/>
          </a:prstGeom>
        </p:spPr>
      </p:pic>
      <p:pic>
        <p:nvPicPr>
          <p:cNvPr id="65" name="Picture 64" descr="A grey line drawing of a desk lamp and pencils&#10;&#10;Description automatically generated with low confidence">
            <a:hlinkClick r:id="rId22" action="ppaction://hlinksldjump"/>
            <a:extLst>
              <a:ext uri="{FF2B5EF4-FFF2-40B4-BE49-F238E27FC236}">
                <a16:creationId xmlns:a16="http://schemas.microsoft.com/office/drawing/2014/main" id="{7926DA5F-DFDC-23ED-37CF-B448472DB90C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190670" y="5866647"/>
            <a:ext cx="569111" cy="569111"/>
          </a:xfrm>
          <a:prstGeom prst="rect">
            <a:avLst/>
          </a:prstGeom>
        </p:spPr>
      </p:pic>
      <p:cxnSp>
        <p:nvCxnSpPr>
          <p:cNvPr id="115" name="Straight Connector 114">
            <a:extLst>
              <a:ext uri="{FF2B5EF4-FFF2-40B4-BE49-F238E27FC236}">
                <a16:creationId xmlns:a16="http://schemas.microsoft.com/office/drawing/2014/main" id="{315ABFA9-CE9E-E5A6-773D-6FC474AD1BBE}"/>
              </a:ext>
            </a:extLst>
          </p:cNvPr>
          <p:cNvCxnSpPr>
            <a:cxnSpLocks/>
          </p:cNvCxnSpPr>
          <p:nvPr/>
        </p:nvCxnSpPr>
        <p:spPr>
          <a:xfrm flipH="1">
            <a:off x="1345524" y="4823328"/>
            <a:ext cx="4333565" cy="0"/>
          </a:xfrm>
          <a:prstGeom prst="line">
            <a:avLst/>
          </a:prstGeom>
          <a:ln w="28575" cap="rnd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31" name="TextBox 130">
                <a:extLst>
                  <a:ext uri="{FF2B5EF4-FFF2-40B4-BE49-F238E27FC236}">
                    <a16:creationId xmlns:a16="http://schemas.microsoft.com/office/drawing/2014/main" id="{5D73CA0C-4285-C4E8-8896-4B08CDE5492C}"/>
                  </a:ext>
                </a:extLst>
              </p:cNvPr>
              <p:cNvSpPr txBox="1"/>
              <p:nvPr/>
            </p:nvSpPr>
            <p:spPr>
              <a:xfrm>
                <a:off x="4035872" y="1665304"/>
                <a:ext cx="604319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𝑀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131" name="TextBox 130">
                <a:extLst>
                  <a:ext uri="{FF2B5EF4-FFF2-40B4-BE49-F238E27FC236}">
                    <a16:creationId xmlns:a16="http://schemas.microsoft.com/office/drawing/2014/main" id="{5D73CA0C-4285-C4E8-8896-4B08CDE549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35872" y="1665304"/>
                <a:ext cx="604319" cy="584775"/>
              </a:xfrm>
              <a:prstGeom prst="rect">
                <a:avLst/>
              </a:prstGeom>
              <a:blipFill>
                <a:blip r:embed="rId24"/>
                <a:stretch>
                  <a:fillRect l="-2041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7" name="Straight Connector 116">
            <a:extLst>
              <a:ext uri="{FF2B5EF4-FFF2-40B4-BE49-F238E27FC236}">
                <a16:creationId xmlns:a16="http://schemas.microsoft.com/office/drawing/2014/main" id="{8659E822-57BF-D280-24D1-13623D7536CB}"/>
              </a:ext>
            </a:extLst>
          </p:cNvPr>
          <p:cNvCxnSpPr>
            <a:cxnSpLocks/>
          </p:cNvCxnSpPr>
          <p:nvPr/>
        </p:nvCxnSpPr>
        <p:spPr>
          <a:xfrm flipH="1">
            <a:off x="4324383" y="4825053"/>
            <a:ext cx="1363364" cy="1531628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8" name="Straight Connector 117">
            <a:extLst>
              <a:ext uri="{FF2B5EF4-FFF2-40B4-BE49-F238E27FC236}">
                <a16:creationId xmlns:a16="http://schemas.microsoft.com/office/drawing/2014/main" id="{F245BF29-45FB-FA38-3A15-C408EB5C616A}"/>
              </a:ext>
            </a:extLst>
          </p:cNvPr>
          <p:cNvCxnSpPr>
            <a:cxnSpLocks/>
          </p:cNvCxnSpPr>
          <p:nvPr/>
        </p:nvCxnSpPr>
        <p:spPr>
          <a:xfrm flipH="1" flipV="1">
            <a:off x="1335885" y="4821602"/>
            <a:ext cx="2988498" cy="1535079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0" name="Straight Connector 119">
            <a:extLst>
              <a:ext uri="{FF2B5EF4-FFF2-40B4-BE49-F238E27FC236}">
                <a16:creationId xmlns:a16="http://schemas.microsoft.com/office/drawing/2014/main" id="{74BE9BE7-AA55-64C0-067E-20409C2844BA}"/>
              </a:ext>
            </a:extLst>
          </p:cNvPr>
          <p:cNvCxnSpPr>
            <a:cxnSpLocks/>
          </p:cNvCxnSpPr>
          <p:nvPr/>
        </p:nvCxnSpPr>
        <p:spPr>
          <a:xfrm flipH="1" flipV="1">
            <a:off x="4324383" y="2201444"/>
            <a:ext cx="1356353" cy="2622747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1" name="Straight Connector 120">
            <a:extLst>
              <a:ext uri="{FF2B5EF4-FFF2-40B4-BE49-F238E27FC236}">
                <a16:creationId xmlns:a16="http://schemas.microsoft.com/office/drawing/2014/main" id="{ACDA483B-C6A4-844E-86B2-DAD6EFD92CAA}"/>
              </a:ext>
            </a:extLst>
          </p:cNvPr>
          <p:cNvCxnSpPr>
            <a:cxnSpLocks/>
          </p:cNvCxnSpPr>
          <p:nvPr/>
        </p:nvCxnSpPr>
        <p:spPr>
          <a:xfrm flipH="1" flipV="1">
            <a:off x="4324383" y="2200581"/>
            <a:ext cx="0" cy="4130223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3" name="Straight Connector 122">
            <a:extLst>
              <a:ext uri="{FF2B5EF4-FFF2-40B4-BE49-F238E27FC236}">
                <a16:creationId xmlns:a16="http://schemas.microsoft.com/office/drawing/2014/main" id="{023C8F2C-F2ED-7F55-4FD9-08915BADE14F}"/>
              </a:ext>
            </a:extLst>
          </p:cNvPr>
          <p:cNvCxnSpPr>
            <a:cxnSpLocks/>
          </p:cNvCxnSpPr>
          <p:nvPr/>
        </p:nvCxnSpPr>
        <p:spPr>
          <a:xfrm flipV="1">
            <a:off x="1345524" y="2198857"/>
            <a:ext cx="2978859" cy="2621021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6" name="Straight Connector 125">
            <a:extLst>
              <a:ext uri="{FF2B5EF4-FFF2-40B4-BE49-F238E27FC236}">
                <a16:creationId xmlns:a16="http://schemas.microsoft.com/office/drawing/2014/main" id="{DBB26F20-0605-E0F0-3F70-8980DB5ADA4E}"/>
              </a:ext>
            </a:extLst>
          </p:cNvPr>
          <p:cNvCxnSpPr>
            <a:cxnSpLocks/>
          </p:cNvCxnSpPr>
          <p:nvPr/>
        </p:nvCxnSpPr>
        <p:spPr>
          <a:xfrm flipV="1">
            <a:off x="2769708" y="3560622"/>
            <a:ext cx="0" cy="1998323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7" name="Straight Connector 126">
            <a:extLst>
              <a:ext uri="{FF2B5EF4-FFF2-40B4-BE49-F238E27FC236}">
                <a16:creationId xmlns:a16="http://schemas.microsoft.com/office/drawing/2014/main" id="{D0D2547E-6D6C-2CEA-1CC6-2DEC9711CF00}"/>
              </a:ext>
            </a:extLst>
          </p:cNvPr>
          <p:cNvCxnSpPr>
            <a:cxnSpLocks/>
          </p:cNvCxnSpPr>
          <p:nvPr/>
        </p:nvCxnSpPr>
        <p:spPr>
          <a:xfrm flipH="1" flipV="1">
            <a:off x="2769708" y="3560622"/>
            <a:ext cx="651224" cy="1259256"/>
          </a:xfrm>
          <a:prstGeom prst="line">
            <a:avLst/>
          </a:prstGeom>
          <a:ln w="28575" cap="rnd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8" name="Straight Connector 157">
            <a:extLst>
              <a:ext uri="{FF2B5EF4-FFF2-40B4-BE49-F238E27FC236}">
                <a16:creationId xmlns:a16="http://schemas.microsoft.com/office/drawing/2014/main" id="{857441C9-D7BA-FE9C-91ED-101F60EF49AD}"/>
              </a:ext>
            </a:extLst>
          </p:cNvPr>
          <p:cNvCxnSpPr>
            <a:cxnSpLocks/>
          </p:cNvCxnSpPr>
          <p:nvPr/>
        </p:nvCxnSpPr>
        <p:spPr>
          <a:xfrm flipH="1">
            <a:off x="2767509" y="4819878"/>
            <a:ext cx="657874" cy="739067"/>
          </a:xfrm>
          <a:prstGeom prst="line">
            <a:avLst/>
          </a:prstGeom>
          <a:ln w="28575" cap="rnd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62" name="TextBox 161">
                <a:extLst>
                  <a:ext uri="{FF2B5EF4-FFF2-40B4-BE49-F238E27FC236}">
                    <a16:creationId xmlns:a16="http://schemas.microsoft.com/office/drawing/2014/main" id="{C80ACD53-861B-4963-652A-74598E7BA720}"/>
                  </a:ext>
                </a:extLst>
              </p:cNvPr>
              <p:cNvSpPr txBox="1"/>
              <p:nvPr/>
            </p:nvSpPr>
            <p:spPr>
              <a:xfrm>
                <a:off x="879660" y="4527490"/>
                <a:ext cx="604319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𝐴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162" name="TextBox 161">
                <a:extLst>
                  <a:ext uri="{FF2B5EF4-FFF2-40B4-BE49-F238E27FC236}">
                    <a16:creationId xmlns:a16="http://schemas.microsoft.com/office/drawing/2014/main" id="{C80ACD53-861B-4963-652A-74598E7BA72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9660" y="4527490"/>
                <a:ext cx="604319" cy="584775"/>
              </a:xfrm>
              <a:prstGeom prst="rect">
                <a:avLst/>
              </a:prstGeom>
              <a:blipFill>
                <a:blip r:embed="rId2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3" name="TextBox 162">
                <a:extLst>
                  <a:ext uri="{FF2B5EF4-FFF2-40B4-BE49-F238E27FC236}">
                    <a16:creationId xmlns:a16="http://schemas.microsoft.com/office/drawing/2014/main" id="{F9B6ED9E-6E1C-6B14-2BF2-6E1934787389}"/>
                  </a:ext>
                </a:extLst>
              </p:cNvPr>
              <p:cNvSpPr txBox="1"/>
              <p:nvPr/>
            </p:nvSpPr>
            <p:spPr>
              <a:xfrm>
                <a:off x="5628796" y="4406440"/>
                <a:ext cx="604319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𝐵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163" name="TextBox 162">
                <a:extLst>
                  <a:ext uri="{FF2B5EF4-FFF2-40B4-BE49-F238E27FC236}">
                    <a16:creationId xmlns:a16="http://schemas.microsoft.com/office/drawing/2014/main" id="{F9B6ED9E-6E1C-6B14-2BF2-6E193478738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28796" y="4406440"/>
                <a:ext cx="604319" cy="584775"/>
              </a:xfrm>
              <a:prstGeom prst="rect">
                <a:avLst/>
              </a:prstGeom>
              <a:blipFill>
                <a:blip r:embed="rId2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4" name="TextBox 163">
                <a:extLst>
                  <a:ext uri="{FF2B5EF4-FFF2-40B4-BE49-F238E27FC236}">
                    <a16:creationId xmlns:a16="http://schemas.microsoft.com/office/drawing/2014/main" id="{571E8760-BB80-47C5-8058-11DB351471D8}"/>
                  </a:ext>
                </a:extLst>
              </p:cNvPr>
              <p:cNvSpPr txBox="1"/>
              <p:nvPr/>
            </p:nvSpPr>
            <p:spPr>
              <a:xfrm>
                <a:off x="4131134" y="6236543"/>
                <a:ext cx="604319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𝐶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164" name="TextBox 163">
                <a:extLst>
                  <a:ext uri="{FF2B5EF4-FFF2-40B4-BE49-F238E27FC236}">
                    <a16:creationId xmlns:a16="http://schemas.microsoft.com/office/drawing/2014/main" id="{571E8760-BB80-47C5-8058-11DB351471D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31134" y="6236543"/>
                <a:ext cx="604319" cy="584775"/>
              </a:xfrm>
              <a:prstGeom prst="rect">
                <a:avLst/>
              </a:prstGeom>
              <a:blipFill>
                <a:blip r:embed="rId2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5" name="TextBox 164">
                <a:extLst>
                  <a:ext uri="{FF2B5EF4-FFF2-40B4-BE49-F238E27FC236}">
                    <a16:creationId xmlns:a16="http://schemas.microsoft.com/office/drawing/2014/main" id="{74706DCA-6859-FB87-4BCE-48D4306C57E5}"/>
                  </a:ext>
                </a:extLst>
              </p:cNvPr>
              <p:cNvSpPr txBox="1"/>
              <p:nvPr/>
            </p:nvSpPr>
            <p:spPr>
              <a:xfrm>
                <a:off x="2313593" y="5541432"/>
                <a:ext cx="604319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𝑃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165" name="TextBox 164">
                <a:extLst>
                  <a:ext uri="{FF2B5EF4-FFF2-40B4-BE49-F238E27FC236}">
                    <a16:creationId xmlns:a16="http://schemas.microsoft.com/office/drawing/2014/main" id="{74706DCA-6859-FB87-4BCE-48D4306C57E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13593" y="5541432"/>
                <a:ext cx="604319" cy="584775"/>
              </a:xfrm>
              <a:prstGeom prst="rect">
                <a:avLst/>
              </a:prstGeom>
              <a:blipFill>
                <a:blip r:embed="rId2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6" name="TextBox 165">
                <a:extLst>
                  <a:ext uri="{FF2B5EF4-FFF2-40B4-BE49-F238E27FC236}">
                    <a16:creationId xmlns:a16="http://schemas.microsoft.com/office/drawing/2014/main" id="{60DDF407-9F67-72AA-AE3E-FA8D1840908F}"/>
                  </a:ext>
                </a:extLst>
              </p:cNvPr>
              <p:cNvSpPr txBox="1"/>
              <p:nvPr/>
            </p:nvSpPr>
            <p:spPr>
              <a:xfrm>
                <a:off x="2344742" y="2878912"/>
                <a:ext cx="604319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𝑄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166" name="TextBox 165">
                <a:extLst>
                  <a:ext uri="{FF2B5EF4-FFF2-40B4-BE49-F238E27FC236}">
                    <a16:creationId xmlns:a16="http://schemas.microsoft.com/office/drawing/2014/main" id="{60DDF407-9F67-72AA-AE3E-FA8D1840908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44742" y="2878912"/>
                <a:ext cx="604319" cy="584775"/>
              </a:xfrm>
              <a:prstGeom prst="rect">
                <a:avLst/>
              </a:prstGeom>
              <a:blipFill>
                <a:blip r:embed="rId29"/>
                <a:stretch>
                  <a:fillRect l="-4082" b="-17021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7" name="TextBox 166">
                <a:extLst>
                  <a:ext uri="{FF2B5EF4-FFF2-40B4-BE49-F238E27FC236}">
                    <a16:creationId xmlns:a16="http://schemas.microsoft.com/office/drawing/2014/main" id="{750A83E9-00CE-E67E-4AC3-D7114A9CE64D}"/>
                  </a:ext>
                </a:extLst>
              </p:cNvPr>
              <p:cNvSpPr txBox="1"/>
              <p:nvPr/>
            </p:nvSpPr>
            <p:spPr>
              <a:xfrm>
                <a:off x="3312021" y="4276399"/>
                <a:ext cx="604319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𝐿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167" name="TextBox 166">
                <a:extLst>
                  <a:ext uri="{FF2B5EF4-FFF2-40B4-BE49-F238E27FC236}">
                    <a16:creationId xmlns:a16="http://schemas.microsoft.com/office/drawing/2014/main" id="{750A83E9-00CE-E67E-4AC3-D7114A9CE64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12021" y="4276399"/>
                <a:ext cx="604319" cy="584775"/>
              </a:xfrm>
              <a:prstGeom prst="rect">
                <a:avLst/>
              </a:prstGeom>
              <a:blipFill>
                <a:blip r:embed="rId3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68" name="Straight Connector 167">
            <a:extLst>
              <a:ext uri="{FF2B5EF4-FFF2-40B4-BE49-F238E27FC236}">
                <a16:creationId xmlns:a16="http://schemas.microsoft.com/office/drawing/2014/main" id="{C7257371-C248-1556-70D1-0676B0B4B4DC}"/>
              </a:ext>
            </a:extLst>
          </p:cNvPr>
          <p:cNvCxnSpPr>
            <a:cxnSpLocks/>
          </p:cNvCxnSpPr>
          <p:nvPr/>
        </p:nvCxnSpPr>
        <p:spPr>
          <a:xfrm flipV="1">
            <a:off x="2076702" y="5092607"/>
            <a:ext cx="118966" cy="231607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1" name="Straight Connector 170">
            <a:extLst>
              <a:ext uri="{FF2B5EF4-FFF2-40B4-BE49-F238E27FC236}">
                <a16:creationId xmlns:a16="http://schemas.microsoft.com/office/drawing/2014/main" id="{FA25E032-9DAC-FE16-75A6-AB41A6EC01A1}"/>
              </a:ext>
            </a:extLst>
          </p:cNvPr>
          <p:cNvCxnSpPr>
            <a:cxnSpLocks/>
          </p:cNvCxnSpPr>
          <p:nvPr/>
        </p:nvCxnSpPr>
        <p:spPr>
          <a:xfrm flipV="1">
            <a:off x="3477122" y="5833819"/>
            <a:ext cx="118966" cy="231607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6" name="Straight Connector 175">
            <a:extLst>
              <a:ext uri="{FF2B5EF4-FFF2-40B4-BE49-F238E27FC236}">
                <a16:creationId xmlns:a16="http://schemas.microsoft.com/office/drawing/2014/main" id="{2BBE3D85-E205-E8A1-6595-A511286EF19F}"/>
              </a:ext>
            </a:extLst>
          </p:cNvPr>
          <p:cNvCxnSpPr>
            <a:cxnSpLocks/>
          </p:cNvCxnSpPr>
          <p:nvPr/>
        </p:nvCxnSpPr>
        <p:spPr>
          <a:xfrm flipV="1">
            <a:off x="2436746" y="4712704"/>
            <a:ext cx="0" cy="214345"/>
          </a:xfrm>
          <a:prstGeom prst="line">
            <a:avLst/>
          </a:prstGeom>
          <a:ln w="28575" cap="rnd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0" name="Straight Connector 179">
            <a:extLst>
              <a:ext uri="{FF2B5EF4-FFF2-40B4-BE49-F238E27FC236}">
                <a16:creationId xmlns:a16="http://schemas.microsoft.com/office/drawing/2014/main" id="{179CF3A1-4FC8-2B5A-EA65-CC79DF54C7DD}"/>
              </a:ext>
            </a:extLst>
          </p:cNvPr>
          <p:cNvCxnSpPr>
            <a:cxnSpLocks/>
          </p:cNvCxnSpPr>
          <p:nvPr/>
        </p:nvCxnSpPr>
        <p:spPr>
          <a:xfrm flipV="1">
            <a:off x="2506336" y="4712704"/>
            <a:ext cx="0" cy="214345"/>
          </a:xfrm>
          <a:prstGeom prst="line">
            <a:avLst/>
          </a:prstGeom>
          <a:ln w="28575" cap="rnd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3" name="Straight Connector 182">
            <a:extLst>
              <a:ext uri="{FF2B5EF4-FFF2-40B4-BE49-F238E27FC236}">
                <a16:creationId xmlns:a16="http://schemas.microsoft.com/office/drawing/2014/main" id="{14C11F9A-5C6D-512B-753C-6E6A4738009D}"/>
              </a:ext>
            </a:extLst>
          </p:cNvPr>
          <p:cNvCxnSpPr>
            <a:cxnSpLocks/>
          </p:cNvCxnSpPr>
          <p:nvPr/>
        </p:nvCxnSpPr>
        <p:spPr>
          <a:xfrm flipV="1">
            <a:off x="4055438" y="4707283"/>
            <a:ext cx="0" cy="214345"/>
          </a:xfrm>
          <a:prstGeom prst="line">
            <a:avLst/>
          </a:prstGeom>
          <a:ln w="28575" cap="rnd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4" name="Straight Connector 183">
            <a:extLst>
              <a:ext uri="{FF2B5EF4-FFF2-40B4-BE49-F238E27FC236}">
                <a16:creationId xmlns:a16="http://schemas.microsoft.com/office/drawing/2014/main" id="{583E337D-D1D9-9872-DD87-C3F4A2A8D2A7}"/>
              </a:ext>
            </a:extLst>
          </p:cNvPr>
          <p:cNvCxnSpPr>
            <a:cxnSpLocks/>
          </p:cNvCxnSpPr>
          <p:nvPr/>
        </p:nvCxnSpPr>
        <p:spPr>
          <a:xfrm flipV="1">
            <a:off x="4125028" y="4707283"/>
            <a:ext cx="0" cy="214345"/>
          </a:xfrm>
          <a:prstGeom prst="line">
            <a:avLst/>
          </a:prstGeom>
          <a:ln w="28575" cap="rnd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5" name="Straight Connector 184">
            <a:extLst>
              <a:ext uri="{FF2B5EF4-FFF2-40B4-BE49-F238E27FC236}">
                <a16:creationId xmlns:a16="http://schemas.microsoft.com/office/drawing/2014/main" id="{B6B627BE-08A8-BF2B-9957-C3724BE67A1B}"/>
              </a:ext>
            </a:extLst>
          </p:cNvPr>
          <p:cNvCxnSpPr>
            <a:cxnSpLocks/>
          </p:cNvCxnSpPr>
          <p:nvPr/>
        </p:nvCxnSpPr>
        <p:spPr>
          <a:xfrm>
            <a:off x="1983966" y="4114473"/>
            <a:ext cx="142474" cy="161926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9" name="Straight Connector 188">
            <a:extLst>
              <a:ext uri="{FF2B5EF4-FFF2-40B4-BE49-F238E27FC236}">
                <a16:creationId xmlns:a16="http://schemas.microsoft.com/office/drawing/2014/main" id="{936DC141-6666-E40B-07DA-B527A6068488}"/>
              </a:ext>
            </a:extLst>
          </p:cNvPr>
          <p:cNvCxnSpPr>
            <a:cxnSpLocks/>
          </p:cNvCxnSpPr>
          <p:nvPr/>
        </p:nvCxnSpPr>
        <p:spPr>
          <a:xfrm>
            <a:off x="2071248" y="4027713"/>
            <a:ext cx="142474" cy="161926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0" name="Straight Connector 189">
            <a:extLst>
              <a:ext uri="{FF2B5EF4-FFF2-40B4-BE49-F238E27FC236}">
                <a16:creationId xmlns:a16="http://schemas.microsoft.com/office/drawing/2014/main" id="{008070DA-96C5-ED6D-BC9C-90CC588CB829}"/>
              </a:ext>
            </a:extLst>
          </p:cNvPr>
          <p:cNvCxnSpPr>
            <a:cxnSpLocks/>
          </p:cNvCxnSpPr>
          <p:nvPr/>
        </p:nvCxnSpPr>
        <p:spPr>
          <a:xfrm>
            <a:off x="2027430" y="4071631"/>
            <a:ext cx="142474" cy="161926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3" name="Straight Connector 192">
            <a:extLst>
              <a:ext uri="{FF2B5EF4-FFF2-40B4-BE49-F238E27FC236}">
                <a16:creationId xmlns:a16="http://schemas.microsoft.com/office/drawing/2014/main" id="{4AF7D301-0965-FFEA-92B2-59C72029CA4A}"/>
              </a:ext>
            </a:extLst>
          </p:cNvPr>
          <p:cNvCxnSpPr>
            <a:cxnSpLocks/>
          </p:cNvCxnSpPr>
          <p:nvPr/>
        </p:nvCxnSpPr>
        <p:spPr>
          <a:xfrm>
            <a:off x="3421727" y="2853202"/>
            <a:ext cx="142474" cy="161926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4" name="Straight Connector 193">
            <a:extLst>
              <a:ext uri="{FF2B5EF4-FFF2-40B4-BE49-F238E27FC236}">
                <a16:creationId xmlns:a16="http://schemas.microsoft.com/office/drawing/2014/main" id="{2E7BFA2B-6BBE-65D6-CA71-2630782AA25F}"/>
              </a:ext>
            </a:extLst>
          </p:cNvPr>
          <p:cNvCxnSpPr>
            <a:cxnSpLocks/>
          </p:cNvCxnSpPr>
          <p:nvPr/>
        </p:nvCxnSpPr>
        <p:spPr>
          <a:xfrm>
            <a:off x="3509009" y="2766442"/>
            <a:ext cx="142474" cy="161926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5" name="Straight Connector 194">
            <a:extLst>
              <a:ext uri="{FF2B5EF4-FFF2-40B4-BE49-F238E27FC236}">
                <a16:creationId xmlns:a16="http://schemas.microsoft.com/office/drawing/2014/main" id="{245715DB-2027-2C38-C9E4-B006D98E171A}"/>
              </a:ext>
            </a:extLst>
          </p:cNvPr>
          <p:cNvCxnSpPr>
            <a:cxnSpLocks/>
          </p:cNvCxnSpPr>
          <p:nvPr/>
        </p:nvCxnSpPr>
        <p:spPr>
          <a:xfrm>
            <a:off x="3465191" y="2810360"/>
            <a:ext cx="142474" cy="161926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96" name="TextBox 195">
                <a:extLst>
                  <a:ext uri="{FF2B5EF4-FFF2-40B4-BE49-F238E27FC236}">
                    <a16:creationId xmlns:a16="http://schemas.microsoft.com/office/drawing/2014/main" id="{51CEA12C-0323-F436-1156-FA83BCA66D31}"/>
                  </a:ext>
                </a:extLst>
              </p:cNvPr>
              <p:cNvSpPr txBox="1"/>
              <p:nvPr/>
            </p:nvSpPr>
            <p:spPr>
              <a:xfrm>
                <a:off x="6296093" y="1665304"/>
                <a:ext cx="1793925" cy="59913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𝑃𝑄</m:t>
                      </m:r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∥</m:t>
                      </m:r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𝑀𝐶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196" name="TextBox 195">
                <a:extLst>
                  <a:ext uri="{FF2B5EF4-FFF2-40B4-BE49-F238E27FC236}">
                    <a16:creationId xmlns:a16="http://schemas.microsoft.com/office/drawing/2014/main" id="{51CEA12C-0323-F436-1156-FA83BCA66D3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96093" y="1665304"/>
                <a:ext cx="1793925" cy="599138"/>
              </a:xfrm>
              <a:prstGeom prst="rect">
                <a:avLst/>
              </a:prstGeom>
              <a:blipFill>
                <a:blip r:embed="rId31"/>
                <a:stretch>
                  <a:fillRect l="-4930" b="-12500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7" name="TextBox 196">
                <a:extLst>
                  <a:ext uri="{FF2B5EF4-FFF2-40B4-BE49-F238E27FC236}">
                    <a16:creationId xmlns:a16="http://schemas.microsoft.com/office/drawing/2014/main" id="{0248776B-CE29-1ACF-D98B-0AB66A5A22A0}"/>
                  </a:ext>
                </a:extLst>
              </p:cNvPr>
              <p:cNvSpPr txBox="1"/>
              <p:nvPr/>
            </p:nvSpPr>
            <p:spPr>
              <a:xfrm>
                <a:off x="7985506" y="1706243"/>
                <a:ext cx="2363840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uk-UA" sz="240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(як середня</a:t>
                </a:r>
                <a:endParaRPr lang="en-US" sz="24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  <a:p>
                <a:r>
                  <a:rPr lang="uk-UA" sz="240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лінія </a:t>
                </a:r>
                <a14:m>
                  <m:oMath xmlns:m="http://schemas.openxmlformats.org/officeDocument/2006/math">
                    <m:r>
                      <a:rPr lang="uk-UA" sz="240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r>
                      <a:rPr lang="en-US" sz="24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𝐴𝑀𝐶</m:t>
                    </m:r>
                  </m:oMath>
                </a14:m>
                <a:r>
                  <a:rPr lang="uk-UA" sz="240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)</a:t>
                </a:r>
                <a:endParaRPr lang="en-UA" sz="24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197" name="TextBox 196">
                <a:extLst>
                  <a:ext uri="{FF2B5EF4-FFF2-40B4-BE49-F238E27FC236}">
                    <a16:creationId xmlns:a16="http://schemas.microsoft.com/office/drawing/2014/main" id="{0248776B-CE29-1ACF-D98B-0AB66A5A22A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85506" y="1706243"/>
                <a:ext cx="2363840" cy="830997"/>
              </a:xfrm>
              <a:prstGeom prst="rect">
                <a:avLst/>
              </a:prstGeom>
              <a:blipFill>
                <a:blip r:embed="rId32"/>
                <a:stretch>
                  <a:fillRect l="-3723" t="-6061" b="-15152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8" name="TextBox 197">
                <a:extLst>
                  <a:ext uri="{FF2B5EF4-FFF2-40B4-BE49-F238E27FC236}">
                    <a16:creationId xmlns:a16="http://schemas.microsoft.com/office/drawing/2014/main" id="{97469DC6-7653-BC5A-5CB2-EBEF0DF5570E}"/>
                  </a:ext>
                </a:extLst>
              </p:cNvPr>
              <p:cNvSpPr txBox="1"/>
              <p:nvPr/>
            </p:nvSpPr>
            <p:spPr>
              <a:xfrm>
                <a:off x="6296093" y="2538588"/>
                <a:ext cx="1793925" cy="59913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𝑃𝐿</m:t>
                      </m:r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∥</m:t>
                      </m:r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𝐵𝐶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198" name="TextBox 197">
                <a:extLst>
                  <a:ext uri="{FF2B5EF4-FFF2-40B4-BE49-F238E27FC236}">
                    <a16:creationId xmlns:a16="http://schemas.microsoft.com/office/drawing/2014/main" id="{97469DC6-7653-BC5A-5CB2-EBEF0DF5570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96093" y="2538588"/>
                <a:ext cx="1793925" cy="599138"/>
              </a:xfrm>
              <a:prstGeom prst="rect">
                <a:avLst/>
              </a:prstGeom>
              <a:blipFill>
                <a:blip r:embed="rId33"/>
                <a:stretch>
                  <a:fillRect l="-2113" b="-2041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9" name="TextBox 198">
                <a:extLst>
                  <a:ext uri="{FF2B5EF4-FFF2-40B4-BE49-F238E27FC236}">
                    <a16:creationId xmlns:a16="http://schemas.microsoft.com/office/drawing/2014/main" id="{4DAE6B34-1EE6-7E93-65FA-FB68813D0EC7}"/>
                  </a:ext>
                </a:extLst>
              </p:cNvPr>
              <p:cNvSpPr txBox="1"/>
              <p:nvPr/>
            </p:nvSpPr>
            <p:spPr>
              <a:xfrm>
                <a:off x="7985505" y="2579527"/>
                <a:ext cx="2363841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uk-UA" sz="240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(як середня</a:t>
                </a:r>
                <a:endParaRPr lang="en-US" sz="24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  <a:p>
                <a:r>
                  <a:rPr lang="uk-UA" sz="240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лінія </a:t>
                </a:r>
                <a14:m>
                  <m:oMath xmlns:m="http://schemas.openxmlformats.org/officeDocument/2006/math">
                    <m:r>
                      <a:rPr lang="uk-UA" sz="240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r>
                      <a:rPr lang="en-US" sz="24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𝐴𝐵𝐶</m:t>
                    </m:r>
                  </m:oMath>
                </a14:m>
                <a:r>
                  <a:rPr lang="uk-UA" sz="240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)</a:t>
                </a:r>
                <a:endParaRPr lang="en-UA" sz="24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199" name="TextBox 198">
                <a:extLst>
                  <a:ext uri="{FF2B5EF4-FFF2-40B4-BE49-F238E27FC236}">
                    <a16:creationId xmlns:a16="http://schemas.microsoft.com/office/drawing/2014/main" id="{4DAE6B34-1EE6-7E93-65FA-FB68813D0EC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85505" y="2579527"/>
                <a:ext cx="2363841" cy="830997"/>
              </a:xfrm>
              <a:prstGeom prst="rect">
                <a:avLst/>
              </a:prstGeom>
              <a:blipFill>
                <a:blip r:embed="rId34"/>
                <a:stretch>
                  <a:fillRect l="-3723" t="-6061" b="-15152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0" name="TextBox 199">
                <a:extLst>
                  <a:ext uri="{FF2B5EF4-FFF2-40B4-BE49-F238E27FC236}">
                    <a16:creationId xmlns:a16="http://schemas.microsoft.com/office/drawing/2014/main" id="{20B4705D-AD8A-78BD-43CB-03FE9A5F97C0}"/>
                  </a:ext>
                </a:extLst>
              </p:cNvPr>
              <p:cNvSpPr txBox="1"/>
              <p:nvPr/>
            </p:nvSpPr>
            <p:spPr>
              <a:xfrm>
                <a:off x="6296092" y="3385351"/>
                <a:ext cx="1793925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𝑃𝑄</m:t>
                      </m:r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∩</m:t>
                      </m:r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𝑃𝐿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200" name="TextBox 199">
                <a:extLst>
                  <a:ext uri="{FF2B5EF4-FFF2-40B4-BE49-F238E27FC236}">
                    <a16:creationId xmlns:a16="http://schemas.microsoft.com/office/drawing/2014/main" id="{20B4705D-AD8A-78BD-43CB-03FE9A5F97C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96092" y="3385351"/>
                <a:ext cx="1793925" cy="584775"/>
              </a:xfrm>
              <a:prstGeom prst="rect">
                <a:avLst/>
              </a:prstGeom>
              <a:blipFill>
                <a:blip r:embed="rId35"/>
                <a:stretch>
                  <a:fillRect l="-4930" b="-17021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1" name="TextBox 200">
                <a:extLst>
                  <a:ext uri="{FF2B5EF4-FFF2-40B4-BE49-F238E27FC236}">
                    <a16:creationId xmlns:a16="http://schemas.microsoft.com/office/drawing/2014/main" id="{504807CC-E8CC-414F-F689-D8E36A7629BD}"/>
                  </a:ext>
                </a:extLst>
              </p:cNvPr>
              <p:cNvSpPr txBox="1"/>
              <p:nvPr/>
            </p:nvSpPr>
            <p:spPr>
              <a:xfrm>
                <a:off x="6296091" y="3897251"/>
                <a:ext cx="1793925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𝑀𝐶</m:t>
                      </m:r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∩</m:t>
                      </m:r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𝐵𝐶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201" name="TextBox 200">
                <a:extLst>
                  <a:ext uri="{FF2B5EF4-FFF2-40B4-BE49-F238E27FC236}">
                    <a16:creationId xmlns:a16="http://schemas.microsoft.com/office/drawing/2014/main" id="{504807CC-E8CC-414F-F689-D8E36A7629B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96091" y="3897251"/>
                <a:ext cx="1793925" cy="584775"/>
              </a:xfrm>
              <a:prstGeom prst="rect">
                <a:avLst/>
              </a:prstGeom>
              <a:blipFill>
                <a:blip r:embed="rId36"/>
                <a:stretch>
                  <a:fillRect l="-2817" r="-704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02" name="Straight Connector 201">
            <a:extLst>
              <a:ext uri="{FF2B5EF4-FFF2-40B4-BE49-F238E27FC236}">
                <a16:creationId xmlns:a16="http://schemas.microsoft.com/office/drawing/2014/main" id="{E4E8E399-2875-4B10-786F-9A265ACFB78B}"/>
              </a:ext>
            </a:extLst>
          </p:cNvPr>
          <p:cNvCxnSpPr>
            <a:cxnSpLocks/>
          </p:cNvCxnSpPr>
          <p:nvPr/>
        </p:nvCxnSpPr>
        <p:spPr>
          <a:xfrm flipH="1" flipV="1">
            <a:off x="10116568" y="1803344"/>
            <a:ext cx="1" cy="2603096"/>
          </a:xfrm>
          <a:prstGeom prst="line">
            <a:avLst/>
          </a:prstGeom>
          <a:ln w="28575" cap="rnd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4" name="Right Arrow 203">
            <a:extLst>
              <a:ext uri="{FF2B5EF4-FFF2-40B4-BE49-F238E27FC236}">
                <a16:creationId xmlns:a16="http://schemas.microsoft.com/office/drawing/2014/main" id="{7963F7B4-A476-F379-8ED4-D56DB0B7D7E2}"/>
              </a:ext>
            </a:extLst>
          </p:cNvPr>
          <p:cNvSpPr/>
          <p:nvPr/>
        </p:nvSpPr>
        <p:spPr>
          <a:xfrm>
            <a:off x="10349346" y="2968193"/>
            <a:ext cx="635003" cy="314534"/>
          </a:xfrm>
          <a:prstGeom prst="rightArrow">
            <a:avLst>
              <a:gd name="adj1" fmla="val 50000"/>
              <a:gd name="adj2" fmla="val 7337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205" name="Right Arrow 204">
            <a:extLst>
              <a:ext uri="{FF2B5EF4-FFF2-40B4-BE49-F238E27FC236}">
                <a16:creationId xmlns:a16="http://schemas.microsoft.com/office/drawing/2014/main" id="{BC8A8370-86AC-A7CD-02ED-BB699C49D5CC}"/>
              </a:ext>
            </a:extLst>
          </p:cNvPr>
          <p:cNvSpPr/>
          <p:nvPr/>
        </p:nvSpPr>
        <p:spPr>
          <a:xfrm>
            <a:off x="6467078" y="5014773"/>
            <a:ext cx="635003" cy="314534"/>
          </a:xfrm>
          <a:prstGeom prst="rightArrow">
            <a:avLst>
              <a:gd name="adj1" fmla="val 50000"/>
              <a:gd name="adj2" fmla="val 7337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6" name="TextBox 205">
                <a:extLst>
                  <a:ext uri="{FF2B5EF4-FFF2-40B4-BE49-F238E27FC236}">
                    <a16:creationId xmlns:a16="http://schemas.microsoft.com/office/drawing/2014/main" id="{E562ACCF-51FC-7AC3-DD09-0ADBC4DE4D26}"/>
                  </a:ext>
                </a:extLst>
              </p:cNvPr>
              <p:cNvSpPr txBox="1"/>
              <p:nvPr/>
            </p:nvSpPr>
            <p:spPr>
              <a:xfrm>
                <a:off x="7168049" y="4837393"/>
                <a:ext cx="2453933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3200" i="1" dirty="0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m:t>𝑃𝑄𝐿</m:t>
                      </m:r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∥</m:t>
                      </m:r>
                      <m:r>
                        <a:rPr lang="en-US" sz="320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m:t>𝐶𝑀𝐵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206" name="TextBox 205">
                <a:extLst>
                  <a:ext uri="{FF2B5EF4-FFF2-40B4-BE49-F238E27FC236}">
                    <a16:creationId xmlns:a16="http://schemas.microsoft.com/office/drawing/2014/main" id="{E562ACCF-51FC-7AC3-DD09-0ADBC4DE4D2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68049" y="4837393"/>
                <a:ext cx="2453933" cy="584775"/>
              </a:xfrm>
              <a:prstGeom prst="rect">
                <a:avLst/>
              </a:prstGeom>
              <a:blipFill>
                <a:blip r:embed="rId37"/>
                <a:stretch>
                  <a:fillRect l="-3608" b="-17391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7" name="TextBox 206">
                <a:extLst>
                  <a:ext uri="{FF2B5EF4-FFF2-40B4-BE49-F238E27FC236}">
                    <a16:creationId xmlns:a16="http://schemas.microsoft.com/office/drawing/2014/main" id="{9F91C5F4-F993-F26A-5DA6-DD65F132C1F7}"/>
                  </a:ext>
                </a:extLst>
              </p:cNvPr>
              <p:cNvSpPr txBox="1"/>
              <p:nvPr/>
            </p:nvSpPr>
            <p:spPr>
              <a:xfrm>
                <a:off x="9391119" y="4613678"/>
                <a:ext cx="2453933" cy="10959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A" sz="240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</m:ctrlPr>
                        </m:dPr>
                        <m:e>
                          <m:f>
                            <m:fPr>
                              <m:type m:val="noBar"/>
                              <m:ctrlPr>
                                <a:rPr lang="en-UA" sz="240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Verdana" panose="020B0604030504040204" pitchFamily="34" charset="0"/>
                                  <a:cs typeface="Verdana" panose="020B0604030504040204" pitchFamily="34" charset="0"/>
                                </a:rPr>
                              </m:ctrlPr>
                            </m:fPr>
                            <m:num>
                              <m:r>
                                <m:rPr>
                                  <m:nor/>
                                </m:rPr>
                                <a:rPr lang="uk-UA" sz="2400" b="0" i="0" smtClean="0">
                                  <a:solidFill>
                                    <a:schemeClr val="bg1"/>
                                  </a:solidFill>
                                  <a:latin typeface="Verdana" panose="020B0604030504040204" pitchFamily="34" charset="0"/>
                                  <a:ea typeface="Verdana" panose="020B0604030504040204" pitchFamily="34" charset="0"/>
                                  <a:cs typeface="Verdana" panose="020B0604030504040204" pitchFamily="34" charset="0"/>
                                </a:rPr>
                                <m:t>За ознакою</m:t>
                              </m:r>
                            </m:num>
                            <m:den>
                              <m:eqArr>
                                <m:eqArrPr>
                                  <m:ctrlPr>
                                    <a:rPr lang="uk-UA" sz="2400" b="0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  <a:ea typeface="Verdana" panose="020B0604030504040204" pitchFamily="34" charset="0"/>
                                      <a:cs typeface="Verdana" panose="020B0604030504040204" pitchFamily="34" charset="0"/>
                                    </a:rPr>
                                  </m:ctrlPr>
                                </m:eqArrPr>
                                <m:e>
                                  <m:r>
                                    <m:rPr>
                                      <m:nor/>
                                    </m:rPr>
                                    <a:rPr lang="uk-UA" sz="2400" b="0" i="0" smtClean="0">
                                      <a:solidFill>
                                        <a:schemeClr val="bg1"/>
                                      </a:solidFill>
                                      <a:latin typeface="Verdana" panose="020B0604030504040204" pitchFamily="34" charset="0"/>
                                      <a:ea typeface="Verdana" panose="020B0604030504040204" pitchFamily="34" charset="0"/>
                                      <a:cs typeface="Verdana" panose="020B0604030504040204" pitchFamily="34" charset="0"/>
                                    </a:rPr>
                                    <m:t>паралельності</m:t>
                                  </m:r>
                                </m:e>
                                <m:e>
                                  <m:r>
                                    <m:rPr>
                                      <m:nor/>
                                    </m:rPr>
                                    <a:rPr lang="uk-UA" sz="2400" b="0" i="0" smtClean="0">
                                      <a:solidFill>
                                        <a:schemeClr val="bg1"/>
                                      </a:solidFill>
                                      <a:latin typeface="Verdana" panose="020B0604030504040204" pitchFamily="34" charset="0"/>
                                      <a:ea typeface="Verdana" panose="020B0604030504040204" pitchFamily="34" charset="0"/>
                                      <a:cs typeface="Verdana" panose="020B0604030504040204" pitchFamily="34" charset="0"/>
                                    </a:rPr>
                                    <m:t>площин</m:t>
                                  </m:r>
                                </m:e>
                              </m:eqArr>
                            </m:den>
                          </m:f>
                        </m:e>
                      </m:d>
                    </m:oMath>
                  </m:oMathPara>
                </a14:m>
                <a:endParaRPr lang="en-UA" sz="24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207" name="TextBox 206">
                <a:extLst>
                  <a:ext uri="{FF2B5EF4-FFF2-40B4-BE49-F238E27FC236}">
                    <a16:creationId xmlns:a16="http://schemas.microsoft.com/office/drawing/2014/main" id="{9F91C5F4-F993-F26A-5DA6-DD65F132C1F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91119" y="4613678"/>
                <a:ext cx="2453933" cy="1095941"/>
              </a:xfrm>
              <a:prstGeom prst="rect">
                <a:avLst/>
              </a:prstGeom>
              <a:blipFill>
                <a:blip r:embed="rId38"/>
                <a:stretch>
                  <a:fillRect t="-6897" r="-10309" b="-4598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9" name="Rounded Rectangle 208">
            <a:extLst>
              <a:ext uri="{FF2B5EF4-FFF2-40B4-BE49-F238E27FC236}">
                <a16:creationId xmlns:a16="http://schemas.microsoft.com/office/drawing/2014/main" id="{D9672DA6-A39C-7C27-EF7F-B55A07900E85}"/>
              </a:ext>
            </a:extLst>
          </p:cNvPr>
          <p:cNvSpPr/>
          <p:nvPr/>
        </p:nvSpPr>
        <p:spPr>
          <a:xfrm>
            <a:off x="9881755" y="6151202"/>
            <a:ext cx="2226666" cy="494688"/>
          </a:xfrm>
          <a:prstGeom prst="roundRect">
            <a:avLst>
              <a:gd name="adj" fmla="val 3670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dirty="0">
                <a:solidFill>
                  <a:srgbClr val="3A6EA5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Доведено</a:t>
            </a:r>
            <a:endParaRPr lang="en-UA" sz="2800" dirty="0">
              <a:solidFill>
                <a:srgbClr val="3A6EA5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157535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4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" dur="2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5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25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25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5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5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50"/>
                                        <p:tgtEl>
                                          <p:spTgt spid="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5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25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25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25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25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3" dur="25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6" dur="25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250"/>
                            </p:stCondLst>
                            <p:childTnLst>
                              <p:par>
                                <p:cTn id="5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250"/>
                                        <p:tgtEl>
                                          <p:spTgt spid="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250"/>
                                        <p:tgtEl>
                                          <p:spTgt spid="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25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250"/>
                                        <p:tgtEl>
                                          <p:spTgt spid="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250"/>
                                        <p:tgtEl>
                                          <p:spTgt spid="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250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250"/>
                                        <p:tgtEl>
                                          <p:spTgt spid="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250"/>
                                        <p:tgtEl>
                                          <p:spTgt spid="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250"/>
                                        <p:tgtEl>
                                          <p:spTgt spid="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250"/>
                                        <p:tgtEl>
                                          <p:spTgt spid="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250"/>
                                        <p:tgtEl>
                                          <p:spTgt spid="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250"/>
                                        <p:tgtEl>
                                          <p:spTgt spid="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25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250"/>
                                        <p:tgtEl>
                                          <p:spTgt spid="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250"/>
                                        <p:tgtEl>
                                          <p:spTgt spid="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250"/>
                                        <p:tgtEl>
                                          <p:spTgt spid="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250"/>
                                        <p:tgtEl>
                                          <p:spTgt spid="2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250"/>
                                        <p:tgtEl>
                                          <p:spTgt spid="2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250"/>
                                        <p:tgtEl>
                                          <p:spTgt spid="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250"/>
                                        <p:tgtEl>
                                          <p:spTgt spid="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5" dur="250"/>
                                        <p:tgtEl>
                                          <p:spTgt spid="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16" presetClass="entr" presetSubtype="4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40" dur="250"/>
                                        <p:tgtEl>
                                          <p:spTgt spid="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3" dur="250"/>
                                        <p:tgtEl>
                                          <p:spTgt spid="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8" dur="250"/>
                                        <p:tgtEl>
                                          <p:spTgt spid="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9" fill="hold">
                            <p:stCondLst>
                              <p:cond delay="250"/>
                            </p:stCondLst>
                            <p:childTnLst>
                              <p:par>
                                <p:cTn id="15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2" dur="250"/>
                                        <p:tgtEl>
                                          <p:spTgt spid="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5" dur="250"/>
                                        <p:tgtEl>
                                          <p:spTgt spid="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6" fill="hold">
                            <p:stCondLst>
                              <p:cond delay="500"/>
                            </p:stCondLst>
                            <p:childTnLst>
                              <p:par>
                                <p:cTn id="15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9" dur="250"/>
                                        <p:tgtEl>
                                          <p:spTgt spid="2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2" grpId="0" animBg="1"/>
      <p:bldP spid="211" grpId="0" animBg="1"/>
      <p:bldP spid="35" grpId="0" animBg="1"/>
      <p:bldP spid="36" grpId="0" animBg="1"/>
      <p:bldP spid="131" grpId="0"/>
      <p:bldP spid="162" grpId="0"/>
      <p:bldP spid="163" grpId="0"/>
      <p:bldP spid="164" grpId="0"/>
      <p:bldP spid="165" grpId="0"/>
      <p:bldP spid="166" grpId="0"/>
      <p:bldP spid="167" grpId="0"/>
      <p:bldP spid="196" grpId="0"/>
      <p:bldP spid="197" grpId="0"/>
      <p:bldP spid="198" grpId="0"/>
      <p:bldP spid="199" grpId="0"/>
      <p:bldP spid="200" grpId="0"/>
      <p:bldP spid="201" grpId="0"/>
      <p:bldP spid="204" grpId="0" animBg="1"/>
      <p:bldP spid="205" grpId="0" animBg="1"/>
      <p:bldP spid="206" grpId="0"/>
      <p:bldP spid="207" grpId="0"/>
      <p:bldP spid="20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F6D7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" name="Рисунок 1">
            <a:extLst>
              <a:ext uri="{FF2B5EF4-FFF2-40B4-BE49-F238E27FC236}">
                <a16:creationId xmlns:a16="http://schemas.microsoft.com/office/drawing/2014/main" id="{93805A3B-68BB-D4D6-4CE2-72C2A1EB574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75979" cy="6875979"/>
          </a:xfrm>
          <a:prstGeom prst="rect">
            <a:avLst/>
          </a:prstGeom>
        </p:spPr>
      </p:pic>
      <p:grpSp>
        <p:nvGrpSpPr>
          <p:cNvPr id="44" name="Group 43">
            <a:extLst>
              <a:ext uri="{FF2B5EF4-FFF2-40B4-BE49-F238E27FC236}">
                <a16:creationId xmlns:a16="http://schemas.microsoft.com/office/drawing/2014/main" id="{CF8B6E10-DD49-2C5F-EB08-150B657985AE}"/>
              </a:ext>
            </a:extLst>
          </p:cNvPr>
          <p:cNvGrpSpPr/>
          <p:nvPr/>
        </p:nvGrpSpPr>
        <p:grpSpPr>
          <a:xfrm>
            <a:off x="85124" y="3038210"/>
            <a:ext cx="781580" cy="781580"/>
            <a:chOff x="1300743" y="3038210"/>
            <a:chExt cx="781580" cy="781580"/>
          </a:xfrm>
        </p:grpSpPr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070917D5-D237-9740-DBEB-04A29FFB22EA}"/>
                </a:ext>
              </a:extLst>
            </p:cNvPr>
            <p:cNvSpPr/>
            <p:nvPr/>
          </p:nvSpPr>
          <p:spPr>
            <a:xfrm>
              <a:off x="1300743" y="3038210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46" name="Picture 45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8A7F8A15-37B7-8575-9353-93CED0D9524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406977" y="3156237"/>
              <a:ext cx="569111" cy="569111"/>
            </a:xfrm>
            <a:prstGeom prst="rect">
              <a:avLst/>
            </a:prstGeom>
          </p:spPr>
        </p:pic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8BEC8139-38F9-C199-05A9-AD3576EAAAB2}"/>
              </a:ext>
            </a:extLst>
          </p:cNvPr>
          <p:cNvGrpSpPr/>
          <p:nvPr/>
        </p:nvGrpSpPr>
        <p:grpSpPr>
          <a:xfrm>
            <a:off x="85124" y="4853012"/>
            <a:ext cx="781580" cy="781580"/>
            <a:chOff x="1270461" y="4853012"/>
            <a:chExt cx="781580" cy="781580"/>
          </a:xfrm>
        </p:grpSpPr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488BA793-EA9F-0960-3CFE-D546A799DDAF}"/>
                </a:ext>
              </a:extLst>
            </p:cNvPr>
            <p:cNvSpPr/>
            <p:nvPr/>
          </p:nvSpPr>
          <p:spPr>
            <a:xfrm>
              <a:off x="1270461" y="4853012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38" name="Picture 37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7F966F57-A14E-B520-7DCC-71E2EA56D02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376693" y="4977567"/>
              <a:ext cx="569111" cy="569111"/>
            </a:xfrm>
            <a:prstGeom prst="rect">
              <a:avLst/>
            </a:prstGeom>
          </p:spPr>
        </p:pic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10EC7763-CDC8-C928-CEBC-2CEAB61CE4B0}"/>
              </a:ext>
            </a:extLst>
          </p:cNvPr>
          <p:cNvGrpSpPr/>
          <p:nvPr/>
        </p:nvGrpSpPr>
        <p:grpSpPr>
          <a:xfrm>
            <a:off x="85127" y="3945611"/>
            <a:ext cx="781580" cy="781580"/>
            <a:chOff x="1270464" y="3945611"/>
            <a:chExt cx="781580" cy="781580"/>
          </a:xfrm>
        </p:grpSpPr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2FDA57CF-F592-BF51-A99E-E0C943E7CAFF}"/>
                </a:ext>
              </a:extLst>
            </p:cNvPr>
            <p:cNvSpPr/>
            <p:nvPr/>
          </p:nvSpPr>
          <p:spPr>
            <a:xfrm>
              <a:off x="1270464" y="3945611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49" name="Picture 48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F17B7C3A-5758-A0EA-E3DE-DF40FE6FA2D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376694" y="4074847"/>
              <a:ext cx="569111" cy="569111"/>
            </a:xfrm>
            <a:prstGeom prst="rect">
              <a:avLst/>
            </a:prstGeom>
          </p:spPr>
        </p:pic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4588A16F-168D-9898-BCCE-0D00D24BCFDB}"/>
              </a:ext>
            </a:extLst>
          </p:cNvPr>
          <p:cNvGrpSpPr/>
          <p:nvPr/>
        </p:nvGrpSpPr>
        <p:grpSpPr>
          <a:xfrm>
            <a:off x="85127" y="247959"/>
            <a:ext cx="781580" cy="781580"/>
            <a:chOff x="1270464" y="247959"/>
            <a:chExt cx="781580" cy="781580"/>
          </a:xfrm>
        </p:grpSpPr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CA54AED0-E411-1BDE-E145-BCE7ED9639AA}"/>
                </a:ext>
              </a:extLst>
            </p:cNvPr>
            <p:cNvSpPr/>
            <p:nvPr/>
          </p:nvSpPr>
          <p:spPr>
            <a:xfrm>
              <a:off x="1270464" y="24795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55" name="Picture 54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B6266C5A-0F61-6DCE-38BE-441DD12CACF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376695" y="336785"/>
              <a:ext cx="569111" cy="569111"/>
            </a:xfrm>
            <a:prstGeom prst="rect">
              <a:avLst/>
            </a:prstGeom>
          </p:spPr>
        </p:pic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761D506D-45E4-A9AB-8C2D-CFDA779835EC}"/>
              </a:ext>
            </a:extLst>
          </p:cNvPr>
          <p:cNvGrpSpPr/>
          <p:nvPr/>
        </p:nvGrpSpPr>
        <p:grpSpPr>
          <a:xfrm>
            <a:off x="85124" y="5760413"/>
            <a:ext cx="781580" cy="781580"/>
            <a:chOff x="1270461" y="5760413"/>
            <a:chExt cx="781580" cy="781580"/>
          </a:xfrm>
        </p:grpSpPr>
        <p:sp>
          <p:nvSpPr>
            <p:cNvPr id="57" name="Oval 56">
              <a:extLst>
                <a:ext uri="{FF2B5EF4-FFF2-40B4-BE49-F238E27FC236}">
                  <a16:creationId xmlns:a16="http://schemas.microsoft.com/office/drawing/2014/main" id="{C2BE8C8D-B6B4-1762-3F5A-878F0462FCB4}"/>
                </a:ext>
              </a:extLst>
            </p:cNvPr>
            <p:cNvSpPr/>
            <p:nvPr/>
          </p:nvSpPr>
          <p:spPr>
            <a:xfrm>
              <a:off x="1270461" y="5760413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58" name="Picture 57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554DA769-C1DF-E359-B9DD-137CA9D291F0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376693" y="5866647"/>
              <a:ext cx="569111" cy="569111"/>
            </a:xfrm>
            <a:prstGeom prst="rect">
              <a:avLst/>
            </a:prstGeom>
          </p:spPr>
        </p:pic>
      </p:grpSp>
      <p:grpSp>
        <p:nvGrpSpPr>
          <p:cNvPr id="59" name="Group 58">
            <a:extLst>
              <a:ext uri="{FF2B5EF4-FFF2-40B4-BE49-F238E27FC236}">
                <a16:creationId xmlns:a16="http://schemas.microsoft.com/office/drawing/2014/main" id="{76E23116-3D3B-7225-2CEC-69E586CFEEB8}"/>
              </a:ext>
            </a:extLst>
          </p:cNvPr>
          <p:cNvGrpSpPr/>
          <p:nvPr/>
        </p:nvGrpSpPr>
        <p:grpSpPr>
          <a:xfrm>
            <a:off x="85124" y="1223408"/>
            <a:ext cx="781580" cy="781580"/>
            <a:chOff x="1270461" y="1223408"/>
            <a:chExt cx="781580" cy="781580"/>
          </a:xfrm>
        </p:grpSpPr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27A4C99E-A3BC-1EAC-B0FE-D044D6A2004D}"/>
                </a:ext>
              </a:extLst>
            </p:cNvPr>
            <p:cNvSpPr/>
            <p:nvPr/>
          </p:nvSpPr>
          <p:spPr>
            <a:xfrm>
              <a:off x="1270461" y="1223408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61" name="Picture 60">
              <a:extLst>
                <a:ext uri="{FF2B5EF4-FFF2-40B4-BE49-F238E27FC236}">
                  <a16:creationId xmlns:a16="http://schemas.microsoft.com/office/drawing/2014/main" id="{0A3DBBAD-0B77-0B07-CBF1-D142D5327D4C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rcRect/>
            <a:stretch/>
          </p:blipFill>
          <p:spPr>
            <a:xfrm>
              <a:off x="1376695" y="1347183"/>
              <a:ext cx="569111" cy="569111"/>
            </a:xfrm>
            <a:prstGeom prst="rect">
              <a:avLst/>
            </a:prstGeom>
          </p:spPr>
        </p:pic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B48C09B1-542C-2726-B0BB-CAB7DD9D474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rot="5400000">
            <a:off x="-8899017" y="2033198"/>
            <a:ext cx="18774834" cy="976799"/>
          </a:xfrm>
          <a:prstGeom prst="rect">
            <a:avLst/>
          </a:prstGeom>
        </p:spPr>
      </p:pic>
      <p:pic>
        <p:nvPicPr>
          <p:cNvPr id="62" name="Picture 61" descr="A picture containing sketch, black and white, circle, design&#10;&#10;Description automatically generated">
            <a:hlinkClick r:id="rId11" action="ppaction://hlinksldjump"/>
            <a:extLst>
              <a:ext uri="{FF2B5EF4-FFF2-40B4-BE49-F238E27FC236}">
                <a16:creationId xmlns:a16="http://schemas.microsoft.com/office/drawing/2014/main" id="{D9AC8738-39D9-83A9-E0F9-53B8426919FB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90673" y="4977567"/>
            <a:ext cx="569111" cy="569111"/>
          </a:xfrm>
          <a:prstGeom prst="rect">
            <a:avLst/>
          </a:prstGeom>
        </p:spPr>
      </p:pic>
      <p:pic>
        <p:nvPicPr>
          <p:cNvPr id="64" name="Picture 63" descr="A grey gear with a number on it&#10;&#10;Description automatically generated with low confidence">
            <a:hlinkClick r:id="rId13" action="ppaction://hlinksldjump"/>
            <a:extLst>
              <a:ext uri="{FF2B5EF4-FFF2-40B4-BE49-F238E27FC236}">
                <a16:creationId xmlns:a16="http://schemas.microsoft.com/office/drawing/2014/main" id="{2A7BE127-D3B9-864F-31CA-800D257FD997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90672" y="4074846"/>
            <a:ext cx="569111" cy="569111"/>
          </a:xfrm>
          <a:prstGeom prst="rect">
            <a:avLst/>
          </a:prstGeom>
        </p:spPr>
      </p:pic>
      <p:pic>
        <p:nvPicPr>
          <p:cNvPr id="67" name="Picture 66" descr="A grey line drawing of a desk lamp and pencils&#10;&#10;Description automatically generated with low confidence">
            <a:hlinkClick r:id="rId15" action="ppaction://hlinksldjump"/>
            <a:extLst>
              <a:ext uri="{FF2B5EF4-FFF2-40B4-BE49-F238E27FC236}">
                <a16:creationId xmlns:a16="http://schemas.microsoft.com/office/drawing/2014/main" id="{6D71A255-EB5C-966E-A705-648B113A5BD5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90670" y="5866647"/>
            <a:ext cx="569111" cy="569111"/>
          </a:xfrm>
          <a:prstGeom prst="rect">
            <a:avLst/>
          </a:prstGeom>
        </p:spPr>
      </p:pic>
      <p:pic>
        <p:nvPicPr>
          <p:cNvPr id="68" name="Picture 67">
            <a:hlinkClick r:id="rId17" action="ppaction://hlinksldjump"/>
            <a:extLst>
              <a:ext uri="{FF2B5EF4-FFF2-40B4-BE49-F238E27FC236}">
                <a16:creationId xmlns:a16="http://schemas.microsoft.com/office/drawing/2014/main" id="{58CB9EF9-C7EB-8B5E-F3FC-E8D0EAA42B86}"/>
              </a:ext>
            </a:extLst>
          </p:cNvPr>
          <p:cNvPicPr>
            <a:picLocks noChangeAspect="1"/>
          </p:cNvPicPr>
          <p:nvPr/>
        </p:nvPicPr>
        <p:blipFill>
          <a:blip r:embed="rId18"/>
          <a:srcRect/>
          <a:stretch/>
        </p:blipFill>
        <p:spPr>
          <a:xfrm>
            <a:off x="190669" y="1347182"/>
            <a:ext cx="569111" cy="569111"/>
          </a:xfrm>
          <a:prstGeom prst="rect">
            <a:avLst/>
          </a:prstGeom>
        </p:spPr>
      </p:pic>
      <p:pic>
        <p:nvPicPr>
          <p:cNvPr id="76" name="Picture 75" descr="A grey gear with a number on it&#10;&#10;Description automatically generated with low confidence">
            <a:hlinkClick r:id="rId19" action="ppaction://hlinksldjump"/>
            <a:extLst>
              <a:ext uri="{FF2B5EF4-FFF2-40B4-BE49-F238E27FC236}">
                <a16:creationId xmlns:a16="http://schemas.microsoft.com/office/drawing/2014/main" id="{E58D7E18-704E-8987-E36C-5F8B7A848750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220957" y="3156237"/>
            <a:ext cx="569111" cy="569111"/>
          </a:xfrm>
          <a:prstGeom prst="rect">
            <a:avLst/>
          </a:prstGeom>
        </p:spPr>
      </p:pic>
      <p:pic>
        <p:nvPicPr>
          <p:cNvPr id="6" name="Picture 5" descr="A black and white image of a book&#10;&#10;Description automatically generated with low confidence">
            <a:hlinkClick r:id="rId21" action="ppaction://hlinksldjump"/>
            <a:extLst>
              <a:ext uri="{FF2B5EF4-FFF2-40B4-BE49-F238E27FC236}">
                <a16:creationId xmlns:a16="http://schemas.microsoft.com/office/drawing/2014/main" id="{6B95CFE2-37D3-772C-090A-71F329BEAC34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90670" y="336784"/>
            <a:ext cx="569111" cy="569111"/>
          </a:xfrm>
          <a:prstGeom prst="rect">
            <a:avLst/>
          </a:prstGeom>
        </p:spPr>
      </p:pic>
      <p:grpSp>
        <p:nvGrpSpPr>
          <p:cNvPr id="72" name="Group 71">
            <a:extLst>
              <a:ext uri="{FF2B5EF4-FFF2-40B4-BE49-F238E27FC236}">
                <a16:creationId xmlns:a16="http://schemas.microsoft.com/office/drawing/2014/main" id="{F7285656-FA4C-E778-047F-D5BD46799597}"/>
              </a:ext>
            </a:extLst>
          </p:cNvPr>
          <p:cNvGrpSpPr/>
          <p:nvPr/>
        </p:nvGrpSpPr>
        <p:grpSpPr>
          <a:xfrm>
            <a:off x="680399" y="2130809"/>
            <a:ext cx="781580" cy="781580"/>
            <a:chOff x="1270464" y="2130808"/>
            <a:chExt cx="781580" cy="781580"/>
          </a:xfrm>
        </p:grpSpPr>
        <p:sp>
          <p:nvSpPr>
            <p:cNvPr id="73" name="Oval 72">
              <a:extLst>
                <a:ext uri="{FF2B5EF4-FFF2-40B4-BE49-F238E27FC236}">
                  <a16:creationId xmlns:a16="http://schemas.microsoft.com/office/drawing/2014/main" id="{6DA15987-D11D-7643-6DFB-3C2AF2FC296E}"/>
                </a:ext>
              </a:extLst>
            </p:cNvPr>
            <p:cNvSpPr/>
            <p:nvPr/>
          </p:nvSpPr>
          <p:spPr>
            <a:xfrm>
              <a:off x="1270464" y="2130808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74" name="Picture 73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53890359-8012-7E8F-EEBC-B2F72BBD1148}"/>
                </a:ext>
              </a:extLst>
            </p:cNvPr>
            <p:cNvPicPr>
              <a:picLocks noChangeAspect="1"/>
            </p:cNvPicPr>
            <p:nvPr/>
          </p:nvPicPr>
          <p:blipFill>
            <a:blip r:embed="rId23"/>
            <a:stretch>
              <a:fillRect/>
            </a:stretch>
          </p:blipFill>
          <p:spPr>
            <a:xfrm>
              <a:off x="1376694" y="2250080"/>
              <a:ext cx="569111" cy="569111"/>
            </a:xfrm>
            <a:prstGeom prst="rect">
              <a:avLst/>
            </a:prstGeom>
          </p:spPr>
        </p:pic>
      </p:grpSp>
      <p:pic>
        <p:nvPicPr>
          <p:cNvPr id="84" name="Picture 83" descr="A piece of wood with a black background&#10;&#10;Description automatically generated">
            <a:extLst>
              <a:ext uri="{FF2B5EF4-FFF2-40B4-BE49-F238E27FC236}">
                <a16:creationId xmlns:a16="http://schemas.microsoft.com/office/drawing/2014/main" id="{20157988-C9CB-BFF6-9AF6-6CF9F10A544A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7265324" y="184338"/>
            <a:ext cx="4926676" cy="3463910"/>
          </a:xfrm>
          <a:prstGeom prst="rect">
            <a:avLst/>
          </a:prstGeom>
        </p:spPr>
      </p:pic>
      <p:sp>
        <p:nvSpPr>
          <p:cNvPr id="85" name="Rounded Rectangle 84">
            <a:extLst>
              <a:ext uri="{FF2B5EF4-FFF2-40B4-BE49-F238E27FC236}">
                <a16:creationId xmlns:a16="http://schemas.microsoft.com/office/drawing/2014/main" id="{EB62AC4E-2CC8-E9D7-25DE-EB090DE195F7}"/>
              </a:ext>
            </a:extLst>
          </p:cNvPr>
          <p:cNvSpPr/>
          <p:nvPr/>
        </p:nvSpPr>
        <p:spPr>
          <a:xfrm>
            <a:off x="1815548" y="4977568"/>
            <a:ext cx="10185095" cy="1810258"/>
          </a:xfrm>
          <a:prstGeom prst="roundRect">
            <a:avLst>
              <a:gd name="adj" fmla="val 264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uk-UA" sz="2800" dirty="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Для виготовлення декоративної панелі, майстру потрібно на деревʼяному брусі зробити паралельні розпили. Поясніть, як це зробити за допомогою ознаки паралельності площин.</a:t>
            </a:r>
            <a:endParaRPr lang="en-UA" sz="2800" i="1" dirty="0">
              <a:solidFill>
                <a:srgbClr val="4F6D7A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cxnSp>
        <p:nvCxnSpPr>
          <p:cNvPr id="87" name="Пряма сполучна лінія 43">
            <a:extLst>
              <a:ext uri="{FF2B5EF4-FFF2-40B4-BE49-F238E27FC236}">
                <a16:creationId xmlns:a16="http://schemas.microsoft.com/office/drawing/2014/main" id="{48F4858F-252B-8841-9778-1F9B231A37F1}"/>
              </a:ext>
            </a:extLst>
          </p:cNvPr>
          <p:cNvCxnSpPr>
            <a:cxnSpLocks/>
          </p:cNvCxnSpPr>
          <p:nvPr/>
        </p:nvCxnSpPr>
        <p:spPr>
          <a:xfrm flipH="1" flipV="1">
            <a:off x="8015318" y="1384719"/>
            <a:ext cx="1055774" cy="694819"/>
          </a:xfrm>
          <a:prstGeom prst="line">
            <a:avLst/>
          </a:prstGeom>
          <a:ln w="38100" cap="rnd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Пряма сполучна лінія 43">
            <a:extLst>
              <a:ext uri="{FF2B5EF4-FFF2-40B4-BE49-F238E27FC236}">
                <a16:creationId xmlns:a16="http://schemas.microsoft.com/office/drawing/2014/main" id="{248D83CD-894D-10C6-EDFE-F02F220858BF}"/>
              </a:ext>
            </a:extLst>
          </p:cNvPr>
          <p:cNvCxnSpPr>
            <a:cxnSpLocks/>
          </p:cNvCxnSpPr>
          <p:nvPr/>
        </p:nvCxnSpPr>
        <p:spPr>
          <a:xfrm flipH="1" flipV="1">
            <a:off x="9071374" y="2079538"/>
            <a:ext cx="73892" cy="1470852"/>
          </a:xfrm>
          <a:prstGeom prst="line">
            <a:avLst/>
          </a:prstGeom>
          <a:ln w="38100" cap="rnd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Пряма сполучна лінія 43">
            <a:extLst>
              <a:ext uri="{FF2B5EF4-FFF2-40B4-BE49-F238E27FC236}">
                <a16:creationId xmlns:a16="http://schemas.microsoft.com/office/drawing/2014/main" id="{F93E2C25-6F2D-CDF7-94E9-CC247DB737EE}"/>
              </a:ext>
            </a:extLst>
          </p:cNvPr>
          <p:cNvCxnSpPr>
            <a:cxnSpLocks/>
          </p:cNvCxnSpPr>
          <p:nvPr/>
        </p:nvCxnSpPr>
        <p:spPr>
          <a:xfrm flipH="1" flipV="1">
            <a:off x="8478490" y="1202816"/>
            <a:ext cx="1026690" cy="675678"/>
          </a:xfrm>
          <a:prstGeom prst="line">
            <a:avLst/>
          </a:prstGeom>
          <a:ln w="38100" cap="rnd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Пряма сполучна лінія 43">
            <a:extLst>
              <a:ext uri="{FF2B5EF4-FFF2-40B4-BE49-F238E27FC236}">
                <a16:creationId xmlns:a16="http://schemas.microsoft.com/office/drawing/2014/main" id="{D1773055-C61F-29C9-F53E-E4DFA40C0413}"/>
              </a:ext>
            </a:extLst>
          </p:cNvPr>
          <p:cNvCxnSpPr>
            <a:cxnSpLocks/>
          </p:cNvCxnSpPr>
          <p:nvPr/>
        </p:nvCxnSpPr>
        <p:spPr>
          <a:xfrm flipH="1" flipV="1">
            <a:off x="9505462" y="1878494"/>
            <a:ext cx="76095" cy="1514709"/>
          </a:xfrm>
          <a:prstGeom prst="line">
            <a:avLst/>
          </a:prstGeom>
          <a:ln w="38100" cap="rnd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Пряма сполучна лінія 43">
            <a:extLst>
              <a:ext uri="{FF2B5EF4-FFF2-40B4-BE49-F238E27FC236}">
                <a16:creationId xmlns:a16="http://schemas.microsoft.com/office/drawing/2014/main" id="{FDA4B296-5078-8F6D-D1FE-7185D4C3A0F0}"/>
              </a:ext>
            </a:extLst>
          </p:cNvPr>
          <p:cNvCxnSpPr>
            <a:cxnSpLocks/>
          </p:cNvCxnSpPr>
          <p:nvPr/>
        </p:nvCxnSpPr>
        <p:spPr>
          <a:xfrm flipH="1" flipV="1">
            <a:off x="8921466" y="1026488"/>
            <a:ext cx="1055774" cy="694819"/>
          </a:xfrm>
          <a:prstGeom prst="line">
            <a:avLst/>
          </a:prstGeom>
          <a:ln w="38100" cap="rnd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Пряма сполучна лінія 43">
            <a:extLst>
              <a:ext uri="{FF2B5EF4-FFF2-40B4-BE49-F238E27FC236}">
                <a16:creationId xmlns:a16="http://schemas.microsoft.com/office/drawing/2014/main" id="{D8DA5094-3D75-2465-D39A-C9A3B536A62B}"/>
              </a:ext>
            </a:extLst>
          </p:cNvPr>
          <p:cNvCxnSpPr>
            <a:cxnSpLocks/>
          </p:cNvCxnSpPr>
          <p:nvPr/>
        </p:nvCxnSpPr>
        <p:spPr>
          <a:xfrm flipH="1" flipV="1">
            <a:off x="9977522" y="1721307"/>
            <a:ext cx="72087" cy="1434930"/>
          </a:xfrm>
          <a:prstGeom prst="line">
            <a:avLst/>
          </a:prstGeom>
          <a:ln w="38100" cap="rnd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15" name="TextBox 114">
                <a:extLst>
                  <a:ext uri="{FF2B5EF4-FFF2-40B4-BE49-F238E27FC236}">
                    <a16:creationId xmlns:a16="http://schemas.microsoft.com/office/drawing/2014/main" id="{FFF676AB-2F7E-15C8-8193-3C3769870DE7}"/>
                  </a:ext>
                </a:extLst>
              </p:cNvPr>
              <p:cNvSpPr txBox="1"/>
              <p:nvPr/>
            </p:nvSpPr>
            <p:spPr>
              <a:xfrm>
                <a:off x="7534497" y="905894"/>
                <a:ext cx="436945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𝑎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115" name="TextBox 114">
                <a:extLst>
                  <a:ext uri="{FF2B5EF4-FFF2-40B4-BE49-F238E27FC236}">
                    <a16:creationId xmlns:a16="http://schemas.microsoft.com/office/drawing/2014/main" id="{FFF676AB-2F7E-15C8-8193-3C3769870DE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34497" y="905894"/>
                <a:ext cx="436945" cy="584775"/>
              </a:xfrm>
              <a:prstGeom prst="rect">
                <a:avLst/>
              </a:prstGeom>
              <a:blipFill>
                <a:blip r:embed="rId2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6" name="TextBox 115">
                <a:extLst>
                  <a:ext uri="{FF2B5EF4-FFF2-40B4-BE49-F238E27FC236}">
                    <a16:creationId xmlns:a16="http://schemas.microsoft.com/office/drawing/2014/main" id="{557EC187-CB0A-8AC0-F572-D8F9744BD89D}"/>
                  </a:ext>
                </a:extLst>
              </p:cNvPr>
              <p:cNvSpPr txBox="1"/>
              <p:nvPr/>
            </p:nvSpPr>
            <p:spPr>
              <a:xfrm>
                <a:off x="8903099" y="3533015"/>
                <a:ext cx="436945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𝑏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116" name="TextBox 115">
                <a:extLst>
                  <a:ext uri="{FF2B5EF4-FFF2-40B4-BE49-F238E27FC236}">
                    <a16:creationId xmlns:a16="http://schemas.microsoft.com/office/drawing/2014/main" id="{557EC187-CB0A-8AC0-F572-D8F9744BD89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03099" y="3533015"/>
                <a:ext cx="436945" cy="584775"/>
              </a:xfrm>
              <a:prstGeom prst="rect">
                <a:avLst/>
              </a:prstGeom>
              <a:blipFill>
                <a:blip r:embed="rId26"/>
                <a:stretch>
                  <a:fillRect l="-8333" r="-5556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7" name="TextBox 116">
                <a:extLst>
                  <a:ext uri="{FF2B5EF4-FFF2-40B4-BE49-F238E27FC236}">
                    <a16:creationId xmlns:a16="http://schemas.microsoft.com/office/drawing/2014/main" id="{81665A32-4388-A2DC-30DE-4F89C934DBDD}"/>
                  </a:ext>
                </a:extLst>
              </p:cNvPr>
              <p:cNvSpPr txBox="1"/>
              <p:nvPr/>
            </p:nvSpPr>
            <p:spPr>
              <a:xfrm>
                <a:off x="8082186" y="613507"/>
                <a:ext cx="617792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en-US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117" name="TextBox 116">
                <a:extLst>
                  <a:ext uri="{FF2B5EF4-FFF2-40B4-BE49-F238E27FC236}">
                    <a16:creationId xmlns:a16="http://schemas.microsoft.com/office/drawing/2014/main" id="{81665A32-4388-A2DC-30DE-4F89C934DBD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82186" y="613507"/>
                <a:ext cx="617792" cy="584775"/>
              </a:xfrm>
              <a:prstGeom prst="rect">
                <a:avLst/>
              </a:prstGeom>
              <a:blipFill>
                <a:blip r:embed="rId27"/>
                <a:stretch>
                  <a:fillRect b="-2128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8" name="TextBox 117">
                <a:extLst>
                  <a:ext uri="{FF2B5EF4-FFF2-40B4-BE49-F238E27FC236}">
                    <a16:creationId xmlns:a16="http://schemas.microsoft.com/office/drawing/2014/main" id="{69D1F819-A460-1B87-AABC-5978E0DECA7B}"/>
                  </a:ext>
                </a:extLst>
              </p:cNvPr>
              <p:cNvSpPr txBox="1"/>
              <p:nvPr/>
            </p:nvSpPr>
            <p:spPr>
              <a:xfrm>
                <a:off x="9500000" y="3262296"/>
                <a:ext cx="617792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en-US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118" name="TextBox 117">
                <a:extLst>
                  <a:ext uri="{FF2B5EF4-FFF2-40B4-BE49-F238E27FC236}">
                    <a16:creationId xmlns:a16="http://schemas.microsoft.com/office/drawing/2014/main" id="{69D1F819-A460-1B87-AABC-5978E0DECA7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00000" y="3262296"/>
                <a:ext cx="617792" cy="584775"/>
              </a:xfrm>
              <a:prstGeom prst="rect">
                <a:avLst/>
              </a:prstGeom>
              <a:blipFill>
                <a:blip r:embed="rId28"/>
                <a:stretch>
                  <a:fillRect l="-4000" b="-4255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9" name="TextBox 118">
                <a:extLst>
                  <a:ext uri="{FF2B5EF4-FFF2-40B4-BE49-F238E27FC236}">
                    <a16:creationId xmlns:a16="http://schemas.microsoft.com/office/drawing/2014/main" id="{548E2098-2E6E-453E-88E9-622189DE0FC1}"/>
                  </a:ext>
                </a:extLst>
              </p:cNvPr>
              <p:cNvSpPr txBox="1"/>
              <p:nvPr/>
            </p:nvSpPr>
            <p:spPr>
              <a:xfrm>
                <a:off x="10579978" y="2794383"/>
                <a:ext cx="1528116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𝑎</m:t>
                      </m:r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∥</m:t>
                      </m:r>
                      <m:sSub>
                        <m:sSubPr>
                          <m:ctrlPr>
                            <a:rPr lang="en-US" sz="32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en-US" sz="32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119" name="TextBox 118">
                <a:extLst>
                  <a:ext uri="{FF2B5EF4-FFF2-40B4-BE49-F238E27FC236}">
                    <a16:creationId xmlns:a16="http://schemas.microsoft.com/office/drawing/2014/main" id="{548E2098-2E6E-453E-88E9-622189DE0FC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79978" y="2794383"/>
                <a:ext cx="1528116" cy="584775"/>
              </a:xfrm>
              <a:prstGeom prst="rect">
                <a:avLst/>
              </a:prstGeom>
              <a:blipFill>
                <a:blip r:embed="rId29"/>
                <a:stretch>
                  <a:fillRect b="-6383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0" name="TextBox 119">
                <a:extLst>
                  <a:ext uri="{FF2B5EF4-FFF2-40B4-BE49-F238E27FC236}">
                    <a16:creationId xmlns:a16="http://schemas.microsoft.com/office/drawing/2014/main" id="{72A7B20D-E7D5-0158-4E06-F30B52AB84C8}"/>
                  </a:ext>
                </a:extLst>
              </p:cNvPr>
              <p:cNvSpPr txBox="1"/>
              <p:nvPr/>
            </p:nvSpPr>
            <p:spPr>
              <a:xfrm>
                <a:off x="10579978" y="3352756"/>
                <a:ext cx="1528116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𝑏</m:t>
                      </m:r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∥</m:t>
                      </m:r>
                      <m:sSub>
                        <m:sSubPr>
                          <m:ctrlPr>
                            <a:rPr lang="en-US" sz="32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en-US" sz="32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120" name="TextBox 119">
                <a:extLst>
                  <a:ext uri="{FF2B5EF4-FFF2-40B4-BE49-F238E27FC236}">
                    <a16:creationId xmlns:a16="http://schemas.microsoft.com/office/drawing/2014/main" id="{72A7B20D-E7D5-0158-4E06-F30B52AB84C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79978" y="3352756"/>
                <a:ext cx="1528116" cy="584775"/>
              </a:xfrm>
              <a:prstGeom prst="rect">
                <a:avLst/>
              </a:prstGeom>
              <a:blipFill>
                <a:blip r:embed="rId30"/>
                <a:stretch>
                  <a:fillRect b="-4255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1" name="TextBox 120">
                <a:extLst>
                  <a:ext uri="{FF2B5EF4-FFF2-40B4-BE49-F238E27FC236}">
                    <a16:creationId xmlns:a16="http://schemas.microsoft.com/office/drawing/2014/main" id="{F279906A-2B38-7D97-43B4-327FB0204C6C}"/>
                  </a:ext>
                </a:extLst>
              </p:cNvPr>
              <p:cNvSpPr txBox="1"/>
              <p:nvPr/>
            </p:nvSpPr>
            <p:spPr>
              <a:xfrm>
                <a:off x="10552039" y="3834991"/>
                <a:ext cx="1528116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𝑎</m:t>
                      </m:r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∩</m:t>
                      </m:r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𝑏</m:t>
                      </m:r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121" name="TextBox 120">
                <a:extLst>
                  <a:ext uri="{FF2B5EF4-FFF2-40B4-BE49-F238E27FC236}">
                    <a16:creationId xmlns:a16="http://schemas.microsoft.com/office/drawing/2014/main" id="{F279906A-2B38-7D97-43B4-327FB0204C6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52039" y="3834991"/>
                <a:ext cx="1528116" cy="584775"/>
              </a:xfrm>
              <a:prstGeom prst="rect">
                <a:avLst/>
              </a:prstGeom>
              <a:blipFill>
                <a:blip r:embed="rId3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2" name="TextBox 121">
                <a:extLst>
                  <a:ext uri="{FF2B5EF4-FFF2-40B4-BE49-F238E27FC236}">
                    <a16:creationId xmlns:a16="http://schemas.microsoft.com/office/drawing/2014/main" id="{81173D38-241A-AF39-95D2-33A08F2791CA}"/>
                  </a:ext>
                </a:extLst>
              </p:cNvPr>
              <p:cNvSpPr txBox="1"/>
              <p:nvPr/>
            </p:nvSpPr>
            <p:spPr>
              <a:xfrm>
                <a:off x="10550604" y="4218002"/>
                <a:ext cx="1528116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𝑎</m:t>
                          </m:r>
                        </m:e>
                        <m:sub>
                          <m:r>
                            <a:rPr lang="en-US" sz="32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∩</m:t>
                      </m:r>
                      <m:sSub>
                        <m:sSubPr>
                          <m:ctrlPr>
                            <a:rPr lang="en-US" sz="32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𝑏</m:t>
                          </m:r>
                        </m:e>
                        <m:sub>
                          <m:r>
                            <a:rPr lang="en-US" sz="32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A" sz="3200" dirty="0"/>
              </a:p>
            </p:txBody>
          </p:sp>
        </mc:Choice>
        <mc:Fallback xmlns="">
          <p:sp>
            <p:nvSpPr>
              <p:cNvPr id="122" name="TextBox 121">
                <a:extLst>
                  <a:ext uri="{FF2B5EF4-FFF2-40B4-BE49-F238E27FC236}">
                    <a16:creationId xmlns:a16="http://schemas.microsoft.com/office/drawing/2014/main" id="{81173D38-241A-AF39-95D2-33A08F2791C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50604" y="4218002"/>
                <a:ext cx="1528116" cy="584775"/>
              </a:xfrm>
              <a:prstGeom prst="rect">
                <a:avLst/>
              </a:prstGeom>
              <a:blipFill>
                <a:blip r:embed="rId32"/>
                <a:stretch>
                  <a:fillRect b="-2128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3763387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5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5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25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25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25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25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25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25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"/>
                            </p:stCondLst>
                            <p:childTnLst>
                              <p:par>
                                <p:cTn id="3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5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5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5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25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25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25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25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25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5" grpId="0" animBg="1"/>
      <p:bldP spid="115" grpId="0"/>
      <p:bldP spid="116" grpId="0"/>
      <p:bldP spid="117" grpId="0"/>
      <p:bldP spid="118" grpId="0"/>
      <p:bldP spid="119" grpId="0"/>
      <p:bldP spid="120" grpId="0"/>
      <p:bldP spid="121" grpId="0"/>
      <p:bldP spid="12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4526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4" name="Group 123">
            <a:extLst>
              <a:ext uri="{FF2B5EF4-FFF2-40B4-BE49-F238E27FC236}">
                <a16:creationId xmlns:a16="http://schemas.microsoft.com/office/drawing/2014/main" id="{CB0CB2BE-4901-4ABE-A3CB-379604CF8447}"/>
              </a:ext>
            </a:extLst>
          </p:cNvPr>
          <p:cNvGrpSpPr/>
          <p:nvPr/>
        </p:nvGrpSpPr>
        <p:grpSpPr>
          <a:xfrm>
            <a:off x="85127" y="3945611"/>
            <a:ext cx="781580" cy="781580"/>
            <a:chOff x="1270464" y="3945611"/>
            <a:chExt cx="781580" cy="781580"/>
          </a:xfrm>
        </p:grpSpPr>
        <p:sp>
          <p:nvSpPr>
            <p:cNvPr id="125" name="Oval 124">
              <a:extLst>
                <a:ext uri="{FF2B5EF4-FFF2-40B4-BE49-F238E27FC236}">
                  <a16:creationId xmlns:a16="http://schemas.microsoft.com/office/drawing/2014/main" id="{E100AAC2-3085-4921-E247-3FB536ECCC14}"/>
                </a:ext>
              </a:extLst>
            </p:cNvPr>
            <p:cNvSpPr/>
            <p:nvPr/>
          </p:nvSpPr>
          <p:spPr>
            <a:xfrm>
              <a:off x="1270464" y="3945611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127" name="Picture 126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7EB5A0BC-CD74-8A75-DAF6-24215595FB6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376694" y="4074847"/>
              <a:ext cx="569111" cy="569111"/>
            </a:xfrm>
            <a:prstGeom prst="rect">
              <a:avLst/>
            </a:prstGeom>
          </p:spPr>
        </p:pic>
      </p:grpSp>
      <p:grpSp>
        <p:nvGrpSpPr>
          <p:cNvPr id="83" name="Group 82">
            <a:extLst>
              <a:ext uri="{FF2B5EF4-FFF2-40B4-BE49-F238E27FC236}">
                <a16:creationId xmlns:a16="http://schemas.microsoft.com/office/drawing/2014/main" id="{04833FFD-911C-5FBC-2C7A-7181AA2497AF}"/>
              </a:ext>
            </a:extLst>
          </p:cNvPr>
          <p:cNvGrpSpPr/>
          <p:nvPr/>
        </p:nvGrpSpPr>
        <p:grpSpPr>
          <a:xfrm>
            <a:off x="71028" y="4853012"/>
            <a:ext cx="781580" cy="781580"/>
            <a:chOff x="1270461" y="4853012"/>
            <a:chExt cx="781580" cy="781580"/>
          </a:xfrm>
        </p:grpSpPr>
        <p:sp>
          <p:nvSpPr>
            <p:cNvPr id="84" name="Oval 83">
              <a:extLst>
                <a:ext uri="{FF2B5EF4-FFF2-40B4-BE49-F238E27FC236}">
                  <a16:creationId xmlns:a16="http://schemas.microsoft.com/office/drawing/2014/main" id="{6859045A-F1ED-E77F-70FE-AB8A82EB88FB}"/>
                </a:ext>
              </a:extLst>
            </p:cNvPr>
            <p:cNvSpPr/>
            <p:nvPr/>
          </p:nvSpPr>
          <p:spPr>
            <a:xfrm>
              <a:off x="1270461" y="4853012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5" name="Picture 84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A458A3E1-A4AE-FF51-A526-4BEF0FB569D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376693" y="4977567"/>
              <a:ext cx="569111" cy="569111"/>
            </a:xfrm>
            <a:prstGeom prst="rect">
              <a:avLst/>
            </a:prstGeom>
          </p:spPr>
        </p:pic>
      </p:grpSp>
      <p:grpSp>
        <p:nvGrpSpPr>
          <p:cNvPr id="94" name="Group 93">
            <a:extLst>
              <a:ext uri="{FF2B5EF4-FFF2-40B4-BE49-F238E27FC236}">
                <a16:creationId xmlns:a16="http://schemas.microsoft.com/office/drawing/2014/main" id="{A6E7BC31-E913-C056-808B-3F4E89BD16CE}"/>
              </a:ext>
            </a:extLst>
          </p:cNvPr>
          <p:cNvGrpSpPr/>
          <p:nvPr/>
        </p:nvGrpSpPr>
        <p:grpSpPr>
          <a:xfrm>
            <a:off x="71031" y="2130809"/>
            <a:ext cx="781580" cy="781580"/>
            <a:chOff x="1270464" y="2130809"/>
            <a:chExt cx="781580" cy="781580"/>
          </a:xfrm>
        </p:grpSpPr>
        <p:sp>
          <p:nvSpPr>
            <p:cNvPr id="95" name="Oval 94">
              <a:extLst>
                <a:ext uri="{FF2B5EF4-FFF2-40B4-BE49-F238E27FC236}">
                  <a16:creationId xmlns:a16="http://schemas.microsoft.com/office/drawing/2014/main" id="{7B01D36B-6122-770E-D125-91296003D5F5}"/>
                </a:ext>
              </a:extLst>
            </p:cNvPr>
            <p:cNvSpPr/>
            <p:nvPr/>
          </p:nvSpPr>
          <p:spPr>
            <a:xfrm>
              <a:off x="1270464" y="213080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6" name="Picture 95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E465BA2D-8DEE-D4F8-32B9-5E21F87369E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376694" y="2250080"/>
              <a:ext cx="569111" cy="569111"/>
            </a:xfrm>
            <a:prstGeom prst="rect">
              <a:avLst/>
            </a:prstGeom>
          </p:spPr>
        </p:pic>
      </p:grpSp>
      <p:grpSp>
        <p:nvGrpSpPr>
          <p:cNvPr id="97" name="Group 96">
            <a:extLst>
              <a:ext uri="{FF2B5EF4-FFF2-40B4-BE49-F238E27FC236}">
                <a16:creationId xmlns:a16="http://schemas.microsoft.com/office/drawing/2014/main" id="{EE784364-75E2-3727-C2F2-D018915CAEC4}"/>
              </a:ext>
            </a:extLst>
          </p:cNvPr>
          <p:cNvGrpSpPr/>
          <p:nvPr/>
        </p:nvGrpSpPr>
        <p:grpSpPr>
          <a:xfrm>
            <a:off x="71031" y="247959"/>
            <a:ext cx="781580" cy="781580"/>
            <a:chOff x="1270464" y="247959"/>
            <a:chExt cx="781580" cy="781580"/>
          </a:xfrm>
        </p:grpSpPr>
        <p:sp>
          <p:nvSpPr>
            <p:cNvPr id="98" name="Oval 97">
              <a:extLst>
                <a:ext uri="{FF2B5EF4-FFF2-40B4-BE49-F238E27FC236}">
                  <a16:creationId xmlns:a16="http://schemas.microsoft.com/office/drawing/2014/main" id="{2C341009-537C-63E8-9AFC-39B4BF1CB723}"/>
                </a:ext>
              </a:extLst>
            </p:cNvPr>
            <p:cNvSpPr/>
            <p:nvPr/>
          </p:nvSpPr>
          <p:spPr>
            <a:xfrm>
              <a:off x="1270464" y="24795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9" name="Picture 98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3216781E-AA36-8829-15AB-08C865DD351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376695" y="336785"/>
              <a:ext cx="569111" cy="569111"/>
            </a:xfrm>
            <a:prstGeom prst="rect">
              <a:avLst/>
            </a:prstGeom>
          </p:spPr>
        </p:pic>
      </p:grpSp>
      <p:grpSp>
        <p:nvGrpSpPr>
          <p:cNvPr id="101" name="Group 100">
            <a:extLst>
              <a:ext uri="{FF2B5EF4-FFF2-40B4-BE49-F238E27FC236}">
                <a16:creationId xmlns:a16="http://schemas.microsoft.com/office/drawing/2014/main" id="{B7C213E9-E3DB-49C0-C7D2-1493AC970CBA}"/>
              </a:ext>
            </a:extLst>
          </p:cNvPr>
          <p:cNvGrpSpPr/>
          <p:nvPr/>
        </p:nvGrpSpPr>
        <p:grpSpPr>
          <a:xfrm>
            <a:off x="71028" y="5760413"/>
            <a:ext cx="781580" cy="781580"/>
            <a:chOff x="1270461" y="5760413"/>
            <a:chExt cx="781580" cy="781580"/>
          </a:xfrm>
        </p:grpSpPr>
        <p:sp>
          <p:nvSpPr>
            <p:cNvPr id="103" name="Oval 102">
              <a:extLst>
                <a:ext uri="{FF2B5EF4-FFF2-40B4-BE49-F238E27FC236}">
                  <a16:creationId xmlns:a16="http://schemas.microsoft.com/office/drawing/2014/main" id="{57EB63EC-21F6-FDF1-25C2-D5B177504DF4}"/>
                </a:ext>
              </a:extLst>
            </p:cNvPr>
            <p:cNvSpPr/>
            <p:nvPr/>
          </p:nvSpPr>
          <p:spPr>
            <a:xfrm>
              <a:off x="1270461" y="5760413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105" name="Picture 104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1002EFE4-75B1-3F7E-ED1A-24D2940AA2A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376693" y="5866647"/>
              <a:ext cx="569111" cy="569111"/>
            </a:xfrm>
            <a:prstGeom prst="rect">
              <a:avLst/>
            </a:prstGeom>
          </p:spPr>
        </p:pic>
      </p:grpSp>
      <p:grpSp>
        <p:nvGrpSpPr>
          <p:cNvPr id="106" name="Group 105">
            <a:extLst>
              <a:ext uri="{FF2B5EF4-FFF2-40B4-BE49-F238E27FC236}">
                <a16:creationId xmlns:a16="http://schemas.microsoft.com/office/drawing/2014/main" id="{CA789E11-EAAC-1C35-08E5-A5D313B45A6B}"/>
              </a:ext>
            </a:extLst>
          </p:cNvPr>
          <p:cNvGrpSpPr/>
          <p:nvPr/>
        </p:nvGrpSpPr>
        <p:grpSpPr>
          <a:xfrm>
            <a:off x="71028" y="1223408"/>
            <a:ext cx="781580" cy="781580"/>
            <a:chOff x="1270461" y="1223408"/>
            <a:chExt cx="781580" cy="781580"/>
          </a:xfrm>
        </p:grpSpPr>
        <p:sp>
          <p:nvSpPr>
            <p:cNvPr id="107" name="Oval 106">
              <a:extLst>
                <a:ext uri="{FF2B5EF4-FFF2-40B4-BE49-F238E27FC236}">
                  <a16:creationId xmlns:a16="http://schemas.microsoft.com/office/drawing/2014/main" id="{C38791ED-47A9-3BFB-CC29-31D652A26924}"/>
                </a:ext>
              </a:extLst>
            </p:cNvPr>
            <p:cNvSpPr/>
            <p:nvPr/>
          </p:nvSpPr>
          <p:spPr>
            <a:xfrm>
              <a:off x="1270461" y="1223408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108" name="Picture 107">
              <a:extLst>
                <a:ext uri="{FF2B5EF4-FFF2-40B4-BE49-F238E27FC236}">
                  <a16:creationId xmlns:a16="http://schemas.microsoft.com/office/drawing/2014/main" id="{985F3D8A-AD69-FA91-F2E1-7D0D5678A174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rcRect/>
            <a:stretch/>
          </p:blipFill>
          <p:spPr>
            <a:xfrm>
              <a:off x="1376695" y="1347183"/>
              <a:ext cx="569111" cy="569111"/>
            </a:xfrm>
            <a:prstGeom prst="rect">
              <a:avLst/>
            </a:prstGeom>
          </p:spPr>
        </p:pic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E3702C73-2090-5CE0-0C2C-91D4FBB12D6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5400000">
            <a:off x="-8899017" y="2940951"/>
            <a:ext cx="18774834" cy="976799"/>
          </a:xfrm>
          <a:prstGeom prst="rect">
            <a:avLst/>
          </a:prstGeom>
        </p:spPr>
      </p:pic>
      <p:pic>
        <p:nvPicPr>
          <p:cNvPr id="109" name="Picture 108" descr="A picture containing sketch, black and white, circle, design&#10;&#10;Description automatically generated">
            <a:hlinkClick r:id="rId9" action="ppaction://hlinksldjump"/>
            <a:extLst>
              <a:ext uri="{FF2B5EF4-FFF2-40B4-BE49-F238E27FC236}">
                <a16:creationId xmlns:a16="http://schemas.microsoft.com/office/drawing/2014/main" id="{7B3D71F8-A027-B14D-7757-B338AD4593F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90673" y="4977567"/>
            <a:ext cx="569111" cy="569111"/>
          </a:xfrm>
          <a:prstGeom prst="rect">
            <a:avLst/>
          </a:prstGeom>
        </p:spPr>
      </p:pic>
      <p:pic>
        <p:nvPicPr>
          <p:cNvPr id="115" name="Picture 114" descr="A picture containing symbol, circle, logo, graphics&#10;&#10;Description automatically generated">
            <a:hlinkClick r:id="rId11" action="ppaction://hlinksldjump"/>
            <a:extLst>
              <a:ext uri="{FF2B5EF4-FFF2-40B4-BE49-F238E27FC236}">
                <a16:creationId xmlns:a16="http://schemas.microsoft.com/office/drawing/2014/main" id="{B7FD13F5-49F7-1BB2-391B-71F94CE27B3C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90671" y="2250079"/>
            <a:ext cx="569111" cy="569111"/>
          </a:xfrm>
          <a:prstGeom prst="rect">
            <a:avLst/>
          </a:prstGeom>
        </p:spPr>
      </p:pic>
      <p:pic>
        <p:nvPicPr>
          <p:cNvPr id="116" name="Picture 115" descr="A black and white image of a book&#10;&#10;Description automatically generated with low confidence">
            <a:hlinkClick r:id="rId13" action="ppaction://hlinksldjump"/>
            <a:extLst>
              <a:ext uri="{FF2B5EF4-FFF2-40B4-BE49-F238E27FC236}">
                <a16:creationId xmlns:a16="http://schemas.microsoft.com/office/drawing/2014/main" id="{60ECB14A-9B5F-AE32-AF26-372FB5D112C0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90670" y="336784"/>
            <a:ext cx="569111" cy="569111"/>
          </a:xfrm>
          <a:prstGeom prst="rect">
            <a:avLst/>
          </a:prstGeom>
        </p:spPr>
      </p:pic>
      <p:pic>
        <p:nvPicPr>
          <p:cNvPr id="117" name="Picture 116" descr="A grey line drawing of a desk lamp and pencils&#10;&#10;Description automatically generated with low confidence">
            <a:hlinkClick r:id="rId15" action="ppaction://hlinksldjump"/>
            <a:extLst>
              <a:ext uri="{FF2B5EF4-FFF2-40B4-BE49-F238E27FC236}">
                <a16:creationId xmlns:a16="http://schemas.microsoft.com/office/drawing/2014/main" id="{63E2D85E-F3F7-7DAE-E860-E806D9B4D6DB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90670" y="5866647"/>
            <a:ext cx="569111" cy="569111"/>
          </a:xfrm>
          <a:prstGeom prst="rect">
            <a:avLst/>
          </a:prstGeom>
        </p:spPr>
      </p:pic>
      <p:pic>
        <p:nvPicPr>
          <p:cNvPr id="118" name="Picture 117">
            <a:hlinkClick r:id="rId17" action="ppaction://hlinksldjump"/>
            <a:extLst>
              <a:ext uri="{FF2B5EF4-FFF2-40B4-BE49-F238E27FC236}">
                <a16:creationId xmlns:a16="http://schemas.microsoft.com/office/drawing/2014/main" id="{B7F60D7C-0845-4ACD-6B0D-D737F1F97DD4}"/>
              </a:ext>
            </a:extLst>
          </p:cNvPr>
          <p:cNvPicPr>
            <a:picLocks noChangeAspect="1"/>
          </p:cNvPicPr>
          <p:nvPr/>
        </p:nvPicPr>
        <p:blipFill>
          <a:blip r:embed="rId18"/>
          <a:srcRect/>
          <a:stretch/>
        </p:blipFill>
        <p:spPr>
          <a:xfrm>
            <a:off x="190669" y="1347182"/>
            <a:ext cx="569111" cy="569111"/>
          </a:xfrm>
          <a:prstGeom prst="rect">
            <a:avLst/>
          </a:prstGeom>
        </p:spPr>
      </p:pic>
      <p:pic>
        <p:nvPicPr>
          <p:cNvPr id="123" name="Picture 122" descr="A grey gear with a number on it&#10;&#10;Description automatically generated with low confidence">
            <a:hlinkClick r:id="rId19" action="ppaction://hlinksldjump"/>
            <a:extLst>
              <a:ext uri="{FF2B5EF4-FFF2-40B4-BE49-F238E27FC236}">
                <a16:creationId xmlns:a16="http://schemas.microsoft.com/office/drawing/2014/main" id="{75E9C751-79CC-90F0-CC1B-EEC04C8CA045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90672" y="4074846"/>
            <a:ext cx="569111" cy="569111"/>
          </a:xfrm>
          <a:prstGeom prst="rect">
            <a:avLst/>
          </a:prstGeom>
        </p:spPr>
      </p:pic>
      <p:grpSp>
        <p:nvGrpSpPr>
          <p:cNvPr id="87" name="Group 86">
            <a:extLst>
              <a:ext uri="{FF2B5EF4-FFF2-40B4-BE49-F238E27FC236}">
                <a16:creationId xmlns:a16="http://schemas.microsoft.com/office/drawing/2014/main" id="{4D3A0D0E-2135-D2A8-88DB-F2A45F6C4B96}"/>
              </a:ext>
            </a:extLst>
          </p:cNvPr>
          <p:cNvGrpSpPr/>
          <p:nvPr/>
        </p:nvGrpSpPr>
        <p:grpSpPr>
          <a:xfrm>
            <a:off x="680399" y="3038210"/>
            <a:ext cx="781580" cy="781580"/>
            <a:chOff x="1300743" y="3038210"/>
            <a:chExt cx="781580" cy="781580"/>
          </a:xfrm>
        </p:grpSpPr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6DE23AA1-281B-5048-316A-B1CC4FA2C4FB}"/>
                </a:ext>
              </a:extLst>
            </p:cNvPr>
            <p:cNvSpPr/>
            <p:nvPr/>
          </p:nvSpPr>
          <p:spPr>
            <a:xfrm>
              <a:off x="1300743" y="3038210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0" name="Picture 89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AA60223D-EF95-7291-6A91-35C94E8433BD}"/>
                </a:ext>
              </a:extLst>
            </p:cNvPr>
            <p:cNvPicPr>
              <a:picLocks noChangeAspect="1"/>
            </p:cNvPicPr>
            <p:nvPr/>
          </p:nvPicPr>
          <p:blipFill>
            <a:blip r:embed="rId21"/>
            <a:stretch>
              <a:fillRect/>
            </a:stretch>
          </p:blipFill>
          <p:spPr>
            <a:xfrm>
              <a:off x="1406977" y="3156237"/>
              <a:ext cx="569111" cy="569111"/>
            </a:xfrm>
            <a:prstGeom prst="rect">
              <a:avLst/>
            </a:prstGeom>
          </p:spPr>
        </p:pic>
      </p:grpSp>
      <p:sp>
        <p:nvSpPr>
          <p:cNvPr id="32" name="Arc 31" hidden="1">
            <a:extLst>
              <a:ext uri="{FF2B5EF4-FFF2-40B4-BE49-F238E27FC236}">
                <a16:creationId xmlns:a16="http://schemas.microsoft.com/office/drawing/2014/main" id="{BA5F5C5E-BBE3-9F6F-BDA3-3C652C38AC49}"/>
              </a:ext>
            </a:extLst>
          </p:cNvPr>
          <p:cNvSpPr/>
          <p:nvPr/>
        </p:nvSpPr>
        <p:spPr>
          <a:xfrm>
            <a:off x="2315170" y="2386149"/>
            <a:ext cx="3780829" cy="1688698"/>
          </a:xfrm>
          <a:custGeom>
            <a:avLst/>
            <a:gdLst>
              <a:gd name="connsiteX0" fmla="*/ 3441500 w 3780829"/>
              <a:gd name="connsiteY0" fmla="*/ 361680 h 1688698"/>
              <a:gd name="connsiteX1" fmla="*/ 2370574 w 3780829"/>
              <a:gd name="connsiteY1" fmla="*/ 1661008 h 1688698"/>
              <a:gd name="connsiteX2" fmla="*/ 1088179 w 3780829"/>
              <a:gd name="connsiteY2" fmla="*/ 1608898 h 1688698"/>
              <a:gd name="connsiteX3" fmla="*/ 824959 w 3780829"/>
              <a:gd name="connsiteY3" fmla="*/ 146882 h 1688698"/>
              <a:gd name="connsiteX4" fmla="*/ 1336378 w 3780829"/>
              <a:gd name="connsiteY4" fmla="*/ 481666 h 1688698"/>
              <a:gd name="connsiteX5" fmla="*/ 1890415 w 3780829"/>
              <a:gd name="connsiteY5" fmla="*/ 844349 h 1688698"/>
              <a:gd name="connsiteX6" fmla="*/ 2376422 w 3780829"/>
              <a:gd name="connsiteY6" fmla="*/ 693113 h 1688698"/>
              <a:gd name="connsiteX7" fmla="*/ 2893450 w 3780829"/>
              <a:gd name="connsiteY7" fmla="*/ 532223 h 1688698"/>
              <a:gd name="connsiteX8" fmla="*/ 3441500 w 3780829"/>
              <a:gd name="connsiteY8" fmla="*/ 361680 h 1688698"/>
              <a:gd name="connsiteX0" fmla="*/ 3441500 w 3780829"/>
              <a:gd name="connsiteY0" fmla="*/ 361680 h 1688698"/>
              <a:gd name="connsiteX1" fmla="*/ 2370574 w 3780829"/>
              <a:gd name="connsiteY1" fmla="*/ 1661008 h 1688698"/>
              <a:gd name="connsiteX2" fmla="*/ 1088179 w 3780829"/>
              <a:gd name="connsiteY2" fmla="*/ 1608898 h 1688698"/>
              <a:gd name="connsiteX3" fmla="*/ 824959 w 3780829"/>
              <a:gd name="connsiteY3" fmla="*/ 146882 h 16886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780829" h="1688698" stroke="0" extrusionOk="0">
                <a:moveTo>
                  <a:pt x="3441500" y="361680"/>
                </a:moveTo>
                <a:cubicBezTo>
                  <a:pt x="4106378" y="790020"/>
                  <a:pt x="3516692" y="1558831"/>
                  <a:pt x="2370574" y="1661008"/>
                </a:cubicBezTo>
                <a:cubicBezTo>
                  <a:pt x="1995999" y="1722439"/>
                  <a:pt x="1405900" y="1695400"/>
                  <a:pt x="1088179" y="1608898"/>
                </a:cubicBezTo>
                <a:cubicBezTo>
                  <a:pt x="-305950" y="1398498"/>
                  <a:pt x="-418064" y="702509"/>
                  <a:pt x="824959" y="146882"/>
                </a:cubicBezTo>
                <a:cubicBezTo>
                  <a:pt x="971389" y="244922"/>
                  <a:pt x="1219778" y="379768"/>
                  <a:pt x="1336378" y="481666"/>
                </a:cubicBezTo>
                <a:cubicBezTo>
                  <a:pt x="1452978" y="583564"/>
                  <a:pt x="1628725" y="647811"/>
                  <a:pt x="1890415" y="844349"/>
                </a:cubicBezTo>
                <a:cubicBezTo>
                  <a:pt x="2077522" y="762926"/>
                  <a:pt x="2145716" y="781367"/>
                  <a:pt x="2376422" y="693113"/>
                </a:cubicBezTo>
                <a:cubicBezTo>
                  <a:pt x="2607128" y="604859"/>
                  <a:pt x="2672680" y="586452"/>
                  <a:pt x="2893450" y="532223"/>
                </a:cubicBezTo>
                <a:cubicBezTo>
                  <a:pt x="3114220" y="477994"/>
                  <a:pt x="3263617" y="406156"/>
                  <a:pt x="3441500" y="361680"/>
                </a:cubicBezTo>
                <a:close/>
              </a:path>
              <a:path w="3780829" h="1688698" fill="none" extrusionOk="0">
                <a:moveTo>
                  <a:pt x="3441500" y="361680"/>
                </a:moveTo>
                <a:cubicBezTo>
                  <a:pt x="4130105" y="827276"/>
                  <a:pt x="3777368" y="1343495"/>
                  <a:pt x="2370574" y="1661008"/>
                </a:cubicBezTo>
                <a:cubicBezTo>
                  <a:pt x="1927998" y="1705547"/>
                  <a:pt x="1462189" y="1626354"/>
                  <a:pt x="1088179" y="1608898"/>
                </a:cubicBezTo>
                <a:cubicBezTo>
                  <a:pt x="-316361" y="1256937"/>
                  <a:pt x="-493441" y="352083"/>
                  <a:pt x="824959" y="146882"/>
                </a:cubicBezTo>
              </a:path>
              <a:path w="3780829" h="1688698" fill="none" stroke="0" extrusionOk="0">
                <a:moveTo>
                  <a:pt x="3441500" y="361680"/>
                </a:moveTo>
                <a:cubicBezTo>
                  <a:pt x="4212274" y="978252"/>
                  <a:pt x="3463299" y="1501709"/>
                  <a:pt x="2370574" y="1661008"/>
                </a:cubicBezTo>
                <a:cubicBezTo>
                  <a:pt x="1970721" y="1634166"/>
                  <a:pt x="1495752" y="1714301"/>
                  <a:pt x="1088179" y="1608898"/>
                </a:cubicBezTo>
                <a:cubicBezTo>
                  <a:pt x="-134563" y="1229937"/>
                  <a:pt x="-333493" y="482672"/>
                  <a:pt x="824959" y="146882"/>
                </a:cubicBezTo>
              </a:path>
            </a:pathLst>
          </a:custGeom>
          <a:ln w="28575" cap="rnd">
            <a:solidFill>
              <a:srgbClr val="FFFFFF"/>
            </a:solidFill>
            <a:extLst>
              <a:ext uri="{C807C97D-BFC1-408E-A445-0C87EB9F89A2}">
                <ask:lineSketchStyleProps xmlns:ask="http://schemas.microsoft.com/office/drawing/2018/sketchyshapes" sd="1219033472">
                  <a:prstGeom prst="arc">
                    <a:avLst>
                      <a:gd name="adj1" fmla="val 20562889"/>
                      <a:gd name="adj2" fmla="val 12792569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cxnSp>
        <p:nvCxnSpPr>
          <p:cNvPr id="2" name="Пряма сполучна лінія 42">
            <a:extLst>
              <a:ext uri="{FF2B5EF4-FFF2-40B4-BE49-F238E27FC236}">
                <a16:creationId xmlns:a16="http://schemas.microsoft.com/office/drawing/2014/main" id="{03649DD4-6E28-2F69-6356-2472B9FBB425}"/>
              </a:ext>
            </a:extLst>
          </p:cNvPr>
          <p:cNvCxnSpPr>
            <a:cxnSpLocks/>
          </p:cNvCxnSpPr>
          <p:nvPr/>
        </p:nvCxnSpPr>
        <p:spPr>
          <a:xfrm flipV="1">
            <a:off x="1684004" y="1631739"/>
            <a:ext cx="0" cy="2443107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Пряма сполучна лінія 25">
            <a:extLst>
              <a:ext uri="{FF2B5EF4-FFF2-40B4-BE49-F238E27FC236}">
                <a16:creationId xmlns:a16="http://schemas.microsoft.com/office/drawing/2014/main" id="{2F02AF97-796D-348B-1E44-AE075179E0E9}"/>
              </a:ext>
            </a:extLst>
          </p:cNvPr>
          <p:cNvCxnSpPr>
            <a:cxnSpLocks/>
          </p:cNvCxnSpPr>
          <p:nvPr/>
        </p:nvCxnSpPr>
        <p:spPr>
          <a:xfrm flipH="1">
            <a:off x="1684005" y="3405576"/>
            <a:ext cx="925686" cy="669270"/>
          </a:xfrm>
          <a:prstGeom prst="line">
            <a:avLst/>
          </a:prstGeom>
          <a:ln w="28575" cap="rnd">
            <a:solidFill>
              <a:schemeClr val="bg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Пряма сполучна лінія 28">
            <a:extLst>
              <a:ext uri="{FF2B5EF4-FFF2-40B4-BE49-F238E27FC236}">
                <a16:creationId xmlns:a16="http://schemas.microsoft.com/office/drawing/2014/main" id="{DD616EC0-88BE-8495-1CBE-7208AD784990}"/>
              </a:ext>
            </a:extLst>
          </p:cNvPr>
          <p:cNvCxnSpPr>
            <a:cxnSpLocks/>
          </p:cNvCxnSpPr>
          <p:nvPr/>
        </p:nvCxnSpPr>
        <p:spPr>
          <a:xfrm flipH="1">
            <a:off x="2609692" y="3405576"/>
            <a:ext cx="2446418" cy="0"/>
          </a:xfrm>
          <a:prstGeom prst="line">
            <a:avLst/>
          </a:prstGeom>
          <a:ln w="28575" cap="rnd">
            <a:solidFill>
              <a:schemeClr val="bg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 сполучна лінія 31">
            <a:extLst>
              <a:ext uri="{FF2B5EF4-FFF2-40B4-BE49-F238E27FC236}">
                <a16:creationId xmlns:a16="http://schemas.microsoft.com/office/drawing/2014/main" id="{A40FA16F-64EC-BEBF-C61C-41468EB706A3}"/>
              </a:ext>
            </a:extLst>
          </p:cNvPr>
          <p:cNvCxnSpPr>
            <a:cxnSpLocks/>
          </p:cNvCxnSpPr>
          <p:nvPr/>
        </p:nvCxnSpPr>
        <p:spPr>
          <a:xfrm flipV="1">
            <a:off x="2609691" y="962469"/>
            <a:ext cx="0" cy="2443108"/>
          </a:xfrm>
          <a:prstGeom prst="line">
            <a:avLst/>
          </a:prstGeom>
          <a:ln w="28575" cap="rnd">
            <a:solidFill>
              <a:schemeClr val="bg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 сполучна лінія 32">
            <a:extLst>
              <a:ext uri="{FF2B5EF4-FFF2-40B4-BE49-F238E27FC236}">
                <a16:creationId xmlns:a16="http://schemas.microsoft.com/office/drawing/2014/main" id="{3C7AD3CD-9705-6C00-F9E5-EBAF2B92BE07}"/>
              </a:ext>
            </a:extLst>
          </p:cNvPr>
          <p:cNvCxnSpPr>
            <a:cxnSpLocks/>
          </p:cNvCxnSpPr>
          <p:nvPr/>
        </p:nvCxnSpPr>
        <p:spPr>
          <a:xfrm flipH="1">
            <a:off x="1684004" y="4074846"/>
            <a:ext cx="2446418" cy="0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 сполучна лінія 34">
            <a:extLst>
              <a:ext uri="{FF2B5EF4-FFF2-40B4-BE49-F238E27FC236}">
                <a16:creationId xmlns:a16="http://schemas.microsoft.com/office/drawing/2014/main" id="{25CC6072-7B40-630B-5E60-4D9D6B6E2217}"/>
              </a:ext>
            </a:extLst>
          </p:cNvPr>
          <p:cNvCxnSpPr>
            <a:cxnSpLocks/>
          </p:cNvCxnSpPr>
          <p:nvPr/>
        </p:nvCxnSpPr>
        <p:spPr>
          <a:xfrm flipH="1">
            <a:off x="4130422" y="3405576"/>
            <a:ext cx="925688" cy="669270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 сполучна лінія 37">
            <a:extLst>
              <a:ext uri="{FF2B5EF4-FFF2-40B4-BE49-F238E27FC236}">
                <a16:creationId xmlns:a16="http://schemas.microsoft.com/office/drawing/2014/main" id="{DD8E4ECE-603D-4AA7-2358-3F42577A19BB}"/>
              </a:ext>
            </a:extLst>
          </p:cNvPr>
          <p:cNvCxnSpPr>
            <a:cxnSpLocks/>
          </p:cNvCxnSpPr>
          <p:nvPr/>
        </p:nvCxnSpPr>
        <p:spPr>
          <a:xfrm flipH="1">
            <a:off x="2609692" y="962469"/>
            <a:ext cx="2446418" cy="0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 сполучна лінія 38">
            <a:extLst>
              <a:ext uri="{FF2B5EF4-FFF2-40B4-BE49-F238E27FC236}">
                <a16:creationId xmlns:a16="http://schemas.microsoft.com/office/drawing/2014/main" id="{48EC075D-30F6-CEE6-4DB4-6015D88C56E0}"/>
              </a:ext>
            </a:extLst>
          </p:cNvPr>
          <p:cNvCxnSpPr>
            <a:cxnSpLocks/>
          </p:cNvCxnSpPr>
          <p:nvPr/>
        </p:nvCxnSpPr>
        <p:spPr>
          <a:xfrm flipH="1">
            <a:off x="1684004" y="1631739"/>
            <a:ext cx="2446418" cy="0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 сполучна лінія 39">
            <a:extLst>
              <a:ext uri="{FF2B5EF4-FFF2-40B4-BE49-F238E27FC236}">
                <a16:creationId xmlns:a16="http://schemas.microsoft.com/office/drawing/2014/main" id="{F4E28BD1-9326-019A-C9AE-54B40A7D79F8}"/>
              </a:ext>
            </a:extLst>
          </p:cNvPr>
          <p:cNvCxnSpPr>
            <a:cxnSpLocks/>
          </p:cNvCxnSpPr>
          <p:nvPr/>
        </p:nvCxnSpPr>
        <p:spPr>
          <a:xfrm flipH="1">
            <a:off x="1684005" y="962469"/>
            <a:ext cx="925686" cy="669270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 сполучна лінія 40">
            <a:extLst>
              <a:ext uri="{FF2B5EF4-FFF2-40B4-BE49-F238E27FC236}">
                <a16:creationId xmlns:a16="http://schemas.microsoft.com/office/drawing/2014/main" id="{46AE9103-CF2D-649D-13B2-36026FBD4884}"/>
              </a:ext>
            </a:extLst>
          </p:cNvPr>
          <p:cNvCxnSpPr>
            <a:cxnSpLocks/>
          </p:cNvCxnSpPr>
          <p:nvPr/>
        </p:nvCxnSpPr>
        <p:spPr>
          <a:xfrm flipH="1">
            <a:off x="4130422" y="962469"/>
            <a:ext cx="925688" cy="669270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 сполучна лінія 41">
            <a:extLst>
              <a:ext uri="{FF2B5EF4-FFF2-40B4-BE49-F238E27FC236}">
                <a16:creationId xmlns:a16="http://schemas.microsoft.com/office/drawing/2014/main" id="{A77FA449-A75F-30B3-EE3B-C7810AC1CFD0}"/>
              </a:ext>
            </a:extLst>
          </p:cNvPr>
          <p:cNvCxnSpPr>
            <a:cxnSpLocks/>
          </p:cNvCxnSpPr>
          <p:nvPr/>
        </p:nvCxnSpPr>
        <p:spPr>
          <a:xfrm flipV="1">
            <a:off x="5056110" y="962469"/>
            <a:ext cx="0" cy="2443107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 сполучна лінія 43">
            <a:extLst>
              <a:ext uri="{FF2B5EF4-FFF2-40B4-BE49-F238E27FC236}">
                <a16:creationId xmlns:a16="http://schemas.microsoft.com/office/drawing/2014/main" id="{5AFA2DB5-2C70-3FF4-E65E-1DC2B5BFED7F}"/>
              </a:ext>
            </a:extLst>
          </p:cNvPr>
          <p:cNvCxnSpPr>
            <a:cxnSpLocks/>
          </p:cNvCxnSpPr>
          <p:nvPr/>
        </p:nvCxnSpPr>
        <p:spPr>
          <a:xfrm flipV="1">
            <a:off x="4130422" y="1631739"/>
            <a:ext cx="0" cy="2441756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AAA3F035-8730-A13C-E7A6-94D9AAFD7AA0}"/>
                  </a:ext>
                </a:extLst>
              </p:cNvPr>
              <p:cNvSpPr txBox="1"/>
              <p:nvPr/>
            </p:nvSpPr>
            <p:spPr>
              <a:xfrm>
                <a:off x="1306499" y="3942670"/>
                <a:ext cx="43694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𝐴</m:t>
                      </m:r>
                    </m:oMath>
                  </m:oMathPara>
                </a14:m>
                <a:endParaRPr lang="en-UA" sz="2400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AAA3F035-8730-A13C-E7A6-94D9AAFD7AA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06499" y="3942670"/>
                <a:ext cx="436945" cy="461665"/>
              </a:xfrm>
              <a:prstGeom prst="rect">
                <a:avLst/>
              </a:prstGeom>
              <a:blipFill>
                <a:blip r:embed="rId2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283CC0CF-73EF-C439-0F8B-05CA07F86694}"/>
                  </a:ext>
                </a:extLst>
              </p:cNvPr>
              <p:cNvSpPr txBox="1"/>
              <p:nvPr/>
            </p:nvSpPr>
            <p:spPr>
              <a:xfrm>
                <a:off x="4066748" y="3951906"/>
                <a:ext cx="43694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𝐷</m:t>
                      </m:r>
                    </m:oMath>
                  </m:oMathPara>
                </a14:m>
                <a:endParaRPr lang="en-UA" sz="2400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283CC0CF-73EF-C439-0F8B-05CA07F8669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66748" y="3951906"/>
                <a:ext cx="436945" cy="461665"/>
              </a:xfrm>
              <a:prstGeom prst="rect">
                <a:avLst/>
              </a:prstGeom>
              <a:blipFill>
                <a:blip r:embed="rId2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F6060045-EB83-C764-3C41-0406E4EC71FB}"/>
                  </a:ext>
                </a:extLst>
              </p:cNvPr>
              <p:cNvSpPr txBox="1"/>
              <p:nvPr/>
            </p:nvSpPr>
            <p:spPr>
              <a:xfrm>
                <a:off x="5037638" y="3031239"/>
                <a:ext cx="43694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𝐶</m:t>
                      </m:r>
                    </m:oMath>
                  </m:oMathPara>
                </a14:m>
                <a:endParaRPr lang="en-UA" sz="2400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F6060045-EB83-C764-3C41-0406E4EC71F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37638" y="3031239"/>
                <a:ext cx="436945" cy="461665"/>
              </a:xfrm>
              <a:prstGeom prst="rect">
                <a:avLst/>
              </a:prstGeom>
              <a:blipFill>
                <a:blip r:embed="rId2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1728913E-A70B-6D8E-AC7E-8BF530053222}"/>
                  </a:ext>
                </a:extLst>
              </p:cNvPr>
              <p:cNvSpPr txBox="1"/>
              <p:nvPr/>
            </p:nvSpPr>
            <p:spPr>
              <a:xfrm>
                <a:off x="2608756" y="2975823"/>
                <a:ext cx="43694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𝐵</m:t>
                      </m:r>
                    </m:oMath>
                  </m:oMathPara>
                </a14:m>
                <a:endParaRPr lang="en-UA" sz="2400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1728913E-A70B-6D8E-AC7E-8BF53005322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08756" y="2975823"/>
                <a:ext cx="436945" cy="461665"/>
              </a:xfrm>
              <a:prstGeom prst="rect">
                <a:avLst/>
              </a:prstGeom>
              <a:blipFill>
                <a:blip r:embed="rId2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9DB9774E-A51B-4F6F-FC97-1CEF35EB7DD2}"/>
                  </a:ext>
                </a:extLst>
              </p:cNvPr>
              <p:cNvSpPr txBox="1"/>
              <p:nvPr/>
            </p:nvSpPr>
            <p:spPr>
              <a:xfrm>
                <a:off x="1251083" y="1392797"/>
                <a:ext cx="43694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r>
                            <a:rPr lang="en-US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A" sz="2400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9DB9774E-A51B-4F6F-FC97-1CEF35EB7DD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51083" y="1392797"/>
                <a:ext cx="436945" cy="461665"/>
              </a:xfrm>
              <a:prstGeom prst="rect">
                <a:avLst/>
              </a:prstGeom>
              <a:blipFill>
                <a:blip r:embed="rId26"/>
                <a:stretch>
                  <a:fillRect l="-2857" r="-11429" b="-2703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C4776A39-0C60-A2D7-AC13-A261ECCA1168}"/>
                  </a:ext>
                </a:extLst>
              </p:cNvPr>
              <p:cNvSpPr txBox="1"/>
              <p:nvPr/>
            </p:nvSpPr>
            <p:spPr>
              <a:xfrm>
                <a:off x="4103692" y="1522106"/>
                <a:ext cx="43694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𝐷</m:t>
                          </m:r>
                        </m:e>
                        <m:sub>
                          <m:r>
                            <a:rPr lang="en-US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A" sz="2400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C4776A39-0C60-A2D7-AC13-A261ECCA116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03692" y="1522106"/>
                <a:ext cx="436945" cy="461665"/>
              </a:xfrm>
              <a:prstGeom prst="rect">
                <a:avLst/>
              </a:prstGeom>
              <a:blipFill>
                <a:blip r:embed="rId27"/>
                <a:stretch>
                  <a:fillRect l="-2857" r="-8571" b="-2778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18107883-E166-8585-17D0-073A48B14079}"/>
                  </a:ext>
                </a:extLst>
              </p:cNvPr>
              <p:cNvSpPr txBox="1"/>
              <p:nvPr/>
            </p:nvSpPr>
            <p:spPr>
              <a:xfrm>
                <a:off x="5028402" y="610675"/>
                <a:ext cx="43694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n-US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sz="2400" b="0" dirty="0">
                  <a:solidFill>
                    <a:schemeClr val="bg1"/>
                  </a:solidFill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18107883-E166-8585-17D0-073A48B1407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28402" y="610675"/>
                <a:ext cx="436945" cy="461665"/>
              </a:xfrm>
              <a:prstGeom prst="rect">
                <a:avLst/>
              </a:prstGeom>
              <a:blipFill>
                <a:blip r:embed="rId28"/>
                <a:stretch>
                  <a:fillRect l="-2857" r="-2857" b="-2703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8812459E-7FE2-E0F4-F9EA-DF7053D6DB07}"/>
                  </a:ext>
                </a:extLst>
              </p:cNvPr>
              <p:cNvSpPr txBox="1"/>
              <p:nvPr/>
            </p:nvSpPr>
            <p:spPr>
              <a:xfrm>
                <a:off x="2350141" y="499842"/>
                <a:ext cx="43694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𝐵</m:t>
                          </m:r>
                        </m:e>
                        <m:sub>
                          <m:r>
                            <a:rPr lang="en-US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A" sz="2400" dirty="0"/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8812459E-7FE2-E0F4-F9EA-DF7053D6DB0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50141" y="499842"/>
                <a:ext cx="436945" cy="461665"/>
              </a:xfrm>
              <a:prstGeom prst="rect">
                <a:avLst/>
              </a:prstGeom>
              <a:blipFill>
                <a:blip r:embed="rId29"/>
                <a:stretch>
                  <a:fillRect l="-5714" r="-8571" b="-2703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Rounded Rectangle 22">
            <a:extLst>
              <a:ext uri="{FF2B5EF4-FFF2-40B4-BE49-F238E27FC236}">
                <a16:creationId xmlns:a16="http://schemas.microsoft.com/office/drawing/2014/main" id="{F3DDA272-C765-E720-D554-9806A42BCC5C}"/>
              </a:ext>
            </a:extLst>
          </p:cNvPr>
          <p:cNvSpPr/>
          <p:nvPr/>
        </p:nvSpPr>
        <p:spPr>
          <a:xfrm>
            <a:off x="5752908" y="126335"/>
            <a:ext cx="642257" cy="605183"/>
          </a:xfrm>
          <a:prstGeom prst="roundRect">
            <a:avLst>
              <a:gd name="adj" fmla="val 12257"/>
            </a:avLst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2800" dirty="0">
                <a:solidFill>
                  <a:schemeClr val="bg1">
                    <a:lumMod val="9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</a:t>
            </a:r>
            <a:endParaRPr lang="en-UA" sz="2800" i="1" dirty="0">
              <a:solidFill>
                <a:schemeClr val="bg1">
                  <a:lumMod val="9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Rounded Rectangle 23">
                <a:extLst>
                  <a:ext uri="{FF2B5EF4-FFF2-40B4-BE49-F238E27FC236}">
                    <a16:creationId xmlns:a16="http://schemas.microsoft.com/office/drawing/2014/main" id="{A17AA038-70E0-009D-CFC1-CD821896D1CC}"/>
                  </a:ext>
                </a:extLst>
              </p:cNvPr>
              <p:cNvSpPr/>
              <p:nvPr/>
            </p:nvSpPr>
            <p:spPr>
              <a:xfrm>
                <a:off x="6269428" y="126337"/>
                <a:ext cx="5764834" cy="605183"/>
              </a:xfrm>
              <a:prstGeom prst="roundRect">
                <a:avLst>
                  <a:gd name="adj" fmla="val 7356"/>
                </a:avLst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:r>
                  <a:rPr lang="uk-UA" sz="2800" dirty="0">
                    <a:solidFill>
                      <a:srgbClr val="34526E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Побудуйте куб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34526E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𝐴𝐵𝐶𝐷</m:t>
                    </m:r>
                    <m:sSub>
                      <m:sSubPr>
                        <m:ctrlPr>
                          <a:rPr lang="en-US" sz="2800" b="0" i="1" smtClean="0">
                            <a:solidFill>
                              <a:srgbClr val="34526E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34526E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𝐴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34526E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sz="2800" b="0" i="1" smtClean="0">
                            <a:solidFill>
                              <a:srgbClr val="34526E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34526E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𝐵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34526E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sz="2800" b="0" i="1" smtClean="0">
                            <a:solidFill>
                              <a:srgbClr val="34526E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34526E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𝐶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34526E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sz="2800" b="0" i="1" smtClean="0">
                            <a:solidFill>
                              <a:srgbClr val="34526E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</m:ctrlPr>
                      </m:sSubPr>
                      <m:e>
                        <m:r>
                          <a:rPr lang="en-US" sz="2800" b="0" i="1" smtClean="0">
                            <a:solidFill>
                              <a:srgbClr val="34526E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𝐷</m:t>
                        </m:r>
                      </m:e>
                      <m:sub>
                        <m:r>
                          <a:rPr lang="en-US" sz="2800" b="0" i="1" smtClean="0">
                            <a:solidFill>
                              <a:srgbClr val="34526E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1</m:t>
                        </m:r>
                      </m:sub>
                    </m:sSub>
                  </m:oMath>
                </a14:m>
                <a:endParaRPr lang="en-UA" sz="2800" i="1" dirty="0">
                  <a:solidFill>
                    <a:srgbClr val="34526E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24" name="Rounded Rectangle 23">
                <a:extLst>
                  <a:ext uri="{FF2B5EF4-FFF2-40B4-BE49-F238E27FC236}">
                    <a16:creationId xmlns:a16="http://schemas.microsoft.com/office/drawing/2014/main" id="{A17AA038-70E0-009D-CFC1-CD821896D1C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69428" y="126337"/>
                <a:ext cx="5764834" cy="605183"/>
              </a:xfrm>
              <a:prstGeom prst="roundRect">
                <a:avLst>
                  <a:gd name="adj" fmla="val 7356"/>
                </a:avLst>
              </a:prstGeom>
              <a:blipFill>
                <a:blip r:embed="rId30"/>
                <a:stretch>
                  <a:fillRect l="-1751" t="-4000" b="-18000"/>
                </a:stretch>
              </a:blipFill>
              <a:ln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Rounded Rectangle 24">
            <a:extLst>
              <a:ext uri="{FF2B5EF4-FFF2-40B4-BE49-F238E27FC236}">
                <a16:creationId xmlns:a16="http://schemas.microsoft.com/office/drawing/2014/main" id="{46CDA32B-4E09-4CFC-1195-12B1A41B278F}"/>
              </a:ext>
            </a:extLst>
          </p:cNvPr>
          <p:cNvSpPr/>
          <p:nvPr/>
        </p:nvSpPr>
        <p:spPr>
          <a:xfrm>
            <a:off x="5756950" y="931745"/>
            <a:ext cx="642257" cy="984545"/>
          </a:xfrm>
          <a:prstGeom prst="roundRect">
            <a:avLst>
              <a:gd name="adj" fmla="val 12257"/>
            </a:avLst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chemeClr val="bg1">
                    <a:lumMod val="9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</a:t>
            </a:r>
            <a:endParaRPr lang="en-UA" sz="2800" i="1" dirty="0">
              <a:solidFill>
                <a:schemeClr val="bg1">
                  <a:lumMod val="9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6" name="Rounded Rectangle 25">
            <a:extLst>
              <a:ext uri="{FF2B5EF4-FFF2-40B4-BE49-F238E27FC236}">
                <a16:creationId xmlns:a16="http://schemas.microsoft.com/office/drawing/2014/main" id="{AB13AF4B-1BF4-72F7-CF2E-6914296BF067}"/>
              </a:ext>
            </a:extLst>
          </p:cNvPr>
          <p:cNvSpPr/>
          <p:nvPr/>
        </p:nvSpPr>
        <p:spPr>
          <a:xfrm>
            <a:off x="6273470" y="931747"/>
            <a:ext cx="5764834" cy="984545"/>
          </a:xfrm>
          <a:prstGeom prst="roundRect">
            <a:avLst>
              <a:gd name="adj" fmla="val 7356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uk-UA" sz="2800" dirty="0">
                <a:solidFill>
                  <a:srgbClr val="34526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Назвіть дві мимобіжні прямі. Зробіть відповідний запис.</a:t>
            </a:r>
            <a:endParaRPr lang="en-UA" sz="2800" dirty="0">
              <a:solidFill>
                <a:srgbClr val="34526E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7" name="Rounded Rectangle 26">
            <a:extLst>
              <a:ext uri="{FF2B5EF4-FFF2-40B4-BE49-F238E27FC236}">
                <a16:creationId xmlns:a16="http://schemas.microsoft.com/office/drawing/2014/main" id="{D11F6BC0-0B6A-8CFE-31C8-8E22710EB81B}"/>
              </a:ext>
            </a:extLst>
          </p:cNvPr>
          <p:cNvSpPr/>
          <p:nvPr/>
        </p:nvSpPr>
        <p:spPr>
          <a:xfrm>
            <a:off x="5752908" y="2130808"/>
            <a:ext cx="642257" cy="2596382"/>
          </a:xfrm>
          <a:prstGeom prst="roundRect">
            <a:avLst>
              <a:gd name="adj" fmla="val 12257"/>
            </a:avLst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2800">
                <a:solidFill>
                  <a:schemeClr val="bg1">
                    <a:lumMod val="9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</a:t>
            </a:r>
            <a:endParaRPr lang="en-UA" sz="2800" i="1" dirty="0">
              <a:solidFill>
                <a:schemeClr val="bg1">
                  <a:lumMod val="9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8" name="Rounded Rectangle 27">
            <a:extLst>
              <a:ext uri="{FF2B5EF4-FFF2-40B4-BE49-F238E27FC236}">
                <a16:creationId xmlns:a16="http://schemas.microsoft.com/office/drawing/2014/main" id="{34BDDDAC-0EF4-AFA7-291E-F3971192A4A3}"/>
              </a:ext>
            </a:extLst>
          </p:cNvPr>
          <p:cNvSpPr/>
          <p:nvPr/>
        </p:nvSpPr>
        <p:spPr>
          <a:xfrm>
            <a:off x="6269428" y="2130810"/>
            <a:ext cx="5764834" cy="2596382"/>
          </a:xfrm>
          <a:prstGeom prst="roundRect">
            <a:avLst>
              <a:gd name="adj" fmla="val 2729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uk-UA" sz="2800" dirty="0">
                <a:solidFill>
                  <a:srgbClr val="34526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Назвіть дві паралельні площини, в яких знаходяться дані мимобіжні прямі. Зробіть відповідний запис.</a:t>
            </a:r>
          </a:p>
          <a:p>
            <a:pPr algn="just"/>
            <a:r>
              <a:rPr lang="uk-UA" sz="2800" dirty="0">
                <a:solidFill>
                  <a:srgbClr val="34526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Поясніть, чому ці площини паралельні.</a:t>
            </a:r>
            <a:endParaRPr lang="en-UA" sz="2800" dirty="0">
              <a:solidFill>
                <a:srgbClr val="34526E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440501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1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8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grpId="0" nodeType="withEffect">
                                  <p:stCondLst>
                                    <p:cond delay="35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0" presetClass="entr" presetSubtype="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36484</TotalTime>
  <Words>576</Words>
  <Application>Microsoft Macintosh PowerPoint</Application>
  <PresentationFormat>Widescreen</PresentationFormat>
  <Paragraphs>138</Paragraphs>
  <Slides>12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9" baseType="lpstr">
      <vt:lpstr>Arial</vt:lpstr>
      <vt:lpstr>Bookman Old Style</vt:lpstr>
      <vt:lpstr>Calibri</vt:lpstr>
      <vt:lpstr>Calibri Light</vt:lpstr>
      <vt:lpstr>Cambria Math</vt:lpstr>
      <vt:lpstr>Verdana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>Кулініч Богдан, Kulinich Bohdan, www.matnova.com.ua</Manager>
  <Company>МАТЕМАТИКА НОВА, www.matnova.com.ua</Company>
  <LinksUpToDate>false</LinksUpToDate>
  <SharedDoc>false</SharedDoc>
  <HyperlinkBase>www.matnova.com.ua</HyperlinkBase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Урок 01 Геометрія 10 // www.matnova.com.ua</dc:title>
  <dc:subject>Основні поняття та аксіоми стереометрії</dc:subject>
  <dc:creator>Kulinich Bohdan, Кулініч Богдан</dc:creator>
  <cp:keywords>Презентація з геометрії www.matnova.com.ua</cp:keywords>
  <dc:description>Вся детальна інформація на сайті www.matnova.com.ua // МАТЕМАТИКА НОВА</dc:description>
  <cp:lastModifiedBy>Kulinich Bohdan</cp:lastModifiedBy>
  <cp:revision>1</cp:revision>
  <dcterms:created xsi:type="dcterms:W3CDTF">2023-05-10T20:03:32Z</dcterms:created>
  <dcterms:modified xsi:type="dcterms:W3CDTF">2024-09-22T11:59:55Z</dcterms:modified>
  <cp:category>Розробки уроків з геометрії www.matnova.com.ua</cp:category>
</cp:coreProperties>
</file>