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9" r:id="rId2"/>
    <p:sldId id="284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EA5"/>
    <a:srgbClr val="56667A"/>
    <a:srgbClr val="34526E"/>
    <a:srgbClr val="424651"/>
    <a:srgbClr val="4F6D7A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C6F622-0AD6-4E42-8BC4-254B67DB1B8F}" v="1860" dt="2023-09-05T17:55:29.5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4"/>
    <p:restoredTop sz="95870"/>
  </p:normalViewPr>
  <p:slideViewPr>
    <p:cSldViewPr snapToGrid="0">
      <p:cViewPr varScale="1">
        <p:scale>
          <a:sx n="110" d="100"/>
          <a:sy n="110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FC6F622-0AD6-4E42-8BC4-254B67DB1B8F}"/>
    <pc:docChg chg="undo custSel addSld delSld modSld">
      <pc:chgData name="Kulinich Bohdan" userId="48e65c9f34e137d0" providerId="LiveId" clId="{6FC6F622-0AD6-4E42-8BC4-254B67DB1B8F}" dt="2023-09-05T18:01:53.685" v="3200" actId="20577"/>
      <pc:docMkLst>
        <pc:docMk/>
      </pc:docMkLst>
      <pc:sldChg chg="modSp mod">
        <pc:chgData name="Kulinich Bohdan" userId="48e65c9f34e137d0" providerId="LiveId" clId="{6FC6F622-0AD6-4E42-8BC4-254B67DB1B8F}" dt="2023-09-05T18:01:53.685" v="3200" actId="20577"/>
        <pc:sldMkLst>
          <pc:docMk/>
          <pc:sldMk cId="3313802318" sldId="284"/>
        </pc:sldMkLst>
        <pc:spChg chg="mod">
          <ac:chgData name="Kulinich Bohdan" userId="48e65c9f34e137d0" providerId="LiveId" clId="{6FC6F622-0AD6-4E42-8BC4-254B67DB1B8F}" dt="2023-09-05T17:59:44.173" v="3198" actId="14100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6FC6F622-0AD6-4E42-8BC4-254B67DB1B8F}" dt="2023-09-05T18:01:53.685" v="320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6FC6F622-0AD6-4E42-8BC4-254B67DB1B8F}" dt="2023-09-02T13:22:09.869" v="3162" actId="14100"/>
        <pc:sldMkLst>
          <pc:docMk/>
          <pc:sldMk cId="3744922044" sldId="287"/>
        </pc:sldMkLst>
        <pc:spChg chg="mod">
          <ac:chgData name="Kulinich Bohdan" userId="48e65c9f34e137d0" providerId="LiveId" clId="{6FC6F622-0AD6-4E42-8BC4-254B67DB1B8F}" dt="2023-09-02T13:21:53.484" v="3160" actId="207"/>
          <ac:spMkLst>
            <pc:docMk/>
            <pc:sldMk cId="3744922044" sldId="287"/>
            <ac:spMk id="3" creationId="{6A5A58F5-CDEC-85EE-AF70-DB12F93F4886}"/>
          </ac:spMkLst>
        </pc:spChg>
        <pc:spChg chg="mod">
          <ac:chgData name="Kulinich Bohdan" userId="48e65c9f34e137d0" providerId="LiveId" clId="{6FC6F622-0AD6-4E42-8BC4-254B67DB1B8F}" dt="2023-08-29T13:57:01.712" v="252" actId="207"/>
          <ac:spMkLst>
            <pc:docMk/>
            <pc:sldMk cId="3744922044" sldId="287"/>
            <ac:spMk id="6" creationId="{45DCD819-23BC-22C2-B103-AA07A7D326D5}"/>
          </ac:spMkLst>
        </pc:spChg>
        <pc:spChg chg="add mod">
          <ac:chgData name="Kulinich Bohdan" userId="48e65c9f34e137d0" providerId="LiveId" clId="{6FC6F622-0AD6-4E42-8BC4-254B67DB1B8F}" dt="2023-09-02T13:21:38.913" v="3156" actId="14100"/>
          <ac:spMkLst>
            <pc:docMk/>
            <pc:sldMk cId="3744922044" sldId="287"/>
            <ac:spMk id="8" creationId="{FD8FDDBC-0A27-01B7-4C6B-CA1838D8C4FD}"/>
          </ac:spMkLst>
        </pc:spChg>
        <pc:spChg chg="add mod">
          <ac:chgData name="Kulinich Bohdan" userId="48e65c9f34e137d0" providerId="LiveId" clId="{6FC6F622-0AD6-4E42-8BC4-254B67DB1B8F}" dt="2023-09-02T13:21:59.080" v="3161" actId="207"/>
          <ac:spMkLst>
            <pc:docMk/>
            <pc:sldMk cId="3744922044" sldId="287"/>
            <ac:spMk id="9" creationId="{8296BB0E-6E74-F97A-7522-DF3A003103EC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5" creationId="{C6C0A170-099B-C0AE-4835-859966F045F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6" creationId="{F92D24E2-A3B2-76E6-788C-8AC72ABEFB8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1" creationId="{A2DBCB1A-C9A5-D7E3-D86E-D1F119742910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2" creationId="{BC840E28-D674-6FCB-B982-96BCC5502FF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4" creationId="{B5782D5D-6BE5-39DF-96AD-F13EEA5AB3E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5" creationId="{50D643CE-739A-03C3-538C-013878855E6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0" creationId="{4A0D2B1E-A712-71DC-6528-D3D9B7C13331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1" creationId="{C3D961A9-CC16-73F0-3070-FDDB8BEBFF7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2" creationId="{20998A28-3505-7005-261F-5628D57E4D75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3" creationId="{3594688D-7AD2-B135-4431-B8A65EBE72D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4" creationId="{3EE31CAA-647E-A25B-D7CE-6BCFD75FBCB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5" creationId="{62F352F0-A385-D395-26CE-FF783BC6F744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6" creationId="{105B6C12-48E9-D9AD-C2E7-BEB7A019054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7" creationId="{5DADF24B-E621-E5A5-3184-15AEE60146E4}"/>
          </ac:spMkLst>
        </pc:spChg>
        <pc:spChg chg="del mod topLvl">
          <ac:chgData name="Kulinich Bohdan" userId="48e65c9f34e137d0" providerId="LiveId" clId="{6FC6F622-0AD6-4E42-8BC4-254B67DB1B8F}" dt="2023-08-29T08:00:25.095" v="41" actId="478"/>
          <ac:spMkLst>
            <pc:docMk/>
            <pc:sldMk cId="3744922044" sldId="287"/>
            <ac:spMk id="58" creationId="{C0824EC7-5746-475A-0784-9DA541BCE15C}"/>
          </ac:spMkLst>
        </pc:spChg>
        <pc:spChg chg="mod topLvl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59" creationId="{EA3585D2-56E2-6C45-489A-A7B84C78C723}"/>
          </ac:spMkLst>
        </pc:spChg>
        <pc:spChg chg="mod">
          <ac:chgData name="Kulinich Bohdan" userId="48e65c9f34e137d0" providerId="LiveId" clId="{6FC6F622-0AD6-4E42-8BC4-254B67DB1B8F}" dt="2023-08-29T08:00:45.763" v="51"/>
          <ac:spMkLst>
            <pc:docMk/>
            <pc:sldMk cId="3744922044" sldId="287"/>
            <ac:spMk id="61" creationId="{F94F3951-A82B-4C00-9CE4-34F2631DC815}"/>
          </ac:spMkLst>
        </pc:spChg>
        <pc:spChg chg="mod">
          <ac:chgData name="Kulinich Bohdan" userId="48e65c9f34e137d0" providerId="LiveId" clId="{6FC6F622-0AD6-4E42-8BC4-254B67DB1B8F}" dt="2023-08-29T08:00:45.763" v="51"/>
          <ac:spMkLst>
            <pc:docMk/>
            <pc:sldMk cId="3744922044" sldId="287"/>
            <ac:spMk id="62" creationId="{0BEA61BC-0362-4C44-00D4-7C5AA209219C}"/>
          </ac:spMkLst>
        </pc:spChg>
        <pc:spChg chg="add del mod">
          <ac:chgData name="Kulinich Bohdan" userId="48e65c9f34e137d0" providerId="LiveId" clId="{6FC6F622-0AD6-4E42-8BC4-254B67DB1B8F}" dt="2023-08-29T19:10:44.471" v="596" actId="478"/>
          <ac:spMkLst>
            <pc:docMk/>
            <pc:sldMk cId="3744922044" sldId="287"/>
            <ac:spMk id="63" creationId="{0773C622-9EDA-C21C-F1C3-711C5AEC08D7}"/>
          </ac:spMkLst>
        </pc:spChg>
        <pc:spChg chg="add mod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64" creationId="{8E2EF555-ACBB-1695-12A1-E3D657AC233E}"/>
          </ac:spMkLst>
        </pc:spChg>
        <pc:spChg chg="add mod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65" creationId="{622491EF-0A3A-37A6-F8AB-010C4E254AFC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6" creationId="{DC1DD391-59E9-866C-96A7-D474AA1C34BF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7" creationId="{E4681283-5B01-388C-EC5F-F313995D0CF9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8" creationId="{C3B4873D-B52B-5963-F812-3B6D179EB2DA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9" creationId="{10B77AE5-1E89-7A46-C935-B8539275478A}"/>
          </ac:spMkLst>
        </pc:spChg>
        <pc:spChg chg="add mod">
          <ac:chgData name="Kulinich Bohdan" userId="48e65c9f34e137d0" providerId="LiveId" clId="{6FC6F622-0AD6-4E42-8BC4-254B67DB1B8F}" dt="2023-09-02T13:22:09.869" v="3162" actId="14100"/>
          <ac:spMkLst>
            <pc:docMk/>
            <pc:sldMk cId="3744922044" sldId="287"/>
            <ac:spMk id="70" creationId="{7AD49519-61B2-0F6A-5740-8460D1F5482B}"/>
          </ac:spMkLst>
        </pc:spChg>
        <pc:spChg chg="add mod modVis">
          <ac:chgData name="Kulinich Bohdan" userId="48e65c9f34e137d0" providerId="LiveId" clId="{6FC6F622-0AD6-4E42-8BC4-254B67DB1B8F}" dt="2023-08-29T14:00:03.855" v="291" actId="14430"/>
          <ac:spMkLst>
            <pc:docMk/>
            <pc:sldMk cId="3744922044" sldId="287"/>
            <ac:spMk id="71" creationId="{DD688AB9-6F8D-E7F1-4C27-4CC99C882C53}"/>
          </ac:spMkLst>
        </pc:spChg>
        <pc:spChg chg="add mod">
          <ac:chgData name="Kulinich Bohdan" userId="48e65c9f34e137d0" providerId="LiveId" clId="{6FC6F622-0AD6-4E42-8BC4-254B67DB1B8F}" dt="2023-08-29T19:11:50.921" v="626" actId="1037"/>
          <ac:spMkLst>
            <pc:docMk/>
            <pc:sldMk cId="3744922044" sldId="287"/>
            <ac:spMk id="79" creationId="{02865A71-A991-3AFE-D486-A0D15060E94D}"/>
          </ac:spMkLst>
        </pc:spChg>
        <pc:spChg chg="add mod">
          <ac:chgData name="Kulinich Bohdan" userId="48e65c9f34e137d0" providerId="LiveId" clId="{6FC6F622-0AD6-4E42-8BC4-254B67DB1B8F}" dt="2023-08-29T19:11:58.211" v="630" actId="1076"/>
          <ac:spMkLst>
            <pc:docMk/>
            <pc:sldMk cId="3744922044" sldId="287"/>
            <ac:spMk id="80" creationId="{B6B5BABE-616C-9D69-9957-924882D1AD73}"/>
          </ac:spMkLst>
        </pc:spChg>
        <pc:spChg chg="add mod">
          <ac:chgData name="Kulinich Bohdan" userId="48e65c9f34e137d0" providerId="LiveId" clId="{6FC6F622-0AD6-4E42-8BC4-254B67DB1B8F}" dt="2023-08-29T19:13:23.432" v="701" actId="20577"/>
          <ac:spMkLst>
            <pc:docMk/>
            <pc:sldMk cId="3744922044" sldId="287"/>
            <ac:spMk id="81" creationId="{EE02D173-B73D-30AD-5AAF-67F8408DFA96}"/>
          </ac:spMkLst>
        </pc:spChg>
        <pc:spChg chg="add mod">
          <ac:chgData name="Kulinich Bohdan" userId="48e65c9f34e137d0" providerId="LiveId" clId="{6FC6F622-0AD6-4E42-8BC4-254B67DB1B8F}" dt="2023-08-29T19:13:28.125" v="703" actId="20577"/>
          <ac:spMkLst>
            <pc:docMk/>
            <pc:sldMk cId="3744922044" sldId="287"/>
            <ac:spMk id="82" creationId="{0D299A8A-9ECF-B62D-067F-291DF590A9AB}"/>
          </ac:spMkLst>
        </pc:spChg>
        <pc:spChg chg="add mod">
          <ac:chgData name="Kulinich Bohdan" userId="48e65c9f34e137d0" providerId="LiveId" clId="{6FC6F622-0AD6-4E42-8BC4-254B67DB1B8F}" dt="2023-08-29T19:13:25.841" v="702" actId="20577"/>
          <ac:spMkLst>
            <pc:docMk/>
            <pc:sldMk cId="3744922044" sldId="287"/>
            <ac:spMk id="86" creationId="{C07B1A2C-6D7C-0A52-EBC8-F4006E4AE04B}"/>
          </ac:spMkLst>
        </pc:spChg>
        <pc:spChg chg="add mod">
          <ac:chgData name="Kulinich Bohdan" userId="48e65c9f34e137d0" providerId="LiveId" clId="{6FC6F622-0AD6-4E42-8BC4-254B67DB1B8F}" dt="2023-08-29T19:13:30.155" v="704" actId="20577"/>
          <ac:spMkLst>
            <pc:docMk/>
            <pc:sldMk cId="3744922044" sldId="287"/>
            <ac:spMk id="112" creationId="{731CDFFA-2859-EB88-DCD9-98CF5A94E82F}"/>
          </ac:spMkLst>
        </pc:spChg>
        <pc:spChg chg="add mod">
          <ac:chgData name="Kulinich Bohdan" userId="48e65c9f34e137d0" providerId="LiveId" clId="{6FC6F622-0AD6-4E42-8BC4-254B67DB1B8F}" dt="2023-08-29T19:13:32.452" v="705" actId="20577"/>
          <ac:spMkLst>
            <pc:docMk/>
            <pc:sldMk cId="3744922044" sldId="287"/>
            <ac:spMk id="113" creationId="{0CF32819-9DC2-6126-9A96-8804982D363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38" creationId="{629C0890-1505-48E6-8237-75115DAD0359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39" creationId="{1C604C30-9215-F8AF-1A69-0C591DF0FCFD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83" creationId="{D0A8D502-EFD7-35DD-8179-25E6747032A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1" creationId="{06316D89-34BD-6CB1-5B87-702A426D918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2" creationId="{1D62D877-C99B-757D-06D6-FE2DE84620FB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3" creationId="{02D1330A-FEE3-9250-5540-A5ECCE7C6C16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4" creationId="{CDD7675D-FF6F-AED9-4E45-60A0ABA66DD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5" creationId="{CBEFAB2F-0E46-28BE-90E9-85E22F0A8357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6" creationId="{AA21DD12-7B4A-1D61-D5D4-CA9BF0361BA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7" creationId="{BF467CF1-5677-3424-037B-38312678D551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8" creationId="{464A3ED7-E9E6-6D62-1B0A-E343B7FF0E94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9" creationId="{A8288AE6-4C0D-79ED-3B6F-A638C47A8F9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0" creationId="{63B56E92-0CBA-1C0B-19C9-7FC6FBC3BDA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1" creationId="{310DA2D2-B534-81B1-7EA0-A559371EBD91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2" creationId="{072A63B3-B819-607E-1A30-989835AB236E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3" creationId="{FEB8F3E8-249F-1993-59A3-B379445B8CA4}"/>
          </ac:spMkLst>
        </pc:spChg>
        <pc:spChg chg="add mod">
          <ac:chgData name="Kulinich Bohdan" userId="48e65c9f34e137d0" providerId="LiveId" clId="{6FC6F622-0AD6-4E42-8BC4-254B67DB1B8F}" dt="2023-08-29T15:17:32.291" v="365" actId="14100"/>
          <ac:spMkLst>
            <pc:docMk/>
            <pc:sldMk cId="3744922044" sldId="287"/>
            <ac:spMk id="206" creationId="{E0CCD64C-9E94-D03C-41B9-7124A55E9B52}"/>
          </ac:spMkLst>
        </pc:spChg>
        <pc:spChg chg="add mod">
          <ac:chgData name="Kulinich Bohdan" userId="48e65c9f34e137d0" providerId="LiveId" clId="{6FC6F622-0AD6-4E42-8BC4-254B67DB1B8F}" dt="2023-08-29T14:11:39.389" v="329" actId="14100"/>
          <ac:spMkLst>
            <pc:docMk/>
            <pc:sldMk cId="3744922044" sldId="287"/>
            <ac:spMk id="207" creationId="{194A5776-04C8-E3F1-D341-857B1FE55F18}"/>
          </ac:spMkLst>
        </pc:spChg>
        <pc:spChg chg="add del mod">
          <ac:chgData name="Kulinich Bohdan" userId="48e65c9f34e137d0" providerId="LiveId" clId="{6FC6F622-0AD6-4E42-8BC4-254B67DB1B8F}" dt="2023-08-29T14:10:45.473" v="314" actId="478"/>
          <ac:spMkLst>
            <pc:docMk/>
            <pc:sldMk cId="3744922044" sldId="287"/>
            <ac:spMk id="209" creationId="{9E8B6808-E59F-E74B-C7C4-D88E2A3945FE}"/>
          </ac:spMkLst>
        </pc:spChg>
        <pc:spChg chg="add del mod">
          <ac:chgData name="Kulinich Bohdan" userId="48e65c9f34e137d0" providerId="LiveId" clId="{6FC6F622-0AD6-4E42-8BC4-254B67DB1B8F}" dt="2023-08-29T14:10:48.375" v="316" actId="478"/>
          <ac:spMkLst>
            <pc:docMk/>
            <pc:sldMk cId="3744922044" sldId="287"/>
            <ac:spMk id="210" creationId="{F74C21D9-7B0A-407E-548A-BC1493F37BA5}"/>
          </ac:spMkLst>
        </pc:spChg>
        <pc:spChg chg="add del mod">
          <ac:chgData name="Kulinich Bohdan" userId="48e65c9f34e137d0" providerId="LiveId" clId="{6FC6F622-0AD6-4E42-8BC4-254B67DB1B8F}" dt="2023-08-29T14:10:50.658" v="317" actId="478"/>
          <ac:spMkLst>
            <pc:docMk/>
            <pc:sldMk cId="3744922044" sldId="287"/>
            <ac:spMk id="211" creationId="{BCFF2665-9F3C-80B9-9E99-F76ADC734CF0}"/>
          </ac:spMkLst>
        </pc:spChg>
        <pc:spChg chg="add del mod">
          <ac:chgData name="Kulinich Bohdan" userId="48e65c9f34e137d0" providerId="LiveId" clId="{6FC6F622-0AD6-4E42-8BC4-254B67DB1B8F}" dt="2023-08-29T14:10:41.811" v="312" actId="478"/>
          <ac:spMkLst>
            <pc:docMk/>
            <pc:sldMk cId="3744922044" sldId="287"/>
            <ac:spMk id="212" creationId="{72E26423-8A9C-D5A5-2DA8-6C4503AC42BC}"/>
          </ac:spMkLst>
        </pc:spChg>
        <pc:spChg chg="add del mod">
          <ac:chgData name="Kulinich Bohdan" userId="48e65c9f34e137d0" providerId="LiveId" clId="{6FC6F622-0AD6-4E42-8BC4-254B67DB1B8F}" dt="2023-08-29T14:10:43.818" v="313" actId="478"/>
          <ac:spMkLst>
            <pc:docMk/>
            <pc:sldMk cId="3744922044" sldId="287"/>
            <ac:spMk id="213" creationId="{4ABBD9B9-FC3C-59E0-EAE3-7E5EC61032D2}"/>
          </ac:spMkLst>
        </pc:spChg>
        <pc:spChg chg="add del mod">
          <ac:chgData name="Kulinich Bohdan" userId="48e65c9f34e137d0" providerId="LiveId" clId="{6FC6F622-0AD6-4E42-8BC4-254B67DB1B8F}" dt="2023-08-29T14:10:47.203" v="315" actId="478"/>
          <ac:spMkLst>
            <pc:docMk/>
            <pc:sldMk cId="3744922044" sldId="287"/>
            <ac:spMk id="214" creationId="{6B73DDD6-D1CB-2939-DE2A-758300854A44}"/>
          </ac:spMkLst>
        </pc:spChg>
        <pc:spChg chg="add mod">
          <ac:chgData name="Kulinich Bohdan" userId="48e65c9f34e137d0" providerId="LiveId" clId="{6FC6F622-0AD6-4E42-8BC4-254B67DB1B8F}" dt="2023-08-29T15:16:54.639" v="352" actId="1076"/>
          <ac:spMkLst>
            <pc:docMk/>
            <pc:sldMk cId="3744922044" sldId="287"/>
            <ac:spMk id="223" creationId="{AC7A70B9-062B-8B22-8507-9338ADBD382C}"/>
          </ac:spMkLst>
        </pc:spChg>
        <pc:spChg chg="add mod">
          <ac:chgData name="Kulinich Bohdan" userId="48e65c9f34e137d0" providerId="LiveId" clId="{6FC6F622-0AD6-4E42-8BC4-254B67DB1B8F}" dt="2023-08-29T15:17:03.016" v="356" actId="20577"/>
          <ac:spMkLst>
            <pc:docMk/>
            <pc:sldMk cId="3744922044" sldId="287"/>
            <ac:spMk id="224" creationId="{08D0A683-3E1C-4237-4436-6FB11FA9EBD9}"/>
          </ac:spMkLst>
        </pc:spChg>
        <pc:spChg chg="add mod">
          <ac:chgData name="Kulinich Bohdan" userId="48e65c9f34e137d0" providerId="LiveId" clId="{6FC6F622-0AD6-4E42-8BC4-254B67DB1B8F}" dt="2023-08-29T15:17:11.616" v="361" actId="1038"/>
          <ac:spMkLst>
            <pc:docMk/>
            <pc:sldMk cId="3744922044" sldId="287"/>
            <ac:spMk id="225" creationId="{77366F69-3086-B836-9101-86472886B56B}"/>
          </ac:spMkLst>
        </pc:spChg>
        <pc:spChg chg="add mod">
          <ac:chgData name="Kulinich Bohdan" userId="48e65c9f34e137d0" providerId="LiveId" clId="{6FC6F622-0AD6-4E42-8BC4-254B67DB1B8F}" dt="2023-08-29T15:17:43.337" v="367" actId="1076"/>
          <ac:spMkLst>
            <pc:docMk/>
            <pc:sldMk cId="3744922044" sldId="287"/>
            <ac:spMk id="226" creationId="{72573076-EC58-60AB-DE4C-00C4CDB2486A}"/>
          </ac:spMkLst>
        </pc:spChg>
        <pc:spChg chg="add mod">
          <ac:chgData name="Kulinich Bohdan" userId="48e65c9f34e137d0" providerId="LiveId" clId="{6FC6F622-0AD6-4E42-8BC4-254B67DB1B8F}" dt="2023-08-29T15:18:05.097" v="377" actId="1076"/>
          <ac:spMkLst>
            <pc:docMk/>
            <pc:sldMk cId="3744922044" sldId="287"/>
            <ac:spMk id="227" creationId="{A890B653-F0D8-46D2-1173-A29FAF243C81}"/>
          </ac:spMkLst>
        </pc:spChg>
        <pc:spChg chg="add mod">
          <ac:chgData name="Kulinich Bohdan" userId="48e65c9f34e137d0" providerId="LiveId" clId="{6FC6F622-0AD6-4E42-8BC4-254B67DB1B8F}" dt="2023-08-29T15:18:13.308" v="381" actId="1076"/>
          <ac:spMkLst>
            <pc:docMk/>
            <pc:sldMk cId="3744922044" sldId="287"/>
            <ac:spMk id="228" creationId="{0DD0DEA0-38E6-23E6-44D5-0F8C038BE25E}"/>
          </ac:spMkLst>
        </pc:spChg>
        <pc:spChg chg="add mod">
          <ac:chgData name="Kulinich Bohdan" userId="48e65c9f34e137d0" providerId="LiveId" clId="{6FC6F622-0AD6-4E42-8BC4-254B67DB1B8F}" dt="2023-08-29T15:20:43.698" v="440" actId="1037"/>
          <ac:spMkLst>
            <pc:docMk/>
            <pc:sldMk cId="3744922044" sldId="287"/>
            <ac:spMk id="229" creationId="{EF09029D-8430-E74F-B911-23D60B037416}"/>
          </ac:spMkLst>
        </pc:spChg>
        <pc:spChg chg="add mod">
          <ac:chgData name="Kulinich Bohdan" userId="48e65c9f34e137d0" providerId="LiveId" clId="{6FC6F622-0AD6-4E42-8BC4-254B67DB1B8F}" dt="2023-08-29T15:19:11.123" v="408" actId="207"/>
          <ac:spMkLst>
            <pc:docMk/>
            <pc:sldMk cId="3744922044" sldId="287"/>
            <ac:spMk id="230" creationId="{82B30683-C47E-529F-758E-1374CEC6E773}"/>
          </ac:spMkLst>
        </pc:spChg>
        <pc:spChg chg="add mod">
          <ac:chgData name="Kulinich Bohdan" userId="48e65c9f34e137d0" providerId="LiveId" clId="{6FC6F622-0AD6-4E42-8BC4-254B67DB1B8F}" dt="2023-08-29T15:25:55.967" v="475" actId="207"/>
          <ac:spMkLst>
            <pc:docMk/>
            <pc:sldMk cId="3744922044" sldId="287"/>
            <ac:spMk id="231" creationId="{566459F0-70EB-3B8D-FB22-02C3637A8F70}"/>
          </ac:spMkLst>
        </pc:spChg>
        <pc:spChg chg="add mod">
          <ac:chgData name="Kulinich Bohdan" userId="48e65c9f34e137d0" providerId="LiveId" clId="{6FC6F622-0AD6-4E42-8BC4-254B67DB1B8F}" dt="2023-08-29T20:00:25.489" v="706" actId="20577"/>
          <ac:spMkLst>
            <pc:docMk/>
            <pc:sldMk cId="3744922044" sldId="287"/>
            <ac:spMk id="232" creationId="{EC67DBB8-61B2-1902-04F4-D6EC3910C941}"/>
          </ac:spMkLst>
        </pc:spChg>
        <pc:spChg chg="add mod">
          <ac:chgData name="Kulinich Bohdan" userId="48e65c9f34e137d0" providerId="LiveId" clId="{6FC6F622-0AD6-4E42-8BC4-254B67DB1B8F}" dt="2023-08-29T15:25:38.859" v="474" actId="20577"/>
          <ac:spMkLst>
            <pc:docMk/>
            <pc:sldMk cId="3744922044" sldId="287"/>
            <ac:spMk id="233" creationId="{1B6AA123-A1D8-2143-8098-C7474F82FA6E}"/>
          </ac:spMkLst>
        </pc:spChg>
        <pc:spChg chg="mod">
          <ac:chgData name="Kulinich Bohdan" userId="48e65c9f34e137d0" providerId="LiveId" clId="{6FC6F622-0AD6-4E42-8BC4-254B67DB1B8F}" dt="2023-08-29T15:26:47.044" v="479"/>
          <ac:spMkLst>
            <pc:docMk/>
            <pc:sldMk cId="3744922044" sldId="287"/>
            <ac:spMk id="238" creationId="{CCB1BE0F-6BAD-8AB9-9CA9-3F8D19F17CE9}"/>
          </ac:spMkLst>
        </pc:spChg>
        <pc:spChg chg="mod">
          <ac:chgData name="Kulinich Bohdan" userId="48e65c9f34e137d0" providerId="LiveId" clId="{6FC6F622-0AD6-4E42-8BC4-254B67DB1B8F}" dt="2023-08-29T15:26:47.044" v="479"/>
          <ac:spMkLst>
            <pc:docMk/>
            <pc:sldMk cId="3744922044" sldId="287"/>
            <ac:spMk id="239" creationId="{ADA61E80-1EE5-F194-28AA-86212B2903AC}"/>
          </ac:spMkLst>
        </pc:spChg>
        <pc:spChg chg="mod">
          <ac:chgData name="Kulinich Bohdan" userId="48e65c9f34e137d0" providerId="LiveId" clId="{6FC6F622-0AD6-4E42-8BC4-254B67DB1B8F}" dt="2023-08-29T15:27:00" v="483"/>
          <ac:spMkLst>
            <pc:docMk/>
            <pc:sldMk cId="3744922044" sldId="287"/>
            <ac:spMk id="249" creationId="{48E484BB-AF6A-4CDD-86F6-CC54CB04D1B8}"/>
          </ac:spMkLst>
        </pc:spChg>
        <pc:spChg chg="mod">
          <ac:chgData name="Kulinich Bohdan" userId="48e65c9f34e137d0" providerId="LiveId" clId="{6FC6F622-0AD6-4E42-8BC4-254B67DB1B8F}" dt="2023-08-29T15:27:00" v="483"/>
          <ac:spMkLst>
            <pc:docMk/>
            <pc:sldMk cId="3744922044" sldId="287"/>
            <ac:spMk id="250" creationId="{FBF69F82-2D84-F9EC-A095-D7150C2EAFAE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6" creationId="{824B7735-E358-DD44-F819-FDB5E79E563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7" creationId="{C96F60FD-8D99-1F3C-DF69-D2FF98644EC8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8" creationId="{7126767B-8DFB-54FF-089D-6274A80B67D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9" creationId="{EBA21791-5706-667F-34B2-9FD92AEC445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60" creationId="{326B9FA7-7B4C-F3F1-F104-2691014418C7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61" creationId="{ECB14E7E-46F1-A1AE-9FCC-D327630B32E6}"/>
          </ac:spMkLst>
        </pc:spChg>
        <pc:spChg chg="add mod">
          <ac:chgData name="Kulinich Bohdan" userId="48e65c9f34e137d0" providerId="LiveId" clId="{6FC6F622-0AD6-4E42-8BC4-254B67DB1B8F}" dt="2023-08-29T15:27:43.148" v="494" actId="1037"/>
          <ac:spMkLst>
            <pc:docMk/>
            <pc:sldMk cId="3744922044" sldId="287"/>
            <ac:spMk id="262" creationId="{CBE4D336-A02C-A44F-C534-FE2551FC02EF}"/>
          </ac:spMkLst>
        </pc:spChg>
        <pc:spChg chg="add mod">
          <ac:chgData name="Kulinich Bohdan" userId="48e65c9f34e137d0" providerId="LiveId" clId="{6FC6F622-0AD6-4E42-8BC4-254B67DB1B8F}" dt="2023-08-30T09:35:02.416" v="712" actId="20577"/>
          <ac:spMkLst>
            <pc:docMk/>
            <pc:sldMk cId="3744922044" sldId="287"/>
            <ac:spMk id="263" creationId="{729E61C5-E993-1C0E-F12E-0492605D31AA}"/>
          </ac:spMkLst>
        </pc:spChg>
        <pc:spChg chg="add mod">
          <ac:chgData name="Kulinich Bohdan" userId="48e65c9f34e137d0" providerId="LiveId" clId="{6FC6F622-0AD6-4E42-8BC4-254B67DB1B8F}" dt="2023-08-29T15:27:43.148" v="494" actId="1037"/>
          <ac:spMkLst>
            <pc:docMk/>
            <pc:sldMk cId="3744922044" sldId="287"/>
            <ac:spMk id="264" creationId="{5B15BA03-CC6E-0899-3F56-533E67703B77}"/>
          </ac:spMkLst>
        </pc:spChg>
        <pc:spChg chg="add mod">
          <ac:chgData name="Kulinich Bohdan" userId="48e65c9f34e137d0" providerId="LiveId" clId="{6FC6F622-0AD6-4E42-8BC4-254B67DB1B8F}" dt="2023-08-30T09:34:19.284" v="711" actId="20577"/>
          <ac:spMkLst>
            <pc:docMk/>
            <pc:sldMk cId="3744922044" sldId="287"/>
            <ac:spMk id="265" creationId="{A321369D-4BD8-B035-D6FD-9245D85ED44C}"/>
          </ac:spMkLst>
        </pc:spChg>
        <pc:spChg chg="add mod">
          <ac:chgData name="Kulinich Bohdan" userId="48e65c9f34e137d0" providerId="LiveId" clId="{6FC6F622-0AD6-4E42-8BC4-254B67DB1B8F}" dt="2023-08-30T09:34:16.658" v="710" actId="14100"/>
          <ac:spMkLst>
            <pc:docMk/>
            <pc:sldMk cId="3744922044" sldId="287"/>
            <ac:spMk id="266" creationId="{8BDC5DF5-07A7-01D2-CFD4-1C341F657F36}"/>
          </ac:spMkLst>
        </pc:spChg>
        <pc:grpChg chg="del">
          <ac:chgData name="Kulinich Bohdan" userId="48e65c9f34e137d0" providerId="LiveId" clId="{6FC6F622-0AD6-4E42-8BC4-254B67DB1B8F}" dt="2023-08-29T07:52:22.162" v="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 mod">
          <ac:chgData name="Kulinich Bohdan" userId="48e65c9f34e137d0" providerId="LiveId" clId="{6FC6F622-0AD6-4E42-8BC4-254B67DB1B8F}" dt="2023-08-29T19:04:13.976" v="507" actId="165"/>
          <ac:grpSpMkLst>
            <pc:docMk/>
            <pc:sldMk cId="3744922044" sldId="287"/>
            <ac:grpSpMk id="49" creationId="{61DB0453-542C-48F6-692C-6212405CF6AF}"/>
          </ac:grpSpMkLst>
        </pc:grpChg>
        <pc:grpChg chg="add del mod">
          <ac:chgData name="Kulinich Bohdan" userId="48e65c9f34e137d0" providerId="LiveId" clId="{6FC6F622-0AD6-4E42-8BC4-254B67DB1B8F}" dt="2023-08-29T19:13:02.841" v="695" actId="478"/>
          <ac:grpSpMkLst>
            <pc:docMk/>
            <pc:sldMk cId="3744922044" sldId="287"/>
            <ac:grpSpMk id="50" creationId="{FF47DF68-96FB-F7E9-933C-7CFBE3730820}"/>
          </ac:grpSpMkLst>
        </pc:grpChg>
        <pc:grpChg chg="add del mod">
          <ac:chgData name="Kulinich Bohdan" userId="48e65c9f34e137d0" providerId="LiveId" clId="{6FC6F622-0AD6-4E42-8BC4-254B67DB1B8F}" dt="2023-08-29T08:00:22.811" v="40" actId="165"/>
          <ac:grpSpMkLst>
            <pc:docMk/>
            <pc:sldMk cId="3744922044" sldId="287"/>
            <ac:grpSpMk id="57" creationId="{B8417775-D911-D3DF-F58D-C161D670C5DD}"/>
          </ac:grpSpMkLst>
        </pc:grpChg>
        <pc:grpChg chg="add mod">
          <ac:chgData name="Kulinich Bohdan" userId="48e65c9f34e137d0" providerId="LiveId" clId="{6FC6F622-0AD6-4E42-8BC4-254B67DB1B8F}" dt="2023-08-29T19:11:35.547" v="615" actId="1037"/>
          <ac:grpSpMkLst>
            <pc:docMk/>
            <pc:sldMk cId="3744922044" sldId="287"/>
            <ac:grpSpMk id="60" creationId="{98A14660-BC76-A3DB-0F39-EA5950860B4C}"/>
          </ac:grpSpMkLst>
        </pc:grpChg>
        <pc:grpChg chg="add del mod">
          <ac:chgData name="Kulinich Bohdan" userId="48e65c9f34e137d0" providerId="LiveId" clId="{6FC6F622-0AD6-4E42-8BC4-254B67DB1B8F}" dt="2023-08-29T08:00:47.007" v="52" actId="478"/>
          <ac:grpSpMkLst>
            <pc:docMk/>
            <pc:sldMk cId="3744922044" sldId="287"/>
            <ac:grpSpMk id="60" creationId="{C263DEEF-2275-317F-89D1-72458E8A7C9D}"/>
          </ac:grpSpMkLst>
        </pc:grpChg>
        <pc:grpChg chg="add mod">
          <ac:chgData name="Kulinich Bohdan" userId="48e65c9f34e137d0" providerId="LiveId" clId="{6FC6F622-0AD6-4E42-8BC4-254B67DB1B8F}" dt="2023-08-29T19:13:16.881" v="699" actId="1076"/>
          <ac:grpSpMkLst>
            <pc:docMk/>
            <pc:sldMk cId="3744922044" sldId="287"/>
            <ac:grpSpMk id="89" creationId="{16CB39E9-444A-BBCC-1811-973C925E617B}"/>
          </ac:grpSpMkLst>
        </pc:grpChg>
        <pc:grpChg chg="del">
          <ac:chgData name="Kulinich Bohdan" userId="48e65c9f34e137d0" providerId="LiveId" clId="{6FC6F622-0AD6-4E42-8BC4-254B67DB1B8F}" dt="2023-08-29T07:52:25.892" v="3" actId="478"/>
          <ac:grpSpMkLst>
            <pc:docMk/>
            <pc:sldMk cId="3744922044" sldId="287"/>
            <ac:grpSpMk id="140" creationId="{AF913019-A85B-5563-DFB2-342876CC8ADF}"/>
          </ac:grpSpMkLst>
        </pc:grpChg>
        <pc:grpChg chg="add mod">
          <ac:chgData name="Kulinich Bohdan" userId="48e65c9f34e137d0" providerId="LiveId" clId="{6FC6F622-0AD6-4E42-8BC4-254B67DB1B8F}" dt="2023-08-29T14:12:25.318" v="343" actId="1038"/>
          <ac:grpSpMkLst>
            <pc:docMk/>
            <pc:sldMk cId="3744922044" sldId="287"/>
            <ac:grpSpMk id="219" creationId="{9B124593-45AC-AD67-4E47-9E96EBFD5FB6}"/>
          </ac:grpSpMkLst>
        </pc:grpChg>
        <pc:grpChg chg="add del mod">
          <ac:chgData name="Kulinich Bohdan" userId="48e65c9f34e137d0" providerId="LiveId" clId="{6FC6F622-0AD6-4E42-8BC4-254B67DB1B8F}" dt="2023-08-29T15:26:52.483" v="482"/>
          <ac:grpSpMkLst>
            <pc:docMk/>
            <pc:sldMk cId="3744922044" sldId="287"/>
            <ac:grpSpMk id="234" creationId="{8FECB1EB-C65B-0A2C-AD86-53D671DD913E}"/>
          </ac:grpSpMkLst>
        </pc:grpChg>
        <pc:grpChg chg="add mod">
          <ac:chgData name="Kulinich Bohdan" userId="48e65c9f34e137d0" providerId="LiveId" clId="{6FC6F622-0AD6-4E42-8BC4-254B67DB1B8F}" dt="2023-08-29T15:27:13.847" v="485" actId="1076"/>
          <ac:grpSpMkLst>
            <pc:docMk/>
            <pc:sldMk cId="3744922044" sldId="287"/>
            <ac:grpSpMk id="245" creationId="{360A5DCF-B439-E89F-67BF-7BF17376B9F6}"/>
          </ac:grpSpMkLst>
        </pc:grp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 mod">
          <ac:chgData name="Kulinich Bohdan" userId="48e65c9f34e137d0" providerId="LiveId" clId="{6FC6F622-0AD6-4E42-8BC4-254B67DB1B8F}" dt="2023-08-29T19:06:55.771" v="524" actId="478"/>
          <ac:cxnSpMkLst>
            <pc:docMk/>
            <pc:sldMk cId="3744922044" sldId="287"/>
            <ac:cxnSpMk id="8" creationId="{B815480C-628D-0E98-38E5-1CF2E28BB865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 mod">
          <ac:chgData name="Kulinich Bohdan" userId="48e65c9f34e137d0" providerId="LiveId" clId="{6FC6F622-0AD6-4E42-8BC4-254B67DB1B8F}" dt="2023-08-29T19:07:58.008" v="541" actId="478"/>
          <ac:cxnSpMkLst>
            <pc:docMk/>
            <pc:sldMk cId="3744922044" sldId="287"/>
            <ac:cxnSpMk id="9" creationId="{92615880-2CC6-420F-6B6F-45EC63019655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0" creationId="{09AD2112-DD6B-5313-5D18-6FEEC271B2C9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1" creationId="{6CD2E703-5636-D4A0-CC3D-BB853F650C6D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2" creationId="{DEEB95D1-1E7E-F7FC-FDCB-E4A0214CD2B2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3" creationId="{54C34A22-1CE0-61E7-409E-9EEA1664A6C7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 mod">
          <ac:chgData name="Kulinich Bohdan" userId="48e65c9f34e137d0" providerId="LiveId" clId="{6FC6F622-0AD6-4E42-8BC4-254B67DB1B8F}" dt="2023-08-29T19:07:55.283" v="539" actId="478"/>
          <ac:cxnSpMkLst>
            <pc:docMk/>
            <pc:sldMk cId="3744922044" sldId="287"/>
            <ac:cxnSpMk id="21" creationId="{CFAF4C12-2BC3-1111-2872-98BA51AE122D}"/>
          </ac:cxnSpMkLst>
        </pc:cxnChg>
        <pc:cxnChg chg="add del mod topLvl">
          <ac:chgData name="Kulinich Bohdan" userId="48e65c9f34e137d0" providerId="LiveId" clId="{6FC6F622-0AD6-4E42-8BC4-254B67DB1B8F}" dt="2023-08-29T19:10:45.323" v="597" actId="478"/>
          <ac:cxnSpMkLst>
            <pc:docMk/>
            <pc:sldMk cId="3744922044" sldId="287"/>
            <ac:cxnSpMk id="23" creationId="{BF2A697D-BC96-3C94-38D6-5E9DC3A9DD68}"/>
          </ac:cxnSpMkLst>
        </pc:cxnChg>
        <pc:cxnChg chg="add del mod topLvl">
          <ac:chgData name="Kulinich Bohdan" userId="48e65c9f34e137d0" providerId="LiveId" clId="{6FC6F622-0AD6-4E42-8BC4-254B67DB1B8F}" dt="2023-08-29T19:05:54.799" v="511" actId="478"/>
          <ac:cxnSpMkLst>
            <pc:docMk/>
            <pc:sldMk cId="3744922044" sldId="287"/>
            <ac:cxnSpMk id="26" creationId="{B1AAF536-06F5-DAA3-2850-6C1762ABA7E4}"/>
          </ac:cxnSpMkLst>
        </pc:cxnChg>
        <pc:cxnChg chg="add del mod topLvl">
          <ac:chgData name="Kulinich Bohdan" userId="48e65c9f34e137d0" providerId="LiveId" clId="{6FC6F622-0AD6-4E42-8BC4-254B67DB1B8F}" dt="2023-08-29T19:10:46.535" v="599" actId="478"/>
          <ac:cxnSpMkLst>
            <pc:docMk/>
            <pc:sldMk cId="3744922044" sldId="287"/>
            <ac:cxnSpMk id="27" creationId="{2B4BDB0E-BE63-C170-A31D-D440F6432F7F}"/>
          </ac:cxnSpMkLst>
        </pc:cxnChg>
        <pc:cxnChg chg="add del mod topLvl">
          <ac:chgData name="Kulinich Bohdan" userId="48e65c9f34e137d0" providerId="LiveId" clId="{6FC6F622-0AD6-4E42-8BC4-254B67DB1B8F}" dt="2023-08-29T19:10:43.542" v="595" actId="478"/>
          <ac:cxnSpMkLst>
            <pc:docMk/>
            <pc:sldMk cId="3744922044" sldId="287"/>
            <ac:cxnSpMk id="28" creationId="{3A51738A-488F-687F-D362-CB4E26AFE6C2}"/>
          </ac:cxnSpMkLst>
        </pc:cxnChg>
        <pc:cxnChg chg="add del mod topLvl">
          <ac:chgData name="Kulinich Bohdan" userId="48e65c9f34e137d0" providerId="LiveId" clId="{6FC6F622-0AD6-4E42-8BC4-254B67DB1B8F}" dt="2023-08-29T19:10:43.092" v="594" actId="478"/>
          <ac:cxnSpMkLst>
            <pc:docMk/>
            <pc:sldMk cId="3744922044" sldId="287"/>
            <ac:cxnSpMk id="29" creationId="{A6EEADE0-AC18-9E36-C6BE-3EA01D740119}"/>
          </ac:cxnSpMkLst>
        </pc:cxnChg>
        <pc:cxnChg chg="add del mod">
          <ac:chgData name="Kulinich Bohdan" userId="48e65c9f34e137d0" providerId="LiveId" clId="{6FC6F622-0AD6-4E42-8BC4-254B67DB1B8F}" dt="2023-08-29T19:07:56.698" v="540" actId="478"/>
          <ac:cxnSpMkLst>
            <pc:docMk/>
            <pc:sldMk cId="3744922044" sldId="287"/>
            <ac:cxnSpMk id="33" creationId="{BA9EF11D-A653-DFEF-176F-A2BE8AF718E7}"/>
          </ac:cxnSpMkLst>
        </pc:cxnChg>
        <pc:cxnChg chg="add del mod">
          <ac:chgData name="Kulinich Bohdan" userId="48e65c9f34e137d0" providerId="LiveId" clId="{6FC6F622-0AD6-4E42-8BC4-254B67DB1B8F}" dt="2023-08-29T19:10:42.256" v="593" actId="478"/>
          <ac:cxnSpMkLst>
            <pc:docMk/>
            <pc:sldMk cId="3744922044" sldId="287"/>
            <ac:cxnSpMk id="37" creationId="{AD85DE99-0DCE-53AA-3317-FF110266CBF0}"/>
          </ac:cxnSpMkLst>
        </pc:cxnChg>
        <pc:cxnChg chg="add del mod">
          <ac:chgData name="Kulinich Bohdan" userId="48e65c9f34e137d0" providerId="LiveId" clId="{6FC6F622-0AD6-4E42-8BC4-254B67DB1B8F}" dt="2023-08-29T19:10:39.914" v="591" actId="478"/>
          <ac:cxnSpMkLst>
            <pc:docMk/>
            <pc:sldMk cId="3744922044" sldId="287"/>
            <ac:cxnSpMk id="38" creationId="{339788A1-CAC5-435D-18A9-DBD27331B85B}"/>
          </ac:cxnSpMkLst>
        </pc:cxnChg>
        <pc:cxnChg chg="add del mod topLvl">
          <ac:chgData name="Kulinich Bohdan" userId="48e65c9f34e137d0" providerId="LiveId" clId="{6FC6F622-0AD6-4E42-8BC4-254B67DB1B8F}" dt="2023-08-29T19:10:46.123" v="598" actId="478"/>
          <ac:cxnSpMkLst>
            <pc:docMk/>
            <pc:sldMk cId="3744922044" sldId="287"/>
            <ac:cxnSpMk id="41" creationId="{0EB4E4C2-52AB-2F88-9FAC-F7E2BFCC89FE}"/>
          </ac:cxnSpMkLst>
        </pc:cxnChg>
        <pc:cxnChg chg="add del mod">
          <ac:chgData name="Kulinich Bohdan" userId="48e65c9f34e137d0" providerId="LiveId" clId="{6FC6F622-0AD6-4E42-8BC4-254B67DB1B8F}" dt="2023-08-29T19:10:41.501" v="592" actId="478"/>
          <ac:cxnSpMkLst>
            <pc:docMk/>
            <pc:sldMk cId="3744922044" sldId="287"/>
            <ac:cxnSpMk id="48" creationId="{9FE84803-DD5E-ECFF-4E90-DF7D492B527A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1" creationId="{BA59962A-7668-C621-08AB-332C58C3DEFF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2" creationId="{92698C69-9208-97B3-010E-E6E8E52F4F78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3" creationId="{6BED0501-E2BC-212B-4FCD-3356C1A309B5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4" creationId="{F563BB8E-78CB-C5AE-445D-683F78C95893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5" creationId="{1A70DA6C-2FA1-B65F-5503-D0A819569C19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6" creationId="{4F68BAB7-BBD8-492B-768C-0024BD327918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61" creationId="{56B87C20-42B9-1D94-FABF-9BC3EDBE3759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62" creationId="{E41C9614-F1CC-6FAD-FD57-61E3D16B10A9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72" creationId="{6EC4C16A-A5AD-8D9C-9334-CFDFF2D5971B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3" creationId="{10E5E0E5-D1B2-A820-E23F-90BE069E4E34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4" creationId="{30C4CE00-E2D5-1753-7BB8-A548D6C7833F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5" creationId="{81D7FAE9-34A6-B9FC-AB50-05FE9AD81454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6" creationId="{1184F979-73E3-D930-BEF9-644894DD6A21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7" creationId="{06C316E6-85A8-72DA-0126-57FB29BC829D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8" creationId="{E0EC92D0-EA17-5530-FFED-43CB37540859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1" creationId="{0FFFB1D0-2413-52A8-204E-478FDA1EEC23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2" creationId="{F1FB09D1-DD30-E15E-BAC0-E20D117830B5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3" creationId="{9174D936-5EE7-F7BB-AAE7-01ECE8AEDB23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0" creationId="{96CD5811-CBB8-FEA9-2313-28B22993C5C6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2" creationId="{76BE412A-ABDB-0FFD-F774-3761F89A97CE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4" creationId="{21C0D138-E86F-2384-4B82-B0C269983A92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10" creationId="{90060E12-3BB0-7A4D-298F-F67C6DAA3B56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11" creationId="{A3442DF6-B538-93AA-7264-ECF20D4388AF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4" creationId="{E7EB4753-2A62-FAFE-1BB8-C324C790646E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5" creationId="{4F9691D8-A11B-1CFE-DFEC-C509859A92B3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6" creationId="{C5C4E12F-B292-4108-FA07-EDA785E9E2EA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7" creationId="{0BDD911C-9B32-E476-8DBC-B60A6BA957A8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8" creationId="{B8186888-31E2-E201-A7FE-A95A41B52859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9" creationId="{BBB65D53-B878-FE78-35D0-42523AF35F94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90" creationId="{2723FE91-F758-BC39-0D30-E4328BBF336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04" creationId="{BE70763D-9C21-63E2-5477-C0537E62D0DF}"/>
          </ac:cxnSpMkLst>
        </pc:cxnChg>
        <pc:cxnChg chg="add mod">
          <ac:chgData name="Kulinich Bohdan" userId="48e65c9f34e137d0" providerId="LiveId" clId="{6FC6F622-0AD6-4E42-8BC4-254B67DB1B8F}" dt="2023-08-29T15:26:05.304" v="477" actId="208"/>
          <ac:cxnSpMkLst>
            <pc:docMk/>
            <pc:sldMk cId="3744922044" sldId="287"/>
            <ac:cxnSpMk id="205" creationId="{636591E2-7B12-76EF-5CBE-FDB59C78296A}"/>
          </ac:cxnSpMkLst>
        </pc:cxnChg>
        <pc:cxnChg chg="add mod">
          <ac:chgData name="Kulinich Bohdan" userId="48e65c9f34e137d0" providerId="LiveId" clId="{6FC6F622-0AD6-4E42-8BC4-254B67DB1B8F}" dt="2023-08-29T15:26:07.532" v="478" actId="208"/>
          <ac:cxnSpMkLst>
            <pc:docMk/>
            <pc:sldMk cId="3744922044" sldId="287"/>
            <ac:cxnSpMk id="208" creationId="{E4B158A5-2DA0-2784-10F5-BA1B6575252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5" creationId="{064E48E0-BE17-BB75-E8D2-935BA064BE6A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6" creationId="{FA673ED2-0900-4ADF-49EA-CAAA4A736E0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7" creationId="{B2CE3E41-7E2D-A28F-A2EB-E175C1DA3AAB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8" creationId="{EC1A8D53-9621-065E-9C1E-80914590E006}"/>
          </ac:cxnSpMkLst>
        </pc:cxnChg>
        <pc:cxnChg chg="add mod">
          <ac:chgData name="Kulinich Bohdan" userId="48e65c9f34e137d0" providerId="LiveId" clId="{6FC6F622-0AD6-4E42-8BC4-254B67DB1B8F}" dt="2023-08-29T14:12:52.238" v="348" actId="14100"/>
          <ac:cxnSpMkLst>
            <pc:docMk/>
            <pc:sldMk cId="3744922044" sldId="287"/>
            <ac:cxnSpMk id="220" creationId="{AC16413A-C998-A284-207D-A270C78A717F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5" creationId="{A61E3AD6-02EC-5118-B1ED-35A4C1786DC2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6" creationId="{A0936D52-D563-73C6-15E4-CE2C83FF6939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7" creationId="{D6891BF2-9728-3F25-1CB2-9B0AD703DC36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0" creationId="{76C4AC87-29E5-42E2-C3DE-0A3859369CFE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1" creationId="{354260F3-4225-B197-4E06-DC63C687B06F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2" creationId="{1299DA8A-8912-935A-DA1D-998BCF5EE94C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3" creationId="{8FF2FC5B-55E5-470F-05EF-08A8352F8622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4" creationId="{F0F91545-3FD8-B0A9-634F-D627B29127F7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6" creationId="{6FD74637-082E-DD3B-70A1-8755B48F6E78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7" creationId="{EE51D632-9C6F-1CC5-96A7-9C2348B11D8B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8" creationId="{3E373ED2-A7FF-AFF5-D1B1-6F0ADC695071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1" creationId="{E5E8DAE0-415B-2A7A-49DB-2D1D4E510CDD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2" creationId="{38FB0C55-6EBE-36D2-57BD-8444CA891EAC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3" creationId="{58F6B9FF-0AD0-21FA-01BC-A6D4A8D67DD2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4" creationId="{587287C5-CC6C-2127-63FC-A976D4A0B6F3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5" creationId="{8311AAAB-1E10-1971-7704-9747DCA9BE73}"/>
          </ac:cxnSpMkLst>
        </pc:cxnChg>
      </pc:sldChg>
      <pc:sldChg chg="addSp delSp modSp mod delAnim modAnim">
        <pc:chgData name="Kulinich Bohdan" userId="48e65c9f34e137d0" providerId="LiveId" clId="{6FC6F622-0AD6-4E42-8BC4-254B67DB1B8F}" dt="2023-09-02T12:43:54.158" v="2539" actId="207"/>
        <pc:sldMkLst>
          <pc:docMk/>
          <pc:sldMk cId="3673138856" sldId="288"/>
        </pc:sldMkLst>
        <pc:spChg chg="mod">
          <ac:chgData name="Kulinich Bohdan" userId="48e65c9f34e137d0" providerId="LiveId" clId="{6FC6F622-0AD6-4E42-8BC4-254B67DB1B8F}" dt="2023-09-02T12:43:46.068" v="2538" actId="207"/>
          <ac:spMkLst>
            <pc:docMk/>
            <pc:sldMk cId="3673138856" sldId="288"/>
            <ac:spMk id="3" creationId="{43056ED0-E9F0-480B-9B5A-F4A262DB7B64}"/>
          </ac:spMkLst>
        </pc:spChg>
        <pc:spChg chg="mod">
          <ac:chgData name="Kulinich Bohdan" userId="48e65c9f34e137d0" providerId="LiveId" clId="{6FC6F622-0AD6-4E42-8BC4-254B67DB1B8F}" dt="2023-08-30T17:51:17.623" v="719" actId="207"/>
          <ac:spMkLst>
            <pc:docMk/>
            <pc:sldMk cId="3673138856" sldId="288"/>
            <ac:spMk id="4" creationId="{30B33D27-178B-0805-D222-555AF1416905}"/>
          </ac:spMkLst>
        </pc:spChg>
        <pc:spChg chg="mod">
          <ac:chgData name="Kulinich Bohdan" userId="48e65c9f34e137d0" providerId="LiveId" clId="{6FC6F622-0AD6-4E42-8BC4-254B67DB1B8F}" dt="2023-08-30T17:57:53.644" v="833" actId="207"/>
          <ac:spMkLst>
            <pc:docMk/>
            <pc:sldMk cId="3673138856" sldId="288"/>
            <ac:spMk id="6" creationId="{1FED82BE-F31A-CFA7-0A33-43B910AE8467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5" creationId="{32ECE997-F133-DF3B-2166-EF55DD51D129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6" creationId="{14924D3F-BD3C-E1E1-11A6-464361794D6E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1" creationId="{657C8C7A-B79C-4AB6-7E2E-E280AB4AAFAB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2" creationId="{F28C33EE-80FD-D4A9-A991-0D7F8537758F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3" creationId="{14144307-7635-710C-DE73-4C67E9A0C5F9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4" creationId="{2D6C6C62-3FBE-93EF-6BAB-E1904F2A8F56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5" creationId="{D6A4D216-C26B-ADF4-8B5F-2D678060AF72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6" creationId="{10EDCAE4-B087-3113-7696-A6052DB30B37}"/>
          </ac:spMkLst>
        </pc:spChg>
        <pc:spChg chg="add del mod">
          <ac:chgData name="Kulinich Bohdan" userId="48e65c9f34e137d0" providerId="LiveId" clId="{6FC6F622-0AD6-4E42-8BC4-254B67DB1B8F}" dt="2023-08-29T19:10:14.245" v="584" actId="478"/>
          <ac:spMkLst>
            <pc:docMk/>
            <pc:sldMk cId="3673138856" sldId="288"/>
            <ac:spMk id="26" creationId="{26694E43-819A-734B-07FF-6C85E3EB66AD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7" creationId="{A708A02C-09BA-6F14-4FD7-5F26B1CD94E3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8" creationId="{C157E12A-37A7-AE98-90DC-78DA82E2328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9" creationId="{EAC7E529-1042-710A-C24C-64FC834D3D7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30" creationId="{BDA239FC-0E55-E12A-9107-DF10F3FA43EB}"/>
          </ac:spMkLst>
        </pc:spChg>
        <pc:spChg chg="add del mod">
          <ac:chgData name="Kulinich Bohdan" userId="48e65c9f34e137d0" providerId="LiveId" clId="{6FC6F622-0AD6-4E42-8BC4-254B67DB1B8F}" dt="2023-08-29T19:10:17.670" v="587" actId="478"/>
          <ac:spMkLst>
            <pc:docMk/>
            <pc:sldMk cId="3673138856" sldId="288"/>
            <ac:spMk id="31" creationId="{713C2C32-7C68-D555-591C-F1E6EEFC3393}"/>
          </ac:spMkLst>
        </pc:spChg>
        <pc:spChg chg="del">
          <ac:chgData name="Kulinich Bohdan" userId="48e65c9f34e137d0" providerId="LiveId" clId="{6FC6F622-0AD6-4E42-8BC4-254B67DB1B8F}" dt="2023-08-29T14:10:11.339" v="308" actId="478"/>
          <ac:spMkLst>
            <pc:docMk/>
            <pc:sldMk cId="3673138856" sldId="288"/>
            <ac:spMk id="31" creationId="{B62463A1-D602-1179-BC50-F68E210115E5}"/>
          </ac:spMkLst>
        </pc:spChg>
        <pc:spChg chg="add del mod">
          <ac:chgData name="Kulinich Bohdan" userId="48e65c9f34e137d0" providerId="LiveId" clId="{6FC6F622-0AD6-4E42-8BC4-254B67DB1B8F}" dt="2023-08-29T19:10:09.383" v="580" actId="478"/>
          <ac:spMkLst>
            <pc:docMk/>
            <pc:sldMk cId="3673138856" sldId="288"/>
            <ac:spMk id="32" creationId="{A6305098-F4B1-BFA1-4B5D-B8702C22567A}"/>
          </ac:spMkLst>
        </pc:spChg>
        <pc:spChg chg="del">
          <ac:chgData name="Kulinich Bohdan" userId="48e65c9f34e137d0" providerId="LiveId" clId="{6FC6F622-0AD6-4E42-8BC4-254B67DB1B8F}" dt="2023-08-29T14:10:14.610" v="310" actId="478"/>
          <ac:spMkLst>
            <pc:docMk/>
            <pc:sldMk cId="3673138856" sldId="288"/>
            <ac:spMk id="32" creationId="{D996D6D7-8B97-B0E1-33D5-4B5776298AFC}"/>
          </ac:spMkLst>
        </pc:spChg>
        <pc:spChg chg="add del mod">
          <ac:chgData name="Kulinich Bohdan" userId="48e65c9f34e137d0" providerId="LiveId" clId="{6FC6F622-0AD6-4E42-8BC4-254B67DB1B8F}" dt="2023-08-29T19:10:00.742" v="571" actId="478"/>
          <ac:spMkLst>
            <pc:docMk/>
            <pc:sldMk cId="3673138856" sldId="288"/>
            <ac:spMk id="33" creationId="{1427889E-5C86-8F79-3A40-90313F9D8686}"/>
          </ac:spMkLst>
        </pc:spChg>
        <pc:spChg chg="add del mod">
          <ac:chgData name="Kulinich Bohdan" userId="48e65c9f34e137d0" providerId="LiveId" clId="{6FC6F622-0AD6-4E42-8BC4-254B67DB1B8F}" dt="2023-08-29T19:10:18.635" v="588" actId="478"/>
          <ac:spMkLst>
            <pc:docMk/>
            <pc:sldMk cId="3673138856" sldId="288"/>
            <ac:spMk id="35" creationId="{256022A5-0E3E-DCEE-9C6B-C5B09516DDFC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0" creationId="{A687C620-92E0-C1B7-A694-4A2ABD090F76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1" creationId="{B638F72C-BBED-09FD-DF86-84C97262212E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2" creationId="{182F49A7-52AD-9399-C116-5C0B331872C5}"/>
          </ac:spMkLst>
        </pc:spChg>
        <pc:spChg chg="add mod">
          <ac:chgData name="Kulinich Bohdan" userId="48e65c9f34e137d0" providerId="LiveId" clId="{6FC6F622-0AD6-4E42-8BC4-254B67DB1B8F}" dt="2023-08-30T17:56:04.431" v="810" actId="1038"/>
          <ac:spMkLst>
            <pc:docMk/>
            <pc:sldMk cId="3673138856" sldId="288"/>
            <ac:spMk id="52" creationId="{C552174F-EEE4-4175-5D6F-08A1BAA837EA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53" creationId="{537C1E7B-91FA-F1DF-B06C-C31FAAD8E0D1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4" creationId="{FABE4D55-DBE1-0A18-E1C7-344A2C0BF17D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5" creationId="{CB2535FC-7E18-A281-6196-438533CDF534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6" creationId="{C298ECCF-22BF-6CDD-D80A-1A5BBA2B16C6}"/>
          </ac:spMkLst>
        </pc:spChg>
        <pc:spChg chg="add mod">
          <ac:chgData name="Kulinich Bohdan" userId="48e65c9f34e137d0" providerId="LiveId" clId="{6FC6F622-0AD6-4E42-8BC4-254B67DB1B8F}" dt="2023-08-30T17:57:42.711" v="832" actId="1038"/>
          <ac:spMkLst>
            <pc:docMk/>
            <pc:sldMk cId="3673138856" sldId="288"/>
            <ac:spMk id="66" creationId="{1D4E5FC9-32E8-0ABE-DDFD-57EF1ECA9E30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67" creationId="{5F742CD1-2EAD-EA0C-4AD7-802CDEB2D79C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68" creationId="{CFFB6B29-BA58-6AD5-CD50-8E1F8D0A7FFA}"/>
          </ac:spMkLst>
        </pc:spChg>
        <pc:spChg chg="add del mod">
          <ac:chgData name="Kulinich Bohdan" userId="48e65c9f34e137d0" providerId="LiveId" clId="{6FC6F622-0AD6-4E42-8BC4-254B67DB1B8F}" dt="2023-08-30T17:51:51.839" v="728" actId="478"/>
          <ac:spMkLst>
            <pc:docMk/>
            <pc:sldMk cId="3673138856" sldId="288"/>
            <ac:spMk id="69" creationId="{69FC39EB-0B34-53D8-5582-37C02EE59159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0" creationId="{E4573ADA-E0DB-896C-1057-ABE6F57D1B3F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1" creationId="{6058B006-DF88-48CB-B939-8B2E07CBE9D3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2" creationId="{31A1AED2-058C-92AA-4296-0191A68C973C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3" creationId="{62908E57-7183-0C3C-304F-94652BAE043D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4" creationId="{A30248DD-E418-82A5-521E-794F20F9F188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5" creationId="{E7C9E63D-27EA-6CC0-8C68-3E458C124DA3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6" creationId="{82BDE301-A0D8-5A40-DB8F-AF124C9656B6}"/>
          </ac:spMkLst>
        </pc:spChg>
        <pc:spChg chg="add mod">
          <ac:chgData name="Kulinich Bohdan" userId="48e65c9f34e137d0" providerId="LiveId" clId="{6FC6F622-0AD6-4E42-8BC4-254B67DB1B8F}" dt="2023-08-30T17:58:11.295" v="836"/>
          <ac:spMkLst>
            <pc:docMk/>
            <pc:sldMk cId="3673138856" sldId="288"/>
            <ac:spMk id="77" creationId="{2ACEF0BF-C30D-6DE9-EAB3-270337E9ABE9}"/>
          </ac:spMkLst>
        </pc:spChg>
        <pc:spChg chg="add mod">
          <ac:chgData name="Kulinich Bohdan" userId="48e65c9f34e137d0" providerId="LiveId" clId="{6FC6F622-0AD6-4E42-8BC4-254B67DB1B8F}" dt="2023-08-30T17:58:21.454" v="838"/>
          <ac:spMkLst>
            <pc:docMk/>
            <pc:sldMk cId="3673138856" sldId="288"/>
            <ac:spMk id="78" creationId="{6D3E8672-83C5-9F58-4822-05E6E15490FC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78" creationId="{940CBE61-E629-DED6-C29F-3FE4E6CE5E30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79" creationId="{40A09FBF-6E9F-A125-F453-7E13E7110277}"/>
          </ac:spMkLst>
        </pc:spChg>
        <pc:spChg chg="add mod">
          <ac:chgData name="Kulinich Bohdan" userId="48e65c9f34e137d0" providerId="LiveId" clId="{6FC6F622-0AD6-4E42-8BC4-254B67DB1B8F}" dt="2023-08-30T17:58:32.470" v="840"/>
          <ac:spMkLst>
            <pc:docMk/>
            <pc:sldMk cId="3673138856" sldId="288"/>
            <ac:spMk id="79" creationId="{D9DF75D6-5B32-3871-4481-5716D295E77C}"/>
          </ac:spMkLst>
        </pc:spChg>
        <pc:spChg chg="add mod">
          <ac:chgData name="Kulinich Bohdan" userId="48e65c9f34e137d0" providerId="LiveId" clId="{6FC6F622-0AD6-4E42-8BC4-254B67DB1B8F}" dt="2023-08-30T17:58:42.704" v="842"/>
          <ac:spMkLst>
            <pc:docMk/>
            <pc:sldMk cId="3673138856" sldId="288"/>
            <ac:spMk id="80" creationId="{913983A9-D8E8-00B3-5CD9-4DE5CE6CF5F4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1" creationId="{06609F08-A17E-093A-DFF3-7DEFD3F8DE23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2" creationId="{E8DDAC87-86A3-D828-757F-AEE1C85740F5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6" creationId="{02143D37-D2E4-85A9-CFE2-F93E1177631A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9" creationId="{397C6420-6B68-46E3-B765-E24E1E680ABC}"/>
          </ac:spMkLst>
        </pc:spChg>
        <pc:spChg chg="add mod">
          <ac:chgData name="Kulinich Bohdan" userId="48e65c9f34e137d0" providerId="LiveId" clId="{6FC6F622-0AD6-4E42-8BC4-254B67DB1B8F}" dt="2023-08-30T18:04:10.615" v="946" actId="1076"/>
          <ac:spMkLst>
            <pc:docMk/>
            <pc:sldMk cId="3673138856" sldId="288"/>
            <ac:spMk id="91" creationId="{32B78E1A-AB45-0981-30CB-1F341FB42B34}"/>
          </ac:spMkLst>
        </pc:spChg>
        <pc:spChg chg="add mod">
          <ac:chgData name="Kulinich Bohdan" userId="48e65c9f34e137d0" providerId="LiveId" clId="{6FC6F622-0AD6-4E42-8BC4-254B67DB1B8F}" dt="2023-08-30T18:06:21.485" v="976" actId="14100"/>
          <ac:spMkLst>
            <pc:docMk/>
            <pc:sldMk cId="3673138856" sldId="288"/>
            <ac:spMk id="92" creationId="{2F4C3869-0A76-F457-3191-8F677DA41A85}"/>
          </ac:spMkLst>
        </pc:spChg>
        <pc:spChg chg="add mod">
          <ac:chgData name="Kulinich Bohdan" userId="48e65c9f34e137d0" providerId="LiveId" clId="{6FC6F622-0AD6-4E42-8BC4-254B67DB1B8F}" dt="2023-08-30T18:04:17.509" v="948" actId="1076"/>
          <ac:spMkLst>
            <pc:docMk/>
            <pc:sldMk cId="3673138856" sldId="288"/>
            <ac:spMk id="93" creationId="{A59282FB-9785-DD33-0BCE-DA740769C748}"/>
          </ac:spMkLst>
        </pc:spChg>
        <pc:spChg chg="add mod">
          <ac:chgData name="Kulinich Bohdan" userId="48e65c9f34e137d0" providerId="LiveId" clId="{6FC6F622-0AD6-4E42-8BC4-254B67DB1B8F}" dt="2023-08-30T18:04:17.509" v="948" actId="1076"/>
          <ac:spMkLst>
            <pc:docMk/>
            <pc:sldMk cId="3673138856" sldId="288"/>
            <ac:spMk id="100" creationId="{29AF69D9-F98A-1ADB-0935-D865EE9192DB}"/>
          </ac:spMkLst>
        </pc:spChg>
        <pc:spChg chg="add mod">
          <ac:chgData name="Kulinich Bohdan" userId="48e65c9f34e137d0" providerId="LiveId" clId="{6FC6F622-0AD6-4E42-8BC4-254B67DB1B8F}" dt="2023-08-30T18:05:36.143" v="975" actId="2711"/>
          <ac:spMkLst>
            <pc:docMk/>
            <pc:sldMk cId="3673138856" sldId="288"/>
            <ac:spMk id="102" creationId="{E8515BB8-59D0-FED2-FDD4-9F5A68497584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04" creationId="{AE0C3FC2-7E8C-E3AC-BFAC-F3E109F982DB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10" creationId="{90C14910-41AA-DA0F-53E7-EB1F02DA9A8C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11" creationId="{98073A19-61B6-470B-D307-5ECFE3A9B818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2" creationId="{A8EA24FE-F338-F13E-1175-555EDF690859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3" creationId="{805E6984-4EB8-ADE3-11F3-5B81621C233D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4" creationId="{C8020AF2-EE7A-4843-F850-65B21AF369DB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5" creationId="{70D32B28-996C-82A8-6B1C-66D3906867AD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6" creationId="{DE120E17-EDAB-C122-BAC5-A7A0146FF4E0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18" creationId="{C7F59E77-03C6-0186-4AEF-B6E134108449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19" creationId="{10E205AF-019B-27DE-31A6-B69D00E0869C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20" creationId="{37A11050-922B-7E1F-3ADF-1B37B89DC058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46" creationId="{0E4B43C6-E0F7-2114-D922-8506306AFB9A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4" creationId="{4888BD2F-1111-699B-55B7-C91DB3500560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5" creationId="{707FA4C9-E44D-F632-7630-32B71875B573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6" creationId="{22A24287-5E7B-D868-ECA0-45065840F474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7" creationId="{0FDB559E-12C5-A5FE-AC68-C16A94381473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8" creationId="{7D831064-DAB2-A742-9100-4E48C38115A2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9" creationId="{8D786759-BB11-38F8-3593-32221AB1F167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0" creationId="{3F3A4CA8-0FA8-BFD6-510A-BE687C97FD7F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1" creationId="{22391DCC-6295-66DF-5BFD-705C90275317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2" creationId="{A806AC03-4C00-448F-65F6-2D883A2FB91C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3" creationId="{E3EB4C20-A0D5-D9F8-91A3-B85FE7532771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4" creationId="{47160FF6-8C79-C089-9BE5-7596EF6DDC9E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5" creationId="{D2A0E687-1CF3-249E-DC6B-CC78494A84CA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6" creationId="{9796371F-50AD-9D5D-2CFB-5B455F02C9F2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78" creationId="{1644E1A9-76F3-ADE2-6B7F-E02B1B74465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79" creationId="{47B750A7-2CB1-F4EB-CAB3-A4E6AB7A0556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85" creationId="{0177C48C-5CC4-F58D-8B25-0AD68E56D3C8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86" creationId="{66B06454-9197-2578-F54A-C1DB5CB97F56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89" creationId="{4A95EEEF-63C6-821C-0997-6EFC536D52C6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90" creationId="{C31C6FFF-1E8A-A90D-B1DB-8F8813607249}"/>
          </ac:spMkLst>
        </pc:spChg>
        <pc:grpChg chg="add del mod">
          <ac:chgData name="Kulinich Bohdan" userId="48e65c9f34e137d0" providerId="LiveId" clId="{6FC6F622-0AD6-4E42-8BC4-254B67DB1B8F}" dt="2023-08-29T19:10:05.493" v="576" actId="478"/>
          <ac:grpSpMkLst>
            <pc:docMk/>
            <pc:sldMk cId="3673138856" sldId="288"/>
            <ac:grpSpMk id="8" creationId="{8F423F34-BC29-682A-B39C-7A19BBA17C68}"/>
          </ac:grpSpMkLst>
        </pc:grpChg>
        <pc:grpChg chg="del">
          <ac:chgData name="Kulinich Bohdan" userId="48e65c9f34e137d0" providerId="LiveId" clId="{6FC6F622-0AD6-4E42-8BC4-254B67DB1B8F}" dt="2023-08-29T14:10:12.466" v="309" actId="478"/>
          <ac:grpSpMkLst>
            <pc:docMk/>
            <pc:sldMk cId="3673138856" sldId="288"/>
            <ac:grpSpMk id="33" creationId="{DB4C06C4-3C94-198B-8103-2FB1110A4D49}"/>
          </ac:grpSpMkLst>
        </pc:grpChg>
        <pc:grpChg chg="add del mod">
          <ac:chgData name="Kulinich Bohdan" userId="48e65c9f34e137d0" providerId="LiveId" clId="{6FC6F622-0AD6-4E42-8BC4-254B67DB1B8F}" dt="2023-08-30T17:50:20.990" v="713" actId="478"/>
          <ac:grpSpMkLst>
            <pc:docMk/>
            <pc:sldMk cId="3673138856" sldId="288"/>
            <ac:grpSpMk id="38" creationId="{A6E9113B-694D-4C83-B834-BE059101DDB1}"/>
          </ac:grpSpMkLst>
        </pc:grpChg>
        <pc:grpChg chg="add mod">
          <ac:chgData name="Kulinich Bohdan" userId="48e65c9f34e137d0" providerId="LiveId" clId="{6FC6F622-0AD6-4E42-8BC4-254B67DB1B8F}" dt="2023-08-30T17:55:17.120" v="793" actId="1037"/>
          <ac:grpSpMkLst>
            <pc:docMk/>
            <pc:sldMk cId="3673138856" sldId="288"/>
            <ac:grpSpMk id="43" creationId="{7CA69772-521D-D595-992D-7AD7AB2C4D01}"/>
          </ac:grpSpMkLst>
        </pc:grpChg>
        <pc:grpChg chg="add mod">
          <ac:chgData name="Kulinich Bohdan" userId="48e65c9f34e137d0" providerId="LiveId" clId="{6FC6F622-0AD6-4E42-8BC4-254B67DB1B8F}" dt="2023-08-30T17:57:33.405" v="829" actId="1038"/>
          <ac:grpSpMkLst>
            <pc:docMk/>
            <pc:sldMk cId="3673138856" sldId="288"/>
            <ac:grpSpMk id="57" creationId="{668790D5-5A5B-4D8C-FBAE-932BEBAA852C}"/>
          </ac:grpSpMkLst>
        </pc:grpChg>
        <pc:grpChg chg="add del">
          <ac:chgData name="Kulinich Bohdan" userId="48e65c9f34e137d0" providerId="LiveId" clId="{6FC6F622-0AD6-4E42-8BC4-254B67DB1B8F}" dt="2023-08-29T14:10:00.823" v="306" actId="478"/>
          <ac:grpSpMkLst>
            <pc:docMk/>
            <pc:sldMk cId="3673138856" sldId="288"/>
            <ac:grpSpMk id="80" creationId="{8E17850E-F173-C4BC-217C-5FCC97A52D3B}"/>
          </ac:grpSpMkLst>
        </pc:grpChg>
        <pc:cxnChg chg="add del">
          <ac:chgData name="Kulinich Bohdan" userId="48e65c9f34e137d0" providerId="LiveId" clId="{6FC6F622-0AD6-4E42-8BC4-254B67DB1B8F}" dt="2023-08-29T14:09:58.310" v="305" actId="478"/>
          <ac:cxnSpMkLst>
            <pc:docMk/>
            <pc:sldMk cId="3673138856" sldId="288"/>
            <ac:cxnSpMk id="7" creationId="{45247843-AE8E-DD0E-7020-82AFD4055310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8" creationId="{0E03B5EC-DD50-E6CB-8C37-91D49A1D2AAF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6FC6F622-0AD6-4E42-8BC4-254B67DB1B8F}" dt="2023-08-29T19:09:58.223" v="570" actId="208"/>
          <ac:cxnSpMkLst>
            <pc:docMk/>
            <pc:sldMk cId="3673138856" sldId="288"/>
            <ac:cxnSpMk id="9" creationId="{EF42A7C5-E5F8-7275-99AF-F6B04CA70D6D}"/>
          </ac:cxnSpMkLst>
        </pc:cxnChg>
        <pc:cxnChg chg="mod">
          <ac:chgData name="Kulinich Bohdan" userId="48e65c9f34e137d0" providerId="LiveId" clId="{6FC6F622-0AD6-4E42-8BC4-254B67DB1B8F}" dt="2023-08-29T19:09:58.223" v="570" actId="208"/>
          <ac:cxnSpMkLst>
            <pc:docMk/>
            <pc:sldMk cId="3673138856" sldId="288"/>
            <ac:cxnSpMk id="10" creationId="{23C1466D-55E5-DF96-C6EB-BD6A5C37CB20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0" creationId="{3131FCAA-AE1E-1A0F-8E6A-81280374E84C}"/>
          </ac:cxnSpMkLst>
        </pc:cxnChg>
        <pc:cxnChg chg="add del mod">
          <ac:chgData name="Kulinich Bohdan" userId="48e65c9f34e137d0" providerId="LiveId" clId="{6FC6F622-0AD6-4E42-8BC4-254B67DB1B8F}" dt="2023-08-29T19:10:06.335" v="577" actId="478"/>
          <ac:cxnSpMkLst>
            <pc:docMk/>
            <pc:sldMk cId="3673138856" sldId="288"/>
            <ac:cxnSpMk id="11" creationId="{28A704A7-505C-DDC9-2587-6B32445BC589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1" creationId="{B32881CE-BC3E-B2C9-BDE7-9A986511007A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2" creationId="{742824BA-854E-D78A-20F1-F8879DB59571}"/>
          </ac:cxnSpMkLst>
        </pc:cxnChg>
        <pc:cxnChg chg="add del mod">
          <ac:chgData name="Kulinich Bohdan" userId="48e65c9f34e137d0" providerId="LiveId" clId="{6FC6F622-0AD6-4E42-8BC4-254B67DB1B8F}" dt="2023-08-29T19:10:04.638" v="575" actId="478"/>
          <ac:cxnSpMkLst>
            <pc:docMk/>
            <pc:sldMk cId="3673138856" sldId="288"/>
            <ac:cxnSpMk id="12" creationId="{F57034DC-6D1A-E31E-56EC-E951E37F0AD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3" creationId="{8664F979-ED7B-AC9D-2658-8F534A2DC13D}"/>
          </ac:cxnSpMkLst>
        </pc:cxnChg>
        <pc:cxnChg chg="add del mod">
          <ac:chgData name="Kulinich Bohdan" userId="48e65c9f34e137d0" providerId="LiveId" clId="{6FC6F622-0AD6-4E42-8BC4-254B67DB1B8F}" dt="2023-08-29T19:10:15.084" v="585" actId="478"/>
          <ac:cxnSpMkLst>
            <pc:docMk/>
            <pc:sldMk cId="3673138856" sldId="288"/>
            <ac:cxnSpMk id="13" creationId="{B96A703B-9D3E-AC91-71AE-19014A87562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4" creationId="{2C56C14C-A73A-272E-3C0D-CFCE66DBBB45}"/>
          </ac:cxnSpMkLst>
        </pc:cxnChg>
        <pc:cxnChg chg="add del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4" creationId="{EFCF1835-0D86-4F71-720A-BBD90271DC96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5" creationId="{1A139727-D558-97B3-7AF3-E0E6225F4B6F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6" creationId="{B004A0D2-B9B4-5427-8F1B-CCA0EDC4C07B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1" creationId="{880F7638-6D10-C828-DD2C-98B4F1577C40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2" creationId="{BCBEFE10-11E8-0AB9-9F57-74917AE61E4B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3" creationId="{61569555-EFF8-1664-8F09-37AA7E844301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4" creationId="{A3A484AC-BFAE-AF25-9EE5-0811D72694C0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5" creationId="{CC56D23B-7CD7-C13B-9830-8141A687E3B0}"/>
          </ac:cxnSpMkLst>
        </pc:cxnChg>
        <pc:cxnChg chg="add del mod">
          <ac:chgData name="Kulinich Bohdan" userId="48e65c9f34e137d0" providerId="LiveId" clId="{6FC6F622-0AD6-4E42-8BC4-254B67DB1B8F}" dt="2023-08-29T19:10:07.602" v="578" actId="478"/>
          <ac:cxnSpMkLst>
            <pc:docMk/>
            <pc:sldMk cId="3673138856" sldId="288"/>
            <ac:cxnSpMk id="27" creationId="{FEC6BCC9-0BA7-6C22-4328-A8E4D80898B5}"/>
          </ac:cxnSpMkLst>
        </pc:cxnChg>
        <pc:cxnChg chg="add del mod">
          <ac:chgData name="Kulinich Bohdan" userId="48e65c9f34e137d0" providerId="LiveId" clId="{6FC6F622-0AD6-4E42-8BC4-254B67DB1B8F}" dt="2023-08-29T19:10:16.400" v="586" actId="478"/>
          <ac:cxnSpMkLst>
            <pc:docMk/>
            <pc:sldMk cId="3673138856" sldId="288"/>
            <ac:cxnSpMk id="28" creationId="{04D646F6-11A6-42A5-0228-F8CF0EDD60DB}"/>
          </ac:cxnSpMkLst>
        </pc:cxnChg>
        <pc:cxnChg chg="add del mod">
          <ac:chgData name="Kulinich Bohdan" userId="48e65c9f34e137d0" providerId="LiveId" clId="{6FC6F622-0AD6-4E42-8BC4-254B67DB1B8F}" dt="2023-08-29T19:10:03.018" v="573" actId="478"/>
          <ac:cxnSpMkLst>
            <pc:docMk/>
            <pc:sldMk cId="3673138856" sldId="288"/>
            <ac:cxnSpMk id="29" creationId="{2FDDD5EA-8F18-185C-BC89-CD1869F46C68}"/>
          </ac:cxnSpMkLst>
        </pc:cxnChg>
        <pc:cxnChg chg="add del mod">
          <ac:chgData name="Kulinich Bohdan" userId="48e65c9f34e137d0" providerId="LiveId" clId="{6FC6F622-0AD6-4E42-8BC4-254B67DB1B8F}" dt="2023-08-29T19:10:08.526" v="579" actId="478"/>
          <ac:cxnSpMkLst>
            <pc:docMk/>
            <pc:sldMk cId="3673138856" sldId="288"/>
            <ac:cxnSpMk id="30" creationId="{302D210D-2662-6355-3BA7-79DC5C986C6E}"/>
          </ac:cxnSpMkLst>
        </pc:cxnChg>
        <pc:cxnChg chg="add del mod">
          <ac:chgData name="Kulinich Bohdan" userId="48e65c9f34e137d0" providerId="LiveId" clId="{6FC6F622-0AD6-4E42-8BC4-254B67DB1B8F}" dt="2023-08-29T19:10:10.230" v="581" actId="478"/>
          <ac:cxnSpMkLst>
            <pc:docMk/>
            <pc:sldMk cId="3673138856" sldId="288"/>
            <ac:cxnSpMk id="34" creationId="{6D0BFFF3-0FB1-BEEC-A3EB-52952D801CAA}"/>
          </ac:cxnSpMkLst>
        </pc:cxnChg>
        <pc:cxnChg chg="add del mod">
          <ac:chgData name="Kulinich Bohdan" userId="48e65c9f34e137d0" providerId="LiveId" clId="{6FC6F622-0AD6-4E42-8BC4-254B67DB1B8F}" dt="2023-08-29T19:10:03.882" v="574" actId="478"/>
          <ac:cxnSpMkLst>
            <pc:docMk/>
            <pc:sldMk cId="3673138856" sldId="288"/>
            <ac:cxnSpMk id="36" creationId="{E98E29C3-1C51-4CBA-45BA-EEA769AFDAFD}"/>
          </ac:cxnSpMkLst>
        </pc:cxnChg>
        <pc:cxnChg chg="add del mod">
          <ac:chgData name="Kulinich Bohdan" userId="48e65c9f34e137d0" providerId="LiveId" clId="{6FC6F622-0AD6-4E42-8BC4-254B67DB1B8F}" dt="2023-08-29T19:10:01.985" v="572" actId="478"/>
          <ac:cxnSpMkLst>
            <pc:docMk/>
            <pc:sldMk cId="3673138856" sldId="288"/>
            <ac:cxnSpMk id="37" creationId="{31FF9829-C2ED-C65E-1E1A-49F3410780B3}"/>
          </ac:cxnSpMkLst>
        </pc:cxnChg>
        <pc:cxnChg chg="add mod">
          <ac:chgData name="Kulinich Bohdan" userId="48e65c9f34e137d0" providerId="LiveId" clId="{6FC6F622-0AD6-4E42-8BC4-254B67DB1B8F}" dt="2023-08-30T17:50:31.234" v="714"/>
          <ac:cxnSpMkLst>
            <pc:docMk/>
            <pc:sldMk cId="3673138856" sldId="288"/>
            <ac:cxnSpMk id="39" creationId="{BDD0C868-AE0F-AD4E-45D0-8874CDC909F9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4" creationId="{9B0D87F2-2465-8525-2E04-91F8CF42B41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5" creationId="{340ED296-882F-F44B-8884-661D3067D315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6" creationId="{3942AE22-1980-2098-7909-B6C656E8ADC7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7" creationId="{B3741EBF-9832-0A46-B48A-D411E2C264C9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8" creationId="{008609F5-25AC-2628-0759-F384E340C295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9" creationId="{92E696A5-D89F-59CE-484B-AFB2413E9AAB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0" creationId="{9F2939F2-57E0-559B-EF1F-6B05306C6E24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1" creationId="{16F39E3F-D145-818F-710E-B640AA73447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8" creationId="{992EB790-93E6-0C42-BCED-4C8F3032B674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9" creationId="{EE2E40B0-66DB-38B4-0EE0-23EAAB150D70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0" creationId="{920C9EC6-48E1-9B26-2536-7E7CAA5DD83E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1" creationId="{DCC95726-ACD8-C1C9-2262-A0335286F86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2" creationId="{81A9F68E-547D-7DD8-BFE1-A1C06408D30A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3" creationId="{C63CCB34-141B-0F7A-11F4-3D3F8F5A26A6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4" creationId="{65C55750-8455-D22E-285D-2B2F3DD8ED8E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5" creationId="{3B7DF3A8-4ED8-C929-A72B-0C57B8F0CEAE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7" creationId="{8A1472F7-A5AF-1F61-8DD9-6FA655EA6E3C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8" creationId="{72996616-65E2-456B-359A-0D74336F4BE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9" creationId="{B503F0CC-4FC9-CB13-C308-120AEC1AB297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0" creationId="{0A13DD84-C874-210E-EEB3-A677D8E19816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1" creationId="{53DD1186-9FB4-4AD7-1637-48BE665E8BC1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2" creationId="{ED48ED39-8E9D-F2D1-84F7-2DA7114288E8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3" creationId="{7DE2B3B5-9832-D069-8917-B8BE9A1D3D65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68" creationId="{720B7D32-0D17-F509-7BB5-BB0D009ACAF7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69" creationId="{C66B1087-7251-AE5A-0888-55157D9B0F2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0" creationId="{F149AE65-45B4-B149-FF36-7DBB1DF7A0EB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1" creationId="{DE7C04EB-B326-C7CF-2D4A-1BFB676113EE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2" creationId="{269A46B8-647C-3E89-A9B1-109484EDBA6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0" creationId="{43387478-9CDD-B129-6BFC-FF1DD88727A7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1" creationId="{F87E83ED-BCD7-E0CD-9AAC-6DBC3752E9AE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2" creationId="{5046AEE5-248B-A4E0-96C6-112EB0AF0DB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3" creationId="{6EE5E22E-2104-E147-F251-4F2F23163BEB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 modAnim">
        <pc:chgData name="Kulinich Bohdan" userId="48e65c9f34e137d0" providerId="LiveId" clId="{6FC6F622-0AD6-4E42-8BC4-254B67DB1B8F}" dt="2023-09-02T12:44:14.038" v="2541"/>
        <pc:sldMkLst>
          <pc:docMk/>
          <pc:sldMk cId="3147096252" sldId="289"/>
        </pc:sldMkLst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0" creationId="{65F334A1-3ADA-38F3-F1E0-F6107E8FB522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1" creationId="{5DEA4EF8-FB72-5222-EA87-998739FA5933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2" creationId="{7E1E32F0-EE9C-968F-5D00-76AE613B71B7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3" creationId="{56753AD1-1BF8-E053-9379-448AF3ACBAEE}"/>
          </ac:spMkLst>
        </pc:spChg>
        <pc:spChg chg="del mod topLvl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22" creationId="{BAE78ECB-4145-5247-3160-7D670F38ECAE}"/>
          </ac:spMkLst>
        </pc:spChg>
        <pc:spChg chg="del mod topLvl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23" creationId="{C5E9481F-4387-D892-A10B-D9E7DD2A7298}"/>
          </ac:spMkLst>
        </pc:spChg>
        <pc:spChg chg="del mod">
          <ac:chgData name="Kulinich Bohdan" userId="48e65c9f34e137d0" providerId="LiveId" clId="{6FC6F622-0AD6-4E42-8BC4-254B67DB1B8F}" dt="2023-09-01T17:21:16.876" v="1557" actId="478"/>
          <ac:spMkLst>
            <pc:docMk/>
            <pc:sldMk cId="3147096252" sldId="289"/>
            <ac:spMk id="27" creationId="{7F216059-3879-B0EA-4506-CB959BB5EEA1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0" creationId="{ED9BAA4A-DA86-A7B6-0BFA-588F25BEEDC6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1" creationId="{333FE932-0B61-71A9-E51C-4D7BA3570CAD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2" creationId="{5AB45086-C1D7-E29D-C534-0D170B93849E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3" creationId="{66943BA4-4E3D-0C0C-3C64-B85F83EA3FE3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4" creationId="{E888FC8E-6463-7393-6B9A-AF7A362C808B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5" creationId="{EA0BB7BC-971C-2847-82DC-8481519C672F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6" creationId="{27D2379A-DB87-D28F-9DCE-B9B8318154E6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7" creationId="{44B4427D-9144-5A23-7024-4BF435F56A8E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8" creationId="{0ECE24D5-9C00-AB76-38BD-AF96A6F1B2D3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9" creationId="{592331AD-5620-0479-6AB0-BC4F091DE9E2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0" creationId="{0DB3B8E6-7CCB-D286-3F68-E12598C1C27D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1" creationId="{A6FCEBC3-80E0-DF16-B2F2-1697BBE07D68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2" creationId="{3DD3FC27-8D20-922C-516D-43B7256C01AA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3" creationId="{A7FAB315-A486-02B0-3573-D24D1D985A44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4" creationId="{7B5F8FC6-3175-13CA-ADF0-7273F26B6752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7" creationId="{7A4084D8-D9B3-0964-9818-8FBFCC3F2313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8" creationId="{A21DFE6D-9BAE-BB8A-3905-BC58B364BBE7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9" creationId="{FEACCFCA-BCF5-FA09-03F5-7E7328658DFF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0" creationId="{6F831141-2242-8B24-C992-6565BA293803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1" creationId="{DA41AFC7-9BBB-AC20-148A-F4CBB9E7679C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2" creationId="{7D2F2329-F46B-1F78-0A68-DEE559D12F1D}"/>
          </ac:spMkLst>
        </pc:spChg>
        <pc:spChg chg="add del mod">
          <ac:chgData name="Kulinich Bohdan" userId="48e65c9f34e137d0" providerId="LiveId" clId="{6FC6F622-0AD6-4E42-8BC4-254B67DB1B8F}" dt="2023-09-01T17:13:44.096" v="1491" actId="478"/>
          <ac:spMkLst>
            <pc:docMk/>
            <pc:sldMk cId="3147096252" sldId="289"/>
            <ac:spMk id="73" creationId="{A7AC756C-0ED5-3D9E-8DDB-0ACC1A3200DE}"/>
          </ac:spMkLst>
        </pc:spChg>
        <pc:spChg chg="add del mod">
          <ac:chgData name="Kulinich Bohdan" userId="48e65c9f34e137d0" providerId="LiveId" clId="{6FC6F622-0AD6-4E42-8BC4-254B67DB1B8F}" dt="2023-09-01T17:15:46.559" v="1513" actId="478"/>
          <ac:spMkLst>
            <pc:docMk/>
            <pc:sldMk cId="3147096252" sldId="289"/>
            <ac:spMk id="74" creationId="{E70F6A37-0140-C600-9AF8-73E5684D615D}"/>
          </ac:spMkLst>
        </pc:spChg>
        <pc:spChg chg="add del mod">
          <ac:chgData name="Kulinich Bohdan" userId="48e65c9f34e137d0" providerId="LiveId" clId="{6FC6F622-0AD6-4E42-8BC4-254B67DB1B8F}" dt="2023-09-01T17:21:27.676" v="1559" actId="478"/>
          <ac:spMkLst>
            <pc:docMk/>
            <pc:sldMk cId="3147096252" sldId="289"/>
            <ac:spMk id="89" creationId="{79652B76-6625-D8EF-A106-4A5BECCCC916}"/>
          </ac:spMkLst>
        </pc:spChg>
        <pc:spChg chg="add del mod">
          <ac:chgData name="Kulinich Bohdan" userId="48e65c9f34e137d0" providerId="LiveId" clId="{6FC6F622-0AD6-4E42-8BC4-254B67DB1B8F}" dt="2023-09-01T17:21:27.676" v="1559" actId="478"/>
          <ac:spMkLst>
            <pc:docMk/>
            <pc:sldMk cId="3147096252" sldId="289"/>
            <ac:spMk id="91" creationId="{FAF503B3-A938-1188-79C3-6CA4AEB8ABB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1" creationId="{6A876231-4E5D-5429-8348-D9C82B03C898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2" creationId="{19407237-6C11-316C-83D4-A997B81F4BFF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3" creationId="{236191DA-C515-7498-D495-ACF99613A674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4" creationId="{874CE7E7-176F-AFE9-7305-94FC7DCAE74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5" creationId="{1169FBBF-1BB7-531A-1DF1-20C920F28E8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1" creationId="{64306D12-6AFD-D0E2-BADC-547E7398EC10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2" creationId="{6E261C2B-B48F-DA2C-E11D-68FEE2BAD7D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3" creationId="{5242DFD8-5572-718B-C9A6-0DBE71FD0971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6" creationId="{59D5C23B-9DF9-52B9-BDE3-305D7A9FF576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8" creationId="{2A2A7101-163E-A9BE-ACD6-75F92FF16FA8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9" creationId="{1454267C-F4AB-54DA-F904-0237C3286480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30" creationId="{2981EE4E-DD4C-EBD6-A923-2C9D85C7ABC3}"/>
          </ac:spMkLst>
        </pc:spChg>
        <pc:spChg chg="add mod">
          <ac:chgData name="Kulinich Bohdan" userId="48e65c9f34e137d0" providerId="LiveId" clId="{6FC6F622-0AD6-4E42-8BC4-254B67DB1B8F}" dt="2023-09-01T17:21:41.140" v="1562" actId="207"/>
          <ac:spMkLst>
            <pc:docMk/>
            <pc:sldMk cId="3147096252" sldId="289"/>
            <ac:spMk id="131" creationId="{7FE4974D-477C-7117-1046-216EB367CE5A}"/>
          </ac:spMkLst>
        </pc:spChg>
        <pc:grpChg chg="del">
          <ac:chgData name="Kulinich Bohdan" userId="48e65c9f34e137d0" providerId="LiveId" clId="{6FC6F622-0AD6-4E42-8BC4-254B67DB1B8F}" dt="2023-08-30T19:13:10.883" v="1016" actId="478"/>
          <ac:grpSpMkLst>
            <pc:docMk/>
            <pc:sldMk cId="3147096252" sldId="289"/>
            <ac:grpSpMk id="14" creationId="{2EE045D8-7AA5-1519-96DD-41C70C5098D9}"/>
          </ac:grpSpMkLst>
        </pc:grpChg>
        <pc:grpChg chg="del mod">
          <ac:chgData name="Kulinich Bohdan" userId="48e65c9f34e137d0" providerId="LiveId" clId="{6FC6F622-0AD6-4E42-8BC4-254B67DB1B8F}" dt="2023-08-30T19:13:25.273" v="1020" actId="165"/>
          <ac:grpSpMkLst>
            <pc:docMk/>
            <pc:sldMk cId="3147096252" sldId="289"/>
            <ac:grpSpMk id="21" creationId="{5AC4D81C-34A3-4E9B-663A-C50B916EF742}"/>
          </ac:grpSpMkLst>
        </pc:grpChg>
        <pc:grpChg chg="del">
          <ac:chgData name="Kulinich Bohdan" userId="48e65c9f34e137d0" providerId="LiveId" clId="{6FC6F622-0AD6-4E42-8BC4-254B67DB1B8F}" dt="2023-08-30T19:13:17.466" v="1017" actId="478"/>
          <ac:grpSpMkLst>
            <pc:docMk/>
            <pc:sldMk cId="3147096252" sldId="289"/>
            <ac:grpSpMk id="24" creationId="{63458B00-3259-80D9-6472-5D66F1B74C06}"/>
          </ac:grpSpMkLst>
        </pc:grp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3" creationId="{1BC921A6-AAF8-D2B4-0330-67AF2EDA0D1F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4" creationId="{599811F1-080C-4209-A5AD-9D090FCAA7BA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6" creationId="{127D7B0B-2020-7EEE-2FEA-FDB58A552D1C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7" creationId="{209E1635-CDD2-CA17-8510-5AA888C90C82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8" creationId="{A7CAA6C0-EFFE-748A-1444-83913EF3CE9B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9" creationId="{CB85F8A3-C769-D9B5-A821-49A8B1C33FE6}"/>
          </ac:cxnSpMkLst>
        </pc:cxnChg>
        <pc:cxnChg chg="del">
          <ac:chgData name="Kulinich Bohdan" userId="48e65c9f34e137d0" providerId="LiveId" clId="{6FC6F622-0AD6-4E42-8BC4-254B67DB1B8F}" dt="2023-08-30T19:12:55.309" v="1013" actId="478"/>
          <ac:cxnSpMkLst>
            <pc:docMk/>
            <pc:sldMk cId="3147096252" sldId="289"/>
            <ac:cxnSpMk id="28" creationId="{516A34A8-C7C8-EE91-FF35-E9AC61090FE5}"/>
          </ac:cxnSpMkLst>
        </pc:cxnChg>
        <pc:cxnChg chg="del">
          <ac:chgData name="Kulinich Bohdan" userId="48e65c9f34e137d0" providerId="LiveId" clId="{6FC6F622-0AD6-4E42-8BC4-254B67DB1B8F}" dt="2023-08-30T19:12:53.342" v="1012" actId="478"/>
          <ac:cxnSpMkLst>
            <pc:docMk/>
            <pc:sldMk cId="3147096252" sldId="289"/>
            <ac:cxnSpMk id="29" creationId="{BE0CA96C-81E5-C5F3-B2DB-824CD8FEC6B5}"/>
          </ac:cxnSpMkLst>
        </pc:cxnChg>
        <pc:cxnChg chg="add del mod">
          <ac:chgData name="Kulinich Bohdan" userId="48e65c9f34e137d0" providerId="LiveId" clId="{6FC6F622-0AD6-4E42-8BC4-254B67DB1B8F}" dt="2023-08-30T20:33:32.742" v="1078" actId="478"/>
          <ac:cxnSpMkLst>
            <pc:docMk/>
            <pc:sldMk cId="3147096252" sldId="289"/>
            <ac:cxnSpMk id="51" creationId="{41C301DA-0B68-8A14-AC11-6598D549CEB0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2" creationId="{0770844A-622F-6A58-D594-B351094BFAF6}"/>
          </ac:cxnSpMkLst>
        </pc:cxnChg>
        <pc:cxnChg chg="add del mod">
          <ac:chgData name="Kulinich Bohdan" userId="48e65c9f34e137d0" providerId="LiveId" clId="{6FC6F622-0AD6-4E42-8BC4-254B67DB1B8F}" dt="2023-08-30T20:33:23.335" v="1077" actId="478"/>
          <ac:cxnSpMkLst>
            <pc:docMk/>
            <pc:sldMk cId="3147096252" sldId="289"/>
            <ac:cxnSpMk id="53" creationId="{E29ACC9B-C7D6-C393-D39E-6DBA432A8FD4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6" creationId="{5B01F56B-F344-F11A-8B6D-328105521B63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7" creationId="{2D805F31-2ACA-3621-9CCD-3BC0BDAEB11A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8" creationId="{D7BA0470-C7CB-AE33-2D75-C1C970907828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75" creationId="{96C801FF-5D7C-F232-880D-9DA40A2BD0A5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78" creationId="{C0B26886-E547-0A0C-812B-96AEADFB1D92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81" creationId="{C01671EB-18AF-2200-DAC3-004BC77E332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92" creationId="{C9711503-7C7A-FF5F-6BE1-A7B8F6158D4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93" creationId="{041433FE-ACD0-4773-2C68-DC36364267C1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0" creationId="{282F5D5D-C73A-D7EE-6C65-5C0A59D38C1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2" creationId="{B3528C71-1FF5-CB2A-DE5E-D5C51C21F17C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4" creationId="{5EA06F48-BDDE-A19C-E66F-A4B87D4F049F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0" creationId="{95EFC005-4C47-E3F1-5D29-7F3E0BC3DEA1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6" creationId="{5DB62964-5F65-03F8-9AA1-F120B7F714B3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8" creationId="{DC7565F1-661D-796A-2932-C20C31646895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9" creationId="{BDDB7653-128B-1B33-3BBE-2E68146D1374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20" creationId="{6E869841-8EBA-B18A-CD88-D67B80277AA7}"/>
          </ac:cxnSpMkLst>
        </pc:cxnChg>
      </pc:sldChg>
      <pc:sldChg chg="addSp delSp modSp mod setBg delAnim modAnim">
        <pc:chgData name="Kulinich Bohdan" userId="48e65c9f34e137d0" providerId="LiveId" clId="{6FC6F622-0AD6-4E42-8BC4-254B67DB1B8F}" dt="2023-09-02T09:20:25.687" v="2019" actId="14429"/>
        <pc:sldMkLst>
          <pc:docMk/>
          <pc:sldMk cId="1249258237" sldId="290"/>
        </pc:sldMkLst>
        <pc:spChg chg="add del mod">
          <ac:chgData name="Kulinich Bohdan" userId="48e65c9f34e137d0" providerId="LiveId" clId="{6FC6F622-0AD6-4E42-8BC4-254B67DB1B8F}" dt="2023-09-01T17:21:51.048" v="1564" actId="478"/>
          <ac:spMkLst>
            <pc:docMk/>
            <pc:sldMk cId="1249258237" sldId="290"/>
            <ac:spMk id="10" creationId="{59C32813-0197-F2AE-7B10-134B9BD0AE64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1" creationId="{DE20F655-B2FE-F068-BE6B-714BEC3B896F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2" creationId="{3122DDB5-752E-58CB-A0CB-23432E77385E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3" creationId="{8D67C560-71F5-D8A6-BDE7-DF0FB16350AE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4" creationId="{26D83D11-9BDB-B19E-FD8B-0084A9955AD2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3" creationId="{5544D99F-1159-A5A3-C47B-DB9CE60E5704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4" creationId="{95FD49E7-99A8-8892-93AE-F4D365A1483A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5" creationId="{7CC57E45-A775-14A9-43A8-A177708589B9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6" creationId="{9F2F0000-912F-048E-3511-4B380FDD1BA7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4" creationId="{717224CA-F4E8-7251-7FD6-E75B54CA74DA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5" creationId="{4DD6DB12-4FB3-7AB2-CA17-F1EBC7FD707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6" creationId="{CE9B1603-05C0-8BC7-9636-D09B8D984843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7" creationId="{2498E29B-BF4C-217F-749E-04FB6512D871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8" creationId="{34E0957C-84B0-8898-BEC1-BEE57A6F829E}"/>
          </ac:spMkLst>
        </pc:spChg>
        <pc:spChg chg="add mod">
          <ac:chgData name="Kulinich Bohdan" userId="48e65c9f34e137d0" providerId="LiveId" clId="{6FC6F622-0AD6-4E42-8BC4-254B67DB1B8F}" dt="2023-09-01T17:50:51.242" v="1986" actId="14100"/>
          <ac:spMkLst>
            <pc:docMk/>
            <pc:sldMk cId="1249258237" sldId="290"/>
            <ac:spMk id="49" creationId="{400C49AB-9B8B-3DCD-ACB2-0E147CE2E232}"/>
          </ac:spMkLst>
        </pc:spChg>
        <pc:spChg chg="add mod">
          <ac:chgData name="Kulinich Bohdan" userId="48e65c9f34e137d0" providerId="LiveId" clId="{6FC6F622-0AD6-4E42-8BC4-254B67DB1B8F}" dt="2023-09-01T17:22:00.823" v="1575" actId="1036"/>
          <ac:spMkLst>
            <pc:docMk/>
            <pc:sldMk cId="1249258237" sldId="290"/>
            <ac:spMk id="53" creationId="{56310FD0-0A47-6BAC-FFDF-C5461AB09FCC}"/>
          </ac:spMkLst>
        </pc:spChg>
        <pc:spChg chg="add mod">
          <ac:chgData name="Kulinich Bohdan" userId="48e65c9f34e137d0" providerId="LiveId" clId="{6FC6F622-0AD6-4E42-8BC4-254B67DB1B8F}" dt="2023-09-01T17:22:00.823" v="1575" actId="1036"/>
          <ac:spMkLst>
            <pc:docMk/>
            <pc:sldMk cId="1249258237" sldId="290"/>
            <ac:spMk id="54" creationId="{37BB9C65-2826-5BB3-8752-CBCA976C242A}"/>
          </ac:spMkLst>
        </pc:spChg>
        <pc:spChg chg="add mod">
          <ac:chgData name="Kulinich Bohdan" userId="48e65c9f34e137d0" providerId="LiveId" clId="{6FC6F622-0AD6-4E42-8BC4-254B67DB1B8F}" dt="2023-09-01T17:28:13.055" v="1652" actId="14100"/>
          <ac:spMkLst>
            <pc:docMk/>
            <pc:sldMk cId="1249258237" sldId="290"/>
            <ac:spMk id="55" creationId="{FBA57379-D8DB-A086-7DC9-91DF60539C62}"/>
          </ac:spMkLst>
        </pc:spChg>
        <pc:spChg chg="add mod modVis">
          <ac:chgData name="Kulinich Bohdan" userId="48e65c9f34e137d0" providerId="LiveId" clId="{6FC6F622-0AD6-4E42-8BC4-254B67DB1B8F}" dt="2023-09-01T20:37:36.382" v="1989" actId="14429"/>
          <ac:spMkLst>
            <pc:docMk/>
            <pc:sldMk cId="1249258237" sldId="290"/>
            <ac:spMk id="56" creationId="{FEDF102F-4A04-8E0C-8F7A-9BDD969774DB}"/>
          </ac:spMkLst>
        </pc:spChg>
        <pc:spChg chg="add mod">
          <ac:chgData name="Kulinich Bohdan" userId="48e65c9f34e137d0" providerId="LiveId" clId="{6FC6F622-0AD6-4E42-8BC4-254B67DB1B8F}" dt="2023-09-01T17:30:55.991" v="1663" actId="1076"/>
          <ac:spMkLst>
            <pc:docMk/>
            <pc:sldMk cId="1249258237" sldId="290"/>
            <ac:spMk id="57" creationId="{4CB7B93C-4705-57C9-7A74-E50544777285}"/>
          </ac:spMkLst>
        </pc:spChg>
        <pc:spChg chg="add mod">
          <ac:chgData name="Kulinich Bohdan" userId="48e65c9f34e137d0" providerId="LiveId" clId="{6FC6F622-0AD6-4E42-8BC4-254B67DB1B8F}" dt="2023-09-01T17:31:06.121" v="1666" actId="1076"/>
          <ac:spMkLst>
            <pc:docMk/>
            <pc:sldMk cId="1249258237" sldId="290"/>
            <ac:spMk id="58" creationId="{23F511C1-AC14-F0A0-7554-52A4F0A9ADED}"/>
          </ac:spMkLst>
        </pc:spChg>
        <pc:spChg chg="add mod">
          <ac:chgData name="Kulinich Bohdan" userId="48e65c9f34e137d0" providerId="LiveId" clId="{6FC6F622-0AD6-4E42-8BC4-254B67DB1B8F}" dt="2023-09-01T17:31:13.717" v="1670" actId="1076"/>
          <ac:spMkLst>
            <pc:docMk/>
            <pc:sldMk cId="1249258237" sldId="290"/>
            <ac:spMk id="59" creationId="{89335D2D-8AEB-AC74-C2F4-CA1655EFE385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60" creationId="{5A71683A-8D13-BBE9-C67E-B9C2B655CB4A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61" creationId="{518777F9-BED7-10F0-60D5-AB69BD5A3B7D}"/>
          </ac:spMkLst>
        </pc:spChg>
        <pc:spChg chg="add mod">
          <ac:chgData name="Kulinich Bohdan" userId="48e65c9f34e137d0" providerId="LiveId" clId="{6FC6F622-0AD6-4E42-8BC4-254B67DB1B8F}" dt="2023-09-01T17:34:28.528" v="1737" actId="1037"/>
          <ac:spMkLst>
            <pc:docMk/>
            <pc:sldMk cId="1249258237" sldId="290"/>
            <ac:spMk id="62" creationId="{748EA34D-04DB-577C-75D9-BB82C87642D4}"/>
          </ac:spMkLst>
        </pc:spChg>
        <pc:spChg chg="add mod">
          <ac:chgData name="Kulinich Bohdan" userId="48e65c9f34e137d0" providerId="LiveId" clId="{6FC6F622-0AD6-4E42-8BC4-254B67DB1B8F}" dt="2023-09-01T17:38:14.825" v="1753" actId="1076"/>
          <ac:spMkLst>
            <pc:docMk/>
            <pc:sldMk cId="1249258237" sldId="290"/>
            <ac:spMk id="63" creationId="{B6036801-C787-AC6B-2E6C-9FE2A48C9BAC}"/>
          </ac:spMkLst>
        </pc:spChg>
        <pc:spChg chg="add mod">
          <ac:chgData name="Kulinich Bohdan" userId="48e65c9f34e137d0" providerId="LiveId" clId="{6FC6F622-0AD6-4E42-8BC4-254B67DB1B8F}" dt="2023-09-01T17:47:59.752" v="1922" actId="166"/>
          <ac:spMkLst>
            <pc:docMk/>
            <pc:sldMk cId="1249258237" sldId="290"/>
            <ac:spMk id="64" creationId="{D34FF7C3-95FE-D7C3-B6C3-F4AFC0CA2C19}"/>
          </ac:spMkLst>
        </pc:spChg>
        <pc:spChg chg="add mod">
          <ac:chgData name="Kulinich Bohdan" userId="48e65c9f34e137d0" providerId="LiveId" clId="{6FC6F622-0AD6-4E42-8BC4-254B67DB1B8F}" dt="2023-09-01T17:38:33.370" v="1767" actId="1037"/>
          <ac:spMkLst>
            <pc:docMk/>
            <pc:sldMk cId="1249258237" sldId="290"/>
            <ac:spMk id="66" creationId="{AC292B2F-C8E2-DAA1-F6F3-5C661388CEAA}"/>
          </ac:spMkLst>
        </pc:spChg>
        <pc:spChg chg="add mod">
          <ac:chgData name="Kulinich Bohdan" userId="48e65c9f34e137d0" providerId="LiveId" clId="{6FC6F622-0AD6-4E42-8BC4-254B67DB1B8F}" dt="2023-09-01T17:47:59.752" v="1922" actId="166"/>
          <ac:spMkLst>
            <pc:docMk/>
            <pc:sldMk cId="1249258237" sldId="290"/>
            <ac:spMk id="67" creationId="{A8CBEBF8-9F0C-F942-9097-472F20C66EA9}"/>
          </ac:spMkLst>
        </pc:spChg>
        <pc:spChg chg="add mod">
          <ac:chgData name="Kulinich Bohdan" userId="48e65c9f34e137d0" providerId="LiveId" clId="{6FC6F622-0AD6-4E42-8BC4-254B67DB1B8F}" dt="2023-09-01T17:39:11.949" v="1770" actId="1076"/>
          <ac:spMkLst>
            <pc:docMk/>
            <pc:sldMk cId="1249258237" sldId="290"/>
            <ac:spMk id="68" creationId="{F834C718-3286-C213-3C59-8EA21409A5AC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2" creationId="{A9A36E33-CC13-BBE0-D712-F74C9D587082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6" creationId="{0EE18AC8-1D56-A364-B8F7-68D27FFD7486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9" creationId="{021C00B1-04A1-D89A-3877-3CCADFAD5F66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91" creationId="{FDFC72D7-D315-40AE-36C8-B2B51CF62817}"/>
          </ac:spMkLst>
        </pc:spChg>
        <pc:spChg chg="add mod modVis">
          <ac:chgData name="Kulinich Bohdan" userId="48e65c9f34e137d0" providerId="LiveId" clId="{6FC6F622-0AD6-4E42-8BC4-254B67DB1B8F}" dt="2023-09-02T09:20:25.687" v="2019" actId="14429"/>
          <ac:spMkLst>
            <pc:docMk/>
            <pc:sldMk cId="1249258237" sldId="290"/>
            <ac:spMk id="92" creationId="{7010B9F9-65ED-8310-C756-3DE9A26A8C13}"/>
          </ac:spMkLst>
        </pc:spChg>
        <pc:grpChg chg="add mod">
          <ac:chgData name="Kulinich Bohdan" userId="48e65c9f34e137d0" providerId="LiveId" clId="{6FC6F622-0AD6-4E42-8BC4-254B67DB1B8F}" dt="2023-09-01T17:42:26.836" v="1818" actId="164"/>
          <ac:grpSpMkLst>
            <pc:docMk/>
            <pc:sldMk cId="1249258237" sldId="290"/>
            <ac:grpSpMk id="78" creationId="{AB4FE69E-C2BF-3588-9BAB-1A8C0256B0FD}"/>
          </ac:grpSpMkLst>
        </pc:grpChg>
        <pc:grpChg chg="add mod">
          <ac:chgData name="Kulinich Bohdan" userId="48e65c9f34e137d0" providerId="LiveId" clId="{6FC6F622-0AD6-4E42-8BC4-254B67DB1B8F}" dt="2023-09-01T17:42:35.429" v="1824" actId="1037"/>
          <ac:grpSpMkLst>
            <pc:docMk/>
            <pc:sldMk cId="1249258237" sldId="290"/>
            <ac:grpSpMk id="79" creationId="{B132DE20-6DCC-75A2-3302-30AE01E53A39}"/>
          </ac:grpSpMkLst>
        </pc:grpChg>
        <pc:grpChg chg="mod">
          <ac:chgData name="Kulinich Bohdan" userId="48e65c9f34e137d0" providerId="LiveId" clId="{6FC6F622-0AD6-4E42-8BC4-254B67DB1B8F}" dt="2023-09-01T20:39:24.308" v="1996" actId="166"/>
          <ac:grpSpMkLst>
            <pc:docMk/>
            <pc:sldMk cId="1249258237" sldId="290"/>
            <ac:grpSpMk id="87" creationId="{4D3A0D0E-2135-D2A8-88DB-F2A45F6C4B96}"/>
          </ac:grpSpMkLst>
        </pc:grp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3" creationId="{DC7773D4-33D2-2F2F-9EB2-3DB43F87AAAA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4" creationId="{354ECCCB-59AF-DD56-8FC1-1613096C5618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6" creationId="{C8F19CDB-CD19-606B-DE4D-C5972908084F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7" creationId="{13D1D7DD-07CE-E500-E1FC-E0CBDB98109B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8" creationId="{6ACD51BE-E3F1-E9BC-3BFD-9880861D3A0B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9" creationId="{2B7B5E18-9240-60F2-632C-1B80E14B5591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15" creationId="{3B52F306-941C-FBE8-D6A5-24FF66B6646D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16" creationId="{26C5DA77-2567-10C4-5E8F-DB864BCB126D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21" creationId="{85016445-D7ED-3C69-155F-C5A774898776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22" creationId="{C26332ED-658F-07D0-B909-795C54034110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0" creationId="{F36A2875-C75A-C4E6-A61A-48D4A4CCAB3E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1" creationId="{940A23DE-7BE3-5D94-FC56-2144321FAE07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2" creationId="{FB676B14-8895-AAE6-096F-B52280E2C8F8}"/>
          </ac:cxnSpMkLst>
        </pc:cxnChg>
        <pc:cxnChg chg="add mod">
          <ac:chgData name="Kulinich Bohdan" userId="48e65c9f34e137d0" providerId="LiveId" clId="{6FC6F622-0AD6-4E42-8BC4-254B67DB1B8F}" dt="2023-09-01T17:38:05.371" v="1752" actId="1036"/>
          <ac:cxnSpMkLst>
            <pc:docMk/>
            <pc:sldMk cId="1249258237" sldId="290"/>
            <ac:cxnSpMk id="65" creationId="{7B3ACC49-C44B-0830-FAA3-8DEE4F56ABB2}"/>
          </ac:cxnSpMkLst>
        </pc:cxnChg>
        <pc:cxnChg chg="add mod">
          <ac:chgData name="Kulinich Bohdan" userId="48e65c9f34e137d0" providerId="LiveId" clId="{6FC6F622-0AD6-4E42-8BC4-254B67DB1B8F}" dt="2023-09-01T17:41:40.026" v="1798" actId="1038"/>
          <ac:cxnSpMkLst>
            <pc:docMk/>
            <pc:sldMk cId="1249258237" sldId="290"/>
            <ac:cxnSpMk id="69" creationId="{339BFB5C-025E-DDC1-B884-E1411A004798}"/>
          </ac:cxnSpMkLst>
        </pc:cxnChg>
        <pc:cxnChg chg="add mod">
          <ac:chgData name="Kulinich Bohdan" userId="48e65c9f34e137d0" providerId="LiveId" clId="{6FC6F622-0AD6-4E42-8BC4-254B67DB1B8F}" dt="2023-09-01T17:41:47.396" v="1800" actId="1076"/>
          <ac:cxnSpMkLst>
            <pc:docMk/>
            <pc:sldMk cId="1249258237" sldId="290"/>
            <ac:cxnSpMk id="72" creationId="{1F0151C5-D303-74E4-6216-3AABA31E2306}"/>
          </ac:cxnSpMkLst>
        </pc:cxnChg>
        <pc:cxnChg chg="add mod">
          <ac:chgData name="Kulinich Bohdan" userId="48e65c9f34e137d0" providerId="LiveId" clId="{6FC6F622-0AD6-4E42-8BC4-254B67DB1B8F}" dt="2023-09-01T17:42:26.836" v="1818" actId="164"/>
          <ac:cxnSpMkLst>
            <pc:docMk/>
            <pc:sldMk cId="1249258237" sldId="290"/>
            <ac:cxnSpMk id="73" creationId="{7E3E3E0A-09BD-A667-EEF1-0F0080200359}"/>
          </ac:cxnSpMkLst>
        </pc:cxnChg>
        <pc:cxnChg chg="add mod">
          <ac:chgData name="Kulinich Bohdan" userId="48e65c9f34e137d0" providerId="LiveId" clId="{6FC6F622-0AD6-4E42-8BC4-254B67DB1B8F}" dt="2023-09-01T17:42:26.836" v="1818" actId="164"/>
          <ac:cxnSpMkLst>
            <pc:docMk/>
            <pc:sldMk cId="1249258237" sldId="290"/>
            <ac:cxnSpMk id="77" creationId="{BD48A55E-0A8B-7D3B-70BD-DD1B856AF824}"/>
          </ac:cxnSpMkLst>
        </pc:cxnChg>
        <pc:cxnChg chg="mod">
          <ac:chgData name="Kulinich Bohdan" userId="48e65c9f34e137d0" providerId="LiveId" clId="{6FC6F622-0AD6-4E42-8BC4-254B67DB1B8F}" dt="2023-09-01T17:42:31.979" v="1819"/>
          <ac:cxnSpMkLst>
            <pc:docMk/>
            <pc:sldMk cId="1249258237" sldId="290"/>
            <ac:cxnSpMk id="80" creationId="{E29EE741-C9CE-6E99-9889-D068DCD7F9E0}"/>
          </ac:cxnSpMkLst>
        </pc:cxnChg>
        <pc:cxnChg chg="mod">
          <ac:chgData name="Kulinich Bohdan" userId="48e65c9f34e137d0" providerId="LiveId" clId="{6FC6F622-0AD6-4E42-8BC4-254B67DB1B8F}" dt="2023-09-01T17:42:31.979" v="1819"/>
          <ac:cxnSpMkLst>
            <pc:docMk/>
            <pc:sldMk cId="1249258237" sldId="290"/>
            <ac:cxnSpMk id="81" creationId="{5F05DD2B-7D27-3282-1583-44A354AE160E}"/>
          </ac:cxnSpMkLst>
        </pc:cxnChg>
      </pc:sldChg>
      <pc:sldChg chg="addSp delSp modSp mod setBg modAnim">
        <pc:chgData name="Kulinich Bohdan" userId="48e65c9f34e137d0" providerId="LiveId" clId="{6FC6F622-0AD6-4E42-8BC4-254B67DB1B8F}" dt="2023-09-02T12:40:57.881" v="2537" actId="20577"/>
        <pc:sldMkLst>
          <pc:docMk/>
          <pc:sldMk cId="3039299516" sldId="291"/>
        </pc:sldMkLst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15" creationId="{9C54D010-F128-CBFE-66A0-1791D7DFF337}"/>
          </ac:spMkLst>
        </pc:spChg>
        <pc:spChg chg="add del mod">
          <ac:chgData name="Kulinich Bohdan" userId="48e65c9f34e137d0" providerId="LiveId" clId="{6FC6F622-0AD6-4E42-8BC4-254B67DB1B8F}" dt="2023-09-02T09:33:36.432" v="2039" actId="478"/>
          <ac:spMkLst>
            <pc:docMk/>
            <pc:sldMk cId="3039299516" sldId="291"/>
            <ac:spMk id="16" creationId="{A5B8380E-2AC4-6DAE-7549-AC4BFEEC967C}"/>
          </ac:spMkLst>
        </pc:spChg>
        <pc:spChg chg="add del mod modVis">
          <ac:chgData name="Kulinich Bohdan" userId="48e65c9f34e137d0" providerId="LiveId" clId="{6FC6F622-0AD6-4E42-8BC4-254B67DB1B8F}" dt="2023-09-02T09:34:35.015" v="2059" actId="478"/>
          <ac:spMkLst>
            <pc:docMk/>
            <pc:sldMk cId="3039299516" sldId="291"/>
            <ac:spMk id="21" creationId="{EFEB44E4-C1E4-5B8F-87AE-00AD6081BDA5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2" creationId="{4BDEA80F-1062-3080-4F30-C9FB5BB43887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3" creationId="{925B5E73-2A75-9506-E51E-E53170E775F8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6" creationId="{8D25A7B6-02BC-A167-FA17-8919650C7F7C}"/>
          </ac:spMkLst>
        </pc:spChg>
        <pc:spChg chg="mod">
          <ac:chgData name="Kulinich Bohdan" userId="48e65c9f34e137d0" providerId="LiveId" clId="{6FC6F622-0AD6-4E42-8BC4-254B67DB1B8F}" dt="2023-09-02T09:49:32.562" v="2285" actId="14100"/>
          <ac:spMkLst>
            <pc:docMk/>
            <pc:sldMk cId="3039299516" sldId="291"/>
            <ac:spMk id="51" creationId="{15EF1373-F1F1-7587-6D49-522094A590DF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3" creationId="{4B945D10-FD2E-802E-0C71-5F914DA7898A}"/>
          </ac:spMkLst>
        </pc:spChg>
        <pc:spChg chg="add del mod">
          <ac:chgData name="Kulinich Bohdan" userId="48e65c9f34e137d0" providerId="LiveId" clId="{6FC6F622-0AD6-4E42-8BC4-254B67DB1B8F}" dt="2023-09-02T09:36:07.235" v="2076" actId="478"/>
          <ac:spMkLst>
            <pc:docMk/>
            <pc:sldMk cId="3039299516" sldId="291"/>
            <ac:spMk id="54" creationId="{E6820989-8143-5908-0C40-6CBBB79A8411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5" creationId="{B7EA3098-C34D-375A-9A08-C7528C25A799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6" creationId="{279ADF53-B1E7-C3AC-4C88-C9C880D3B871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7" creationId="{B3597BCB-AB08-9100-E27F-4C93B8D52B61}"/>
          </ac:spMkLst>
        </pc:spChg>
        <pc:spChg chg="add mod">
          <ac:chgData name="Kulinich Bohdan" userId="48e65c9f34e137d0" providerId="LiveId" clId="{6FC6F622-0AD6-4E42-8BC4-254B67DB1B8F}" dt="2023-09-02T09:52:28.101" v="2426" actId="14100"/>
          <ac:spMkLst>
            <pc:docMk/>
            <pc:sldMk cId="3039299516" sldId="291"/>
            <ac:spMk id="58" creationId="{A8299B88-E7C4-01A4-AE36-44529012035E}"/>
          </ac:spMkLst>
        </pc:spChg>
        <pc:spChg chg="add mod">
          <ac:chgData name="Kulinich Bohdan" userId="48e65c9f34e137d0" providerId="LiveId" clId="{6FC6F622-0AD6-4E42-8BC4-254B67DB1B8F}" dt="2023-09-02T09:52:28.101" v="2426" actId="14100"/>
          <ac:spMkLst>
            <pc:docMk/>
            <pc:sldMk cId="3039299516" sldId="291"/>
            <ac:spMk id="59" creationId="{DDD0F483-E303-F9B6-E365-8750F73FB93D}"/>
          </ac:spMkLst>
        </pc:spChg>
        <pc:spChg chg="add mod">
          <ac:chgData name="Kulinich Bohdan" userId="48e65c9f34e137d0" providerId="LiveId" clId="{6FC6F622-0AD6-4E42-8BC4-254B67DB1B8F}" dt="2023-09-02T09:57:21.730" v="2441" actId="1076"/>
          <ac:spMkLst>
            <pc:docMk/>
            <pc:sldMk cId="3039299516" sldId="291"/>
            <ac:spMk id="62" creationId="{85AFB862-A463-8AC8-3A80-D7CEC0CCE5FF}"/>
          </ac:spMkLst>
        </pc:spChg>
        <pc:spChg chg="add mod">
          <ac:chgData name="Kulinich Bohdan" userId="48e65c9f34e137d0" providerId="LiveId" clId="{6FC6F622-0AD6-4E42-8BC4-254B67DB1B8F}" dt="2023-09-02T09:57:33.067" v="2445" actId="1038"/>
          <ac:spMkLst>
            <pc:docMk/>
            <pc:sldMk cId="3039299516" sldId="291"/>
            <ac:spMk id="63" creationId="{EC88BAF9-8D4C-8384-7566-2A5D39B3AED8}"/>
          </ac:spMkLst>
        </pc:spChg>
        <pc:spChg chg="add mod">
          <ac:chgData name="Kulinich Bohdan" userId="48e65c9f34e137d0" providerId="LiveId" clId="{6FC6F622-0AD6-4E42-8BC4-254B67DB1B8F}" dt="2023-09-02T09:58:28.942" v="2453" actId="20577"/>
          <ac:spMkLst>
            <pc:docMk/>
            <pc:sldMk cId="3039299516" sldId="291"/>
            <ac:spMk id="64" creationId="{ABCD5903-0248-0E86-8BD7-4A8A1964D6A3}"/>
          </ac:spMkLst>
        </pc:spChg>
        <pc:spChg chg="add mod">
          <ac:chgData name="Kulinich Bohdan" userId="48e65c9f34e137d0" providerId="LiveId" clId="{6FC6F622-0AD6-4E42-8BC4-254B67DB1B8F}" dt="2023-09-02T12:40:57.881" v="2537" actId="20577"/>
          <ac:spMkLst>
            <pc:docMk/>
            <pc:sldMk cId="3039299516" sldId="291"/>
            <ac:spMk id="65" creationId="{A27756A1-11C2-20BE-0163-1DE466B85ECB}"/>
          </ac:spMkLst>
        </pc:spChg>
        <pc:grpChg chg="del">
          <ac:chgData name="Kulinich Bohdan" userId="48e65c9f34e137d0" providerId="LiveId" clId="{6FC6F622-0AD6-4E42-8BC4-254B67DB1B8F}" dt="2023-09-02T09:15:44.182" v="2007" actId="478"/>
          <ac:grpSpMkLst>
            <pc:docMk/>
            <pc:sldMk cId="3039299516" sldId="291"/>
            <ac:grpSpMk id="3" creationId="{A90954FE-B0AE-F322-D787-515640AE1CFF}"/>
          </ac:grpSpMkLst>
        </pc:grpChg>
        <pc:grpChg chg="add del mod">
          <ac:chgData name="Kulinich Bohdan" userId="48e65c9f34e137d0" providerId="LiveId" clId="{6FC6F622-0AD6-4E42-8BC4-254B67DB1B8F}" dt="2023-09-02T09:20:42.772" v="2022" actId="478"/>
          <ac:grpSpMkLst>
            <pc:docMk/>
            <pc:sldMk cId="3039299516" sldId="291"/>
            <ac:grpSpMk id="32" creationId="{5FB2456F-2EFE-64E3-50BE-559C3A1B488E}"/>
          </ac:grpSpMkLst>
        </pc:grpChg>
        <pc:picChg chg="mod modVis">
          <ac:chgData name="Kulinich Bohdan" userId="48e65c9f34e137d0" providerId="LiveId" clId="{6FC6F622-0AD6-4E42-8BC4-254B67DB1B8F}" dt="2023-09-02T09:33:40.525" v="2042" actId="14430"/>
          <ac:picMkLst>
            <pc:docMk/>
            <pc:sldMk cId="3039299516" sldId="291"/>
            <ac:picMk id="20" creationId="{0891605B-10E5-F589-F89F-1860E1F5E69D}"/>
          </ac:picMkLst>
        </pc:pic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" creationId="{4175F7F5-D4C0-1621-BBE7-C157867BEB7A}"/>
          </ac:cxnSpMkLst>
        </pc:cxnChg>
        <pc:cxnChg chg="add del mod">
          <ac:chgData name="Kulinich Bohdan" userId="48e65c9f34e137d0" providerId="LiveId" clId="{6FC6F622-0AD6-4E42-8BC4-254B67DB1B8F}" dt="2023-09-02T09:20:46.814" v="2023" actId="478"/>
          <ac:cxnSpMkLst>
            <pc:docMk/>
            <pc:sldMk cId="3039299516" sldId="291"/>
            <ac:cxnSpMk id="29" creationId="{B3083CCF-3821-3752-579E-F3C272F96788}"/>
          </ac:cxnSpMkLst>
        </pc:cxnChg>
        <pc:cxnChg chg="mod">
          <ac:chgData name="Kulinich Bohdan" userId="48e65c9f34e137d0" providerId="LiveId" clId="{6FC6F622-0AD6-4E42-8BC4-254B67DB1B8F}" dt="2023-09-02T09:20:27.490" v="2020"/>
          <ac:cxnSpMkLst>
            <pc:docMk/>
            <pc:sldMk cId="3039299516" sldId="291"/>
            <ac:cxnSpMk id="33" creationId="{F0D76B02-7F2A-8F73-F543-41241C3191DA}"/>
          </ac:cxnSpMkLst>
        </pc:cxnChg>
        <pc:cxnChg chg="mod">
          <ac:chgData name="Kulinich Bohdan" userId="48e65c9f34e137d0" providerId="LiveId" clId="{6FC6F622-0AD6-4E42-8BC4-254B67DB1B8F}" dt="2023-09-02T09:20:27.490" v="2020"/>
          <ac:cxnSpMkLst>
            <pc:docMk/>
            <pc:sldMk cId="3039299516" sldId="291"/>
            <ac:cxnSpMk id="36" creationId="{36DF6CB8-CCBE-87C7-9C91-3E6FD30F92B7}"/>
          </ac:cxnSpMkLst>
        </pc:cxn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1" creationId="{801E0E1C-30C2-16D3-1538-07627B952B77}"/>
          </ac:cxnSpMkLst>
        </pc:cxn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4" creationId="{B2B13815-9E47-4AE9-4715-7EBB1F4C9E69}"/>
          </ac:cxnSpMkLst>
        </pc:cxnChg>
        <pc:cxnChg chg="add mod">
          <ac:chgData name="Kulinich Bohdan" userId="48e65c9f34e137d0" providerId="LiveId" clId="{6FC6F622-0AD6-4E42-8BC4-254B67DB1B8F}" dt="2023-09-02T09:58:05.316" v="2448" actId="208"/>
          <ac:cxnSpMkLst>
            <pc:docMk/>
            <pc:sldMk cId="3039299516" sldId="291"/>
            <ac:cxnSpMk id="60" creationId="{F31A7044-DE86-CB64-8740-7590A2616FC7}"/>
          </ac:cxnSpMkLst>
        </pc:cxnChg>
      </pc:sldChg>
      <pc:sldChg chg="modSp mod">
        <pc:chgData name="Kulinich Bohdan" userId="48e65c9f34e137d0" providerId="LiveId" clId="{6FC6F622-0AD6-4E42-8BC4-254B67DB1B8F}" dt="2023-09-02T12:53:49.845" v="3010" actId="14100"/>
        <pc:sldMkLst>
          <pc:docMk/>
          <pc:sldMk cId="2899697382" sldId="292"/>
        </pc:sldMkLst>
        <pc:spChg chg="mod">
          <ac:chgData name="Kulinich Bohdan" userId="48e65c9f34e137d0" providerId="LiveId" clId="{6FC6F622-0AD6-4E42-8BC4-254B67DB1B8F}" dt="2023-09-02T12:46:29.584" v="2599" actId="20577"/>
          <ac:spMkLst>
            <pc:docMk/>
            <pc:sldMk cId="2899697382" sldId="292"/>
            <ac:spMk id="3" creationId="{2061F19D-033D-BBC8-C108-4327DC6727D2}"/>
          </ac:spMkLst>
        </pc:spChg>
        <pc:spChg chg="mod">
          <ac:chgData name="Kulinich Bohdan" userId="48e65c9f34e137d0" providerId="LiveId" clId="{6FC6F622-0AD6-4E42-8BC4-254B67DB1B8F}" dt="2023-09-02T12:51:54.188" v="2951" actId="20577"/>
          <ac:spMkLst>
            <pc:docMk/>
            <pc:sldMk cId="2899697382" sldId="292"/>
            <ac:spMk id="4" creationId="{2D0313B0-48C3-A838-EDD7-9294E8B68ACF}"/>
          </ac:spMkLst>
        </pc:spChg>
        <pc:spChg chg="mod">
          <ac:chgData name="Kulinich Bohdan" userId="48e65c9f34e137d0" providerId="LiveId" clId="{6FC6F622-0AD6-4E42-8BC4-254B67DB1B8F}" dt="2023-09-02T12:53:41.393" v="3008" actId="14100"/>
          <ac:spMkLst>
            <pc:docMk/>
            <pc:sldMk cId="2899697382" sldId="292"/>
            <ac:spMk id="6" creationId="{2A49CD21-FCEA-9A7C-ECCB-412E45230F63}"/>
          </ac:spMkLst>
        </pc:spChg>
        <pc:spChg chg="mod">
          <ac:chgData name="Kulinich Bohdan" userId="48e65c9f34e137d0" providerId="LiveId" clId="{6FC6F622-0AD6-4E42-8BC4-254B67DB1B8F}" dt="2023-09-02T12:53:49.845" v="3010" actId="14100"/>
          <ac:spMkLst>
            <pc:docMk/>
            <pc:sldMk cId="2899697382" sldId="292"/>
            <ac:spMk id="7" creationId="{86256C96-6A11-2F4D-3D5D-9EFE71AC406A}"/>
          </ac:spMkLst>
        </pc:spChg>
        <pc:spChg chg="mod">
          <ac:chgData name="Kulinich Bohdan" userId="48e65c9f34e137d0" providerId="LiveId" clId="{6FC6F622-0AD6-4E42-8BC4-254B67DB1B8F}" dt="2023-09-02T12:53:46.716" v="3009" actId="14100"/>
          <ac:spMkLst>
            <pc:docMk/>
            <pc:sldMk cId="2899697382" sldId="292"/>
            <ac:spMk id="8" creationId="{A656564B-A38F-70AA-8C8C-DF14F3CE0DE1}"/>
          </ac:spMkLst>
        </pc:spChg>
      </pc:sldChg>
      <pc:sldChg chg="modSp">
        <pc:chgData name="Kulinich Bohdan" userId="48e65c9f34e137d0" providerId="LiveId" clId="{6FC6F622-0AD6-4E42-8BC4-254B67DB1B8F}" dt="2023-09-05T17:55:29.566" v="3192" actId="20577"/>
        <pc:sldMkLst>
          <pc:docMk/>
          <pc:sldMk cId="2684905751" sldId="293"/>
        </pc:sldMkLst>
        <pc:spChg chg="mod">
          <ac:chgData name="Kulinich Bohdan" userId="48e65c9f34e137d0" providerId="LiveId" clId="{6FC6F622-0AD6-4E42-8BC4-254B67DB1B8F}" dt="2023-09-02T12:59:46.498" v="3047" actId="20577"/>
          <ac:spMkLst>
            <pc:docMk/>
            <pc:sldMk cId="2684905751" sldId="293"/>
            <ac:spMk id="4" creationId="{FD7CEF13-8C78-5F14-0C55-D2D8FF8A0732}"/>
          </ac:spMkLst>
        </pc:spChg>
        <pc:spChg chg="mod">
          <ac:chgData name="Kulinich Bohdan" userId="48e65c9f34e137d0" providerId="LiveId" clId="{6FC6F622-0AD6-4E42-8BC4-254B67DB1B8F}" dt="2023-09-05T17:55:29.566" v="3192" actId="20577"/>
          <ac:spMkLst>
            <pc:docMk/>
            <pc:sldMk cId="2684905751" sldId="293"/>
            <ac:spMk id="7" creationId="{09851921-47B6-A08E-7436-CFEE73CB70A1}"/>
          </ac:spMkLst>
        </pc:spChg>
      </pc:sldChg>
      <pc:sldChg chg="del">
        <pc:chgData name="Kulinich Bohdan" userId="48e65c9f34e137d0" providerId="LiveId" clId="{6FC6F622-0AD6-4E42-8BC4-254B67DB1B8F}" dt="2023-08-29T07:48:10.103" v="1" actId="2696"/>
        <pc:sldMkLst>
          <pc:docMk/>
          <pc:sldMk cId="236195004" sldId="294"/>
        </pc:sldMkLst>
      </pc:sldChg>
      <pc:sldChg chg="add">
        <pc:chgData name="Kulinich Bohdan" userId="48e65c9f34e137d0" providerId="LiveId" clId="{6FC6F622-0AD6-4E42-8BC4-254B67DB1B8F}" dt="2023-08-29T07:48:07.959" v="0"/>
        <pc:sldMkLst>
          <pc:docMk/>
          <pc:sldMk cId="3472797702" sldId="299"/>
        </pc:sldMkLst>
      </pc:sldChg>
    </pc:docChg>
  </pc:docChgLst>
  <pc:docChgLst>
    <pc:chgData name="Kulinich Bohdan" userId="48e65c9f34e137d0" providerId="LiveId" clId="{4FC5DCB2-FAA6-894D-AEDF-7CC5F28E1B71}"/>
    <pc:docChg chg="modSld">
      <pc:chgData name="Kulinich Bohdan" userId="48e65c9f34e137d0" providerId="LiveId" clId="{4FC5DCB2-FAA6-894D-AEDF-7CC5F28E1B71}" dt="2023-08-11T15:47:58.363" v="0"/>
      <pc:docMkLst>
        <pc:docMk/>
      </pc:docMkLst>
      <pc:sldChg chg="addSp modSp modAnim">
        <pc:chgData name="Kulinich Bohdan" userId="48e65c9f34e137d0" providerId="LiveId" clId="{4FC5DCB2-FAA6-894D-AEDF-7CC5F28E1B71}" dt="2023-08-11T15:47:58.363" v="0"/>
        <pc:sldMkLst>
          <pc:docMk/>
          <pc:sldMk cId="3313802318" sldId="284"/>
        </pc:sldMkLst>
        <pc:spChg chg="add mod">
          <ac:chgData name="Kulinich Bohdan" userId="48e65c9f34e137d0" providerId="LiveId" clId="{4FC5DCB2-FAA6-894D-AEDF-7CC5F28E1B71}" dt="2023-08-11T15:47:58.363" v="0"/>
          <ac:spMkLst>
            <pc:docMk/>
            <pc:sldMk cId="3313802318" sldId="284"/>
            <ac:spMk id="3" creationId="{0B6FA68A-CD41-8F5E-8CE2-93BF45305747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05.09.2023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21" Type="http://schemas.openxmlformats.org/officeDocument/2006/relationships/image" Target="../media/image18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46.png"/><Relationship Id="rId55" Type="http://schemas.openxmlformats.org/officeDocument/2006/relationships/image" Target="../media/image3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3" Type="http://schemas.openxmlformats.org/officeDocument/2006/relationships/image" Target="../media/image26.png"/><Relationship Id="rId58" Type="http://schemas.openxmlformats.org/officeDocument/2006/relationships/image" Target="../media/image49.png"/><Relationship Id="rId5" Type="http://schemas.openxmlformats.org/officeDocument/2006/relationships/image" Target="../media/image9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44" Type="http://schemas.openxmlformats.org/officeDocument/2006/relationships/image" Target="../media/image40.png"/><Relationship Id="rId52" Type="http://schemas.openxmlformats.org/officeDocument/2006/relationships/image" Target="../media/image25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slide" Target="slide4.xml"/><Relationship Id="rId35" Type="http://schemas.openxmlformats.org/officeDocument/2006/relationships/image" Target="../media/image31.png"/><Relationship Id="rId43" Type="http://schemas.openxmlformats.org/officeDocument/2006/relationships/image" Target="../media/image39.png"/><Relationship Id="rId27" Type="http://schemas.openxmlformats.org/officeDocument/2006/relationships/image" Target="../media/image230.png"/><Relationship Id="rId48" Type="http://schemas.openxmlformats.org/officeDocument/2006/relationships/image" Target="../media/image44.png"/><Relationship Id="rId56" Type="http://schemas.openxmlformats.org/officeDocument/2006/relationships/image" Target="../media/image47.png"/><Relationship Id="rId8" Type="http://schemas.openxmlformats.org/officeDocument/2006/relationships/image" Target="../media/image12.png"/><Relationship Id="rId51" Type="http://schemas.openxmlformats.org/officeDocument/2006/relationships/image" Target="../media/image24.png"/><Relationship Id="rId3" Type="http://schemas.openxmlformats.org/officeDocument/2006/relationships/image" Target="../media/image7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59" Type="http://schemas.openxmlformats.org/officeDocument/2006/relationships/image" Target="../media/image50.png"/><Relationship Id="rId20" Type="http://schemas.openxmlformats.org/officeDocument/2006/relationships/slide" Target="slide6.xml"/><Relationship Id="rId41" Type="http://schemas.openxmlformats.org/officeDocument/2006/relationships/image" Target="../media/image23.png"/><Relationship Id="rId5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36" Type="http://schemas.openxmlformats.org/officeDocument/2006/relationships/image" Target="../media/image32.png"/><Relationship Id="rId49" Type="http://schemas.openxmlformats.org/officeDocument/2006/relationships/image" Target="../media/image45.png"/><Relationship Id="rId57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26" Type="http://schemas.openxmlformats.org/officeDocument/2006/relationships/image" Target="../media/image51.png"/><Relationship Id="rId39" Type="http://schemas.openxmlformats.org/officeDocument/2006/relationships/image" Target="../media/image61.png"/><Relationship Id="rId21" Type="http://schemas.openxmlformats.org/officeDocument/2006/relationships/image" Target="../media/image17.png"/><Relationship Id="rId34" Type="http://schemas.openxmlformats.org/officeDocument/2006/relationships/image" Target="../media/image56.png"/><Relationship Id="rId42" Type="http://schemas.openxmlformats.org/officeDocument/2006/relationships/image" Target="../media/image64.png"/><Relationship Id="rId47" Type="http://schemas.openxmlformats.org/officeDocument/2006/relationships/image" Target="../media/image69.png"/><Relationship Id="rId50" Type="http://schemas.openxmlformats.org/officeDocument/2006/relationships/image" Target="../media/image72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9" Type="http://schemas.openxmlformats.org/officeDocument/2006/relationships/image" Target="../media/image37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55.pn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45" Type="http://schemas.openxmlformats.org/officeDocument/2006/relationships/image" Target="../media/image67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8.png"/><Relationship Id="rId28" Type="http://schemas.openxmlformats.org/officeDocument/2006/relationships/image" Target="../media/image53.png"/><Relationship Id="rId36" Type="http://schemas.openxmlformats.org/officeDocument/2006/relationships/image" Target="../media/image58.png"/><Relationship Id="rId49" Type="http://schemas.openxmlformats.org/officeDocument/2006/relationships/image" Target="../media/image71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54.png"/><Relationship Id="rId44" Type="http://schemas.openxmlformats.org/officeDocument/2006/relationships/image" Target="../media/image6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slide" Target="slide6.xml"/><Relationship Id="rId27" Type="http://schemas.openxmlformats.org/officeDocument/2006/relationships/image" Target="../media/image52.png"/><Relationship Id="rId30" Type="http://schemas.openxmlformats.org/officeDocument/2006/relationships/image" Target="../media/image47.png"/><Relationship Id="rId35" Type="http://schemas.openxmlformats.org/officeDocument/2006/relationships/image" Target="../media/image57.png"/><Relationship Id="rId43" Type="http://schemas.openxmlformats.org/officeDocument/2006/relationships/image" Target="../media/image65.png"/><Relationship Id="rId48" Type="http://schemas.openxmlformats.org/officeDocument/2006/relationships/image" Target="../media/image70.png"/><Relationship Id="rId8" Type="http://schemas.openxmlformats.org/officeDocument/2006/relationships/image" Target="../media/image6.png"/><Relationship Id="rId51" Type="http://schemas.openxmlformats.org/officeDocument/2006/relationships/image" Target="../media/image73.png"/><Relationship Id="rId3" Type="http://schemas.openxmlformats.org/officeDocument/2006/relationships/image" Target="../media/image8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21.png"/><Relationship Id="rId33" Type="http://schemas.openxmlformats.org/officeDocument/2006/relationships/image" Target="../media/image50.png"/><Relationship Id="rId38" Type="http://schemas.openxmlformats.org/officeDocument/2006/relationships/image" Target="../media/image60.png"/><Relationship Id="rId46" Type="http://schemas.openxmlformats.org/officeDocument/2006/relationships/image" Target="../media/image68.png"/><Relationship Id="rId20" Type="http://schemas.openxmlformats.org/officeDocument/2006/relationships/slide" Target="slide7.xml"/><Relationship Id="rId41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77.png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76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75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74.png"/><Relationship Id="rId28" Type="http://schemas.openxmlformats.org/officeDocument/2006/relationships/image" Target="../media/image50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81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27" Type="http://schemas.openxmlformats.org/officeDocument/2006/relationships/image" Target="../media/image78.png"/><Relationship Id="rId30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26" Type="http://schemas.openxmlformats.org/officeDocument/2006/relationships/image" Target="../media/image52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5" Type="http://schemas.openxmlformats.org/officeDocument/2006/relationships/image" Target="../media/image85.png"/><Relationship Id="rId2" Type="http://schemas.openxmlformats.org/officeDocument/2006/relationships/image" Target="../media/image8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9.xml"/><Relationship Id="rId24" Type="http://schemas.openxmlformats.org/officeDocument/2006/relationships/image" Target="../media/image84.png"/><Relationship Id="rId32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slide" Target="slide4.xml"/><Relationship Id="rId23" Type="http://schemas.openxmlformats.org/officeDocument/2006/relationships/image" Target="../media/image83.png"/><Relationship Id="rId28" Type="http://schemas.openxmlformats.org/officeDocument/2006/relationships/image" Target="../media/image87.png"/><Relationship Id="rId10" Type="http://schemas.openxmlformats.org/officeDocument/2006/relationships/image" Target="../media/image13.png"/><Relationship Id="rId19" Type="http://schemas.openxmlformats.org/officeDocument/2006/relationships/slide" Target="slide7.xml"/><Relationship Id="rId31" Type="http://schemas.openxmlformats.org/officeDocument/2006/relationships/image" Target="../media/image90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5.png"/><Relationship Id="rId22" Type="http://schemas.openxmlformats.org/officeDocument/2006/relationships/image" Target="../media/image82.png"/><Relationship Id="rId27" Type="http://schemas.openxmlformats.org/officeDocument/2006/relationships/image" Target="../media/image86.png"/><Relationship Id="rId30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26" Type="http://schemas.openxmlformats.org/officeDocument/2006/relationships/image" Target="../media/image94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93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image" Target="../media/image17.png"/><Relationship Id="rId29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92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91.png"/><Relationship Id="rId28" Type="http://schemas.openxmlformats.org/officeDocument/2006/relationships/image" Target="../media/image96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99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27" Type="http://schemas.openxmlformats.org/officeDocument/2006/relationships/image" Target="../media/image95.png"/><Relationship Id="rId30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slide" Target="slide4.xml"/><Relationship Id="rId23" Type="http://schemas.openxmlformats.org/officeDocument/2006/relationships/image" Target="../media/image100.png"/><Relationship Id="rId10" Type="http://schemas.openxmlformats.org/officeDocument/2006/relationships/slide" Target="slide9.xml"/><Relationship Id="rId19" Type="http://schemas.openxmlformats.org/officeDocument/2006/relationships/slide" Target="slide7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3097"/>
            <a:ext cx="4282409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639733" y="2048950"/>
            <a:ext cx="75522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Якщо ти вразливий і скромний, математика буде вести тебе за руку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30482" y="4589414"/>
            <a:ext cx="7161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Поль Адріє́н Мо́ріс Діра́к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9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71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«Паралельність прямої і площини»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11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05.09.2023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6FA68A-CD41-8F5E-8CE2-93BF45305747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5034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5A58F5-CDEC-85EE-AF70-DB12F93F4886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1E6B76-A282-BA87-821E-56C5761D953B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5DCD819-23BC-22C2-B103-AA07A7D326D5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DA53FC-56F0-6013-E232-EE4FE6DF53AB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A3585D2-56E2-6C45-489A-A7B84C78C723}"/>
                  </a:ext>
                </a:extLst>
              </p:cNvPr>
              <p:cNvSpPr txBox="1"/>
              <p:nvPr/>
            </p:nvSpPr>
            <p:spPr>
              <a:xfrm>
                <a:off x="2022085" y="353133"/>
                <a:ext cx="448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A3585D2-56E2-6C45-489A-A7B84C78C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085" y="353133"/>
                <a:ext cx="448463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2EF555-ACBB-1695-12A1-E3D657AC233E}"/>
                  </a:ext>
                </a:extLst>
              </p:cNvPr>
              <p:cNvSpPr txBox="1"/>
              <p:nvPr/>
            </p:nvSpPr>
            <p:spPr>
              <a:xfrm>
                <a:off x="1973999" y="157402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2EF555-ACBB-1695-12A1-E3D657AC2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999" y="1574024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22491EF-0A3A-37A6-F8AB-010C4E254AFC}"/>
                  </a:ext>
                </a:extLst>
              </p:cNvPr>
              <p:cNvSpPr txBox="1"/>
              <p:nvPr/>
            </p:nvSpPr>
            <p:spPr>
              <a:xfrm>
                <a:off x="1026237" y="23313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22491EF-0A3A-37A6-F8AB-010C4E254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237" y="233131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7AD49519-61B2-0F6A-5740-8460D1F5482B}"/>
              </a:ext>
            </a:extLst>
          </p:cNvPr>
          <p:cNvSpPr/>
          <p:nvPr/>
        </p:nvSpPr>
        <p:spPr>
          <a:xfrm>
            <a:off x="3997262" y="613705"/>
            <a:ext cx="4656371" cy="1995404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arenR"/>
            </a:pPr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основах даних пірамід паралелограми.</a:t>
            </a:r>
          </a:p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Запишіть всі можливі пари паралельних прямих і площин.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" name="Rounded Rectangle 70" hidden="1">
            <a:extLst>
              <a:ext uri="{FF2B5EF4-FFF2-40B4-BE49-F238E27FC236}">
                <a16:creationId xmlns:a16="http://schemas.microsoft.com/office/drawing/2014/main" id="{DD688AB9-6F8D-E7F1-4C27-4CC99C882C53}"/>
              </a:ext>
            </a:extLst>
          </p:cNvPr>
          <p:cNvSpPr/>
          <p:nvPr/>
        </p:nvSpPr>
        <p:spPr>
          <a:xfrm>
            <a:off x="6676400" y="575289"/>
            <a:ext cx="2342999" cy="2605517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Запишіть всі можливі пари паралельних прямих і площин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9B124593-45AC-AD67-4E47-9E96EBFD5FB6}"/>
              </a:ext>
            </a:extLst>
          </p:cNvPr>
          <p:cNvGrpSpPr/>
          <p:nvPr/>
        </p:nvGrpSpPr>
        <p:grpSpPr>
          <a:xfrm>
            <a:off x="1168271" y="3273586"/>
            <a:ext cx="2636492" cy="3263127"/>
            <a:chOff x="1571222" y="2362459"/>
            <a:chExt cx="4558348" cy="3760964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EC4C16A-A5AD-8D9C-9334-CFDFF2D597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8759" y="2364848"/>
              <a:ext cx="394441" cy="179687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BE70763D-9C21-63E2-5477-C0537E62D0DF}"/>
                </a:ext>
              </a:extLst>
            </p:cNvPr>
            <p:cNvCxnSpPr>
              <a:cxnSpLocks/>
            </p:cNvCxnSpPr>
            <p:nvPr/>
          </p:nvCxnSpPr>
          <p:spPr>
            <a:xfrm>
              <a:off x="2743200" y="2362459"/>
              <a:ext cx="1637414" cy="159671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36591E2-7B12-76EF-5CBE-FDB59C7829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8582" y="5674270"/>
              <a:ext cx="4210988" cy="44915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Arc 205">
              <a:extLst>
                <a:ext uri="{FF2B5EF4-FFF2-40B4-BE49-F238E27FC236}">
                  <a16:creationId xmlns:a16="http://schemas.microsoft.com/office/drawing/2014/main" id="{E0CCD64C-9E94-D03C-41B9-7124A55E9B52}"/>
                </a:ext>
              </a:extLst>
            </p:cNvPr>
            <p:cNvSpPr/>
            <p:nvPr/>
          </p:nvSpPr>
          <p:spPr>
            <a:xfrm rot="21115368">
              <a:off x="1571222" y="3298979"/>
              <a:ext cx="3601223" cy="1705728"/>
            </a:xfrm>
            <a:custGeom>
              <a:avLst/>
              <a:gdLst>
                <a:gd name="connsiteX0" fmla="*/ 2170884 w 3601223"/>
                <a:gd name="connsiteY0" fmla="*/ 18227 h 1705728"/>
                <a:gd name="connsiteX1" fmla="*/ 3489929 w 3601223"/>
                <a:gd name="connsiteY1" fmla="*/ 1148056 h 1705728"/>
                <a:gd name="connsiteX2" fmla="*/ 1861710 w 3601223"/>
                <a:gd name="connsiteY2" fmla="*/ 1705236 h 1705728"/>
                <a:gd name="connsiteX3" fmla="*/ 318941 w 3601223"/>
                <a:gd name="connsiteY3" fmla="*/ 1337485 h 1705728"/>
                <a:gd name="connsiteX4" fmla="*/ 1287338 w 3601223"/>
                <a:gd name="connsiteY4" fmla="*/ 35383 h 1705728"/>
                <a:gd name="connsiteX5" fmla="*/ 1538842 w 3601223"/>
                <a:gd name="connsiteY5" fmla="*/ 435949 h 1705728"/>
                <a:gd name="connsiteX6" fmla="*/ 1800612 w 3601223"/>
                <a:gd name="connsiteY6" fmla="*/ 852864 h 1705728"/>
                <a:gd name="connsiteX7" fmla="*/ 1993153 w 3601223"/>
                <a:gd name="connsiteY7" fmla="*/ 418853 h 1705728"/>
                <a:gd name="connsiteX8" fmla="*/ 2170884 w 3601223"/>
                <a:gd name="connsiteY8" fmla="*/ 18227 h 1705728"/>
                <a:gd name="connsiteX0" fmla="*/ 2170884 w 3601223"/>
                <a:gd name="connsiteY0" fmla="*/ 18227 h 1705728"/>
                <a:gd name="connsiteX1" fmla="*/ 3489929 w 3601223"/>
                <a:gd name="connsiteY1" fmla="*/ 1148056 h 1705728"/>
                <a:gd name="connsiteX2" fmla="*/ 1861710 w 3601223"/>
                <a:gd name="connsiteY2" fmla="*/ 1705236 h 1705728"/>
                <a:gd name="connsiteX3" fmla="*/ 318941 w 3601223"/>
                <a:gd name="connsiteY3" fmla="*/ 1337485 h 1705728"/>
                <a:gd name="connsiteX4" fmla="*/ 1287338 w 3601223"/>
                <a:gd name="connsiteY4" fmla="*/ 35383 h 170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1223" h="1705728" stroke="0" extrusionOk="0">
                  <a:moveTo>
                    <a:pt x="2170884" y="18227"/>
                  </a:moveTo>
                  <a:cubicBezTo>
                    <a:pt x="3289139" y="9150"/>
                    <a:pt x="3846473" y="653800"/>
                    <a:pt x="3489929" y="1148056"/>
                  </a:cubicBezTo>
                  <a:cubicBezTo>
                    <a:pt x="3245107" y="1575447"/>
                    <a:pt x="2594538" y="1851179"/>
                    <a:pt x="1861710" y="1705236"/>
                  </a:cubicBezTo>
                  <a:cubicBezTo>
                    <a:pt x="1262922" y="1626725"/>
                    <a:pt x="663531" y="1551123"/>
                    <a:pt x="318941" y="1337485"/>
                  </a:cubicBezTo>
                  <a:cubicBezTo>
                    <a:pt x="-512938" y="827930"/>
                    <a:pt x="112760" y="225836"/>
                    <a:pt x="1287338" y="35383"/>
                  </a:cubicBezTo>
                  <a:cubicBezTo>
                    <a:pt x="1401630" y="201111"/>
                    <a:pt x="1436564" y="230967"/>
                    <a:pt x="1538842" y="435949"/>
                  </a:cubicBezTo>
                  <a:cubicBezTo>
                    <a:pt x="1641120" y="640930"/>
                    <a:pt x="1684639" y="666433"/>
                    <a:pt x="1800612" y="852864"/>
                  </a:cubicBezTo>
                  <a:cubicBezTo>
                    <a:pt x="1850709" y="689053"/>
                    <a:pt x="1886171" y="616487"/>
                    <a:pt x="1993153" y="418853"/>
                  </a:cubicBezTo>
                  <a:cubicBezTo>
                    <a:pt x="2100135" y="221219"/>
                    <a:pt x="2134965" y="109650"/>
                    <a:pt x="2170884" y="18227"/>
                  </a:cubicBezTo>
                  <a:close/>
                </a:path>
                <a:path w="3601223" h="1705728" fill="none" extrusionOk="0">
                  <a:moveTo>
                    <a:pt x="2170884" y="18227"/>
                  </a:moveTo>
                  <a:cubicBezTo>
                    <a:pt x="3192405" y="76550"/>
                    <a:pt x="3811307" y="665859"/>
                    <a:pt x="3489929" y="1148056"/>
                  </a:cubicBezTo>
                  <a:cubicBezTo>
                    <a:pt x="3234233" y="1451759"/>
                    <a:pt x="2561272" y="1715382"/>
                    <a:pt x="1861710" y="1705236"/>
                  </a:cubicBezTo>
                  <a:cubicBezTo>
                    <a:pt x="1186334" y="1704851"/>
                    <a:pt x="732002" y="1545538"/>
                    <a:pt x="318941" y="1337485"/>
                  </a:cubicBezTo>
                  <a:cubicBezTo>
                    <a:pt x="-369079" y="841575"/>
                    <a:pt x="89649" y="33761"/>
                    <a:pt x="1287338" y="35383"/>
                  </a:cubicBezTo>
                </a:path>
                <a:path w="3601223" h="1705728" fill="none" stroke="0" extrusionOk="0">
                  <a:moveTo>
                    <a:pt x="2170884" y="18227"/>
                  </a:moveTo>
                  <a:cubicBezTo>
                    <a:pt x="3296561" y="36297"/>
                    <a:pt x="3883858" y="697820"/>
                    <a:pt x="3489929" y="1148056"/>
                  </a:cubicBezTo>
                  <a:cubicBezTo>
                    <a:pt x="3207306" y="1637892"/>
                    <a:pt x="2609278" y="1765260"/>
                    <a:pt x="1861710" y="1705236"/>
                  </a:cubicBezTo>
                  <a:cubicBezTo>
                    <a:pt x="1224071" y="1624434"/>
                    <a:pt x="663411" y="1594398"/>
                    <a:pt x="318941" y="1337485"/>
                  </a:cubicBezTo>
                  <a:cubicBezTo>
                    <a:pt x="-257046" y="814079"/>
                    <a:pt x="114480" y="122691"/>
                    <a:pt x="1287338" y="35383"/>
                  </a:cubicBezTo>
                </a:path>
              </a:pathLst>
            </a:custGeom>
            <a:ln w="28575" cap="rnd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834375569">
                    <a:prstGeom prst="arc">
                      <a:avLst>
                        <a:gd name="adj1" fmla="val 17635419"/>
                        <a:gd name="adj2" fmla="val 14272584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07" name="Arc 206">
              <a:extLst>
                <a:ext uri="{FF2B5EF4-FFF2-40B4-BE49-F238E27FC236}">
                  <a16:creationId xmlns:a16="http://schemas.microsoft.com/office/drawing/2014/main" id="{194A5776-04C8-E3F1-D341-857B1FE55F18}"/>
                </a:ext>
              </a:extLst>
            </p:cNvPr>
            <p:cNvSpPr/>
            <p:nvPr/>
          </p:nvSpPr>
          <p:spPr>
            <a:xfrm rot="21115368">
              <a:off x="1571223" y="3301369"/>
              <a:ext cx="3601224" cy="1705729"/>
            </a:xfrm>
            <a:custGeom>
              <a:avLst/>
              <a:gdLst>
                <a:gd name="connsiteX0" fmla="*/ 1305889 w 3601224"/>
                <a:gd name="connsiteY0" fmla="*/ 32823 h 1705729"/>
                <a:gd name="connsiteX1" fmla="*/ 2017631 w 3601224"/>
                <a:gd name="connsiteY1" fmla="*/ 6217 h 1705729"/>
                <a:gd name="connsiteX2" fmla="*/ 1904781 w 3601224"/>
                <a:gd name="connsiteY2" fmla="*/ 446474 h 1705729"/>
                <a:gd name="connsiteX3" fmla="*/ 1800612 w 3601224"/>
                <a:gd name="connsiteY3" fmla="*/ 852865 h 1705729"/>
                <a:gd name="connsiteX4" fmla="*/ 1563145 w 3601224"/>
                <a:gd name="connsiteY4" fmla="*/ 459245 h 1705729"/>
                <a:gd name="connsiteX5" fmla="*/ 1305889 w 3601224"/>
                <a:gd name="connsiteY5" fmla="*/ 32823 h 1705729"/>
                <a:gd name="connsiteX0" fmla="*/ 1305889 w 3601224"/>
                <a:gd name="connsiteY0" fmla="*/ 32823 h 1705729"/>
                <a:gd name="connsiteX1" fmla="*/ 2017631 w 3601224"/>
                <a:gd name="connsiteY1" fmla="*/ 6217 h 170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1224" h="1705729" stroke="0" extrusionOk="0">
                  <a:moveTo>
                    <a:pt x="1305889" y="32823"/>
                  </a:moveTo>
                  <a:cubicBezTo>
                    <a:pt x="1489274" y="-27902"/>
                    <a:pt x="1723143" y="13464"/>
                    <a:pt x="2017631" y="6217"/>
                  </a:cubicBezTo>
                  <a:cubicBezTo>
                    <a:pt x="1966864" y="193660"/>
                    <a:pt x="1938075" y="301763"/>
                    <a:pt x="1904781" y="446474"/>
                  </a:cubicBezTo>
                  <a:cubicBezTo>
                    <a:pt x="1871487" y="591185"/>
                    <a:pt x="1836301" y="664590"/>
                    <a:pt x="1800612" y="852865"/>
                  </a:cubicBezTo>
                  <a:cubicBezTo>
                    <a:pt x="1724218" y="709140"/>
                    <a:pt x="1684390" y="653438"/>
                    <a:pt x="1563145" y="459245"/>
                  </a:cubicBezTo>
                  <a:cubicBezTo>
                    <a:pt x="1441900" y="265052"/>
                    <a:pt x="1430372" y="211919"/>
                    <a:pt x="1305889" y="32823"/>
                  </a:cubicBezTo>
                  <a:close/>
                </a:path>
                <a:path w="3601224" h="1705729" fill="none" extrusionOk="0">
                  <a:moveTo>
                    <a:pt x="1305889" y="32823"/>
                  </a:moveTo>
                  <a:cubicBezTo>
                    <a:pt x="1534715" y="-20331"/>
                    <a:pt x="1755813" y="24737"/>
                    <a:pt x="2017631" y="6217"/>
                  </a:cubicBezTo>
                </a:path>
                <a:path w="3601224" h="1705729" fill="none" stroke="0" extrusionOk="0">
                  <a:moveTo>
                    <a:pt x="1305889" y="32823"/>
                  </a:moveTo>
                  <a:cubicBezTo>
                    <a:pt x="1499309" y="-4231"/>
                    <a:pt x="1743317" y="26103"/>
                    <a:pt x="2017631" y="6217"/>
                  </a:cubicBezTo>
                </a:path>
              </a:pathLst>
            </a:custGeom>
            <a:ln w="28575" cap="rnd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arc">
                      <a:avLst>
                        <a:gd name="adj1" fmla="val 14333870"/>
                        <a:gd name="adj2" fmla="val 17062615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E4B158A5-2DA0-2784-10F5-BA1B657525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8610" y="3962828"/>
              <a:ext cx="2022004" cy="215672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064E48E0-BE17-BB75-E8D2-935BA064BE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83131" y="4178500"/>
              <a:ext cx="161946" cy="737745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FA673ED2-0900-4ADF-49EA-CAAA4A736E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18582" y="4916245"/>
              <a:ext cx="264549" cy="1205155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B2CE3E41-7E2D-A28F-A2EB-E175C1DA3AAB}"/>
                </a:ext>
              </a:extLst>
            </p:cNvPr>
            <p:cNvCxnSpPr>
              <a:cxnSpLocks/>
            </p:cNvCxnSpPr>
            <p:nvPr/>
          </p:nvCxnSpPr>
          <p:spPr>
            <a:xfrm>
              <a:off x="4384357" y="3962828"/>
              <a:ext cx="519703" cy="50678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EC1A8D53-9621-065E-9C1E-80914590E006}"/>
                </a:ext>
              </a:extLst>
            </p:cNvPr>
            <p:cNvCxnSpPr>
              <a:cxnSpLocks/>
            </p:cNvCxnSpPr>
            <p:nvPr/>
          </p:nvCxnSpPr>
          <p:spPr>
            <a:xfrm>
              <a:off x="4902202" y="4469615"/>
              <a:ext cx="1224726" cy="119428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AC16413A-C998-A284-207D-A270C78A717F}"/>
              </a:ext>
            </a:extLst>
          </p:cNvPr>
          <p:cNvCxnSpPr>
            <a:cxnSpLocks/>
          </p:cNvCxnSpPr>
          <p:nvPr/>
        </p:nvCxnSpPr>
        <p:spPr>
          <a:xfrm flipH="1">
            <a:off x="976800" y="2892173"/>
            <a:ext cx="1121520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AC7A70B9-062B-8B22-8507-9338ADBD382C}"/>
                  </a:ext>
                </a:extLst>
              </p:cNvPr>
              <p:cNvSpPr txBox="1"/>
              <p:nvPr/>
            </p:nvSpPr>
            <p:spPr>
              <a:xfrm>
                <a:off x="974519" y="639221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AC7A70B9-062B-8B22-8507-9338ADBD3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519" y="6392214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08D0A683-3E1C-4237-4436-6FB11FA9EBD9}"/>
                  </a:ext>
                </a:extLst>
              </p:cNvPr>
              <p:cNvSpPr txBox="1"/>
              <p:nvPr/>
            </p:nvSpPr>
            <p:spPr>
              <a:xfrm>
                <a:off x="1451587" y="289820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08D0A683-3E1C-4237-4436-6FB11FA9E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587" y="2898204"/>
                <a:ext cx="43694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77366F69-3086-B836-9101-86472886B56B}"/>
                  </a:ext>
                </a:extLst>
              </p:cNvPr>
              <p:cNvSpPr txBox="1"/>
              <p:nvPr/>
            </p:nvSpPr>
            <p:spPr>
              <a:xfrm>
                <a:off x="3690964" y="600279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77366F69-3086-B836-9101-86472886B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964" y="6002799"/>
                <a:ext cx="436945" cy="46166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72573076-EC58-60AB-DE4C-00C4CDB2486A}"/>
                  </a:ext>
                </a:extLst>
              </p:cNvPr>
              <p:cNvSpPr txBox="1"/>
              <p:nvPr/>
            </p:nvSpPr>
            <p:spPr>
              <a:xfrm>
                <a:off x="1202524" y="428838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72573076-EC58-60AB-DE4C-00C4CDB24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524" y="4288384"/>
                <a:ext cx="436945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A890B653-F0D8-46D2-1173-A29FAF243C81}"/>
                  </a:ext>
                </a:extLst>
              </p:cNvPr>
              <p:cNvSpPr txBox="1"/>
              <p:nvPr/>
            </p:nvSpPr>
            <p:spPr>
              <a:xfrm>
                <a:off x="1186163" y="461284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A890B653-F0D8-46D2-1173-A29FAF243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163" y="4612846"/>
                <a:ext cx="436945" cy="461665"/>
              </a:xfrm>
              <a:prstGeom prst="rect">
                <a:avLst/>
              </a:prstGeom>
              <a:blipFill>
                <a:blip r:embed="rId36"/>
                <a:stretch>
                  <a:fillRect l="-2857" r="-11429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0DD0DEA0-38E6-23E6-44D5-0F8C038BE25E}"/>
                  </a:ext>
                </a:extLst>
              </p:cNvPr>
              <p:cNvSpPr txBox="1"/>
              <p:nvPr/>
            </p:nvSpPr>
            <p:spPr>
              <a:xfrm>
                <a:off x="2727175" y="431944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0DD0DEA0-38E6-23E6-44D5-0F8C038BE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175" y="4319440"/>
                <a:ext cx="436945" cy="461665"/>
              </a:xfrm>
              <a:prstGeom prst="rect">
                <a:avLst/>
              </a:prstGeom>
              <a:blipFill>
                <a:blip r:embed="rId37"/>
                <a:stretch>
                  <a:fillRect l="-2778" r="-2778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EF09029D-8430-E74F-B911-23D60B037416}"/>
                  </a:ext>
                </a:extLst>
              </p:cNvPr>
              <p:cNvSpPr txBox="1"/>
              <p:nvPr/>
            </p:nvSpPr>
            <p:spPr>
              <a:xfrm>
                <a:off x="4071199" y="4780181"/>
                <a:ext cx="12904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EF09029D-8430-E74F-B911-23D60B037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199" y="4780181"/>
                <a:ext cx="1290427" cy="461665"/>
              </a:xfrm>
              <a:prstGeom prst="rect">
                <a:avLst/>
              </a:prstGeom>
              <a:blipFill>
                <a:blip r:embed="rId38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82B30683-C47E-529F-758E-1374CEC6E773}"/>
                  </a:ext>
                </a:extLst>
              </p:cNvPr>
              <p:cNvSpPr txBox="1"/>
              <p:nvPr/>
            </p:nvSpPr>
            <p:spPr>
              <a:xfrm>
                <a:off x="4045167" y="4373020"/>
                <a:ext cx="24659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A" sz="2400" dirty="0"/>
                  <a:t> </a:t>
                </a:r>
                <a:r>
                  <a:rPr lang="uk-UA" sz="2400" dirty="0">
                    <a:solidFill>
                      <a:schemeClr val="bg1"/>
                    </a:solidFill>
                  </a:rPr>
                  <a:t>- трикутник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82B30683-C47E-529F-758E-1374CEC6E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167" y="4373020"/>
                <a:ext cx="2465946" cy="461665"/>
              </a:xfrm>
              <a:prstGeom prst="rect">
                <a:avLst/>
              </a:prstGeom>
              <a:blipFill>
                <a:blip r:embed="rId39"/>
                <a:stretch>
                  <a:fillRect l="-513" t="-8108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566459F0-70EB-3B8D-FB22-02C3637A8F70}"/>
                  </a:ext>
                </a:extLst>
              </p:cNvPr>
              <p:cNvSpPr txBox="1"/>
              <p:nvPr/>
            </p:nvSpPr>
            <p:spPr>
              <a:xfrm>
                <a:off x="4127909" y="6073293"/>
                <a:ext cx="12904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–?</m:t>
                      </m:r>
                    </m:oMath>
                  </m:oMathPara>
                </a14:m>
                <a:endParaRPr lang="en-UA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566459F0-70EB-3B8D-FB22-02C3637A8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7909" y="6073293"/>
                <a:ext cx="1290427" cy="461665"/>
              </a:xfrm>
              <a:prstGeom prst="rect">
                <a:avLst/>
              </a:prstGeom>
              <a:blipFill>
                <a:blip r:embed="rId40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EC67DBB8-61B2-1902-04F4-D6EC3910C941}"/>
                  </a:ext>
                </a:extLst>
              </p:cNvPr>
              <p:cNvSpPr txBox="1"/>
              <p:nvPr/>
            </p:nvSpPr>
            <p:spPr>
              <a:xfrm>
                <a:off x="4079465" y="5162576"/>
                <a:ext cx="24316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lang="en-UA" sz="2400" dirty="0"/>
                  <a:t> </a:t>
                </a:r>
                <a:r>
                  <a:rPr lang="uk-UA" sz="2400" dirty="0">
                    <a:solidFill>
                      <a:schemeClr val="bg1"/>
                    </a:solidFill>
                  </a:rPr>
                  <a:t>см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EC67DBB8-61B2-1902-04F4-D6EC3910C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465" y="5162576"/>
                <a:ext cx="2431648" cy="461665"/>
              </a:xfrm>
              <a:prstGeom prst="rect">
                <a:avLst/>
              </a:prstGeom>
              <a:blipFill>
                <a:blip r:embed="rId41"/>
                <a:stretch>
                  <a:fillRect l="-521" t="-7895" b="-289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1B6AA123-A1D8-2143-8098-C7474F82FA6E}"/>
                  </a:ext>
                </a:extLst>
              </p:cNvPr>
              <p:cNvSpPr txBox="1"/>
              <p:nvPr/>
            </p:nvSpPr>
            <p:spPr>
              <a:xfrm>
                <a:off x="4076048" y="5576381"/>
                <a:ext cx="24316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uk-UA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=2:3</m:t>
                      </m:r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1B6AA123-A1D8-2143-8098-C7474F82F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048" y="5576381"/>
                <a:ext cx="2431648" cy="461665"/>
              </a:xfrm>
              <a:prstGeom prst="rect">
                <a:avLst/>
              </a:prstGeom>
              <a:blipFill>
                <a:blip r:embed="rId42"/>
                <a:stretch>
                  <a:fillRect l="-1042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5" name="Group 244">
            <a:extLst>
              <a:ext uri="{FF2B5EF4-FFF2-40B4-BE49-F238E27FC236}">
                <a16:creationId xmlns:a16="http://schemas.microsoft.com/office/drawing/2014/main" id="{360A5DCF-B439-E89F-67BF-7BF17376B9F6}"/>
              </a:ext>
            </a:extLst>
          </p:cNvPr>
          <p:cNvGrpSpPr/>
          <p:nvPr/>
        </p:nvGrpSpPr>
        <p:grpSpPr>
          <a:xfrm>
            <a:off x="6757911" y="3278866"/>
            <a:ext cx="2636492" cy="3263127"/>
            <a:chOff x="1571222" y="2362459"/>
            <a:chExt cx="4558348" cy="3760964"/>
          </a:xfrm>
        </p:grpSpPr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6FD74637-082E-DD3B-70A1-8755B48F6E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8759" y="2364848"/>
              <a:ext cx="394441" cy="179687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EE51D632-9C6F-1CC5-96A7-9C2348B11D8B}"/>
                </a:ext>
              </a:extLst>
            </p:cNvPr>
            <p:cNvCxnSpPr>
              <a:cxnSpLocks/>
            </p:cNvCxnSpPr>
            <p:nvPr/>
          </p:nvCxnSpPr>
          <p:spPr>
            <a:xfrm>
              <a:off x="2743200" y="2362459"/>
              <a:ext cx="1637414" cy="159671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3E373ED2-A7FF-AFF5-D1B1-6F0ADC6950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8582" y="5674270"/>
              <a:ext cx="4210988" cy="44915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Arc 248">
              <a:extLst>
                <a:ext uri="{FF2B5EF4-FFF2-40B4-BE49-F238E27FC236}">
                  <a16:creationId xmlns:a16="http://schemas.microsoft.com/office/drawing/2014/main" id="{48E484BB-AF6A-4CDD-86F6-CC54CB04D1B8}"/>
                </a:ext>
              </a:extLst>
            </p:cNvPr>
            <p:cNvSpPr/>
            <p:nvPr/>
          </p:nvSpPr>
          <p:spPr>
            <a:xfrm rot="21115368">
              <a:off x="1571222" y="3298979"/>
              <a:ext cx="3601223" cy="1705728"/>
            </a:xfrm>
            <a:custGeom>
              <a:avLst/>
              <a:gdLst>
                <a:gd name="connsiteX0" fmla="*/ 2170884 w 3601223"/>
                <a:gd name="connsiteY0" fmla="*/ 18227 h 1705728"/>
                <a:gd name="connsiteX1" fmla="*/ 3489929 w 3601223"/>
                <a:gd name="connsiteY1" fmla="*/ 1148056 h 1705728"/>
                <a:gd name="connsiteX2" fmla="*/ 1861710 w 3601223"/>
                <a:gd name="connsiteY2" fmla="*/ 1705236 h 1705728"/>
                <a:gd name="connsiteX3" fmla="*/ 318941 w 3601223"/>
                <a:gd name="connsiteY3" fmla="*/ 1337485 h 1705728"/>
                <a:gd name="connsiteX4" fmla="*/ 1287338 w 3601223"/>
                <a:gd name="connsiteY4" fmla="*/ 35383 h 1705728"/>
                <a:gd name="connsiteX5" fmla="*/ 1538842 w 3601223"/>
                <a:gd name="connsiteY5" fmla="*/ 435949 h 1705728"/>
                <a:gd name="connsiteX6" fmla="*/ 1800612 w 3601223"/>
                <a:gd name="connsiteY6" fmla="*/ 852864 h 1705728"/>
                <a:gd name="connsiteX7" fmla="*/ 1993153 w 3601223"/>
                <a:gd name="connsiteY7" fmla="*/ 418853 h 1705728"/>
                <a:gd name="connsiteX8" fmla="*/ 2170884 w 3601223"/>
                <a:gd name="connsiteY8" fmla="*/ 18227 h 1705728"/>
                <a:gd name="connsiteX0" fmla="*/ 2170884 w 3601223"/>
                <a:gd name="connsiteY0" fmla="*/ 18227 h 1705728"/>
                <a:gd name="connsiteX1" fmla="*/ 3489929 w 3601223"/>
                <a:gd name="connsiteY1" fmla="*/ 1148056 h 1705728"/>
                <a:gd name="connsiteX2" fmla="*/ 1861710 w 3601223"/>
                <a:gd name="connsiteY2" fmla="*/ 1705236 h 1705728"/>
                <a:gd name="connsiteX3" fmla="*/ 318941 w 3601223"/>
                <a:gd name="connsiteY3" fmla="*/ 1337485 h 1705728"/>
                <a:gd name="connsiteX4" fmla="*/ 1287338 w 3601223"/>
                <a:gd name="connsiteY4" fmla="*/ 35383 h 170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1223" h="1705728" stroke="0" extrusionOk="0">
                  <a:moveTo>
                    <a:pt x="2170884" y="18227"/>
                  </a:moveTo>
                  <a:cubicBezTo>
                    <a:pt x="3289139" y="9150"/>
                    <a:pt x="3846473" y="653800"/>
                    <a:pt x="3489929" y="1148056"/>
                  </a:cubicBezTo>
                  <a:cubicBezTo>
                    <a:pt x="3245107" y="1575447"/>
                    <a:pt x="2594538" y="1851179"/>
                    <a:pt x="1861710" y="1705236"/>
                  </a:cubicBezTo>
                  <a:cubicBezTo>
                    <a:pt x="1262922" y="1626725"/>
                    <a:pt x="663531" y="1551123"/>
                    <a:pt x="318941" y="1337485"/>
                  </a:cubicBezTo>
                  <a:cubicBezTo>
                    <a:pt x="-512938" y="827930"/>
                    <a:pt x="112760" y="225836"/>
                    <a:pt x="1287338" y="35383"/>
                  </a:cubicBezTo>
                  <a:cubicBezTo>
                    <a:pt x="1401630" y="201111"/>
                    <a:pt x="1436564" y="230967"/>
                    <a:pt x="1538842" y="435949"/>
                  </a:cubicBezTo>
                  <a:cubicBezTo>
                    <a:pt x="1641120" y="640930"/>
                    <a:pt x="1684639" y="666433"/>
                    <a:pt x="1800612" y="852864"/>
                  </a:cubicBezTo>
                  <a:cubicBezTo>
                    <a:pt x="1850709" y="689053"/>
                    <a:pt x="1886171" y="616487"/>
                    <a:pt x="1993153" y="418853"/>
                  </a:cubicBezTo>
                  <a:cubicBezTo>
                    <a:pt x="2100135" y="221219"/>
                    <a:pt x="2134965" y="109650"/>
                    <a:pt x="2170884" y="18227"/>
                  </a:cubicBezTo>
                  <a:close/>
                </a:path>
                <a:path w="3601223" h="1705728" fill="none" extrusionOk="0">
                  <a:moveTo>
                    <a:pt x="2170884" y="18227"/>
                  </a:moveTo>
                  <a:cubicBezTo>
                    <a:pt x="3192405" y="76550"/>
                    <a:pt x="3811307" y="665859"/>
                    <a:pt x="3489929" y="1148056"/>
                  </a:cubicBezTo>
                  <a:cubicBezTo>
                    <a:pt x="3234233" y="1451759"/>
                    <a:pt x="2561272" y="1715382"/>
                    <a:pt x="1861710" y="1705236"/>
                  </a:cubicBezTo>
                  <a:cubicBezTo>
                    <a:pt x="1186334" y="1704851"/>
                    <a:pt x="732002" y="1545538"/>
                    <a:pt x="318941" y="1337485"/>
                  </a:cubicBezTo>
                  <a:cubicBezTo>
                    <a:pt x="-369079" y="841575"/>
                    <a:pt x="89649" y="33761"/>
                    <a:pt x="1287338" y="35383"/>
                  </a:cubicBezTo>
                </a:path>
                <a:path w="3601223" h="1705728" fill="none" stroke="0" extrusionOk="0">
                  <a:moveTo>
                    <a:pt x="2170884" y="18227"/>
                  </a:moveTo>
                  <a:cubicBezTo>
                    <a:pt x="3296561" y="36297"/>
                    <a:pt x="3883858" y="697820"/>
                    <a:pt x="3489929" y="1148056"/>
                  </a:cubicBezTo>
                  <a:cubicBezTo>
                    <a:pt x="3207306" y="1637892"/>
                    <a:pt x="2609278" y="1765260"/>
                    <a:pt x="1861710" y="1705236"/>
                  </a:cubicBezTo>
                  <a:cubicBezTo>
                    <a:pt x="1224071" y="1624434"/>
                    <a:pt x="663411" y="1594398"/>
                    <a:pt x="318941" y="1337485"/>
                  </a:cubicBezTo>
                  <a:cubicBezTo>
                    <a:pt x="-257046" y="814079"/>
                    <a:pt x="114480" y="122691"/>
                    <a:pt x="1287338" y="35383"/>
                  </a:cubicBezTo>
                </a:path>
              </a:pathLst>
            </a:custGeom>
            <a:ln w="28575" cap="rnd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834375569">
                    <a:prstGeom prst="arc">
                      <a:avLst>
                        <a:gd name="adj1" fmla="val 17635419"/>
                        <a:gd name="adj2" fmla="val 14272584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50" name="Arc 249">
              <a:extLst>
                <a:ext uri="{FF2B5EF4-FFF2-40B4-BE49-F238E27FC236}">
                  <a16:creationId xmlns:a16="http://schemas.microsoft.com/office/drawing/2014/main" id="{FBF69F82-2D84-F9EC-A095-D7150C2EAFAE}"/>
                </a:ext>
              </a:extLst>
            </p:cNvPr>
            <p:cNvSpPr/>
            <p:nvPr/>
          </p:nvSpPr>
          <p:spPr>
            <a:xfrm rot="21115368">
              <a:off x="1571223" y="3301369"/>
              <a:ext cx="3601224" cy="1705729"/>
            </a:xfrm>
            <a:custGeom>
              <a:avLst/>
              <a:gdLst>
                <a:gd name="connsiteX0" fmla="*/ 1305889 w 3601224"/>
                <a:gd name="connsiteY0" fmla="*/ 32823 h 1705729"/>
                <a:gd name="connsiteX1" fmla="*/ 2017631 w 3601224"/>
                <a:gd name="connsiteY1" fmla="*/ 6217 h 1705729"/>
                <a:gd name="connsiteX2" fmla="*/ 1904781 w 3601224"/>
                <a:gd name="connsiteY2" fmla="*/ 446474 h 1705729"/>
                <a:gd name="connsiteX3" fmla="*/ 1800612 w 3601224"/>
                <a:gd name="connsiteY3" fmla="*/ 852865 h 1705729"/>
                <a:gd name="connsiteX4" fmla="*/ 1563145 w 3601224"/>
                <a:gd name="connsiteY4" fmla="*/ 459245 h 1705729"/>
                <a:gd name="connsiteX5" fmla="*/ 1305889 w 3601224"/>
                <a:gd name="connsiteY5" fmla="*/ 32823 h 1705729"/>
                <a:gd name="connsiteX0" fmla="*/ 1305889 w 3601224"/>
                <a:gd name="connsiteY0" fmla="*/ 32823 h 1705729"/>
                <a:gd name="connsiteX1" fmla="*/ 2017631 w 3601224"/>
                <a:gd name="connsiteY1" fmla="*/ 6217 h 170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1224" h="1705729" stroke="0" extrusionOk="0">
                  <a:moveTo>
                    <a:pt x="1305889" y="32823"/>
                  </a:moveTo>
                  <a:cubicBezTo>
                    <a:pt x="1489274" y="-27902"/>
                    <a:pt x="1723143" y="13464"/>
                    <a:pt x="2017631" y="6217"/>
                  </a:cubicBezTo>
                  <a:cubicBezTo>
                    <a:pt x="1966864" y="193660"/>
                    <a:pt x="1938075" y="301763"/>
                    <a:pt x="1904781" y="446474"/>
                  </a:cubicBezTo>
                  <a:cubicBezTo>
                    <a:pt x="1871487" y="591185"/>
                    <a:pt x="1836301" y="664590"/>
                    <a:pt x="1800612" y="852865"/>
                  </a:cubicBezTo>
                  <a:cubicBezTo>
                    <a:pt x="1724218" y="709140"/>
                    <a:pt x="1684390" y="653438"/>
                    <a:pt x="1563145" y="459245"/>
                  </a:cubicBezTo>
                  <a:cubicBezTo>
                    <a:pt x="1441900" y="265052"/>
                    <a:pt x="1430372" y="211919"/>
                    <a:pt x="1305889" y="32823"/>
                  </a:cubicBezTo>
                  <a:close/>
                </a:path>
                <a:path w="3601224" h="1705729" fill="none" extrusionOk="0">
                  <a:moveTo>
                    <a:pt x="1305889" y="32823"/>
                  </a:moveTo>
                  <a:cubicBezTo>
                    <a:pt x="1534715" y="-20331"/>
                    <a:pt x="1755813" y="24737"/>
                    <a:pt x="2017631" y="6217"/>
                  </a:cubicBezTo>
                </a:path>
                <a:path w="3601224" h="1705729" fill="none" stroke="0" extrusionOk="0">
                  <a:moveTo>
                    <a:pt x="1305889" y="32823"/>
                  </a:moveTo>
                  <a:cubicBezTo>
                    <a:pt x="1499309" y="-4231"/>
                    <a:pt x="1743317" y="26103"/>
                    <a:pt x="2017631" y="6217"/>
                  </a:cubicBezTo>
                </a:path>
              </a:pathLst>
            </a:custGeom>
            <a:ln w="28575" cap="rnd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arc">
                      <a:avLst>
                        <a:gd name="adj1" fmla="val 14333870"/>
                        <a:gd name="adj2" fmla="val 17062615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E5E8DAE0-415B-2A7A-49DB-2D1D4E510C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8610" y="3962828"/>
              <a:ext cx="2022004" cy="215672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38FB0C55-6EBE-36D2-57BD-8444CA891E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83131" y="4178500"/>
              <a:ext cx="161946" cy="737745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58F6B9FF-0AD0-21FA-01BC-A6D4A8D67D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18582" y="4916245"/>
              <a:ext cx="264549" cy="1205155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587287C5-CC6C-2127-63FC-A976D4A0B6F3}"/>
                </a:ext>
              </a:extLst>
            </p:cNvPr>
            <p:cNvCxnSpPr>
              <a:cxnSpLocks/>
            </p:cNvCxnSpPr>
            <p:nvPr/>
          </p:nvCxnSpPr>
          <p:spPr>
            <a:xfrm>
              <a:off x="4384357" y="3962828"/>
              <a:ext cx="519703" cy="50678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8311AAAB-1E10-1971-7704-9747DCA9BE73}"/>
                </a:ext>
              </a:extLst>
            </p:cNvPr>
            <p:cNvCxnSpPr>
              <a:cxnSpLocks/>
            </p:cNvCxnSpPr>
            <p:nvPr/>
          </p:nvCxnSpPr>
          <p:spPr>
            <a:xfrm>
              <a:off x="4902202" y="4469615"/>
              <a:ext cx="1224726" cy="119428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824B7735-E358-DD44-F819-FDB5E79E5635}"/>
                  </a:ext>
                </a:extLst>
              </p:cNvPr>
              <p:cNvSpPr txBox="1"/>
              <p:nvPr/>
            </p:nvSpPr>
            <p:spPr>
              <a:xfrm>
                <a:off x="6564159" y="639749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824B7735-E358-DD44-F819-FDB5E79E5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159" y="6397494"/>
                <a:ext cx="436945" cy="461665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C96F60FD-8D99-1F3C-DF69-D2FF98644EC8}"/>
                  </a:ext>
                </a:extLst>
              </p:cNvPr>
              <p:cNvSpPr txBox="1"/>
              <p:nvPr/>
            </p:nvSpPr>
            <p:spPr>
              <a:xfrm>
                <a:off x="7041227" y="290348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C96F60FD-8D99-1F3C-DF69-D2FF98644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227" y="2903484"/>
                <a:ext cx="436945" cy="461665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7126767B-8DFB-54FF-089D-6274A80B67D5}"/>
                  </a:ext>
                </a:extLst>
              </p:cNvPr>
              <p:cNvSpPr txBox="1"/>
              <p:nvPr/>
            </p:nvSpPr>
            <p:spPr>
              <a:xfrm>
                <a:off x="9280604" y="600807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7126767B-8DFB-54FF-089D-6274A80B6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0604" y="6008079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EBA21791-5706-667F-34B2-9FD92AEC4455}"/>
                  </a:ext>
                </a:extLst>
              </p:cNvPr>
              <p:cNvSpPr txBox="1"/>
              <p:nvPr/>
            </p:nvSpPr>
            <p:spPr>
              <a:xfrm>
                <a:off x="6792164" y="429366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EBA21791-5706-667F-34B2-9FD92AEC4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164" y="4293664"/>
                <a:ext cx="436945" cy="461665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326B9FA7-7B4C-F3F1-F104-2691014418C7}"/>
                  </a:ext>
                </a:extLst>
              </p:cNvPr>
              <p:cNvSpPr txBox="1"/>
              <p:nvPr/>
            </p:nvSpPr>
            <p:spPr>
              <a:xfrm>
                <a:off x="6775803" y="461812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326B9FA7-7B4C-F3F1-F104-269101441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803" y="4618126"/>
                <a:ext cx="436945" cy="461665"/>
              </a:xfrm>
              <a:prstGeom prst="rect">
                <a:avLst/>
              </a:prstGeom>
              <a:blipFill>
                <a:blip r:embed="rId46"/>
                <a:stretch>
                  <a:fillRect l="-2857" r="-11429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ECB14E7E-46F1-A1AE-9FCC-D327630B32E6}"/>
                  </a:ext>
                </a:extLst>
              </p:cNvPr>
              <p:cNvSpPr txBox="1"/>
              <p:nvPr/>
            </p:nvSpPr>
            <p:spPr>
              <a:xfrm>
                <a:off x="8316815" y="432472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ECB14E7E-46F1-A1AE-9FCC-D327630B3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815" y="4324720"/>
                <a:ext cx="436945" cy="461665"/>
              </a:xfrm>
              <a:prstGeom prst="rect">
                <a:avLst/>
              </a:prstGeom>
              <a:blipFill>
                <a:blip r:embed="rId47"/>
                <a:stretch>
                  <a:fillRect l="-2778" r="-2778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TextBox 261">
                <a:extLst>
                  <a:ext uri="{FF2B5EF4-FFF2-40B4-BE49-F238E27FC236}">
                    <a16:creationId xmlns:a16="http://schemas.microsoft.com/office/drawing/2014/main" id="{CBE4D336-A02C-A44F-C534-FE2551FC02EF}"/>
                  </a:ext>
                </a:extLst>
              </p:cNvPr>
              <p:cNvSpPr txBox="1"/>
              <p:nvPr/>
            </p:nvSpPr>
            <p:spPr>
              <a:xfrm>
                <a:off x="9731023" y="4780181"/>
                <a:ext cx="12904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2" name="TextBox 261">
                <a:extLst>
                  <a:ext uri="{FF2B5EF4-FFF2-40B4-BE49-F238E27FC236}">
                    <a16:creationId xmlns:a16="http://schemas.microsoft.com/office/drawing/2014/main" id="{CBE4D336-A02C-A44F-C534-FE2551FC0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023" y="4780181"/>
                <a:ext cx="1290427" cy="461665"/>
              </a:xfrm>
              <a:prstGeom prst="rect">
                <a:avLst/>
              </a:prstGeom>
              <a:blipFill>
                <a:blip r:embed="rId48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id="{729E61C5-E993-1C0E-F12E-0492605D31AA}"/>
                  </a:ext>
                </a:extLst>
              </p:cNvPr>
              <p:cNvSpPr txBox="1"/>
              <p:nvPr/>
            </p:nvSpPr>
            <p:spPr>
              <a:xfrm>
                <a:off x="9704991" y="4373020"/>
                <a:ext cx="24659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A" sz="2400" dirty="0"/>
                  <a:t> </a:t>
                </a:r>
                <a:r>
                  <a:rPr lang="uk-UA" sz="2400" dirty="0">
                    <a:solidFill>
                      <a:schemeClr val="bg1"/>
                    </a:solidFill>
                  </a:rPr>
                  <a:t>- трикутник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id="{729E61C5-E993-1C0E-F12E-0492605D3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4991" y="4373020"/>
                <a:ext cx="2465946" cy="461665"/>
              </a:xfrm>
              <a:prstGeom prst="rect">
                <a:avLst/>
              </a:prstGeom>
              <a:blipFill>
                <a:blip r:embed="rId49"/>
                <a:stretch>
                  <a:fillRect l="-513" t="-8108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TextBox 263">
                <a:extLst>
                  <a:ext uri="{FF2B5EF4-FFF2-40B4-BE49-F238E27FC236}">
                    <a16:creationId xmlns:a16="http://schemas.microsoft.com/office/drawing/2014/main" id="{5B15BA03-CC6E-0899-3F56-533E67703B77}"/>
                  </a:ext>
                </a:extLst>
              </p:cNvPr>
              <p:cNvSpPr txBox="1"/>
              <p:nvPr/>
            </p:nvSpPr>
            <p:spPr>
              <a:xfrm>
                <a:off x="9787733" y="6073293"/>
                <a:ext cx="12904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–?</m:t>
                      </m:r>
                    </m:oMath>
                  </m:oMathPara>
                </a14:m>
                <a:endParaRPr lang="en-UA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64" name="TextBox 263">
                <a:extLst>
                  <a:ext uri="{FF2B5EF4-FFF2-40B4-BE49-F238E27FC236}">
                    <a16:creationId xmlns:a16="http://schemas.microsoft.com/office/drawing/2014/main" id="{5B15BA03-CC6E-0899-3F56-533E67703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7733" y="6073293"/>
                <a:ext cx="1290427" cy="461665"/>
              </a:xfrm>
              <a:prstGeom prst="rect">
                <a:avLst/>
              </a:prstGeom>
              <a:blipFill>
                <a:blip r:embed="rId50"/>
                <a:stretch>
                  <a:fillRect l="-971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A321369D-4BD8-B035-D6FD-9245D85ED44C}"/>
                  </a:ext>
                </a:extLst>
              </p:cNvPr>
              <p:cNvSpPr txBox="1"/>
              <p:nvPr/>
            </p:nvSpPr>
            <p:spPr>
              <a:xfrm>
                <a:off x="9739289" y="5162576"/>
                <a:ext cx="24316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UA" sz="2400" dirty="0"/>
                  <a:t> </a:t>
                </a:r>
                <a:r>
                  <a:rPr lang="uk-UA" sz="2400" dirty="0">
                    <a:solidFill>
                      <a:schemeClr val="bg1"/>
                    </a:solidFill>
                  </a:rPr>
                  <a:t>см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A321369D-4BD8-B035-D6FD-9245D85ED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289" y="5162576"/>
                <a:ext cx="2431648" cy="461665"/>
              </a:xfrm>
              <a:prstGeom prst="rect">
                <a:avLst/>
              </a:prstGeom>
              <a:blipFill>
                <a:blip r:embed="rId51"/>
                <a:stretch>
                  <a:fillRect l="-1042" t="-7895" b="-289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8BDC5DF5-07A7-01D2-CFD4-1C341F657F36}"/>
                  </a:ext>
                </a:extLst>
              </p:cNvPr>
              <p:cNvSpPr txBox="1"/>
              <p:nvPr/>
            </p:nvSpPr>
            <p:spPr>
              <a:xfrm>
                <a:off x="9735872" y="5576381"/>
                <a:ext cx="24316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=2:3</m:t>
                      </m:r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8BDC5DF5-07A7-01D2-CFD4-1C341F657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872" y="5576381"/>
                <a:ext cx="2431648" cy="461665"/>
              </a:xfrm>
              <a:prstGeom prst="rect">
                <a:avLst/>
              </a:prstGeom>
              <a:blipFill>
                <a:blip r:embed="rId52"/>
                <a:stretch>
                  <a:fillRect l="-5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98A14660-BC76-A3DB-0F39-EA5950860B4C}"/>
              </a:ext>
            </a:extLst>
          </p:cNvPr>
          <p:cNvGrpSpPr/>
          <p:nvPr/>
        </p:nvGrpSpPr>
        <p:grpSpPr>
          <a:xfrm>
            <a:off x="1449998" y="725028"/>
            <a:ext cx="1826342" cy="1752324"/>
            <a:chOff x="1915978" y="1679964"/>
            <a:chExt cx="3952330" cy="3792150"/>
          </a:xfrm>
        </p:grpSpPr>
        <p:cxnSp>
          <p:nvCxnSpPr>
            <p:cNvPr id="61" name="Пряма сполучна лінія 7">
              <a:extLst>
                <a:ext uri="{FF2B5EF4-FFF2-40B4-BE49-F238E27FC236}">
                  <a16:creationId xmlns:a16="http://schemas.microsoft.com/office/drawing/2014/main" id="{56B87C20-42B9-1D94-FABF-9BC3EDBE3759}"/>
                </a:ext>
              </a:extLst>
            </p:cNvPr>
            <p:cNvCxnSpPr>
              <a:cxnSpLocks/>
            </p:cNvCxnSpPr>
            <p:nvPr/>
          </p:nvCxnSpPr>
          <p:spPr>
            <a:xfrm>
              <a:off x="2970078" y="4384146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40">
              <a:extLst>
                <a:ext uri="{FF2B5EF4-FFF2-40B4-BE49-F238E27FC236}">
                  <a16:creationId xmlns:a16="http://schemas.microsoft.com/office/drawing/2014/main" id="{E41C9614-F1CC-6FAD-FD57-61E3D16B10A9}"/>
                </a:ext>
              </a:extLst>
            </p:cNvPr>
            <p:cNvCxnSpPr>
              <a:cxnSpLocks/>
            </p:cNvCxnSpPr>
            <p:nvPr/>
          </p:nvCxnSpPr>
          <p:spPr>
            <a:xfrm>
              <a:off x="1915978" y="5472113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44">
              <a:extLst>
                <a:ext uri="{FF2B5EF4-FFF2-40B4-BE49-F238E27FC236}">
                  <a16:creationId xmlns:a16="http://schemas.microsoft.com/office/drawing/2014/main" id="{10E5E0E5-D1B2-A820-E23F-90BE069E4E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4384147"/>
              <a:ext cx="1054100" cy="108796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48">
              <a:extLst>
                <a:ext uri="{FF2B5EF4-FFF2-40B4-BE49-F238E27FC236}">
                  <a16:creationId xmlns:a16="http://schemas.microsoft.com/office/drawing/2014/main" id="{30C4CE00-E2D5-1753-7BB8-A548D6C783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4206" y="4384146"/>
              <a:ext cx="1054100" cy="108796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50">
              <a:extLst>
                <a:ext uri="{FF2B5EF4-FFF2-40B4-BE49-F238E27FC236}">
                  <a16:creationId xmlns:a16="http://schemas.microsoft.com/office/drawing/2014/main" id="{81D7FAE9-34A6-B9FC-AB50-05FE9AD814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1687980"/>
              <a:ext cx="1992714" cy="378413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59">
              <a:extLst>
                <a:ext uri="{FF2B5EF4-FFF2-40B4-BE49-F238E27FC236}">
                  <a16:creationId xmlns:a16="http://schemas.microsoft.com/office/drawing/2014/main" id="{1184F979-73E3-D930-BEF9-644894DD6A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4"/>
              <a:ext cx="1959616" cy="27041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60">
              <a:extLst>
                <a:ext uri="{FF2B5EF4-FFF2-40B4-BE49-F238E27FC236}">
                  <a16:creationId xmlns:a16="http://schemas.microsoft.com/office/drawing/2014/main" id="{06C316E6-85A8-72DA-0126-57FB29BC82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5"/>
              <a:ext cx="905516" cy="379214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64">
              <a:extLst>
                <a:ext uri="{FF2B5EF4-FFF2-40B4-BE49-F238E27FC236}">
                  <a16:creationId xmlns:a16="http://schemas.microsoft.com/office/drawing/2014/main" id="{E0EC92D0-EA17-5530-FFED-43CB375408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1818" y="1687980"/>
              <a:ext cx="930080" cy="268636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2865A71-A991-3AFE-D486-A0D15060E94D}"/>
                  </a:ext>
                </a:extLst>
              </p:cNvPr>
              <p:cNvSpPr txBox="1"/>
              <p:nvPr/>
            </p:nvSpPr>
            <p:spPr>
              <a:xfrm>
                <a:off x="3234689" y="162708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2865A71-A991-3AFE-D486-A0D15060E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689" y="1627080"/>
                <a:ext cx="436945" cy="461665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6B5BABE-616C-9D69-9957-924882D1AD73}"/>
                  </a:ext>
                </a:extLst>
              </p:cNvPr>
              <p:cNvSpPr txBox="1"/>
              <p:nvPr/>
            </p:nvSpPr>
            <p:spPr>
              <a:xfrm>
                <a:off x="2742360" y="232717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6B5BABE-616C-9D69-9957-924882D1A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360" y="2327172"/>
                <a:ext cx="436945" cy="461665"/>
              </a:xfrm>
              <a:prstGeom prst="rect">
                <a:avLst/>
              </a:prstGeom>
              <a:blipFill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E02D173-B73D-30AD-5AAF-67F8408DFA96}"/>
                  </a:ext>
                </a:extLst>
              </p:cNvPr>
              <p:cNvSpPr txBox="1"/>
              <p:nvPr/>
            </p:nvSpPr>
            <p:spPr>
              <a:xfrm>
                <a:off x="10148130" y="360941"/>
                <a:ext cx="448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E02D173-B73D-30AD-5AAF-67F8408DF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8130" y="360941"/>
                <a:ext cx="448463" cy="461665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D299A8A-9ECF-B62D-067F-291DF590A9AB}"/>
                  </a:ext>
                </a:extLst>
              </p:cNvPr>
              <p:cNvSpPr txBox="1"/>
              <p:nvPr/>
            </p:nvSpPr>
            <p:spPr>
              <a:xfrm>
                <a:off x="10100044" y="15818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D299A8A-9ECF-B62D-067F-291DF590A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044" y="1581832"/>
                <a:ext cx="436945" cy="461665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C07B1A2C-6D7C-0A52-EBC8-F4006E4AE04B}"/>
                  </a:ext>
                </a:extLst>
              </p:cNvPr>
              <p:cNvSpPr txBox="1"/>
              <p:nvPr/>
            </p:nvSpPr>
            <p:spPr>
              <a:xfrm>
                <a:off x="9152282" y="233912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C07B1A2C-6D7C-0A52-EBC8-F4006E4AE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2282" y="2339126"/>
                <a:ext cx="436945" cy="461665"/>
              </a:xfrm>
              <a:prstGeom prst="rect">
                <a:avLst/>
              </a:prstGeom>
              <a:blipFill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9" name="Group 88">
            <a:extLst>
              <a:ext uri="{FF2B5EF4-FFF2-40B4-BE49-F238E27FC236}">
                <a16:creationId xmlns:a16="http://schemas.microsoft.com/office/drawing/2014/main" id="{16CB39E9-444A-BBCC-1811-973C925E617B}"/>
              </a:ext>
            </a:extLst>
          </p:cNvPr>
          <p:cNvGrpSpPr/>
          <p:nvPr/>
        </p:nvGrpSpPr>
        <p:grpSpPr>
          <a:xfrm>
            <a:off x="9576043" y="732836"/>
            <a:ext cx="1826342" cy="1752324"/>
            <a:chOff x="1915978" y="1679964"/>
            <a:chExt cx="3952330" cy="3792150"/>
          </a:xfrm>
        </p:grpSpPr>
        <p:cxnSp>
          <p:nvCxnSpPr>
            <p:cNvPr id="91" name="Пряма сполучна лінія 7">
              <a:extLst>
                <a:ext uri="{FF2B5EF4-FFF2-40B4-BE49-F238E27FC236}">
                  <a16:creationId xmlns:a16="http://schemas.microsoft.com/office/drawing/2014/main" id="{0FFFB1D0-2413-52A8-204E-478FDA1EEC23}"/>
                </a:ext>
              </a:extLst>
            </p:cNvPr>
            <p:cNvCxnSpPr>
              <a:cxnSpLocks/>
            </p:cNvCxnSpPr>
            <p:nvPr/>
          </p:nvCxnSpPr>
          <p:spPr>
            <a:xfrm>
              <a:off x="2970078" y="4384146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 сполучна лінія 40">
              <a:extLst>
                <a:ext uri="{FF2B5EF4-FFF2-40B4-BE49-F238E27FC236}">
                  <a16:creationId xmlns:a16="http://schemas.microsoft.com/office/drawing/2014/main" id="{F1FB09D1-DD30-E15E-BAC0-E20D117830B5}"/>
                </a:ext>
              </a:extLst>
            </p:cNvPr>
            <p:cNvCxnSpPr>
              <a:cxnSpLocks/>
            </p:cNvCxnSpPr>
            <p:nvPr/>
          </p:nvCxnSpPr>
          <p:spPr>
            <a:xfrm>
              <a:off x="1915978" y="5472113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 сполучна лінія 44">
              <a:extLst>
                <a:ext uri="{FF2B5EF4-FFF2-40B4-BE49-F238E27FC236}">
                  <a16:creationId xmlns:a16="http://schemas.microsoft.com/office/drawing/2014/main" id="{9174D936-5EE7-F7BB-AAE7-01ECE8AEDB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4384147"/>
              <a:ext cx="1054100" cy="108796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 сполучна лінія 48">
              <a:extLst>
                <a:ext uri="{FF2B5EF4-FFF2-40B4-BE49-F238E27FC236}">
                  <a16:creationId xmlns:a16="http://schemas.microsoft.com/office/drawing/2014/main" id="{96CD5811-CBB8-FEA9-2313-28B22993C5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4206" y="4384146"/>
              <a:ext cx="1054100" cy="108796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 сполучна лінія 50">
              <a:extLst>
                <a:ext uri="{FF2B5EF4-FFF2-40B4-BE49-F238E27FC236}">
                  <a16:creationId xmlns:a16="http://schemas.microsoft.com/office/drawing/2014/main" id="{76BE412A-ABDB-0FFD-F774-3761F89A97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1687980"/>
              <a:ext cx="1992714" cy="378413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 сполучна лінія 59">
              <a:extLst>
                <a:ext uri="{FF2B5EF4-FFF2-40B4-BE49-F238E27FC236}">
                  <a16:creationId xmlns:a16="http://schemas.microsoft.com/office/drawing/2014/main" id="{21C0D138-E86F-2384-4B82-B0C269983A9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4"/>
              <a:ext cx="1959616" cy="27041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60">
              <a:extLst>
                <a:ext uri="{FF2B5EF4-FFF2-40B4-BE49-F238E27FC236}">
                  <a16:creationId xmlns:a16="http://schemas.microsoft.com/office/drawing/2014/main" id="{90060E12-3BB0-7A4D-298F-F67C6DAA3B5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5"/>
              <a:ext cx="905516" cy="379214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 сполучна лінія 64">
              <a:extLst>
                <a:ext uri="{FF2B5EF4-FFF2-40B4-BE49-F238E27FC236}">
                  <a16:creationId xmlns:a16="http://schemas.microsoft.com/office/drawing/2014/main" id="{A3442DF6-B538-93AA-7264-ECF20D4388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1818" y="1687980"/>
              <a:ext cx="930080" cy="268636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731CDFFA-2859-EB88-DCD9-98CF5A94E82F}"/>
                  </a:ext>
                </a:extLst>
              </p:cNvPr>
              <p:cNvSpPr txBox="1"/>
              <p:nvPr/>
            </p:nvSpPr>
            <p:spPr>
              <a:xfrm>
                <a:off x="11360734" y="163488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731CDFFA-2859-EB88-DCD9-98CF5A94E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0734" y="1634888"/>
                <a:ext cx="436945" cy="461665"/>
              </a:xfrm>
              <a:prstGeom prst="rect">
                <a:avLst/>
              </a:prstGeom>
              <a:blipFill>
                <a:blip r:embed="rId58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CF32819-9DC2-6126-9A96-8804982D363F}"/>
                  </a:ext>
                </a:extLst>
              </p:cNvPr>
              <p:cNvSpPr txBox="1"/>
              <p:nvPr/>
            </p:nvSpPr>
            <p:spPr>
              <a:xfrm>
                <a:off x="10868405" y="233498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CF32819-9DC2-6126-9A96-8804982D3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8405" y="2334980"/>
                <a:ext cx="436945" cy="461665"/>
              </a:xfrm>
              <a:prstGeom prst="rect">
                <a:avLst/>
              </a:prstGeom>
              <a:blipFill>
                <a:blip r:embed="rId5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D8FDDBC-0A27-01B7-4C6B-CA1838D8C4FD}"/>
              </a:ext>
            </a:extLst>
          </p:cNvPr>
          <p:cNvSpPr/>
          <p:nvPr/>
        </p:nvSpPr>
        <p:spPr>
          <a:xfrm>
            <a:off x="3344814" y="2943643"/>
            <a:ext cx="3144787" cy="111664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2) Розвʼяжіть завдання за короткою умовою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296BB0E-6E74-F97A-7522-DF3A003103EC}"/>
              </a:ext>
            </a:extLst>
          </p:cNvPr>
          <p:cNvSpPr/>
          <p:nvPr/>
        </p:nvSpPr>
        <p:spPr>
          <a:xfrm>
            <a:off x="8915207" y="2943643"/>
            <a:ext cx="3144787" cy="111664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2) Розвʼяжіть завдання за короткою умовою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43336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056ED0-E9F0-480B-9B5A-F4A262DB7B64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B33D27-178B-0805-D222-555AF1416905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ED82BE-F31A-CFA7-0A33-43B910AE8467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247843-AE8E-DD0E-7020-82AFD4055310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DD0C868-AE0F-AD4E-45D0-8874CDC909F9}"/>
              </a:ext>
            </a:extLst>
          </p:cNvPr>
          <p:cNvCxnSpPr>
            <a:cxnSpLocks/>
          </p:cNvCxnSpPr>
          <p:nvPr/>
        </p:nvCxnSpPr>
        <p:spPr>
          <a:xfrm flipH="1">
            <a:off x="976800" y="2892173"/>
            <a:ext cx="1121520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687C620-92E0-C1B7-A694-4A2ABD090F76}"/>
                  </a:ext>
                </a:extLst>
              </p:cNvPr>
              <p:cNvSpPr txBox="1"/>
              <p:nvPr/>
            </p:nvSpPr>
            <p:spPr>
              <a:xfrm>
                <a:off x="1930645" y="353133"/>
                <a:ext cx="448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687C620-92E0-C1B7-A694-4A2ABD090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645" y="353133"/>
                <a:ext cx="448463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638F72C-BBED-09FD-DF86-84C97262212E}"/>
                  </a:ext>
                </a:extLst>
              </p:cNvPr>
              <p:cNvSpPr txBox="1"/>
              <p:nvPr/>
            </p:nvSpPr>
            <p:spPr>
              <a:xfrm>
                <a:off x="1882559" y="157402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638F72C-BBED-09FD-DF86-84C972622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559" y="1574024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2F49A7-52AD-9399-C116-5C0B331872C5}"/>
                  </a:ext>
                </a:extLst>
              </p:cNvPr>
              <p:cNvSpPr txBox="1"/>
              <p:nvPr/>
            </p:nvSpPr>
            <p:spPr>
              <a:xfrm>
                <a:off x="934797" y="23313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2F49A7-52AD-9399-C116-5C0B33187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97" y="233131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7CA69772-521D-D595-992D-7AD7AB2C4D01}"/>
              </a:ext>
            </a:extLst>
          </p:cNvPr>
          <p:cNvGrpSpPr/>
          <p:nvPr/>
        </p:nvGrpSpPr>
        <p:grpSpPr>
          <a:xfrm>
            <a:off x="1358558" y="725028"/>
            <a:ext cx="1826342" cy="1752324"/>
            <a:chOff x="1915978" y="1679964"/>
            <a:chExt cx="3952330" cy="3792150"/>
          </a:xfrm>
        </p:grpSpPr>
        <p:cxnSp>
          <p:nvCxnSpPr>
            <p:cNvPr id="44" name="Пряма сполучна лінія 7">
              <a:extLst>
                <a:ext uri="{FF2B5EF4-FFF2-40B4-BE49-F238E27FC236}">
                  <a16:creationId xmlns:a16="http://schemas.microsoft.com/office/drawing/2014/main" id="{9B0D87F2-2465-8525-2E04-91F8CF42B41F}"/>
                </a:ext>
              </a:extLst>
            </p:cNvPr>
            <p:cNvCxnSpPr>
              <a:cxnSpLocks/>
            </p:cNvCxnSpPr>
            <p:nvPr/>
          </p:nvCxnSpPr>
          <p:spPr>
            <a:xfrm>
              <a:off x="2970078" y="4384146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 сполучна лінія 40">
              <a:extLst>
                <a:ext uri="{FF2B5EF4-FFF2-40B4-BE49-F238E27FC236}">
                  <a16:creationId xmlns:a16="http://schemas.microsoft.com/office/drawing/2014/main" id="{340ED296-882F-F44B-8884-661D3067D315}"/>
                </a:ext>
              </a:extLst>
            </p:cNvPr>
            <p:cNvCxnSpPr>
              <a:cxnSpLocks/>
            </p:cNvCxnSpPr>
            <p:nvPr/>
          </p:nvCxnSpPr>
          <p:spPr>
            <a:xfrm>
              <a:off x="1915978" y="5472113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 сполучна лінія 44">
              <a:extLst>
                <a:ext uri="{FF2B5EF4-FFF2-40B4-BE49-F238E27FC236}">
                  <a16:creationId xmlns:a16="http://schemas.microsoft.com/office/drawing/2014/main" id="{3942AE22-1980-2098-7909-B6C656E8AD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4384147"/>
              <a:ext cx="1054100" cy="108796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48">
              <a:extLst>
                <a:ext uri="{FF2B5EF4-FFF2-40B4-BE49-F238E27FC236}">
                  <a16:creationId xmlns:a16="http://schemas.microsoft.com/office/drawing/2014/main" id="{B3741EBF-9832-0A46-B48A-D411E2C264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4206" y="4384146"/>
              <a:ext cx="1054100" cy="108796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 сполучна лінія 50">
              <a:extLst>
                <a:ext uri="{FF2B5EF4-FFF2-40B4-BE49-F238E27FC236}">
                  <a16:creationId xmlns:a16="http://schemas.microsoft.com/office/drawing/2014/main" id="{008609F5-25AC-2628-0759-F384E340C2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1687980"/>
              <a:ext cx="1992714" cy="378413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сполучна лінія 59">
              <a:extLst>
                <a:ext uri="{FF2B5EF4-FFF2-40B4-BE49-F238E27FC236}">
                  <a16:creationId xmlns:a16="http://schemas.microsoft.com/office/drawing/2014/main" id="{92E696A5-D89F-59CE-484B-AFB2413E9AA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4"/>
              <a:ext cx="1959616" cy="27041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60">
              <a:extLst>
                <a:ext uri="{FF2B5EF4-FFF2-40B4-BE49-F238E27FC236}">
                  <a16:creationId xmlns:a16="http://schemas.microsoft.com/office/drawing/2014/main" id="{9F2939F2-57E0-559B-EF1F-6B05306C6E2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5"/>
              <a:ext cx="905516" cy="379214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 сполучна лінія 64">
              <a:extLst>
                <a:ext uri="{FF2B5EF4-FFF2-40B4-BE49-F238E27FC236}">
                  <a16:creationId xmlns:a16="http://schemas.microsoft.com/office/drawing/2014/main" id="{16F39E3F-D145-818F-710E-B640AA7344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1818" y="1687980"/>
              <a:ext cx="930080" cy="268636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552174F-EEE4-4175-5D6F-08A1BAA837EA}"/>
                  </a:ext>
                </a:extLst>
              </p:cNvPr>
              <p:cNvSpPr txBox="1"/>
              <p:nvPr/>
            </p:nvSpPr>
            <p:spPr>
              <a:xfrm>
                <a:off x="3124781" y="161579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552174F-EEE4-4175-5D6F-08A1BAA83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781" y="1615794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37C1E7B-91FA-F1DF-B06C-C31FAAD8E0D1}"/>
                  </a:ext>
                </a:extLst>
              </p:cNvPr>
              <p:cNvSpPr txBox="1"/>
              <p:nvPr/>
            </p:nvSpPr>
            <p:spPr>
              <a:xfrm>
                <a:off x="2650920" y="232717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37C1E7B-91FA-F1DF-B06C-C31FAAD8E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920" y="2327172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ABE4D55-DBE1-0A18-E1C7-344A2C0BF17D}"/>
                  </a:ext>
                </a:extLst>
              </p:cNvPr>
              <p:cNvSpPr txBox="1"/>
              <p:nvPr/>
            </p:nvSpPr>
            <p:spPr>
              <a:xfrm>
                <a:off x="10513890" y="360941"/>
                <a:ext cx="448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ABE4D55-DBE1-0A18-E1C7-344A2C0BF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890" y="360941"/>
                <a:ext cx="448463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B2535FC-7E18-A281-6196-438533CDF534}"/>
                  </a:ext>
                </a:extLst>
              </p:cNvPr>
              <p:cNvSpPr txBox="1"/>
              <p:nvPr/>
            </p:nvSpPr>
            <p:spPr>
              <a:xfrm>
                <a:off x="10465804" y="15818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B2535FC-7E18-A281-6196-438533CDF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5804" y="1581832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298ECCF-22BF-6CDD-D80A-1A5BBA2B16C6}"/>
                  </a:ext>
                </a:extLst>
              </p:cNvPr>
              <p:cNvSpPr txBox="1"/>
              <p:nvPr/>
            </p:nvSpPr>
            <p:spPr>
              <a:xfrm>
                <a:off x="9518042" y="233912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298ECCF-22BF-6CDD-D80A-1A5BBA2B1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042" y="2339126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668790D5-5A5B-4D8C-FBAE-932BEBAA852C}"/>
              </a:ext>
            </a:extLst>
          </p:cNvPr>
          <p:cNvGrpSpPr/>
          <p:nvPr/>
        </p:nvGrpSpPr>
        <p:grpSpPr>
          <a:xfrm>
            <a:off x="9941803" y="732836"/>
            <a:ext cx="1826342" cy="1752324"/>
            <a:chOff x="1915978" y="1679964"/>
            <a:chExt cx="3952330" cy="3792150"/>
          </a:xfrm>
        </p:grpSpPr>
        <p:cxnSp>
          <p:nvCxnSpPr>
            <p:cNvPr id="58" name="Пряма сполучна лінія 7">
              <a:extLst>
                <a:ext uri="{FF2B5EF4-FFF2-40B4-BE49-F238E27FC236}">
                  <a16:creationId xmlns:a16="http://schemas.microsoft.com/office/drawing/2014/main" id="{992EB790-93E6-0C42-BCED-4C8F3032B674}"/>
                </a:ext>
              </a:extLst>
            </p:cNvPr>
            <p:cNvCxnSpPr>
              <a:cxnSpLocks/>
            </p:cNvCxnSpPr>
            <p:nvPr/>
          </p:nvCxnSpPr>
          <p:spPr>
            <a:xfrm>
              <a:off x="2970078" y="4384146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 сполучна лінія 40">
              <a:extLst>
                <a:ext uri="{FF2B5EF4-FFF2-40B4-BE49-F238E27FC236}">
                  <a16:creationId xmlns:a16="http://schemas.microsoft.com/office/drawing/2014/main" id="{EE2E40B0-66DB-38B4-0EE0-23EAAB150D70}"/>
                </a:ext>
              </a:extLst>
            </p:cNvPr>
            <p:cNvCxnSpPr>
              <a:cxnSpLocks/>
            </p:cNvCxnSpPr>
            <p:nvPr/>
          </p:nvCxnSpPr>
          <p:spPr>
            <a:xfrm>
              <a:off x="1915978" y="5472113"/>
              <a:ext cx="289822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 сполучна лінія 44">
              <a:extLst>
                <a:ext uri="{FF2B5EF4-FFF2-40B4-BE49-F238E27FC236}">
                  <a16:creationId xmlns:a16="http://schemas.microsoft.com/office/drawing/2014/main" id="{920C9EC6-48E1-9B26-2536-7E7CAA5DD8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4384147"/>
              <a:ext cx="1054100" cy="108796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48">
              <a:extLst>
                <a:ext uri="{FF2B5EF4-FFF2-40B4-BE49-F238E27FC236}">
                  <a16:creationId xmlns:a16="http://schemas.microsoft.com/office/drawing/2014/main" id="{DCC95726-ACD8-C1C9-2262-A0335286F8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4206" y="4384146"/>
              <a:ext cx="1054100" cy="108796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50">
              <a:extLst>
                <a:ext uri="{FF2B5EF4-FFF2-40B4-BE49-F238E27FC236}">
                  <a16:creationId xmlns:a16="http://schemas.microsoft.com/office/drawing/2014/main" id="{81A9F68E-547D-7DD8-BFE1-A1C06408D3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5978" y="1687980"/>
              <a:ext cx="1992714" cy="378413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59">
              <a:extLst>
                <a:ext uri="{FF2B5EF4-FFF2-40B4-BE49-F238E27FC236}">
                  <a16:creationId xmlns:a16="http://schemas.microsoft.com/office/drawing/2014/main" id="{C63CCB34-141B-0F7A-11F4-3D3F8F5A26A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4"/>
              <a:ext cx="1959616" cy="27041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0">
              <a:extLst>
                <a:ext uri="{FF2B5EF4-FFF2-40B4-BE49-F238E27FC236}">
                  <a16:creationId xmlns:a16="http://schemas.microsoft.com/office/drawing/2014/main" id="{65C55750-8455-D22E-285D-2B2F3DD8ED8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8692" y="1679965"/>
              <a:ext cx="905516" cy="379214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>
              <a:extLst>
                <a:ext uri="{FF2B5EF4-FFF2-40B4-BE49-F238E27FC236}">
                  <a16:creationId xmlns:a16="http://schemas.microsoft.com/office/drawing/2014/main" id="{3B7DF3A8-4ED8-C929-A72B-0C57B8F0CE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1818" y="1687980"/>
              <a:ext cx="930080" cy="268636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4E5FC9-32E8-0ABE-DDFD-57EF1ECA9E30}"/>
                  </a:ext>
                </a:extLst>
              </p:cNvPr>
              <p:cNvSpPr txBox="1"/>
              <p:nvPr/>
            </p:nvSpPr>
            <p:spPr>
              <a:xfrm>
                <a:off x="11736654" y="163488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4E5FC9-32E8-0ABE-DDFD-57EF1ECA9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6654" y="1634888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F742CD1-2EAD-EA0C-4AD7-802CDEB2D79C}"/>
                  </a:ext>
                </a:extLst>
              </p:cNvPr>
              <p:cNvSpPr txBox="1"/>
              <p:nvPr/>
            </p:nvSpPr>
            <p:spPr>
              <a:xfrm>
                <a:off x="11234165" y="233498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F742CD1-2EAD-EA0C-4AD7-802CDEB2D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4165" y="2334980"/>
                <a:ext cx="43694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ounded Rectangle 67">
                <a:extLst>
                  <a:ext uri="{FF2B5EF4-FFF2-40B4-BE49-F238E27FC236}">
                    <a16:creationId xmlns:a16="http://schemas.microsoft.com/office/drawing/2014/main" id="{CFFB6B29-BA58-6AD5-CD50-8E1F8D0A7FFA}"/>
                  </a:ext>
                </a:extLst>
              </p:cNvPr>
              <p:cNvSpPr/>
              <p:nvPr/>
            </p:nvSpPr>
            <p:spPr>
              <a:xfrm>
                <a:off x="3611197" y="700267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𝑆𝐶𝐷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8" name="Rounded Rectangle 67">
                <a:extLst>
                  <a:ext uri="{FF2B5EF4-FFF2-40B4-BE49-F238E27FC236}">
                    <a16:creationId xmlns:a16="http://schemas.microsoft.com/office/drawing/2014/main" id="{CFFB6B29-BA58-6AD5-CD50-8E1F8D0A7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197" y="700267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 l="-794" t="-12903" r="-10317" b="-516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E4573ADA-E0DB-896C-1057-ABE6F57D1B3F}"/>
                  </a:ext>
                </a:extLst>
              </p:cNvPr>
              <p:cNvSpPr/>
              <p:nvPr/>
            </p:nvSpPr>
            <p:spPr>
              <a:xfrm>
                <a:off x="3611197" y="1167678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𝐵𝐶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𝑆𝐴𝐷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E4573ADA-E0DB-896C-1057-ABE6F57D1B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197" y="1167678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35"/>
                <a:stretch>
                  <a:fillRect l="-794" t="-12903" r="-1587" b="-516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6058B006-DF88-48CB-B939-8B2E07CBE9D3}"/>
                  </a:ext>
                </a:extLst>
              </p:cNvPr>
              <p:cNvSpPr/>
              <p:nvPr/>
            </p:nvSpPr>
            <p:spPr>
              <a:xfrm>
                <a:off x="3610726" y="1635089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𝐷𝐶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𝑆𝐴𝐵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6058B006-DF88-48CB-B939-8B2E07CBE9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726" y="1635089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36"/>
                <a:stretch>
                  <a:fillRect l="-794" t="-12903" r="-1587" b="-4838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31A1AED2-058C-92AA-4296-0191A68C973C}"/>
                  </a:ext>
                </a:extLst>
              </p:cNvPr>
              <p:cNvSpPr/>
              <p:nvPr/>
            </p:nvSpPr>
            <p:spPr>
              <a:xfrm>
                <a:off x="3610726" y="2102500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𝐴𝐷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𝑆𝐵𝐶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31A1AED2-058C-92AA-4296-0191A68C97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726" y="2102500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37"/>
                <a:stretch>
                  <a:fillRect l="-794" t="-13333" r="-794" b="-533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62908E57-7183-0C3C-304F-94652BAE043D}"/>
              </a:ext>
            </a:extLst>
          </p:cNvPr>
          <p:cNvSpPr/>
          <p:nvPr/>
        </p:nvSpPr>
        <p:spPr>
          <a:xfrm>
            <a:off x="5329404" y="700267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A30248DD-E418-82A5-521E-794F20F9F188}"/>
              </a:ext>
            </a:extLst>
          </p:cNvPr>
          <p:cNvSpPr/>
          <p:nvPr/>
        </p:nvSpPr>
        <p:spPr>
          <a:xfrm>
            <a:off x="5329404" y="1173104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E7C9E63D-27EA-6CC0-8C68-3E458C124DA3}"/>
              </a:ext>
            </a:extLst>
          </p:cNvPr>
          <p:cNvSpPr/>
          <p:nvPr/>
        </p:nvSpPr>
        <p:spPr>
          <a:xfrm>
            <a:off x="5329404" y="1661705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82BDE301-A0D8-5A40-DB8F-AF124C9656B6}"/>
              </a:ext>
            </a:extLst>
          </p:cNvPr>
          <p:cNvSpPr/>
          <p:nvPr/>
        </p:nvSpPr>
        <p:spPr>
          <a:xfrm>
            <a:off x="5329404" y="2116938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2ACEF0BF-C30D-6DE9-EAB3-270337E9ABE9}"/>
                  </a:ext>
                </a:extLst>
              </p:cNvPr>
              <p:cNvSpPr/>
              <p:nvPr/>
            </p:nvSpPr>
            <p:spPr>
              <a:xfrm>
                <a:off x="6695500" y="700267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𝐾𝐿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𝑃𝑁𝑀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2ACEF0BF-C30D-6DE9-EAB3-270337E9AB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00" y="700267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38"/>
                <a:stretch>
                  <a:fillRect l="-794" t="-12903" r="-7937" b="-516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6D3E8672-83C5-9F58-4822-05E6E15490FC}"/>
                  </a:ext>
                </a:extLst>
              </p:cNvPr>
              <p:cNvSpPr/>
              <p:nvPr/>
            </p:nvSpPr>
            <p:spPr>
              <a:xfrm>
                <a:off x="6695500" y="1167678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𝐿𝑀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𝑃𝐾𝑁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6D3E8672-83C5-9F58-4822-05E6E15490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00" y="1167678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39"/>
                <a:stretch>
                  <a:fillRect l="-794" t="-12903" r="-7937" b="-516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D9DF75D6-5B32-3871-4481-5716D295E77C}"/>
                  </a:ext>
                </a:extLst>
              </p:cNvPr>
              <p:cNvSpPr/>
              <p:nvPr/>
            </p:nvSpPr>
            <p:spPr>
              <a:xfrm>
                <a:off x="6695029" y="1635089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𝑁𝑀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𝑃𝐾𝐿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D9DF75D6-5B32-3871-4481-5716D295E7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029" y="1635089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40"/>
                <a:stretch>
                  <a:fillRect l="-794" t="-12903" r="-7937" b="-4838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913983A9-D8E8-00B3-5CD9-4DE5CE6CF5F4}"/>
                  </a:ext>
                </a:extLst>
              </p:cNvPr>
              <p:cNvSpPr/>
              <p:nvPr/>
            </p:nvSpPr>
            <p:spPr>
              <a:xfrm>
                <a:off x="6695029" y="2102500"/>
                <a:ext cx="1579493" cy="36822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𝐾𝑁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і </m:t>
                      </m:r>
                      <m:r>
                        <a:rPr lang="uk-UA" sz="28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𝑃𝐿𝑀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913983A9-D8E8-00B3-5CD9-4DE5CE6CF5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029" y="2102500"/>
                <a:ext cx="1579493" cy="368221"/>
              </a:xfrm>
              <a:prstGeom prst="roundRect">
                <a:avLst>
                  <a:gd name="adj" fmla="val 7356"/>
                </a:avLst>
              </a:prstGeom>
              <a:blipFill>
                <a:blip r:embed="rId41"/>
                <a:stretch>
                  <a:fillRect l="-794" t="-13333" r="-7937" b="-533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06609F08-A17E-093A-DFF3-7DEFD3F8DE23}"/>
              </a:ext>
            </a:extLst>
          </p:cNvPr>
          <p:cNvSpPr/>
          <p:nvPr/>
        </p:nvSpPr>
        <p:spPr>
          <a:xfrm>
            <a:off x="8413707" y="700267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E8DDAC87-86A3-D828-757F-AEE1C85740F5}"/>
              </a:ext>
            </a:extLst>
          </p:cNvPr>
          <p:cNvSpPr/>
          <p:nvPr/>
        </p:nvSpPr>
        <p:spPr>
          <a:xfrm>
            <a:off x="8413707" y="1173104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02143D37-D2E4-85A9-CFE2-F93E1177631A}"/>
              </a:ext>
            </a:extLst>
          </p:cNvPr>
          <p:cNvSpPr/>
          <p:nvPr/>
        </p:nvSpPr>
        <p:spPr>
          <a:xfrm>
            <a:off x="8413707" y="1661705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97C6420-6B68-46E3-B765-E24E1E680ABC}"/>
              </a:ext>
            </a:extLst>
          </p:cNvPr>
          <p:cNvSpPr/>
          <p:nvPr/>
        </p:nvSpPr>
        <p:spPr>
          <a:xfrm>
            <a:off x="8413707" y="2116938"/>
            <a:ext cx="1099921" cy="36822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32B78E1A-AB45-0981-30CB-1F341FB42B34}"/>
                  </a:ext>
                </a:extLst>
              </p:cNvPr>
              <p:cNvSpPr/>
              <p:nvPr/>
            </p:nvSpPr>
            <p:spPr>
              <a:xfrm>
                <a:off x="1083034" y="3015258"/>
                <a:ext cx="4257183" cy="515426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  <m:r>
                        <a:rPr lang="uk-UA" sz="24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∥</m:t>
                      </m:r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4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i="1" dirty="0">
                          <a:solidFill>
                            <a:srgbClr val="4246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(за властивістю)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32B78E1A-AB45-0981-30CB-1F341FB42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34" y="3015258"/>
                <a:ext cx="4257183" cy="515426"/>
              </a:xfrm>
              <a:prstGeom prst="roundRect">
                <a:avLst>
                  <a:gd name="adj" fmla="val 7356"/>
                </a:avLst>
              </a:prstGeom>
              <a:blipFill>
                <a:blip r:embed="rId42"/>
                <a:stretch>
                  <a:fillRect r="-593" b="-166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Rounded Rectangle 91">
                <a:extLst>
                  <a:ext uri="{FF2B5EF4-FFF2-40B4-BE49-F238E27FC236}">
                    <a16:creationId xmlns:a16="http://schemas.microsoft.com/office/drawing/2014/main" id="{2F4C3869-0A76-F457-3191-8F677DA41A85}"/>
                  </a:ext>
                </a:extLst>
              </p:cNvPr>
              <p:cNvSpPr/>
              <p:nvPr/>
            </p:nvSpPr>
            <p:spPr>
              <a:xfrm>
                <a:off x="1082345" y="3687794"/>
                <a:ext cx="4257183" cy="8243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∆</m:t>
                      </m:r>
                      <m:r>
                        <a:rPr lang="uk-UA" sz="24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𝐴𝐵𝐶</m:t>
                      </m:r>
                      <m:r>
                        <a:rPr lang="uk-UA" sz="24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~∆</m:t>
                      </m:r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400" i="1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</m:t>
                      </m:r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i="1" dirty="0">
                  <a:solidFill>
                    <a:srgbClr val="424651"/>
                  </a:solidFill>
                  <a:latin typeface="Cambria Math" panose="02040503050406030204" pitchFamily="18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400" i="0" dirty="0">
                          <a:solidFill>
                            <a:srgbClr val="4246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(за двома кутами)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2" name="Rounded Rectangle 91">
                <a:extLst>
                  <a:ext uri="{FF2B5EF4-FFF2-40B4-BE49-F238E27FC236}">
                    <a16:creationId xmlns:a16="http://schemas.microsoft.com/office/drawing/2014/main" id="{2F4C3869-0A76-F457-3191-8F677DA41A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345" y="3687794"/>
                <a:ext cx="4257183" cy="824311"/>
              </a:xfrm>
              <a:prstGeom prst="roundRect">
                <a:avLst>
                  <a:gd name="adj" fmla="val 7356"/>
                </a:avLst>
              </a:prstGeom>
              <a:blipFill>
                <a:blip r:embed="rId43"/>
                <a:stretch>
                  <a:fillRect b="-1194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Rounded Rectangle 92">
                <a:extLst>
                  <a:ext uri="{FF2B5EF4-FFF2-40B4-BE49-F238E27FC236}">
                    <a16:creationId xmlns:a16="http://schemas.microsoft.com/office/drawing/2014/main" id="{A59282FB-9785-DD33-0BCE-DA740769C748}"/>
                  </a:ext>
                </a:extLst>
              </p:cNvPr>
              <p:cNvSpPr/>
              <p:nvPr/>
            </p:nvSpPr>
            <p:spPr>
              <a:xfrm>
                <a:off x="1073057" y="4668541"/>
                <a:ext cx="2095322" cy="98671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A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</m:num>
                        <m:den>
                          <m:sSub>
                            <m:sSubPr>
                              <m:ctrlPr>
                                <a:rPr lang="en-UA" sz="280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𝐴𝐶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3" name="Rounded Rectangle 92">
                <a:extLst>
                  <a:ext uri="{FF2B5EF4-FFF2-40B4-BE49-F238E27FC236}">
                    <a16:creationId xmlns:a16="http://schemas.microsoft.com/office/drawing/2014/main" id="{A59282FB-9785-DD33-0BCE-DA740769C7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57" y="4668541"/>
                <a:ext cx="2095322" cy="986713"/>
              </a:xfrm>
              <a:prstGeom prst="roundRect">
                <a:avLst>
                  <a:gd name="adj" fmla="val 7356"/>
                </a:avLst>
              </a:prstGeom>
              <a:blipFill>
                <a:blip r:embed="rId44"/>
                <a:stretch>
                  <a:fillRect b="-25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29AF69D9-F98A-1ADB-0935-D865EE9192DB}"/>
                  </a:ext>
                </a:extLst>
              </p:cNvPr>
              <p:cNvSpPr/>
              <p:nvPr/>
            </p:nvSpPr>
            <p:spPr>
              <a:xfrm>
                <a:off x="3314275" y="4668541"/>
                <a:ext cx="1836932" cy="98671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A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9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29AF69D9-F98A-1ADB-0935-D865EE9192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275" y="4668541"/>
                <a:ext cx="1836932" cy="986713"/>
              </a:xfrm>
              <a:prstGeom prst="roundRect">
                <a:avLst>
                  <a:gd name="adj" fmla="val 7356"/>
                </a:avLst>
              </a:prstGeom>
              <a:blipFill>
                <a:blip r:embed="rId45"/>
                <a:stretch>
                  <a:fillRect b="-25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ounded Rectangle 101">
                <a:extLst>
                  <a:ext uri="{FF2B5EF4-FFF2-40B4-BE49-F238E27FC236}">
                    <a16:creationId xmlns:a16="http://schemas.microsoft.com/office/drawing/2014/main" id="{E8515BB8-59D0-FED2-FDD4-9F5A68497584}"/>
                  </a:ext>
                </a:extLst>
              </p:cNvPr>
              <p:cNvSpPr/>
              <p:nvPr/>
            </p:nvSpPr>
            <p:spPr>
              <a:xfrm>
                <a:off x="1073056" y="5774871"/>
                <a:ext cx="4078151" cy="98671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9</m:t>
                          </m:r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∙1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=3 </m:t>
                      </m:r>
                      <m:r>
                        <m:rPr>
                          <m:nor/>
                        </m:rPr>
                        <a:rPr lang="uk-UA" sz="2800" b="0" i="0" smtClean="0">
                          <a:solidFill>
                            <a:srgbClr val="4246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см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2" name="Rounded Rectangle 101">
                <a:extLst>
                  <a:ext uri="{FF2B5EF4-FFF2-40B4-BE49-F238E27FC236}">
                    <a16:creationId xmlns:a16="http://schemas.microsoft.com/office/drawing/2014/main" id="{E8515BB8-59D0-FED2-FDD4-9F5A684975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56" y="5774871"/>
                <a:ext cx="4078151" cy="986713"/>
              </a:xfrm>
              <a:prstGeom prst="roundRect">
                <a:avLst>
                  <a:gd name="adj" fmla="val 7356"/>
                </a:avLst>
              </a:prstGeom>
              <a:blipFill>
                <a:blip r:embed="rId46"/>
                <a:stretch>
                  <a:fillRect l="-310" b="-25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ounded Rectangle 103">
            <a:extLst>
              <a:ext uri="{FF2B5EF4-FFF2-40B4-BE49-F238E27FC236}">
                <a16:creationId xmlns:a16="http://schemas.microsoft.com/office/drawing/2014/main" id="{AE0C3FC2-7E8C-E3AC-BFAC-F3E109F982DB}"/>
              </a:ext>
            </a:extLst>
          </p:cNvPr>
          <p:cNvSpPr/>
          <p:nvPr/>
        </p:nvSpPr>
        <p:spPr>
          <a:xfrm>
            <a:off x="5446451" y="3017168"/>
            <a:ext cx="802155" cy="1494934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90C14910-41AA-DA0F-53E7-EB1F02DA9A8C}"/>
              </a:ext>
            </a:extLst>
          </p:cNvPr>
          <p:cNvSpPr/>
          <p:nvPr/>
        </p:nvSpPr>
        <p:spPr>
          <a:xfrm>
            <a:off x="5436085" y="4662799"/>
            <a:ext cx="802155" cy="986710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98073A19-61B6-470B-D307-5ECFE3A9B818}"/>
              </a:ext>
            </a:extLst>
          </p:cNvPr>
          <p:cNvSpPr/>
          <p:nvPr/>
        </p:nvSpPr>
        <p:spPr>
          <a:xfrm>
            <a:off x="5436085" y="5769044"/>
            <a:ext cx="802155" cy="986710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Rounded Rectangle 111">
                <a:extLst>
                  <a:ext uri="{FF2B5EF4-FFF2-40B4-BE49-F238E27FC236}">
                    <a16:creationId xmlns:a16="http://schemas.microsoft.com/office/drawing/2014/main" id="{A8EA24FE-F338-F13E-1175-555EDF690859}"/>
                  </a:ext>
                </a:extLst>
              </p:cNvPr>
              <p:cNvSpPr/>
              <p:nvPr/>
            </p:nvSpPr>
            <p:spPr>
              <a:xfrm>
                <a:off x="6702353" y="3015258"/>
                <a:ext cx="4257183" cy="515426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  <m:r>
                        <a:rPr lang="uk-UA" sz="24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∥</m:t>
                      </m:r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4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i="1" dirty="0">
                          <a:solidFill>
                            <a:srgbClr val="3A6EA5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(за властивістю)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2" name="Rounded Rectangle 111">
                <a:extLst>
                  <a:ext uri="{FF2B5EF4-FFF2-40B4-BE49-F238E27FC236}">
                    <a16:creationId xmlns:a16="http://schemas.microsoft.com/office/drawing/2014/main" id="{A8EA24FE-F338-F13E-1175-555EDF6908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353" y="3015258"/>
                <a:ext cx="4257183" cy="515426"/>
              </a:xfrm>
              <a:prstGeom prst="roundRect">
                <a:avLst>
                  <a:gd name="adj" fmla="val 7356"/>
                </a:avLst>
              </a:prstGeom>
              <a:blipFill>
                <a:blip r:embed="rId47"/>
                <a:stretch>
                  <a:fillRect r="-297" b="-166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ounded Rectangle 112">
                <a:extLst>
                  <a:ext uri="{FF2B5EF4-FFF2-40B4-BE49-F238E27FC236}">
                    <a16:creationId xmlns:a16="http://schemas.microsoft.com/office/drawing/2014/main" id="{805E6984-4EB8-ADE3-11F3-5B81621C233D}"/>
                  </a:ext>
                </a:extLst>
              </p:cNvPr>
              <p:cNvSpPr/>
              <p:nvPr/>
            </p:nvSpPr>
            <p:spPr>
              <a:xfrm>
                <a:off x="6701664" y="3687794"/>
                <a:ext cx="4257183" cy="82431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∆</m:t>
                      </m:r>
                      <m:r>
                        <a:rPr lang="uk-UA" sz="24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𝐴𝐵𝐶</m:t>
                      </m:r>
                      <m:r>
                        <a:rPr lang="uk-UA" sz="2400" i="1" dirty="0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~∆</m:t>
                      </m:r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400" i="1" dirty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</m:t>
                      </m:r>
                      <m:sSub>
                        <m:sSubPr>
                          <m:ctrlPr>
                            <a:rPr lang="uk-UA" sz="240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i="1" dirty="0">
                  <a:solidFill>
                    <a:srgbClr val="3A6EA5"/>
                  </a:solidFill>
                  <a:latin typeface="Cambria Math" panose="02040503050406030204" pitchFamily="18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400" i="0" dirty="0">
                          <a:solidFill>
                            <a:srgbClr val="3A6EA5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(за двома кутами)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3" name="Rounded Rectangle 112">
                <a:extLst>
                  <a:ext uri="{FF2B5EF4-FFF2-40B4-BE49-F238E27FC236}">
                    <a16:creationId xmlns:a16="http://schemas.microsoft.com/office/drawing/2014/main" id="{805E6984-4EB8-ADE3-11F3-5B81621C23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1664" y="3687794"/>
                <a:ext cx="4257183" cy="824311"/>
              </a:xfrm>
              <a:prstGeom prst="roundRect">
                <a:avLst>
                  <a:gd name="adj" fmla="val 7356"/>
                </a:avLst>
              </a:prstGeom>
              <a:blipFill>
                <a:blip r:embed="rId48"/>
                <a:stretch>
                  <a:fillRect b="-1194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C8020AF2-EE7A-4843-F850-65B21AF369DB}"/>
                  </a:ext>
                </a:extLst>
              </p:cNvPr>
              <p:cNvSpPr/>
              <p:nvPr/>
            </p:nvSpPr>
            <p:spPr>
              <a:xfrm>
                <a:off x="6692376" y="4668541"/>
                <a:ext cx="2095322" cy="98671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A" sz="280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80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C8020AF2-EE7A-4843-F850-65B21AF369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376" y="4668541"/>
                <a:ext cx="2095322" cy="986713"/>
              </a:xfrm>
              <a:prstGeom prst="roundRect">
                <a:avLst>
                  <a:gd name="adj" fmla="val 7356"/>
                </a:avLst>
              </a:prstGeom>
              <a:blipFill>
                <a:blip r:embed="rId49"/>
                <a:stretch>
                  <a:fillRect b="-25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70D32B28-996C-82A8-6B1C-66D3906867AD}"/>
                  </a:ext>
                </a:extLst>
              </p:cNvPr>
              <p:cNvSpPr/>
              <p:nvPr/>
            </p:nvSpPr>
            <p:spPr>
              <a:xfrm>
                <a:off x="8933594" y="4668541"/>
                <a:ext cx="1836932" cy="98671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A" sz="280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3A6EA5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70D32B28-996C-82A8-6B1C-66D3906867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594" y="4668541"/>
                <a:ext cx="1836932" cy="986713"/>
              </a:xfrm>
              <a:prstGeom prst="roundRect">
                <a:avLst>
                  <a:gd name="adj" fmla="val 7356"/>
                </a:avLst>
              </a:prstGeom>
              <a:blipFill>
                <a:blip r:embed="rId50"/>
                <a:stretch>
                  <a:fillRect b="-25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ounded Rectangle 115">
                <a:extLst>
                  <a:ext uri="{FF2B5EF4-FFF2-40B4-BE49-F238E27FC236}">
                    <a16:creationId xmlns:a16="http://schemas.microsoft.com/office/drawing/2014/main" id="{DE120E17-EDAB-C122-BAC5-A7A0146FF4E0}"/>
                  </a:ext>
                </a:extLst>
              </p:cNvPr>
              <p:cNvSpPr/>
              <p:nvPr/>
            </p:nvSpPr>
            <p:spPr>
              <a:xfrm>
                <a:off x="6692375" y="5774871"/>
                <a:ext cx="4078151" cy="98671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∙15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3A6EA5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=10 </m:t>
                      </m:r>
                      <m:r>
                        <m:rPr>
                          <m:nor/>
                        </m:rPr>
                        <a:rPr lang="uk-UA" sz="2800" b="0" i="0" smtClean="0">
                          <a:solidFill>
                            <a:srgbClr val="3A6EA5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см</m:t>
                      </m:r>
                    </m:oMath>
                  </m:oMathPara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6" name="Rounded Rectangle 115">
                <a:extLst>
                  <a:ext uri="{FF2B5EF4-FFF2-40B4-BE49-F238E27FC236}">
                    <a16:creationId xmlns:a16="http://schemas.microsoft.com/office/drawing/2014/main" id="{DE120E17-EDAB-C122-BAC5-A7A0146FF4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375" y="5774871"/>
                <a:ext cx="4078151" cy="986713"/>
              </a:xfrm>
              <a:prstGeom prst="roundRect">
                <a:avLst>
                  <a:gd name="adj" fmla="val 7356"/>
                </a:avLst>
              </a:prstGeom>
              <a:blipFill>
                <a:blip r:embed="rId51"/>
                <a:stretch>
                  <a:fillRect b="-379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C7F59E77-03C6-0186-4AEF-B6E134108449}"/>
              </a:ext>
            </a:extLst>
          </p:cNvPr>
          <p:cNvSpPr/>
          <p:nvPr/>
        </p:nvSpPr>
        <p:spPr>
          <a:xfrm>
            <a:off x="11065770" y="3017168"/>
            <a:ext cx="802155" cy="1494934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10E205AF-019B-27DE-31A6-B69D00E0869C}"/>
              </a:ext>
            </a:extLst>
          </p:cNvPr>
          <p:cNvSpPr/>
          <p:nvPr/>
        </p:nvSpPr>
        <p:spPr>
          <a:xfrm>
            <a:off x="11055404" y="4662799"/>
            <a:ext cx="802155" cy="986710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37A11050-922B-7E1F-3ADF-1B37B89DC058}"/>
              </a:ext>
            </a:extLst>
          </p:cNvPr>
          <p:cNvSpPr/>
          <p:nvPr/>
        </p:nvSpPr>
        <p:spPr>
          <a:xfrm>
            <a:off x="11055404" y="5769044"/>
            <a:ext cx="802155" cy="986710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38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9711503-7C7A-FF5F-6BE1-A7B8F6158D49}"/>
              </a:ext>
            </a:extLst>
          </p:cNvPr>
          <p:cNvCxnSpPr>
            <a:cxnSpLocks/>
          </p:cNvCxnSpPr>
          <p:nvPr/>
        </p:nvCxnSpPr>
        <p:spPr>
          <a:xfrm>
            <a:off x="1470941" y="4633867"/>
            <a:ext cx="3922948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041433FE-ACD0-4773-2C68-DC36364267C1}"/>
              </a:ext>
            </a:extLst>
          </p:cNvPr>
          <p:cNvCxnSpPr>
            <a:cxnSpLocks/>
          </p:cNvCxnSpPr>
          <p:nvPr/>
        </p:nvCxnSpPr>
        <p:spPr>
          <a:xfrm flipV="1">
            <a:off x="2365949" y="4643761"/>
            <a:ext cx="3021433" cy="153837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82F5D5D-C73A-D7EE-6C65-5C0A59D38C19}"/>
              </a:ext>
            </a:extLst>
          </p:cNvPr>
          <p:cNvCxnSpPr>
            <a:cxnSpLocks/>
          </p:cNvCxnSpPr>
          <p:nvPr/>
        </p:nvCxnSpPr>
        <p:spPr>
          <a:xfrm flipH="1" flipV="1">
            <a:off x="1470941" y="4634941"/>
            <a:ext cx="886110" cy="153180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3528C71-1FF5-CB2A-DE5E-D5C51C21F17C}"/>
              </a:ext>
            </a:extLst>
          </p:cNvPr>
          <p:cNvCxnSpPr>
            <a:cxnSpLocks/>
          </p:cNvCxnSpPr>
          <p:nvPr/>
        </p:nvCxnSpPr>
        <p:spPr>
          <a:xfrm flipH="1">
            <a:off x="1470941" y="1989072"/>
            <a:ext cx="1639144" cy="264479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EA06F48-BDDE-A19C-E66F-A4B87D4F049F}"/>
              </a:ext>
            </a:extLst>
          </p:cNvPr>
          <p:cNvCxnSpPr>
            <a:cxnSpLocks/>
          </p:cNvCxnSpPr>
          <p:nvPr/>
        </p:nvCxnSpPr>
        <p:spPr>
          <a:xfrm flipH="1">
            <a:off x="2365949" y="1989072"/>
            <a:ext cx="741801" cy="4178043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95EFC005-4C47-E3F1-5D29-7F3E0BC3DEA1}"/>
              </a:ext>
            </a:extLst>
          </p:cNvPr>
          <p:cNvCxnSpPr>
            <a:cxnSpLocks/>
          </p:cNvCxnSpPr>
          <p:nvPr/>
        </p:nvCxnSpPr>
        <p:spPr>
          <a:xfrm>
            <a:off x="3102212" y="1989072"/>
            <a:ext cx="2302493" cy="2643722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A876231-4E5D-5429-8348-D9C82B03C898}"/>
                  </a:ext>
                </a:extLst>
              </p:cNvPr>
              <p:cNvSpPr txBox="1"/>
              <p:nvPr/>
            </p:nvSpPr>
            <p:spPr>
              <a:xfrm>
                <a:off x="2070403" y="616675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A876231-4E5D-5429-8348-D9C82B03C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403" y="6166750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19407237-6C11-316C-83D4-A997B81F4BFF}"/>
                  </a:ext>
                </a:extLst>
              </p:cNvPr>
              <p:cNvSpPr txBox="1"/>
              <p:nvPr/>
            </p:nvSpPr>
            <p:spPr>
              <a:xfrm>
                <a:off x="1023433" y="440015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19407237-6C11-316C-83D4-A997B81F4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33" y="4400159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236191DA-C515-7498-D495-ACF99613A674}"/>
                  </a:ext>
                </a:extLst>
              </p:cNvPr>
              <p:cNvSpPr txBox="1"/>
              <p:nvPr/>
            </p:nvSpPr>
            <p:spPr>
              <a:xfrm>
                <a:off x="5393231" y="440015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236191DA-C515-7498-D495-ACF99613A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231" y="4400159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874CE7E7-176F-AFE9-7305-94FC7DCAE747}"/>
                  </a:ext>
                </a:extLst>
              </p:cNvPr>
              <p:cNvSpPr txBox="1"/>
              <p:nvPr/>
            </p:nvSpPr>
            <p:spPr>
              <a:xfrm>
                <a:off x="2941920" y="154278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874CE7E7-176F-AFE9-7305-94FC7DCAE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920" y="1542789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169FBBF-1BB7-531A-1DF1-20C920F28E87}"/>
                  </a:ext>
                </a:extLst>
              </p:cNvPr>
              <p:cNvSpPr txBox="1"/>
              <p:nvPr/>
            </p:nvSpPr>
            <p:spPr>
              <a:xfrm>
                <a:off x="1437703" y="529552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169FBBF-1BB7-531A-1DF1-20C920F28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703" y="5295525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857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5DB62964-5F65-03F8-9AA1-F120B7F714B3}"/>
              </a:ext>
            </a:extLst>
          </p:cNvPr>
          <p:cNvCxnSpPr>
            <a:cxnSpLocks/>
          </p:cNvCxnSpPr>
          <p:nvPr/>
        </p:nvCxnSpPr>
        <p:spPr>
          <a:xfrm flipV="1">
            <a:off x="2736849" y="3282801"/>
            <a:ext cx="1499279" cy="76336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DC7565F1-661D-796A-2932-C20C31646895}"/>
              </a:ext>
            </a:extLst>
          </p:cNvPr>
          <p:cNvCxnSpPr>
            <a:cxnSpLocks/>
          </p:cNvCxnSpPr>
          <p:nvPr/>
        </p:nvCxnSpPr>
        <p:spPr>
          <a:xfrm flipH="1">
            <a:off x="1907877" y="4046163"/>
            <a:ext cx="833215" cy="134441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BDDB7653-128B-1B33-3BBE-2E68146D1374}"/>
              </a:ext>
            </a:extLst>
          </p:cNvPr>
          <p:cNvCxnSpPr>
            <a:cxnSpLocks/>
          </p:cNvCxnSpPr>
          <p:nvPr/>
        </p:nvCxnSpPr>
        <p:spPr>
          <a:xfrm flipV="1">
            <a:off x="1904435" y="4630992"/>
            <a:ext cx="1487128" cy="75717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E869841-8EBA-B18A-CD88-D67B80277AA7}"/>
              </a:ext>
            </a:extLst>
          </p:cNvPr>
          <p:cNvCxnSpPr>
            <a:cxnSpLocks/>
          </p:cNvCxnSpPr>
          <p:nvPr/>
        </p:nvCxnSpPr>
        <p:spPr>
          <a:xfrm flipH="1">
            <a:off x="3378865" y="3282801"/>
            <a:ext cx="845002" cy="136343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64306D12-6AFD-D0E2-BADC-547E7398EC10}"/>
                  </a:ext>
                </a:extLst>
              </p:cNvPr>
              <p:cNvSpPr txBox="1"/>
              <p:nvPr/>
            </p:nvSpPr>
            <p:spPr>
              <a:xfrm>
                <a:off x="2335233" y="371863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64306D12-6AFD-D0E2-BADC-547E7398E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233" y="3718638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6E261C2B-B48F-DA2C-E11D-68FEE2BAD7D7}"/>
                  </a:ext>
                </a:extLst>
              </p:cNvPr>
              <p:cNvSpPr txBox="1"/>
              <p:nvPr/>
            </p:nvSpPr>
            <p:spPr>
              <a:xfrm>
                <a:off x="4192498" y="287618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6E261C2B-B48F-DA2C-E11D-68FEE2BAD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2498" y="2876186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Oval 122">
            <a:extLst>
              <a:ext uri="{FF2B5EF4-FFF2-40B4-BE49-F238E27FC236}">
                <a16:creationId xmlns:a16="http://schemas.microsoft.com/office/drawing/2014/main" id="{5242DFD8-5572-718B-C9A6-0DBE71FD0971}"/>
              </a:ext>
            </a:extLst>
          </p:cNvPr>
          <p:cNvSpPr/>
          <p:nvPr/>
        </p:nvSpPr>
        <p:spPr>
          <a:xfrm>
            <a:off x="2690573" y="4002243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59D5C23B-9DF9-52B9-BDE3-305D7A9FF576}"/>
              </a:ext>
            </a:extLst>
          </p:cNvPr>
          <p:cNvSpPr/>
          <p:nvPr/>
        </p:nvSpPr>
        <p:spPr>
          <a:xfrm>
            <a:off x="4170833" y="3242220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2A2A7101-163E-A9BE-ACD6-75F92FF16FA8}"/>
              </a:ext>
            </a:extLst>
          </p:cNvPr>
          <p:cNvSpPr/>
          <p:nvPr/>
        </p:nvSpPr>
        <p:spPr>
          <a:xfrm>
            <a:off x="3332697" y="4583472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1454267C-F4AB-54DA-F904-0237C3286480}"/>
              </a:ext>
            </a:extLst>
          </p:cNvPr>
          <p:cNvSpPr/>
          <p:nvPr/>
        </p:nvSpPr>
        <p:spPr>
          <a:xfrm>
            <a:off x="1856439" y="5339298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2981EE4E-DD4C-EBD6-A923-2C9D85C7ABC3}"/>
                  </a:ext>
                </a:extLst>
              </p:cNvPr>
              <p:cNvSpPr txBox="1"/>
              <p:nvPr/>
            </p:nvSpPr>
            <p:spPr>
              <a:xfrm>
                <a:off x="3298312" y="461302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2981EE4E-DD4C-EBD6-A923-2C9D85C7A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312" y="4613023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7FE4974D-477C-7117-1046-216EB367CE5A}"/>
                  </a:ext>
                </a:extLst>
              </p:cNvPr>
              <p:cNvSpPr/>
              <p:nvPr/>
            </p:nvSpPr>
            <p:spPr>
              <a:xfrm>
                <a:off x="1509767" y="92764"/>
                <a:ext cx="10682233" cy="1394227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  <m:r>
                      <a:rPr lang="uk-UA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3A6EA5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і</m:t>
                    </m:r>
                    <m:r>
                      <a:rPr lang="uk-UA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𝐵𝐴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відповідно. Сторони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відповідно дорівнюють 8 см і 10 см. Знайдіть периметр чотирикутника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𝑀𝑁𝐿𝐾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7FE4974D-477C-7117-1046-216EB367CE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67" y="92764"/>
                <a:ext cx="10682233" cy="1394227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188" t="-5405" r="-2138" b="-117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096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FBA57379-D8DB-A086-7DC9-91DF60539C62}"/>
              </a:ext>
            </a:extLst>
          </p:cNvPr>
          <p:cNvSpPr/>
          <p:nvPr/>
        </p:nvSpPr>
        <p:spPr>
          <a:xfrm>
            <a:off x="5700010" y="92765"/>
            <a:ext cx="642257" cy="9367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3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400C49AB-9B8B-3DCD-ACB2-0E147CE2E232}"/>
                  </a:ext>
                </a:extLst>
              </p:cNvPr>
              <p:cNvSpPr/>
              <p:nvPr/>
            </p:nvSpPr>
            <p:spPr>
              <a:xfrm>
                <a:off x="6136945" y="92765"/>
                <a:ext cx="5973168" cy="93677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пряму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⊂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400C49AB-9B8B-3DCD-ACB2-0E147CE2E2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5" y="92765"/>
                <a:ext cx="5973168" cy="936774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1903" t="-7895" r="-38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36A2875-C75A-C4E6-A61A-48D4A4CCAB3E}"/>
              </a:ext>
            </a:extLst>
          </p:cNvPr>
          <p:cNvCxnSpPr>
            <a:cxnSpLocks/>
          </p:cNvCxnSpPr>
          <p:nvPr/>
        </p:nvCxnSpPr>
        <p:spPr>
          <a:xfrm flipV="1">
            <a:off x="1863831" y="4921741"/>
            <a:ext cx="2866293" cy="40751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40A23DE-7BE3-5D94-FC56-2144321FAE07}"/>
              </a:ext>
            </a:extLst>
          </p:cNvPr>
          <p:cNvCxnSpPr>
            <a:cxnSpLocks/>
          </p:cNvCxnSpPr>
          <p:nvPr/>
        </p:nvCxnSpPr>
        <p:spPr>
          <a:xfrm flipV="1">
            <a:off x="1863831" y="1984970"/>
            <a:ext cx="366151" cy="334428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B676B14-8895-AAE6-096F-B52280E2C8F8}"/>
              </a:ext>
            </a:extLst>
          </p:cNvPr>
          <p:cNvCxnSpPr>
            <a:cxnSpLocks/>
          </p:cNvCxnSpPr>
          <p:nvPr/>
        </p:nvCxnSpPr>
        <p:spPr>
          <a:xfrm flipH="1" flipV="1">
            <a:off x="2229982" y="1984970"/>
            <a:ext cx="2500142" cy="293677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56310FD0-0A47-6BAC-FFDF-C5461AB09FCC}"/>
              </a:ext>
            </a:extLst>
          </p:cNvPr>
          <p:cNvSpPr/>
          <p:nvPr/>
        </p:nvSpPr>
        <p:spPr>
          <a:xfrm rot="21115368">
            <a:off x="1167447" y="4198884"/>
            <a:ext cx="4358511" cy="1809714"/>
          </a:xfrm>
          <a:custGeom>
            <a:avLst/>
            <a:gdLst>
              <a:gd name="connsiteX0" fmla="*/ 3035528 w 4358511"/>
              <a:gd name="connsiteY0" fmla="*/ 72775 h 1809714"/>
              <a:gd name="connsiteX1" fmla="*/ 3140403 w 4358511"/>
              <a:gd name="connsiteY1" fmla="*/ 1716953 h 1809714"/>
              <a:gd name="connsiteX2" fmla="*/ 1579797 w 4358511"/>
              <a:gd name="connsiteY2" fmla="*/ 1774807 h 1809714"/>
              <a:gd name="connsiteX3" fmla="*/ 870815 w 4358511"/>
              <a:gd name="connsiteY3" fmla="*/ 181247 h 1809714"/>
              <a:gd name="connsiteX4" fmla="*/ 1333131 w 4358511"/>
              <a:gd name="connsiteY4" fmla="*/ 436923 h 1809714"/>
              <a:gd name="connsiteX5" fmla="*/ 1730025 w 4358511"/>
              <a:gd name="connsiteY5" fmla="*/ 656418 h 1809714"/>
              <a:gd name="connsiteX6" fmla="*/ 2179256 w 4358511"/>
              <a:gd name="connsiteY6" fmla="*/ 904857 h 1809714"/>
              <a:gd name="connsiteX7" fmla="*/ 2590267 w 4358511"/>
              <a:gd name="connsiteY7" fmla="*/ 505458 h 1809714"/>
              <a:gd name="connsiteX8" fmla="*/ 3035528 w 4358511"/>
              <a:gd name="connsiteY8" fmla="*/ 72775 h 1809714"/>
              <a:gd name="connsiteX0" fmla="*/ 3035528 w 4358511"/>
              <a:gd name="connsiteY0" fmla="*/ 72775 h 1809714"/>
              <a:gd name="connsiteX1" fmla="*/ 3140403 w 4358511"/>
              <a:gd name="connsiteY1" fmla="*/ 1716953 h 1809714"/>
              <a:gd name="connsiteX2" fmla="*/ 1579797 w 4358511"/>
              <a:gd name="connsiteY2" fmla="*/ 1774807 h 1809714"/>
              <a:gd name="connsiteX3" fmla="*/ 870815 w 4358511"/>
              <a:gd name="connsiteY3" fmla="*/ 181247 h 180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8511" h="1809714" stroke="0" extrusionOk="0">
                <a:moveTo>
                  <a:pt x="3035528" y="72775"/>
                </a:moveTo>
                <a:cubicBezTo>
                  <a:pt x="4774027" y="309266"/>
                  <a:pt x="4604218" y="1324029"/>
                  <a:pt x="3140403" y="1716953"/>
                </a:cubicBezTo>
                <a:cubicBezTo>
                  <a:pt x="2665520" y="1937410"/>
                  <a:pt x="2099971" y="1910015"/>
                  <a:pt x="1579797" y="1774807"/>
                </a:cubicBezTo>
                <a:cubicBezTo>
                  <a:pt x="-126470" y="1414594"/>
                  <a:pt x="-601408" y="418523"/>
                  <a:pt x="870815" y="181247"/>
                </a:cubicBezTo>
                <a:cubicBezTo>
                  <a:pt x="1052072" y="294101"/>
                  <a:pt x="1213913" y="363836"/>
                  <a:pt x="1333131" y="436923"/>
                </a:cubicBezTo>
                <a:cubicBezTo>
                  <a:pt x="1452349" y="510010"/>
                  <a:pt x="1543241" y="560818"/>
                  <a:pt x="1730025" y="656418"/>
                </a:cubicBezTo>
                <a:cubicBezTo>
                  <a:pt x="1916809" y="752018"/>
                  <a:pt x="2023058" y="799569"/>
                  <a:pt x="2179256" y="904857"/>
                </a:cubicBezTo>
                <a:cubicBezTo>
                  <a:pt x="2298566" y="825561"/>
                  <a:pt x="2419484" y="634945"/>
                  <a:pt x="2590267" y="505458"/>
                </a:cubicBezTo>
                <a:cubicBezTo>
                  <a:pt x="2761050" y="375970"/>
                  <a:pt x="2916730" y="153216"/>
                  <a:pt x="3035528" y="72775"/>
                </a:cubicBezTo>
                <a:close/>
              </a:path>
              <a:path w="4358511" h="1809714" fill="none" extrusionOk="0">
                <a:moveTo>
                  <a:pt x="3035528" y="72775"/>
                </a:moveTo>
                <a:cubicBezTo>
                  <a:pt x="4588344" y="381732"/>
                  <a:pt x="4987835" y="1214547"/>
                  <a:pt x="3140403" y="1716953"/>
                </a:cubicBezTo>
                <a:cubicBezTo>
                  <a:pt x="2690132" y="1819896"/>
                  <a:pt x="2081194" y="1713472"/>
                  <a:pt x="1579797" y="1774807"/>
                </a:cubicBezTo>
                <a:cubicBezTo>
                  <a:pt x="-206956" y="1547595"/>
                  <a:pt x="-529602" y="843272"/>
                  <a:pt x="870815" y="181247"/>
                </a:cubicBezTo>
              </a:path>
              <a:path w="4358511" h="1809714" fill="none" stroke="0" extrusionOk="0">
                <a:moveTo>
                  <a:pt x="3035528" y="72775"/>
                </a:moveTo>
                <a:cubicBezTo>
                  <a:pt x="4565601" y="301330"/>
                  <a:pt x="4915969" y="1329362"/>
                  <a:pt x="3140403" y="1716953"/>
                </a:cubicBezTo>
                <a:cubicBezTo>
                  <a:pt x="2598623" y="1904392"/>
                  <a:pt x="2172301" y="1829527"/>
                  <a:pt x="1579797" y="1774807"/>
                </a:cubicBezTo>
                <a:cubicBezTo>
                  <a:pt x="-163433" y="1656063"/>
                  <a:pt x="-756702" y="663746"/>
                  <a:pt x="870815" y="181247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8949252"/>
                      <a:gd name="adj2" fmla="val 1253664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FEDF102F-4A04-8E0C-8F7A-9BDD969774DB}"/>
              </a:ext>
            </a:extLst>
          </p:cNvPr>
          <p:cNvSpPr/>
          <p:nvPr/>
        </p:nvSpPr>
        <p:spPr>
          <a:xfrm rot="21115368">
            <a:off x="1176708" y="4198883"/>
            <a:ext cx="4358511" cy="1809714"/>
          </a:xfrm>
          <a:custGeom>
            <a:avLst/>
            <a:gdLst>
              <a:gd name="connsiteX0" fmla="*/ 874315 w 4358511"/>
              <a:gd name="connsiteY0" fmla="*/ 180159 h 1809714"/>
              <a:gd name="connsiteX1" fmla="*/ 2054897 w 4358511"/>
              <a:gd name="connsiteY1" fmla="*/ 1474 h 1809714"/>
              <a:gd name="connsiteX2" fmla="*/ 3021884 w 4358511"/>
              <a:gd name="connsiteY2" fmla="*/ 70377 h 1809714"/>
              <a:gd name="connsiteX3" fmla="*/ 2592144 w 4358511"/>
              <a:gd name="connsiteY3" fmla="*/ 495962 h 1809714"/>
              <a:gd name="connsiteX4" fmla="*/ 2179256 w 4358511"/>
              <a:gd name="connsiteY4" fmla="*/ 904857 h 1809714"/>
              <a:gd name="connsiteX5" fmla="*/ 1757325 w 4358511"/>
              <a:gd name="connsiteY5" fmla="*/ 670538 h 1809714"/>
              <a:gd name="connsiteX6" fmla="*/ 1322345 w 4358511"/>
              <a:gd name="connsiteY6" fmla="*/ 428972 h 1809714"/>
              <a:gd name="connsiteX7" fmla="*/ 874315 w 4358511"/>
              <a:gd name="connsiteY7" fmla="*/ 180159 h 1809714"/>
              <a:gd name="connsiteX0" fmla="*/ 874315 w 4358511"/>
              <a:gd name="connsiteY0" fmla="*/ 180159 h 1809714"/>
              <a:gd name="connsiteX1" fmla="*/ 2054897 w 4358511"/>
              <a:gd name="connsiteY1" fmla="*/ 1474 h 1809714"/>
              <a:gd name="connsiteX2" fmla="*/ 3021884 w 4358511"/>
              <a:gd name="connsiteY2" fmla="*/ 70377 h 180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58511" h="1809714" stroke="0" extrusionOk="0">
                <a:moveTo>
                  <a:pt x="874315" y="180159"/>
                </a:moveTo>
                <a:cubicBezTo>
                  <a:pt x="1221908" y="60580"/>
                  <a:pt x="1588777" y="1988"/>
                  <a:pt x="2054897" y="1474"/>
                </a:cubicBezTo>
                <a:cubicBezTo>
                  <a:pt x="2389208" y="36625"/>
                  <a:pt x="2717005" y="86272"/>
                  <a:pt x="3021884" y="70377"/>
                </a:cubicBezTo>
                <a:cubicBezTo>
                  <a:pt x="2941167" y="182663"/>
                  <a:pt x="2727215" y="391682"/>
                  <a:pt x="2592144" y="495962"/>
                </a:cubicBezTo>
                <a:cubicBezTo>
                  <a:pt x="2457073" y="600242"/>
                  <a:pt x="2297633" y="749422"/>
                  <a:pt x="2179256" y="904857"/>
                </a:cubicBezTo>
                <a:cubicBezTo>
                  <a:pt x="1998781" y="781511"/>
                  <a:pt x="1955343" y="775419"/>
                  <a:pt x="1757325" y="670538"/>
                </a:cubicBezTo>
                <a:cubicBezTo>
                  <a:pt x="1559307" y="565657"/>
                  <a:pt x="1507024" y="503973"/>
                  <a:pt x="1322345" y="428972"/>
                </a:cubicBezTo>
                <a:cubicBezTo>
                  <a:pt x="1137666" y="353971"/>
                  <a:pt x="1005944" y="241403"/>
                  <a:pt x="874315" y="180159"/>
                </a:cubicBezTo>
                <a:close/>
              </a:path>
              <a:path w="4358511" h="1809714" fill="none" extrusionOk="0">
                <a:moveTo>
                  <a:pt x="874315" y="180159"/>
                </a:moveTo>
                <a:cubicBezTo>
                  <a:pt x="1176601" y="136736"/>
                  <a:pt x="1722928" y="2488"/>
                  <a:pt x="2054897" y="1474"/>
                </a:cubicBezTo>
                <a:cubicBezTo>
                  <a:pt x="2377446" y="51853"/>
                  <a:pt x="2668757" y="25723"/>
                  <a:pt x="3021884" y="70377"/>
                </a:cubicBezTo>
              </a:path>
              <a:path w="4358511" h="1809714" fill="none" stroke="0" extrusionOk="0">
                <a:moveTo>
                  <a:pt x="874315" y="180159"/>
                </a:moveTo>
                <a:cubicBezTo>
                  <a:pt x="1214763" y="62785"/>
                  <a:pt x="1642500" y="105025"/>
                  <a:pt x="2054897" y="1474"/>
                </a:cubicBezTo>
                <a:cubicBezTo>
                  <a:pt x="2362306" y="-15973"/>
                  <a:pt x="2776607" y="-9885"/>
                  <a:pt x="3021884" y="70377"/>
                </a:cubicBezTo>
              </a:path>
            </a:pathLst>
          </a:custGeom>
          <a:ln w="28575" cap="rnd">
            <a:solidFill>
              <a:schemeClr val="bg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2542734"/>
                      <a:gd name="adj2" fmla="val 1891670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37BB9C65-2826-5BB3-8752-CBCA976C242A}"/>
              </a:ext>
            </a:extLst>
          </p:cNvPr>
          <p:cNvSpPr/>
          <p:nvPr/>
        </p:nvSpPr>
        <p:spPr>
          <a:xfrm rot="21115368">
            <a:off x="1167446" y="4198884"/>
            <a:ext cx="4358511" cy="1809714"/>
          </a:xfrm>
          <a:custGeom>
            <a:avLst/>
            <a:gdLst>
              <a:gd name="connsiteX0" fmla="*/ 874315 w 4358511"/>
              <a:gd name="connsiteY0" fmla="*/ 180159 h 1809714"/>
              <a:gd name="connsiteX1" fmla="*/ 2054897 w 4358511"/>
              <a:gd name="connsiteY1" fmla="*/ 1474 h 1809714"/>
              <a:gd name="connsiteX2" fmla="*/ 3021884 w 4358511"/>
              <a:gd name="connsiteY2" fmla="*/ 70377 h 1809714"/>
              <a:gd name="connsiteX3" fmla="*/ 2592144 w 4358511"/>
              <a:gd name="connsiteY3" fmla="*/ 495962 h 1809714"/>
              <a:gd name="connsiteX4" fmla="*/ 2179256 w 4358511"/>
              <a:gd name="connsiteY4" fmla="*/ 904857 h 1809714"/>
              <a:gd name="connsiteX5" fmla="*/ 1757325 w 4358511"/>
              <a:gd name="connsiteY5" fmla="*/ 670538 h 1809714"/>
              <a:gd name="connsiteX6" fmla="*/ 1322345 w 4358511"/>
              <a:gd name="connsiteY6" fmla="*/ 428972 h 1809714"/>
              <a:gd name="connsiteX7" fmla="*/ 874315 w 4358511"/>
              <a:gd name="connsiteY7" fmla="*/ 180159 h 1809714"/>
              <a:gd name="connsiteX0" fmla="*/ 874315 w 4358511"/>
              <a:gd name="connsiteY0" fmla="*/ 180159 h 1809714"/>
              <a:gd name="connsiteX1" fmla="*/ 2054897 w 4358511"/>
              <a:gd name="connsiteY1" fmla="*/ 1474 h 1809714"/>
              <a:gd name="connsiteX2" fmla="*/ 3021884 w 4358511"/>
              <a:gd name="connsiteY2" fmla="*/ 70377 h 180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58511" h="1809714" stroke="0" extrusionOk="0">
                <a:moveTo>
                  <a:pt x="874315" y="180159"/>
                </a:moveTo>
                <a:cubicBezTo>
                  <a:pt x="1221908" y="60580"/>
                  <a:pt x="1588777" y="1988"/>
                  <a:pt x="2054897" y="1474"/>
                </a:cubicBezTo>
                <a:cubicBezTo>
                  <a:pt x="2389208" y="36625"/>
                  <a:pt x="2717005" y="86272"/>
                  <a:pt x="3021884" y="70377"/>
                </a:cubicBezTo>
                <a:cubicBezTo>
                  <a:pt x="2941167" y="182663"/>
                  <a:pt x="2727215" y="391682"/>
                  <a:pt x="2592144" y="495962"/>
                </a:cubicBezTo>
                <a:cubicBezTo>
                  <a:pt x="2457073" y="600242"/>
                  <a:pt x="2297633" y="749422"/>
                  <a:pt x="2179256" y="904857"/>
                </a:cubicBezTo>
                <a:cubicBezTo>
                  <a:pt x="1998781" y="781511"/>
                  <a:pt x="1955343" y="775419"/>
                  <a:pt x="1757325" y="670538"/>
                </a:cubicBezTo>
                <a:cubicBezTo>
                  <a:pt x="1559307" y="565657"/>
                  <a:pt x="1507024" y="503973"/>
                  <a:pt x="1322345" y="428972"/>
                </a:cubicBezTo>
                <a:cubicBezTo>
                  <a:pt x="1137666" y="353971"/>
                  <a:pt x="1005944" y="241403"/>
                  <a:pt x="874315" y="180159"/>
                </a:cubicBezTo>
                <a:close/>
              </a:path>
              <a:path w="4358511" h="1809714" fill="none" extrusionOk="0">
                <a:moveTo>
                  <a:pt x="874315" y="180159"/>
                </a:moveTo>
                <a:cubicBezTo>
                  <a:pt x="1176601" y="136736"/>
                  <a:pt x="1722928" y="2488"/>
                  <a:pt x="2054897" y="1474"/>
                </a:cubicBezTo>
                <a:cubicBezTo>
                  <a:pt x="2377446" y="51853"/>
                  <a:pt x="2668757" y="25723"/>
                  <a:pt x="3021884" y="70377"/>
                </a:cubicBezTo>
              </a:path>
              <a:path w="4358511" h="1809714" fill="none" stroke="0" extrusionOk="0">
                <a:moveTo>
                  <a:pt x="874315" y="180159"/>
                </a:moveTo>
                <a:cubicBezTo>
                  <a:pt x="1214763" y="62785"/>
                  <a:pt x="1642500" y="105025"/>
                  <a:pt x="2054897" y="1474"/>
                </a:cubicBezTo>
                <a:cubicBezTo>
                  <a:pt x="2362306" y="-15973"/>
                  <a:pt x="2776607" y="-9885"/>
                  <a:pt x="3021884" y="70377"/>
                </a:cubicBezTo>
              </a:path>
            </a:pathLst>
          </a:custGeom>
          <a:ln w="28575" cap="rnd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2542734"/>
                      <a:gd name="adj2" fmla="val 1891670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B7B93C-4705-57C9-7A74-E50544777285}"/>
                  </a:ext>
                </a:extLst>
              </p:cNvPr>
              <p:cNvSpPr txBox="1"/>
              <p:nvPr/>
            </p:nvSpPr>
            <p:spPr>
              <a:xfrm>
                <a:off x="1384918" y="542120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B7B93C-4705-57C9-7A74-E50544777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918" y="5421205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3F511C1-AC14-F0A0-7554-52A4F0A9ADED}"/>
                  </a:ext>
                </a:extLst>
              </p:cNvPr>
              <p:cNvSpPr txBox="1"/>
              <p:nvPr/>
            </p:nvSpPr>
            <p:spPr>
              <a:xfrm>
                <a:off x="1426885" y="508501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3F511C1-AC14-F0A0-7554-52A4F0A9A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885" y="5085013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9335D2D-8AEB-AC74-C2F4-CA1655EFE385}"/>
                  </a:ext>
                </a:extLst>
              </p:cNvPr>
              <p:cNvSpPr txBox="1"/>
              <p:nvPr/>
            </p:nvSpPr>
            <p:spPr>
              <a:xfrm>
                <a:off x="4743855" y="458307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9335D2D-8AEB-AC74-C2F4-CA1655EFE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855" y="458307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48EA34D-04DB-577C-75D9-BB82C87642D4}"/>
                  </a:ext>
                </a:extLst>
              </p:cNvPr>
              <p:cNvSpPr txBox="1"/>
              <p:nvPr/>
            </p:nvSpPr>
            <p:spPr>
              <a:xfrm>
                <a:off x="1942891" y="151314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48EA34D-04DB-577C-75D9-BB82C8764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91" y="1513144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6036801-C787-AC6B-2E6C-9FE2A48C9BAC}"/>
                  </a:ext>
                </a:extLst>
              </p:cNvPr>
              <p:cNvSpPr txBox="1"/>
              <p:nvPr/>
            </p:nvSpPr>
            <p:spPr>
              <a:xfrm>
                <a:off x="1609961" y="330608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6036801-C787-AC6B-2E6C-9FE2A48C9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961" y="3306085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B3ACC49-C44B-0830-FAA3-8DEE4F56ABB2}"/>
              </a:ext>
            </a:extLst>
          </p:cNvPr>
          <p:cNvCxnSpPr>
            <a:cxnSpLocks/>
          </p:cNvCxnSpPr>
          <p:nvPr/>
        </p:nvCxnSpPr>
        <p:spPr>
          <a:xfrm flipV="1">
            <a:off x="1626719" y="3379589"/>
            <a:ext cx="2866293" cy="407517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C292B2F-C8E2-DAA1-F6F3-5C661388CEAA}"/>
                  </a:ext>
                </a:extLst>
              </p:cNvPr>
              <p:cNvSpPr txBox="1"/>
              <p:nvPr/>
            </p:nvSpPr>
            <p:spPr>
              <a:xfrm>
                <a:off x="3458981" y="30707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C292B2F-C8E2-DAA1-F6F3-5C661388CE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981" y="3070775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Oval 67">
            <a:extLst>
              <a:ext uri="{FF2B5EF4-FFF2-40B4-BE49-F238E27FC236}">
                <a16:creationId xmlns:a16="http://schemas.microsoft.com/office/drawing/2014/main" id="{F834C718-3286-C213-3C59-8EA21409A5AC}"/>
              </a:ext>
            </a:extLst>
          </p:cNvPr>
          <p:cNvSpPr/>
          <p:nvPr/>
        </p:nvSpPr>
        <p:spPr>
          <a:xfrm>
            <a:off x="2186989" y="1949107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39BFB5C-025E-DDC1-B884-E1411A004798}"/>
              </a:ext>
            </a:extLst>
          </p:cNvPr>
          <p:cNvCxnSpPr>
            <a:cxnSpLocks/>
          </p:cNvCxnSpPr>
          <p:nvPr/>
        </p:nvCxnSpPr>
        <p:spPr>
          <a:xfrm>
            <a:off x="2022768" y="2882463"/>
            <a:ext cx="222838" cy="2439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F0151C5-D303-74E4-6216-3AABA31E2306}"/>
              </a:ext>
            </a:extLst>
          </p:cNvPr>
          <p:cNvCxnSpPr>
            <a:cxnSpLocks/>
          </p:cNvCxnSpPr>
          <p:nvPr/>
        </p:nvCxnSpPr>
        <p:spPr>
          <a:xfrm>
            <a:off x="1847492" y="4359401"/>
            <a:ext cx="222838" cy="2439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B4FE69E-C2BF-3588-9BAB-1A8C0256B0FD}"/>
              </a:ext>
            </a:extLst>
          </p:cNvPr>
          <p:cNvGrpSpPr/>
          <p:nvPr/>
        </p:nvGrpSpPr>
        <p:grpSpPr>
          <a:xfrm>
            <a:off x="2785062" y="2652014"/>
            <a:ext cx="181427" cy="167550"/>
            <a:chOff x="2785062" y="2652014"/>
            <a:chExt cx="181427" cy="167550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7E3E3E0A-09BD-A667-EEF1-0F00802003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5062" y="2652014"/>
              <a:ext cx="138434" cy="117854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BD48A55E-0A8B-7D3B-70BD-DD1B856AF8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28055" y="2701710"/>
              <a:ext cx="138434" cy="117854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132DE20-6DCC-75A2-3302-30AE01E53A39}"/>
              </a:ext>
            </a:extLst>
          </p:cNvPr>
          <p:cNvGrpSpPr/>
          <p:nvPr/>
        </p:nvGrpSpPr>
        <p:grpSpPr>
          <a:xfrm>
            <a:off x="3838216" y="3896931"/>
            <a:ext cx="181427" cy="167550"/>
            <a:chOff x="2785062" y="2652014"/>
            <a:chExt cx="181427" cy="167550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E29EE741-C9CE-6E99-9889-D068DCD7F9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5062" y="2652014"/>
              <a:ext cx="138434" cy="117854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F05DD2B-7D27-3282-1583-44A354AE16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28055" y="2701710"/>
              <a:ext cx="138434" cy="117854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D34FF7C3-95FE-D7C3-B6C3-F4AFC0CA2C19}"/>
              </a:ext>
            </a:extLst>
          </p:cNvPr>
          <p:cNvSpPr/>
          <p:nvPr/>
        </p:nvSpPr>
        <p:spPr>
          <a:xfrm>
            <a:off x="1987943" y="3673664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8CBEBF8-9F0C-F942-9097-472F20C66EA9}"/>
              </a:ext>
            </a:extLst>
          </p:cNvPr>
          <p:cNvSpPr/>
          <p:nvPr/>
        </p:nvSpPr>
        <p:spPr>
          <a:xfrm>
            <a:off x="3477537" y="346884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7010B9F9-65ED-8310-C756-3DE9A26A8C13}"/>
              </a:ext>
            </a:extLst>
          </p:cNvPr>
          <p:cNvSpPr/>
          <p:nvPr/>
        </p:nvSpPr>
        <p:spPr>
          <a:xfrm>
            <a:off x="1112522" y="1311322"/>
            <a:ext cx="4824452" cy="5165887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5A71683A-8D13-BBE9-C67E-B9C2B655CB4A}"/>
              </a:ext>
            </a:extLst>
          </p:cNvPr>
          <p:cNvSpPr/>
          <p:nvPr/>
        </p:nvSpPr>
        <p:spPr>
          <a:xfrm>
            <a:off x="5700010" y="1247936"/>
            <a:ext cx="642257" cy="9367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518777F9-BED7-10F0-60D5-AB69BD5A3B7D}"/>
                  </a:ext>
                </a:extLst>
              </p:cNvPr>
              <p:cNvSpPr/>
              <p:nvPr/>
            </p:nvSpPr>
            <p:spPr>
              <a:xfrm>
                <a:off x="6136945" y="1247936"/>
                <a:ext cx="5973168" cy="93677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</a:t>
                </a:r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є серединами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𝐶𝐴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𝐶𝐵</m:t>
                    </m:r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518777F9-BED7-10F0-60D5-AB69BD5A3B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5" y="1247936"/>
                <a:ext cx="5973168" cy="936774"/>
              </a:xfrm>
              <a:prstGeom prst="roundRect">
                <a:avLst>
                  <a:gd name="adj" fmla="val 3670"/>
                </a:avLst>
              </a:prstGeom>
              <a:blipFill>
                <a:blip r:embed="rId29"/>
                <a:stretch>
                  <a:fillRect l="-1903" t="-7895" r="-3805" b="-171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A9A36E33-CC13-BBE0-D712-F74C9D587082}"/>
              </a:ext>
            </a:extLst>
          </p:cNvPr>
          <p:cNvSpPr/>
          <p:nvPr/>
        </p:nvSpPr>
        <p:spPr>
          <a:xfrm>
            <a:off x="5700010" y="2403106"/>
            <a:ext cx="642257" cy="14166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ounded Rectangle 85">
                <a:extLst>
                  <a:ext uri="{FF2B5EF4-FFF2-40B4-BE49-F238E27FC236}">
                    <a16:creationId xmlns:a16="http://schemas.microsoft.com/office/drawing/2014/main" id="{0EE18AC8-1D56-A364-B8F7-68D27FFD7486}"/>
                  </a:ext>
                </a:extLst>
              </p:cNvPr>
              <p:cNvSpPr/>
              <p:nvPr/>
            </p:nvSpPr>
            <p:spPr>
              <a:xfrm>
                <a:off x="6136945" y="2403106"/>
                <a:ext cx="5973168" cy="141668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може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мати спільні точки з площиною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 Чому?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6" name="Rounded Rectangle 85">
                <a:extLst>
                  <a:ext uri="{FF2B5EF4-FFF2-40B4-BE49-F238E27FC236}">
                    <a16:creationId xmlns:a16="http://schemas.microsoft.com/office/drawing/2014/main" id="{0EE18AC8-1D56-A364-B8F7-68D27FFD74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5" y="2403106"/>
                <a:ext cx="5973168" cy="1416683"/>
              </a:xfrm>
              <a:prstGeom prst="roundRect">
                <a:avLst>
                  <a:gd name="adj" fmla="val 3670"/>
                </a:avLst>
              </a:prstGeom>
              <a:blipFill>
                <a:blip r:embed="rId30"/>
                <a:stretch>
                  <a:fillRect l="-1691" t="-3509" r="-3805" b="-964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021C00B1-04A1-D89A-3877-3CCADFAD5F66}"/>
              </a:ext>
            </a:extLst>
          </p:cNvPr>
          <p:cNvSpPr/>
          <p:nvPr/>
        </p:nvSpPr>
        <p:spPr>
          <a:xfrm>
            <a:off x="5700010" y="4038186"/>
            <a:ext cx="642257" cy="100655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FDFC72D7-D315-40AE-36C8-B2B51CF62817}"/>
                  </a:ext>
                </a:extLst>
              </p:cNvPr>
              <p:cNvSpPr/>
              <p:nvPr/>
            </p:nvSpPr>
            <p:spPr>
              <a:xfrm>
                <a:off x="6136945" y="4038186"/>
                <a:ext cx="5973168" cy="100655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відстань між точками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=14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FDFC72D7-D315-40AE-36C8-B2B51CF628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5" y="4038186"/>
                <a:ext cx="5973168" cy="1006558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691" t="-2469" r="-3805" b="-1358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37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49" grpId="0" animBg="1"/>
      <p:bldP spid="53" grpId="0" animBg="1"/>
      <p:bldP spid="56" grpId="0" animBg="1"/>
      <p:bldP spid="56" grpId="1" animBg="1"/>
      <p:bldP spid="54" grpId="0" animBg="1"/>
      <p:bldP spid="57" grpId="0"/>
      <p:bldP spid="58" grpId="0"/>
      <p:bldP spid="59" grpId="0"/>
      <p:bldP spid="62" grpId="0"/>
      <p:bldP spid="63" grpId="0"/>
      <p:bldP spid="66" grpId="0"/>
      <p:bldP spid="68" grpId="0" animBg="1"/>
      <p:bldP spid="64" grpId="0" animBg="1"/>
      <p:bldP spid="67" grpId="0" animBg="1"/>
      <p:bldP spid="92" grpId="0" animBg="1"/>
      <p:bldP spid="92" grpId="1" animBg="1"/>
      <p:bldP spid="60" grpId="0" animBg="1"/>
      <p:bldP spid="61" grpId="0" animBg="1"/>
      <p:bldP spid="82" grpId="0" animBg="1"/>
      <p:bldP spid="86" grpId="0" animBg="1"/>
      <p:bldP spid="89" grpId="0" animBg="1"/>
      <p:bldP spid="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/>
              <p:nvPr/>
            </p:nvSpPr>
            <p:spPr>
              <a:xfrm>
                <a:off x="5241207" y="70307"/>
                <a:ext cx="6899993" cy="1276875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Площину </a:t>
                </a:r>
                <a14:m>
                  <m:oMath xmlns:m="http://schemas.openxmlformats.org/officeDocument/2006/math">
                    <m:r>
                      <a:rPr lang="uk-UA" sz="26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паралельну стороні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трикутника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побудовано через точку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207" y="70307"/>
                <a:ext cx="6899993" cy="1276875"/>
              </a:xfrm>
              <a:prstGeom prst="roundRect">
                <a:avLst>
                  <a:gd name="adj" fmla="val 2303"/>
                </a:avLst>
              </a:prstGeom>
              <a:blipFill>
                <a:blip r:embed="rId23"/>
                <a:stretch>
                  <a:fillRect l="-1468" t="-4902" r="-2936" b="-107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75F7F5-D4C0-1621-BBE7-C157867BEB7A}"/>
              </a:ext>
            </a:extLst>
          </p:cNvPr>
          <p:cNvCxnSpPr>
            <a:cxnSpLocks/>
          </p:cNvCxnSpPr>
          <p:nvPr/>
        </p:nvCxnSpPr>
        <p:spPr>
          <a:xfrm flipV="1">
            <a:off x="1891170" y="3473820"/>
            <a:ext cx="2866293" cy="40751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c 14">
            <a:extLst>
              <a:ext uri="{FF2B5EF4-FFF2-40B4-BE49-F238E27FC236}">
                <a16:creationId xmlns:a16="http://schemas.microsoft.com/office/drawing/2014/main" id="{9C54D010-F128-CBFE-66A0-1791D7DFF337}"/>
              </a:ext>
            </a:extLst>
          </p:cNvPr>
          <p:cNvSpPr/>
          <p:nvPr/>
        </p:nvSpPr>
        <p:spPr>
          <a:xfrm rot="21107007">
            <a:off x="1055960" y="1484435"/>
            <a:ext cx="3492372" cy="1170999"/>
          </a:xfrm>
          <a:custGeom>
            <a:avLst/>
            <a:gdLst>
              <a:gd name="connsiteX0" fmla="*/ 2139553 w 3492372"/>
              <a:gd name="connsiteY0" fmla="*/ 15050 h 1170999"/>
              <a:gd name="connsiteX1" fmla="*/ 3122869 w 3492372"/>
              <a:gd name="connsiteY1" fmla="*/ 945682 h 1170999"/>
              <a:gd name="connsiteX2" fmla="*/ 1800122 w 3492372"/>
              <a:gd name="connsiteY2" fmla="*/ 1170720 h 1170999"/>
              <a:gd name="connsiteX3" fmla="*/ 732659 w 3492372"/>
              <a:gd name="connsiteY3" fmla="*/ 1062281 h 1170999"/>
              <a:gd name="connsiteX4" fmla="*/ 1188958 w 3492372"/>
              <a:gd name="connsiteY4" fmla="*/ 30611 h 1170999"/>
              <a:gd name="connsiteX5" fmla="*/ 1462000 w 3492372"/>
              <a:gd name="connsiteY5" fmla="*/ 302507 h 1170999"/>
              <a:gd name="connsiteX6" fmla="*/ 1746186 w 3492372"/>
              <a:gd name="connsiteY6" fmla="*/ 585500 h 1170999"/>
              <a:gd name="connsiteX7" fmla="*/ 2139553 w 3492372"/>
              <a:gd name="connsiteY7" fmla="*/ 15050 h 1170999"/>
              <a:gd name="connsiteX0" fmla="*/ 2139553 w 3492372"/>
              <a:gd name="connsiteY0" fmla="*/ 15050 h 1170999"/>
              <a:gd name="connsiteX1" fmla="*/ 3122869 w 3492372"/>
              <a:gd name="connsiteY1" fmla="*/ 945682 h 1170999"/>
              <a:gd name="connsiteX2" fmla="*/ 1800122 w 3492372"/>
              <a:gd name="connsiteY2" fmla="*/ 1170720 h 1170999"/>
              <a:gd name="connsiteX3" fmla="*/ 732659 w 3492372"/>
              <a:gd name="connsiteY3" fmla="*/ 1062281 h 1170999"/>
              <a:gd name="connsiteX4" fmla="*/ 1188958 w 3492372"/>
              <a:gd name="connsiteY4" fmla="*/ 30611 h 117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2372" h="1170999" stroke="0" extrusionOk="0">
                <a:moveTo>
                  <a:pt x="2139553" y="15050"/>
                </a:moveTo>
                <a:cubicBezTo>
                  <a:pt x="3424902" y="-1358"/>
                  <a:pt x="3806025" y="582913"/>
                  <a:pt x="3122869" y="945682"/>
                </a:cubicBezTo>
                <a:cubicBezTo>
                  <a:pt x="2812277" y="1187717"/>
                  <a:pt x="2319441" y="1226699"/>
                  <a:pt x="1800122" y="1170720"/>
                </a:cubicBezTo>
                <a:cubicBezTo>
                  <a:pt x="1424558" y="1136885"/>
                  <a:pt x="1032785" y="1066280"/>
                  <a:pt x="732659" y="1062281"/>
                </a:cubicBezTo>
                <a:cubicBezTo>
                  <a:pt x="-562928" y="752769"/>
                  <a:pt x="-164023" y="224077"/>
                  <a:pt x="1188958" y="30611"/>
                </a:cubicBezTo>
                <a:cubicBezTo>
                  <a:pt x="1334757" y="155172"/>
                  <a:pt x="1352159" y="198261"/>
                  <a:pt x="1462000" y="302507"/>
                </a:cubicBezTo>
                <a:cubicBezTo>
                  <a:pt x="1571841" y="406753"/>
                  <a:pt x="1639844" y="493280"/>
                  <a:pt x="1746186" y="585500"/>
                </a:cubicBezTo>
                <a:cubicBezTo>
                  <a:pt x="1812350" y="433752"/>
                  <a:pt x="1977409" y="197470"/>
                  <a:pt x="2139553" y="15050"/>
                </a:cubicBezTo>
                <a:close/>
              </a:path>
              <a:path w="3492372" h="1170999" fill="none" extrusionOk="0">
                <a:moveTo>
                  <a:pt x="2139553" y="15050"/>
                </a:moveTo>
                <a:cubicBezTo>
                  <a:pt x="3421716" y="76131"/>
                  <a:pt x="3929786" y="610700"/>
                  <a:pt x="3122869" y="945682"/>
                </a:cubicBezTo>
                <a:cubicBezTo>
                  <a:pt x="2795290" y="1026355"/>
                  <a:pt x="2275973" y="1148749"/>
                  <a:pt x="1800122" y="1170720"/>
                </a:cubicBezTo>
                <a:cubicBezTo>
                  <a:pt x="1421243" y="1189441"/>
                  <a:pt x="1095370" y="1155280"/>
                  <a:pt x="732659" y="1062281"/>
                </a:cubicBezTo>
                <a:cubicBezTo>
                  <a:pt x="-520813" y="691501"/>
                  <a:pt x="-144232" y="219464"/>
                  <a:pt x="1188958" y="30611"/>
                </a:cubicBezTo>
              </a:path>
              <a:path w="3492372" h="1170999" fill="none" stroke="0" extrusionOk="0">
                <a:moveTo>
                  <a:pt x="2139553" y="15050"/>
                </a:moveTo>
                <a:cubicBezTo>
                  <a:pt x="3406501" y="257201"/>
                  <a:pt x="3818661" y="571401"/>
                  <a:pt x="3122869" y="945682"/>
                </a:cubicBezTo>
                <a:cubicBezTo>
                  <a:pt x="2913888" y="1033317"/>
                  <a:pt x="2296716" y="1199830"/>
                  <a:pt x="1800122" y="1170720"/>
                </a:cubicBezTo>
                <a:cubicBezTo>
                  <a:pt x="1432325" y="1173351"/>
                  <a:pt x="1041476" y="1151358"/>
                  <a:pt x="732659" y="1062281"/>
                </a:cubicBezTo>
                <a:cubicBezTo>
                  <a:pt x="-506946" y="798981"/>
                  <a:pt x="-201803" y="184359"/>
                  <a:pt x="1188958" y="30611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8275346"/>
                      <a:gd name="adj2" fmla="val 134927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BDEA80F-1062-3080-4F30-C9FB5BB43887}"/>
                  </a:ext>
                </a:extLst>
              </p:cNvPr>
              <p:cNvSpPr txBox="1"/>
              <p:nvPr/>
            </p:nvSpPr>
            <p:spPr>
              <a:xfrm>
                <a:off x="1031442" y="206993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BDEA80F-1062-3080-4F30-C9FB5BB43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442" y="2069934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25B5E73-2A75-9506-E51E-E53170E775F8}"/>
                  </a:ext>
                </a:extLst>
              </p:cNvPr>
              <p:cNvSpPr txBox="1"/>
              <p:nvPr/>
            </p:nvSpPr>
            <p:spPr>
              <a:xfrm>
                <a:off x="1481520" y="370533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25B5E73-2A75-9506-E51E-E53170E775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1520" y="370533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D25A7B6-02BC-A167-FA17-8919650C7F7C}"/>
                  </a:ext>
                </a:extLst>
              </p:cNvPr>
              <p:cNvSpPr txBox="1"/>
              <p:nvPr/>
            </p:nvSpPr>
            <p:spPr>
              <a:xfrm>
                <a:off x="4780863" y="321600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D25A7B6-02BC-A167-FA17-8919650C7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863" y="3216004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01E0E1C-30C2-16D3-1538-07627B952B77}"/>
              </a:ext>
            </a:extLst>
          </p:cNvPr>
          <p:cNvCxnSpPr>
            <a:cxnSpLocks/>
          </p:cNvCxnSpPr>
          <p:nvPr/>
        </p:nvCxnSpPr>
        <p:spPr>
          <a:xfrm flipV="1">
            <a:off x="1891169" y="488339"/>
            <a:ext cx="440269" cy="339299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2B13815-9E47-4AE9-4715-7EBB1F4C9E69}"/>
              </a:ext>
            </a:extLst>
          </p:cNvPr>
          <p:cNvCxnSpPr>
            <a:cxnSpLocks/>
          </p:cNvCxnSpPr>
          <p:nvPr/>
        </p:nvCxnSpPr>
        <p:spPr>
          <a:xfrm flipH="1" flipV="1">
            <a:off x="2332674" y="488339"/>
            <a:ext cx="2424789" cy="298548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4B945D10-FD2E-802E-0C71-5F914DA7898A}"/>
              </a:ext>
            </a:extLst>
          </p:cNvPr>
          <p:cNvSpPr/>
          <p:nvPr/>
        </p:nvSpPr>
        <p:spPr>
          <a:xfrm>
            <a:off x="2054605" y="2241921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B7EA3098-C34D-375A-9A08-C7528C25A799}"/>
              </a:ext>
            </a:extLst>
          </p:cNvPr>
          <p:cNvSpPr/>
          <p:nvPr/>
        </p:nvSpPr>
        <p:spPr>
          <a:xfrm rot="21107007">
            <a:off x="1055959" y="1484435"/>
            <a:ext cx="3492372" cy="1170999"/>
          </a:xfrm>
          <a:custGeom>
            <a:avLst/>
            <a:gdLst>
              <a:gd name="connsiteX0" fmla="*/ 1207800 w 3492372"/>
              <a:gd name="connsiteY0" fmla="*/ 28524 h 1170999"/>
              <a:gd name="connsiteX1" fmla="*/ 2140785 w 3492372"/>
              <a:gd name="connsiteY1" fmla="*/ 15145 h 1170999"/>
              <a:gd name="connsiteX2" fmla="*/ 1746186 w 3492372"/>
              <a:gd name="connsiteY2" fmla="*/ 585500 h 1170999"/>
              <a:gd name="connsiteX3" fmla="*/ 1476993 w 3492372"/>
              <a:gd name="connsiteY3" fmla="*/ 307012 h 1170999"/>
              <a:gd name="connsiteX4" fmla="*/ 1207800 w 3492372"/>
              <a:gd name="connsiteY4" fmla="*/ 28524 h 1170999"/>
              <a:gd name="connsiteX0" fmla="*/ 1207800 w 3492372"/>
              <a:gd name="connsiteY0" fmla="*/ 28524 h 1170999"/>
              <a:gd name="connsiteX1" fmla="*/ 2140785 w 3492372"/>
              <a:gd name="connsiteY1" fmla="*/ 15145 h 117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2372" h="1170999" stroke="0" extrusionOk="0">
                <a:moveTo>
                  <a:pt x="1207800" y="28524"/>
                </a:moveTo>
                <a:cubicBezTo>
                  <a:pt x="1516591" y="-23759"/>
                  <a:pt x="1797822" y="-17325"/>
                  <a:pt x="2140785" y="15145"/>
                </a:cubicBezTo>
                <a:cubicBezTo>
                  <a:pt x="2058543" y="173473"/>
                  <a:pt x="1873316" y="453129"/>
                  <a:pt x="1746186" y="585500"/>
                </a:cubicBezTo>
                <a:cubicBezTo>
                  <a:pt x="1691803" y="522909"/>
                  <a:pt x="1599860" y="445822"/>
                  <a:pt x="1476993" y="307012"/>
                </a:cubicBezTo>
                <a:cubicBezTo>
                  <a:pt x="1354126" y="168202"/>
                  <a:pt x="1281252" y="130151"/>
                  <a:pt x="1207800" y="28524"/>
                </a:cubicBezTo>
                <a:close/>
              </a:path>
              <a:path w="3492372" h="1170999" fill="none" extrusionOk="0">
                <a:moveTo>
                  <a:pt x="1207800" y="28524"/>
                </a:moveTo>
                <a:cubicBezTo>
                  <a:pt x="1537801" y="15082"/>
                  <a:pt x="1761484" y="17353"/>
                  <a:pt x="2140785" y="15145"/>
                </a:cubicBezTo>
              </a:path>
              <a:path w="3492372" h="1170999" fill="none" stroke="0" extrusionOk="0">
                <a:moveTo>
                  <a:pt x="1207800" y="28524"/>
                </a:moveTo>
                <a:cubicBezTo>
                  <a:pt x="1511113" y="12062"/>
                  <a:pt x="1780311" y="-40957"/>
                  <a:pt x="2140785" y="15145"/>
                </a:cubicBezTo>
              </a:path>
            </a:pathLst>
          </a:custGeom>
          <a:ln w="28575" cap="rnd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3558337"/>
                      <a:gd name="adj2" fmla="val 1828064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79ADF53-B1E7-C3AC-4C88-C9C880D3B871}"/>
                  </a:ext>
                </a:extLst>
              </p:cNvPr>
              <p:cNvSpPr txBox="1"/>
              <p:nvPr/>
            </p:nvSpPr>
            <p:spPr>
              <a:xfrm>
                <a:off x="2054605" y="1871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79ADF53-B1E7-C3AC-4C88-C9C880D3B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605" y="18713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3597BCB-AB08-9100-E27F-4C93B8D52B61}"/>
                  </a:ext>
                </a:extLst>
              </p:cNvPr>
              <p:cNvSpPr txBox="1"/>
              <p:nvPr/>
            </p:nvSpPr>
            <p:spPr>
              <a:xfrm>
                <a:off x="1611539" y="193687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3597BCB-AB08-9100-E27F-4C93B8D52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539" y="1936876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A8299B88-E7C4-01A4-AE36-44529012035E}"/>
              </a:ext>
            </a:extLst>
          </p:cNvPr>
          <p:cNvSpPr/>
          <p:nvPr/>
        </p:nvSpPr>
        <p:spPr>
          <a:xfrm>
            <a:off x="5235414" y="1468488"/>
            <a:ext cx="642257" cy="135070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DDD0F483-E303-F9B6-E365-8750F73FB93D}"/>
                  </a:ext>
                </a:extLst>
              </p:cNvPr>
              <p:cNvSpPr/>
              <p:nvPr/>
            </p:nvSpPr>
            <p:spPr>
              <a:xfrm>
                <a:off x="5731097" y="1468488"/>
                <a:ext cx="6410103" cy="135070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точку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яка є перетином площини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сторони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DDD0F483-E303-F9B6-E365-8750F73FB9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097" y="1468488"/>
                <a:ext cx="6410103" cy="1350702"/>
              </a:xfrm>
              <a:prstGeom prst="roundRect">
                <a:avLst>
                  <a:gd name="adj" fmla="val 3670"/>
                </a:avLst>
              </a:prstGeom>
              <a:blipFill>
                <a:blip r:embed="rId29"/>
                <a:stretch>
                  <a:fillRect l="-1578" t="-6481" r="-3550" b="-9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31A7044-DE86-CB64-8740-7590A2616FC7}"/>
              </a:ext>
            </a:extLst>
          </p:cNvPr>
          <p:cNvCxnSpPr>
            <a:cxnSpLocks/>
          </p:cNvCxnSpPr>
          <p:nvPr/>
        </p:nvCxnSpPr>
        <p:spPr>
          <a:xfrm flipV="1">
            <a:off x="2089718" y="2075341"/>
            <a:ext cx="1532023" cy="217817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85AFB862-A463-8AC8-3A80-D7CEC0CCE5FF}"/>
              </a:ext>
            </a:extLst>
          </p:cNvPr>
          <p:cNvSpPr/>
          <p:nvPr/>
        </p:nvSpPr>
        <p:spPr>
          <a:xfrm>
            <a:off x="3568141" y="2018316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C88BAF9-8D4C-8384-7566-2A5D39B3AED8}"/>
                  </a:ext>
                </a:extLst>
              </p:cNvPr>
              <p:cNvSpPr txBox="1"/>
              <p:nvPr/>
            </p:nvSpPr>
            <p:spPr>
              <a:xfrm>
                <a:off x="3608773" y="161334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C88BAF9-8D4C-8384-7566-2A5D39B3A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773" y="1613340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BCD5903-0248-0E86-8BD7-4A8A1964D6A3}"/>
              </a:ext>
            </a:extLst>
          </p:cNvPr>
          <p:cNvSpPr/>
          <p:nvPr/>
        </p:nvSpPr>
        <p:spPr>
          <a:xfrm>
            <a:off x="5235414" y="2940496"/>
            <a:ext cx="642257" cy="135070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A27756A1-11C2-20BE-0163-1DE466B85ECB}"/>
                  </a:ext>
                </a:extLst>
              </p:cNvPr>
              <p:cNvSpPr/>
              <p:nvPr/>
            </p:nvSpPr>
            <p:spPr>
              <a:xfrm>
                <a:off x="5731097" y="2940496"/>
                <a:ext cx="6410103" cy="135070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Обчисліть довжину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=5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=4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см,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=18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A27756A1-11C2-20BE-0163-1DE466B85E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097" y="2940496"/>
                <a:ext cx="6410103" cy="1350702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578" t="-5505" r="-3550" b="-1284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299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15" grpId="0" animBg="1"/>
      <p:bldP spid="22" grpId="0"/>
      <p:bldP spid="23" grpId="0"/>
      <p:bldP spid="26" grpId="0"/>
      <p:bldP spid="53" grpId="0" animBg="1"/>
      <p:bldP spid="55" grpId="0" animBg="1"/>
      <p:bldP spid="56" grpId="0"/>
      <p:bldP spid="57" grpId="0"/>
      <p:bldP spid="58" grpId="0" animBg="1"/>
      <p:bldP spid="59" grpId="0" animBg="1"/>
      <p:bldP spid="62" grpId="0" animBg="1"/>
      <p:bldP spid="63" grpId="0"/>
      <p:bldP spid="64" grpId="0" animBg="1"/>
      <p:bldP spid="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68039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061F19D-033D-BBC8-C108-4327DC6727D2}"/>
              </a:ext>
            </a:extLst>
          </p:cNvPr>
          <p:cNvSpPr/>
          <p:nvPr/>
        </p:nvSpPr>
        <p:spPr>
          <a:xfrm>
            <a:off x="1243014" y="134273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Яка пряма називається паралельною площині?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D0313B0-48C3-A838-EDD7-9294E8B68ACF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прямої 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A49CD21-FCEA-9A7C-ECCB-412E45230F63}"/>
              </a:ext>
            </a:extLst>
          </p:cNvPr>
          <p:cNvSpPr/>
          <p:nvPr/>
        </p:nvSpPr>
        <p:spPr>
          <a:xfrm>
            <a:off x="1569929" y="5755043"/>
            <a:ext cx="10345847" cy="966744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властивість паралельності прямої 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6256C96-6A11-2F4D-3D5D-9EFE71AC406A}"/>
              </a:ext>
            </a:extLst>
          </p:cNvPr>
          <p:cNvSpPr/>
          <p:nvPr/>
        </p:nvSpPr>
        <p:spPr>
          <a:xfrm>
            <a:off x="1243014" y="1470135"/>
            <a:ext cx="10672762" cy="10036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правильно, що коли дві прямі паралельні одній площині, то вони паралельні між собою?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A656564B-A38F-70AA-8C8C-DF14F3CE0DE1}"/>
                  </a:ext>
                </a:extLst>
              </p:cNvPr>
              <p:cNvSpPr/>
              <p:nvPr/>
            </p:nvSpPr>
            <p:spPr>
              <a:xfrm>
                <a:off x="1243014" y="2912390"/>
                <a:ext cx="10672762" cy="1400398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Середні лінія трапеції лежить в площині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uk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 розташовані всі сторони даної трапеції відносно площини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A656564B-A38F-70AA-8C8C-DF14F3CE0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2912390"/>
                <a:ext cx="10672762" cy="1400398"/>
              </a:xfrm>
              <a:prstGeom prst="roundRect">
                <a:avLst>
                  <a:gd name="adj" fmla="val 8531"/>
                </a:avLst>
              </a:prstGeom>
              <a:blipFill>
                <a:blip r:embed="rId23"/>
                <a:stretch>
                  <a:fillRect t="-2703" b="-81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9697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F857611-5062-AA25-EE03-AE1337C59B96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7CEF13-8C78-5F14-0C55-D2D8FF8A0732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4.19; 4.13; 4.15; *4.35 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2A52EA8-A68D-CBF8-FCE2-F9B0066A2BD6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851921-47B6-A08E-7436-CFEE73CB70A1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§4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п.30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30.15; 30.18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05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7241</TotalTime>
  <Words>527</Words>
  <Application>Microsoft Macintosh PowerPoint</Application>
  <PresentationFormat>Widescreen</PresentationFormat>
  <Paragraphs>142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2023-07-08T18:58:06Z</dcterms:created>
  <dcterms:modified xsi:type="dcterms:W3CDTF">2023-09-05T18:01:57Z</dcterms:modified>
</cp:coreProperties>
</file>