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4" r:id="rId2"/>
    <p:sldId id="284" r:id="rId3"/>
    <p:sldId id="276" r:id="rId4"/>
    <p:sldId id="285" r:id="rId5"/>
    <p:sldId id="286" r:id="rId6"/>
    <p:sldId id="287" r:id="rId7"/>
    <p:sldId id="296" r:id="rId8"/>
    <p:sldId id="295" r:id="rId9"/>
    <p:sldId id="290" r:id="rId1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DE312B"/>
    <a:srgbClr val="34526E"/>
    <a:srgbClr val="4F6D7A"/>
    <a:srgbClr val="3A6EA5"/>
    <a:srgbClr val="424651"/>
    <a:srgbClr val="FE5F55"/>
    <a:srgbClr val="FF6700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EB5169-686F-9B4A-9468-16AF1F0B7431}" v="13" dt="2024-09-22T11:56:53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1"/>
    <p:restoredTop sz="94635"/>
  </p:normalViewPr>
  <p:slideViewPr>
    <p:cSldViewPr snapToGrid="0">
      <p:cViewPr varScale="1">
        <p:scale>
          <a:sx n="146" d="100"/>
          <a:sy n="146" d="100"/>
        </p:scale>
        <p:origin x="77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72EB5169-686F-9B4A-9468-16AF1F0B7431}"/>
    <pc:docChg chg="modSld">
      <pc:chgData name="Kulinich Bohdan" userId="48e65c9f34e137d0" providerId="LiveId" clId="{72EB5169-686F-9B4A-9468-16AF1F0B7431}" dt="2024-09-22T11:56:53.940" v="12" actId="16959"/>
      <pc:docMkLst>
        <pc:docMk/>
      </pc:docMkLst>
      <pc:sldChg chg="modSp">
        <pc:chgData name="Kulinich Bohdan" userId="48e65c9f34e137d0" providerId="LiveId" clId="{72EB5169-686F-9B4A-9468-16AF1F0B7431}" dt="2024-09-22T11:55:32.799" v="0" actId="16959"/>
        <pc:sldMkLst>
          <pc:docMk/>
          <pc:sldMk cId="2900867677" sldId="286"/>
        </pc:sldMkLst>
        <pc:spChg chg="mod">
          <ac:chgData name="Kulinich Bohdan" userId="48e65c9f34e137d0" providerId="LiveId" clId="{72EB5169-686F-9B4A-9468-16AF1F0B7431}" dt="2024-09-22T11:55:32.799" v="0" actId="16959"/>
          <ac:spMkLst>
            <pc:docMk/>
            <pc:sldMk cId="2900867677" sldId="286"/>
            <ac:spMk id="44" creationId="{C2B3B4EF-1358-D6FF-C9A9-97F544CAAEE4}"/>
          </ac:spMkLst>
        </pc:spChg>
      </pc:sldChg>
      <pc:sldChg chg="modSp">
        <pc:chgData name="Kulinich Bohdan" userId="48e65c9f34e137d0" providerId="LiveId" clId="{72EB5169-686F-9B4A-9468-16AF1F0B7431}" dt="2024-09-22T11:56:53.940" v="12" actId="16959"/>
        <pc:sldMkLst>
          <pc:docMk/>
          <pc:sldMk cId="3744922044" sldId="287"/>
        </pc:sldMkLst>
        <pc:spChg chg="mod">
          <ac:chgData name="Kulinich Bohdan" userId="48e65c9f34e137d0" providerId="LiveId" clId="{72EB5169-686F-9B4A-9468-16AF1F0B7431}" dt="2024-09-22T11:56:53.940" v="12" actId="16959"/>
          <ac:spMkLst>
            <pc:docMk/>
            <pc:sldMk cId="3744922044" sldId="287"/>
            <ac:spMk id="6" creationId="{8F7E93B2-A65A-6C46-075E-2A061EC2396F}"/>
          </ac:spMkLst>
        </pc:sp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06T17:43:32.924" v="3293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33:35.753" v="3233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1T12:27:28.113" v="1135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13.485" v="3239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7:23:22.514" v="3189" actId="20577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7:24:34.909" v="3193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4" creationId="{8143E8FC-16BD-C2E0-677F-2E88C77C8994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5" creationId="{088A336C-C2A0-365D-A0C5-6AC5253DD4A5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8" creationId="{B8B163B6-9A39-4F70-732F-D36AC2AB152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">
          <ac:chgData name="Kulinich Bohdan" userId="48e65c9f34e137d0" providerId="LiveId" clId="{9C530EF2-91AF-C04B-BCA4-1D954C0A83D3}" dt="2023-07-05T11:33:50.933" v="2912" actId="1076"/>
          <ac:spMkLst>
            <pc:docMk/>
            <pc:sldMk cId="1054098509" sldId="288"/>
            <ac:spMk id="41" creationId="{911F7F99-FF3F-AF8C-5EB1-CCFCE92FFEBB}"/>
          </ac:spMkLst>
        </pc:spChg>
        <pc:spChg chg="add mod">
          <ac:chgData name="Kulinich Bohdan" userId="48e65c9f34e137d0" providerId="LiveId" clId="{9C530EF2-91AF-C04B-BCA4-1D954C0A83D3}" dt="2023-07-05T11:35:16.068" v="2954" actId="103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7:23:16.751" v="3187" actId="20577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6:54:12.867" v="3184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3" creationId="{FB7670E3-73FD-BAC8-5632-625731C0B151}"/>
          </ac:cxnSpMkLst>
        </pc:cxnChg>
        <pc:cxnChg chg="add mod">
          <ac:chgData name="Kulinich Bohdan" userId="48e65c9f34e137d0" providerId="LiveId" clId="{9C530EF2-91AF-C04B-BCA4-1D954C0A83D3}" dt="2023-07-05T11:34:43.047" v="2916" actId="14100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1" creationId="{1BE5FAC6-D9E9-6A8A-0063-A841604C55C5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3" creationId="{BC7AF85F-B81C-5CEC-102F-0B1F974CEC26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">
          <ac:chgData name="Kulinich Bohdan" userId="48e65c9f34e137d0" providerId="LiveId" clId="{9C530EF2-91AF-C04B-BCA4-1D954C0A83D3}" dt="2023-07-05T11:33:50.933" v="2912" actId="1076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">
          <ac:chgData name="Kulinich Bohdan" userId="48e65c9f34e137d0" providerId="LiveId" clId="{9C530EF2-91AF-C04B-BCA4-1D954C0A83D3}" dt="2023-07-05T11:34:55.469" v="2921" actId="1076"/>
          <ac:cxnSpMkLst>
            <pc:docMk/>
            <pc:sldMk cId="1054098509" sldId="288"/>
            <ac:cxnSpMk id="43" creationId="{F5C524F6-1A9C-25B5-4647-C09B32F6B882}"/>
          </ac:cxnSpMkLst>
        </pc:cxnChg>
        <pc:cxnChg chg="add mod">
          <ac:chgData name="Kulinich Bohdan" userId="48e65c9f34e137d0" providerId="LiveId" clId="{9C530EF2-91AF-C04B-BCA4-1D954C0A83D3}" dt="2023-07-05T11:35:01" v="2923" actId="1076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06T17:43:32.924" v="3293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17:43:32.924" v="3293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06T17:40:59.676" v="3265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7:33:42.848" v="3234"/>
        <pc:sldMkLst>
          <pc:docMk/>
          <pc:sldMk cId="809514391" sldId="291"/>
        </pc:sldMkLst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4" creationId="{821AA3DF-C920-F874-D6D9-99924C73547E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5" creationId="{2B33E153-DE95-B7DE-8255-505DFDA46D22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6" creationId="{A9AAFAD4-41E1-129C-AEC2-24A62E56E68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47" creationId="{E6E3468C-C7C8-2F2D-AEB7-7DC6C5687299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59" creationId="{3DC8C201-A48C-CA7A-B58B-B9D31561E0E7}"/>
          </ac:spMkLst>
        </pc:spChg>
        <pc:spChg chg="mod">
          <ac:chgData name="Kulinich Bohdan" userId="48e65c9f34e137d0" providerId="LiveId" clId="{9C530EF2-91AF-C04B-BCA4-1D954C0A83D3}" dt="2023-07-01T12:30:14.525" v="1216" actId="164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6" creationId="{CB2CEFB3-85F6-E0AD-35AD-BA07A8E13C28}"/>
          </ac:grpSpMkLst>
        </pc:grpChg>
        <pc:grpChg chg="add mod">
          <ac:chgData name="Kulinich Bohdan" userId="48e65c9f34e137d0" providerId="LiveId" clId="{9C530EF2-91AF-C04B-BCA4-1D954C0A83D3}" dt="2023-07-01T12:30:14.525" v="1216" actId="164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1T12:29:17.092" v="1187" actId="164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3:48.864" v="3235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0" creationId="{585FB89F-1B63-D3B8-DF96-B598B4BC5AAC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1" creationId="{06BD9392-F2C8-C787-09FD-A4497087C315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2" creationId="{267ACE8B-8D01-447B-6DB9-F0B04E98A229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3" creationId="{9EA07195-E2F5-79E8-F2F5-E6036020A221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5" creationId="{139985A3-EA4A-8D78-C3E5-459D3C6DC066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7" creationId="{AEE48E5E-4834-7EA8-FFC4-91687AC87E12}"/>
          </ac:spMkLst>
        </pc:spChg>
        <pc:spChg chg="mod">
          <ac:chgData name="Kulinich Bohdan" userId="48e65c9f34e137d0" providerId="LiveId" clId="{9C530EF2-91AF-C04B-BCA4-1D954C0A83D3}" dt="2023-07-01T12:30:20.703" v="1218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4" creationId="{DF9E4494-43E9-ADF0-7640-4E8D5C871E26}"/>
          </ac:spMkLst>
        </pc:spChg>
        <pc:spChg chg="mod">
          <ac:chgData name="Kulinich Bohdan" userId="48e65c9f34e137d0" providerId="LiveId" clId="{9C530EF2-91AF-C04B-BCA4-1D954C0A83D3}" dt="2023-07-01T12:30:28.868" v="1221" actId="1076"/>
          <ac:spMkLst>
            <pc:docMk/>
            <pc:sldMk cId="1214160998" sldId="292"/>
            <ac:spMk id="65" creationId="{D7920CE7-89C3-414C-2839-965A6DCDB0FF}"/>
          </ac:spMkLst>
        </pc:spChg>
        <pc:grpChg chg="add 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6" creationId="{1D3AD432-717E-B955-0C1C-B82E7B8F0473}"/>
          </ac:grpSpMkLst>
        </pc:grpChg>
        <pc:grpChg chg="mod">
          <ac:chgData name="Kulinich Bohdan" userId="48e65c9f34e137d0" providerId="LiveId" clId="{9C530EF2-91AF-C04B-BCA4-1D954C0A83D3}" dt="2023-07-01T12:30:20.703" v="1218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1T12:30:20.703" v="1218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7:35:51.021" v="3240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4" creationId="{8143E8FC-16BD-C2E0-677F-2E88C77C8994}"/>
          </ac:spMkLst>
        </pc:spChg>
        <pc:spChg chg="mod">
          <ac:chgData name="Kulinich Bohdan" userId="48e65c9f34e137d0" providerId="LiveId" clId="{9C530EF2-91AF-C04B-BCA4-1D954C0A83D3}" dt="2023-07-06T17:28:11.790" v="3205" actId="1037"/>
          <ac:spMkLst>
            <pc:docMk/>
            <pc:sldMk cId="814185414" sldId="293"/>
            <ac:spMk id="35" creationId="{088A336C-C2A0-365D-A0C5-6AC5253DD4A5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8" creationId="{B8B163B6-9A39-4F70-732F-D36AC2AB1522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39" creationId="{42019FA0-D128-52FB-E2D0-1AB91119876F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1" creationId="{911F7F99-FF3F-AF8C-5EB1-CCFCE92FFEBB}"/>
          </ac:spMkLst>
        </pc:spChg>
        <pc:spChg chg="mod">
          <ac:chgData name="Kulinich Bohdan" userId="48e65c9f34e137d0" providerId="LiveId" clId="{9C530EF2-91AF-C04B-BCA4-1D954C0A83D3}" dt="2023-07-06T17:27:44.702" v="3198" actId="164"/>
          <ac:spMkLst>
            <pc:docMk/>
            <pc:sldMk cId="814185414" sldId="293"/>
            <ac:spMk id="45" creationId="{D83A3B9A-12CE-A5C9-1E78-A78ABDFE8F6B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6" creationId="{70A053BE-1CFC-9F82-389E-66BB5C661CE2}"/>
          </ac:spMkLst>
        </pc:spChg>
        <pc:spChg chg="mod">
          <ac:chgData name="Kulinich Bohdan" userId="48e65c9f34e137d0" providerId="LiveId" clId="{9C530EF2-91AF-C04B-BCA4-1D954C0A83D3}" dt="2023-07-06T17:28:19.294" v="3207" actId="1076"/>
          <ac:spMkLst>
            <pc:docMk/>
            <pc:sldMk cId="814185414" sldId="293"/>
            <ac:spMk id="47" creationId="{222230BA-0BC6-1872-F624-26D11FF2A01A}"/>
          </ac:spMkLst>
        </pc:spChg>
        <pc:grpChg chg="add mod">
          <ac:chgData name="Kulinich Bohdan" userId="48e65c9f34e137d0" providerId="LiveId" clId="{9C530EF2-91AF-C04B-BCA4-1D954C0A83D3}" dt="2023-07-06T17:28:04.752" v="3203" actId="1076"/>
          <ac:grpSpMkLst>
            <pc:docMk/>
            <pc:sldMk cId="814185414" sldId="293"/>
            <ac:grpSpMk id="8" creationId="{BB4D1DAC-9689-1C25-3727-05C9D45B1BA5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3" creationId="{FB7670E3-73FD-BAC8-5632-625731C0B15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7" creationId="{1ED21C26-DA1B-C308-5224-5CF358D59AB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1" creationId="{1BE5FAC6-D9E9-6A8A-0063-A841604C55C5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3" creationId="{BC7AF85F-B81C-5CEC-102F-0B1F974CEC26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19" creationId="{2A707DAC-02F4-BCD9-190C-0BC6887E53FC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29" creationId="{C7B13298-7940-198E-6C8A-A6AF91560561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3" creationId="{F5C524F6-1A9C-25B5-4647-C09B32F6B882}"/>
          </ac:cxnSpMkLst>
        </pc:cxnChg>
        <pc:cxnChg chg="mod">
          <ac:chgData name="Kulinich Bohdan" userId="48e65c9f34e137d0" providerId="LiveId" clId="{9C530EF2-91AF-C04B-BCA4-1D954C0A83D3}" dt="2023-07-06T17:27:44.702" v="3198" actId="164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7:36:31.013" v="3241"/>
        <pc:sldMkLst>
          <pc:docMk/>
          <pc:sldMk cId="3571573860" sldId="294"/>
        </pc:sldMkLst>
        <pc:spChg chg="add mod modVis">
          <ac:chgData name="Kulinich Bohdan" userId="48e65c9f34e137d0" providerId="LiveId" clId="{9C530EF2-91AF-C04B-BCA4-1D954C0A83D3}" dt="2023-07-06T17:28:58.438" v="3218" actId="14429"/>
          <ac:spMkLst>
            <pc:docMk/>
            <pc:sldMk cId="3571573860" sldId="294"/>
            <ac:spMk id="9" creationId="{DCC27D5D-8374-841B-F761-1B34B3F71F01}"/>
          </ac:spMkLst>
        </pc:spChg>
        <pc:spChg chg="add mod modVis">
          <ac:chgData name="Kulinich Bohdan" userId="48e65c9f34e137d0" providerId="LiveId" clId="{9C530EF2-91AF-C04B-BCA4-1D954C0A83D3}" dt="2023-07-06T17:28:57.911" v="3217" actId="14429"/>
          <ac:spMkLst>
            <pc:docMk/>
            <pc:sldMk cId="3571573860" sldId="294"/>
            <ac:spMk id="10" creationId="{4F3D7DD3-4ACC-96D6-5FC7-F99E6D112477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128268A3-0BC9-3F43-97C7-11CD7C12FFAF}"/>
    <pc:docChg chg="undo custSel addSld delSld modSld">
      <pc:chgData name="Kulinich Bohdan" userId="48e65c9f34e137d0" providerId="LiveId" clId="{128268A3-0BC9-3F43-97C7-11CD7C12FFAF}" dt="2023-09-03T16:32:34.466" v="1861" actId="20577"/>
      <pc:docMkLst>
        <pc:docMk/>
      </pc:docMkLst>
      <pc:sldChg chg="addSp modSp mod modAnim">
        <pc:chgData name="Kulinich Bohdan" userId="48e65c9f34e137d0" providerId="LiveId" clId="{128268A3-0BC9-3F43-97C7-11CD7C12FFAF}" dt="2023-08-21T15:53:24.374" v="160" actId="14429"/>
        <pc:sldMkLst>
          <pc:docMk/>
          <pc:sldMk cId="1429824012" sldId="274"/>
        </pc:sldMkLst>
        <pc:spChg chg="add mod">
          <ac:chgData name="Kulinich Bohdan" userId="48e65c9f34e137d0" providerId="LiveId" clId="{128268A3-0BC9-3F43-97C7-11CD7C12FFAF}" dt="2023-08-19T18:36:50.265" v="115" actId="1076"/>
          <ac:spMkLst>
            <pc:docMk/>
            <pc:sldMk cId="1429824012" sldId="274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3:24.374" v="16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19T18:37:18.616" v="125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19T18:37:21.862" v="12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19T18:37:00.028" v="119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128268A3-0BC9-3F43-97C7-11CD7C12FFAF}" dt="2023-08-19T18:37:27.076" v="127" actId="1076"/>
          <ac:picMkLst>
            <pc:docMk/>
            <pc:sldMk cId="1429824012" sldId="274"/>
            <ac:picMk id="10" creationId="{3E346A3B-83A2-741D-456F-20E08EA7789C}"/>
          </ac:picMkLst>
        </pc:picChg>
        <pc:picChg chg="mod">
          <ac:chgData name="Kulinich Bohdan" userId="48e65c9f34e137d0" providerId="LiveId" clId="{128268A3-0BC9-3F43-97C7-11CD7C12FFAF}" dt="2023-08-19T18:35:08.348" v="2" actId="552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setBg delAnim modAnim">
        <pc:chgData name="Kulinich Bohdan" userId="48e65c9f34e137d0" providerId="LiveId" clId="{128268A3-0BC9-3F43-97C7-11CD7C12FFAF}" dt="2023-08-27T18:10:40.962" v="961"/>
        <pc:sldMkLst>
          <pc:docMk/>
          <pc:sldMk cId="2154405015" sldId="276"/>
        </pc:sldMkLst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" creationId="{300529B1-C671-6A3E-4900-DCAC7EE9448C}"/>
          </ac:spMkLst>
        </pc:spChg>
        <pc:spChg chg="add mod">
          <ac:chgData name="Kulinich Bohdan" userId="48e65c9f34e137d0" providerId="LiveId" clId="{128268A3-0BC9-3F43-97C7-11CD7C12FFAF}" dt="2023-08-26T11:05:24.831" v="568" actId="14100"/>
          <ac:spMkLst>
            <pc:docMk/>
            <pc:sldMk cId="2154405015" sldId="276"/>
            <ac:spMk id="6" creationId="{47BFC813-BD96-025F-5AEE-AC611FA2A8FF}"/>
          </ac:spMkLst>
        </pc:spChg>
        <pc:spChg chg="add del mod">
          <ac:chgData name="Kulinich Bohdan" userId="48e65c9f34e137d0" providerId="LiveId" clId="{128268A3-0BC9-3F43-97C7-11CD7C12FFAF}" dt="2023-08-26T10:42:06.634" v="425"/>
          <ac:spMkLst>
            <pc:docMk/>
            <pc:sldMk cId="2154405015" sldId="276"/>
            <ac:spMk id="7" creationId="{595002CC-36C2-803B-0344-22761E2FFABF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9" creationId="{03A05CBC-A720-87B1-316B-D22692F52F90}"/>
          </ac:spMkLst>
        </pc:spChg>
        <pc:spChg chg="add mod">
          <ac:chgData name="Kulinich Bohdan" userId="48e65c9f34e137d0" providerId="LiveId" clId="{128268A3-0BC9-3F43-97C7-11CD7C12FFAF}" dt="2023-08-26T10:43:25.815" v="453" actId="1037"/>
          <ac:spMkLst>
            <pc:docMk/>
            <pc:sldMk cId="2154405015" sldId="276"/>
            <ac:spMk id="12" creationId="{E532860B-F2A6-81BF-7707-98AA6A55632C}"/>
          </ac:spMkLst>
        </pc:spChg>
        <pc:spChg chg="add mod">
          <ac:chgData name="Kulinich Bohdan" userId="48e65c9f34e137d0" providerId="LiveId" clId="{128268A3-0BC9-3F43-97C7-11CD7C12FFAF}" dt="2023-08-26T10:43:54.986" v="467" actId="1036"/>
          <ac:spMkLst>
            <pc:docMk/>
            <pc:sldMk cId="2154405015" sldId="276"/>
            <ac:spMk id="13" creationId="{789F727E-727A-E6FD-BE20-9200D3782F86}"/>
          </ac:spMkLst>
        </pc:spChg>
        <pc:spChg chg="add del mod">
          <ac:chgData name="Kulinich Bohdan" userId="48e65c9f34e137d0" providerId="LiveId" clId="{128268A3-0BC9-3F43-97C7-11CD7C12FFAF}" dt="2023-08-26T10:43:06.496" v="444" actId="478"/>
          <ac:spMkLst>
            <pc:docMk/>
            <pc:sldMk cId="2154405015" sldId="276"/>
            <ac:spMk id="14" creationId="{FD283E61-FFCF-E014-6684-60614E04C620}"/>
          </ac:spMkLst>
        </pc:spChg>
        <pc:spChg chg="add del mod">
          <ac:chgData name="Kulinich Bohdan" userId="48e65c9f34e137d0" providerId="LiveId" clId="{128268A3-0BC9-3F43-97C7-11CD7C12FFAF}" dt="2023-08-26T10:42:57.512" v="440" actId="478"/>
          <ac:spMkLst>
            <pc:docMk/>
            <pc:sldMk cId="2154405015" sldId="276"/>
            <ac:spMk id="15" creationId="{940B5F73-7521-CEC9-8936-B64CC449180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1" creationId="{F2ED21C2-5C8A-DDE3-1FA0-978EA048B1E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2" creationId="{FD47F23E-8E4F-E552-4D58-E0F4DA13F717}"/>
          </ac:spMkLst>
        </pc:spChg>
        <pc:spChg chg="add mod">
          <ac:chgData name="Kulinich Bohdan" userId="48e65c9f34e137d0" providerId="LiveId" clId="{128268A3-0BC9-3F43-97C7-11CD7C12FFAF}" dt="2023-08-26T10:44:19.408" v="473" actId="20577"/>
          <ac:spMkLst>
            <pc:docMk/>
            <pc:sldMk cId="2154405015" sldId="276"/>
            <ac:spMk id="23" creationId="{3D594AA9-313C-0322-A3B5-AD47B1D4A7B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3" creationId="{44631383-A28A-7F8A-BB92-67E3D128174C}"/>
          </ac:spMkLst>
        </pc:spChg>
        <pc:spChg chg="add del mod">
          <ac:chgData name="Kulinich Bohdan" userId="48e65c9f34e137d0" providerId="LiveId" clId="{128268A3-0BC9-3F43-97C7-11CD7C12FFAF}" dt="2023-08-26T10:46:24.188" v="491" actId="478"/>
          <ac:spMkLst>
            <pc:docMk/>
            <pc:sldMk cId="2154405015" sldId="276"/>
            <ac:spMk id="24" creationId="{8515F5D4-339B-B720-B3D4-F92F146CDE03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4" creationId="{AA32FBDD-7CC2-80E8-9E55-2055305BCBCE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5" creationId="{942F5270-AC61-FB40-2827-5D2922EB353C}"/>
          </ac:spMkLst>
        </pc:spChg>
        <pc:spChg chg="add mod">
          <ac:chgData name="Kulinich Bohdan" userId="48e65c9f34e137d0" providerId="LiveId" clId="{128268A3-0BC9-3F43-97C7-11CD7C12FFAF}" dt="2023-08-27T15:41:29.590" v="757" actId="14100"/>
          <ac:spMkLst>
            <pc:docMk/>
            <pc:sldMk cId="2154405015" sldId="276"/>
            <ac:spMk id="25" creationId="{C26AEA98-D635-5BCE-C826-9C27B9404D9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128268A3-0BC9-3F43-97C7-11CD7C12FFAF}" dt="2023-08-27T15:46:39.280" v="760" actId="14429"/>
          <ac:spMkLst>
            <pc:docMk/>
            <pc:sldMk cId="2154405015" sldId="276"/>
            <ac:spMk id="26" creationId="{C51B76C8-82AD-D339-4D76-76897291335B}"/>
          </ac:spMkLst>
        </pc:spChg>
        <pc:spChg chg="add mod">
          <ac:chgData name="Kulinich Bohdan" userId="48e65c9f34e137d0" providerId="LiveId" clId="{128268A3-0BC9-3F43-97C7-11CD7C12FFAF}" dt="2023-08-27T18:00:21.528" v="770" actId="207"/>
          <ac:spMkLst>
            <pc:docMk/>
            <pc:sldMk cId="2154405015" sldId="276"/>
            <ac:spMk id="27" creationId="{6DA5C2B3-EAF7-34CD-999C-6F05431CB02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7" creationId="{CAB6278A-85BE-A0CD-0B83-F7425BB8530B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8" creationId="{3C5901A5-7B36-ECA7-B9E8-F1912881E5D5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29" creationId="{34733BF4-DCA3-C58D-E2EB-D69240ED70C0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2" creationId="{B486C479-9C4D-4FB4-C43B-61D32F716669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128268A3-0BC9-3F43-97C7-11CD7C12FFAF}" dt="2023-08-19T18:38:18.106" v="158" actId="478"/>
          <ac:spMkLst>
            <pc:docMk/>
            <pc:sldMk cId="2154405015" sldId="276"/>
            <ac:spMk id="61" creationId="{C0FD78B6-F646-AEA1-6357-96D0C5A358D8}"/>
          </ac:spMkLst>
        </pc:spChg>
        <pc:grpChg chg="add del mod">
          <ac:chgData name="Kulinich Bohdan" userId="48e65c9f34e137d0" providerId="LiveId" clId="{128268A3-0BC9-3F43-97C7-11CD7C12FFAF}" dt="2023-08-26T10:42:42.761" v="437" actId="165"/>
          <ac:grpSpMkLst>
            <pc:docMk/>
            <pc:sldMk cId="2154405015" sldId="276"/>
            <ac:grpSpMk id="16" creationId="{3BE8C599-058E-27A0-C75B-45E5FA1358BF}"/>
          </ac:grpSpMkLst>
        </pc:grpChg>
        <pc:cxnChg chg="add mod topLvl">
          <ac:chgData name="Kulinich Bohdan" userId="48e65c9f34e137d0" providerId="LiveId" clId="{128268A3-0BC9-3F43-97C7-11CD7C12FFAF}" dt="2023-08-26T10:43:16.038" v="446" actId="1076"/>
          <ac:cxnSpMkLst>
            <pc:docMk/>
            <pc:sldMk cId="2154405015" sldId="276"/>
            <ac:cxnSpMk id="8" creationId="{38A116E1-FC53-7D90-C6DC-A6210F7E86C3}"/>
          </ac:cxnSpMkLst>
        </pc:cxnChg>
        <pc:cxnChg chg="add mod topLvl">
          <ac:chgData name="Kulinich Bohdan" userId="48e65c9f34e137d0" providerId="LiveId" clId="{128268A3-0BC9-3F43-97C7-11CD7C12FFAF}" dt="2023-08-26T10:43:12.889" v="445" actId="1076"/>
          <ac:cxnSpMkLst>
            <pc:docMk/>
            <pc:sldMk cId="2154405015" sldId="276"/>
            <ac:cxnSpMk id="9" creationId="{E85286AE-A6F8-3346-75BA-4228B3A5410F}"/>
          </ac:cxnSpMkLst>
        </pc:cxnChg>
        <pc:cxnChg chg="add del mod topLvl">
          <ac:chgData name="Kulinich Bohdan" userId="48e65c9f34e137d0" providerId="LiveId" clId="{128268A3-0BC9-3F43-97C7-11CD7C12FFAF}" dt="2023-08-26T10:43:27.969" v="454" actId="478"/>
          <ac:cxnSpMkLst>
            <pc:docMk/>
            <pc:sldMk cId="2154405015" sldId="276"/>
            <ac:cxnSpMk id="10" creationId="{5AB59A8A-D3F8-AF9B-3C71-C5EEF8C57E84}"/>
          </ac:cxnSpMkLst>
        </pc:cxnChg>
        <pc:cxnChg chg="add mod topLvl">
          <ac:chgData name="Kulinich Bohdan" userId="48e65c9f34e137d0" providerId="LiveId" clId="{128268A3-0BC9-3F43-97C7-11CD7C12FFAF}" dt="2023-08-26T10:43:21.091" v="447" actId="14100"/>
          <ac:cxnSpMkLst>
            <pc:docMk/>
            <pc:sldMk cId="2154405015" sldId="276"/>
            <ac:cxnSpMk id="11" creationId="{B22CD5A9-32EC-2BB1-CDDE-A4916BD8C8A1}"/>
          </ac:cxnSpMkLst>
        </pc:cxnChg>
        <pc:cxnChg chg="add mod">
          <ac:chgData name="Kulinich Bohdan" userId="48e65c9f34e137d0" providerId="LiveId" clId="{128268A3-0BC9-3F43-97C7-11CD7C12FFAF}" dt="2023-08-26T10:43:39.812" v="458" actId="1076"/>
          <ac:cxnSpMkLst>
            <pc:docMk/>
            <pc:sldMk cId="2154405015" sldId="276"/>
            <ac:cxnSpMk id="18" creationId="{B3592466-1398-CCF5-777F-4FACD435C1DA}"/>
          </ac:cxnSpMkLst>
        </pc:cxnChg>
        <pc:cxnChg chg="add mod">
          <ac:chgData name="Kulinich Bohdan" userId="48e65c9f34e137d0" providerId="LiveId" clId="{128268A3-0BC9-3F43-97C7-11CD7C12FFAF}" dt="2023-08-26T10:43:48.216" v="461" actId="14100"/>
          <ac:cxnSpMkLst>
            <pc:docMk/>
            <pc:sldMk cId="2154405015" sldId="276"/>
            <ac:cxnSpMk id="19" creationId="{83D9DC94-40DA-F50A-3E18-B9EA0E68111B}"/>
          </ac:cxnSpMkLst>
        </pc:cxnChg>
        <pc:cxnChg chg="add mod">
          <ac:chgData name="Kulinich Bohdan" userId="48e65c9f34e137d0" providerId="LiveId" clId="{128268A3-0BC9-3F43-97C7-11CD7C12FFAF}" dt="2023-08-26T10:44:02.175" v="470" actId="14100"/>
          <ac:cxnSpMkLst>
            <pc:docMk/>
            <pc:sldMk cId="2154405015" sldId="276"/>
            <ac:cxnSpMk id="21" creationId="{81F383F3-E038-3D8A-4BE6-72BD9115058D}"/>
          </ac:cxnSpMkLst>
        </pc:cxnChg>
      </pc:sldChg>
      <pc:sldChg chg="modSp">
        <pc:chgData name="Kulinich Bohdan" userId="48e65c9f34e137d0" providerId="LiveId" clId="{128268A3-0BC9-3F43-97C7-11CD7C12FFAF}" dt="2023-08-26T10:25:26.946" v="191" actId="20577"/>
        <pc:sldMkLst>
          <pc:docMk/>
          <pc:sldMk cId="3313802318" sldId="284"/>
        </pc:sldMkLst>
        <pc:spChg chg="mod">
          <ac:chgData name="Kulinich Bohdan" userId="48e65c9f34e137d0" providerId="LiveId" clId="{128268A3-0BC9-3F43-97C7-11CD7C12FFAF}" dt="2023-08-19T18:38:10.209" v="15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128268A3-0BC9-3F43-97C7-11CD7C12FFAF}" dt="2023-08-26T10:25:26.946" v="19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128268A3-0BC9-3F43-97C7-11CD7C12FFAF}" dt="2023-08-27T18:10:46.605" v="962"/>
        <pc:sldMkLst>
          <pc:docMk/>
          <pc:sldMk cId="3015501688" sldId="285"/>
        </pc:sldMkLst>
        <pc:spChg chg="del">
          <ac:chgData name="Kulinich Bohdan" userId="48e65c9f34e137d0" providerId="LiveId" clId="{128268A3-0BC9-3F43-97C7-11CD7C12FFAF}" dt="2023-08-27T15:25:49.787" v="636" actId="478"/>
          <ac:spMkLst>
            <pc:docMk/>
            <pc:sldMk cId="3015501688" sldId="285"/>
            <ac:spMk id="3" creationId="{BAE12883-6287-A4A9-6FCE-DA98E67056EB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19" creationId="{EE74B3CF-EC8F-F8FF-B1C9-B55134D08A4A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0" creationId="{58D2BD1D-BB4D-5F83-D40A-12BA7F7E7D3E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1" creationId="{D3A6DE35-CCB4-3E34-7D9C-38DF3975F85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2" creationId="{1AFA98E8-E196-08A7-08F9-692C6BCF0F0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3" creationId="{E9EBED03-6AA5-87B5-F2AF-51F6C09FD37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4" creationId="{F84F16B8-6B20-9F5E-7A15-BD3F82DD7131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5" creationId="{D787768B-59BC-A965-7386-B55A6E3A44BF}"/>
          </ac:spMkLst>
        </pc:spChg>
        <pc:spChg chg="add mod">
          <ac:chgData name="Kulinich Bohdan" userId="48e65c9f34e137d0" providerId="LiveId" clId="{128268A3-0BC9-3F43-97C7-11CD7C12FFAF}" dt="2023-08-27T15:26:06.910" v="639" actId="1076"/>
          <ac:spMkLst>
            <pc:docMk/>
            <pc:sldMk cId="3015501688" sldId="285"/>
            <ac:spMk id="26" creationId="{695354E2-C3D9-68B8-3C56-76F97FBAE592}"/>
          </ac:spMkLst>
        </pc:spChg>
        <pc:spChg chg="add del mod">
          <ac:chgData name="Kulinich Bohdan" userId="48e65c9f34e137d0" providerId="LiveId" clId="{128268A3-0BC9-3F43-97C7-11CD7C12FFAF}" dt="2023-08-27T15:25:48.759" v="635" actId="478"/>
          <ac:spMkLst>
            <pc:docMk/>
            <pc:sldMk cId="3015501688" sldId="285"/>
            <ac:spMk id="27" creationId="{0E194B21-1E54-9B6D-8EAB-D8C03FF61FE7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8" creationId="{C2380454-C29C-FECC-0AC0-2FA48A5C1A31}"/>
          </ac:spMkLst>
        </pc:spChg>
        <pc:spChg chg="add mod">
          <ac:chgData name="Kulinich Bohdan" userId="48e65c9f34e137d0" providerId="LiveId" clId="{128268A3-0BC9-3F43-97C7-11CD7C12FFAF}" dt="2023-08-27T15:32:55.082" v="748" actId="1076"/>
          <ac:spMkLst>
            <pc:docMk/>
            <pc:sldMk cId="3015501688" sldId="285"/>
            <ac:spMk id="29" creationId="{8EBEC4EE-F251-B8B4-1E66-7C3CC1D90C68}"/>
          </ac:spMkLst>
        </pc:spChg>
        <pc:spChg chg="add mod">
          <ac:chgData name="Kulinich Bohdan" userId="48e65c9f34e137d0" providerId="LiveId" clId="{128268A3-0BC9-3F43-97C7-11CD7C12FFAF}" dt="2023-08-27T15:31:22.251" v="702" actId="20577"/>
          <ac:spMkLst>
            <pc:docMk/>
            <pc:sldMk cId="3015501688" sldId="285"/>
            <ac:spMk id="30" creationId="{EEA9D709-341C-5F78-A42E-8CB9A1F1C276}"/>
          </ac:spMkLst>
        </pc:spChg>
        <pc:spChg chg="add mod">
          <ac:chgData name="Kulinich Bohdan" userId="48e65c9f34e137d0" providerId="LiveId" clId="{128268A3-0BC9-3F43-97C7-11CD7C12FFAF}" dt="2023-08-27T15:32:28.075" v="745" actId="20577"/>
          <ac:spMkLst>
            <pc:docMk/>
            <pc:sldMk cId="3015501688" sldId="285"/>
            <ac:spMk id="31" creationId="{33DAB114-32E0-2126-BD9D-61857F75CEB3}"/>
          </ac:spMkLst>
        </pc:spChg>
        <pc:spChg chg="add del">
          <ac:chgData name="Kulinich Bohdan" userId="48e65c9f34e137d0" providerId="LiveId" clId="{128268A3-0BC9-3F43-97C7-11CD7C12FFAF}" dt="2023-08-27T18:00:32.366" v="774" actId="22"/>
          <ac:spMkLst>
            <pc:docMk/>
            <pc:sldMk cId="3015501688" sldId="285"/>
            <ac:spMk id="33" creationId="{7D39D5A3-EEA4-16CF-7D36-569F4FC7B369}"/>
          </ac:spMkLst>
        </pc:spChg>
        <pc:spChg chg="add mod">
          <ac:chgData name="Kulinich Bohdan" userId="48e65c9f34e137d0" providerId="LiveId" clId="{128268A3-0BC9-3F43-97C7-11CD7C12FFAF}" dt="2023-08-27T18:01:00.670" v="781" actId="14100"/>
          <ac:spMkLst>
            <pc:docMk/>
            <pc:sldMk cId="3015501688" sldId="285"/>
            <ac:spMk id="34" creationId="{F11EAD0B-6DE0-BA42-604E-200A21628844}"/>
          </ac:spMkLst>
        </pc:spChg>
        <pc:spChg chg="mod">
          <ac:chgData name="Kulinich Bohdan" userId="48e65c9f34e137d0" providerId="LiveId" clId="{128268A3-0BC9-3F43-97C7-11CD7C12FFAF}" dt="2023-08-27T18:00:27.661" v="772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128268A3-0BC9-3F43-97C7-11CD7C12FFAF}" dt="2023-08-27T12:15:05.066" v="575" actId="478"/>
          <ac:spMkLst>
            <pc:docMk/>
            <pc:sldMk cId="3015501688" sldId="285"/>
            <ac:spMk id="67" creationId="{85CDFE9B-1A0E-A799-8A07-F784B89D2D43}"/>
          </ac:spMkLst>
        </pc:spChg>
        <pc:spChg chg="del mod">
          <ac:chgData name="Kulinich Bohdan" userId="48e65c9f34e137d0" providerId="LiveId" clId="{128268A3-0BC9-3F43-97C7-11CD7C12FFAF}" dt="2023-08-27T12:15:01.300" v="574" actId="478"/>
          <ac:spMkLst>
            <pc:docMk/>
            <pc:sldMk cId="3015501688" sldId="285"/>
            <ac:spMk id="68" creationId="{455A6273-1750-F7A9-E149-17EA23ED0FDF}"/>
          </ac:spMkLst>
        </pc:spChg>
        <pc:spChg chg="del">
          <ac:chgData name="Kulinich Bohdan" userId="48e65c9f34e137d0" providerId="LiveId" clId="{128268A3-0BC9-3F43-97C7-11CD7C12FFAF}" dt="2023-08-27T12:14:59.894" v="573" actId="478"/>
          <ac:spMkLst>
            <pc:docMk/>
            <pc:sldMk cId="3015501688" sldId="285"/>
            <ac:spMk id="69" creationId="{4288EA97-41B4-6A67-DCA4-208CF854AE4D}"/>
          </ac:spMkLst>
        </pc:spChg>
        <pc:spChg chg="del">
          <ac:chgData name="Kulinich Bohdan" userId="48e65c9f34e137d0" providerId="LiveId" clId="{128268A3-0BC9-3F43-97C7-11CD7C12FFAF}" dt="2023-08-27T15:25:55.923" v="638" actId="478"/>
          <ac:spMkLst>
            <pc:docMk/>
            <pc:sldMk cId="3015501688" sldId="285"/>
            <ac:spMk id="70" creationId="{299E2974-4CD9-E275-B109-C47DE066A30D}"/>
          </ac:spMkLst>
        </pc:spChg>
        <pc:spChg chg="del">
          <ac:chgData name="Kulinich Bohdan" userId="48e65c9f34e137d0" providerId="LiveId" clId="{128268A3-0BC9-3F43-97C7-11CD7C12FFAF}" dt="2023-08-27T15:25:54.094" v="637" actId="478"/>
          <ac:spMkLst>
            <pc:docMk/>
            <pc:sldMk cId="3015501688" sldId="285"/>
            <ac:spMk id="71" creationId="{006D486D-E6F0-872A-F810-AD5FF470A7D6}"/>
          </ac:spMkLst>
        </pc:spChg>
        <pc:picChg chg="mod">
          <ac:chgData name="Kulinich Bohdan" userId="48e65c9f34e137d0" providerId="LiveId" clId="{128268A3-0BC9-3F43-97C7-11CD7C12FFAF}" dt="2023-08-26T10:50:41.129" v="545" actId="14826"/>
          <ac:picMkLst>
            <pc:docMk/>
            <pc:sldMk cId="3015501688" sldId="285"/>
            <ac:picMk id="6" creationId="{9CEFBC9A-2553-9AC3-F5AB-5F73D915ABF8}"/>
          </ac:picMkLst>
        </pc:pic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7" creationId="{787CC2B9-436F-289F-BDD6-759CBEF6941C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8" creationId="{53B9B5BD-9B2A-BEE9-27A6-510C5B6643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9" creationId="{97851838-2D32-19DD-14FC-335F07577937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0" creationId="{05317F7A-7424-267B-901F-457E134942D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1" creationId="{3700E9FD-18D0-9F75-11FF-3D48A2C5816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2" creationId="{0CC0AD67-F426-6DE7-07D3-3B9CED3938A6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3" creationId="{3D0D6AFE-C646-5EA5-0BBE-5C62B829E04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4" creationId="{6055B7D7-FAAF-6490-E8C0-FD53AB96EE18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5" creationId="{11FCEE00-2710-5F64-73AE-C27EC401D0C2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6" creationId="{EA94A143-29C9-92D3-7CF1-D521777870BB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7" creationId="{18AB5A2A-567F-4FB6-BB3D-A9BDEDB89364}"/>
          </ac:cxnSpMkLst>
        </pc:cxnChg>
        <pc:cxnChg chg="add mod">
          <ac:chgData name="Kulinich Bohdan" userId="48e65c9f34e137d0" providerId="LiveId" clId="{128268A3-0BC9-3F43-97C7-11CD7C12FFAF}" dt="2023-08-27T15:26:06.910" v="639" actId="1076"/>
          <ac:cxnSpMkLst>
            <pc:docMk/>
            <pc:sldMk cId="3015501688" sldId="285"/>
            <ac:cxnSpMk id="18" creationId="{8BC0B2C1-79AD-E280-2E15-CA7FF8D10087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09:54.636" v="1177" actId="14429"/>
        <pc:sldMkLst>
          <pc:docMk/>
          <pc:sldMk cId="2900867677" sldId="286"/>
        </pc:sldMkLst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29" creationId="{8134A841-7A24-468D-93E6-2CA10F30E5C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32" creationId="{E1043B9E-8FED-4CE1-2845-900D84956A23}"/>
          </ac:spMkLst>
        </pc:spChg>
        <pc:spChg chg="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37" creationId="{82FE12CE-47E2-20A2-D986-A8589A4DE6AD}"/>
          </ac:spMkLst>
        </pc:spChg>
        <pc:spChg chg="del">
          <ac:chgData name="Kulinich Bohdan" userId="48e65c9f34e137d0" providerId="LiveId" clId="{128268A3-0BC9-3F43-97C7-11CD7C12FFAF}" dt="2023-08-27T18:01:57.433" v="786" actId="478"/>
          <ac:spMkLst>
            <pc:docMk/>
            <pc:sldMk cId="2900867677" sldId="286"/>
            <ac:spMk id="38" creationId="{60C53D29-1B21-2595-91C9-34BF60D6988E}"/>
          </ac:spMkLst>
        </pc:spChg>
        <pc:spChg chg="del">
          <ac:chgData name="Kulinich Bohdan" userId="48e65c9f34e137d0" providerId="LiveId" clId="{128268A3-0BC9-3F43-97C7-11CD7C12FFAF}" dt="2023-08-27T18:01:54.105" v="785" actId="478"/>
          <ac:spMkLst>
            <pc:docMk/>
            <pc:sldMk cId="2900867677" sldId="286"/>
            <ac:spMk id="39" creationId="{4B026A4F-75AC-9AED-B644-6C04C6FA1133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0" creationId="{68F9F357-C8C5-0C5F-63E2-9F61F4E468F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1" creationId="{C1C7F570-A9A3-2A3B-AE05-9DBD6C47DB51}"/>
          </ac:spMkLst>
        </pc:spChg>
        <pc:spChg chg="del">
          <ac:chgData name="Kulinich Bohdan" userId="48e65c9f34e137d0" providerId="LiveId" clId="{128268A3-0BC9-3F43-97C7-11CD7C12FFAF}" dt="2023-08-27T18:01:51.976" v="784" actId="478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3" creationId="{453BD6A6-2FFE-1F73-6A0F-D09996F6190E}"/>
          </ac:spMkLst>
        </pc:spChg>
        <pc:spChg chg="mod">
          <ac:chgData name="Kulinich Bohdan" userId="48e65c9f34e137d0" providerId="LiveId" clId="{128268A3-0BC9-3F43-97C7-11CD7C12FFAF}" dt="2023-08-27T18:10:11.662" v="955" actId="14100"/>
          <ac:spMkLst>
            <pc:docMk/>
            <pc:sldMk cId="2900867677" sldId="286"/>
            <ac:spMk id="44" creationId="{C2B3B4EF-1358-D6FF-C9A9-97F544CAAEE4}"/>
          </ac:spMkLst>
        </pc:spChg>
        <pc:spChg chg="del">
          <ac:chgData name="Kulinich Bohdan" userId="48e65c9f34e137d0" providerId="LiveId" clId="{128268A3-0BC9-3F43-97C7-11CD7C12FFAF}" dt="2023-08-27T18:01:49.340" v="783" actId="478"/>
          <ac:spMkLst>
            <pc:docMk/>
            <pc:sldMk cId="2900867677" sldId="286"/>
            <ac:spMk id="46" creationId="{55C9C4DB-A3EB-2BEA-2833-26A2AA7C20F4}"/>
          </ac:spMkLst>
        </pc:spChg>
        <pc:spChg chg="add mod">
          <ac:chgData name="Kulinich Bohdan" userId="48e65c9f34e137d0" providerId="LiveId" clId="{128268A3-0BC9-3F43-97C7-11CD7C12FFAF}" dt="2023-08-27T18:37:24.888" v="978" actId="1038"/>
          <ac:spMkLst>
            <pc:docMk/>
            <pc:sldMk cId="2900867677" sldId="286"/>
            <ac:spMk id="47" creationId="{60935975-6866-0FD5-AEDF-6C1179892A6D}"/>
          </ac:spMkLst>
        </pc:spChg>
        <pc:spChg chg="add mod">
          <ac:chgData name="Kulinich Bohdan" userId="48e65c9f34e137d0" providerId="LiveId" clId="{128268A3-0BC9-3F43-97C7-11CD7C12FFAF}" dt="2023-08-27T18:05:04.833" v="856" actId="1076"/>
          <ac:spMkLst>
            <pc:docMk/>
            <pc:sldMk cId="2900867677" sldId="286"/>
            <ac:spMk id="48" creationId="{44F19734-C97C-21D6-8E2F-FD75B6E30D5C}"/>
          </ac:spMkLst>
        </pc:spChg>
        <pc:spChg chg="add mod">
          <ac:chgData name="Kulinich Bohdan" userId="48e65c9f34e137d0" providerId="LiveId" clId="{128268A3-0BC9-3F43-97C7-11CD7C12FFAF}" dt="2023-08-27T18:05:20.678" v="862" actId="1076"/>
          <ac:spMkLst>
            <pc:docMk/>
            <pc:sldMk cId="2900867677" sldId="286"/>
            <ac:spMk id="49" creationId="{A0FA85A7-BCF6-B65A-985E-8E851D64389B}"/>
          </ac:spMkLst>
        </pc:spChg>
        <pc:spChg chg="add mod modVis">
          <ac:chgData name="Kulinich Bohdan" userId="48e65c9f34e137d0" providerId="LiveId" clId="{128268A3-0BC9-3F43-97C7-11CD7C12FFAF}" dt="2023-08-27T19:09:54.636" v="1177" actId="14429"/>
          <ac:spMkLst>
            <pc:docMk/>
            <pc:sldMk cId="2900867677" sldId="286"/>
            <ac:spMk id="64" creationId="{9F962A96-E71B-CF36-E294-BFC233198DA1}"/>
          </ac:spMkLst>
        </pc:spChg>
        <pc:spChg chg="add del mod">
          <ac:chgData name="Kulinich Bohdan" userId="48e65c9f34e137d0" providerId="LiveId" clId="{128268A3-0BC9-3F43-97C7-11CD7C12FFAF}" dt="2023-08-27T18:41:04.413" v="1019" actId="478"/>
          <ac:spMkLst>
            <pc:docMk/>
            <pc:sldMk cId="2900867677" sldId="286"/>
            <ac:spMk id="65" creationId="{70FC5255-4944-4306-D80B-F375D9381233}"/>
          </ac:spMkLst>
        </pc:spChg>
        <pc:grpChg chg="add del mod">
          <ac:chgData name="Kulinich Bohdan" userId="48e65c9f34e137d0" providerId="LiveId" clId="{128268A3-0BC9-3F43-97C7-11CD7C12FFAF}" dt="2023-08-27T18:04:15.590" v="829" actId="165"/>
          <ac:grpSpMkLst>
            <pc:docMk/>
            <pc:sldMk cId="2900867677" sldId="286"/>
            <ac:grpSpMk id="31" creationId="{6FEB98FE-814C-0F01-12FE-B81B56614039}"/>
          </ac:grpSpMkLst>
        </pc:grpChg>
        <pc:grpChg chg="mod">
          <ac:chgData name="Kulinich Bohdan" userId="48e65c9f34e137d0" providerId="LiveId" clId="{128268A3-0BC9-3F43-97C7-11CD7C12FFAF}" dt="2023-08-27T18:39:19.708" v="987" actId="166"/>
          <ac:grpSpMkLst>
            <pc:docMk/>
            <pc:sldMk cId="2900867677" sldId="286"/>
            <ac:grpSpMk id="94" creationId="{A6E7BC31-E913-C056-808B-3F4E89BD16CE}"/>
          </ac:grpSpMkLst>
        </pc:grpChg>
        <pc:cxnChg chg="add mod topLvl">
          <ac:chgData name="Kulinich Bohdan" userId="48e65c9f34e137d0" providerId="LiveId" clId="{128268A3-0BC9-3F43-97C7-11CD7C12FFAF}" dt="2023-08-27T18:06:28.783" v="876" actId="14100"/>
          <ac:cxnSpMkLst>
            <pc:docMk/>
            <pc:sldMk cId="2900867677" sldId="286"/>
            <ac:cxnSpMk id="9" creationId="{DFD11EC1-AB44-6050-256C-0E2499F69662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0" creationId="{AE748913-9132-68D2-699E-DEC6C761E42D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1" creationId="{5D651A98-AEA8-D996-C145-FBFE69FC5C67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4" creationId="{9CD069C3-BCD2-2110-220F-A9701B16A297}"/>
          </ac:cxnSpMkLst>
        </pc:cxnChg>
        <pc:cxnChg chg="del">
          <ac:chgData name="Kulinich Bohdan" userId="48e65c9f34e137d0" providerId="LiveId" clId="{128268A3-0BC9-3F43-97C7-11CD7C12FFAF}" dt="2023-08-27T18:02:00.906" v="788" actId="478"/>
          <ac:cxnSpMkLst>
            <pc:docMk/>
            <pc:sldMk cId="2900867677" sldId="286"/>
            <ac:cxnSpMk id="17" creationId="{F4105CE5-C634-056F-BCB8-3FCDACD9B516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18" creationId="{161C8791-D0B8-0F0F-C21C-DA96E6F5024B}"/>
          </ac:cxnSpMkLst>
        </pc:cxnChg>
        <pc:cxnChg chg="del">
          <ac:chgData name="Kulinich Bohdan" userId="48e65c9f34e137d0" providerId="LiveId" clId="{128268A3-0BC9-3F43-97C7-11CD7C12FFAF}" dt="2023-08-27T18:01:59.348" v="787" actId="478"/>
          <ac:cxnSpMkLst>
            <pc:docMk/>
            <pc:sldMk cId="2900867677" sldId="286"/>
            <ac:cxnSpMk id="20" creationId="{33AB1690-0C8A-BB5B-5FC6-A6AD23E0E270}"/>
          </ac:cxnSpMkLst>
        </pc:cxnChg>
        <pc:cxnChg chg="add 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21" creationId="{340F2294-2A43-A88D-45D5-F5F9A84AF1A9}"/>
          </ac:cxnSpMkLst>
        </pc:cxnChg>
        <pc:cxnChg chg="del">
          <ac:chgData name="Kulinich Bohdan" userId="48e65c9f34e137d0" providerId="LiveId" clId="{128268A3-0BC9-3F43-97C7-11CD7C12FFAF}" dt="2023-08-27T18:01:51.976" v="784" actId="47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128268A3-0BC9-3F43-97C7-11CD7C12FFAF}" dt="2023-08-27T18:02:04.489" v="790" actId="478"/>
          <ac:cxnSpMkLst>
            <pc:docMk/>
            <pc:sldMk cId="2900867677" sldId="286"/>
            <ac:cxnSpMk id="33" creationId="{BB5DA1D0-F66E-F41E-BDEB-AE52B841C70F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4" creationId="{8F9DA112-1336-25D4-A4BB-4402B8908BDC}"/>
          </ac:cxnSpMkLst>
        </pc:cxnChg>
        <pc:cxnChg chg="mod topLvl">
          <ac:chgData name="Kulinich Bohdan" userId="48e65c9f34e137d0" providerId="LiveId" clId="{128268A3-0BC9-3F43-97C7-11CD7C12FFAF}" dt="2023-08-27T18:05:04.833" v="856" actId="1076"/>
          <ac:cxnSpMkLst>
            <pc:docMk/>
            <pc:sldMk cId="2900867677" sldId="286"/>
            <ac:cxnSpMk id="35" creationId="{2AAC74A6-6E53-6E18-89FA-A4C44CA00ED4}"/>
          </ac:cxnSpMkLst>
        </pc:cxnChg>
        <pc:cxnChg chg="del">
          <ac:chgData name="Kulinich Bohdan" userId="48e65c9f34e137d0" providerId="LiveId" clId="{128268A3-0BC9-3F43-97C7-11CD7C12FFAF}" dt="2023-08-27T18:02:02.281" v="789" actId="478"/>
          <ac:cxnSpMkLst>
            <pc:docMk/>
            <pc:sldMk cId="2900867677" sldId="286"/>
            <ac:cxnSpMk id="36" creationId="{2239894B-77A5-C7EB-49F3-A750A977BDFF}"/>
          </ac:cxnSpMkLst>
        </pc:cxnChg>
        <pc:cxnChg chg="add mod">
          <ac:chgData name="Kulinich Bohdan" userId="48e65c9f34e137d0" providerId="LiveId" clId="{128268A3-0BC9-3F43-97C7-11CD7C12FFAF}" dt="2023-08-27T18:06:43.302" v="878" actId="693"/>
          <ac:cxnSpMkLst>
            <pc:docMk/>
            <pc:sldMk cId="2900867677" sldId="286"/>
            <ac:cxnSpMk id="50" creationId="{E00C13C9-BE2A-70A5-D89D-83A3BCFE2E5A}"/>
          </ac:cxnSpMkLst>
        </pc:cxnChg>
        <pc:cxnChg chg="add mod">
          <ac:chgData name="Kulinich Bohdan" userId="48e65c9f34e137d0" providerId="LiveId" clId="{128268A3-0BC9-3F43-97C7-11CD7C12FFAF}" dt="2023-08-27T18:06:36.714" v="877" actId="208"/>
          <ac:cxnSpMkLst>
            <pc:docMk/>
            <pc:sldMk cId="2900867677" sldId="286"/>
            <ac:cxnSpMk id="56" creationId="{0D397EDF-F985-3B40-30D9-0983BAD14C65}"/>
          </ac:cxnSpMkLst>
        </pc:cxnChg>
        <pc:cxnChg chg="add mod">
          <ac:chgData name="Kulinich Bohdan" userId="48e65c9f34e137d0" providerId="LiveId" clId="{128268A3-0BC9-3F43-97C7-11CD7C12FFAF}" dt="2023-08-27T18:39:03.494" v="982" actId="167"/>
          <ac:cxnSpMkLst>
            <pc:docMk/>
            <pc:sldMk cId="2900867677" sldId="286"/>
            <ac:cxnSpMk id="59" creationId="{34328FCC-A8B8-5462-DACE-43D18FE77541}"/>
          </ac:cxnSpMkLst>
        </pc:cxnChg>
      </pc:sldChg>
      <pc:sldChg chg="addSp delSp modSp mod setBg delAnim modAnim">
        <pc:chgData name="Kulinich Bohdan" userId="48e65c9f34e137d0" providerId="LiveId" clId="{128268A3-0BC9-3F43-97C7-11CD7C12FFAF}" dt="2023-08-27T19:46:11.727" v="1324" actId="693"/>
        <pc:sldMkLst>
          <pc:docMk/>
          <pc:sldMk cId="3744922044" sldId="287"/>
        </pc:sldMkLst>
        <pc:spChg chg="mod">
          <ac:chgData name="Kulinich Bohdan" userId="48e65c9f34e137d0" providerId="LiveId" clId="{128268A3-0BC9-3F43-97C7-11CD7C12FFAF}" dt="2023-08-27T19:12:20.440" v="1244" actId="313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128268A3-0BC9-3F43-97C7-11CD7C12FFAF}" dt="2023-08-27T19:16:25.787" v="1274" actId="20577"/>
          <ac:spMkLst>
            <pc:docMk/>
            <pc:sldMk cId="3744922044" sldId="287"/>
            <ac:spMk id="8" creationId="{4C4B9698-F178-0004-1871-35F2D1F3F3AB}"/>
          </ac:spMkLst>
        </pc:spChg>
        <pc:spChg chg="del">
          <ac:chgData name="Kulinich Bohdan" userId="48e65c9f34e137d0" providerId="LiveId" clId="{128268A3-0BC9-3F43-97C7-11CD7C12FFAF}" dt="2023-08-27T18:54:08.834" v="1026" actId="478"/>
          <ac:spMkLst>
            <pc:docMk/>
            <pc:sldMk cId="3744922044" sldId="287"/>
            <ac:spMk id="17" creationId="{2A7E653F-2D59-910E-0667-9C07EC9C7280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8" creationId="{FDD2D7B9-E40F-9A41-C1C5-C71004D072D3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9" creationId="{D7AAA50E-BDDB-C205-114C-B97C5BC2790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128268A3-0BC9-3F43-97C7-11CD7C12FFAF}" dt="2023-08-27T19:16:18.482" v="1271" actId="20577"/>
          <ac:spMkLst>
            <pc:docMk/>
            <pc:sldMk cId="3744922044" sldId="287"/>
            <ac:spMk id="21" creationId="{27459B7D-1A55-3DD8-5EB4-89FC7BDBD1EB}"/>
          </ac:spMkLst>
        </pc:spChg>
        <pc:spChg chg="add mod">
          <ac:chgData name="Kulinich Bohdan" userId="48e65c9f34e137d0" providerId="LiveId" clId="{128268A3-0BC9-3F43-97C7-11CD7C12FFAF}" dt="2023-08-27T19:16:20.822" v="1272" actId="20577"/>
          <ac:spMkLst>
            <pc:docMk/>
            <pc:sldMk cId="3744922044" sldId="287"/>
            <ac:spMk id="22" creationId="{43A1750C-9F1F-CE16-36A9-0D03657B8323}"/>
          </ac:spMkLst>
        </pc:spChg>
        <pc:spChg chg="add mod">
          <ac:chgData name="Kulinich Bohdan" userId="48e65c9f34e137d0" providerId="LiveId" clId="{128268A3-0BC9-3F43-97C7-11CD7C12FFAF}" dt="2023-08-27T19:39:44.787" v="1294" actId="1076"/>
          <ac:spMkLst>
            <pc:docMk/>
            <pc:sldMk cId="3744922044" sldId="287"/>
            <ac:spMk id="23" creationId="{71F97623-6468-5B96-4262-C6AFE80B8C3F}"/>
          </ac:spMkLst>
        </pc:spChg>
        <pc:spChg chg="add mod">
          <ac:chgData name="Kulinich Bohdan" userId="48e65c9f34e137d0" providerId="LiveId" clId="{128268A3-0BC9-3F43-97C7-11CD7C12FFAF}" dt="2023-08-27T19:14:36.099" v="1270" actId="16959"/>
          <ac:spMkLst>
            <pc:docMk/>
            <pc:sldMk cId="3744922044" sldId="287"/>
            <ac:spMk id="24" creationId="{58035970-FCEF-AC46-968B-837548C9F325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128268A3-0BC9-3F43-97C7-11CD7C12FFAF}" dt="2023-08-27T19:39:00.804" v="1285" actId="1038"/>
          <ac:spMkLst>
            <pc:docMk/>
            <pc:sldMk cId="3744922044" sldId="287"/>
            <ac:spMk id="42" creationId="{A7013365-255B-33BF-16DE-CD61CE9EBC94}"/>
          </ac:spMkLst>
        </pc:spChg>
        <pc:spChg chg="add mod">
          <ac:chgData name="Kulinich Bohdan" userId="48e65c9f34e137d0" providerId="LiveId" clId="{128268A3-0BC9-3F43-97C7-11CD7C12FFAF}" dt="2023-08-27T19:39:13.774" v="1289" actId="20577"/>
          <ac:spMkLst>
            <pc:docMk/>
            <pc:sldMk cId="3744922044" sldId="287"/>
            <ac:spMk id="43" creationId="{894EADF9-7580-D968-8648-6188087E96DC}"/>
          </ac:spMkLst>
        </pc:spChg>
        <pc:spChg chg="add del mod">
          <ac:chgData name="Kulinich Bohdan" userId="48e65c9f34e137d0" providerId="LiveId" clId="{128268A3-0BC9-3F43-97C7-11CD7C12FFAF}" dt="2023-08-27T19:39:53.434" v="1295" actId="478"/>
          <ac:spMkLst>
            <pc:docMk/>
            <pc:sldMk cId="3744922044" sldId="287"/>
            <ac:spMk id="44" creationId="{998BE8FE-9CB6-78DE-B503-06F698D0ED1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5" creationId="{E9D42D8A-5ED3-3AF9-CD7F-CF78D240379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19" creationId="{ED0369EE-BBD6-4851-3691-C544BED59D2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0" creationId="{9D51ED2A-E0F7-92D2-AB4A-8DD20D45051E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6" creationId="{D79027A9-488E-F984-4EFD-5ECBE9BC25A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8" creationId="{ACE8CAB2-7398-B978-65FE-3C3346B19E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29" creationId="{55FFAAE5-8C48-7437-6F4F-8D6C6C6C5DB2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5" creationId="{94090B80-E9A0-3CDD-FB17-F5BD218A142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6" creationId="{FDE8D930-CFC5-B509-584E-36AA48E41B5D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7" creationId="{836E9B90-9A62-E46E-FDB7-7548C9EFB106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39" creationId="{05378FF3-3BCC-02BA-A39E-402311CADE3F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0" creationId="{736011E5-6B25-3558-FD9C-A3E7EC7CCC88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3" creationId="{9E2489AB-A6BD-2A73-B087-BB22854626D7}"/>
          </ac:spMkLst>
        </pc:spChg>
        <pc:spChg chg="del">
          <ac:chgData name="Kulinich Bohdan" userId="48e65c9f34e137d0" providerId="LiveId" clId="{128268A3-0BC9-3F43-97C7-11CD7C12FFAF}" dt="2023-08-27T18:54:06.557" v="1025" actId="478"/>
          <ac:spMkLst>
            <pc:docMk/>
            <pc:sldMk cId="3744922044" sldId="287"/>
            <ac:spMk id="144" creationId="{0413F7CF-92B4-6B75-864A-29BFAD42127A}"/>
          </ac:spMkLst>
        </pc:spChg>
        <pc:spChg chg="del">
          <ac:chgData name="Kulinich Bohdan" userId="48e65c9f34e137d0" providerId="LiveId" clId="{128268A3-0BC9-3F43-97C7-11CD7C12FFAF}" dt="2023-08-27T18:54:02.786" v="1024" actId="478"/>
          <ac:spMkLst>
            <pc:docMk/>
            <pc:sldMk cId="3744922044" sldId="287"/>
            <ac:spMk id="145" creationId="{446EF7F4-B8CB-7C9C-A18E-1844FE67FDA5}"/>
          </ac:spMkLst>
        </pc:spChg>
        <pc:grpChg chg="del">
          <ac:chgData name="Kulinich Bohdan" userId="48e65c9f34e137d0" providerId="LiveId" clId="{128268A3-0BC9-3F43-97C7-11CD7C12FFAF}" dt="2023-08-27T18:54:06.557" v="1025" actId="478"/>
          <ac:grpSpMkLst>
            <pc:docMk/>
            <pc:sldMk cId="3744922044" sldId="287"/>
            <ac:grpSpMk id="114" creationId="{187A9BF3-0297-393A-92C0-7086FF06F751}"/>
          </ac:grpSpMkLst>
        </pc:grpChg>
        <pc:cxnChg chg="add del mod">
          <ac:chgData name="Kulinich Bohdan" userId="48e65c9f34e137d0" providerId="LiveId" clId="{128268A3-0BC9-3F43-97C7-11CD7C12FFAF}" dt="2023-08-27T19:10:25.938" v="1198" actId="478"/>
          <ac:cxnSpMkLst>
            <pc:docMk/>
            <pc:sldMk cId="3744922044" sldId="287"/>
            <ac:cxnSpMk id="7" creationId="{1BF3F725-908C-99BA-6A20-097142094FA0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9" creationId="{A23AB628-FEE7-3687-9103-00668D0DA399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0" creationId="{479E2E23-01CD-58A5-6229-563B85378801}"/>
          </ac:cxnSpMkLst>
        </pc:cxnChg>
        <pc:cxnChg chg="add del mod">
          <ac:chgData name="Kulinich Bohdan" userId="48e65c9f34e137d0" providerId="LiveId" clId="{128268A3-0BC9-3F43-97C7-11CD7C12FFAF}" dt="2023-08-27T19:10:22.356" v="1196" actId="478"/>
          <ac:cxnSpMkLst>
            <pc:docMk/>
            <pc:sldMk cId="3744922044" sldId="287"/>
            <ac:cxnSpMk id="11" creationId="{EA46B466-651D-15FA-A966-33FDDDB8BF1D}"/>
          </ac:cxnSpMkLst>
        </pc:cxnChg>
        <pc:cxnChg chg="add mod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12" creationId="{7FD667D1-9170-42C2-9D48-7078AD2EB8C2}"/>
          </ac:cxnSpMkLst>
        </pc:cxnChg>
        <pc:cxnChg chg="add mod">
          <ac:chgData name="Kulinich Bohdan" userId="48e65c9f34e137d0" providerId="LiveId" clId="{128268A3-0BC9-3F43-97C7-11CD7C12FFAF}" dt="2023-08-27T19:38:41.921" v="1278" actId="14100"/>
          <ac:cxnSpMkLst>
            <pc:docMk/>
            <pc:sldMk cId="3744922044" sldId="287"/>
            <ac:cxnSpMk id="13" creationId="{3C091975-DBDA-05D9-CAB5-6276AB0AB8C2}"/>
          </ac:cxnSpMkLst>
        </pc:cxnChg>
        <pc:cxnChg chg="add del mod">
          <ac:chgData name="Kulinich Bohdan" userId="48e65c9f34e137d0" providerId="LiveId" clId="{128268A3-0BC9-3F43-97C7-11CD7C12FFAF}" dt="2023-08-27T19:10:23.152" v="1197" actId="478"/>
          <ac:cxnSpMkLst>
            <pc:docMk/>
            <pc:sldMk cId="3744922044" sldId="287"/>
            <ac:cxnSpMk id="14" creationId="{2F68F03F-95BF-3C31-4978-EC32BBD0AA58}"/>
          </ac:cxnSpMkLst>
        </pc:cxnChg>
        <pc:cxnChg chg="add del mod">
          <ac:chgData name="Kulinich Bohdan" userId="48e65c9f34e137d0" providerId="LiveId" clId="{128268A3-0BC9-3F43-97C7-11CD7C12FFAF}" dt="2023-08-27T19:10:57.786" v="1207" actId="478"/>
          <ac:cxnSpMkLst>
            <pc:docMk/>
            <pc:sldMk cId="3744922044" sldId="287"/>
            <ac:cxnSpMk id="15" creationId="{EAF707FE-D59B-265B-0731-AE657C7CA334}"/>
          </ac:cxnSpMkLst>
        </pc:cxnChg>
        <pc:cxnChg chg="add del mod">
          <ac:chgData name="Kulinich Bohdan" userId="48e65c9f34e137d0" providerId="LiveId" clId="{128268A3-0BC9-3F43-97C7-11CD7C12FFAF}" dt="2023-08-27T19:10:26.644" v="1199" actId="478"/>
          <ac:cxnSpMkLst>
            <pc:docMk/>
            <pc:sldMk cId="3744922044" sldId="287"/>
            <ac:cxnSpMk id="16" creationId="{4310BB90-CD96-7943-5BDE-578760A1512D}"/>
          </ac:cxnSpMkLst>
        </pc:cxnChg>
        <pc:cxnChg chg="add del mod">
          <ac:chgData name="Kulinich Bohdan" userId="48e65c9f34e137d0" providerId="LiveId" clId="{128268A3-0BC9-3F43-97C7-11CD7C12FFAF}" dt="2023-08-27T19:10:21.390" v="1195" actId="478"/>
          <ac:cxnSpMkLst>
            <pc:docMk/>
            <pc:sldMk cId="3744922044" sldId="287"/>
            <ac:cxnSpMk id="25" creationId="{2371F198-4CC6-6C27-E166-BD0FB04AEB3F}"/>
          </ac:cxnSpMkLst>
        </pc:cxnChg>
        <pc:cxnChg chg="add mod">
          <ac:chgData name="Kulinich Bohdan" userId="48e65c9f34e137d0" providerId="LiveId" clId="{128268A3-0BC9-3F43-97C7-11CD7C12FFAF}" dt="2023-08-27T19:46:01.718" v="1322" actId="14100"/>
          <ac:cxnSpMkLst>
            <pc:docMk/>
            <pc:sldMk cId="3744922044" sldId="287"/>
            <ac:cxnSpMk id="26" creationId="{90A8F695-EF75-427F-A0A2-D773A92A144C}"/>
          </ac:cxnSpMkLst>
        </pc:cxnChg>
        <pc:cxnChg chg="add mod modVis">
          <ac:chgData name="Kulinich Bohdan" userId="48e65c9f34e137d0" providerId="LiveId" clId="{128268A3-0BC9-3F43-97C7-11CD7C12FFAF}" dt="2023-08-27T19:14:19.243" v="1269" actId="1037"/>
          <ac:cxnSpMkLst>
            <pc:docMk/>
            <pc:sldMk cId="3744922044" sldId="287"/>
            <ac:cxnSpMk id="31" creationId="{8A81E19F-AD5F-DB32-240A-4BD2B2AA78E4}"/>
          </ac:cxnSpMkLst>
        </pc:cxnChg>
        <pc:cxnChg chg="add mod">
          <ac:chgData name="Kulinich Bohdan" userId="48e65c9f34e137d0" providerId="LiveId" clId="{128268A3-0BC9-3F43-97C7-11CD7C12FFAF}" dt="2023-08-27T19:38:48.010" v="1279" actId="14100"/>
          <ac:cxnSpMkLst>
            <pc:docMk/>
            <pc:sldMk cId="3744922044" sldId="287"/>
            <ac:cxnSpMk id="32" creationId="{4CE9769D-3F72-E07E-7D7B-C288EEF973EC}"/>
          </ac:cxnSpMkLst>
        </pc:cxnChg>
        <pc:cxnChg chg="add mod">
          <ac:chgData name="Kulinich Bohdan" userId="48e65c9f34e137d0" providerId="LiveId" clId="{128268A3-0BC9-3F43-97C7-11CD7C12FFAF}" dt="2023-08-27T19:38:33.389" v="1277" actId="14100"/>
          <ac:cxnSpMkLst>
            <pc:docMk/>
            <pc:sldMk cId="3744922044" sldId="287"/>
            <ac:cxnSpMk id="36" creationId="{CA1DD22B-79DC-98D7-5F32-607337F42E68}"/>
          </ac:cxnSpMkLst>
        </pc:cxnChg>
        <pc:cxnChg chg="add mod">
          <ac:chgData name="Kulinich Bohdan" userId="48e65c9f34e137d0" providerId="LiveId" clId="{128268A3-0BC9-3F43-97C7-11CD7C12FFAF}" dt="2023-08-27T19:44:44.261" v="1303" actId="208"/>
          <ac:cxnSpMkLst>
            <pc:docMk/>
            <pc:sldMk cId="3744922044" sldId="287"/>
            <ac:cxnSpMk id="48" creationId="{E7CEC229-C17A-4BC6-A9F9-405E7518D5F2}"/>
          </ac:cxnSpMkLst>
        </pc:cxnChg>
        <pc:cxnChg chg="add mod">
          <ac:chgData name="Kulinich Bohdan" userId="48e65c9f34e137d0" providerId="LiveId" clId="{128268A3-0BC9-3F43-97C7-11CD7C12FFAF}" dt="2023-08-27T19:46:11.727" v="1324" actId="693"/>
          <ac:cxnSpMkLst>
            <pc:docMk/>
            <pc:sldMk cId="3744922044" sldId="287"/>
            <ac:cxnSpMk id="59" creationId="{508102ED-D2D9-6556-57DB-86251ED3E693}"/>
          </ac:cxnSpMkLst>
        </pc:cxnChg>
        <pc:cxnChg chg="add mod">
          <ac:chgData name="Kulinich Bohdan" userId="48e65c9f34e137d0" providerId="LiveId" clId="{128268A3-0BC9-3F43-97C7-11CD7C12FFAF}" dt="2023-08-27T19:46:06.195" v="1323" actId="208"/>
          <ac:cxnSpMkLst>
            <pc:docMk/>
            <pc:sldMk cId="3744922044" sldId="287"/>
            <ac:cxnSpMk id="76" creationId="{B8F6DEC7-0435-B329-F287-2AED7BD9404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22" creationId="{E31A8FA9-5731-B0C5-25B4-86D8429B3B1A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0" creationId="{6D917B69-0113-0A10-EA7A-DC080833F948}"/>
          </ac:cxnSpMkLst>
        </pc:cxnChg>
        <pc:cxnChg chg="del">
          <ac:chgData name="Kulinich Bohdan" userId="48e65c9f34e137d0" providerId="LiveId" clId="{128268A3-0BC9-3F43-97C7-11CD7C12FFAF}" dt="2023-08-27T18:54:06.557" v="1025" actId="47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">
        <pc:chgData name="Kulinich Bohdan" userId="48e65c9f34e137d0" providerId="LiveId" clId="{128268A3-0BC9-3F43-97C7-11CD7C12FFAF}" dt="2023-09-03T16:32:34.466" v="1861" actId="20577"/>
        <pc:sldMkLst>
          <pc:docMk/>
          <pc:sldMk cId="480804358" sldId="290"/>
        </pc:sldMkLst>
        <pc:spChg chg="mod">
          <ac:chgData name="Kulinich Bohdan" userId="48e65c9f34e137d0" providerId="LiveId" clId="{128268A3-0BC9-3F43-97C7-11CD7C12FFAF}" dt="2023-08-28T18:25:34.062" v="1823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128268A3-0BC9-3F43-97C7-11CD7C12FFAF}" dt="2023-09-03T16:32:34.466" v="1861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modSp">
        <pc:chgData name="Kulinich Bohdan" userId="48e65c9f34e137d0" providerId="LiveId" clId="{128268A3-0BC9-3F43-97C7-11CD7C12FFAF}" dt="2023-08-28T18:19:56.904" v="1766" actId="20577"/>
        <pc:sldMkLst>
          <pc:docMk/>
          <pc:sldMk cId="3982145849" sldId="295"/>
        </pc:sldMkLst>
        <pc:spChg chg="mod">
          <ac:chgData name="Kulinich Bohdan" userId="48e65c9f34e137d0" providerId="LiveId" clId="{128268A3-0BC9-3F43-97C7-11CD7C12FFAF}" dt="2023-08-28T18:19:56.904" v="1766" actId="20577"/>
          <ac:spMkLst>
            <pc:docMk/>
            <pc:sldMk cId="3982145849" sldId="295"/>
            <ac:spMk id="14" creationId="{4FF137E4-9F0E-CA9C-EC73-644AE58D4251}"/>
          </ac:spMkLst>
        </pc:spChg>
        <pc:spChg chg="mod">
          <ac:chgData name="Kulinich Bohdan" userId="48e65c9f34e137d0" providerId="LiveId" clId="{128268A3-0BC9-3F43-97C7-11CD7C12FFAF}" dt="2023-08-28T18:18:43.500" v="1633" actId="20577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128268A3-0BC9-3F43-97C7-11CD7C12FFAF}" dt="2023-08-28T18:18:53.499" v="1651" actId="20577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">
        <pc:chgData name="Kulinich Bohdan" userId="48e65c9f34e137d0" providerId="LiveId" clId="{128268A3-0BC9-3F43-97C7-11CD7C12FFAF}" dt="2023-08-28T18:10:15.485" v="1596" actId="20577"/>
        <pc:sldMkLst>
          <pc:docMk/>
          <pc:sldMk cId="3667384021" sldId="296"/>
        </pc:sldMkLst>
        <pc:spChg chg="add mod">
          <ac:chgData name="Kulinich Bohdan" userId="48e65c9f34e137d0" providerId="LiveId" clId="{128268A3-0BC9-3F43-97C7-11CD7C12FFAF}" dt="2023-08-28T16:10:59.489" v="1363"/>
          <ac:spMkLst>
            <pc:docMk/>
            <pc:sldMk cId="3667384021" sldId="296"/>
            <ac:spMk id="19" creationId="{591D6711-C4FD-2613-7AFB-E48FA4FC5864}"/>
          </ac:spMkLst>
        </pc:spChg>
        <pc:spChg chg="add mod">
          <ac:chgData name="Kulinich Bohdan" userId="48e65c9f34e137d0" providerId="LiveId" clId="{128268A3-0BC9-3F43-97C7-11CD7C12FFAF}" dt="2023-08-28T16:11:06.653" v="1364" actId="693"/>
          <ac:spMkLst>
            <pc:docMk/>
            <pc:sldMk cId="3667384021" sldId="296"/>
            <ac:spMk id="20" creationId="{DB5C613A-18EA-EB97-0FE5-1D370904BD06}"/>
          </ac:spMkLst>
        </pc:spChg>
        <pc:spChg chg="add mod">
          <ac:chgData name="Kulinich Bohdan" userId="48e65c9f34e137d0" providerId="LiveId" clId="{128268A3-0BC9-3F43-97C7-11CD7C12FFAF}" dt="2023-08-28T16:25:12.825" v="1524" actId="1076"/>
          <ac:spMkLst>
            <pc:docMk/>
            <pc:sldMk cId="3667384021" sldId="296"/>
            <ac:spMk id="24" creationId="{0522AD95-2DA9-085E-1803-A2C80DDBC86B}"/>
          </ac:spMkLst>
        </pc:spChg>
        <pc:spChg chg="add mod">
          <ac:chgData name="Kulinich Bohdan" userId="48e65c9f34e137d0" providerId="LiveId" clId="{128268A3-0BC9-3F43-97C7-11CD7C12FFAF}" dt="2023-08-28T16:25:19.290" v="1525" actId="1076"/>
          <ac:spMkLst>
            <pc:docMk/>
            <pc:sldMk cId="3667384021" sldId="296"/>
            <ac:spMk id="25" creationId="{3EE9D9E7-1BC4-62B2-2404-6ABCC9061B2A}"/>
          </ac:spMkLst>
        </pc:spChg>
        <pc:spChg chg="add mod">
          <ac:chgData name="Kulinich Bohdan" userId="48e65c9f34e137d0" providerId="LiveId" clId="{128268A3-0BC9-3F43-97C7-11CD7C12FFAF}" dt="2023-08-28T16:12:12.783" v="1387" actId="1037"/>
          <ac:spMkLst>
            <pc:docMk/>
            <pc:sldMk cId="3667384021" sldId="296"/>
            <ac:spMk id="26" creationId="{ADF29467-B7B1-F878-768C-5193F55BD751}"/>
          </ac:spMkLst>
        </pc:spChg>
        <pc:spChg chg="add mod">
          <ac:chgData name="Kulinich Bohdan" userId="48e65c9f34e137d0" providerId="LiveId" clId="{128268A3-0BC9-3F43-97C7-11CD7C12FFAF}" dt="2023-08-28T16:12:43.389" v="1405" actId="1037"/>
          <ac:spMkLst>
            <pc:docMk/>
            <pc:sldMk cId="3667384021" sldId="296"/>
            <ac:spMk id="27" creationId="{E6F2CFEC-0C6E-95DB-9F20-86EB7BC55DC8}"/>
          </ac:spMkLst>
        </pc:spChg>
        <pc:spChg chg="add mod">
          <ac:chgData name="Kulinich Bohdan" userId="48e65c9f34e137d0" providerId="LiveId" clId="{128268A3-0BC9-3F43-97C7-11CD7C12FFAF}" dt="2023-08-28T16:12:46.731" v="1406" actId="1036"/>
          <ac:spMkLst>
            <pc:docMk/>
            <pc:sldMk cId="3667384021" sldId="296"/>
            <ac:spMk id="28" creationId="{882145AD-E5CB-E35D-6A93-0682906F1540}"/>
          </ac:spMkLst>
        </pc:spChg>
        <pc:spChg chg="add mod">
          <ac:chgData name="Kulinich Bohdan" userId="48e65c9f34e137d0" providerId="LiveId" clId="{128268A3-0BC9-3F43-97C7-11CD7C12FFAF}" dt="2023-08-28T16:14:36.733" v="1410" actId="1076"/>
          <ac:spMkLst>
            <pc:docMk/>
            <pc:sldMk cId="3667384021" sldId="296"/>
            <ac:spMk id="29" creationId="{2BEACC22-3E00-01EF-2549-A2BDEB8459B6}"/>
          </ac:spMkLst>
        </pc:spChg>
        <pc:spChg chg="mod">
          <ac:chgData name="Kulinich Bohdan" userId="48e65c9f34e137d0" providerId="LiveId" clId="{128268A3-0BC9-3F43-97C7-11CD7C12FFAF}" dt="2023-08-28T18:10:15.485" v="1596" actId="20577"/>
          <ac:spMkLst>
            <pc:docMk/>
            <pc:sldMk cId="3667384021" sldId="296"/>
            <ac:spMk id="33" creationId="{BC84ED23-3ECC-AF05-EDDA-D3049681D5A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38" creationId="{B8B163B6-9A39-4F70-732F-D36AC2AB1522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3" creationId="{A04257D6-23A0-F5E7-04D9-24D95A23EE0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4" creationId="{3826E467-7465-10C6-6966-0360A2A4EEB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5" creationId="{A2E57EDA-0B49-78E0-11D4-84AC4376AFA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8" creationId="{C0E57E9E-B7D1-232B-564D-AC1AD75A1FE7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19" creationId="{D9587C30-9F52-E567-162D-9E7CF48E69F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1" creationId="{FA536DD0-FF67-E04C-3E2A-38E0201FB45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2" creationId="{E29ADCEC-8AA7-1AAF-F4EB-0C2E76D461C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26" creationId="{7C7B30FF-4F31-93E1-EBED-F525C21823F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1" creationId="{3FC1B5D8-0D8B-ADEF-F4AA-1F2EE05B0FE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39" creationId="{6C72C092-2758-EFAA-4D74-6C216CE60451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0" creationId="{0418F212-421A-7E7D-B8FC-73E1D1BF96DE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1" creationId="{61EB2A2F-49F2-6E6D-B893-A6AB16E44FDD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2" creationId="{0D54C3DC-C647-7554-C643-9BF161E5DC44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3" creationId="{1E261954-7A19-AF89-23ED-5CBD3319E06A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5" creationId="{A53EC424-1587-26F5-1A68-0718E9AD5DB9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46" creationId="{6CC3C5CD-A6DB-E80F-559A-B03C355100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4" creationId="{C6A3CA16-B6F1-712B-2288-A843833F65E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6" creationId="{10FB95D1-50FF-CE71-D2B6-C827DDEE2A1C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7" creationId="{A0C72927-3CB4-CEC5-4E41-4F9C9EC3DF5B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8" creationId="{8DAA017F-DBD9-F198-AA15-A59794FCECA5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69" creationId="{47A82461-5613-9D68-CA87-F336A0F06CF0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0" creationId="{085E3EB1-2847-88A1-8D2A-DED1978459CF}"/>
          </ac:spMkLst>
        </pc:spChg>
        <pc:spChg chg="del">
          <ac:chgData name="Kulinich Bohdan" userId="48e65c9f34e137d0" providerId="LiveId" clId="{128268A3-0BC9-3F43-97C7-11CD7C12FFAF}" dt="2023-08-28T16:08:06.509" v="1325" actId="478"/>
          <ac:spMkLst>
            <pc:docMk/>
            <pc:sldMk cId="3667384021" sldId="296"/>
            <ac:spMk id="171" creationId="{E3E6CC12-3272-105E-6DA8-0666755BBAA5}"/>
          </ac:spMkLst>
        </pc:sp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3" creationId="{FB7670E3-73FD-BAC8-5632-625731C0B15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" creationId="{1ED21C26-DA1B-C308-5224-5CF358D59AB6}"/>
          </ac:cxnSpMkLst>
        </pc:cxnChg>
        <pc:cxnChg chg="add mod">
          <ac:chgData name="Kulinich Bohdan" userId="48e65c9f34e137d0" providerId="LiveId" clId="{128268A3-0BC9-3F43-97C7-11CD7C12FFAF}" dt="2023-08-28T16:18:34.165" v="1423" actId="14100"/>
          <ac:cxnSpMkLst>
            <pc:docMk/>
            <pc:sldMk cId="3667384021" sldId="296"/>
            <ac:cxnSpMk id="8" creationId="{3ABCCADC-5015-085B-ADBE-F015E6CEEABD}"/>
          </ac:cxnSpMkLst>
        </pc:cxnChg>
        <pc:cxnChg chg="add mod">
          <ac:chgData name="Kulinich Bohdan" userId="48e65c9f34e137d0" providerId="LiveId" clId="{128268A3-0BC9-3F43-97C7-11CD7C12FFAF}" dt="2023-08-28T16:20:18.511" v="1440" actId="14100"/>
          <ac:cxnSpMkLst>
            <pc:docMk/>
            <pc:sldMk cId="3667384021" sldId="296"/>
            <ac:cxnSpMk id="12" creationId="{F6375330-5612-563B-F34E-0FEC7827CD45}"/>
          </ac:cxnSpMkLst>
        </pc:cxnChg>
        <pc:cxnChg chg="add mod">
          <ac:chgData name="Kulinich Bohdan" userId="48e65c9f34e137d0" providerId="LiveId" clId="{128268A3-0BC9-3F43-97C7-11CD7C12FFAF}" dt="2023-08-28T16:25:09.102" v="1523" actId="14100"/>
          <ac:cxnSpMkLst>
            <pc:docMk/>
            <pc:sldMk cId="3667384021" sldId="296"/>
            <ac:cxnSpMk id="16" creationId="{DB012FEE-B0E9-6B94-C963-973EA686237F}"/>
          </ac:cxnSpMkLst>
        </pc:cxnChg>
        <pc:cxnChg chg="add mod">
          <ac:chgData name="Kulinich Bohdan" userId="48e65c9f34e137d0" providerId="LiveId" clId="{128268A3-0BC9-3F43-97C7-11CD7C12FFAF}" dt="2023-08-28T16:11:40.351" v="1372" actId="693"/>
          <ac:cxnSpMkLst>
            <pc:docMk/>
            <pc:sldMk cId="3667384021" sldId="296"/>
            <ac:cxnSpMk id="21" creationId="{7FFA3E9C-CE50-DCB4-17C4-230AE66D3715}"/>
          </ac:cxnSpMkLst>
        </pc:cxnChg>
        <pc:cxnChg chg="add mod">
          <ac:chgData name="Kulinich Bohdan" userId="48e65c9f34e137d0" providerId="LiveId" clId="{128268A3-0BC9-3F43-97C7-11CD7C12FFAF}" dt="2023-08-28T16:18:42.737" v="1425" actId="693"/>
          <ac:cxnSpMkLst>
            <pc:docMk/>
            <pc:sldMk cId="3667384021" sldId="296"/>
            <ac:cxnSpMk id="30" creationId="{8937D72F-50FD-B75B-26E0-DF9BB6218CB1}"/>
          </ac:cxnSpMkLst>
        </pc:cxnChg>
        <pc:cxnChg chg="add mod">
          <ac:chgData name="Kulinich Bohdan" userId="48e65c9f34e137d0" providerId="LiveId" clId="{128268A3-0BC9-3F43-97C7-11CD7C12FFAF}" dt="2023-08-28T16:25:05.968" v="1522" actId="14100"/>
          <ac:cxnSpMkLst>
            <pc:docMk/>
            <pc:sldMk cId="3667384021" sldId="296"/>
            <ac:cxnSpMk id="34" creationId="{678B24D7-535E-AFFC-E5D9-C217E6885C58}"/>
          </ac:cxnSpMkLst>
        </pc:cxnChg>
        <pc:cxnChg chg="add mod">
          <ac:chgData name="Kulinich Bohdan" userId="48e65c9f34e137d0" providerId="LiveId" clId="{128268A3-0BC9-3F43-97C7-11CD7C12FFAF}" dt="2023-08-28T16:20:30.459" v="1442" actId="693"/>
          <ac:cxnSpMkLst>
            <pc:docMk/>
            <pc:sldMk cId="3667384021" sldId="296"/>
            <ac:cxnSpMk id="37" creationId="{A822845D-A625-AF90-94F3-11EB5F273C59}"/>
          </ac:cxnSpMkLst>
        </pc:cxnChg>
        <pc:cxnChg chg="add mod">
          <ac:chgData name="Kulinich Bohdan" userId="48e65c9f34e137d0" providerId="LiveId" clId="{128268A3-0BC9-3F43-97C7-11CD7C12FFAF}" dt="2023-08-28T16:24:41.542" v="1516" actId="14100"/>
          <ac:cxnSpMkLst>
            <pc:docMk/>
            <pc:sldMk cId="3667384021" sldId="296"/>
            <ac:cxnSpMk id="42" creationId="{3ABA0592-6624-4EB9-4CF4-803D11FC9BF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3" creationId="{F5C524F6-1A9C-25B5-4647-C09B32F6B88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44" creationId="{2C609588-76D1-2FD9-E077-6927B3093B60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7" creationId="{8F216B0A-035C-7887-014D-9B2724A35812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79" creationId="{3897F36D-C351-C240-6F38-2508965AD48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82" creationId="{1834033A-433D-A50A-16AB-4EBA15BAB15F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91" creationId="{A1BA0918-EEDC-E2CD-2DCA-0AD3E7CDA7C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02" creationId="{9B69208F-4EDF-B267-E8E6-338B192CF5D6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29" creationId="{0626F4A3-4BA2-A281-9194-C3F6F9A32D43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0" creationId="{2600D95B-DAB4-A588-5B7C-3C6DBD2C523D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2" creationId="{43851C93-3442-7AB6-B3E1-F44E895B9607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3" creationId="{413375CB-5DEF-A280-3AE1-4155A70B536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4" creationId="{199878C0-3E16-751F-C5D9-C9774917D8D1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5" creationId="{D50FB56B-C4D7-F471-8AB0-4028364D942C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6" creationId="{B71BC73A-288A-7348-DE82-A2AD8A8822D9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7" creationId="{2FE9A51E-9008-D2AC-E8FA-87D3E4C0EF98}"/>
          </ac:cxnSpMkLst>
        </pc:cxnChg>
        <pc:cxnChg chg="del">
          <ac:chgData name="Kulinich Bohdan" userId="48e65c9f34e137d0" providerId="LiveId" clId="{128268A3-0BC9-3F43-97C7-11CD7C12FFAF}" dt="2023-08-28T16:08:06.509" v="1325" actId="478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del">
        <pc:chgData name="Kulinich Bohdan" userId="48e65c9f34e137d0" providerId="LiveId" clId="{128268A3-0BC9-3F43-97C7-11CD7C12FFAF}" dt="2023-08-27T18:53:57.288" v="1022" actId="2696"/>
        <pc:sldMkLst>
          <pc:docMk/>
          <pc:sldMk cId="3596878779" sldId="297"/>
        </pc:sldMkLst>
      </pc:sldChg>
      <pc:sldChg chg="del">
        <pc:chgData name="Kulinich Bohdan" userId="48e65c9f34e137d0" providerId="LiveId" clId="{128268A3-0BC9-3F43-97C7-11CD7C12FFAF}" dt="2023-08-27T18:53:57.354" v="1023" actId="2696"/>
        <pc:sldMkLst>
          <pc:docMk/>
          <pc:sldMk cId="3810263067" sldId="298"/>
        </pc:sldMkLst>
      </pc:sldChg>
      <pc:sldChg chg="delSp modSp add del mod delAnim">
        <pc:chgData name="Kulinich Bohdan" userId="48e65c9f34e137d0" providerId="LiveId" clId="{128268A3-0BC9-3F43-97C7-11CD7C12FFAF}" dt="2023-08-26T10:25:06.974" v="189" actId="2696"/>
        <pc:sldMkLst>
          <pc:docMk/>
          <pc:sldMk cId="3472797702" sldId="299"/>
        </pc:sldMkLst>
        <pc:spChg chg="del mod">
          <ac:chgData name="Kulinich Bohdan" userId="48e65c9f34e137d0" providerId="LiveId" clId="{128268A3-0BC9-3F43-97C7-11CD7C12FFAF}" dt="2023-08-21T15:58:56.586" v="183" actId="478"/>
          <ac:spMkLst>
            <pc:docMk/>
            <pc:sldMk cId="3472797702" sldId="299"/>
            <ac:spMk id="2" creationId="{E10CCA11-C0AF-62D9-CE9B-CA202DCA4051}"/>
          </ac:spMkLst>
        </pc:spChg>
        <pc:spChg chg="mod modVis">
          <ac:chgData name="Kulinich Bohdan" userId="48e65c9f34e137d0" providerId="LiveId" clId="{128268A3-0BC9-3F43-97C7-11CD7C12FFAF}" dt="2023-08-21T15:57:00.839" v="167" actId="14429"/>
          <ac:spMkLst>
            <pc:docMk/>
            <pc:sldMk cId="3472797702" sldId="299"/>
            <ac:spMk id="6" creationId="{FD0D8298-23E7-70F1-0304-830F58997F3C}"/>
          </ac:spMkLst>
        </pc:spChg>
        <pc:spChg chg="mod">
          <ac:chgData name="Kulinich Bohdan" userId="48e65c9f34e137d0" providerId="LiveId" clId="{128268A3-0BC9-3F43-97C7-11CD7C12FFAF}" dt="2023-08-21T15:57:23.380" v="170" actId="14100"/>
          <ac:spMkLst>
            <pc:docMk/>
            <pc:sldMk cId="3472797702" sldId="299"/>
            <ac:spMk id="11" creationId="{1AB27005-A200-A9B5-8D38-C999F5F8744D}"/>
          </ac:spMkLst>
        </pc:spChg>
        <pc:spChg chg="mod">
          <ac:chgData name="Kulinich Bohdan" userId="48e65c9f34e137d0" providerId="LiveId" clId="{128268A3-0BC9-3F43-97C7-11CD7C12FFAF}" dt="2023-08-21T15:59:04.275" v="184" actId="404"/>
          <ac:spMkLst>
            <pc:docMk/>
            <pc:sldMk cId="3472797702" sldId="299"/>
            <ac:spMk id="12" creationId="{1D0DF7A3-C89C-3009-F215-C12CA62E7791}"/>
          </ac:spMkLst>
        </pc:spChg>
        <pc:picChg chg="mod">
          <ac:chgData name="Kulinich Bohdan" userId="48e65c9f34e137d0" providerId="LiveId" clId="{128268A3-0BC9-3F43-97C7-11CD7C12FFAF}" dt="2023-08-21T15:56:59.519" v="166" actId="552"/>
          <ac:picMkLst>
            <pc:docMk/>
            <pc:sldMk cId="3472797702" sldId="299"/>
            <ac:picMk id="13" creationId="{B9D639A1-0DBF-E97C-9854-513A1DAAE089}"/>
          </ac:picMkLst>
        </pc:pic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461F05-54F5-FE48-991E-A52BEEB5FA9A}"/>
    <pc:docChg chg="addSld delSld modSld">
      <pc:chgData name="Kulinich Bohdan" userId="48e65c9f34e137d0" providerId="LiveId" clId="{DB461F05-54F5-FE48-991E-A52BEEB5FA9A}" dt="2023-07-12T16:33:21.930" v="52" actId="20577"/>
      <pc:docMkLst>
        <pc:docMk/>
      </pc:docMkLst>
      <pc:sldChg chg="del setBg">
        <pc:chgData name="Kulinich Bohdan" userId="48e65c9f34e137d0" providerId="LiveId" clId="{DB461F05-54F5-FE48-991E-A52BEEB5FA9A}" dt="2023-07-06T20:34:30.015" v="7" actId="2696"/>
        <pc:sldMkLst>
          <pc:docMk/>
          <pc:sldMk cId="1054098509" sldId="288"/>
        </pc:sldMkLst>
      </pc:sldChg>
      <pc:sldChg chg="modSp modAnim">
        <pc:chgData name="Kulinich Bohdan" userId="48e65c9f34e137d0" providerId="LiveId" clId="{DB461F05-54F5-FE48-991E-A52BEEB5FA9A}" dt="2023-07-12T16:33:21.930" v="52" actId="20577"/>
        <pc:sldMkLst>
          <pc:docMk/>
          <pc:sldMk cId="480804358" sldId="290"/>
        </pc:sldMkLst>
        <pc:spChg chg="mod">
          <ac:chgData name="Kulinich Bohdan" userId="48e65c9f34e137d0" providerId="LiveId" clId="{DB461F05-54F5-FE48-991E-A52BEEB5FA9A}" dt="2023-07-06T20:35:34.860" v="8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DB461F05-54F5-FE48-991E-A52BEEB5FA9A}" dt="2023-07-12T16:33:21.930" v="52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">
        <pc:chgData name="Kulinich Bohdan" userId="48e65c9f34e137d0" providerId="LiveId" clId="{DB461F05-54F5-FE48-991E-A52BEEB5FA9A}" dt="2023-07-06T17:44:19.954" v="0" actId="2696"/>
        <pc:sldMkLst>
          <pc:docMk/>
          <pc:sldMk cId="809514391" sldId="291"/>
        </pc:sldMkLst>
      </pc:sldChg>
      <pc:sldChg chg="del">
        <pc:chgData name="Kulinich Bohdan" userId="48e65c9f34e137d0" providerId="LiveId" clId="{DB461F05-54F5-FE48-991E-A52BEEB5FA9A}" dt="2023-07-06T17:44:21.078" v="1" actId="2696"/>
        <pc:sldMkLst>
          <pc:docMk/>
          <pc:sldMk cId="1214160998" sldId="292"/>
        </pc:sldMkLst>
      </pc:sldChg>
      <pc:sldChg chg="del">
        <pc:chgData name="Kulinich Bohdan" userId="48e65c9f34e137d0" providerId="LiveId" clId="{DB461F05-54F5-FE48-991E-A52BEEB5FA9A}" dt="2023-07-06T17:44:24.147" v="2" actId="2696"/>
        <pc:sldMkLst>
          <pc:docMk/>
          <pc:sldMk cId="814185414" sldId="293"/>
        </pc:sldMkLst>
      </pc:sldChg>
      <pc:sldChg chg="del">
        <pc:chgData name="Kulinich Bohdan" userId="48e65c9f34e137d0" providerId="LiveId" clId="{DB461F05-54F5-FE48-991E-A52BEEB5FA9A}" dt="2023-07-06T17:44:24.836" v="3" actId="2696"/>
        <pc:sldMkLst>
          <pc:docMk/>
          <pc:sldMk cId="3571573860" sldId="294"/>
        </pc:sldMkLst>
      </pc:sldChg>
      <pc:sldChg chg="modSp">
        <pc:chgData name="Kulinich Bohdan" userId="48e65c9f34e137d0" providerId="LiveId" clId="{DB461F05-54F5-FE48-991E-A52BEEB5FA9A}" dt="2023-07-07T11:15:44.509" v="18"/>
        <pc:sldMkLst>
          <pc:docMk/>
          <pc:sldMk cId="3982145849" sldId="295"/>
        </pc:sldMkLst>
        <pc:picChg chg="mod">
          <ac:chgData name="Kulinich Bohdan" userId="48e65c9f34e137d0" providerId="LiveId" clId="{DB461F05-54F5-FE48-991E-A52BEEB5FA9A}" dt="2023-07-07T11:15:44.509" v="18"/>
          <ac:picMkLst>
            <pc:docMk/>
            <pc:sldMk cId="3982145849" sldId="295"/>
            <ac:picMk id="123" creationId="{75E9C751-79CC-90F0-CC1B-EEC04C8CA045}"/>
          </ac:picMkLst>
        </pc:picChg>
      </pc:sldChg>
      <pc:sldChg chg="add setBg">
        <pc:chgData name="Kulinich Bohdan" userId="48e65c9f34e137d0" providerId="LiveId" clId="{DB461F05-54F5-FE48-991E-A52BEEB5FA9A}" dt="2023-07-06T20:34:27.507" v="6"/>
        <pc:sldMkLst>
          <pc:docMk/>
          <pc:sldMk cId="3667384021" sldId="296"/>
        </pc:sldMkLst>
      </pc:sldChg>
    </pc:docChg>
  </pc:docChgLst>
  <pc:docChgLst>
    <pc:chgData name="Kulinich Bohdan" userId="48e65c9f34e137d0" providerId="LiveId" clId="{BEF67B17-00E4-6742-96F2-C1902C8EABF3}"/>
    <pc:docChg chg="modSld">
      <pc:chgData name="Kulinich Bohdan" userId="48e65c9f34e137d0" providerId="LiveId" clId="{BEF67B17-00E4-6742-96F2-C1902C8EABF3}" dt="2023-10-06T18:40:32.163" v="1" actId="20577"/>
      <pc:docMkLst>
        <pc:docMk/>
      </pc:docMkLst>
      <pc:sldChg chg="modSp">
        <pc:chgData name="Kulinich Bohdan" userId="48e65c9f34e137d0" providerId="LiveId" clId="{BEF67B17-00E4-6742-96F2-C1902C8EABF3}" dt="2023-10-06T18:40:32.163" v="1" actId="20577"/>
        <pc:sldMkLst>
          <pc:docMk/>
          <pc:sldMk cId="3667384021" sldId="296"/>
        </pc:sldMkLst>
        <pc:spChg chg="mod">
          <ac:chgData name="Kulinich Bohdan" userId="48e65c9f34e137d0" providerId="LiveId" clId="{BEF67B17-00E4-6742-96F2-C1902C8EABF3}" dt="2023-10-06T18:40:32.163" v="1" actId="20577"/>
          <ac:spMkLst>
            <pc:docMk/>
            <pc:sldMk cId="3667384021" sldId="296"/>
            <ac:spMk id="33" creationId="{BC84ED23-3ECC-AF05-EDDA-D3049681D5A9}"/>
          </ac:spMkLst>
        </pc:sp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0667F82A-C8A9-D341-9654-BC83CD99920C}"/>
    <pc:docChg chg="undo custSel addSld delSld modSld">
      <pc:chgData name="Kulinich Bohdan" userId="48e65c9f34e137d0" providerId="LiveId" clId="{0667F82A-C8A9-D341-9654-BC83CD99920C}" dt="2023-08-11T15:48:24.368" v="4300"/>
      <pc:docMkLst>
        <pc:docMk/>
      </pc:docMkLst>
      <pc:sldChg chg="addSp delSp modSp mod addAnim delAnim modAnim">
        <pc:chgData name="Kulinich Bohdan" userId="48e65c9f34e137d0" providerId="LiveId" clId="{0667F82A-C8A9-D341-9654-BC83CD99920C}" dt="2023-07-16T15:34:06.463" v="127" actId="20577"/>
        <pc:sldMkLst>
          <pc:docMk/>
          <pc:sldMk cId="1429824012" sldId="274"/>
        </pc:sldMkLst>
        <pc:spChg chg="mod modVis">
          <ac:chgData name="Kulinich Bohdan" userId="48e65c9f34e137d0" providerId="LiveId" clId="{0667F82A-C8A9-D341-9654-BC83CD99920C}" dt="2023-07-16T15:33:35.666" v="67" actId="14429"/>
          <ac:spMkLst>
            <pc:docMk/>
            <pc:sldMk cId="1429824012" sldId="274"/>
            <ac:spMk id="6" creationId="{FD0D8298-23E7-70F1-0304-830F58997F3C}"/>
          </ac:spMkLst>
        </pc:spChg>
        <pc:spChg chg="mod modVis">
          <ac:chgData name="Kulinich Bohdan" userId="48e65c9f34e137d0" providerId="LiveId" clId="{0667F82A-C8A9-D341-9654-BC83CD99920C}" dt="2023-07-16T15:33:57.282" v="118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0667F82A-C8A9-D341-9654-BC83CD99920C}" dt="2023-07-16T15:34:06.463" v="127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0667F82A-C8A9-D341-9654-BC83CD99920C}" dt="2023-07-16T15:21:33.244" v="5" actId="478"/>
          <ac:picMkLst>
            <pc:docMk/>
            <pc:sldMk cId="1429824012" sldId="274"/>
            <ac:picMk id="3" creationId="{F0F5BAD6-6D1E-D218-2A30-B67F256F58EA}"/>
          </ac:picMkLst>
        </pc:picChg>
        <pc:picChg chg="add del mod">
          <ac:chgData name="Kulinich Bohdan" userId="48e65c9f34e137d0" providerId="LiveId" clId="{0667F82A-C8A9-D341-9654-BC83CD99920C}" dt="2023-07-16T15:21:43.063" v="7" actId="478"/>
          <ac:picMkLst>
            <pc:docMk/>
            <pc:sldMk cId="1429824012" sldId="274"/>
            <ac:picMk id="5" creationId="{B4D1D62D-CF2C-5B8F-983D-17342EC9AC64}"/>
          </ac:picMkLst>
        </pc:picChg>
        <pc:picChg chg="add del mod">
          <ac:chgData name="Kulinich Bohdan" userId="48e65c9f34e137d0" providerId="LiveId" clId="{0667F82A-C8A9-D341-9654-BC83CD99920C}" dt="2023-07-16T15:21:58.154" v="9" actId="478"/>
          <ac:picMkLst>
            <pc:docMk/>
            <pc:sldMk cId="1429824012" sldId="274"/>
            <ac:picMk id="9" creationId="{D46656A7-A5DA-E55E-8CD9-AEE70DE77B6E}"/>
          </ac:picMkLst>
        </pc:picChg>
        <pc:picChg chg="add del mod modVis">
          <ac:chgData name="Kulinich Bohdan" userId="48e65c9f34e137d0" providerId="LiveId" clId="{0667F82A-C8A9-D341-9654-BC83CD99920C}" dt="2023-07-16T15:33:34.464" v="66" actId="1076"/>
          <ac:picMkLst>
            <pc:docMk/>
            <pc:sldMk cId="1429824012" sldId="274"/>
            <ac:picMk id="13" creationId="{B9D639A1-0DBF-E97C-9854-513A1DAAE089}"/>
          </ac:picMkLst>
        </pc:picChg>
        <pc:picChg chg="add del mod">
          <ac:chgData name="Kulinich Bohdan" userId="48e65c9f34e137d0" providerId="LiveId" clId="{0667F82A-C8A9-D341-9654-BC83CD99920C}" dt="2023-07-16T15:22:16.116" v="11" actId="478"/>
          <ac:picMkLst>
            <pc:docMk/>
            <pc:sldMk cId="1429824012" sldId="274"/>
            <ac:picMk id="15" creationId="{E7685214-8685-C108-5D5C-0CC89003547E}"/>
          </ac:picMkLst>
        </pc:picChg>
        <pc:picChg chg="add del mod">
          <ac:chgData name="Kulinich Bohdan" userId="48e65c9f34e137d0" providerId="LiveId" clId="{0667F82A-C8A9-D341-9654-BC83CD99920C}" dt="2023-07-16T15:22:25.615" v="13" actId="478"/>
          <ac:picMkLst>
            <pc:docMk/>
            <pc:sldMk cId="1429824012" sldId="274"/>
            <ac:picMk id="17" creationId="{9C6CDD63-11A0-4C3A-BA80-A72D8FADDD25}"/>
          </ac:picMkLst>
        </pc:picChg>
        <pc:picChg chg="add del mod">
          <ac:chgData name="Kulinich Bohdan" userId="48e65c9f34e137d0" providerId="LiveId" clId="{0667F82A-C8A9-D341-9654-BC83CD99920C}" dt="2023-07-16T15:22:35.767" v="16" actId="478"/>
          <ac:picMkLst>
            <pc:docMk/>
            <pc:sldMk cId="1429824012" sldId="274"/>
            <ac:picMk id="19" creationId="{9B7A360B-4942-0278-086A-BBAAB63517A2}"/>
          </ac:picMkLst>
        </pc:picChg>
      </pc:sldChg>
      <pc:sldChg chg="addSp delSp modSp mod setBg delAnim modAnim">
        <pc:chgData name="Kulinich Bohdan" userId="48e65c9f34e137d0" providerId="LiveId" clId="{0667F82A-C8A9-D341-9654-BC83CD99920C}" dt="2023-07-16T18:00:51.694" v="969"/>
        <pc:sldMkLst>
          <pc:docMk/>
          <pc:sldMk cId="2154405015" sldId="276"/>
        </pc:sldMkLst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6" creationId="{300529B1-C671-6A3E-4900-DCAC7EE9448C}"/>
          </ac:spMkLst>
        </pc:spChg>
        <pc:spChg chg="del mod">
          <ac:chgData name="Kulinich Bohdan" userId="48e65c9f34e137d0" providerId="LiveId" clId="{0667F82A-C8A9-D341-9654-BC83CD99920C}" dt="2023-07-16T16:49:47.935" v="132" actId="478"/>
          <ac:spMkLst>
            <pc:docMk/>
            <pc:sldMk cId="2154405015" sldId="276"/>
            <ac:spMk id="8" creationId="{D8EEDCF7-3CF4-A4CC-F861-64C27772FDA3}"/>
          </ac:spMkLst>
        </pc:spChg>
        <pc:spChg chg="add mod">
          <ac:chgData name="Kulinich Bohdan" userId="48e65c9f34e137d0" providerId="LiveId" clId="{0667F82A-C8A9-D341-9654-BC83CD99920C}" dt="2023-07-16T17:02:12.520" v="750" actId="14100"/>
          <ac:spMkLst>
            <pc:docMk/>
            <pc:sldMk cId="2154405015" sldId="276"/>
            <ac:spMk id="9" creationId="{03A05CBC-A720-87B1-316B-D22692F52F90}"/>
          </ac:spMkLst>
        </pc:spChg>
        <pc:spChg chg="add del mod">
          <ac:chgData name="Kulinich Bohdan" userId="48e65c9f34e137d0" providerId="LiveId" clId="{0667F82A-C8A9-D341-9654-BC83CD99920C}" dt="2023-07-16T17:43:53.900" v="779" actId="478"/>
          <ac:spMkLst>
            <pc:docMk/>
            <pc:sldMk cId="2154405015" sldId="276"/>
            <ac:spMk id="10" creationId="{E76AA10E-3CEC-B760-ACC7-D43DD68AC431}"/>
          </ac:spMkLst>
        </pc:spChg>
        <pc:spChg chg="add del mod">
          <ac:chgData name="Kulinich Bohdan" userId="48e65c9f34e137d0" providerId="LiveId" clId="{0667F82A-C8A9-D341-9654-BC83CD99920C}" dt="2023-07-16T17:45:06.470" v="803" actId="478"/>
          <ac:spMkLst>
            <pc:docMk/>
            <pc:sldMk cId="2154405015" sldId="276"/>
            <ac:spMk id="11" creationId="{2866CEE0-E76A-90B2-45D6-A239DE69F63A}"/>
          </ac:spMkLst>
        </pc:spChg>
        <pc:spChg chg="add del mod">
          <ac:chgData name="Kulinich Bohdan" userId="48e65c9f34e137d0" providerId="LiveId" clId="{0667F82A-C8A9-D341-9654-BC83CD99920C}" dt="2023-07-16T17:46:55.673" v="819" actId="478"/>
          <ac:spMkLst>
            <pc:docMk/>
            <pc:sldMk cId="2154405015" sldId="276"/>
            <ac:spMk id="12" creationId="{AE96DAFC-81EF-8085-EEA2-DFCD5428B572}"/>
          </ac:spMkLst>
        </pc:spChg>
        <pc:spChg chg="add del mod">
          <ac:chgData name="Kulinich Bohdan" userId="48e65c9f34e137d0" providerId="LiveId" clId="{0667F82A-C8A9-D341-9654-BC83CD99920C}" dt="2023-07-16T17:50:46.716" v="874" actId="478"/>
          <ac:spMkLst>
            <pc:docMk/>
            <pc:sldMk cId="2154405015" sldId="276"/>
            <ac:spMk id="13" creationId="{3C58B293-D5AB-4664-8EA1-05BD705A7113}"/>
          </ac:spMkLst>
        </pc:spChg>
        <pc:spChg chg="add del mod">
          <ac:chgData name="Kulinich Bohdan" userId="48e65c9f34e137d0" providerId="LiveId" clId="{0667F82A-C8A9-D341-9654-BC83CD99920C}" dt="2023-07-16T17:57:01.442" v="892" actId="478"/>
          <ac:spMkLst>
            <pc:docMk/>
            <pc:sldMk cId="2154405015" sldId="276"/>
            <ac:spMk id="15" creationId="{A8DC0BE4-4D0A-B220-85E1-026696EB6295}"/>
          </ac:spMkLst>
        </pc:spChg>
        <pc:spChg chg="add del mod">
          <ac:chgData name="Kulinich Bohdan" userId="48e65c9f34e137d0" providerId="LiveId" clId="{0667F82A-C8A9-D341-9654-BC83CD99920C}" dt="2023-07-16T17:58:53.877" v="924" actId="478"/>
          <ac:spMkLst>
            <pc:docMk/>
            <pc:sldMk cId="2154405015" sldId="276"/>
            <ac:spMk id="17" creationId="{4367D0FA-4549-EDDE-3BDA-5C4BF68B5D8B}"/>
          </ac:spMkLst>
        </pc:spChg>
        <pc:spChg chg="add del mod">
          <ac:chgData name="Kulinich Bohdan" userId="48e65c9f34e137d0" providerId="LiveId" clId="{0667F82A-C8A9-D341-9654-BC83CD99920C}" dt="2023-07-16T17:48:01.760" v="836" actId="478"/>
          <ac:spMkLst>
            <pc:docMk/>
            <pc:sldMk cId="2154405015" sldId="276"/>
            <ac:spMk id="18" creationId="{BA829390-C914-C880-D716-8ECE3D190FB4}"/>
          </ac:spMkLst>
        </pc:spChg>
        <pc:spChg chg="add del mod">
          <ac:chgData name="Kulinich Bohdan" userId="48e65c9f34e137d0" providerId="LiveId" clId="{0667F82A-C8A9-D341-9654-BC83CD99920C}" dt="2023-07-16T17:49:38.877" v="856" actId="478"/>
          <ac:spMkLst>
            <pc:docMk/>
            <pc:sldMk cId="2154405015" sldId="276"/>
            <ac:spMk id="19" creationId="{3875BDF9-7025-9672-1BD8-5D27B8694107}"/>
          </ac:spMkLst>
        </pc:spChg>
        <pc:spChg chg="add del mod">
          <ac:chgData name="Kulinich Bohdan" userId="48e65c9f34e137d0" providerId="LiveId" clId="{0667F82A-C8A9-D341-9654-BC83CD99920C}" dt="2023-07-16T17:57:43.537" v="908" actId="478"/>
          <ac:spMkLst>
            <pc:docMk/>
            <pc:sldMk cId="2154405015" sldId="276"/>
            <ac:spMk id="20" creationId="{D63A24E0-A2BE-9043-EA48-6593E31D3061}"/>
          </ac:spMkLst>
        </pc:spChg>
        <pc:spChg chg="add mod">
          <ac:chgData name="Kulinich Bohdan" userId="48e65c9f34e137d0" providerId="LiveId" clId="{0667F82A-C8A9-D341-9654-BC83CD99920C}" dt="2023-07-16T17:02:02.675" v="749" actId="1036"/>
          <ac:spMkLst>
            <pc:docMk/>
            <pc:sldMk cId="2154405015" sldId="276"/>
            <ac:spMk id="21" creationId="{F2ED21C2-5C8A-DDE3-1FA0-978EA048B1E0}"/>
          </ac:spMkLst>
        </pc:spChg>
        <pc:spChg chg="add mod modVis">
          <ac:chgData name="Kulinich Bohdan" userId="48e65c9f34e137d0" providerId="LiveId" clId="{0667F82A-C8A9-D341-9654-BC83CD99920C}" dt="2023-07-16T17:59:10.417" v="934" actId="14429"/>
          <ac:spMkLst>
            <pc:docMk/>
            <pc:sldMk cId="2154405015" sldId="276"/>
            <ac:spMk id="22" creationId="{FD47F23E-8E4F-E552-4D58-E0F4DA13F717}"/>
          </ac:spMkLst>
        </pc:spChg>
        <pc:spChg chg="add mod modVis">
          <ac:chgData name="Kulinich Bohdan" userId="48e65c9f34e137d0" providerId="LiveId" clId="{0667F82A-C8A9-D341-9654-BC83CD99920C}" dt="2023-07-16T17:59:10.010" v="933" actId="14429"/>
          <ac:spMkLst>
            <pc:docMk/>
            <pc:sldMk cId="2154405015" sldId="276"/>
            <ac:spMk id="23" creationId="{44631383-A28A-7F8A-BB92-67E3D128174C}"/>
          </ac:spMkLst>
        </pc:spChg>
        <pc:spChg chg="add mod modVis">
          <ac:chgData name="Kulinich Bohdan" userId="48e65c9f34e137d0" providerId="LiveId" clId="{0667F82A-C8A9-D341-9654-BC83CD99920C}" dt="2023-07-16T17:59:09.578" v="932" actId="14429"/>
          <ac:spMkLst>
            <pc:docMk/>
            <pc:sldMk cId="2154405015" sldId="276"/>
            <ac:spMk id="24" creationId="{AA32FBDD-7CC2-80E8-9E55-2055305BCBCE}"/>
          </ac:spMkLst>
        </pc:spChg>
        <pc:spChg chg="add mod modVis">
          <ac:chgData name="Kulinich Bohdan" userId="48e65c9f34e137d0" providerId="LiveId" clId="{0667F82A-C8A9-D341-9654-BC83CD99920C}" dt="2023-07-16T17:59:09.057" v="931" actId="14429"/>
          <ac:spMkLst>
            <pc:docMk/>
            <pc:sldMk cId="2154405015" sldId="276"/>
            <ac:spMk id="25" creationId="{942F5270-AC61-FB40-2827-5D2922EB353C}"/>
          </ac:spMkLst>
        </pc:spChg>
        <pc:spChg chg="add mod modVis">
          <ac:chgData name="Kulinich Bohdan" userId="48e65c9f34e137d0" providerId="LiveId" clId="{0667F82A-C8A9-D341-9654-BC83CD99920C}" dt="2023-07-16T17:59:08.568" v="930" actId="14429"/>
          <ac:spMkLst>
            <pc:docMk/>
            <pc:sldMk cId="2154405015" sldId="276"/>
            <ac:spMk id="26" creationId="{20DA7933-D74D-86C2-0E0F-71CE6E87E91E}"/>
          </ac:spMkLst>
        </pc:spChg>
        <pc:spChg chg="add mod modVis">
          <ac:chgData name="Kulinich Bohdan" userId="48e65c9f34e137d0" providerId="LiveId" clId="{0667F82A-C8A9-D341-9654-BC83CD99920C}" dt="2023-07-16T17:59:07.935" v="929" actId="14429"/>
          <ac:spMkLst>
            <pc:docMk/>
            <pc:sldMk cId="2154405015" sldId="276"/>
            <ac:spMk id="27" creationId="{CAB6278A-85BE-A0CD-0B83-F7425BB8530B}"/>
          </ac:spMkLst>
        </pc:spChg>
        <pc:spChg chg="add mod modVis">
          <ac:chgData name="Kulinich Bohdan" userId="48e65c9f34e137d0" providerId="LiveId" clId="{0667F82A-C8A9-D341-9654-BC83CD99920C}" dt="2023-07-16T17:59:07.581" v="928" actId="14429"/>
          <ac:spMkLst>
            <pc:docMk/>
            <pc:sldMk cId="2154405015" sldId="276"/>
            <ac:spMk id="28" creationId="{3C5901A5-7B36-ECA7-B9E8-F1912881E5D5}"/>
          </ac:spMkLst>
        </pc:spChg>
        <pc:spChg chg="add mod modVis">
          <ac:chgData name="Kulinich Bohdan" userId="48e65c9f34e137d0" providerId="LiveId" clId="{0667F82A-C8A9-D341-9654-BC83CD99920C}" dt="2023-07-16T17:59:07.101" v="927" actId="14429"/>
          <ac:spMkLst>
            <pc:docMk/>
            <pc:sldMk cId="2154405015" sldId="276"/>
            <ac:spMk id="29" creationId="{34733BF4-DCA3-C58D-E2EB-D69240ED70C0}"/>
          </ac:spMkLst>
        </pc:spChg>
        <pc:spChg chg="add mod">
          <ac:chgData name="Kulinich Bohdan" userId="48e65c9f34e137d0" providerId="LiveId" clId="{0667F82A-C8A9-D341-9654-BC83CD99920C}" dt="2023-07-16T17:57:59.052" v="911" actId="1076"/>
          <ac:spMkLst>
            <pc:docMk/>
            <pc:sldMk cId="2154405015" sldId="276"/>
            <ac:spMk id="32" creationId="{B486C479-9C4D-4FB4-C43B-61D32F716669}"/>
          </ac:spMkLst>
        </pc:spChg>
        <pc:spChg chg="add mod">
          <ac:chgData name="Kulinich Bohdan" userId="48e65c9f34e137d0" providerId="LiveId" clId="{0667F82A-C8A9-D341-9654-BC83CD99920C}" dt="2023-07-16T18:00:01.093" v="945" actId="14100"/>
          <ac:spMkLst>
            <pc:docMk/>
            <pc:sldMk cId="2154405015" sldId="276"/>
            <ac:spMk id="34" creationId="{2F2C0DF1-3C39-6B9A-8394-F8B9829B6234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4" creationId="{821AA3DF-C920-F874-D6D9-99924C73547E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5" creationId="{2B33E153-DE95-B7DE-8255-505DFDA46D22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46" creationId="{A9AAFAD4-41E1-129C-AEC2-24A62E56E687}"/>
          </ac:spMkLst>
        </pc:spChg>
        <pc:spChg chg="del">
          <ac:chgData name="Kulinich Bohdan" userId="48e65c9f34e137d0" providerId="LiveId" clId="{0667F82A-C8A9-D341-9654-BC83CD99920C}" dt="2023-07-16T16:49:33.855" v="130" actId="47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0667F82A-C8A9-D341-9654-BC83CD99920C}" dt="2023-07-16T16:49:29.851" v="129" actId="478"/>
          <ac:spMkLst>
            <pc:docMk/>
            <pc:sldMk cId="2154405015" sldId="276"/>
            <ac:spMk id="60" creationId="{60BE3299-5779-F5CD-106E-C06578A78B43}"/>
          </ac:spMkLst>
        </pc:spChg>
        <pc:spChg chg="mod">
          <ac:chgData name="Kulinich Bohdan" userId="48e65c9f34e137d0" providerId="LiveId" clId="{0667F82A-C8A9-D341-9654-BC83CD99920C}" dt="2023-07-16T17:02:16.176" v="751" actId="14100"/>
          <ac:spMkLst>
            <pc:docMk/>
            <pc:sldMk cId="2154405015" sldId="276"/>
            <ac:spMk id="61" creationId="{C0FD78B6-F646-AEA1-6357-96D0C5A358D8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2" creationId="{8ED46326-4D34-F110-457D-D06F42ADEF1D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3" creationId="{75846A22-48DA-353E-478A-970FAC31077F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4" creationId="{DF9E4494-43E9-ADF0-7640-4E8D5C871E26}"/>
          </ac:spMkLst>
        </pc:spChg>
        <pc:spChg chg="del">
          <ac:chgData name="Kulinich Bohdan" userId="48e65c9f34e137d0" providerId="LiveId" clId="{0667F82A-C8A9-D341-9654-BC83CD99920C}" dt="2023-07-16T16:49:26.821" v="128" actId="478"/>
          <ac:spMkLst>
            <pc:docMk/>
            <pc:sldMk cId="2154405015" sldId="276"/>
            <ac:spMk id="65" creationId="{D7920CE7-89C3-414C-2839-965A6DCDB0FF}"/>
          </ac:spMkLst>
        </pc:spChg>
        <pc:picChg chg="mod modVis">
          <ac:chgData name="Kulinich Bohdan" userId="48e65c9f34e137d0" providerId="LiveId" clId="{0667F82A-C8A9-D341-9654-BC83CD99920C}" dt="2023-07-16T17:59:12.972" v="936" actId="14430"/>
          <ac:picMkLst>
            <pc:docMk/>
            <pc:sldMk cId="2154405015" sldId="276"/>
            <ac:picMk id="116" creationId="{60ECB14A-9B5F-AE32-AF26-372FB5D112C0}"/>
          </ac:picMkLst>
        </pc:pic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7" creationId="{26D216EC-F4B2-543D-67CE-CAF1AB42E304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4" creationId="{AA082CB8-6A45-C5CC-4D30-2A9CE3A2E328}"/>
          </ac:cxnSpMkLst>
        </pc:cxnChg>
        <pc:cxnChg chg="del">
          <ac:chgData name="Kulinich Bohdan" userId="48e65c9f34e137d0" providerId="LiveId" clId="{0667F82A-C8A9-D341-9654-BC83CD99920C}" dt="2023-07-16T16:49:33.855" v="130" actId="478"/>
          <ac:cxnSpMkLst>
            <pc:docMk/>
            <pc:sldMk cId="2154405015" sldId="276"/>
            <ac:cxnSpMk id="16" creationId="{686EFAED-A56F-C54E-56A6-CE8EB62EE533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0" creationId="{E35CCC1B-D63B-0F8A-E14A-777FB6CAEA28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1" creationId="{F71F8941-8934-FB3C-6A3B-9D7EE28FA8F2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3" creationId="{2F07D0BE-9735-9C6D-430D-B743DA0904A6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36" creationId="{637C6D31-830D-CBAD-22D9-5DC6B25DBAE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0" creationId="{E32661A5-2342-CE9C-1B81-9D26F827C4A4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49" creationId="{78DA8C6D-92F8-562A-187F-04BA6B312C6D}"/>
          </ac:cxnSpMkLst>
        </pc:cxnChg>
        <pc:cxnChg chg="del">
          <ac:chgData name="Kulinich Bohdan" userId="48e65c9f34e137d0" providerId="LiveId" clId="{0667F82A-C8A9-D341-9654-BC83CD99920C}" dt="2023-07-16T16:49:29.851" v="129" actId="47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addSp modSp modAnim">
        <pc:chgData name="Kulinich Bohdan" userId="48e65c9f34e137d0" providerId="LiveId" clId="{0667F82A-C8A9-D341-9654-BC83CD99920C}" dt="2023-08-11T15:48:24.368" v="4300"/>
        <pc:sldMkLst>
          <pc:docMk/>
          <pc:sldMk cId="3313802318" sldId="284"/>
        </pc:sldMkLst>
        <pc:spChg chg="add mod">
          <ac:chgData name="Kulinich Bohdan" userId="48e65c9f34e137d0" providerId="LiveId" clId="{0667F82A-C8A9-D341-9654-BC83CD99920C}" dt="2023-08-11T15:48:24.368" v="4300"/>
          <ac:spMkLst>
            <pc:docMk/>
            <pc:sldMk cId="3313802318" sldId="284"/>
            <ac:spMk id="3" creationId="{A2B1308A-A41B-9981-29B2-31EA370E5ECA}"/>
          </ac:spMkLst>
        </pc:spChg>
        <pc:spChg chg="mod">
          <ac:chgData name="Kulinich Bohdan" userId="48e65c9f34e137d0" providerId="LiveId" clId="{0667F82A-C8A9-D341-9654-BC83CD99920C}" dt="2023-07-21T07:24:40.326" v="429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667F82A-C8A9-D341-9654-BC83CD99920C}" dt="2023-07-16T14:54:20.860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8T19:02:13.782" v="2416" actId="14429"/>
        <pc:sldMkLst>
          <pc:docMk/>
          <pc:sldMk cId="3015501688" sldId="285"/>
        </pc:sldMkLst>
        <pc:spChg chg="add mod modVis">
          <ac:chgData name="Kulinich Bohdan" userId="48e65c9f34e137d0" providerId="LiveId" clId="{0667F82A-C8A9-D341-9654-BC83CD99920C}" dt="2023-07-18T19:02:13.782" v="2416" actId="14429"/>
          <ac:spMkLst>
            <pc:docMk/>
            <pc:sldMk cId="3015501688" sldId="285"/>
            <ac:spMk id="3" creationId="{BAE12883-6287-A4A9-6FCE-DA98E67056EB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8" creationId="{6002C47E-5397-8149-56B2-DA75405A4A86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19" creationId="{69B8415B-599D-BBCB-FBBB-DB974680472C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0" creationId="{2C4AC5AE-290E-E785-67A5-C321B72F07E9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2" creationId="{D9E8BE39-A47B-84A6-9236-DF4779555E1D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23" creationId="{DD510E08-1BA0-F2B9-3630-E3043B072290}"/>
          </ac:spMkLst>
        </pc:spChg>
        <pc:spChg chg="add del mod">
          <ac:chgData name="Kulinich Bohdan" userId="48e65c9f34e137d0" providerId="LiveId" clId="{0667F82A-C8A9-D341-9654-BC83CD99920C}" dt="2023-07-17T14:16:08.525" v="1487" actId="478"/>
          <ac:spMkLst>
            <pc:docMk/>
            <pc:sldMk cId="3015501688" sldId="285"/>
            <ac:spMk id="24" creationId="{CB2AEDB6-16A8-5D0E-92A6-E4C7737946F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29" creationId="{F310FABB-6CA3-5133-8D31-300B36486584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0" creationId="{40BAC75A-C1F7-1B38-A5B2-52BD1775F959}"/>
          </ac:spMkLst>
        </pc:spChg>
        <pc:spChg chg="del">
          <ac:chgData name="Kulinich Bohdan" userId="48e65c9f34e137d0" providerId="LiveId" clId="{0667F82A-C8A9-D341-9654-BC83CD99920C}" dt="2023-07-17T08:14:01.783" v="974" actId="478"/>
          <ac:spMkLst>
            <pc:docMk/>
            <pc:sldMk cId="3015501688" sldId="285"/>
            <ac:spMk id="31" creationId="{A628787E-D2A9-3CBE-36D6-0D12ECEA052F}"/>
          </ac:spMkLst>
        </pc:spChg>
        <pc:spChg chg="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32" creationId="{8C02D7C5-CE69-601C-C7C2-CFA6CF8CDC1C}"/>
          </ac:spMkLst>
        </pc:spChg>
        <pc:spChg chg="mod">
          <ac:chgData name="Kulinich Bohdan" userId="48e65c9f34e137d0" providerId="LiveId" clId="{0667F82A-C8A9-D341-9654-BC83CD99920C}" dt="2023-07-18T17:53:41.702" v="2289" actId="207"/>
          <ac:spMkLst>
            <pc:docMk/>
            <pc:sldMk cId="3015501688" sldId="285"/>
            <ac:spMk id="44" creationId="{AFDAD6C2-3705-96B1-69EE-0063A06FB88A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8" creationId="{92005F66-53BB-5676-1633-A3E07F535E4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49" creationId="{1D55DA89-7CEE-F2EC-01C7-2B7819DBBA06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0" creationId="{A191D39F-559E-A26A-47D2-B62221BA75EE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1" creationId="{0FFA078F-CDF1-1298-26A0-67EAD78BF152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2" creationId="{7F376897-DBF8-6487-AA7A-5D222AED5FC1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3" creationId="{1BC428CF-443A-7731-A8EE-DFD1C3D34143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4" creationId="{F3324384-8CD0-3E25-FA35-985420754A49}"/>
          </ac:spMkLst>
        </pc:spChg>
        <pc:spChg chg="del">
          <ac:chgData name="Kulinich Bohdan" userId="48e65c9f34e137d0" providerId="LiveId" clId="{0667F82A-C8A9-D341-9654-BC83CD99920C}" dt="2023-07-17T08:12:46.887" v="970" actId="478"/>
          <ac:spMkLst>
            <pc:docMk/>
            <pc:sldMk cId="3015501688" sldId="285"/>
            <ac:spMk id="55" creationId="{C2031023-8471-84A8-1214-C912FEA0A7C7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1" creationId="{EE4AD3A2-94C8-0CF2-D274-9F08E051DF6B}"/>
          </ac:spMkLst>
        </pc:spChg>
        <pc:spChg chg="add del mod">
          <ac:chgData name="Kulinich Bohdan" userId="48e65c9f34e137d0" providerId="LiveId" clId="{0667F82A-C8A9-D341-9654-BC83CD99920C}" dt="2023-07-17T09:27:09.740" v="1439"/>
          <ac:spMkLst>
            <pc:docMk/>
            <pc:sldMk cId="3015501688" sldId="285"/>
            <ac:spMk id="63" creationId="{4D002FE3-A843-B9A2-DC20-F691705883A5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4" creationId="{C04CD4BC-6B49-754F-1EE4-FB3B6A856D31}"/>
          </ac:spMkLst>
        </pc:spChg>
        <pc:spChg chg="add del mod">
          <ac:chgData name="Kulinich Bohdan" userId="48e65c9f34e137d0" providerId="LiveId" clId="{0667F82A-C8A9-D341-9654-BC83CD99920C}" dt="2023-07-18T15:23:34.967" v="1492" actId="478"/>
          <ac:spMkLst>
            <pc:docMk/>
            <pc:sldMk cId="3015501688" sldId="285"/>
            <ac:spMk id="65" creationId="{4249599B-8EBD-35B9-8DF4-A8A6E1C8B91F}"/>
          </ac:spMkLst>
        </pc:spChg>
        <pc:spChg chg="add del mod">
          <ac:chgData name="Kulinich Bohdan" userId="48e65c9f34e137d0" providerId="LiveId" clId="{0667F82A-C8A9-D341-9654-BC83CD99920C}" dt="2023-07-18T15:24:27.593" v="1494" actId="478"/>
          <ac:spMkLst>
            <pc:docMk/>
            <pc:sldMk cId="3015501688" sldId="285"/>
            <ac:spMk id="66" creationId="{85CF5A67-F034-F606-80E5-8845545859BC}"/>
          </ac:spMkLst>
        </pc:spChg>
        <pc:spChg chg="add mod">
          <ac:chgData name="Kulinich Bohdan" userId="48e65c9f34e137d0" providerId="LiveId" clId="{0667F82A-C8A9-D341-9654-BC83CD99920C}" dt="2023-07-18T15:30:09.624" v="1703" actId="1038"/>
          <ac:spMkLst>
            <pc:docMk/>
            <pc:sldMk cId="3015501688" sldId="285"/>
            <ac:spMk id="67" creationId="{85CDFE9B-1A0E-A799-8A07-F784B89D2D43}"/>
          </ac:spMkLst>
        </pc:spChg>
        <pc:spChg chg="add mod">
          <ac:chgData name="Kulinich Bohdan" userId="48e65c9f34e137d0" providerId="LiveId" clId="{0667F82A-C8A9-D341-9654-BC83CD99920C}" dt="2023-07-18T17:58:07.765" v="2332" actId="14100"/>
          <ac:spMkLst>
            <pc:docMk/>
            <pc:sldMk cId="3015501688" sldId="285"/>
            <ac:spMk id="68" creationId="{455A6273-1750-F7A9-E149-17EA23ED0FDF}"/>
          </ac:spMkLst>
        </pc:spChg>
        <pc:spChg chg="add mod">
          <ac:chgData name="Kulinich Bohdan" userId="48e65c9f34e137d0" providerId="LiveId" clId="{0667F82A-C8A9-D341-9654-BC83CD99920C}" dt="2023-07-18T15:41:11.786" v="1814" actId="20577"/>
          <ac:spMkLst>
            <pc:docMk/>
            <pc:sldMk cId="3015501688" sldId="285"/>
            <ac:spMk id="69" creationId="{4288EA97-41B4-6A67-DCA4-208CF854AE4D}"/>
          </ac:spMkLst>
        </pc:spChg>
        <pc:spChg chg="add mod">
          <ac:chgData name="Kulinich Bohdan" userId="48e65c9f34e137d0" providerId="LiveId" clId="{0667F82A-C8A9-D341-9654-BC83CD99920C}" dt="2023-07-18T17:56:12.194" v="2308" actId="167"/>
          <ac:spMkLst>
            <pc:docMk/>
            <pc:sldMk cId="3015501688" sldId="285"/>
            <ac:spMk id="70" creationId="{299E2974-4CD9-E275-B109-C47DE066A30D}"/>
          </ac:spMkLst>
        </pc:spChg>
        <pc:spChg chg="add mod">
          <ac:chgData name="Kulinich Bohdan" userId="48e65c9f34e137d0" providerId="LiveId" clId="{0667F82A-C8A9-D341-9654-BC83CD99920C}" dt="2023-07-18T17:58:30.232" v="2335" actId="1076"/>
          <ac:spMkLst>
            <pc:docMk/>
            <pc:sldMk cId="3015501688" sldId="285"/>
            <ac:spMk id="71" creationId="{006D486D-E6F0-872A-F810-AD5FF470A7D6}"/>
          </ac:spMkLst>
        </pc:spChg>
        <pc:grpChg chg="add del mod">
          <ac:chgData name="Kulinich Bohdan" userId="48e65c9f34e137d0" providerId="LiveId" clId="{0667F82A-C8A9-D341-9654-BC83CD99920C}" dt="2023-07-17T08:21:45.508" v="993" actId="165"/>
          <ac:grpSpMkLst>
            <pc:docMk/>
            <pc:sldMk cId="3015501688" sldId="285"/>
            <ac:grpSpMk id="16" creationId="{4CBF0C01-62ED-F943-5DA9-65F048B8D6A4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7" creationId="{CCC71F9F-D059-BD27-E0F1-E87F77A6AC07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8" creationId="{213F0909-E00F-83DC-510F-08B817D0D9B9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59" creationId="{27DE45DC-0101-79FA-A44B-F4DAD5853CFB}"/>
          </ac:grpSpMkLst>
        </pc:grpChg>
        <pc:grpChg chg="del">
          <ac:chgData name="Kulinich Bohdan" userId="48e65c9f34e137d0" providerId="LiveId" clId="{0667F82A-C8A9-D341-9654-BC83CD99920C}" dt="2023-07-17T08:14:01.783" v="974" actId="478"/>
          <ac:grpSpMkLst>
            <pc:docMk/>
            <pc:sldMk cId="3015501688" sldId="285"/>
            <ac:grpSpMk id="60" creationId="{D952F19E-243E-84B3-32B8-332F3F3EC80A}"/>
          </ac:grpSpMkLst>
        </pc:grpChg>
        <pc:cxnChg chg="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3" creationId="{B375DE6F-8D0C-162D-E1F1-F257E3F2924C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8" creationId="{EAB4A7F4-32E8-DF50-B533-40C2FAECB19A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0" creationId="{0BDF0E7C-7DB7-CF71-0A9B-8CD026F36CB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1" creationId="{F6B0A524-6114-AFED-714C-9304071E850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4" creationId="{232CB288-C67B-72B3-C918-6EB8E7D809F9}"/>
          </ac:cxnSpMkLst>
        </pc:cxnChg>
        <pc:cxnChg chg="add del mod topLvl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15" creationId="{DBF2A417-6756-AEBC-0EF1-A45195B6689E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17" creationId="{CE7D3D12-E7BC-2197-DA87-D1A32E3B7812}"/>
          </ac:cxnSpMkLst>
        </pc:cxnChg>
        <pc:cxnChg chg="del">
          <ac:chgData name="Kulinich Bohdan" userId="48e65c9f34e137d0" providerId="LiveId" clId="{0667F82A-C8A9-D341-9654-BC83CD99920C}" dt="2023-07-17T08:14:01.783" v="974" actId="478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5" creationId="{BA927284-FAA0-EBCC-1E63-E5797EDD387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28" creationId="{E72691E7-17F6-0C19-1B82-A98E522B1897}"/>
          </ac:cxnSpMkLst>
        </pc:cxnChg>
        <pc:cxnChg chg="add del mod">
          <ac:chgData name="Kulinich Bohdan" userId="48e65c9f34e137d0" providerId="LiveId" clId="{0667F82A-C8A9-D341-9654-BC83CD99920C}" dt="2023-07-18T15:23:34.967" v="1492" actId="478"/>
          <ac:cxnSpMkLst>
            <pc:docMk/>
            <pc:sldMk cId="3015501688" sldId="285"/>
            <ac:cxnSpMk id="46" creationId="{C1DC4C04-7441-E549-205F-40E826468A36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8T19:03:00.597" v="2421" actId="14430"/>
        <pc:sldMkLst>
          <pc:docMk/>
          <pc:sldMk cId="2900867677" sldId="286"/>
        </pc:sldMkLst>
        <pc:spChg chg="del">
          <ac:chgData name="Kulinich Bohdan" userId="48e65c9f34e137d0" providerId="LiveId" clId="{0667F82A-C8A9-D341-9654-BC83CD99920C}" dt="2023-07-18T18:21:55.196" v="2337" actId="478"/>
          <ac:spMkLst>
            <pc:docMk/>
            <pc:sldMk cId="2900867677" sldId="286"/>
            <ac:spMk id="4" creationId="{9BB62326-C4E3-6481-D3B5-34A14DAB2B6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3" creationId="{0870CF9F-2E4A-195F-8A4B-140B171593B5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4" creationId="{59B34283-0392-2419-E127-AEAF7255687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5" creationId="{56E631A8-B066-FBBD-A221-24A22EB90FA7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6" creationId="{8B7F4370-530E-7FBE-5818-9C46E6B93BF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8" creationId="{156D8779-4F42-E63C-F7B4-4A25FDCC74E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19" creationId="{1A696F30-F1FB-281A-DBDD-8829BBEAFB4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1" creationId="{3396DF01-163A-4C8D-AF34-E9CBC5BC265D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2" creationId="{8D4E3782-35EC-8C71-9BF2-AA23CA9F9B0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4" creationId="{933CD4D9-4CDC-9483-8F79-34A4B4D76949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5" creationId="{8C8E09F1-AD65-3DB8-BF24-35D8F167D8B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26" creationId="{A80FB388-E22F-9EEC-DB8E-61FA4159CCB8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7" creationId="{9DA52EB4-8AFA-EE54-BBE3-B9A3E166B0B6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29" creationId="{8134A841-7A24-468D-93E6-2CA10F30E5C3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32" creationId="{E1043B9E-8FED-4CE1-2845-900D84956A2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7" creationId="{82FE12CE-47E2-20A2-D986-A8589A4DE6AD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8" creationId="{60C53D29-1B21-2595-91C9-34BF60D6988E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39" creationId="{4B026A4F-75AC-9AED-B644-6C04C6FA1133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0" creationId="{68F9F357-C8C5-0C5F-63E2-9F61F4E468F1}"/>
          </ac:spMkLst>
        </pc:spChg>
        <pc:spChg chg="add mod">
          <ac:chgData name="Kulinich Bohdan" userId="48e65c9f34e137d0" providerId="LiveId" clId="{0667F82A-C8A9-D341-9654-BC83CD99920C}" dt="2023-07-18T18:24:23.426" v="2354" actId="1076"/>
          <ac:spMkLst>
            <pc:docMk/>
            <pc:sldMk cId="2900867677" sldId="286"/>
            <ac:spMk id="41" creationId="{C1C7F570-A9A3-2A3B-AE05-9DBD6C47DB51}"/>
          </ac:spMkLst>
        </pc:spChg>
        <pc:spChg chg="add mod">
          <ac:chgData name="Kulinich Bohdan" userId="48e65c9f34e137d0" providerId="LiveId" clId="{0667F82A-C8A9-D341-9654-BC83CD99920C}" dt="2023-07-18T18:29:38" v="2388" actId="167"/>
          <ac:spMkLst>
            <pc:docMk/>
            <pc:sldMk cId="2900867677" sldId="286"/>
            <ac:spMk id="42" creationId="{0DD58838-B3D8-FCFB-6501-41B8E0BB9628}"/>
          </ac:spMkLst>
        </pc:spChg>
        <pc:spChg chg="add mod">
          <ac:chgData name="Kulinich Bohdan" userId="48e65c9f34e137d0" providerId="LiveId" clId="{0667F82A-C8A9-D341-9654-BC83CD99920C}" dt="2023-07-18T18:31:37.362" v="2414" actId="20577"/>
          <ac:spMkLst>
            <pc:docMk/>
            <pc:sldMk cId="2900867677" sldId="286"/>
            <ac:spMk id="44" creationId="{C2B3B4EF-1358-D6FF-C9A9-97F544CAAEE4}"/>
          </ac:spMkLst>
        </pc:spChg>
        <pc:spChg chg="add mod">
          <ac:chgData name="Kulinich Bohdan" userId="48e65c9f34e137d0" providerId="LiveId" clId="{0667F82A-C8A9-D341-9654-BC83CD99920C}" dt="2023-07-18T18:32:20.168" v="2415" actId="20577"/>
          <ac:spMkLst>
            <pc:docMk/>
            <pc:sldMk cId="2900867677" sldId="286"/>
            <ac:spMk id="45" creationId="{BF8D3DB3-3F73-C298-19A7-EB0B298DE331}"/>
          </ac:spMkLst>
        </pc:spChg>
        <pc:spChg chg="add mod modVis">
          <ac:chgData name="Kulinich Bohdan" userId="48e65c9f34e137d0" providerId="LiveId" clId="{0667F82A-C8A9-D341-9654-BC83CD99920C}" dt="2023-07-18T19:02:53.091" v="2419" actId="14429"/>
          <ac:spMkLst>
            <pc:docMk/>
            <pc:sldMk cId="2900867677" sldId="286"/>
            <ac:spMk id="46" creationId="{55C9C4DB-A3EB-2BEA-2833-26A2AA7C20F4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0" creationId="{2F589CDE-4BE4-B487-C887-05D49B2B3CD1}"/>
          </ac:spMkLst>
        </pc:spChg>
        <pc:spChg chg="del">
          <ac:chgData name="Kulinich Bohdan" userId="48e65c9f34e137d0" providerId="LiveId" clId="{0667F82A-C8A9-D341-9654-BC83CD99920C}" dt="2023-07-18T18:21:52.680" v="2336" actId="478"/>
          <ac:spMkLst>
            <pc:docMk/>
            <pc:sldMk cId="2900867677" sldId="286"/>
            <ac:spMk id="71" creationId="{BC15F05A-C9B2-F843-11A9-0F767BA23C43}"/>
          </ac:spMkLst>
        </pc:spChg>
        <pc:grpChg chg="del">
          <ac:chgData name="Kulinich Bohdan" userId="48e65c9f34e137d0" providerId="LiveId" clId="{0667F82A-C8A9-D341-9654-BC83CD99920C}" dt="2023-07-18T18:21:52.680" v="2336" actId="478"/>
          <ac:grpSpMkLst>
            <pc:docMk/>
            <pc:sldMk cId="2900867677" sldId="286"/>
            <ac:grpSpMk id="100" creationId="{F6543FBB-B992-407E-D6E7-62EC9AE86072}"/>
          </ac:grpSpMkLst>
        </pc:grpChg>
        <pc:picChg chg="mod modVis">
          <ac:chgData name="Kulinich Bohdan" userId="48e65c9f34e137d0" providerId="LiveId" clId="{0667F82A-C8A9-D341-9654-BC83CD99920C}" dt="2023-07-18T19:03:00.597" v="2421" actId="14430"/>
          <ac:picMkLst>
            <pc:docMk/>
            <pc:sldMk cId="2900867677" sldId="286"/>
            <ac:picMk id="115" creationId="{B7FD13F5-49F7-1BB2-391B-71F94CE27B3C}"/>
          </ac:picMkLst>
        </pc:pic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7" creationId="{D84A07F2-231F-AE09-D8EC-1BC78A4357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8" creationId="{44ADD5CB-9395-B69F-EA88-761129D07EAB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9" creationId="{DBA01F7C-DB46-9CD1-443A-20A8D8FE7B7A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0" creationId="{68ECF403-C269-A1CE-6EB4-8DCD5B1DD156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1" creationId="{8185D0EF-7EAC-277C-47B3-6FFF0364EDFD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17" creationId="{F4105CE5-C634-056F-BCB8-3FCDACD9B51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20" creationId="{33AB1690-0C8A-BB5B-5FC6-A6AD23E0E270}"/>
          </ac:cxnSpMkLst>
        </pc:cxnChg>
        <pc:cxnChg chg="add mod">
          <ac:chgData name="Kulinich Bohdan" userId="48e65c9f34e137d0" providerId="LiveId" clId="{0667F82A-C8A9-D341-9654-BC83CD99920C}" dt="2023-07-18T19:02:51.379" v="2418" actId="208"/>
          <ac:cxnSpMkLst>
            <pc:docMk/>
            <pc:sldMk cId="2900867677" sldId="286"/>
            <ac:cxnSpMk id="23" creationId="{E4D0FB0E-E72D-3C50-9B66-21FFF4C0802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0" creationId="{0BA62D7F-218E-CB99-0D97-0720A1FCE693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3" creationId="{BB5DA1D0-F66E-F41E-BDEB-AE52B841C70F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4" creationId="{8F9DA112-1336-25D4-A4BB-4402B8908BDC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5" creationId="{2AAC74A6-6E53-6E18-89FA-A4C44CA00ED4}"/>
          </ac:cxnSpMkLst>
        </pc:cxnChg>
        <pc:cxnChg chg="add mod">
          <ac:chgData name="Kulinich Bohdan" userId="48e65c9f34e137d0" providerId="LiveId" clId="{0667F82A-C8A9-D341-9654-BC83CD99920C}" dt="2023-07-18T18:24:23.426" v="2354" actId="1076"/>
          <ac:cxnSpMkLst>
            <pc:docMk/>
            <pc:sldMk cId="2900867677" sldId="286"/>
            <ac:cxnSpMk id="36" creationId="{2239894B-77A5-C7EB-49F3-A750A977BDFF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43" creationId="{5DA12B01-F2D4-5D5C-CB67-04F7F192D338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1" creationId="{4581DFA2-3E97-D339-139A-69F670E5E27C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6" creationId="{A3D176E4-626A-48DF-25DD-475DAE805195}"/>
          </ac:cxnSpMkLst>
        </pc:cxnChg>
        <pc:cxnChg chg="del">
          <ac:chgData name="Kulinich Bohdan" userId="48e65c9f34e137d0" providerId="LiveId" clId="{0667F82A-C8A9-D341-9654-BC83CD99920C}" dt="2023-07-18T18:21:52.680" v="2336" actId="478"/>
          <ac:cxnSpMkLst>
            <pc:docMk/>
            <pc:sldMk cId="2900867677" sldId="286"/>
            <ac:cxnSpMk id="58" creationId="{DEEA77D0-ACD6-F865-48A9-19222555E91C}"/>
          </ac:cxnSpMkLst>
        </pc:cxnChg>
      </pc:sldChg>
      <pc:sldChg chg="addSp delSp modSp mod setBg delAnim modAnim">
        <pc:chgData name="Kulinich Bohdan" userId="48e65c9f34e137d0" providerId="LiveId" clId="{0667F82A-C8A9-D341-9654-BC83CD99920C}" dt="2023-07-19T07:56:24.428" v="3195"/>
        <pc:sldMkLst>
          <pc:docMk/>
          <pc:sldMk cId="3744922044" sldId="287"/>
        </pc:sldMkLst>
        <pc:spChg chg="mod">
          <ac:chgData name="Kulinich Bohdan" userId="48e65c9f34e137d0" providerId="LiveId" clId="{0667F82A-C8A9-D341-9654-BC83CD99920C}" dt="2023-07-18T19:18:55.573" v="2547" actId="14100"/>
          <ac:spMkLst>
            <pc:docMk/>
            <pc:sldMk cId="3744922044" sldId="287"/>
            <ac:spMk id="6" creationId="{8F7E93B2-A65A-6C46-075E-2A061EC2396F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7" creationId="{2A7E653F-2D59-910E-0667-9C07EC9C7280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8" creationId="{FDD2D7B9-E40F-9A41-C1C5-C71004D072D3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19" creationId="{D7AAA50E-BDDB-C205-114C-B97C5BC27905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0" creationId="{81056EDC-8534-0441-BE85-BE2C55D2C181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29" creationId="{40312E60-13AA-B762-C6D1-14AD05594A82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2" creationId="{4CFA3853-E46A-F3FF-1F19-DAD73173FC26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3" creationId="{820D5217-D325-346C-5CF7-E96C1307CCC0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4" creationId="{EAB4D586-D634-39F9-BC21-A76D452BEF4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5" creationId="{F999C40A-F36F-8A43-FF4E-B469EE68C5B8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6" creationId="{C514B8C1-C545-1118-0B3A-E4550EF743AB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7" creationId="{E4ADF55E-6DE0-274E-2007-3B41E7479B35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8" creationId="{F91F4DF3-6BB3-B545-AD04-4258FF46CD2D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39" creationId="{1A1BE953-65CB-FDB1-2AE2-7C70C81EBC3C}"/>
          </ac:spMkLst>
        </pc:spChg>
        <pc:spChg chg="del">
          <ac:chgData name="Kulinich Bohdan" userId="48e65c9f34e137d0" providerId="LiveId" clId="{0667F82A-C8A9-D341-9654-BC83CD99920C}" dt="2023-07-18T19:06:27.826" v="2422" actId="478"/>
          <ac:spMkLst>
            <pc:docMk/>
            <pc:sldMk cId="3744922044" sldId="287"/>
            <ac:spMk id="40" creationId="{087EAE6F-50C0-0226-EB1C-B19714D61126}"/>
          </ac:spMkLst>
        </pc:spChg>
        <pc:spChg chg="add mod">
          <ac:chgData name="Kulinich Bohdan" userId="48e65c9f34e137d0" providerId="LiveId" clId="{0667F82A-C8A9-D341-9654-BC83CD99920C}" dt="2023-07-19T07:55:02.418" v="3166" actId="166"/>
          <ac:spMkLst>
            <pc:docMk/>
            <pc:sldMk cId="3744922044" sldId="287"/>
            <ac:spMk id="41" creationId="{C73FCDFB-FEDA-27D4-1FEC-5B8195626909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5" creationId="{E9D42D8A-5ED3-3AF9-CD7F-CF78D240379F}"/>
          </ac:spMkLst>
        </pc:spChg>
        <pc:spChg chg="add del mod">
          <ac:chgData name="Kulinich Bohdan" userId="48e65c9f34e137d0" providerId="LiveId" clId="{0667F82A-C8A9-D341-9654-BC83CD99920C}" dt="2023-07-18T19:58:30.341" v="2819" actId="478"/>
          <ac:spMkLst>
            <pc:docMk/>
            <pc:sldMk cId="3744922044" sldId="287"/>
            <ac:spMk id="118" creationId="{0A855245-148C-41EF-7BD9-FAC3D029B5F4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19" creationId="{ED0369EE-BBD6-4851-3691-C544BED59D2D}"/>
          </ac:spMkLst>
        </pc:spChg>
        <pc:spChg chg="add mod">
          <ac:chgData name="Kulinich Bohdan" userId="48e65c9f34e137d0" providerId="LiveId" clId="{0667F82A-C8A9-D341-9654-BC83CD99920C}" dt="2023-07-19T06:39:28.175" v="3115" actId="207"/>
          <ac:spMkLst>
            <pc:docMk/>
            <pc:sldMk cId="3744922044" sldId="287"/>
            <ac:spMk id="120" creationId="{9D51ED2A-E0F7-92D2-AB4A-8DD20D45051E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6" creationId="{D79027A9-488E-F984-4EFD-5ECBE9BC25A9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8" creationId="{ACE8CAB2-7398-B978-65FE-3C3346B19E06}"/>
          </ac:spMkLst>
        </pc:spChg>
        <pc:spChg chg="add mod">
          <ac:chgData name="Kulinich Bohdan" userId="48e65c9f34e137d0" providerId="LiveId" clId="{0667F82A-C8A9-D341-9654-BC83CD99920C}" dt="2023-07-18T20:03:26.812" v="2869" actId="1035"/>
          <ac:spMkLst>
            <pc:docMk/>
            <pc:sldMk cId="3744922044" sldId="287"/>
            <ac:spMk id="129" creationId="{55FFAAE5-8C48-7437-6F4F-8D6C6C6C5DB2}"/>
          </ac:spMkLst>
        </pc:spChg>
        <pc:spChg chg="add mod">
          <ac:chgData name="Kulinich Bohdan" userId="48e65c9f34e137d0" providerId="LiveId" clId="{0667F82A-C8A9-D341-9654-BC83CD99920C}" dt="2023-07-18T20:05:00.124" v="2876" actId="1076"/>
          <ac:spMkLst>
            <pc:docMk/>
            <pc:sldMk cId="3744922044" sldId="287"/>
            <ac:spMk id="135" creationId="{94090B80-E9A0-3CDD-FB17-F5BD218A142F}"/>
          </ac:spMkLst>
        </pc:spChg>
        <pc:spChg chg="add mod">
          <ac:chgData name="Kulinich Bohdan" userId="48e65c9f34e137d0" providerId="LiveId" clId="{0667F82A-C8A9-D341-9654-BC83CD99920C}" dt="2023-07-18T20:04:56.165" v="2875" actId="1076"/>
          <ac:spMkLst>
            <pc:docMk/>
            <pc:sldMk cId="3744922044" sldId="287"/>
            <ac:spMk id="136" creationId="{FDE8D930-CFC5-B509-584E-36AA48E41B5D}"/>
          </ac:spMkLst>
        </pc:spChg>
        <pc:spChg chg="add mod">
          <ac:chgData name="Kulinich Bohdan" userId="48e65c9f34e137d0" providerId="LiveId" clId="{0667F82A-C8A9-D341-9654-BC83CD99920C}" dt="2023-07-18T20:05:08.458" v="2877" actId="1076"/>
          <ac:spMkLst>
            <pc:docMk/>
            <pc:sldMk cId="3744922044" sldId="287"/>
            <ac:spMk id="137" creationId="{836E9B90-9A62-E46E-FDB7-7548C9EFB106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39" creationId="{05378FF3-3BCC-02BA-A39E-402311CADE3F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0" creationId="{736011E5-6B25-3558-FD9C-A3E7EC7CCC88}"/>
          </ac:spMkLst>
        </pc:spChg>
        <pc:spChg chg="add mod">
          <ac:chgData name="Kulinich Bohdan" userId="48e65c9f34e137d0" providerId="LiveId" clId="{0667F82A-C8A9-D341-9654-BC83CD99920C}" dt="2023-07-18T20:06:42.788" v="2892" actId="1035"/>
          <ac:spMkLst>
            <pc:docMk/>
            <pc:sldMk cId="3744922044" sldId="287"/>
            <ac:spMk id="141" creationId="{1B480979-BB0F-D1D6-FD24-864FD31EA099}"/>
          </ac:spMkLst>
        </pc:spChg>
        <pc:spChg chg="add mod">
          <ac:chgData name="Kulinich Bohdan" userId="48e65c9f34e137d0" providerId="LiveId" clId="{0667F82A-C8A9-D341-9654-BC83CD99920C}" dt="2023-07-19T07:54:52.399" v="3165" actId="14100"/>
          <ac:spMkLst>
            <pc:docMk/>
            <pc:sldMk cId="3744922044" sldId="287"/>
            <ac:spMk id="143" creationId="{9E2489AB-A6BD-2A73-B087-BB22854626D7}"/>
          </ac:spMkLst>
        </pc:spChg>
        <pc:spChg chg="add mod modVis">
          <ac:chgData name="Kulinich Bohdan" userId="48e65c9f34e137d0" providerId="LiveId" clId="{0667F82A-C8A9-D341-9654-BC83CD99920C}" dt="2023-07-19T07:53:36.918" v="3162" actId="14429"/>
          <ac:spMkLst>
            <pc:docMk/>
            <pc:sldMk cId="3744922044" sldId="287"/>
            <ac:spMk id="144" creationId="{0413F7CF-92B4-6B75-864A-29BFAD42127A}"/>
          </ac:spMkLst>
        </pc:spChg>
        <pc:spChg chg="add mod">
          <ac:chgData name="Kulinich Bohdan" userId="48e65c9f34e137d0" providerId="LiveId" clId="{0667F82A-C8A9-D341-9654-BC83CD99920C}" dt="2023-07-19T07:55:54.286" v="3175" actId="207"/>
          <ac:spMkLst>
            <pc:docMk/>
            <pc:sldMk cId="3744922044" sldId="287"/>
            <ac:spMk id="145" creationId="{446EF7F4-B8CB-7C9C-A18E-1844FE67FDA5}"/>
          </ac:spMkLst>
        </pc:spChg>
        <pc:grpChg chg="mod">
          <ac:chgData name="Kulinich Bohdan" userId="48e65c9f34e137d0" providerId="LiveId" clId="{0667F82A-C8A9-D341-9654-BC83CD99920C}" dt="2023-07-19T07:55:51.545" v="3174" actId="166"/>
          <ac:grpSpMkLst>
            <pc:docMk/>
            <pc:sldMk cId="3744922044" sldId="287"/>
            <ac:grpSpMk id="87" creationId="{4D3A0D0E-2135-D2A8-88DB-F2A45F6C4B96}"/>
          </ac:grpSpMkLst>
        </pc:grpChg>
        <pc:grpChg chg="add del mod topLvl">
          <ac:chgData name="Kulinich Bohdan" userId="48e65c9f34e137d0" providerId="LiveId" clId="{0667F82A-C8A9-D341-9654-BC83CD99920C}" dt="2023-07-18T19:36:19.859" v="2755" actId="165"/>
          <ac:grpSpMkLst>
            <pc:docMk/>
            <pc:sldMk cId="3744922044" sldId="287"/>
            <ac:grpSpMk id="104" creationId="{39BF8954-A970-496C-8C96-E91598AF3C49}"/>
          </ac:grpSpMkLst>
        </pc:grpChg>
        <pc:grpChg chg="add del mod">
          <ac:chgData name="Kulinich Bohdan" userId="48e65c9f34e137d0" providerId="LiveId" clId="{0667F82A-C8A9-D341-9654-BC83CD99920C}" dt="2023-07-18T19:36:17.371" v="2754" actId="165"/>
          <ac:grpSpMkLst>
            <pc:docMk/>
            <pc:sldMk cId="3744922044" sldId="287"/>
            <ac:grpSpMk id="112" creationId="{8BA7D2DE-5B75-13FE-70E3-BE539CC7E06D}"/>
          </ac:grpSpMkLst>
        </pc:grpChg>
        <pc:grpChg chg="add mod">
          <ac:chgData name="Kulinich Bohdan" userId="48e65c9f34e137d0" providerId="LiveId" clId="{0667F82A-C8A9-D341-9654-BC83CD99920C}" dt="2023-07-18T19:37:10.043" v="2763" actId="164"/>
          <ac:grpSpMkLst>
            <pc:docMk/>
            <pc:sldMk cId="3744922044" sldId="287"/>
            <ac:grpSpMk id="113" creationId="{06BC5902-2577-9BEE-1AD1-B76FFAA96AE3}"/>
          </ac:grpSpMkLst>
        </pc:grpChg>
        <pc:grpChg chg="add mod modVis">
          <ac:chgData name="Kulinich Bohdan" userId="48e65c9f34e137d0" providerId="LiveId" clId="{0667F82A-C8A9-D341-9654-BC83CD99920C}" dt="2023-07-19T06:42:12.861" v="3160" actId="1076"/>
          <ac:grpSpMkLst>
            <pc:docMk/>
            <pc:sldMk cId="3744922044" sldId="287"/>
            <ac:grpSpMk id="114" creationId="{187A9BF3-0297-393A-92C0-7086FF06F751}"/>
          </ac:grpSpMkLst>
        </pc:grpChg>
        <pc:picChg chg="add del mod">
          <ac:chgData name="Kulinich Bohdan" userId="48e65c9f34e137d0" providerId="LiveId" clId="{0667F82A-C8A9-D341-9654-BC83CD99920C}" dt="2023-07-18T19:36:04.355" v="2753" actId="478"/>
          <ac:picMkLst>
            <pc:docMk/>
            <pc:sldMk cId="3744922044" sldId="287"/>
            <ac:picMk id="43" creationId="{4BF6EAD7-8E5C-4D85-54D8-0CDA54DBA32F}"/>
          </ac:picMkLst>
        </pc:pic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7" creationId="{BFBF2527-C709-0CEE-DBED-B6DFA936D85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8" creationId="{895FF9BA-0D5F-F789-9F4B-5BB6D9D8CFF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9" creationId="{842F0A36-8FEB-DE2F-BB91-4A522A86C24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0" creationId="{81B1E3C6-A2E2-9CD6-D050-D0F3909F846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1" creationId="{9392A1EB-14A9-80EE-4E48-15885B713D01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2" creationId="{0189C338-D166-55E0-DA2D-B3A2DCBCDA4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3" creationId="{2A87818D-09E7-ECC9-81C6-E24688863F15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4" creationId="{458C066A-5A65-A267-FF6B-BF03AFDA9196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15" creationId="{704E60D7-49B2-FD4A-AC47-D8FD5F29CAE4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1" creationId="{50D5D513-1B33-2DAA-9922-4596EF15E33D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2" creationId="{A6D2C7F5-EECD-61F9-FA1A-9CB9252E1399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4" creationId="{22B7F132-5068-BCA6-83F5-C24D5D2C1BB0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0667F82A-C8A9-D341-9654-BC83CD99920C}" dt="2023-07-18T19:27:55.154" v="2587" actId="478"/>
          <ac:cxnSpMkLst>
            <pc:docMk/>
            <pc:sldMk cId="3744922044" sldId="287"/>
            <ac:cxnSpMk id="26" creationId="{BC23C2D1-4CF5-8FD9-A059-216C84ED481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28" creationId="{49030A0B-DE89-01EF-059E-A5CD21961BA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0" creationId="{BF7D0A5C-C3B1-2E03-4E50-40918970EB88}"/>
          </ac:cxnSpMkLst>
        </pc:cxnChg>
        <pc:cxnChg chg="del">
          <ac:chgData name="Kulinich Bohdan" userId="48e65c9f34e137d0" providerId="LiveId" clId="{0667F82A-C8A9-D341-9654-BC83CD99920C}" dt="2023-07-18T19:06:27.826" v="2422" actId="478"/>
          <ac:cxnSpMkLst>
            <pc:docMk/>
            <pc:sldMk cId="3744922044" sldId="287"/>
            <ac:cxnSpMk id="31" creationId="{92B8A73E-8203-087D-3CF2-8330EEA8D63D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5" creationId="{1228900E-15CC-2A34-EC49-105CF9A85B7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6" creationId="{40B413D0-0A9B-E5FF-E9B1-C818F810138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7" creationId="{CFA393E5-A7D9-216D-A0F0-7F8D5B7932C0}"/>
          </ac:cxnSpMkLst>
        </pc:cxnChg>
        <pc:cxnChg chg="add del mod">
          <ac:chgData name="Kulinich Bohdan" userId="48e65c9f34e137d0" providerId="LiveId" clId="{0667F82A-C8A9-D341-9654-BC83CD99920C}" dt="2023-07-18T19:33:54.268" v="2719" actId="478"/>
          <ac:cxnSpMkLst>
            <pc:docMk/>
            <pc:sldMk cId="3744922044" sldId="287"/>
            <ac:cxnSpMk id="48" creationId="{997A3168-5773-7840-E71B-469C5D504FB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49" creationId="{10F7E9C2-28AE-1D81-4D73-FF39FBB58BA8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0" creationId="{36712A20-DAD3-51EF-17CB-1612078679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1" creationId="{31A783AF-89B6-7C03-DE99-DD9D6E9A9074}"/>
          </ac:cxnSpMkLst>
        </pc:cxnChg>
        <pc:cxnChg chg="add del mod">
          <ac:chgData name="Kulinich Bohdan" userId="48e65c9f34e137d0" providerId="LiveId" clId="{0667F82A-C8A9-D341-9654-BC83CD99920C}" dt="2023-07-18T19:34:09.352" v="2723" actId="478"/>
          <ac:cxnSpMkLst>
            <pc:docMk/>
            <pc:sldMk cId="3744922044" sldId="287"/>
            <ac:cxnSpMk id="52" creationId="{BD819A80-9DC2-3432-C48A-27C2F0F485F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3" creationId="{8B163979-B1F4-3782-34E4-D3BF9AFE3E1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4" creationId="{13130472-950F-7D17-56E2-0F284707680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5" creationId="{D25D807A-BCB8-BB2E-978C-BA3C235E7A9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6" creationId="{CA6E2914-F33B-BD68-F57E-F83D44CA40C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7" creationId="{5AD67B99-46F8-D1D4-05C0-E836F85FF53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58" creationId="{53AAD527-308F-DABD-3342-BEE4A287DEBA}"/>
          </ac:cxnSpMkLst>
        </pc:cxnChg>
        <pc:cxnChg chg="add del mod">
          <ac:chgData name="Kulinich Bohdan" userId="48e65c9f34e137d0" providerId="LiveId" clId="{0667F82A-C8A9-D341-9654-BC83CD99920C}" dt="2023-07-18T19:34:21.617" v="2726" actId="478"/>
          <ac:cxnSpMkLst>
            <pc:docMk/>
            <pc:sldMk cId="3744922044" sldId="287"/>
            <ac:cxnSpMk id="59" creationId="{C1078BC7-00FF-6008-1217-F01C5D6831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0" creationId="{7DD96825-CDD7-7775-DB94-F2522AA42B01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1" creationId="{30792461-FE32-F2EC-B806-4FAF968FF9C0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2" creationId="{B5DBCC10-0A85-B66C-77F2-A24364F76FFF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3" creationId="{E811F18E-CF2D-EAD8-03A1-DB33599E5D5A}"/>
          </ac:cxnSpMkLst>
        </pc:cxnChg>
        <pc:cxnChg chg="add del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4" creationId="{C0BC6842-B9C3-17DF-2C10-6B35D53A8F7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5" creationId="{FF7A9168-501E-81E7-E90F-6817A7617130}"/>
          </ac:cxnSpMkLst>
        </pc:cxnChg>
        <pc:cxnChg chg="add del mod">
          <ac:chgData name="Kulinich Bohdan" userId="48e65c9f34e137d0" providerId="LiveId" clId="{0667F82A-C8A9-D341-9654-BC83CD99920C}" dt="2023-07-18T19:34:49.805" v="2736" actId="478"/>
          <ac:cxnSpMkLst>
            <pc:docMk/>
            <pc:sldMk cId="3744922044" sldId="287"/>
            <ac:cxnSpMk id="66" creationId="{1D2B7941-788D-4A90-E40E-B1121BC9D70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7" creationId="{D135779F-7F24-2D41-DF58-F8ADE2B5B3A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8" creationId="{336B09C5-FE07-BA4C-C473-5EDDBDE547D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69" creationId="{524952D7-2640-E031-426C-52D391D66D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0" creationId="{FC22E6BA-791F-8342-4664-3E9B3F4F6F3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1" creationId="{55062F00-AC2C-5834-1A1E-7DF5DE9B88B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72" creationId="{3E90D07D-6824-432A-20AA-2E46D3E99F37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3" creationId="{01A4A408-B60E-FAF4-FE12-2D4FFD717376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4" creationId="{B96B62E1-CF3C-438D-4D7F-C9E363A1306F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5" creationId="{E479E9B4-5470-339B-F183-0ABB26B47034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6" creationId="{AC8D73D8-7738-9114-2455-242713CE537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7" creationId="{3FF9922E-2621-1D40-BBD5-208F5B0C5FC9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8" creationId="{3B28393D-84A9-EB2D-F927-39F49C2269C3}"/>
          </ac:cxnSpMkLst>
        </pc:cxnChg>
        <pc:cxnChg chg="add del mod">
          <ac:chgData name="Kulinich Bohdan" userId="48e65c9f34e137d0" providerId="LiveId" clId="{0667F82A-C8A9-D341-9654-BC83CD99920C}" dt="2023-07-18T19:34:46.098" v="2735"/>
          <ac:cxnSpMkLst>
            <pc:docMk/>
            <pc:sldMk cId="3744922044" sldId="287"/>
            <ac:cxnSpMk id="79" creationId="{E847B32B-AD65-5E32-661B-2C9AFF5B9863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0" creationId="{157E4DED-DCB3-0A13-456A-2AE2C5653925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1" creationId="{61EDB41D-79AA-DB15-7FE8-5AB149C523F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2" creationId="{CB98C6AD-BC0F-CF39-D601-5CF76CF9C7C4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6" creationId="{74CE2734-2CC5-9250-09BD-A9B37C9DCCBF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89" creationId="{F0A33169-8D91-CBB6-9799-7B59EFC62C4B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1" creationId="{95FDEFD2-72F6-D2A9-B942-A6083882D79A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2" creationId="{8285AEEB-493F-FC26-0766-9DE4DFFD35BC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93" creationId="{79026F1F-592D-A3D6-0402-A0E3849929BE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0" creationId="{EFA66627-3C52-A211-C87C-5A41543795F6}"/>
          </ac:cxnSpMkLst>
        </pc:cxnChg>
        <pc:cxnChg chg="add mod topLvl">
          <ac:chgData name="Kulinich Bohdan" userId="48e65c9f34e137d0" providerId="LiveId" clId="{0667F82A-C8A9-D341-9654-BC83CD99920C}" dt="2023-07-19T06:39:00.841" v="3112" actId="208"/>
          <ac:cxnSpMkLst>
            <pc:docMk/>
            <pc:sldMk cId="3744922044" sldId="287"/>
            <ac:cxnSpMk id="102" creationId="{3023EB02-30C9-A116-F1C1-C6BDFC85EFFB}"/>
          </ac:cxnSpMkLst>
        </pc:cxnChg>
        <pc:cxnChg chg="add del mod">
          <ac:chgData name="Kulinich Bohdan" userId="48e65c9f34e137d0" providerId="LiveId" clId="{0667F82A-C8A9-D341-9654-BC83CD99920C}" dt="2023-07-18T19:35:53.891" v="2751" actId="478"/>
          <ac:cxnSpMkLst>
            <pc:docMk/>
            <pc:sldMk cId="3744922044" sldId="287"/>
            <ac:cxnSpMk id="110" creationId="{E86B75D0-34B2-5932-7D8D-2D04C6F829F8}"/>
          </ac:cxnSpMkLst>
        </pc:cxnChg>
        <pc:cxnChg chg="add del mod topLvl">
          <ac:chgData name="Kulinich Bohdan" userId="48e65c9f34e137d0" providerId="LiveId" clId="{0667F82A-C8A9-D341-9654-BC83CD99920C}" dt="2023-07-18T19:37:00.851" v="2762" actId="478"/>
          <ac:cxnSpMkLst>
            <pc:docMk/>
            <pc:sldMk cId="3744922044" sldId="287"/>
            <ac:cxnSpMk id="111" creationId="{1E268D00-374A-962F-CC2F-A0071BEAE5F6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22" creationId="{E31A8FA9-5731-B0C5-25B4-86D8429B3B1A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0" creationId="{6D917B69-0113-0A10-EA7A-DC080833F948}"/>
          </ac:cxnSpMkLst>
        </pc:cxnChg>
        <pc:cxnChg chg="add mod">
          <ac:chgData name="Kulinich Bohdan" userId="48e65c9f34e137d0" providerId="LiveId" clId="{0667F82A-C8A9-D341-9654-BC83CD99920C}" dt="2023-07-19T06:39:36.396" v="3116" actId="208"/>
          <ac:cxnSpMkLst>
            <pc:docMk/>
            <pc:sldMk cId="3744922044" sldId="287"/>
            <ac:cxnSpMk id="138" creationId="{1659522A-725A-E2BC-B326-789A1940140F}"/>
          </ac:cxnSpMkLst>
        </pc:cxnChg>
      </pc:sldChg>
      <pc:sldChg chg="modSp modAnim">
        <pc:chgData name="Kulinich Bohdan" userId="48e65c9f34e137d0" providerId="LiveId" clId="{0667F82A-C8A9-D341-9654-BC83CD99920C}" dt="2023-07-22T18:49:50.209" v="4299" actId="20577"/>
        <pc:sldMkLst>
          <pc:docMk/>
          <pc:sldMk cId="480804358" sldId="290"/>
        </pc:sldMkLst>
        <pc:spChg chg="mod">
          <ac:chgData name="Kulinich Bohdan" userId="48e65c9f34e137d0" providerId="LiveId" clId="{0667F82A-C8A9-D341-9654-BC83CD99920C}" dt="2023-07-22T18:49:50.209" v="4299" actId="20577"/>
          <ac:spMkLst>
            <pc:docMk/>
            <pc:sldMk cId="480804358" sldId="290"/>
            <ac:spMk id="4" creationId="{6B465918-EAB9-017C-CC8F-6383D99CB07F}"/>
          </ac:spMkLst>
        </pc:spChg>
        <pc:spChg chg="mod">
          <ac:chgData name="Kulinich Bohdan" userId="48e65c9f34e137d0" providerId="LiveId" clId="{0667F82A-C8A9-D341-9654-BC83CD99920C}" dt="2023-07-21T07:14:52.344" v="4250" actId="20577"/>
          <ac:spMkLst>
            <pc:docMk/>
            <pc:sldMk cId="480804358" sldId="290"/>
            <ac:spMk id="7" creationId="{3A3F9D4A-52E8-2AB8-D9E7-FEB6FCBDA605}"/>
          </ac:spMkLst>
        </pc:spChg>
      </pc:sldChg>
      <pc:sldChg chg="delSp modSp mod delAnim">
        <pc:chgData name="Kulinich Bohdan" userId="48e65c9f34e137d0" providerId="LiveId" clId="{0667F82A-C8A9-D341-9654-BC83CD99920C}" dt="2023-07-19T11:07:04.911" v="4144" actId="1076"/>
        <pc:sldMkLst>
          <pc:docMk/>
          <pc:sldMk cId="3982145849" sldId="295"/>
        </pc:sldMkLst>
        <pc:spChg chg="mod">
          <ac:chgData name="Kulinich Bohdan" userId="48e65c9f34e137d0" providerId="LiveId" clId="{0667F82A-C8A9-D341-9654-BC83CD99920C}" dt="2023-07-19T11:02:23.859" v="3942" actId="20577"/>
          <ac:spMkLst>
            <pc:docMk/>
            <pc:sldMk cId="3982145849" sldId="295"/>
            <ac:spMk id="12" creationId="{D974EC83-5E01-3B44-0677-7F93049DED89}"/>
          </ac:spMkLst>
        </pc:spChg>
        <pc:spChg chg="mod">
          <ac:chgData name="Kulinich Bohdan" userId="48e65c9f34e137d0" providerId="LiveId" clId="{0667F82A-C8A9-D341-9654-BC83CD99920C}" dt="2023-07-19T11:06:51.046" v="4142" actId="1076"/>
          <ac:spMkLst>
            <pc:docMk/>
            <pc:sldMk cId="3982145849" sldId="295"/>
            <ac:spMk id="14" creationId="{4FF137E4-9F0E-CA9C-EC73-644AE58D4251}"/>
          </ac:spMkLst>
        </pc:spChg>
        <pc:spChg chg="del mod">
          <ac:chgData name="Kulinich Bohdan" userId="48e65c9f34e137d0" providerId="LiveId" clId="{0667F82A-C8A9-D341-9654-BC83CD99920C}" dt="2023-07-19T11:06:48.747" v="4141" actId="478"/>
          <ac:spMkLst>
            <pc:docMk/>
            <pc:sldMk cId="3982145849" sldId="295"/>
            <ac:spMk id="15" creationId="{385FBB5D-2BDC-8DAB-5A25-4F615822A3E6}"/>
          </ac:spMkLst>
        </pc:spChg>
        <pc:spChg chg="mod">
          <ac:chgData name="Kulinich Bohdan" userId="48e65c9f34e137d0" providerId="LiveId" clId="{0667F82A-C8A9-D341-9654-BC83CD99920C}" dt="2023-07-19T11:07:04.911" v="4144" actId="1076"/>
          <ac:spMkLst>
            <pc:docMk/>
            <pc:sldMk cId="3982145849" sldId="295"/>
            <ac:spMk id="16" creationId="{5C2B9612-B139-EDE6-CC9F-5554015B81AA}"/>
          </ac:spMkLst>
        </pc:spChg>
        <pc:spChg chg="mod">
          <ac:chgData name="Kulinich Bohdan" userId="48e65c9f34e137d0" providerId="LiveId" clId="{0667F82A-C8A9-D341-9654-BC83CD99920C}" dt="2023-07-19T11:06:57.036" v="4143" actId="1076"/>
          <ac:spMkLst>
            <pc:docMk/>
            <pc:sldMk cId="3982145849" sldId="295"/>
            <ac:spMk id="17" creationId="{9A05BD64-C30B-1B28-42AB-19B4F7E32ABF}"/>
          </ac:spMkLst>
        </pc:spChg>
      </pc:sldChg>
      <pc:sldChg chg="addSp delSp modSp mod setBg delAnim modAnim">
        <pc:chgData name="Kulinich Bohdan" userId="48e65c9f34e137d0" providerId="LiveId" clId="{0667F82A-C8A9-D341-9654-BC83CD99920C}" dt="2023-07-19T09:48:08.485" v="3888"/>
        <pc:sldMkLst>
          <pc:docMk/>
          <pc:sldMk cId="3667384021" sldId="296"/>
        </pc:sldMkLst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9" creationId="{72986A82-2830-9466-3BA3-8FABA8E1D69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10" creationId="{32DDC5FC-D635-C111-AC1E-163723FA78E1}"/>
          </ac:spMkLst>
        </pc:spChg>
        <pc:spChg chg="del mod topLvl">
          <ac:chgData name="Kulinich Bohdan" userId="48e65c9f34e137d0" providerId="LiveId" clId="{0667F82A-C8A9-D341-9654-BC83CD99920C}" dt="2023-07-19T09:20:38.470" v="3516" actId="478"/>
          <ac:spMkLst>
            <pc:docMk/>
            <pc:sldMk cId="3667384021" sldId="296"/>
            <ac:spMk id="12" creationId="{6E79E891-7983-4129-B2DA-77F10C3D6377}"/>
          </ac:spMkLst>
        </pc:spChg>
        <pc:spChg chg="del mod topLvl">
          <ac:chgData name="Kulinich Bohdan" userId="48e65c9f34e137d0" providerId="LiveId" clId="{0667F82A-C8A9-D341-9654-BC83CD99920C}" dt="2023-07-19T09:20:42.445" v="3520" actId="478"/>
          <ac:spMkLst>
            <pc:docMk/>
            <pc:sldMk cId="3667384021" sldId="296"/>
            <ac:spMk id="14" creationId="{C82EF6C3-1159-4BCC-910E-20B421613268}"/>
          </ac:spMkLst>
        </pc:spChg>
        <pc:spChg chg="del mod topLvl">
          <ac:chgData name="Kulinich Bohdan" userId="48e65c9f34e137d0" providerId="LiveId" clId="{0667F82A-C8A9-D341-9654-BC83CD99920C}" dt="2023-07-19T09:20:33.969" v="3510" actId="478"/>
          <ac:spMkLst>
            <pc:docMk/>
            <pc:sldMk cId="3667384021" sldId="296"/>
            <ac:spMk id="15" creationId="{7D8E213F-931A-87D4-D35C-05051257161F}"/>
          </ac:spMkLst>
        </pc:spChg>
        <pc:spChg chg="del mod topLvl">
          <ac:chgData name="Kulinich Bohdan" userId="48e65c9f34e137d0" providerId="LiveId" clId="{0667F82A-C8A9-D341-9654-BC83CD99920C}" dt="2023-07-19T09:20:33.066" v="3508" actId="478"/>
          <ac:spMkLst>
            <pc:docMk/>
            <pc:sldMk cId="3667384021" sldId="296"/>
            <ac:spMk id="16" creationId="{20D9BFEC-4C15-00D4-9B39-D90EE38B49E2}"/>
          </ac:spMkLst>
        </pc:spChg>
        <pc:spChg chg="del mod topLvl">
          <ac:chgData name="Kulinich Bohdan" userId="48e65c9f34e137d0" providerId="LiveId" clId="{0667F82A-C8A9-D341-9654-BC83CD99920C}" dt="2023-07-19T09:20:36.870" v="3515" actId="478"/>
          <ac:spMkLst>
            <pc:docMk/>
            <pc:sldMk cId="3667384021" sldId="296"/>
            <ac:spMk id="20" creationId="{5DAEE333-D320-AF66-868E-21801B39C7A6}"/>
          </ac:spMkLst>
        </pc:spChg>
        <pc:spChg chg="del mod topLvl">
          <ac:chgData name="Kulinich Bohdan" userId="48e65c9f34e137d0" providerId="LiveId" clId="{0667F82A-C8A9-D341-9654-BC83CD99920C}" dt="2023-07-19T09:20:34.936" v="3512" actId="478"/>
          <ac:spMkLst>
            <pc:docMk/>
            <pc:sldMk cId="3667384021" sldId="296"/>
            <ac:spMk id="21" creationId="{2129179E-09BA-2415-616E-20AE92F0C4E4}"/>
          </ac:spMkLst>
        </pc:spChg>
        <pc:spChg chg="mod">
          <ac:chgData name="Kulinich Bohdan" userId="48e65c9f34e137d0" providerId="LiveId" clId="{0667F82A-C8A9-D341-9654-BC83CD99920C}" dt="2023-07-19T09:28:36.132" v="3661" actId="20577"/>
          <ac:spMkLst>
            <pc:docMk/>
            <pc:sldMk cId="3667384021" sldId="296"/>
            <ac:spMk id="33" creationId="{BC84ED23-3ECC-AF05-EDDA-D3049681D5A9}"/>
          </ac:spMkLst>
        </pc:spChg>
        <pc:spChg chg="del mod topLvl">
          <ac:chgData name="Kulinich Bohdan" userId="48e65c9f34e137d0" providerId="LiveId" clId="{0667F82A-C8A9-D341-9654-BC83CD99920C}" dt="2023-07-19T09:20:39.997" v="3517" actId="478"/>
          <ac:spMkLst>
            <pc:docMk/>
            <pc:sldMk cId="3667384021" sldId="296"/>
            <ac:spMk id="34" creationId="{8143E8FC-16BD-C2E0-677F-2E88C77C8994}"/>
          </ac:spMkLst>
        </pc:spChg>
        <pc:spChg chg="del mod topLvl">
          <ac:chgData name="Kulinich Bohdan" userId="48e65c9f34e137d0" providerId="LiveId" clId="{0667F82A-C8A9-D341-9654-BC83CD99920C}" dt="2023-07-19T09:20:43.202" v="3521" actId="478"/>
          <ac:spMkLst>
            <pc:docMk/>
            <pc:sldMk cId="3667384021" sldId="296"/>
            <ac:spMk id="35" creationId="{088A336C-C2A0-365D-A0C5-6AC5253DD4A5}"/>
          </ac:spMkLst>
        </pc:spChg>
        <pc:spChg chg="mod topLvl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38" creationId="{B8B163B6-9A39-4F70-732F-D36AC2AB1522}"/>
          </ac:spMkLst>
        </pc:spChg>
        <pc:spChg chg="del mod topLvl">
          <ac:chgData name="Kulinich Bohdan" userId="48e65c9f34e137d0" providerId="LiveId" clId="{0667F82A-C8A9-D341-9654-BC83CD99920C}" dt="2023-07-19T09:20:36.254" v="3514" actId="478"/>
          <ac:spMkLst>
            <pc:docMk/>
            <pc:sldMk cId="3667384021" sldId="296"/>
            <ac:spMk id="39" creationId="{42019FA0-D128-52FB-E2D0-1AB91119876F}"/>
          </ac:spMkLst>
        </pc:spChg>
        <pc:spChg chg="del mod topLvl">
          <ac:chgData name="Kulinich Bohdan" userId="48e65c9f34e137d0" providerId="LiveId" clId="{0667F82A-C8A9-D341-9654-BC83CD99920C}" dt="2023-07-19T09:20:41.497" v="3519" actId="478"/>
          <ac:spMkLst>
            <pc:docMk/>
            <pc:sldMk cId="3667384021" sldId="296"/>
            <ac:spMk id="41" creationId="{911F7F99-FF3F-AF8C-5EB1-CCFCE92FFEBB}"/>
          </ac:spMkLst>
        </pc:spChg>
        <pc:spChg chg="del mod topLvl">
          <ac:chgData name="Kulinich Bohdan" userId="48e65c9f34e137d0" providerId="LiveId" clId="{0667F82A-C8A9-D341-9654-BC83CD99920C}" dt="2023-07-19T09:20:44.569" v="3522" actId="478"/>
          <ac:spMkLst>
            <pc:docMk/>
            <pc:sldMk cId="3667384021" sldId="296"/>
            <ac:spMk id="45" creationId="{D83A3B9A-12CE-A5C9-1E78-A78ABDFE8F6B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6" creationId="{70A053BE-1CFC-9F82-389E-66BB5C661CE2}"/>
          </ac:spMkLst>
        </pc:spChg>
        <pc:spChg chg="del">
          <ac:chgData name="Kulinich Bohdan" userId="48e65c9f34e137d0" providerId="LiveId" clId="{0667F82A-C8A9-D341-9654-BC83CD99920C}" dt="2023-07-19T09:20:06.250" v="3501" actId="478"/>
          <ac:spMkLst>
            <pc:docMk/>
            <pc:sldMk cId="3667384021" sldId="296"/>
            <ac:spMk id="47" creationId="{222230BA-0BC6-1872-F624-26D11FF2A01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3" creationId="{A04257D6-23A0-F5E7-04D9-24D95A23EE0F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4" creationId="{3826E467-7465-10C6-6966-0360A2A4EEB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5" creationId="{A2E57EDA-0B49-78E0-11D4-84AC4376AFA1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8" creationId="{C0E57E9E-B7D1-232B-564D-AC1AD75A1FE7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19" creationId="{D9587C30-9F52-E567-162D-9E7CF48E69F5}"/>
          </ac:spMkLst>
        </pc:spChg>
        <pc:spChg chg="add del mod">
          <ac:chgData name="Kulinich Bohdan" userId="48e65c9f34e137d0" providerId="LiveId" clId="{0667F82A-C8A9-D341-9654-BC83CD99920C}" dt="2023-07-19T09:30:09.423" v="3693" actId="478"/>
          <ac:spMkLst>
            <pc:docMk/>
            <pc:sldMk cId="3667384021" sldId="296"/>
            <ac:spMk id="120" creationId="{438D7E32-5915-2BF6-17BF-4A3D4C420A5A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1" creationId="{FA536DD0-FF67-E04C-3E2A-38E0201FB45C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2" creationId="{E29ADCEC-8AA7-1AAF-F4EB-0C2E76D461C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26" creationId="{7C7B30FF-4F31-93E1-EBED-F525C21823FF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31" creationId="{3FC1B5D8-0D8B-ADEF-F4AA-1F2EE05B0FE0}"/>
          </ac:spMkLst>
        </pc:spChg>
        <pc:spChg chg="add mod">
          <ac:chgData name="Kulinich Bohdan" userId="48e65c9f34e137d0" providerId="LiveId" clId="{0667F82A-C8A9-D341-9654-BC83CD99920C}" dt="2023-07-19T09:36:35.270" v="3798" actId="1076"/>
          <ac:spMkLst>
            <pc:docMk/>
            <pc:sldMk cId="3667384021" sldId="296"/>
            <ac:spMk id="139" creationId="{6C72C092-2758-EFAA-4D74-6C216CE60451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0" creationId="{0418F212-421A-7E7D-B8FC-73E1D1BF96DE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1" creationId="{61EB2A2F-49F2-6E6D-B893-A6AB16E44FDD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2" creationId="{0D54C3DC-C647-7554-C643-9BF161E5DC44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3" creationId="{1E261954-7A19-AF89-23ED-5CBD3319E06A}"/>
          </ac:spMkLst>
        </pc:spChg>
        <pc:spChg chg="add del mod">
          <ac:chgData name="Kulinich Bohdan" userId="48e65c9f34e137d0" providerId="LiveId" clId="{0667F82A-C8A9-D341-9654-BC83CD99920C}" dt="2023-07-19T09:35:55.605" v="3787" actId="478"/>
          <ac:spMkLst>
            <pc:docMk/>
            <pc:sldMk cId="3667384021" sldId="296"/>
            <ac:spMk id="144" creationId="{82C7CBA9-0359-3153-0062-93A2EA8E8D0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5" creationId="{A53EC424-1587-26F5-1A68-0718E9AD5DB9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46" creationId="{6CC3C5CD-A6DB-E80F-559A-B03C355100A5}"/>
          </ac:spMkLst>
        </pc:spChg>
        <pc:spChg chg="add mod">
          <ac:chgData name="Kulinich Bohdan" userId="48e65c9f34e137d0" providerId="LiveId" clId="{0667F82A-C8A9-D341-9654-BC83CD99920C}" dt="2023-07-19T09:36:32.501" v="3797" actId="1076"/>
          <ac:spMkLst>
            <pc:docMk/>
            <pc:sldMk cId="3667384021" sldId="296"/>
            <ac:spMk id="164" creationId="{C6A3CA16-B6F1-712B-2288-A843833F65EB}"/>
          </ac:spMkLst>
        </pc:spChg>
        <pc:spChg chg="add mod">
          <ac:chgData name="Kulinich Bohdan" userId="48e65c9f34e137d0" providerId="LiveId" clId="{0667F82A-C8A9-D341-9654-BC83CD99920C}" dt="2023-07-19T09:38:29.409" v="3825" actId="1037"/>
          <ac:spMkLst>
            <pc:docMk/>
            <pc:sldMk cId="3667384021" sldId="296"/>
            <ac:spMk id="166" creationId="{10FB95D1-50FF-CE71-D2B6-C827DDEE2A1C}"/>
          </ac:spMkLst>
        </pc:spChg>
        <pc:spChg chg="add mod">
          <ac:chgData name="Kulinich Bohdan" userId="48e65c9f34e137d0" providerId="LiveId" clId="{0667F82A-C8A9-D341-9654-BC83CD99920C}" dt="2023-07-19T09:37:15.423" v="3804" actId="1076"/>
          <ac:spMkLst>
            <pc:docMk/>
            <pc:sldMk cId="3667384021" sldId="296"/>
            <ac:spMk id="167" creationId="{A0C72927-3CB4-CEC5-4E41-4F9C9EC3DF5B}"/>
          </ac:spMkLst>
        </pc:spChg>
        <pc:spChg chg="add mod">
          <ac:chgData name="Kulinich Bohdan" userId="48e65c9f34e137d0" providerId="LiveId" clId="{0667F82A-C8A9-D341-9654-BC83CD99920C}" dt="2023-07-19T09:39:00.195" v="3832" actId="1076"/>
          <ac:spMkLst>
            <pc:docMk/>
            <pc:sldMk cId="3667384021" sldId="296"/>
            <ac:spMk id="168" creationId="{8DAA017F-DBD9-F198-AA15-A59794FCECA5}"/>
          </ac:spMkLst>
        </pc:spChg>
        <pc:spChg chg="add mod">
          <ac:chgData name="Kulinich Bohdan" userId="48e65c9f34e137d0" providerId="LiveId" clId="{0667F82A-C8A9-D341-9654-BC83CD99920C}" dt="2023-07-19T09:39:07.472" v="3834" actId="14100"/>
          <ac:spMkLst>
            <pc:docMk/>
            <pc:sldMk cId="3667384021" sldId="296"/>
            <ac:spMk id="169" creationId="{47A82461-5613-9D68-CA87-F336A0F06CF0}"/>
          </ac:spMkLst>
        </pc:spChg>
        <pc:spChg chg="add mod">
          <ac:chgData name="Kulinich Bohdan" userId="48e65c9f34e137d0" providerId="LiveId" clId="{0667F82A-C8A9-D341-9654-BC83CD99920C}" dt="2023-07-19T09:38:56.211" v="3831" actId="14100"/>
          <ac:spMkLst>
            <pc:docMk/>
            <pc:sldMk cId="3667384021" sldId="296"/>
            <ac:spMk id="170" creationId="{085E3EB1-2847-88A1-8D2A-DED1978459CF}"/>
          </ac:spMkLst>
        </pc:spChg>
        <pc:spChg chg="add mod">
          <ac:chgData name="Kulinich Bohdan" userId="48e65c9f34e137d0" providerId="LiveId" clId="{0667F82A-C8A9-D341-9654-BC83CD99920C}" dt="2023-07-19T09:38:47.671" v="3830" actId="14100"/>
          <ac:spMkLst>
            <pc:docMk/>
            <pc:sldMk cId="3667384021" sldId="296"/>
            <ac:spMk id="171" creationId="{E3E6CC12-3272-105E-6DA8-0666755BBAA5}"/>
          </ac:spMkLst>
        </pc:spChg>
        <pc:grpChg chg="add del mod">
          <ac:chgData name="Kulinich Bohdan" userId="48e65c9f34e137d0" providerId="LiveId" clId="{0667F82A-C8A9-D341-9654-BC83CD99920C}" dt="2023-07-18T20:20:07.687" v="2920" actId="478"/>
          <ac:grpSpMkLst>
            <pc:docMk/>
            <pc:sldMk cId="3667384021" sldId="296"/>
            <ac:grpSpMk id="8" creationId="{E1DA5CB5-FFCC-EE23-3A7D-BC96ACAE71CA}"/>
          </ac:grpSpMkLst>
        </pc:grpChg>
        <pc:grpChg chg="mod">
          <ac:chgData name="Kulinich Bohdan" userId="48e65c9f34e137d0" providerId="LiveId" clId="{0667F82A-C8A9-D341-9654-BC83CD99920C}" dt="2023-07-18T20:07:07.558" v="2894"/>
          <ac:grpSpMkLst>
            <pc:docMk/>
            <pc:sldMk cId="3667384021" sldId="296"/>
            <ac:grpSpMk id="17" creationId="{3A4FF2BC-F029-C4B2-38E2-56349DD1FB47}"/>
          </ac:grpSpMkLst>
        </pc:grpChg>
        <pc:grpChg chg="add del mod">
          <ac:chgData name="Kulinich Bohdan" userId="48e65c9f34e137d0" providerId="LiveId" clId="{0667F82A-C8A9-D341-9654-BC83CD99920C}" dt="2023-07-19T09:20:18.437" v="3503" actId="165"/>
          <ac:grpSpMkLst>
            <pc:docMk/>
            <pc:sldMk cId="3667384021" sldId="296"/>
            <ac:grpSpMk id="68" creationId="{18DB0BC8-BBE7-36B3-E993-074D797AFAA8}"/>
          </ac:grpSpMkLst>
        </pc:grpChg>
        <pc:grpChg chg="mod">
          <ac:chgData name="Kulinich Bohdan" userId="48e65c9f34e137d0" providerId="LiveId" clId="{0667F82A-C8A9-D341-9654-BC83CD99920C}" dt="2023-07-19T09:38:04.873" v="3819" actId="166"/>
          <ac:grpSpMkLst>
            <pc:docMk/>
            <pc:sldMk cId="3667384021" sldId="296"/>
            <ac:grpSpMk id="124" creationId="{CB0CB2BE-4901-4ABE-A3CB-379604CF8447}"/>
          </ac:grpSpMkLst>
        </pc:grpChg>
        <pc:grpChg chg="add del mod">
          <ac:chgData name="Kulinich Bohdan" userId="48e65c9f34e137d0" providerId="LiveId" clId="{0667F82A-C8A9-D341-9654-BC83CD99920C}" dt="2023-07-19T09:31:11.779" v="3712" actId="478"/>
          <ac:grpSpMkLst>
            <pc:docMk/>
            <pc:sldMk cId="3667384021" sldId="296"/>
            <ac:grpSpMk id="128" creationId="{FF387D58-184D-D8A5-02DC-A991921D8513}"/>
          </ac:grpSpMkLst>
        </pc:grp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3" creationId="{FB7670E3-73FD-BAC8-5632-625731C0B151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" creationId="{1ED21C26-DA1B-C308-5224-5CF358D59AB6}"/>
          </ac:cxnSpMkLst>
        </pc:cxnChg>
        <pc:cxnChg chg="del mod topLvl">
          <ac:chgData name="Kulinich Bohdan" userId="48e65c9f34e137d0" providerId="LiveId" clId="{0667F82A-C8A9-D341-9654-BC83CD99920C}" dt="2023-07-19T09:20:40.451" v="3518" actId="478"/>
          <ac:cxnSpMkLst>
            <pc:docMk/>
            <pc:sldMk cId="3667384021" sldId="296"/>
            <ac:cxnSpMk id="11" creationId="{1BE5FAC6-D9E9-6A8A-0063-A841604C55C5}"/>
          </ac:cxnSpMkLst>
        </pc:cxnChg>
        <pc:cxnChg chg="del mod topLvl">
          <ac:chgData name="Kulinich Bohdan" userId="48e65c9f34e137d0" providerId="LiveId" clId="{0667F82A-C8A9-D341-9654-BC83CD99920C}" dt="2023-07-19T09:20:33.577" v="3509" actId="478"/>
          <ac:cxnSpMkLst>
            <pc:docMk/>
            <pc:sldMk cId="3667384021" sldId="296"/>
            <ac:cxnSpMk id="13" creationId="{BC7AF85F-B81C-5CEC-102F-0B1F974CEC2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18" creationId="{1C8EC8CF-73B0-69F9-3356-2D3871F86B31}"/>
          </ac:cxnSpMkLst>
        </pc:cxnChg>
        <pc:cxnChg chg="del mod topLvl">
          <ac:chgData name="Kulinich Bohdan" userId="48e65c9f34e137d0" providerId="LiveId" clId="{0667F82A-C8A9-D341-9654-BC83CD99920C}" dt="2023-07-19T09:20:32.109" v="3507" actId="478"/>
          <ac:cxnSpMkLst>
            <pc:docMk/>
            <pc:sldMk cId="3667384021" sldId="296"/>
            <ac:cxnSpMk id="19" creationId="{2A707DAC-02F4-BCD9-190C-0BC6887E53F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2" creationId="{66C18DC4-DA1E-F3FE-482E-52C05A717E0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3" creationId="{D890749E-DFBA-3E87-4B6B-AD6ADE6F13A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4" creationId="{A1F10C4C-43D5-4DCF-6A94-36181FBDB2D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5" creationId="{354C6568-F30C-49DA-4A65-655A511415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6" creationId="{A154FDBA-7D98-2981-5DC3-083DB814FA7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7" creationId="{34E9937C-CD26-7F3A-D3E4-B30E94C135C2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28" creationId="{E13EBCA7-6016-4366-044C-590D8234389E}"/>
          </ac:cxnSpMkLst>
        </pc:cxnChg>
        <pc:cxnChg chg="del mod topLvl">
          <ac:chgData name="Kulinich Bohdan" userId="48e65c9f34e137d0" providerId="LiveId" clId="{0667F82A-C8A9-D341-9654-BC83CD99920C}" dt="2023-07-19T09:20:34.553" v="3511" actId="478"/>
          <ac:cxnSpMkLst>
            <pc:docMk/>
            <pc:sldMk cId="3667384021" sldId="296"/>
            <ac:cxnSpMk id="29" creationId="{C7B13298-7940-198E-6C8A-A6AF9156056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0" creationId="{F4AF9557-540C-6703-2D92-B1E612D0E74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1" creationId="{04496156-7066-7137-59E5-FF6A2F91A0A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2" creationId="{B2134B45-C16E-00FF-09B9-88A79A39799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6" creationId="{124ADD59-93F7-7480-BECC-53CE6174BDD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37" creationId="{6F244C69-693A-1F48-B9E7-5056335FE86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0" creationId="{C2018C84-1D64-FA08-C5FB-61336F48AF3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2" creationId="{2CA1CFDC-139A-D822-1AC9-EA3792BB704E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3" creationId="{F5C524F6-1A9C-25B5-4647-C09B32F6B882}"/>
          </ac:cxnSpMkLst>
        </pc:cxnChg>
        <pc:cxnChg chg="mod topLvl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8" creationId="{9FC240CF-7B15-8408-86CA-C8B444F25B34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49" creationId="{47A67DBA-E9DE-5DF4-C179-10D25C63818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0" creationId="{FAFEDBF5-631D-36F8-5267-1AFFBF69FE7E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1" creationId="{E8B5425B-2157-F2EE-6B8D-0A4DFCB769C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2" creationId="{D6804C8E-3517-2513-0B2E-7BF496EE42C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3" creationId="{321825B4-2B80-5C74-4F33-E9DE40090149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4" creationId="{658873AA-01E9-2C95-0D71-D82B9E09B18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5" creationId="{AFB3BF88-72BD-CC16-6E4B-38C721B142FB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6" creationId="{89D636CD-F549-6A19-A49A-411992730EE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7" creationId="{53060AB1-A44E-70C2-62B0-27C9A1B10AB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8" creationId="{4693F7E8-87D9-6182-92CB-442EB4F5A69C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59" creationId="{348F710D-625A-4E0A-7D60-2C6E9FB3B66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0" creationId="{B189FF21-FD02-B3D3-3AC2-AECBE79A6FB7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1" creationId="{D94EB467-CBDA-C963-DC84-EC69E4D8D496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2" creationId="{03DB6E34-7247-A260-5962-BCDBB5392B43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3" creationId="{D6412ABA-7F00-B7B0-2069-B1BDC8C2FA3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4" creationId="{4AFA9A4C-181B-037C-DE17-2E6ABA8E64BA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5" creationId="{2D1B07CC-9181-7B93-AB00-3A9ACE142941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6" creationId="{369F29AA-B5E7-D37D-5DBA-EBA7D040AD4D}"/>
          </ac:cxnSpMkLst>
        </pc:cxnChg>
        <pc:cxnChg chg="mod">
          <ac:chgData name="Kulinich Bohdan" userId="48e65c9f34e137d0" providerId="LiveId" clId="{0667F82A-C8A9-D341-9654-BC83CD99920C}" dt="2023-07-18T20:07:07.558" v="2894"/>
          <ac:cxnSpMkLst>
            <pc:docMk/>
            <pc:sldMk cId="3667384021" sldId="296"/>
            <ac:cxnSpMk id="67" creationId="{5DEE54B0-6077-8E54-D63A-C8655CBD1817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69" creationId="{19894949-C679-3C57-85E0-D3A59ADB7E7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0" creationId="{6DCAAC9C-789D-B2CD-754D-978A94B76C23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1" creationId="{AF8B6813-327F-9807-D53A-90CD81E5DD0C}"/>
          </ac:cxnSpMkLst>
        </pc:cxnChg>
        <pc:cxnChg chg="add mod">
          <ac:chgData name="Kulinich Bohdan" userId="48e65c9f34e137d0" providerId="LiveId" clId="{0667F82A-C8A9-D341-9654-BC83CD99920C}" dt="2023-07-19T09:30:55.053" v="3707" actId="164"/>
          <ac:cxnSpMkLst>
            <pc:docMk/>
            <pc:sldMk cId="3667384021" sldId="296"/>
            <ac:cxnSpMk id="72" creationId="{5A016C8C-D32C-6208-9F7E-D63DABB4A63A}"/>
          </ac:cxnSpMkLst>
        </pc:cxnChg>
        <pc:cxnChg chg="add del mod">
          <ac:chgData name="Kulinich Bohdan" userId="48e65c9f34e137d0" providerId="LiveId" clId="{0667F82A-C8A9-D341-9654-BC83CD99920C}" dt="2023-07-19T09:25:59.787" v="3569" actId="478"/>
          <ac:cxnSpMkLst>
            <pc:docMk/>
            <pc:sldMk cId="3667384021" sldId="296"/>
            <ac:cxnSpMk id="73" creationId="{A4DD32DE-FFDD-B3A5-907A-5277E0728A8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7" creationId="{8F216B0A-035C-7887-014D-9B2724A35812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79" creationId="{3897F36D-C351-C240-6F38-2508965AD48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82" creationId="{1834033A-433D-A50A-16AB-4EBA15BAB15F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91" creationId="{A1BA0918-EEDC-E2CD-2DCA-0AD3E7CDA7CD}"/>
          </ac:cxnSpMkLst>
        </pc:cxnChg>
        <pc:cxnChg chg="add mod">
          <ac:chgData name="Kulinich Bohdan" userId="48e65c9f34e137d0" providerId="LiveId" clId="{0667F82A-C8A9-D341-9654-BC83CD99920C}" dt="2023-07-19T09:38:29.409" v="3825" actId="1037"/>
          <ac:cxnSpMkLst>
            <pc:docMk/>
            <pc:sldMk cId="3667384021" sldId="296"/>
            <ac:cxnSpMk id="102" creationId="{9B69208F-4EDF-B267-E8E6-338B192CF5D6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29" creationId="{0626F4A3-4BA2-A281-9194-C3F6F9A32D43}"/>
          </ac:cxnSpMkLst>
        </pc:cxnChg>
        <pc:cxnChg chg="add mod modVis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0" creationId="{2600D95B-DAB4-A588-5B7C-3C6DBD2C523D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2" creationId="{43851C93-3442-7AB6-B3E1-F44E895B9607}"/>
          </ac:cxnSpMkLst>
        </pc:cxnChg>
        <pc:cxnChg chg="add mod">
          <ac:chgData name="Kulinich Bohdan" userId="48e65c9f34e137d0" providerId="LiveId" clId="{0667F82A-C8A9-D341-9654-BC83CD99920C}" dt="2023-07-19T09:34:05.917" v="3743" actId="1076"/>
          <ac:cxnSpMkLst>
            <pc:docMk/>
            <pc:sldMk cId="3667384021" sldId="296"/>
            <ac:cxnSpMk id="133" creationId="{413375CB-5DEF-A280-3AE1-4155A70B536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4" creationId="{199878C0-3E16-751F-C5D9-C9774917D8D1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5" creationId="{D50FB56B-C4D7-F471-8AB0-4028364D942C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6" creationId="{B71BC73A-288A-7348-DE82-A2AD8A8822D9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7" creationId="{2FE9A51E-9008-D2AC-E8FA-87D3E4C0EF98}"/>
          </ac:cxnSpMkLst>
        </pc:cxnChg>
        <pc:cxnChg chg="add mod">
          <ac:chgData name="Kulinich Bohdan" userId="48e65c9f34e137d0" providerId="LiveId" clId="{0667F82A-C8A9-D341-9654-BC83CD99920C}" dt="2023-07-19T09:36:32.501" v="3797" actId="1076"/>
          <ac:cxnSpMkLst>
            <pc:docMk/>
            <pc:sldMk cId="3667384021" sldId="296"/>
            <ac:cxnSpMk id="138" creationId="{DA61BC10-95BF-40B1-41D2-AC1E07FA1B6B}"/>
          </ac:cxnSpMkLst>
        </pc:cxnChg>
      </pc:sldChg>
      <pc:sldChg chg="addSp delSp modSp add del mod setBg modAnim">
        <pc:chgData name="Kulinich Bohdan" userId="48e65c9f34e137d0" providerId="LiveId" clId="{0667F82A-C8A9-D341-9654-BC83CD99920C}" dt="2023-07-18T20:20:03.848" v="2919" actId="2696"/>
        <pc:sldMkLst>
          <pc:docMk/>
          <pc:sldMk cId="2276670241" sldId="297"/>
        </pc:sldMkLst>
        <pc:grpChg chg="add mod">
          <ac:chgData name="Kulinich Bohdan" userId="48e65c9f34e137d0" providerId="LiveId" clId="{0667F82A-C8A9-D341-9654-BC83CD99920C}" dt="2023-07-18T20:19:55.984" v="2917" actId="14100"/>
          <ac:grpSpMkLst>
            <pc:docMk/>
            <pc:sldMk cId="2276670241" sldId="297"/>
            <ac:grpSpMk id="7" creationId="{B0D33E5E-C73A-497F-0E54-EBD3F0778867}"/>
          </ac:grpSpMkLst>
        </pc:grpChg>
        <pc:grpChg chg="add del mod topLvl">
          <ac:chgData name="Kulinich Bohdan" userId="48e65c9f34e137d0" providerId="LiveId" clId="{0667F82A-C8A9-D341-9654-BC83CD99920C}" dt="2023-07-18T20:17:49.214" v="2907" actId="14100"/>
          <ac:grpSpMkLst>
            <pc:docMk/>
            <pc:sldMk cId="2276670241" sldId="297"/>
            <ac:grpSpMk id="113" creationId="{06BC5902-2577-9BEE-1AD1-B76FFAA96AE3}"/>
          </ac:grpSpMkLst>
        </pc:grpChg>
        <pc:grpChg chg="add del mod">
          <ac:chgData name="Kulinich Bohdan" userId="48e65c9f34e137d0" providerId="LiveId" clId="{0667F82A-C8A9-D341-9654-BC83CD99920C}" dt="2023-07-18T20:16:34.809" v="2906" actId="165"/>
          <ac:grpSpMkLst>
            <pc:docMk/>
            <pc:sldMk cId="2276670241" sldId="297"/>
            <ac:grpSpMk id="114" creationId="{187A9BF3-0297-393A-92C0-7086FF06F751}"/>
          </ac:grpSpMkLst>
        </pc:grp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8" creationId="{B8627605-460C-447C-5BF6-2C400A83871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9" creationId="{8E33C1E9-C943-4DBA-BA64-CE83372104F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0" creationId="{C9804838-4FAB-D520-E80F-ABD527577E4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1" creationId="{65C32BAA-EEE0-ED79-E731-B1077B138766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2" creationId="{61ABC965-C978-2B81-2B0D-BE3F67320CD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3" creationId="{6B1205AF-3610-CAAA-050A-06CA30A78FD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4" creationId="{70464E1A-155C-D51F-37B9-8D1BC29C9214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5" creationId="{84CB3999-D889-6F82-DC0A-1B653964A631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16" creationId="{87E2C143-71A1-A194-E846-733B5B773A7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1" creationId="{7D5590A5-E6C2-D01B-6568-6DA1B1727A6B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2" creationId="{C4996C12-0348-A991-4107-9865414D704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3" creationId="{A986B622-9524-272F-829F-A14B0CC14AB5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4" creationId="{EB16368F-CE67-BEC3-F901-6BB4288BCDE9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5" creationId="{BFE74A27-8377-DF5A-DBFD-E7D85FDBA8E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6" creationId="{6C06DD05-6A9F-EA7F-38E9-4031420C2DFA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27" creationId="{F44BC9BD-EC14-FF3F-0FA6-F2627590BAF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28" creationId="{49030A0B-DE89-01EF-059E-A5CD21961BA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0" creationId="{BCA49122-728A-D9D3-CB5E-BD5ABE67FB33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1" creationId="{CDAD2072-E9C7-D44F-B89E-3282988C833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2" creationId="{8BDA9051-E01C-80AE-D870-2178B6D492BC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3" creationId="{B54B7B7C-28D0-B83D-B75E-4301541743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4" creationId="{1A7A1CA5-E1E5-F065-FB10-571B3DC9C7BD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5" creationId="{711EFC4F-9508-EC71-F521-30A90EDD0548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6" creationId="{D00F0981-0535-5EB6-FB34-6DB5A68FC992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7" creationId="{25AB5C49-2B14-6547-A297-FCF4712FEFC0}"/>
          </ac:cxnSpMkLst>
        </pc:cxnChg>
        <pc:cxnChg chg="mod">
          <ac:chgData name="Kulinich Bohdan" userId="48e65c9f34e137d0" providerId="LiveId" clId="{0667F82A-C8A9-D341-9654-BC83CD99920C}" dt="2023-07-18T20:18:03.711" v="2909"/>
          <ac:cxnSpMkLst>
            <pc:docMk/>
            <pc:sldMk cId="2276670241" sldId="297"/>
            <ac:cxnSpMk id="38" creationId="{8D2176EE-E246-56E4-71B9-89B8A2EED7E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5" creationId="{1228900E-15CC-2A34-EC49-105CF9A85B7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6" creationId="{40B413D0-0A9B-E5FF-E9B1-C818F810138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7" creationId="{CFA393E5-A7D9-216D-A0F0-7F8D5B7932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49" creationId="{10F7E9C2-28AE-1D81-4D73-FF39FBB58BA8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0" creationId="{36712A20-DAD3-51EF-17CB-1612078679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1" creationId="{31A783AF-89B6-7C03-DE99-DD9D6E9A9074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3" creationId="{8B163979-B1F4-3782-34E4-D3BF9AFE3E13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4" creationId="{13130472-950F-7D17-56E2-0F284707680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5" creationId="{D25D807A-BCB8-BB2E-978C-BA3C235E7A9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6" creationId="{CA6E2914-F33B-BD68-F57E-F83D44CA40CB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7" creationId="{5AD67B99-46F8-D1D4-05C0-E836F85FF53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58" creationId="{53AAD527-308F-DABD-3342-BEE4A287DEB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0" creationId="{7DD96825-CDD7-7775-DB94-F2522AA42B01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1" creationId="{30792461-FE32-F2EC-B806-4FAF968FF9C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2" creationId="{B5DBCC10-0A85-B66C-77F2-A24364F76FF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3" creationId="{E811F18E-CF2D-EAD8-03A1-DB33599E5D5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4" creationId="{C0BC6842-B9C3-17DF-2C10-6B35D53A8F7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5" creationId="{FF7A9168-501E-81E7-E90F-6817A7617130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7" creationId="{D135779F-7F24-2D41-DF58-F8ADE2B5B3A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8" creationId="{336B09C5-FE07-BA4C-C473-5EDDBDE547D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69" creationId="{524952D7-2640-E031-426C-52D391D66DF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0" creationId="{FC22E6BA-791F-8342-4664-3E9B3F4F6F3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1" creationId="{55062F00-AC2C-5834-1A1E-7DF5DE9B88B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72" creationId="{3E90D07D-6824-432A-20AA-2E46D3E99F37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0" creationId="{157E4DED-DCB3-0A13-456A-2AE2C5653925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1" creationId="{61EDB41D-79AA-DB15-7FE8-5AB149C523FC}"/>
          </ac:cxnSpMkLst>
        </pc:cxnChg>
        <pc:cxnChg chg="del mod topLvl">
          <ac:chgData name="Kulinich Bohdan" userId="48e65c9f34e137d0" providerId="LiveId" clId="{0667F82A-C8A9-D341-9654-BC83CD99920C}" dt="2023-07-18T20:17:53.989" v="2908" actId="478"/>
          <ac:cxnSpMkLst>
            <pc:docMk/>
            <pc:sldMk cId="2276670241" sldId="297"/>
            <ac:cxnSpMk id="82" creationId="{CB98C6AD-BC0F-CF39-D601-5CF76CF9C7C4}"/>
          </ac:cxnSpMkLst>
        </pc:cxnChg>
        <pc:cxnChg chg="add del mod topLvl">
          <ac:chgData name="Kulinich Bohdan" userId="48e65c9f34e137d0" providerId="LiveId" clId="{0667F82A-C8A9-D341-9654-BC83CD99920C}" dt="2023-07-18T20:19:57.695" v="2918" actId="478"/>
          <ac:cxnSpMkLst>
            <pc:docMk/>
            <pc:sldMk cId="2276670241" sldId="297"/>
            <ac:cxnSpMk id="86" creationId="{74CE2734-2CC5-9250-09BD-A9B37C9DCCBF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89" creationId="{F0A33169-8D91-CBB6-9799-7B59EFC62C4B}"/>
          </ac:cxnSpMkLst>
        </pc:cxnChg>
        <pc:cxnChg chg="del mod topLvl">
          <ac:chgData name="Kulinich Bohdan" userId="48e65c9f34e137d0" providerId="LiveId" clId="{0667F82A-C8A9-D341-9654-BC83CD99920C}" dt="2023-07-18T20:18:31.587" v="2915" actId="478"/>
          <ac:cxnSpMkLst>
            <pc:docMk/>
            <pc:sldMk cId="2276670241" sldId="297"/>
            <ac:cxnSpMk id="91" creationId="{95FDEFD2-72F6-D2A9-B942-A6083882D79A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2" creationId="{8285AEEB-493F-FC26-0766-9DE4DFFD35BC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93" creationId="{79026F1F-592D-A3D6-0402-A0E3849929BE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0" creationId="{EFA66627-3C52-A211-C87C-5A41543795F6}"/>
          </ac:cxnSpMkLst>
        </pc:cxnChg>
        <pc:cxnChg chg="mod topLvl">
          <ac:chgData name="Kulinich Bohdan" userId="48e65c9f34e137d0" providerId="LiveId" clId="{0667F82A-C8A9-D341-9654-BC83CD99920C}" dt="2023-07-18T20:16:34.809" v="2906" actId="165"/>
          <ac:cxnSpMkLst>
            <pc:docMk/>
            <pc:sldMk cId="2276670241" sldId="297"/>
            <ac:cxnSpMk id="102" creationId="{3023EB02-30C9-A116-F1C1-C6BDFC85EFFB}"/>
          </ac:cxnSpMkLst>
        </pc:cxnChg>
      </pc:sldChg>
      <pc:sldChg chg="addSp delSp modSp add mod setBg modAnim">
        <pc:chgData name="Kulinich Bohdan" userId="48e65c9f34e137d0" providerId="LiveId" clId="{0667F82A-C8A9-D341-9654-BC83CD99920C}" dt="2023-07-19T09:47:06.788" v="3886" actId="1076"/>
        <pc:sldMkLst>
          <pc:docMk/>
          <pc:sldMk cId="3596878779" sldId="297"/>
        </pc:sldMkLst>
        <pc:spChg chg="add mod">
          <ac:chgData name="Kulinich Bohdan" userId="48e65c9f34e137d0" providerId="LiveId" clId="{0667F82A-C8A9-D341-9654-BC83CD99920C}" dt="2023-07-19T09:47:06.788" v="3886" actId="1076"/>
          <ac:spMkLst>
            <pc:docMk/>
            <pc:sldMk cId="3596878779" sldId="297"/>
            <ac:spMk id="8" creationId="{0F99DFD9-E160-BE2D-AFF0-CC5AD10A30EA}"/>
          </ac:spMkLst>
        </pc:spChg>
        <pc:spChg chg="add del">
          <ac:chgData name="Kulinich Bohdan" userId="48e65c9f34e137d0" providerId="LiveId" clId="{0667F82A-C8A9-D341-9654-BC83CD99920C}" dt="2023-07-19T09:41:08.057" v="3851" actId="22"/>
          <ac:spMkLst>
            <pc:docMk/>
            <pc:sldMk cId="3596878779" sldId="297"/>
            <ac:spMk id="9" creationId="{3DAE9441-0AF2-E896-6370-141FCA2F1B4B}"/>
          </ac:spMkLst>
        </pc:spChg>
        <pc:spChg chg="del">
          <ac:chgData name="Kulinich Bohdan" userId="48e65c9f34e137d0" providerId="LiveId" clId="{0667F82A-C8A9-D341-9654-BC83CD99920C}" dt="2023-07-19T09:40:32.807" v="3843" actId="478"/>
          <ac:spMkLst>
            <pc:docMk/>
            <pc:sldMk cId="3596878779" sldId="297"/>
            <ac:spMk id="33" creationId="{BC84ED23-3ECC-AF05-EDDA-D3049681D5A9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38" creationId="{B8B163B6-9A39-4F70-732F-D36AC2AB1522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3" creationId="{A04257D6-23A0-F5E7-04D9-24D95A23EE0F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4" creationId="{3826E467-7465-10C6-6966-0360A2A4EEB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5" creationId="{A2E57EDA-0B49-78E0-11D4-84AC4376AFA1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8" creationId="{C0E57E9E-B7D1-232B-564D-AC1AD75A1FE7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19" creationId="{D9587C30-9F52-E567-162D-9E7CF48E69F5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1" creationId="{FA536DD0-FF67-E04C-3E2A-38E0201FB45C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2" creationId="{E29ADCEC-8AA7-1AAF-F4EB-0C2E76D461C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26" creationId="{7C7B30FF-4F31-93E1-EBED-F525C21823F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1" creationId="{3FC1B5D8-0D8B-ADEF-F4AA-1F2EE05B0FE0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39" creationId="{6C72C092-2758-EFAA-4D74-6C216CE60451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0" creationId="{0418F212-421A-7E7D-B8FC-73E1D1BF96DE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1" creationId="{61EB2A2F-49F2-6E6D-B893-A6AB16E44FDD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2" creationId="{0D54C3DC-C647-7554-C643-9BF161E5DC44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3" creationId="{1E261954-7A19-AF89-23ED-5CBD3319E06A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5" creationId="{A53EC424-1587-26F5-1A68-0718E9AD5DB9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46" creationId="{6CC3C5CD-A6DB-E80F-559A-B03C355100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4" creationId="{C6A3CA16-B6F1-712B-2288-A843833F65EB}"/>
          </ac:spMkLst>
        </pc:spChg>
        <pc:spChg chg="mod">
          <ac:chgData name="Kulinich Bohdan" userId="48e65c9f34e137d0" providerId="LiveId" clId="{0667F82A-C8A9-D341-9654-BC83CD99920C}" dt="2023-07-19T09:40:59.208" v="3848" actId="1076"/>
          <ac:spMkLst>
            <pc:docMk/>
            <pc:sldMk cId="3596878779" sldId="297"/>
            <ac:spMk id="166" creationId="{10FB95D1-50FF-CE71-D2B6-C827DDEE2A1C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7" creationId="{A0C72927-3CB4-CEC5-4E41-4F9C9EC3DF5B}"/>
          </ac:spMkLst>
        </pc:spChg>
        <pc:spChg chg="mod">
          <ac:chgData name="Kulinich Bohdan" userId="48e65c9f34e137d0" providerId="LiveId" clId="{0667F82A-C8A9-D341-9654-BC83CD99920C}" dt="2023-07-19T09:41:02.543" v="3849" actId="1076"/>
          <ac:spMkLst>
            <pc:docMk/>
            <pc:sldMk cId="3596878779" sldId="297"/>
            <ac:spMk id="168" creationId="{8DAA017F-DBD9-F198-AA15-A59794FCECA5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69" creationId="{47A82461-5613-9D68-CA87-F336A0F06CF0}"/>
          </ac:spMkLst>
        </pc:spChg>
        <pc:spChg chg="del mod">
          <ac:chgData name="Kulinich Bohdan" userId="48e65c9f34e137d0" providerId="LiveId" clId="{0667F82A-C8A9-D341-9654-BC83CD99920C}" dt="2023-07-19T09:40:48.576" v="3846" actId="478"/>
          <ac:spMkLst>
            <pc:docMk/>
            <pc:sldMk cId="3596878779" sldId="297"/>
            <ac:spMk id="170" creationId="{085E3EB1-2847-88A1-8D2A-DED1978459CF}"/>
          </ac:spMkLst>
        </pc:spChg>
        <pc:spChg chg="del">
          <ac:chgData name="Kulinich Bohdan" userId="48e65c9f34e137d0" providerId="LiveId" clId="{0667F82A-C8A9-D341-9654-BC83CD99920C}" dt="2023-07-19T09:40:35.168" v="3844" actId="478"/>
          <ac:spMkLst>
            <pc:docMk/>
            <pc:sldMk cId="3596878779" sldId="297"/>
            <ac:spMk id="171" creationId="{E3E6CC12-3272-105E-6DA8-0666755BBAA5}"/>
          </ac:spMkLst>
        </pc:sp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3" creationId="{FB7670E3-73FD-BAC8-5632-625731C0B151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" creationId="{1ED21C26-DA1B-C308-5224-5CF358D59AB6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3" creationId="{F5C524F6-1A9C-25B5-4647-C09B32F6B88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44" creationId="{2C609588-76D1-2FD9-E077-6927B3093B60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7" creationId="{8F216B0A-035C-7887-014D-9B2724A35812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79" creationId="{3897F36D-C351-C240-6F38-2508965AD48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82" creationId="{1834033A-433D-A50A-16AB-4EBA15BAB15F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91" creationId="{A1BA0918-EEDC-E2CD-2DCA-0AD3E7CDA7CD}"/>
          </ac:cxnSpMkLst>
        </pc:cxnChg>
        <pc:cxnChg chg="mod">
          <ac:chgData name="Kulinich Bohdan" userId="48e65c9f34e137d0" providerId="LiveId" clId="{0667F82A-C8A9-D341-9654-BC83CD99920C}" dt="2023-07-19T09:40:59.208" v="3848" actId="1076"/>
          <ac:cxnSpMkLst>
            <pc:docMk/>
            <pc:sldMk cId="3596878779" sldId="297"/>
            <ac:cxnSpMk id="102" creationId="{9B69208F-4EDF-B267-E8E6-338B192CF5D6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29" creationId="{0626F4A3-4BA2-A281-9194-C3F6F9A32D43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0" creationId="{2600D95B-DAB4-A588-5B7C-3C6DBD2C523D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2" creationId="{43851C93-3442-7AB6-B3E1-F44E895B9607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3" creationId="{413375CB-5DEF-A280-3AE1-4155A70B536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4" creationId="{199878C0-3E16-751F-C5D9-C9774917D8D1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5" creationId="{D50FB56B-C4D7-F471-8AB0-4028364D942C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6" creationId="{B71BC73A-288A-7348-DE82-A2AD8A8822D9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7" creationId="{2FE9A51E-9008-D2AC-E8FA-87D3E4C0EF98}"/>
          </ac:cxnSpMkLst>
        </pc:cxnChg>
        <pc:cxnChg chg="del">
          <ac:chgData name="Kulinich Bohdan" userId="48e65c9f34e137d0" providerId="LiveId" clId="{0667F82A-C8A9-D341-9654-BC83CD99920C}" dt="2023-07-19T09:40:35.168" v="3844" actId="478"/>
          <ac:cxnSpMkLst>
            <pc:docMk/>
            <pc:sldMk cId="3596878779" sldId="297"/>
            <ac:cxnSpMk id="138" creationId="{DA61BC10-95BF-40B1-41D2-AC1E07FA1B6B}"/>
          </ac:cxnSpMkLst>
        </pc:cxnChg>
      </pc:sldChg>
      <pc:sldChg chg="add del setBg">
        <pc:chgData name="Kulinich Bohdan" userId="48e65c9f34e137d0" providerId="LiveId" clId="{0667F82A-C8A9-D341-9654-BC83CD99920C}" dt="2023-07-19T09:42:42.394" v="3854" actId="2696"/>
        <pc:sldMkLst>
          <pc:docMk/>
          <pc:sldMk cId="677533725" sldId="298"/>
        </pc:sldMkLst>
      </pc:sldChg>
      <pc:sldChg chg="new del">
        <pc:chgData name="Kulinich Bohdan" userId="48e65c9f34e137d0" providerId="LiveId" clId="{0667F82A-C8A9-D341-9654-BC83CD99920C}" dt="2023-07-19T09:44:48.944" v="3856" actId="2696"/>
        <pc:sldMkLst>
          <pc:docMk/>
          <pc:sldMk cId="3561295424" sldId="298"/>
        </pc:sldMkLst>
      </pc:sldChg>
      <pc:sldChg chg="addSp delSp modSp add mod setBg modAnim">
        <pc:chgData name="Kulinich Bohdan" userId="48e65c9f34e137d0" providerId="LiveId" clId="{0667F82A-C8A9-D341-9654-BC83CD99920C}" dt="2023-07-19T09:47:08.751" v="3887"/>
        <pc:sldMkLst>
          <pc:docMk/>
          <pc:sldMk cId="3810263067" sldId="298"/>
        </pc:sldMkLst>
        <pc:spChg chg="add mod">
          <ac:chgData name="Kulinich Bohdan" userId="48e65c9f34e137d0" providerId="LiveId" clId="{0667F82A-C8A9-D341-9654-BC83CD99920C}" dt="2023-07-19T09:47:08.751" v="3887"/>
          <ac:spMkLst>
            <pc:docMk/>
            <pc:sldMk cId="3810263067" sldId="298"/>
            <ac:spMk id="8" creationId="{861DED85-306C-2981-39F8-732A6047F412}"/>
          </ac:spMkLst>
        </pc:spChg>
        <pc:spChg chg="del">
          <ac:chgData name="Kulinich Bohdan" userId="48e65c9f34e137d0" providerId="LiveId" clId="{0667F82A-C8A9-D341-9654-BC83CD99920C}" dt="2023-07-19T09:45:24.462" v="3861" actId="478"/>
          <ac:spMkLst>
            <pc:docMk/>
            <pc:sldMk cId="3810263067" sldId="298"/>
            <ac:spMk id="33" creationId="{BC84ED23-3ECC-AF05-EDDA-D3049681D5A9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38" creationId="{B8B163B6-9A39-4F70-732F-D36AC2AB1522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3" creationId="{A04257D6-23A0-F5E7-04D9-24D95A23EE0F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4" creationId="{3826E467-7465-10C6-6966-0360A2A4EEB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5" creationId="{A2E57EDA-0B49-78E0-11D4-84AC4376AFA1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8" creationId="{C0E57E9E-B7D1-232B-564D-AC1AD75A1FE7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19" creationId="{D9587C30-9F52-E567-162D-9E7CF48E69F5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1" creationId="{FA536DD0-FF67-E04C-3E2A-38E0201FB45C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2" creationId="{E29ADCEC-8AA7-1AAF-F4EB-0C2E76D461C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26" creationId="{7C7B30FF-4F31-93E1-EBED-F525C21823FF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1" creationId="{3FC1B5D8-0D8B-ADEF-F4AA-1F2EE05B0FE0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39" creationId="{6C72C092-2758-EFAA-4D74-6C216CE60451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0" creationId="{0418F212-421A-7E7D-B8FC-73E1D1BF96DE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1" creationId="{61EB2A2F-49F2-6E6D-B893-A6AB16E44FDD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2" creationId="{0D54C3DC-C647-7554-C643-9BF161E5DC44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3" creationId="{1E261954-7A19-AF89-23ED-5CBD3319E06A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5" creationId="{A53EC424-1587-26F5-1A68-0718E9AD5DB9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46" creationId="{6CC3C5CD-A6DB-E80F-559A-B03C355100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4" creationId="{C6A3CA16-B6F1-712B-2288-A843833F65E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6" creationId="{10FB95D1-50FF-CE71-D2B6-C827DDEE2A1C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7" creationId="{A0C72927-3CB4-CEC5-4E41-4F9C9EC3DF5B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68" creationId="{8DAA017F-DBD9-F198-AA15-A59794FCECA5}"/>
          </ac:spMkLst>
        </pc:spChg>
        <pc:spChg chg="mod">
          <ac:chgData name="Kulinich Bohdan" userId="48e65c9f34e137d0" providerId="LiveId" clId="{0667F82A-C8A9-D341-9654-BC83CD99920C}" dt="2023-07-19T09:45:38.007" v="3862" actId="1076"/>
          <ac:spMkLst>
            <pc:docMk/>
            <pc:sldMk cId="3810263067" sldId="298"/>
            <ac:spMk id="169" creationId="{47A82461-5613-9D68-CA87-F336A0F06CF0}"/>
          </ac:spMkLst>
        </pc:spChg>
        <pc:spChg chg="del">
          <ac:chgData name="Kulinich Bohdan" userId="48e65c9f34e137d0" providerId="LiveId" clId="{0667F82A-C8A9-D341-9654-BC83CD99920C}" dt="2023-07-19T09:45:22.355" v="3860" actId="478"/>
          <ac:spMkLst>
            <pc:docMk/>
            <pc:sldMk cId="3810263067" sldId="298"/>
            <ac:spMk id="170" creationId="{085E3EB1-2847-88A1-8D2A-DED1978459CF}"/>
          </ac:spMkLst>
        </pc:spChg>
        <pc:spChg chg="del mod">
          <ac:chgData name="Kulinich Bohdan" userId="48e65c9f34e137d0" providerId="LiveId" clId="{0667F82A-C8A9-D341-9654-BC83CD99920C}" dt="2023-07-19T09:45:39.539" v="3863" actId="478"/>
          <ac:spMkLst>
            <pc:docMk/>
            <pc:sldMk cId="3810263067" sldId="298"/>
            <ac:spMk id="171" creationId="{E3E6CC12-3272-105E-6DA8-0666755BBAA5}"/>
          </ac:spMkLst>
        </pc:sp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3" creationId="{FB7670E3-73FD-BAC8-5632-625731C0B151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" creationId="{1ED21C26-DA1B-C308-5224-5CF358D59AB6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3" creationId="{F5C524F6-1A9C-25B5-4647-C09B32F6B88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44" creationId="{2C609588-76D1-2FD9-E077-6927B3093B60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7" creationId="{8F216B0A-035C-7887-014D-9B2724A35812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79" creationId="{3897F36D-C351-C240-6F38-2508965AD48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82" creationId="{1834033A-433D-A50A-16AB-4EBA15BAB15F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91" creationId="{A1BA0918-EEDC-E2CD-2DCA-0AD3E7CDA7CD}"/>
          </ac:cxnSpMkLst>
        </pc:cxnChg>
        <pc:cxnChg chg="del">
          <ac:chgData name="Kulinich Bohdan" userId="48e65c9f34e137d0" providerId="LiveId" clId="{0667F82A-C8A9-D341-9654-BC83CD99920C}" dt="2023-07-19T09:45:22.355" v="3860" actId="478"/>
          <ac:cxnSpMkLst>
            <pc:docMk/>
            <pc:sldMk cId="3810263067" sldId="298"/>
            <ac:cxnSpMk id="102" creationId="{9B69208F-4EDF-B267-E8E6-338B192CF5D6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29" creationId="{0626F4A3-4BA2-A281-9194-C3F6F9A32D43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0" creationId="{2600D95B-DAB4-A588-5B7C-3C6DBD2C523D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2" creationId="{43851C93-3442-7AB6-B3E1-F44E895B9607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3" creationId="{413375CB-5DEF-A280-3AE1-4155A70B536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4" creationId="{199878C0-3E16-751F-C5D9-C9774917D8D1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5" creationId="{D50FB56B-C4D7-F471-8AB0-4028364D942C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6" creationId="{B71BC73A-288A-7348-DE82-A2AD8A8822D9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7" creationId="{2FE9A51E-9008-D2AC-E8FA-87D3E4C0EF98}"/>
          </ac:cxnSpMkLst>
        </pc:cxnChg>
        <pc:cxnChg chg="mod">
          <ac:chgData name="Kulinich Bohdan" userId="48e65c9f34e137d0" providerId="LiveId" clId="{0667F82A-C8A9-D341-9654-BC83CD99920C}" dt="2023-07-19T09:45:38.007" v="3862" actId="1076"/>
          <ac:cxnSpMkLst>
            <pc:docMk/>
            <pc:sldMk cId="3810263067" sldId="298"/>
            <ac:cxnSpMk id="138" creationId="{DA61BC10-95BF-40B1-41D2-AC1E07FA1B6B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5.xml"/><Relationship Id="rId22" Type="http://schemas.openxmlformats.org/officeDocument/2006/relationships/slide" Target="slide6.xml"/><Relationship Id="rId27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26" Type="http://schemas.openxmlformats.org/officeDocument/2006/relationships/image" Target="../media/image29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25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image" Target="../media/image18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slide" Target="slide8.xml"/><Relationship Id="rId19" Type="http://schemas.openxmlformats.org/officeDocument/2006/relationships/slide" Target="slide7.xml"/><Relationship Id="rId31" Type="http://schemas.openxmlformats.org/officeDocument/2006/relationships/image" Target="../media/image34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image" Target="../media/image19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8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7.png"/><Relationship Id="rId26" Type="http://schemas.openxmlformats.org/officeDocument/2006/relationships/image" Target="../media/image41.png"/><Relationship Id="rId3" Type="http://schemas.openxmlformats.org/officeDocument/2006/relationships/image" Target="../media/image8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17" Type="http://schemas.openxmlformats.org/officeDocument/2006/relationships/slide" Target="slide4.xml"/><Relationship Id="rId25" Type="http://schemas.openxmlformats.org/officeDocument/2006/relationships/image" Target="../media/image40.pn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6.xml"/><Relationship Id="rId24" Type="http://schemas.openxmlformats.org/officeDocument/2006/relationships/image" Target="../media/image39.png"/><Relationship Id="rId5" Type="http://schemas.openxmlformats.org/officeDocument/2006/relationships/image" Target="../media/image11.png"/><Relationship Id="rId15" Type="http://schemas.openxmlformats.org/officeDocument/2006/relationships/slide" Target="slide9.xml"/><Relationship Id="rId23" Type="http://schemas.openxmlformats.org/officeDocument/2006/relationships/image" Target="../media/image38.png"/><Relationship Id="rId28" Type="http://schemas.openxmlformats.org/officeDocument/2006/relationships/image" Target="../media/image10.png"/><Relationship Id="rId10" Type="http://schemas.openxmlformats.org/officeDocument/2006/relationships/image" Target="../media/image14.png"/><Relationship Id="rId19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slide" Target="slide8.xml"/><Relationship Id="rId14" Type="http://schemas.openxmlformats.org/officeDocument/2006/relationships/image" Target="../media/image13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26" Type="http://schemas.openxmlformats.org/officeDocument/2006/relationships/image" Target="../media/image47.png"/><Relationship Id="rId3" Type="http://schemas.openxmlformats.org/officeDocument/2006/relationships/image" Target="../media/image9.png"/><Relationship Id="rId21" Type="http://schemas.openxmlformats.org/officeDocument/2006/relationships/image" Target="../media/image43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slide" Target="slide4.xml"/><Relationship Id="rId25" Type="http://schemas.openxmlformats.org/officeDocument/2006/relationships/image" Target="../media/image46.pn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45.png"/><Relationship Id="rId5" Type="http://schemas.openxmlformats.org/officeDocument/2006/relationships/image" Target="../media/image11.png"/><Relationship Id="rId15" Type="http://schemas.openxmlformats.org/officeDocument/2006/relationships/slide" Target="slide5.xml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14.png"/><Relationship Id="rId19" Type="http://schemas.openxmlformats.org/officeDocument/2006/relationships/slide" Target="slide7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Relationship Id="rId22" Type="http://schemas.openxmlformats.org/officeDocument/2006/relationships/image" Target="../media/image7.png"/><Relationship Id="rId27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9.xml"/><Relationship Id="rId18" Type="http://schemas.openxmlformats.org/officeDocument/2006/relationships/slide" Target="slide4.xml"/><Relationship Id="rId26" Type="http://schemas.openxmlformats.org/officeDocument/2006/relationships/image" Target="../media/image54.png"/><Relationship Id="rId3" Type="http://schemas.openxmlformats.org/officeDocument/2006/relationships/image" Target="../media/image9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53.png"/><Relationship Id="rId2" Type="http://schemas.openxmlformats.org/officeDocument/2006/relationships/image" Target="../media/image7.png"/><Relationship Id="rId16" Type="http://schemas.openxmlformats.org/officeDocument/2006/relationships/slide" Target="slide5.xml"/><Relationship Id="rId20" Type="http://schemas.openxmlformats.org/officeDocument/2006/relationships/slide" Target="slide6.xml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49.png"/><Relationship Id="rId5" Type="http://schemas.openxmlformats.org/officeDocument/2006/relationships/image" Target="../media/image11.png"/><Relationship Id="rId15" Type="http://schemas.openxmlformats.org/officeDocument/2006/relationships/image" Target="../media/image51.png"/><Relationship Id="rId23" Type="http://schemas.openxmlformats.org/officeDocument/2006/relationships/image" Target="../media/image8.png"/><Relationship Id="rId28" Type="http://schemas.openxmlformats.org/officeDocument/2006/relationships/image" Target="../media/image56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Relationship Id="rId22" Type="http://schemas.openxmlformats.org/officeDocument/2006/relationships/image" Target="../media/image52.png"/><Relationship Id="rId27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5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51.png"/><Relationship Id="rId2" Type="http://schemas.openxmlformats.org/officeDocument/2006/relationships/image" Target="../media/image7.png"/><Relationship Id="rId16" Type="http://schemas.openxmlformats.org/officeDocument/2006/relationships/slide" Target="slide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slide" Target="slide8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slide" Target="slide4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slide" Target="slide5.xml"/><Relationship Id="rId10" Type="http://schemas.openxmlformats.org/officeDocument/2006/relationships/slide" Target="slide8.xml"/><Relationship Id="rId19" Type="http://schemas.openxmlformats.org/officeDocument/2006/relationships/slide" Target="slide6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213097"/>
            <a:ext cx="4953811" cy="66449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53811" y="2048950"/>
            <a:ext cx="7085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 знаю, що я розумний, бо знаю, що нічого не знаю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657146"/>
            <a:ext cx="716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Сократ</a:t>
            </a:r>
            <a:endParaRPr lang="en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0CCA11-C0AF-62D9-CE9B-CA202DCA4051}"/>
              </a:ext>
            </a:extLst>
          </p:cNvPr>
          <p:cNvSpPr txBox="1"/>
          <p:nvPr/>
        </p:nvSpPr>
        <p:spPr>
          <a:xfrm>
            <a:off x="5030482" y="5254294"/>
            <a:ext cx="6000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Bookman Old Style" panose="02050604050505020204" pitchFamily="18" charset="0"/>
              </a:rPr>
              <a:t>Народивсь 469 років до н.е.</a:t>
            </a:r>
            <a:endParaRPr lang="en-UA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 за темою «Паралельність прямої і площини»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10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B1308A-A41B-9981-29B2-31EA370E5EC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7BFC813-BD96-025F-5AEE-AC611FA2A8FF}"/>
                  </a:ext>
                </a:extLst>
              </p:cNvPr>
              <p:cNvSpPr/>
              <p:nvPr/>
            </p:nvSpPr>
            <p:spPr>
              <a:xfrm>
                <a:off x="4225159" y="92764"/>
                <a:ext cx="7874077" cy="158889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паралельна площині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Чи буде ця пряма паралельна будь-якій прямій цієї площини? Побудуйте рисунок.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7BFC813-BD96-025F-5AEE-AC611FA2A8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5159" y="92764"/>
                <a:ext cx="7874077" cy="1588891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288" r="-1449" b="-39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A116E1-FC53-7D90-C6DC-A6210F7E86C3}"/>
              </a:ext>
            </a:extLst>
          </p:cNvPr>
          <p:cNvCxnSpPr>
            <a:cxnSpLocks/>
          </p:cNvCxnSpPr>
          <p:nvPr/>
        </p:nvCxnSpPr>
        <p:spPr>
          <a:xfrm flipH="1">
            <a:off x="3112430" y="3945611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5286AE-A6F8-3346-75BA-4228B3A5410F}"/>
              </a:ext>
            </a:extLst>
          </p:cNvPr>
          <p:cNvCxnSpPr>
            <a:cxnSpLocks/>
          </p:cNvCxnSpPr>
          <p:nvPr/>
        </p:nvCxnSpPr>
        <p:spPr>
          <a:xfrm flipH="1">
            <a:off x="1575289" y="5760413"/>
            <a:ext cx="337782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2CD5A9-32EC-2BB1-CDDE-A4916BD8C8A1}"/>
              </a:ext>
            </a:extLst>
          </p:cNvPr>
          <p:cNvCxnSpPr>
            <a:cxnSpLocks/>
          </p:cNvCxnSpPr>
          <p:nvPr/>
        </p:nvCxnSpPr>
        <p:spPr>
          <a:xfrm flipV="1">
            <a:off x="1561944" y="3945611"/>
            <a:ext cx="1550486" cy="181480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32860B-F2A6-81BF-7707-98AA6A55632C}"/>
                  </a:ext>
                </a:extLst>
              </p:cNvPr>
              <p:cNvSpPr txBox="1"/>
              <p:nvPr/>
            </p:nvSpPr>
            <p:spPr>
              <a:xfrm>
                <a:off x="1880219" y="519620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32860B-F2A6-81BF-7707-98AA6A55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219" y="5196202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9F727E-727A-E6FD-BE20-9200D3782F86}"/>
                  </a:ext>
                </a:extLst>
              </p:cNvPr>
              <p:cNvSpPr txBox="1"/>
              <p:nvPr/>
            </p:nvSpPr>
            <p:spPr>
              <a:xfrm>
                <a:off x="2333347" y="240440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9F727E-727A-E6FD-BE20-9200D3782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7" y="2404409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3592466-1398-CCF5-777F-4FACD435C1DA}"/>
              </a:ext>
            </a:extLst>
          </p:cNvPr>
          <p:cNvCxnSpPr>
            <a:cxnSpLocks/>
          </p:cNvCxnSpPr>
          <p:nvPr/>
        </p:nvCxnSpPr>
        <p:spPr>
          <a:xfrm flipV="1">
            <a:off x="4939769" y="3945611"/>
            <a:ext cx="1550486" cy="181480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D9DC94-40DA-F50A-3E18-B9EA0E68111B}"/>
              </a:ext>
            </a:extLst>
          </p:cNvPr>
          <p:cNvCxnSpPr>
            <a:cxnSpLocks/>
          </p:cNvCxnSpPr>
          <p:nvPr/>
        </p:nvCxnSpPr>
        <p:spPr>
          <a:xfrm flipH="1">
            <a:off x="2536246" y="2926080"/>
            <a:ext cx="5266634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1F383F3-E038-3D8A-4BE6-72BD9115058D}"/>
              </a:ext>
            </a:extLst>
          </p:cNvPr>
          <p:cNvCxnSpPr>
            <a:cxnSpLocks/>
          </p:cNvCxnSpPr>
          <p:nvPr/>
        </p:nvCxnSpPr>
        <p:spPr>
          <a:xfrm flipH="1">
            <a:off x="2551819" y="4480560"/>
            <a:ext cx="3163193" cy="97725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594AA9-313C-0322-A3B5-AD47B1D4A7B5}"/>
                  </a:ext>
                </a:extLst>
              </p:cNvPr>
              <p:cNvSpPr txBox="1"/>
              <p:nvPr/>
            </p:nvSpPr>
            <p:spPr>
              <a:xfrm>
                <a:off x="5169563" y="403672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D594AA9-313C-0322-A3B5-AD47B1D4A7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563" y="4036721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C26AEA98-D635-5BCE-C826-9C27B9404D90}"/>
                  </a:ext>
                </a:extLst>
              </p:cNvPr>
              <p:cNvSpPr/>
              <p:nvPr/>
            </p:nvSpPr>
            <p:spPr>
              <a:xfrm>
                <a:off x="10104120" y="4853012"/>
                <a:ext cx="1661160" cy="1688981"/>
              </a:xfrm>
              <a:prstGeom prst="roundRect">
                <a:avLst>
                  <a:gd name="adj" fmla="val 868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FE5F5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Ні.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∈</m:t>
                      </m:r>
                      <m:r>
                        <a:rPr lang="en-US" sz="2800" b="0" i="1" smtClean="0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𝛾</m:t>
                      </m:r>
                    </m:oMath>
                  </m:oMathPara>
                </a14:m>
                <a:endParaRPr lang="uk-UA" sz="2800" dirty="0">
                  <a:solidFill>
                    <a:srgbClr val="FE5F5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800" i="1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∸</m:t>
                      </m:r>
                      <m:r>
                        <a:rPr lang="en-US" sz="2800" i="1">
                          <a:solidFill>
                            <a:srgbClr val="FE5F5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i="1" dirty="0">
                  <a:solidFill>
                    <a:srgbClr val="FE5F5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C26AEA98-D635-5BCE-C826-9C27B9404D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20" y="4853012"/>
                <a:ext cx="1661160" cy="1688981"/>
              </a:xfrm>
              <a:prstGeom prst="roundRect">
                <a:avLst>
                  <a:gd name="adj" fmla="val 8685"/>
                </a:avLst>
              </a:prstGeom>
              <a:blipFill>
                <a:blip r:embed="rId28"/>
                <a:stretch>
                  <a:fillRect l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C51B76C8-82AD-D339-4D76-76897291335B}"/>
              </a:ext>
            </a:extLst>
          </p:cNvPr>
          <p:cNvSpPr/>
          <p:nvPr/>
        </p:nvSpPr>
        <p:spPr>
          <a:xfrm>
            <a:off x="1355741" y="2404409"/>
            <a:ext cx="10743495" cy="4205632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6DA5C2B3-EAF7-34CD-999C-6F05431CB024}"/>
              </a:ext>
            </a:extLst>
          </p:cNvPr>
          <p:cNvSpPr/>
          <p:nvPr/>
        </p:nvSpPr>
        <p:spPr>
          <a:xfrm>
            <a:off x="3164980" y="100377"/>
            <a:ext cx="913763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  <p:bldP spid="23" grpId="0"/>
      <p:bldP spid="25" grpId="0" animBg="1"/>
      <p:bldP spid="26" grpId="0" animBg="1"/>
      <p:bldP spid="26" grpId="1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2760281" y="82257"/>
                <a:ext cx="9329158" cy="695510"/>
              </a:xfrm>
              <a:prstGeom prst="roundRect">
                <a:avLst>
                  <a:gd name="adj" fmla="val 184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прямокутний паралелепіпед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281" y="82257"/>
                <a:ext cx="9329158" cy="695510"/>
              </a:xfrm>
              <a:prstGeom prst="roundRect">
                <a:avLst>
                  <a:gd name="adj" fmla="val 1844"/>
                </a:avLst>
              </a:prstGeom>
              <a:blipFill>
                <a:blip r:embed="rId23"/>
                <a:stretch>
                  <a:fillRect b="-107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 сполучна лінія 42">
            <a:extLst>
              <a:ext uri="{FF2B5EF4-FFF2-40B4-BE49-F238E27FC236}">
                <a16:creationId xmlns:a16="http://schemas.microsoft.com/office/drawing/2014/main" id="{787CC2B9-436F-289F-BDD6-759CBEF6941C}"/>
              </a:ext>
            </a:extLst>
          </p:cNvPr>
          <p:cNvCxnSpPr>
            <a:cxnSpLocks/>
          </p:cNvCxnSpPr>
          <p:nvPr/>
        </p:nvCxnSpPr>
        <p:spPr>
          <a:xfrm flipV="1">
            <a:off x="1657199" y="3067710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25">
            <a:extLst>
              <a:ext uri="{FF2B5EF4-FFF2-40B4-BE49-F238E27FC236}">
                <a16:creationId xmlns:a16="http://schemas.microsoft.com/office/drawing/2014/main" id="{53B9B5BD-9B2A-BEE9-27A6-510C5B664318}"/>
              </a:ext>
            </a:extLst>
          </p:cNvPr>
          <p:cNvCxnSpPr>
            <a:cxnSpLocks/>
          </p:cNvCxnSpPr>
          <p:nvPr/>
        </p:nvCxnSpPr>
        <p:spPr>
          <a:xfrm flipH="1">
            <a:off x="1657200" y="4841547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28">
            <a:extLst>
              <a:ext uri="{FF2B5EF4-FFF2-40B4-BE49-F238E27FC236}">
                <a16:creationId xmlns:a16="http://schemas.microsoft.com/office/drawing/2014/main" id="{97851838-2D32-19DD-14FC-335F07577937}"/>
              </a:ext>
            </a:extLst>
          </p:cNvPr>
          <p:cNvCxnSpPr>
            <a:cxnSpLocks/>
          </p:cNvCxnSpPr>
          <p:nvPr/>
        </p:nvCxnSpPr>
        <p:spPr>
          <a:xfrm flipH="1">
            <a:off x="2582887" y="4841547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1">
            <a:extLst>
              <a:ext uri="{FF2B5EF4-FFF2-40B4-BE49-F238E27FC236}">
                <a16:creationId xmlns:a16="http://schemas.microsoft.com/office/drawing/2014/main" id="{05317F7A-7424-267B-901F-457E134942D6}"/>
              </a:ext>
            </a:extLst>
          </p:cNvPr>
          <p:cNvCxnSpPr>
            <a:cxnSpLocks/>
          </p:cNvCxnSpPr>
          <p:nvPr/>
        </p:nvCxnSpPr>
        <p:spPr>
          <a:xfrm flipV="1">
            <a:off x="2582886" y="2398440"/>
            <a:ext cx="0" cy="24431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2">
            <a:extLst>
              <a:ext uri="{FF2B5EF4-FFF2-40B4-BE49-F238E27FC236}">
                <a16:creationId xmlns:a16="http://schemas.microsoft.com/office/drawing/2014/main" id="{3700E9FD-18D0-9F75-11FF-3D48A2C5816B}"/>
              </a:ext>
            </a:extLst>
          </p:cNvPr>
          <p:cNvCxnSpPr>
            <a:cxnSpLocks/>
          </p:cNvCxnSpPr>
          <p:nvPr/>
        </p:nvCxnSpPr>
        <p:spPr>
          <a:xfrm flipH="1">
            <a:off x="1657199" y="5510817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4">
            <a:extLst>
              <a:ext uri="{FF2B5EF4-FFF2-40B4-BE49-F238E27FC236}">
                <a16:creationId xmlns:a16="http://schemas.microsoft.com/office/drawing/2014/main" id="{0CC0AD67-F426-6DE7-07D3-3B9CED3938A6}"/>
              </a:ext>
            </a:extLst>
          </p:cNvPr>
          <p:cNvCxnSpPr>
            <a:cxnSpLocks/>
          </p:cNvCxnSpPr>
          <p:nvPr/>
        </p:nvCxnSpPr>
        <p:spPr>
          <a:xfrm flipH="1">
            <a:off x="4103617" y="4841547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7">
            <a:extLst>
              <a:ext uri="{FF2B5EF4-FFF2-40B4-BE49-F238E27FC236}">
                <a16:creationId xmlns:a16="http://schemas.microsoft.com/office/drawing/2014/main" id="{3D0D6AFE-C646-5EA5-0BBE-5C62B829E042}"/>
              </a:ext>
            </a:extLst>
          </p:cNvPr>
          <p:cNvCxnSpPr>
            <a:cxnSpLocks/>
          </p:cNvCxnSpPr>
          <p:nvPr/>
        </p:nvCxnSpPr>
        <p:spPr>
          <a:xfrm flipH="1">
            <a:off x="2582887" y="239844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8">
            <a:extLst>
              <a:ext uri="{FF2B5EF4-FFF2-40B4-BE49-F238E27FC236}">
                <a16:creationId xmlns:a16="http://schemas.microsoft.com/office/drawing/2014/main" id="{6055B7D7-FAAF-6490-E8C0-FD53AB96EE18}"/>
              </a:ext>
            </a:extLst>
          </p:cNvPr>
          <p:cNvCxnSpPr>
            <a:cxnSpLocks/>
          </p:cNvCxnSpPr>
          <p:nvPr/>
        </p:nvCxnSpPr>
        <p:spPr>
          <a:xfrm flipH="1">
            <a:off x="1657199" y="306771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9">
            <a:extLst>
              <a:ext uri="{FF2B5EF4-FFF2-40B4-BE49-F238E27FC236}">
                <a16:creationId xmlns:a16="http://schemas.microsoft.com/office/drawing/2014/main" id="{11FCEE00-2710-5F64-73AE-C27EC401D0C2}"/>
              </a:ext>
            </a:extLst>
          </p:cNvPr>
          <p:cNvCxnSpPr>
            <a:cxnSpLocks/>
          </p:cNvCxnSpPr>
          <p:nvPr/>
        </p:nvCxnSpPr>
        <p:spPr>
          <a:xfrm flipH="1">
            <a:off x="1657200" y="2398440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40">
            <a:extLst>
              <a:ext uri="{FF2B5EF4-FFF2-40B4-BE49-F238E27FC236}">
                <a16:creationId xmlns:a16="http://schemas.microsoft.com/office/drawing/2014/main" id="{EA94A143-29C9-92D3-7CF1-D521777870BB}"/>
              </a:ext>
            </a:extLst>
          </p:cNvPr>
          <p:cNvCxnSpPr>
            <a:cxnSpLocks/>
          </p:cNvCxnSpPr>
          <p:nvPr/>
        </p:nvCxnSpPr>
        <p:spPr>
          <a:xfrm flipH="1">
            <a:off x="4103617" y="2398440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41">
            <a:extLst>
              <a:ext uri="{FF2B5EF4-FFF2-40B4-BE49-F238E27FC236}">
                <a16:creationId xmlns:a16="http://schemas.microsoft.com/office/drawing/2014/main" id="{18AB5A2A-567F-4FB6-BB3D-A9BDEDB89364}"/>
              </a:ext>
            </a:extLst>
          </p:cNvPr>
          <p:cNvCxnSpPr>
            <a:cxnSpLocks/>
          </p:cNvCxnSpPr>
          <p:nvPr/>
        </p:nvCxnSpPr>
        <p:spPr>
          <a:xfrm flipV="1">
            <a:off x="5029305" y="2398440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43">
            <a:extLst>
              <a:ext uri="{FF2B5EF4-FFF2-40B4-BE49-F238E27FC236}">
                <a16:creationId xmlns:a16="http://schemas.microsoft.com/office/drawing/2014/main" id="{8BC0B2C1-79AD-E280-2E15-CA7FF8D10087}"/>
              </a:ext>
            </a:extLst>
          </p:cNvPr>
          <p:cNvCxnSpPr>
            <a:cxnSpLocks/>
          </p:cNvCxnSpPr>
          <p:nvPr/>
        </p:nvCxnSpPr>
        <p:spPr>
          <a:xfrm flipV="1">
            <a:off x="4103617" y="3067710"/>
            <a:ext cx="0" cy="24417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E74B3CF-EC8F-F8FF-B1C9-B55134D08A4A}"/>
                  </a:ext>
                </a:extLst>
              </p:cNvPr>
              <p:cNvSpPr txBox="1"/>
              <p:nvPr/>
            </p:nvSpPr>
            <p:spPr>
              <a:xfrm>
                <a:off x="1279694" y="537864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E74B3CF-EC8F-F8FF-B1C9-B55134D08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694" y="5378641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D2BD1D-BB4D-5F83-D40A-12BA7F7E7D3E}"/>
                  </a:ext>
                </a:extLst>
              </p:cNvPr>
              <p:cNvSpPr txBox="1"/>
              <p:nvPr/>
            </p:nvSpPr>
            <p:spPr>
              <a:xfrm>
                <a:off x="4039943" y="538787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D2BD1D-BB4D-5F83-D40A-12BA7F7E7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943" y="538787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A6DE35-CCB4-3E34-7D9C-38DF3975F85F}"/>
                  </a:ext>
                </a:extLst>
              </p:cNvPr>
              <p:cNvSpPr txBox="1"/>
              <p:nvPr/>
            </p:nvSpPr>
            <p:spPr>
              <a:xfrm>
                <a:off x="5010833" y="446721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A6DE35-CCB4-3E34-7D9C-38DF3975F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833" y="4467210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FA98E8-E196-08A7-08F9-692C6BCF0F01}"/>
                  </a:ext>
                </a:extLst>
              </p:cNvPr>
              <p:cNvSpPr txBox="1"/>
              <p:nvPr/>
            </p:nvSpPr>
            <p:spPr>
              <a:xfrm>
                <a:off x="2581951" y="441179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FA98E8-E196-08A7-08F9-692C6BCF0F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951" y="4411794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9EBED03-6AA5-87B5-F2AF-51F6C09FD371}"/>
                  </a:ext>
                </a:extLst>
              </p:cNvPr>
              <p:cNvSpPr txBox="1"/>
              <p:nvPr/>
            </p:nvSpPr>
            <p:spPr>
              <a:xfrm>
                <a:off x="1224278" y="282876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9EBED03-6AA5-87B5-F2AF-51F6C09FD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278" y="2828768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778" r="-5556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4F16B8-6B20-9F5E-7A15-BD3F82DD7131}"/>
                  </a:ext>
                </a:extLst>
              </p:cNvPr>
              <p:cNvSpPr txBox="1"/>
              <p:nvPr/>
            </p:nvSpPr>
            <p:spPr>
              <a:xfrm>
                <a:off x="4076887" y="295807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4F16B8-6B20-9F5E-7A15-BD3F82DD7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887" y="2958077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857" r="-8571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787768B-59BC-A965-7386-B55A6E3A44BF}"/>
                  </a:ext>
                </a:extLst>
              </p:cNvPr>
              <p:cNvSpPr txBox="1"/>
              <p:nvPr/>
            </p:nvSpPr>
            <p:spPr>
              <a:xfrm>
                <a:off x="5001597" y="204664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787768B-59BC-A965-7386-B55A6E3A4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597" y="2046646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 l="-2778" r="-2778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95354E2-C3D9-68B8-3C56-76F97FBAE592}"/>
                  </a:ext>
                </a:extLst>
              </p:cNvPr>
              <p:cNvSpPr txBox="1"/>
              <p:nvPr/>
            </p:nvSpPr>
            <p:spPr>
              <a:xfrm>
                <a:off x="2323336" y="193581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95354E2-C3D9-68B8-3C56-76F97FBAE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336" y="1935813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 l="-2778" r="-8333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2380454-C29C-FECC-0AC0-2FA48A5C1A31}"/>
              </a:ext>
            </a:extLst>
          </p:cNvPr>
          <p:cNvSpPr/>
          <p:nvPr/>
        </p:nvSpPr>
        <p:spPr>
          <a:xfrm>
            <a:off x="5808085" y="984622"/>
            <a:ext cx="642257" cy="109707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8EBEC4EE-F251-B8B4-1E66-7C3CC1D90C68}"/>
                  </a:ext>
                </a:extLst>
              </p:cNvPr>
              <p:cNvSpPr/>
              <p:nvPr/>
            </p:nvSpPr>
            <p:spPr>
              <a:xfrm>
                <a:off x="6324605" y="984624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площини граней, що паралельні ребру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8EBEC4EE-F251-B8B4-1E66-7C3CC1D90C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5" y="984624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754" r="-1754" b="-795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EEA9D709-341C-5F78-A42E-8CB9A1F1C276}"/>
              </a:ext>
            </a:extLst>
          </p:cNvPr>
          <p:cNvSpPr/>
          <p:nvPr/>
        </p:nvSpPr>
        <p:spPr>
          <a:xfrm>
            <a:off x="5808085" y="2280230"/>
            <a:ext cx="642257" cy="109707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33DAB114-32E0-2126-BD9D-61857F75CEB3}"/>
                  </a:ext>
                </a:extLst>
              </p:cNvPr>
              <p:cNvSpPr/>
              <p:nvPr/>
            </p:nvSpPr>
            <p:spPr>
              <a:xfrm>
                <a:off x="6324605" y="2280232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площини граней, яким паралельне ребро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i="1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33DAB114-32E0-2126-BD9D-61857F75CE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5" y="2280232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1754" r="-1754" b="-795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11EAD0B-6DE0-BA42-604E-200A21628844}"/>
              </a:ext>
            </a:extLst>
          </p:cNvPr>
          <p:cNvSpPr/>
          <p:nvPr/>
        </p:nvSpPr>
        <p:spPr>
          <a:xfrm>
            <a:off x="1656266" y="103747"/>
            <a:ext cx="925685" cy="695510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8" grpId="0" animBg="1"/>
      <p:bldP spid="29" grpId="0" animBg="1"/>
      <p:bldP spid="30" grpId="0" animBg="1"/>
      <p:bldP spid="31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4328FCC-A8B8-5462-DACE-43D18FE77541}"/>
              </a:ext>
            </a:extLst>
          </p:cNvPr>
          <p:cNvCxnSpPr>
            <a:cxnSpLocks/>
          </p:cNvCxnSpPr>
          <p:nvPr/>
        </p:nvCxnSpPr>
        <p:spPr>
          <a:xfrm flipV="1">
            <a:off x="2385843" y="3311398"/>
            <a:ext cx="1705140" cy="169511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7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1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FE12CE-47E2-20A2-D986-A8589A4DE6AD}"/>
                  </a:ext>
                </a:extLst>
              </p:cNvPr>
              <p:cNvSpPr txBox="1"/>
              <p:nvPr/>
            </p:nvSpPr>
            <p:spPr>
              <a:xfrm>
                <a:off x="1939842" y="489406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FE12CE-47E2-20A2-D986-A8589A4DE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842" y="4894066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2B3B4EF-1358-D6FF-C9A9-97F544CAAEE4}"/>
                  </a:ext>
                </a:extLst>
              </p:cNvPr>
              <p:cNvSpPr/>
              <p:nvPr/>
            </p:nvSpPr>
            <p:spPr>
              <a:xfrm>
                <a:off x="3248167" y="92765"/>
                <a:ext cx="8851069" cy="107448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чотирикутник,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𝐴𝐶𝐵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=47°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=47°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⊂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2B3B4EF-1358-D6FF-C9A9-97F544CAAE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167" y="92765"/>
                <a:ext cx="8851069" cy="1074480"/>
              </a:xfrm>
              <a:prstGeom prst="roundRect">
                <a:avLst>
                  <a:gd name="adj" fmla="val 3670"/>
                </a:avLst>
              </a:prstGeom>
              <a:blipFill>
                <a:blip r:embed="rId23"/>
                <a:stretch>
                  <a:fillRect l="-287" t="-1176" r="-1289" b="-105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BF8D3DB3-3F73-C298-19A7-EB0B298DE331}"/>
              </a:ext>
            </a:extLst>
          </p:cNvPr>
          <p:cNvSpPr/>
          <p:nvPr/>
        </p:nvSpPr>
        <p:spPr>
          <a:xfrm>
            <a:off x="2117385" y="100377"/>
            <a:ext cx="913763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F9DA112-1336-25D4-A4BB-4402B8908BDC}"/>
              </a:ext>
            </a:extLst>
          </p:cNvPr>
          <p:cNvCxnSpPr>
            <a:cxnSpLocks/>
          </p:cNvCxnSpPr>
          <p:nvPr/>
        </p:nvCxnSpPr>
        <p:spPr>
          <a:xfrm>
            <a:off x="1232591" y="5915577"/>
            <a:ext cx="4031152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AAC74A6-6E53-6E18-89FA-A4C44CA00ED4}"/>
              </a:ext>
            </a:extLst>
          </p:cNvPr>
          <p:cNvCxnSpPr>
            <a:cxnSpLocks/>
          </p:cNvCxnSpPr>
          <p:nvPr/>
        </p:nvCxnSpPr>
        <p:spPr>
          <a:xfrm flipV="1">
            <a:off x="1232591" y="4126515"/>
            <a:ext cx="1004100" cy="178906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D11EC1-AB44-6050-256C-0E2499F69662}"/>
              </a:ext>
            </a:extLst>
          </p:cNvPr>
          <p:cNvCxnSpPr>
            <a:cxnSpLocks/>
          </p:cNvCxnSpPr>
          <p:nvPr/>
        </p:nvCxnSpPr>
        <p:spPr>
          <a:xfrm>
            <a:off x="2236691" y="4126515"/>
            <a:ext cx="599612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748913-9132-68D2-699E-DEC6C761E42D}"/>
              </a:ext>
            </a:extLst>
          </p:cNvPr>
          <p:cNvCxnSpPr>
            <a:cxnSpLocks/>
          </p:cNvCxnSpPr>
          <p:nvPr/>
        </p:nvCxnSpPr>
        <p:spPr>
          <a:xfrm flipV="1">
            <a:off x="5263743" y="4126514"/>
            <a:ext cx="1004100" cy="178906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651A98-AEA8-D996-C145-FBFE69FC5C67}"/>
              </a:ext>
            </a:extLst>
          </p:cNvPr>
          <p:cNvCxnSpPr>
            <a:cxnSpLocks/>
          </p:cNvCxnSpPr>
          <p:nvPr/>
        </p:nvCxnSpPr>
        <p:spPr>
          <a:xfrm>
            <a:off x="2376787" y="5007254"/>
            <a:ext cx="259610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CD069C3-BCD2-2110-220F-A9701B16A297}"/>
              </a:ext>
            </a:extLst>
          </p:cNvPr>
          <p:cNvCxnSpPr>
            <a:cxnSpLocks/>
          </p:cNvCxnSpPr>
          <p:nvPr/>
        </p:nvCxnSpPr>
        <p:spPr>
          <a:xfrm flipV="1">
            <a:off x="2376787" y="3311400"/>
            <a:ext cx="871101" cy="169585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61C8791-D0B8-0F0F-C21C-DA96E6F5024B}"/>
              </a:ext>
            </a:extLst>
          </p:cNvPr>
          <p:cNvCxnSpPr>
            <a:cxnSpLocks/>
          </p:cNvCxnSpPr>
          <p:nvPr/>
        </p:nvCxnSpPr>
        <p:spPr>
          <a:xfrm>
            <a:off x="3247887" y="3311400"/>
            <a:ext cx="842833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0F2294-2A43-A88D-45D5-F5F9A84AF1A9}"/>
              </a:ext>
            </a:extLst>
          </p:cNvPr>
          <p:cNvCxnSpPr>
            <a:cxnSpLocks/>
          </p:cNvCxnSpPr>
          <p:nvPr/>
        </p:nvCxnSpPr>
        <p:spPr>
          <a:xfrm flipH="1" flipV="1">
            <a:off x="4090721" y="3311399"/>
            <a:ext cx="882167" cy="169585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53BD6A6-2FFE-1F73-6A0F-D09996F6190E}"/>
                  </a:ext>
                </a:extLst>
              </p:cNvPr>
              <p:cNvSpPr txBox="1"/>
              <p:nvPr/>
            </p:nvSpPr>
            <p:spPr>
              <a:xfrm>
                <a:off x="2776387" y="297440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53BD6A6-2FFE-1F73-6A0F-D09996F61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387" y="2974405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0935975-6866-0FD5-AEDF-6C1179892A6D}"/>
                  </a:ext>
                </a:extLst>
              </p:cNvPr>
              <p:cNvSpPr txBox="1"/>
              <p:nvPr/>
            </p:nvSpPr>
            <p:spPr>
              <a:xfrm>
                <a:off x="4072413" y="294579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0935975-6866-0FD5-AEDF-6C1179892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413" y="2945796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F19734-C97C-21D6-8E2F-FD75B6E30D5C}"/>
                  </a:ext>
                </a:extLst>
              </p:cNvPr>
              <p:cNvSpPr txBox="1"/>
              <p:nvPr/>
            </p:nvSpPr>
            <p:spPr>
              <a:xfrm>
                <a:off x="4957358" y="490069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4F19734-C97C-21D6-8E2F-FD75B6E30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358" y="490069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0FA85A7-BCF6-B65A-985E-8E851D64389B}"/>
                  </a:ext>
                </a:extLst>
              </p:cNvPr>
              <p:cNvSpPr txBox="1"/>
              <p:nvPr/>
            </p:nvSpPr>
            <p:spPr>
              <a:xfrm>
                <a:off x="1367744" y="539235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0FA85A7-BCF6-B65A-985E-8E851D643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744" y="539235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00C13C9-BE2A-70A5-D89D-83A3BCFE2E5A}"/>
              </a:ext>
            </a:extLst>
          </p:cNvPr>
          <p:cNvCxnSpPr>
            <a:cxnSpLocks/>
          </p:cNvCxnSpPr>
          <p:nvPr/>
        </p:nvCxnSpPr>
        <p:spPr>
          <a:xfrm>
            <a:off x="2836303" y="4126514"/>
            <a:ext cx="166254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D397EDF-F985-3B40-30D9-0983BAD14C65}"/>
              </a:ext>
            </a:extLst>
          </p:cNvPr>
          <p:cNvCxnSpPr>
            <a:cxnSpLocks/>
          </p:cNvCxnSpPr>
          <p:nvPr/>
        </p:nvCxnSpPr>
        <p:spPr>
          <a:xfrm>
            <a:off x="4498848" y="4126514"/>
            <a:ext cx="176899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9F962A96-E71B-CF36-E294-BFC233198DA1}"/>
              </a:ext>
            </a:extLst>
          </p:cNvPr>
          <p:cNvSpPr/>
          <p:nvPr/>
        </p:nvSpPr>
        <p:spPr>
          <a:xfrm>
            <a:off x="1074410" y="2659117"/>
            <a:ext cx="5473535" cy="3531473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4" grpId="0" animBg="1"/>
      <p:bldP spid="45" grpId="0" animBg="1"/>
      <p:bldP spid="43" grpId="0"/>
      <p:bldP spid="47" grpId="0"/>
      <p:bldP spid="48" grpId="0"/>
      <p:bldP spid="49" grpId="0"/>
      <p:bldP spid="64" grpId="0" animBg="1"/>
      <p:bldP spid="6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/>
              <p:nvPr/>
            </p:nvSpPr>
            <p:spPr>
              <a:xfrm>
                <a:off x="1096439" y="92765"/>
                <a:ext cx="11002797" cy="113064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Придумайте пʼять умов, за яких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буде паралельна площині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⊂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5"/>
                <a:ext cx="11002797" cy="1130644"/>
              </a:xfrm>
              <a:prstGeom prst="roundRect">
                <a:avLst>
                  <a:gd name="adj" fmla="val 3670"/>
                </a:avLst>
              </a:prstGeom>
              <a:blipFill>
                <a:blip r:embed="rId21"/>
                <a:stretch>
                  <a:fillRect l="-1038" r="-1038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4B9698-F178-0004-1871-35F2D1F3F3AB}"/>
                  </a:ext>
                </a:extLst>
              </p:cNvPr>
              <p:cNvSpPr txBox="1"/>
              <p:nvPr/>
            </p:nvSpPr>
            <p:spPr>
              <a:xfrm>
                <a:off x="1949480" y="501774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4B9698-F178-0004-1871-35F2D1F3F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480" y="5017742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23AB628-FEE7-3687-9103-00668D0DA399}"/>
              </a:ext>
            </a:extLst>
          </p:cNvPr>
          <p:cNvCxnSpPr>
            <a:cxnSpLocks/>
          </p:cNvCxnSpPr>
          <p:nvPr/>
        </p:nvCxnSpPr>
        <p:spPr>
          <a:xfrm>
            <a:off x="1163316" y="5915577"/>
            <a:ext cx="4031152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79E2E23-01CD-58A5-6229-563B85378801}"/>
              </a:ext>
            </a:extLst>
          </p:cNvPr>
          <p:cNvCxnSpPr>
            <a:cxnSpLocks/>
          </p:cNvCxnSpPr>
          <p:nvPr/>
        </p:nvCxnSpPr>
        <p:spPr>
          <a:xfrm flipV="1">
            <a:off x="1163316" y="4126515"/>
            <a:ext cx="1004100" cy="178906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D667D1-9170-42C2-9D48-7078AD2EB8C2}"/>
              </a:ext>
            </a:extLst>
          </p:cNvPr>
          <p:cNvCxnSpPr>
            <a:cxnSpLocks/>
          </p:cNvCxnSpPr>
          <p:nvPr/>
        </p:nvCxnSpPr>
        <p:spPr>
          <a:xfrm flipV="1">
            <a:off x="5194468" y="4126514"/>
            <a:ext cx="1004100" cy="178906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091975-DBDA-05D9-CAB5-6276AB0AB8C2}"/>
              </a:ext>
            </a:extLst>
          </p:cNvPr>
          <p:cNvCxnSpPr>
            <a:cxnSpLocks/>
          </p:cNvCxnSpPr>
          <p:nvPr/>
        </p:nvCxnSpPr>
        <p:spPr>
          <a:xfrm>
            <a:off x="2307512" y="5007254"/>
            <a:ext cx="324816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459B7D-1A55-3DD8-5EB4-89FC7BDBD1EB}"/>
                  </a:ext>
                </a:extLst>
              </p:cNvPr>
              <p:cNvSpPr txBox="1"/>
              <p:nvPr/>
            </p:nvSpPr>
            <p:spPr>
              <a:xfrm>
                <a:off x="3148257" y="278466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459B7D-1A55-3DD8-5EB4-89FC7BDBD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257" y="2784663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3A1750C-9F1F-CE16-36A9-0D03657B8323}"/>
                  </a:ext>
                </a:extLst>
              </p:cNvPr>
              <p:cNvSpPr txBox="1"/>
              <p:nvPr/>
            </p:nvSpPr>
            <p:spPr>
              <a:xfrm>
                <a:off x="5774713" y="279516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3A1750C-9F1F-CE16-36A9-0D03657B8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713" y="2795164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F97623-6468-5B96-4262-C6AFE80B8C3F}"/>
                  </a:ext>
                </a:extLst>
              </p:cNvPr>
              <p:cNvSpPr txBox="1"/>
              <p:nvPr/>
            </p:nvSpPr>
            <p:spPr>
              <a:xfrm>
                <a:off x="4662554" y="502104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F97623-6468-5B96-4262-C6AFE80B8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554" y="5021045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035970-FCEF-AC46-968B-837548C9F325}"/>
                  </a:ext>
                </a:extLst>
              </p:cNvPr>
              <p:cNvSpPr txBox="1"/>
              <p:nvPr/>
            </p:nvSpPr>
            <p:spPr>
              <a:xfrm>
                <a:off x="1298469" y="539235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8035970-FCEF-AC46-968B-837548C9F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469" y="539235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14286" r="-11429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0A8F695-EF75-427F-A0A2-D773A92A144C}"/>
              </a:ext>
            </a:extLst>
          </p:cNvPr>
          <p:cNvCxnSpPr>
            <a:cxnSpLocks/>
          </p:cNvCxnSpPr>
          <p:nvPr/>
        </p:nvCxnSpPr>
        <p:spPr>
          <a:xfrm>
            <a:off x="2167416" y="4126514"/>
            <a:ext cx="897978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A81E19F-AD5F-DB32-240A-4BD2B2AA78E4}"/>
              </a:ext>
            </a:extLst>
          </p:cNvPr>
          <p:cNvCxnSpPr>
            <a:cxnSpLocks/>
          </p:cNvCxnSpPr>
          <p:nvPr/>
        </p:nvCxnSpPr>
        <p:spPr>
          <a:xfrm>
            <a:off x="3178612" y="3311400"/>
            <a:ext cx="259610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E9769D-3F72-E07E-7D7B-C288EEF973EC}"/>
              </a:ext>
            </a:extLst>
          </p:cNvPr>
          <p:cNvCxnSpPr>
            <a:cxnSpLocks/>
          </p:cNvCxnSpPr>
          <p:nvPr/>
        </p:nvCxnSpPr>
        <p:spPr>
          <a:xfrm flipH="1">
            <a:off x="2395497" y="2130809"/>
            <a:ext cx="1758587" cy="323139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A1DD22B-79DC-98D7-5F32-607337F42E68}"/>
              </a:ext>
            </a:extLst>
          </p:cNvPr>
          <p:cNvCxnSpPr>
            <a:cxnSpLocks/>
          </p:cNvCxnSpPr>
          <p:nvPr/>
        </p:nvCxnSpPr>
        <p:spPr>
          <a:xfrm flipH="1">
            <a:off x="4445268" y="2250079"/>
            <a:ext cx="1693678" cy="311212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7013365-255B-33BF-16DE-CD61CE9EBC94}"/>
                  </a:ext>
                </a:extLst>
              </p:cNvPr>
              <p:cNvSpPr txBox="1"/>
              <p:nvPr/>
            </p:nvSpPr>
            <p:spPr>
              <a:xfrm>
                <a:off x="4122769" y="198674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7013365-255B-33BF-16DE-CD61CE9EB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769" y="1986742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4EADF9-7580-D968-8648-6188087E96DC}"/>
                  </a:ext>
                </a:extLst>
              </p:cNvPr>
              <p:cNvSpPr txBox="1"/>
              <p:nvPr/>
            </p:nvSpPr>
            <p:spPr>
              <a:xfrm>
                <a:off x="6172427" y="198674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94EADF9-7580-D968-8648-6188087E9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427" y="1986742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7CEC229-C17A-4BC6-A9F9-405E7518D5F2}"/>
              </a:ext>
            </a:extLst>
          </p:cNvPr>
          <p:cNvCxnSpPr>
            <a:cxnSpLocks/>
          </p:cNvCxnSpPr>
          <p:nvPr/>
        </p:nvCxnSpPr>
        <p:spPr>
          <a:xfrm>
            <a:off x="3499899" y="3314526"/>
            <a:ext cx="1133833" cy="169272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08102ED-D2D9-6556-57DB-86251ED3E693}"/>
              </a:ext>
            </a:extLst>
          </p:cNvPr>
          <p:cNvCxnSpPr>
            <a:cxnSpLocks/>
          </p:cNvCxnSpPr>
          <p:nvPr/>
        </p:nvCxnSpPr>
        <p:spPr>
          <a:xfrm>
            <a:off x="3065394" y="4126514"/>
            <a:ext cx="2037636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8F6DEC7-0435-B329-F287-2AED7BD9404A}"/>
              </a:ext>
            </a:extLst>
          </p:cNvPr>
          <p:cNvCxnSpPr>
            <a:cxnSpLocks/>
          </p:cNvCxnSpPr>
          <p:nvPr/>
        </p:nvCxnSpPr>
        <p:spPr>
          <a:xfrm>
            <a:off x="5123329" y="4126514"/>
            <a:ext cx="1075239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" action="ppaction://noaction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8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0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00344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𝐴𝑀𝑁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трикутник,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𝑀𝐴𝑁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𝐴𝑀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𝐴𝑁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</a:t>
                </a:r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=3:4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003442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231" t="-5000" b="-13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BCCADC-5015-085B-ADBE-F015E6CEEABD}"/>
              </a:ext>
            </a:extLst>
          </p:cNvPr>
          <p:cNvCxnSpPr>
            <a:cxnSpLocks/>
          </p:cNvCxnSpPr>
          <p:nvPr/>
        </p:nvCxnSpPr>
        <p:spPr>
          <a:xfrm flipH="1">
            <a:off x="2348759" y="2364848"/>
            <a:ext cx="394441" cy="179687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375330-5612-563B-F34E-0FEC7827CD45}"/>
              </a:ext>
            </a:extLst>
          </p:cNvPr>
          <p:cNvCxnSpPr>
            <a:cxnSpLocks/>
          </p:cNvCxnSpPr>
          <p:nvPr/>
        </p:nvCxnSpPr>
        <p:spPr>
          <a:xfrm>
            <a:off x="2743200" y="2362459"/>
            <a:ext cx="1637414" cy="159671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012FEE-B0E9-6B94-C963-973EA686237F}"/>
              </a:ext>
            </a:extLst>
          </p:cNvPr>
          <p:cNvCxnSpPr>
            <a:cxnSpLocks/>
          </p:cNvCxnSpPr>
          <p:nvPr/>
        </p:nvCxnSpPr>
        <p:spPr>
          <a:xfrm flipV="1">
            <a:off x="1918582" y="5674270"/>
            <a:ext cx="4210988" cy="44915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>
            <a:extLst>
              <a:ext uri="{FF2B5EF4-FFF2-40B4-BE49-F238E27FC236}">
                <a16:creationId xmlns:a16="http://schemas.microsoft.com/office/drawing/2014/main" id="{591D6711-C4FD-2613-7AFB-E48FA4FC5864}"/>
              </a:ext>
            </a:extLst>
          </p:cNvPr>
          <p:cNvSpPr/>
          <p:nvPr/>
        </p:nvSpPr>
        <p:spPr>
          <a:xfrm rot="21115368">
            <a:off x="1571222" y="3298979"/>
            <a:ext cx="3601224" cy="1705729"/>
          </a:xfrm>
          <a:custGeom>
            <a:avLst/>
            <a:gdLst>
              <a:gd name="connsiteX0" fmla="*/ 2233691 w 3601224"/>
              <a:gd name="connsiteY0" fmla="*/ 25036 h 1705729"/>
              <a:gd name="connsiteX1" fmla="*/ 3503100 w 3601224"/>
              <a:gd name="connsiteY1" fmla="*/ 1130563 h 1705729"/>
              <a:gd name="connsiteX2" fmla="*/ 1936647 w 3601224"/>
              <a:gd name="connsiteY2" fmla="*/ 1703292 h 1705729"/>
              <a:gd name="connsiteX3" fmla="*/ 587129 w 3601224"/>
              <a:gd name="connsiteY3" fmla="*/ 1482958 h 1705729"/>
              <a:gd name="connsiteX4" fmla="*/ 1012310 w 3601224"/>
              <a:gd name="connsiteY4" fmla="*/ 86075 h 1705729"/>
              <a:gd name="connsiteX5" fmla="*/ 1398578 w 3601224"/>
              <a:gd name="connsiteY5" fmla="*/ 461802 h 1705729"/>
              <a:gd name="connsiteX6" fmla="*/ 1800612 w 3601224"/>
              <a:gd name="connsiteY6" fmla="*/ 852865 h 1705729"/>
              <a:gd name="connsiteX7" fmla="*/ 2025813 w 3601224"/>
              <a:gd name="connsiteY7" fmla="*/ 422394 h 1705729"/>
              <a:gd name="connsiteX8" fmla="*/ 2233691 w 3601224"/>
              <a:gd name="connsiteY8" fmla="*/ 25036 h 1705729"/>
              <a:gd name="connsiteX0" fmla="*/ 2233691 w 3601224"/>
              <a:gd name="connsiteY0" fmla="*/ 25036 h 1705729"/>
              <a:gd name="connsiteX1" fmla="*/ 3503100 w 3601224"/>
              <a:gd name="connsiteY1" fmla="*/ 1130563 h 1705729"/>
              <a:gd name="connsiteX2" fmla="*/ 1936647 w 3601224"/>
              <a:gd name="connsiteY2" fmla="*/ 1703292 h 1705729"/>
              <a:gd name="connsiteX3" fmla="*/ 587129 w 3601224"/>
              <a:gd name="connsiteY3" fmla="*/ 1482958 h 1705729"/>
              <a:gd name="connsiteX4" fmla="*/ 1012310 w 3601224"/>
              <a:gd name="connsiteY4" fmla="*/ 86075 h 170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224" h="1705729" stroke="0" extrusionOk="0">
                <a:moveTo>
                  <a:pt x="2233691" y="25036"/>
                </a:moveTo>
                <a:cubicBezTo>
                  <a:pt x="3294855" y="51151"/>
                  <a:pt x="3746932" y="632113"/>
                  <a:pt x="3503100" y="1130563"/>
                </a:cubicBezTo>
                <a:cubicBezTo>
                  <a:pt x="3279919" y="1583464"/>
                  <a:pt x="2654199" y="1770486"/>
                  <a:pt x="1936647" y="1703292"/>
                </a:cubicBezTo>
                <a:cubicBezTo>
                  <a:pt x="1449572" y="1673267"/>
                  <a:pt x="951791" y="1629055"/>
                  <a:pt x="587129" y="1482958"/>
                </a:cubicBezTo>
                <a:cubicBezTo>
                  <a:pt x="-459057" y="1051581"/>
                  <a:pt x="-135659" y="437577"/>
                  <a:pt x="1012310" y="86075"/>
                </a:cubicBezTo>
                <a:cubicBezTo>
                  <a:pt x="1173718" y="254477"/>
                  <a:pt x="1273920" y="343784"/>
                  <a:pt x="1398578" y="461802"/>
                </a:cubicBezTo>
                <a:cubicBezTo>
                  <a:pt x="1523236" y="579820"/>
                  <a:pt x="1646564" y="676645"/>
                  <a:pt x="1800612" y="852865"/>
                </a:cubicBezTo>
                <a:cubicBezTo>
                  <a:pt x="1850198" y="706823"/>
                  <a:pt x="1905702" y="611652"/>
                  <a:pt x="2025813" y="422394"/>
                </a:cubicBezTo>
                <a:cubicBezTo>
                  <a:pt x="2145924" y="233136"/>
                  <a:pt x="2174616" y="134727"/>
                  <a:pt x="2233691" y="25036"/>
                </a:cubicBezTo>
                <a:close/>
              </a:path>
              <a:path w="3601224" h="1705729" fill="none" extrusionOk="0">
                <a:moveTo>
                  <a:pt x="2233691" y="25036"/>
                </a:moveTo>
                <a:cubicBezTo>
                  <a:pt x="3197046" y="88578"/>
                  <a:pt x="3824218" y="659415"/>
                  <a:pt x="3503100" y="1130563"/>
                </a:cubicBezTo>
                <a:cubicBezTo>
                  <a:pt x="3262212" y="1391391"/>
                  <a:pt x="2546309" y="1751319"/>
                  <a:pt x="1936647" y="1703292"/>
                </a:cubicBezTo>
                <a:cubicBezTo>
                  <a:pt x="1403390" y="1714726"/>
                  <a:pt x="981890" y="1627794"/>
                  <a:pt x="587129" y="1482958"/>
                </a:cubicBezTo>
                <a:cubicBezTo>
                  <a:pt x="-300241" y="946664"/>
                  <a:pt x="-147529" y="238970"/>
                  <a:pt x="1012310" y="86075"/>
                </a:cubicBezTo>
              </a:path>
              <a:path w="3601224" h="1705729" fill="none" stroke="0" extrusionOk="0">
                <a:moveTo>
                  <a:pt x="2233691" y="25036"/>
                </a:moveTo>
                <a:cubicBezTo>
                  <a:pt x="3324385" y="31557"/>
                  <a:pt x="3888187" y="771658"/>
                  <a:pt x="3503100" y="1130563"/>
                </a:cubicBezTo>
                <a:cubicBezTo>
                  <a:pt x="3260639" y="1499783"/>
                  <a:pt x="2686815" y="1825815"/>
                  <a:pt x="1936647" y="1703292"/>
                </a:cubicBezTo>
                <a:cubicBezTo>
                  <a:pt x="1432429" y="1686194"/>
                  <a:pt x="950915" y="1653619"/>
                  <a:pt x="587129" y="1482958"/>
                </a:cubicBezTo>
                <a:cubicBezTo>
                  <a:pt x="-327168" y="1067044"/>
                  <a:pt x="-130682" y="241465"/>
                  <a:pt x="1012310" y="86075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7856981"/>
                      <a:gd name="adj2" fmla="val 1345244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DB5C613A-18EA-EB97-0FE5-1D370904BD06}"/>
              </a:ext>
            </a:extLst>
          </p:cNvPr>
          <p:cNvSpPr/>
          <p:nvPr/>
        </p:nvSpPr>
        <p:spPr>
          <a:xfrm rot="21115368">
            <a:off x="1571223" y="3301369"/>
            <a:ext cx="3601224" cy="1705729"/>
          </a:xfrm>
          <a:custGeom>
            <a:avLst/>
            <a:gdLst>
              <a:gd name="connsiteX0" fmla="*/ 1021613 w 3601224"/>
              <a:gd name="connsiteY0" fmla="*/ 83946 h 1705729"/>
              <a:gd name="connsiteX1" fmla="*/ 2219341 w 3601224"/>
              <a:gd name="connsiteY1" fmla="*/ 23381 h 1705729"/>
              <a:gd name="connsiteX2" fmla="*/ 2001602 w 3601224"/>
              <a:gd name="connsiteY2" fmla="*/ 454713 h 1705729"/>
              <a:gd name="connsiteX3" fmla="*/ 1800612 w 3601224"/>
              <a:gd name="connsiteY3" fmla="*/ 852865 h 1705729"/>
              <a:gd name="connsiteX4" fmla="*/ 1426692 w 3601224"/>
              <a:gd name="connsiteY4" fmla="*/ 483784 h 1705729"/>
              <a:gd name="connsiteX5" fmla="*/ 1021613 w 3601224"/>
              <a:gd name="connsiteY5" fmla="*/ 83946 h 1705729"/>
              <a:gd name="connsiteX0" fmla="*/ 1021613 w 3601224"/>
              <a:gd name="connsiteY0" fmla="*/ 83946 h 1705729"/>
              <a:gd name="connsiteX1" fmla="*/ 2219341 w 3601224"/>
              <a:gd name="connsiteY1" fmla="*/ 23381 h 1705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601224" h="1705729" stroke="0" extrusionOk="0">
                <a:moveTo>
                  <a:pt x="1021613" y="83946"/>
                </a:moveTo>
                <a:cubicBezTo>
                  <a:pt x="1372326" y="-14348"/>
                  <a:pt x="1789180" y="-11618"/>
                  <a:pt x="2219341" y="23381"/>
                </a:cubicBezTo>
                <a:cubicBezTo>
                  <a:pt x="2145306" y="166036"/>
                  <a:pt x="2079270" y="268643"/>
                  <a:pt x="2001602" y="454713"/>
                </a:cubicBezTo>
                <a:cubicBezTo>
                  <a:pt x="1923934" y="640782"/>
                  <a:pt x="1857332" y="755238"/>
                  <a:pt x="1800612" y="852865"/>
                </a:cubicBezTo>
                <a:cubicBezTo>
                  <a:pt x="1627140" y="694880"/>
                  <a:pt x="1612746" y="656962"/>
                  <a:pt x="1426692" y="483784"/>
                </a:cubicBezTo>
                <a:cubicBezTo>
                  <a:pt x="1240639" y="310606"/>
                  <a:pt x="1134815" y="225829"/>
                  <a:pt x="1021613" y="83946"/>
                </a:cubicBezTo>
                <a:close/>
              </a:path>
              <a:path w="3601224" h="1705729" fill="none" extrusionOk="0">
                <a:moveTo>
                  <a:pt x="1021613" y="83946"/>
                </a:moveTo>
                <a:cubicBezTo>
                  <a:pt x="1389314" y="-48680"/>
                  <a:pt x="1775286" y="36172"/>
                  <a:pt x="2219341" y="23381"/>
                </a:cubicBezTo>
              </a:path>
              <a:path w="3601224" h="1705729" fill="none" stroke="0" extrusionOk="0">
                <a:moveTo>
                  <a:pt x="1021613" y="83946"/>
                </a:moveTo>
                <a:cubicBezTo>
                  <a:pt x="1380230" y="-2930"/>
                  <a:pt x="1797222" y="-3294"/>
                  <a:pt x="2219341" y="23381"/>
                </a:cubicBezTo>
              </a:path>
            </a:pathLst>
          </a:custGeom>
          <a:ln w="28575" cap="rnd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13477612"/>
                      <a:gd name="adj2" fmla="val 17807094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FFA3E9C-CE50-DCB4-17C4-230AE66D3715}"/>
              </a:ext>
            </a:extLst>
          </p:cNvPr>
          <p:cNvCxnSpPr>
            <a:cxnSpLocks/>
          </p:cNvCxnSpPr>
          <p:nvPr/>
        </p:nvCxnSpPr>
        <p:spPr>
          <a:xfrm flipV="1">
            <a:off x="2358610" y="3962828"/>
            <a:ext cx="2022004" cy="21567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22AD95-2DA9-085E-1803-A2C80DDBC86B}"/>
                  </a:ext>
                </a:extLst>
              </p:cNvPr>
              <p:cNvSpPr txBox="1"/>
              <p:nvPr/>
            </p:nvSpPr>
            <p:spPr>
              <a:xfrm>
                <a:off x="1444307" y="593883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522AD95-2DA9-085E-1803-A2C80DDBC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307" y="5938839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556" r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E9D9E7-1BC4-62B2-2404-6ABCC9061B2A}"/>
                  </a:ext>
                </a:extLst>
              </p:cNvPr>
              <p:cNvSpPr txBox="1"/>
              <p:nvPr/>
            </p:nvSpPr>
            <p:spPr>
              <a:xfrm>
                <a:off x="6141955" y="541994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E9D9E7-1BC4-62B2-2404-6ABCC9061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955" y="5419941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F29467-B7B1-F878-768C-5193F55BD751}"/>
                  </a:ext>
                </a:extLst>
              </p:cNvPr>
              <p:cNvSpPr txBox="1"/>
              <p:nvPr/>
            </p:nvSpPr>
            <p:spPr>
              <a:xfrm>
                <a:off x="2400535" y="187583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F29467-B7B1-F878-768C-5193F55BD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535" y="1875837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F2CFEC-0C6E-95DB-9F20-86EB7BC55DC8}"/>
                  </a:ext>
                </a:extLst>
              </p:cNvPr>
              <p:cNvSpPr txBox="1"/>
              <p:nvPr/>
            </p:nvSpPr>
            <p:spPr>
              <a:xfrm>
                <a:off x="1755945" y="3902602"/>
                <a:ext cx="5731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F2CFEC-0C6E-95DB-9F20-86EB7BC55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945" y="3902602"/>
                <a:ext cx="573150" cy="523220"/>
              </a:xfrm>
              <a:prstGeom prst="rect">
                <a:avLst/>
              </a:prstGeom>
              <a:blipFill>
                <a:blip r:embed="rId27"/>
                <a:stretch>
                  <a:fillRect l="-6522" r="-4348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82145AD-E5CB-E35D-6A93-0682906F1540}"/>
                  </a:ext>
                </a:extLst>
              </p:cNvPr>
              <p:cNvSpPr txBox="1"/>
              <p:nvPr/>
            </p:nvSpPr>
            <p:spPr>
              <a:xfrm>
                <a:off x="4380614" y="3548172"/>
                <a:ext cx="5731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82145AD-E5CB-E35D-6A93-0682906F1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614" y="3548172"/>
                <a:ext cx="573150" cy="523220"/>
              </a:xfrm>
              <a:prstGeom prst="rect">
                <a:avLst/>
              </a:prstGeom>
              <a:blipFill>
                <a:blip r:embed="rId28"/>
                <a:stretch>
                  <a:fillRect l="-652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EACC22-3E00-01EF-2549-A2BDEB8459B6}"/>
                  </a:ext>
                </a:extLst>
              </p:cNvPr>
              <p:cNvSpPr txBox="1"/>
              <p:nvPr/>
            </p:nvSpPr>
            <p:spPr>
              <a:xfrm>
                <a:off x="1781777" y="435066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EACC22-3E00-01EF-2549-A2BDEB845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777" y="4350662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937D72F-50FD-B75B-26E0-DF9BB6218CB1}"/>
              </a:ext>
            </a:extLst>
          </p:cNvPr>
          <p:cNvCxnSpPr>
            <a:cxnSpLocks/>
          </p:cNvCxnSpPr>
          <p:nvPr/>
        </p:nvCxnSpPr>
        <p:spPr>
          <a:xfrm flipH="1">
            <a:off x="2183131" y="4178500"/>
            <a:ext cx="161946" cy="73774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8B24D7-535E-AFFC-E5D9-C217E6885C58}"/>
              </a:ext>
            </a:extLst>
          </p:cNvPr>
          <p:cNvCxnSpPr>
            <a:cxnSpLocks/>
          </p:cNvCxnSpPr>
          <p:nvPr/>
        </p:nvCxnSpPr>
        <p:spPr>
          <a:xfrm flipH="1">
            <a:off x="1918582" y="4916245"/>
            <a:ext cx="264549" cy="120515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822845D-A625-AF90-94F3-11EB5F273C59}"/>
              </a:ext>
            </a:extLst>
          </p:cNvPr>
          <p:cNvCxnSpPr>
            <a:cxnSpLocks/>
          </p:cNvCxnSpPr>
          <p:nvPr/>
        </p:nvCxnSpPr>
        <p:spPr>
          <a:xfrm>
            <a:off x="4384357" y="3962828"/>
            <a:ext cx="519703" cy="50678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ABA0592-6624-4EB9-4CF4-803D11FC9BF6}"/>
              </a:ext>
            </a:extLst>
          </p:cNvPr>
          <p:cNvCxnSpPr>
            <a:cxnSpLocks/>
          </p:cNvCxnSpPr>
          <p:nvPr/>
        </p:nvCxnSpPr>
        <p:spPr>
          <a:xfrm>
            <a:off x="4902202" y="4469615"/>
            <a:ext cx="1224726" cy="119428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384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0014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45362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974EC83-5E01-3B44-0677-7F93049DED89}"/>
              </a:ext>
            </a:extLst>
          </p:cNvPr>
          <p:cNvSpPr/>
          <p:nvPr/>
        </p:nvSpPr>
        <p:spPr>
          <a:xfrm>
            <a:off x="1243014" y="134273"/>
            <a:ext cx="10672762" cy="1400398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були не зрозумілі Вам завдання? Які саме?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F137E4-9F0E-CA9C-EC73-644AE58D4251}"/>
              </a:ext>
            </a:extLst>
          </p:cNvPr>
          <p:cNvSpPr/>
          <p:nvPr/>
        </p:nvSpPr>
        <p:spPr>
          <a:xfrm>
            <a:off x="1569928" y="5370913"/>
            <a:ext cx="10345847" cy="991467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 паралельна двом площинам, що перетинаються. Чи паралельна вона лінії перетину цих площин?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2B9612-B139-EDE6-CC9F-5554015B81AA}"/>
              </a:ext>
            </a:extLst>
          </p:cNvPr>
          <p:cNvSpPr/>
          <p:nvPr/>
        </p:nvSpPr>
        <p:spPr>
          <a:xfrm>
            <a:off x="1243014" y="1959418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A05BD64-C30B-1B28-42AB-19B4F7E32ABF}"/>
              </a:ext>
            </a:extLst>
          </p:cNvPr>
          <p:cNvSpPr/>
          <p:nvPr/>
        </p:nvSpPr>
        <p:spPr>
          <a:xfrm>
            <a:off x="1243014" y="3566435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властивість паралельності прямої і площини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4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4.4; 4.17; 4.24; 4.28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 4, п.30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30.7; 30.9; 30.13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20228</TotalTime>
  <Words>299</Words>
  <Application>Microsoft Macintosh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2024-09-22T11:56:54Z</dcterms:modified>
  <cp:category>Розробки уроків з геометрії www.matnova.com.ua</cp:category>
</cp:coreProperties>
</file>