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4" r:id="rId2"/>
    <p:sldId id="284" r:id="rId3"/>
    <p:sldId id="291" r:id="rId4"/>
    <p:sldId id="296" r:id="rId5"/>
    <p:sldId id="293" r:id="rId6"/>
    <p:sldId id="297" r:id="rId7"/>
    <p:sldId id="279" r:id="rId8"/>
    <p:sldId id="276" r:id="rId9"/>
    <p:sldId id="277" r:id="rId10"/>
    <p:sldId id="278" r:id="rId11"/>
    <p:sldId id="280" r:id="rId12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56667A"/>
    <a:srgbClr val="FFFFFF"/>
    <a:srgbClr val="4F6D7A"/>
    <a:srgbClr val="3A6EA5"/>
    <a:srgbClr val="FF6700"/>
    <a:srgbClr val="424651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69C49F-FB64-7844-9EA6-F0374906F95E}" v="1" dt="2024-09-22T11:52:14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59"/>
    <p:restoredTop sz="94635"/>
  </p:normalViewPr>
  <p:slideViewPr>
    <p:cSldViewPr snapToGrid="0">
      <p:cViewPr varScale="1">
        <p:scale>
          <a:sx n="146" d="100"/>
          <a:sy n="146" d="100"/>
        </p:scale>
        <p:origin x="952" y="-7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0516DDE1-583B-3C48-9BF6-5FFCDB025355}"/>
    <pc:docChg chg="modSld">
      <pc:chgData name="Kulinich Bohdan" userId="48e65c9f34e137d0" providerId="LiveId" clId="{0516DDE1-583B-3C48-9BF6-5FFCDB025355}" dt="2023-11-23T18:55:26.301" v="3" actId="20577"/>
      <pc:docMkLst>
        <pc:docMk/>
      </pc:docMkLst>
      <pc:sldChg chg="modSp">
        <pc:chgData name="Kulinich Bohdan" userId="48e65c9f34e137d0" providerId="LiveId" clId="{0516DDE1-583B-3C48-9BF6-5FFCDB025355}" dt="2023-11-23T18:55:26.301" v="3" actId="20577"/>
        <pc:sldMkLst>
          <pc:docMk/>
          <pc:sldMk cId="2337633875" sldId="279"/>
        </pc:sldMkLst>
        <pc:spChg chg="mod">
          <ac:chgData name="Kulinich Bohdan" userId="48e65c9f34e137d0" providerId="LiveId" clId="{0516DDE1-583B-3C48-9BF6-5FFCDB025355}" dt="2023-11-23T18:55:26.301" v="3" actId="20577"/>
          <ac:spMkLst>
            <pc:docMk/>
            <pc:sldMk cId="2337633875" sldId="279"/>
            <ac:spMk id="10" creationId="{2A69A852-A52F-2DEE-BF88-7FC187CD0908}"/>
          </ac:spMkLst>
        </pc:spChg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3B69C49F-FB64-7844-9EA6-F0374906F95E}"/>
    <pc:docChg chg="modSld">
      <pc:chgData name="Kulinich Bohdan" userId="48e65c9f34e137d0" providerId="LiveId" clId="{3B69C49F-FB64-7844-9EA6-F0374906F95E}" dt="2024-09-22T11:52:14.457" v="0" actId="16959"/>
      <pc:docMkLst>
        <pc:docMk/>
      </pc:docMkLst>
      <pc:sldChg chg="modSp">
        <pc:chgData name="Kulinich Bohdan" userId="48e65c9f34e137d0" providerId="LiveId" clId="{3B69C49F-FB64-7844-9EA6-F0374906F95E}" dt="2024-09-22T11:52:14.457" v="0" actId="16959"/>
        <pc:sldMkLst>
          <pc:docMk/>
          <pc:sldMk cId="830744207" sldId="291"/>
        </pc:sldMkLst>
        <pc:spChg chg="mod">
          <ac:chgData name="Kulinich Bohdan" userId="48e65c9f34e137d0" providerId="LiveId" clId="{3B69C49F-FB64-7844-9EA6-F0374906F95E}" dt="2024-09-22T11:52:14.457" v="0" actId="16959"/>
          <ac:spMkLst>
            <pc:docMk/>
            <pc:sldMk cId="830744207" sldId="291"/>
            <ac:spMk id="112" creationId="{C10AB638-57B8-DEAC-DE66-FBC39DF43EA0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slide" Target="slide7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46.png"/><Relationship Id="rId4" Type="http://schemas.openxmlformats.org/officeDocument/2006/relationships/image" Target="../media/image9.png"/><Relationship Id="rId9" Type="http://schemas.openxmlformats.org/officeDocument/2006/relationships/image" Target="../media/image105.png"/><Relationship Id="rId14" Type="http://schemas.openxmlformats.org/officeDocument/2006/relationships/slide" Target="slide9.xml"/><Relationship Id="rId22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7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0.xml"/><Relationship Id="rId19" Type="http://schemas.openxmlformats.org/officeDocument/2006/relationships/image" Target="../media/image46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0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1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9.xml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8.xml"/><Relationship Id="rId23" Type="http://schemas.openxmlformats.org/officeDocument/2006/relationships/slide" Target="slide5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7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30.png"/><Relationship Id="rId39" Type="http://schemas.openxmlformats.org/officeDocument/2006/relationships/image" Target="../media/image43.png"/><Relationship Id="rId21" Type="http://schemas.openxmlformats.org/officeDocument/2006/relationships/image" Target="../media/image18.png"/><Relationship Id="rId34" Type="http://schemas.openxmlformats.org/officeDocument/2006/relationships/image" Target="../media/image3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6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38" Type="http://schemas.openxmlformats.org/officeDocument/2006/relationships/image" Target="../media/image42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1.xml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8.xml"/><Relationship Id="rId22" Type="http://schemas.openxmlformats.org/officeDocument/2006/relationships/slide" Target="slide5.xml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slide" Target="slide1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0.xml"/><Relationship Id="rId18" Type="http://schemas.openxmlformats.org/officeDocument/2006/relationships/image" Target="../media/image16.png"/><Relationship Id="rId26" Type="http://schemas.openxmlformats.org/officeDocument/2006/relationships/image" Target="../media/image49.png"/><Relationship Id="rId3" Type="http://schemas.openxmlformats.org/officeDocument/2006/relationships/image" Target="../media/image7.png"/><Relationship Id="rId21" Type="http://schemas.openxmlformats.org/officeDocument/2006/relationships/image" Target="../media/image4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9.xml"/><Relationship Id="rId25" Type="http://schemas.openxmlformats.org/officeDocument/2006/relationships/image" Target="../media/image48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47.png"/><Relationship Id="rId5" Type="http://schemas.openxmlformats.org/officeDocument/2006/relationships/image" Target="../media/image9.png"/><Relationship Id="rId15" Type="http://schemas.openxmlformats.org/officeDocument/2006/relationships/slide" Target="slide8.xml"/><Relationship Id="rId23" Type="http://schemas.openxmlformats.org/officeDocument/2006/relationships/image" Target="../media/image18.png"/><Relationship Id="rId28" Type="http://schemas.openxmlformats.org/officeDocument/2006/relationships/image" Target="../media/image51.png"/><Relationship Id="rId10" Type="http://schemas.openxmlformats.org/officeDocument/2006/relationships/image" Target="../media/image45.png"/><Relationship Id="rId19" Type="http://schemas.openxmlformats.org/officeDocument/2006/relationships/image" Target="../media/image17.png"/><Relationship Id="rId31" Type="http://schemas.openxmlformats.org/officeDocument/2006/relationships/image" Target="../media/image54.png"/><Relationship Id="rId4" Type="http://schemas.openxmlformats.org/officeDocument/2006/relationships/image" Target="../media/image8.png"/><Relationship Id="rId9" Type="http://schemas.openxmlformats.org/officeDocument/2006/relationships/image" Target="../media/image44.png"/><Relationship Id="rId14" Type="http://schemas.openxmlformats.org/officeDocument/2006/relationships/image" Target="../media/image14.png"/><Relationship Id="rId22" Type="http://schemas.openxmlformats.org/officeDocument/2006/relationships/slide" Target="slide11.xml"/><Relationship Id="rId27" Type="http://schemas.openxmlformats.org/officeDocument/2006/relationships/image" Target="../media/image50.png"/><Relationship Id="rId30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10.xml"/><Relationship Id="rId18" Type="http://schemas.openxmlformats.org/officeDocument/2006/relationships/image" Target="../media/image16.png"/><Relationship Id="rId26" Type="http://schemas.openxmlformats.org/officeDocument/2006/relationships/image" Target="../media/image58.png"/><Relationship Id="rId39" Type="http://schemas.openxmlformats.org/officeDocument/2006/relationships/image" Target="../media/image71.png"/><Relationship Id="rId21" Type="http://schemas.openxmlformats.org/officeDocument/2006/relationships/image" Target="../media/image46.png"/><Relationship Id="rId34" Type="http://schemas.openxmlformats.org/officeDocument/2006/relationships/image" Target="../media/image66.png"/><Relationship Id="rId42" Type="http://schemas.openxmlformats.org/officeDocument/2006/relationships/image" Target="../media/image74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61.png"/><Relationship Id="rId41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37" Type="http://schemas.openxmlformats.org/officeDocument/2006/relationships/image" Target="../media/image69.png"/><Relationship Id="rId40" Type="http://schemas.openxmlformats.org/officeDocument/2006/relationships/image" Target="../media/image72.png"/><Relationship Id="rId5" Type="http://schemas.openxmlformats.org/officeDocument/2006/relationships/image" Target="../media/image9.png"/><Relationship Id="rId15" Type="http://schemas.openxmlformats.org/officeDocument/2006/relationships/slide" Target="slide8.xml"/><Relationship Id="rId23" Type="http://schemas.openxmlformats.org/officeDocument/2006/relationships/image" Target="../media/image18.png"/><Relationship Id="rId28" Type="http://schemas.openxmlformats.org/officeDocument/2006/relationships/image" Target="../media/image60.png"/><Relationship Id="rId36" Type="http://schemas.openxmlformats.org/officeDocument/2006/relationships/image" Target="../media/image68.png"/><Relationship Id="rId10" Type="http://schemas.openxmlformats.org/officeDocument/2006/relationships/image" Target="../media/image55.png"/><Relationship Id="rId19" Type="http://schemas.openxmlformats.org/officeDocument/2006/relationships/image" Target="../media/image17.png"/><Relationship Id="rId31" Type="http://schemas.openxmlformats.org/officeDocument/2006/relationships/image" Target="../media/image63.png"/><Relationship Id="rId4" Type="http://schemas.openxmlformats.org/officeDocument/2006/relationships/image" Target="../media/image8.png"/><Relationship Id="rId9" Type="http://schemas.openxmlformats.org/officeDocument/2006/relationships/image" Target="../media/image44.png"/><Relationship Id="rId14" Type="http://schemas.openxmlformats.org/officeDocument/2006/relationships/image" Target="../media/image14.png"/><Relationship Id="rId22" Type="http://schemas.openxmlformats.org/officeDocument/2006/relationships/slide" Target="slide11.xml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67.png"/><Relationship Id="rId8" Type="http://schemas.openxmlformats.org/officeDocument/2006/relationships/slide" Target="slide7.xml"/><Relationship Id="rId3" Type="http://schemas.openxmlformats.org/officeDocument/2006/relationships/image" Target="../media/image7.png"/><Relationship Id="rId12" Type="http://schemas.openxmlformats.org/officeDocument/2006/relationships/image" Target="../media/image4.png"/><Relationship Id="rId17" Type="http://schemas.openxmlformats.org/officeDocument/2006/relationships/slide" Target="slide9.xml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38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slide" Target="slide8.xml"/><Relationship Id="rId26" Type="http://schemas.openxmlformats.org/officeDocument/2006/relationships/image" Target="../media/image78.png"/><Relationship Id="rId3" Type="http://schemas.openxmlformats.org/officeDocument/2006/relationships/image" Target="../media/image7.png"/><Relationship Id="rId21" Type="http://schemas.openxmlformats.org/officeDocument/2006/relationships/image" Target="../media/image46.png"/><Relationship Id="rId7" Type="http://schemas.openxmlformats.org/officeDocument/2006/relationships/image" Target="../media/image10.png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5" Type="http://schemas.openxmlformats.org/officeDocument/2006/relationships/image" Target="../media/image77.png"/><Relationship Id="rId33" Type="http://schemas.openxmlformats.org/officeDocument/2006/relationships/image" Target="../media/image85.png"/><Relationship Id="rId2" Type="http://schemas.openxmlformats.org/officeDocument/2006/relationships/notesSlide" Target="../notesSlides/notesSlide2.xml"/><Relationship Id="rId16" Type="http://schemas.openxmlformats.org/officeDocument/2006/relationships/slide" Target="slide5.xml"/><Relationship Id="rId20" Type="http://schemas.openxmlformats.org/officeDocument/2006/relationships/slide" Target="slide3.xml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24" Type="http://schemas.openxmlformats.org/officeDocument/2006/relationships/image" Target="../media/image76.png"/><Relationship Id="rId32" Type="http://schemas.openxmlformats.org/officeDocument/2006/relationships/image" Target="../media/image8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75.png"/><Relationship Id="rId28" Type="http://schemas.openxmlformats.org/officeDocument/2006/relationships/image" Target="../media/image80.png"/><Relationship Id="rId10" Type="http://schemas.openxmlformats.org/officeDocument/2006/relationships/slide" Target="slide10.xml"/><Relationship Id="rId19" Type="http://schemas.openxmlformats.org/officeDocument/2006/relationships/image" Target="../media/image15.png"/><Relationship Id="rId31" Type="http://schemas.openxmlformats.org/officeDocument/2006/relationships/image" Target="../media/image83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11.xml"/><Relationship Id="rId22" Type="http://schemas.openxmlformats.org/officeDocument/2006/relationships/image" Target="../media/image9.png"/><Relationship Id="rId27" Type="http://schemas.openxmlformats.org/officeDocument/2006/relationships/image" Target="../media/image79.png"/><Relationship Id="rId30" Type="http://schemas.openxmlformats.org/officeDocument/2006/relationships/image" Target="../media/image82.png"/><Relationship Id="rId8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9.png"/><Relationship Id="rId26" Type="http://schemas.openxmlformats.org/officeDocument/2006/relationships/image" Target="../media/image90.png"/><Relationship Id="rId3" Type="http://schemas.openxmlformats.org/officeDocument/2006/relationships/image" Target="../media/image6.png"/><Relationship Id="rId21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slide" Target="slide5.xml"/><Relationship Id="rId25" Type="http://schemas.openxmlformats.org/officeDocument/2006/relationships/image" Target="../media/image89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7.xml"/><Relationship Id="rId24" Type="http://schemas.openxmlformats.org/officeDocument/2006/relationships/image" Target="../media/image88.png"/><Relationship Id="rId5" Type="http://schemas.openxmlformats.org/officeDocument/2006/relationships/image" Target="../media/image13.png"/><Relationship Id="rId15" Type="http://schemas.openxmlformats.org/officeDocument/2006/relationships/slide" Target="slide11.xml"/><Relationship Id="rId23" Type="http://schemas.openxmlformats.org/officeDocument/2006/relationships/image" Target="../media/image87.png"/><Relationship Id="rId28" Type="http://schemas.openxmlformats.org/officeDocument/2006/relationships/image" Target="../media/image92.png"/><Relationship Id="rId10" Type="http://schemas.openxmlformats.org/officeDocument/2006/relationships/image" Target="../media/image14.png"/><Relationship Id="rId19" Type="http://schemas.openxmlformats.org/officeDocument/2006/relationships/slide" Target="slide9.xml"/><Relationship Id="rId31" Type="http://schemas.openxmlformats.org/officeDocument/2006/relationships/image" Target="../media/image95.png"/><Relationship Id="rId4" Type="http://schemas.openxmlformats.org/officeDocument/2006/relationships/image" Target="../media/image9.png"/><Relationship Id="rId9" Type="http://schemas.openxmlformats.org/officeDocument/2006/relationships/slide" Target="slide10.xml"/><Relationship Id="rId14" Type="http://schemas.openxmlformats.org/officeDocument/2006/relationships/image" Target="../media/image46.png"/><Relationship Id="rId22" Type="http://schemas.openxmlformats.org/officeDocument/2006/relationships/image" Target="../media/image86.png"/><Relationship Id="rId27" Type="http://schemas.openxmlformats.org/officeDocument/2006/relationships/image" Target="../media/image91.png"/><Relationship Id="rId30" Type="http://schemas.openxmlformats.org/officeDocument/2006/relationships/image" Target="../media/image9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26" Type="http://schemas.openxmlformats.org/officeDocument/2006/relationships/image" Target="../media/image99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5" Type="http://schemas.openxmlformats.org/officeDocument/2006/relationships/image" Target="../media/image98.png"/><Relationship Id="rId2" Type="http://schemas.openxmlformats.org/officeDocument/2006/relationships/image" Target="../media/image6.png"/><Relationship Id="rId16" Type="http://schemas.openxmlformats.org/officeDocument/2006/relationships/slide" Target="slide7.xml"/><Relationship Id="rId20" Type="http://schemas.openxmlformats.org/officeDocument/2006/relationships/slide" Target="slide11.xml"/><Relationship Id="rId29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97.png"/><Relationship Id="rId32" Type="http://schemas.openxmlformats.org/officeDocument/2006/relationships/image" Target="../media/image104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101.png"/><Relationship Id="rId10" Type="http://schemas.openxmlformats.org/officeDocument/2006/relationships/image" Target="../media/image8.png"/><Relationship Id="rId19" Type="http://schemas.openxmlformats.org/officeDocument/2006/relationships/image" Target="../media/image46.png"/><Relationship Id="rId31" Type="http://schemas.openxmlformats.org/officeDocument/2006/relationships/image" Target="../media/image103.png"/><Relationship Id="rId4" Type="http://schemas.openxmlformats.org/officeDocument/2006/relationships/image" Target="../media/image9.png"/><Relationship Id="rId9" Type="http://schemas.openxmlformats.org/officeDocument/2006/relationships/image" Target="../media/image96.png"/><Relationship Id="rId14" Type="http://schemas.openxmlformats.org/officeDocument/2006/relationships/slide" Target="slide8.xml"/><Relationship Id="rId22" Type="http://schemas.openxmlformats.org/officeDocument/2006/relationships/slide" Target="slide5.xml"/><Relationship Id="rId27" Type="http://schemas.openxmlformats.org/officeDocument/2006/relationships/image" Target="../media/image100.png"/><Relationship Id="rId30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71817"/>
            <a:ext cx="5205310" cy="67861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652457" y="-104906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8078" y="45777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036695" y="1858832"/>
            <a:ext cx="69854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Іноді люди, про яких ніхто нічого не знає, роблять те, що ніхто не може навіть уявити.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205310" y="5758800"/>
            <a:ext cx="540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Алан Тюрінг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прямої 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683083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властивість паралельності </a:t>
            </a:r>
            <a:r>
              <a:rPr lang="uk-UA" sz="27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прямої 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можна дві площини, що перетинаються, перетнути третьою площиною, яка буде перетинати дані дві площини через дві паралельні прямі?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правильно, що пряма, паралельна площині, паралельна будь-якій прямій, що лежить в цій площині?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 (вивчити теореми)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4.2; 4.7; 4.11; 4.24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4, п.30 (вивчити теореми)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30.3; 30.9; 30.13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Паралельність прямої і площини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09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1317827" y="1049233"/>
            <a:ext cx="3312787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D0917B-0B16-CDAB-7AA2-BEB7B00AE1B4}"/>
              </a:ext>
            </a:extLst>
          </p:cNvPr>
          <p:cNvSpPr/>
          <p:nvPr/>
        </p:nvSpPr>
        <p:spPr>
          <a:xfrm>
            <a:off x="4918552" y="1049232"/>
            <a:ext cx="3312787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8519277" y="1049232"/>
            <a:ext cx="3312787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8F9CE0D2-4F40-2278-8D1F-2DBFD4BFBDF8}"/>
              </a:ext>
            </a:extLst>
          </p:cNvPr>
          <p:cNvCxnSpPr>
            <a:cxnSpLocks/>
          </p:cNvCxnSpPr>
          <p:nvPr/>
        </p:nvCxnSpPr>
        <p:spPr>
          <a:xfrm flipH="1">
            <a:off x="1479915" y="4262957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9AD364ED-2C5A-6131-14D2-4D3090359165}"/>
              </a:ext>
            </a:extLst>
          </p:cNvPr>
          <p:cNvCxnSpPr>
            <a:cxnSpLocks/>
          </p:cNvCxnSpPr>
          <p:nvPr/>
        </p:nvCxnSpPr>
        <p:spPr>
          <a:xfrm flipH="1">
            <a:off x="1479915" y="2716533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32">
            <a:extLst>
              <a:ext uri="{FF2B5EF4-FFF2-40B4-BE49-F238E27FC236}">
                <a16:creationId xmlns:a16="http://schemas.microsoft.com/office/drawing/2014/main" id="{E92CA5BB-E904-D618-7F01-FB098302B5C9}"/>
              </a:ext>
            </a:extLst>
          </p:cNvPr>
          <p:cNvCxnSpPr>
            <a:cxnSpLocks/>
          </p:cNvCxnSpPr>
          <p:nvPr/>
        </p:nvCxnSpPr>
        <p:spPr>
          <a:xfrm flipH="1">
            <a:off x="1928139" y="2716533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32">
            <a:extLst>
              <a:ext uri="{FF2B5EF4-FFF2-40B4-BE49-F238E27FC236}">
                <a16:creationId xmlns:a16="http://schemas.microsoft.com/office/drawing/2014/main" id="{E62AC48F-1C4C-49BA-2CDC-6954EA6DE4E3}"/>
              </a:ext>
            </a:extLst>
          </p:cNvPr>
          <p:cNvCxnSpPr>
            <a:cxnSpLocks/>
          </p:cNvCxnSpPr>
          <p:nvPr/>
        </p:nvCxnSpPr>
        <p:spPr>
          <a:xfrm flipH="1">
            <a:off x="4020300" y="2716533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2">
            <a:extLst>
              <a:ext uri="{FF2B5EF4-FFF2-40B4-BE49-F238E27FC236}">
                <a16:creationId xmlns:a16="http://schemas.microsoft.com/office/drawing/2014/main" id="{CADFF772-071F-CA1C-9A05-D085056F1A2F}"/>
              </a:ext>
            </a:extLst>
          </p:cNvPr>
          <p:cNvCxnSpPr>
            <a:cxnSpLocks/>
          </p:cNvCxnSpPr>
          <p:nvPr/>
        </p:nvCxnSpPr>
        <p:spPr>
          <a:xfrm flipH="1">
            <a:off x="5066380" y="4262956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BD7D67B2-3F76-245A-DF46-6989D076FA81}"/>
              </a:ext>
            </a:extLst>
          </p:cNvPr>
          <p:cNvCxnSpPr>
            <a:cxnSpLocks/>
          </p:cNvCxnSpPr>
          <p:nvPr/>
        </p:nvCxnSpPr>
        <p:spPr>
          <a:xfrm flipH="1">
            <a:off x="5066380" y="2716532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B1C47B5-5C8B-CB64-F309-661773F7AC26}"/>
              </a:ext>
            </a:extLst>
          </p:cNvPr>
          <p:cNvCxnSpPr>
            <a:cxnSpLocks/>
          </p:cNvCxnSpPr>
          <p:nvPr/>
        </p:nvCxnSpPr>
        <p:spPr>
          <a:xfrm flipH="1">
            <a:off x="5514604" y="2716532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8065AA3E-321A-4FBB-6363-2630DB8971D2}"/>
              </a:ext>
            </a:extLst>
          </p:cNvPr>
          <p:cNvCxnSpPr>
            <a:cxnSpLocks/>
          </p:cNvCxnSpPr>
          <p:nvPr/>
        </p:nvCxnSpPr>
        <p:spPr>
          <a:xfrm flipH="1">
            <a:off x="7606765" y="2716532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2">
            <a:extLst>
              <a:ext uri="{FF2B5EF4-FFF2-40B4-BE49-F238E27FC236}">
                <a16:creationId xmlns:a16="http://schemas.microsoft.com/office/drawing/2014/main" id="{C45CB06A-E15F-E2A1-C948-8F3EDF0D7584}"/>
              </a:ext>
            </a:extLst>
          </p:cNvPr>
          <p:cNvCxnSpPr>
            <a:cxnSpLocks/>
          </p:cNvCxnSpPr>
          <p:nvPr/>
        </p:nvCxnSpPr>
        <p:spPr>
          <a:xfrm flipH="1">
            <a:off x="8688986" y="4042890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2">
            <a:extLst>
              <a:ext uri="{FF2B5EF4-FFF2-40B4-BE49-F238E27FC236}">
                <a16:creationId xmlns:a16="http://schemas.microsoft.com/office/drawing/2014/main" id="{264F971B-B4D8-F166-CF1C-5D2B7BB626CE}"/>
              </a:ext>
            </a:extLst>
          </p:cNvPr>
          <p:cNvCxnSpPr>
            <a:cxnSpLocks/>
          </p:cNvCxnSpPr>
          <p:nvPr/>
        </p:nvCxnSpPr>
        <p:spPr>
          <a:xfrm flipH="1">
            <a:off x="8688986" y="2496466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2">
            <a:extLst>
              <a:ext uri="{FF2B5EF4-FFF2-40B4-BE49-F238E27FC236}">
                <a16:creationId xmlns:a16="http://schemas.microsoft.com/office/drawing/2014/main" id="{9A5FC07B-202E-BE8C-5D54-470293D4DBB8}"/>
              </a:ext>
            </a:extLst>
          </p:cNvPr>
          <p:cNvCxnSpPr>
            <a:cxnSpLocks/>
          </p:cNvCxnSpPr>
          <p:nvPr/>
        </p:nvCxnSpPr>
        <p:spPr>
          <a:xfrm flipH="1">
            <a:off x="9137210" y="2496466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2">
            <a:extLst>
              <a:ext uri="{FF2B5EF4-FFF2-40B4-BE49-F238E27FC236}">
                <a16:creationId xmlns:a16="http://schemas.microsoft.com/office/drawing/2014/main" id="{EAD37AF9-6F6E-D0CB-D2E0-9F4769A0D5BF}"/>
              </a:ext>
            </a:extLst>
          </p:cNvPr>
          <p:cNvCxnSpPr>
            <a:cxnSpLocks/>
          </p:cNvCxnSpPr>
          <p:nvPr/>
        </p:nvCxnSpPr>
        <p:spPr>
          <a:xfrm flipH="1">
            <a:off x="11229371" y="2496466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2">
            <a:extLst>
              <a:ext uri="{FF2B5EF4-FFF2-40B4-BE49-F238E27FC236}">
                <a16:creationId xmlns:a16="http://schemas.microsoft.com/office/drawing/2014/main" id="{7D7680C4-76AB-B753-FEAA-0A33235A2793}"/>
              </a:ext>
            </a:extLst>
          </p:cNvPr>
          <p:cNvCxnSpPr>
            <a:cxnSpLocks/>
          </p:cNvCxnSpPr>
          <p:nvPr/>
        </p:nvCxnSpPr>
        <p:spPr>
          <a:xfrm flipH="1">
            <a:off x="1764368" y="3133346"/>
            <a:ext cx="2454992" cy="6311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/>
              <p:nvPr/>
            </p:nvSpPr>
            <p:spPr>
              <a:xfrm>
                <a:off x="1782116" y="262371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116" y="2623710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6649841-63C9-7390-1D70-F0F7922FE8BE}"/>
                  </a:ext>
                </a:extLst>
              </p:cNvPr>
              <p:cNvSpPr txBox="1"/>
              <p:nvPr/>
            </p:nvSpPr>
            <p:spPr>
              <a:xfrm>
                <a:off x="1676561" y="369332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6649841-63C9-7390-1D70-F0F7922FE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561" y="3693326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32">
            <a:extLst>
              <a:ext uri="{FF2B5EF4-FFF2-40B4-BE49-F238E27FC236}">
                <a16:creationId xmlns:a16="http://schemas.microsoft.com/office/drawing/2014/main" id="{A7025F6F-0DBC-EA04-21B0-00A507E27D29}"/>
              </a:ext>
            </a:extLst>
          </p:cNvPr>
          <p:cNvCxnSpPr>
            <a:cxnSpLocks/>
          </p:cNvCxnSpPr>
          <p:nvPr/>
        </p:nvCxnSpPr>
        <p:spPr>
          <a:xfrm flipH="1">
            <a:off x="6416355" y="2314870"/>
            <a:ext cx="533809" cy="117796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7745237D-2D73-6504-5CBC-33E4DD7AC8B1}"/>
              </a:ext>
            </a:extLst>
          </p:cNvPr>
          <p:cNvCxnSpPr>
            <a:cxnSpLocks/>
          </p:cNvCxnSpPr>
          <p:nvPr/>
        </p:nvCxnSpPr>
        <p:spPr>
          <a:xfrm flipH="1">
            <a:off x="5869891" y="4271050"/>
            <a:ext cx="194868" cy="430020"/>
          </a:xfrm>
          <a:prstGeom prst="line">
            <a:avLst/>
          </a:prstGeom>
          <a:ln w="1905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32">
            <a:extLst>
              <a:ext uri="{FF2B5EF4-FFF2-40B4-BE49-F238E27FC236}">
                <a16:creationId xmlns:a16="http://schemas.microsoft.com/office/drawing/2014/main" id="{69B6C9EF-91B2-0240-A250-730E07E566B9}"/>
              </a:ext>
            </a:extLst>
          </p:cNvPr>
          <p:cNvCxnSpPr>
            <a:cxnSpLocks/>
          </p:cNvCxnSpPr>
          <p:nvPr/>
        </p:nvCxnSpPr>
        <p:spPr>
          <a:xfrm flipH="1">
            <a:off x="6064759" y="3505583"/>
            <a:ext cx="346880" cy="765467"/>
          </a:xfrm>
          <a:prstGeom prst="line">
            <a:avLst/>
          </a:prstGeom>
          <a:ln w="19050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EC258236-9EB6-4DE2-67C2-9EBE669168D4}"/>
              </a:ext>
            </a:extLst>
          </p:cNvPr>
          <p:cNvSpPr/>
          <p:nvPr/>
        </p:nvSpPr>
        <p:spPr>
          <a:xfrm>
            <a:off x="6336572" y="348199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A1D6B4B-F5C5-4553-1F8E-A407DCBF039F}"/>
                  </a:ext>
                </a:extLst>
              </p:cNvPr>
              <p:cNvSpPr txBox="1"/>
              <p:nvPr/>
            </p:nvSpPr>
            <p:spPr>
              <a:xfrm>
                <a:off x="5328819" y="259727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A1D6B4B-F5C5-4553-1F8E-A407DCBF0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819" y="2597278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9AE9583-1FBD-4D9E-59BA-132631A79DF6}"/>
                  </a:ext>
                </a:extLst>
              </p:cNvPr>
              <p:cNvSpPr txBox="1"/>
              <p:nvPr/>
            </p:nvSpPr>
            <p:spPr>
              <a:xfrm>
                <a:off x="6450829" y="1981084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9AE9583-1FBD-4D9E-59BA-132631A79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829" y="1981084"/>
                <a:ext cx="631464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D5BE85E-219A-24EC-980F-B46A13BAC07A}"/>
                  </a:ext>
                </a:extLst>
              </p:cNvPr>
              <p:cNvSpPr txBox="1"/>
              <p:nvPr/>
            </p:nvSpPr>
            <p:spPr>
              <a:xfrm>
                <a:off x="6384765" y="322578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D5BE85E-219A-24EC-980F-B46A13BAC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765" y="3225783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Пряма сполучна лінія 32">
            <a:extLst>
              <a:ext uri="{FF2B5EF4-FFF2-40B4-BE49-F238E27FC236}">
                <a16:creationId xmlns:a16="http://schemas.microsoft.com/office/drawing/2014/main" id="{C5C46A6A-9132-27E4-9D50-6E9A9CA6ACFF}"/>
              </a:ext>
            </a:extLst>
          </p:cNvPr>
          <p:cNvCxnSpPr>
            <a:cxnSpLocks/>
          </p:cNvCxnSpPr>
          <p:nvPr/>
        </p:nvCxnSpPr>
        <p:spPr>
          <a:xfrm flipH="1">
            <a:off x="9629261" y="2160430"/>
            <a:ext cx="1940403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928BF1C-4DE4-612A-68A0-9571DAEB0D2B}"/>
                  </a:ext>
                </a:extLst>
              </p:cNvPr>
              <p:cNvSpPr txBox="1"/>
              <p:nvPr/>
            </p:nvSpPr>
            <p:spPr>
              <a:xfrm>
                <a:off x="9298474" y="1702434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928BF1C-4DE4-612A-68A0-9571DAEB0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474" y="1702434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2965428" y="0"/>
            <a:ext cx="7219034" cy="793388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Скільки спільних точок мають пряма і площина в кожному з випадків?</a:t>
            </a:r>
            <a:endParaRPr lang="en-UA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1317827" y="1046553"/>
            <a:ext cx="331278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 спільних точок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6CE0015C-F52B-7BDD-29B1-D09A19356D1F}"/>
              </a:ext>
            </a:extLst>
          </p:cNvPr>
          <p:cNvSpPr/>
          <p:nvPr/>
        </p:nvSpPr>
        <p:spPr>
          <a:xfrm>
            <a:off x="4918551" y="1053801"/>
            <a:ext cx="331278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Одна спільна точка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10BD1EDB-0053-6662-0B6E-FBB72ADA1305}"/>
              </a:ext>
            </a:extLst>
          </p:cNvPr>
          <p:cNvSpPr/>
          <p:nvPr/>
        </p:nvSpPr>
        <p:spPr>
          <a:xfrm>
            <a:off x="8528068" y="1050207"/>
            <a:ext cx="331278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Жодної спільної точки</a:t>
            </a:r>
            <a:endParaRPr lang="en-UA" sz="24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/>
              <p:nvPr/>
            </p:nvSpPr>
            <p:spPr>
              <a:xfrm>
                <a:off x="1863074" y="5399507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074" y="5399507"/>
                <a:ext cx="1774066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/>
              <p:nvPr/>
            </p:nvSpPr>
            <p:spPr>
              <a:xfrm>
                <a:off x="5290492" y="5399507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492" y="5399507"/>
                <a:ext cx="243090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7C1D51D-8C59-CFCA-7DBC-9CC9536E3A3D}"/>
                  </a:ext>
                </a:extLst>
              </p:cNvPr>
              <p:cNvSpPr txBox="1"/>
              <p:nvPr/>
            </p:nvSpPr>
            <p:spPr>
              <a:xfrm>
                <a:off x="9175361" y="4077105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7C1D51D-8C59-CFCA-7DBC-9CC9536E3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361" y="4077105"/>
                <a:ext cx="1774066" cy="584775"/>
              </a:xfrm>
              <a:prstGeom prst="rect">
                <a:avLst/>
              </a:prstGeom>
              <a:blipFill>
                <a:blip r:embed="rId32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B840823C-039C-46F1-26DD-C96D09D6369F}"/>
              </a:ext>
            </a:extLst>
          </p:cNvPr>
          <p:cNvSpPr/>
          <p:nvPr/>
        </p:nvSpPr>
        <p:spPr>
          <a:xfrm>
            <a:off x="8519070" y="4696094"/>
            <a:ext cx="3312787" cy="1671723"/>
          </a:xfrm>
          <a:prstGeom prst="roundRect">
            <a:avLst>
              <a:gd name="adj" fmla="val 5218"/>
            </a:avLst>
          </a:prstGeom>
          <a:solidFill>
            <a:srgbClr val="FFFF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 й площина, які не перетинаються, називаються паралельними</a:t>
            </a:r>
            <a:endParaRPr lang="en-UA" sz="2200" dirty="0">
              <a:solidFill>
                <a:srgbClr val="4246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45" grpId="0"/>
      <p:bldP spid="46" grpId="0"/>
      <p:bldP spid="70" grpId="0" animBg="1"/>
      <p:bldP spid="72" grpId="0"/>
      <p:bldP spid="74" grpId="0"/>
      <p:bldP spid="103" grpId="0"/>
      <p:bldP spid="106" grpId="0"/>
      <p:bldP spid="108" grpId="0" animBg="1"/>
      <p:bldP spid="109" grpId="0" animBg="1"/>
      <p:bldP spid="110" grpId="0" animBg="1"/>
      <p:bldP spid="111" grpId="0" animBg="1"/>
      <p:bldP spid="112" grpId="0"/>
      <p:bldP spid="113" grpId="0"/>
      <p:bldP spid="114" grpId="0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75" name="Rounded Rectangle 274">
            <a:extLst>
              <a:ext uri="{FF2B5EF4-FFF2-40B4-BE49-F238E27FC236}">
                <a16:creationId xmlns:a16="http://schemas.microsoft.com/office/drawing/2014/main" id="{7B07220B-437E-5177-388D-8CFBD7EA8BAA}"/>
              </a:ext>
            </a:extLst>
          </p:cNvPr>
          <p:cNvSpPr/>
          <p:nvPr/>
        </p:nvSpPr>
        <p:spPr>
          <a:xfrm>
            <a:off x="6740011" y="58977"/>
            <a:ext cx="5382153" cy="481693"/>
          </a:xfrm>
          <a:prstGeom prst="roundRect">
            <a:avLst>
              <a:gd name="adj" fmla="val 211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6" name="Rounded Rectangle 275">
            <a:extLst>
              <a:ext uri="{FF2B5EF4-FFF2-40B4-BE49-F238E27FC236}">
                <a16:creationId xmlns:a16="http://schemas.microsoft.com/office/drawing/2014/main" id="{908DA075-5A78-E29C-16A8-62ABAA12DC21}"/>
              </a:ext>
            </a:extLst>
          </p:cNvPr>
          <p:cNvSpPr/>
          <p:nvPr/>
        </p:nvSpPr>
        <p:spPr>
          <a:xfrm>
            <a:off x="1520921" y="58977"/>
            <a:ext cx="4939840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046E93-2C52-2AA5-4898-092376C2F325}"/>
              </a:ext>
            </a:extLst>
          </p:cNvPr>
          <p:cNvSpPr/>
          <p:nvPr/>
        </p:nvSpPr>
        <p:spPr>
          <a:xfrm>
            <a:off x="1520921" y="58976"/>
            <a:ext cx="4939840" cy="679902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506EB9A-B27D-3323-DCD0-A9290DFA3982}"/>
              </a:ext>
            </a:extLst>
          </p:cNvPr>
          <p:cNvSpPr/>
          <p:nvPr/>
        </p:nvSpPr>
        <p:spPr>
          <a:xfrm>
            <a:off x="6740011" y="58976"/>
            <a:ext cx="5382153" cy="679902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215A3B70-1E0A-B3B8-4FED-D0683F5C860D}"/>
              </a:ext>
            </a:extLst>
          </p:cNvPr>
          <p:cNvCxnSpPr>
            <a:cxnSpLocks/>
          </p:cNvCxnSpPr>
          <p:nvPr/>
        </p:nvCxnSpPr>
        <p:spPr>
          <a:xfrm flipH="1">
            <a:off x="1768839" y="3280557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D93740D9-6E25-ACCF-203F-9E667F60CE47}"/>
              </a:ext>
            </a:extLst>
          </p:cNvPr>
          <p:cNvCxnSpPr>
            <a:cxnSpLocks/>
          </p:cNvCxnSpPr>
          <p:nvPr/>
        </p:nvCxnSpPr>
        <p:spPr>
          <a:xfrm flipH="1">
            <a:off x="1768839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52C3CED3-915F-60C4-DC1D-B05C3289272B}"/>
              </a:ext>
            </a:extLst>
          </p:cNvPr>
          <p:cNvCxnSpPr>
            <a:cxnSpLocks/>
          </p:cNvCxnSpPr>
          <p:nvPr/>
        </p:nvCxnSpPr>
        <p:spPr>
          <a:xfrm flipH="1">
            <a:off x="2438049" y="1734133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F644B6C0-B39E-1F17-7981-13DC8FE27049}"/>
              </a:ext>
            </a:extLst>
          </p:cNvPr>
          <p:cNvCxnSpPr>
            <a:cxnSpLocks/>
          </p:cNvCxnSpPr>
          <p:nvPr/>
        </p:nvCxnSpPr>
        <p:spPr>
          <a:xfrm flipH="1">
            <a:off x="5561701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2">
            <a:extLst>
              <a:ext uri="{FF2B5EF4-FFF2-40B4-BE49-F238E27FC236}">
                <a16:creationId xmlns:a16="http://schemas.microsoft.com/office/drawing/2014/main" id="{C116BF8A-102A-5460-A7CB-126D79D6F00B}"/>
              </a:ext>
            </a:extLst>
          </p:cNvPr>
          <p:cNvCxnSpPr>
            <a:cxnSpLocks/>
          </p:cNvCxnSpPr>
          <p:nvPr/>
        </p:nvCxnSpPr>
        <p:spPr>
          <a:xfrm flipH="1">
            <a:off x="2113327" y="2490844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2">
            <a:extLst>
              <a:ext uri="{FF2B5EF4-FFF2-40B4-BE49-F238E27FC236}">
                <a16:creationId xmlns:a16="http://schemas.microsoft.com/office/drawing/2014/main" id="{FB514893-AA06-ED56-BDCB-84AD8413FD6C}"/>
              </a:ext>
            </a:extLst>
          </p:cNvPr>
          <p:cNvCxnSpPr>
            <a:cxnSpLocks/>
          </p:cNvCxnSpPr>
          <p:nvPr/>
        </p:nvCxnSpPr>
        <p:spPr>
          <a:xfrm flipH="1">
            <a:off x="2438049" y="1079798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DD6F2-7452-0309-6C66-EC0C1F74A8F7}"/>
                  </a:ext>
                </a:extLst>
              </p:cNvPr>
              <p:cNvSpPr txBox="1"/>
              <p:nvPr/>
            </p:nvSpPr>
            <p:spPr>
              <a:xfrm>
                <a:off x="2136083" y="199191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DD6F2-7452-0309-6C66-EC0C1F74A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083" y="1991919"/>
                <a:ext cx="631464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B8ABAC-5525-5AF2-9EC7-A31E9DBFCA15}"/>
                  </a:ext>
                </a:extLst>
              </p:cNvPr>
              <p:cNvSpPr txBox="1"/>
              <p:nvPr/>
            </p:nvSpPr>
            <p:spPr>
              <a:xfrm>
                <a:off x="1949874" y="96145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B8ABAC-5525-5AF2-9EC7-A31E9DBFC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874" y="961451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FCFA00-3972-7057-E5F8-B517F4791E5C}"/>
                  </a:ext>
                </a:extLst>
              </p:cNvPr>
              <p:cNvSpPr txBox="1"/>
              <p:nvPr/>
            </p:nvSpPr>
            <p:spPr>
              <a:xfrm>
                <a:off x="5092290" y="280058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FCFA00-3972-7057-E5F8-B517F4791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290" y="2800589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/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blipFill>
                <a:blip r:embed="rId27"/>
                <a:stretch>
                  <a:fillRect t="-14286" b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718C6B1-79B0-AFA0-2D98-B97B657B28B0}"/>
              </a:ext>
            </a:extLst>
          </p:cNvPr>
          <p:cNvSpPr/>
          <p:nvPr/>
        </p:nvSpPr>
        <p:spPr>
          <a:xfrm>
            <a:off x="1520920" y="4757775"/>
            <a:ext cx="4939840" cy="2100225"/>
          </a:xfrm>
          <a:prstGeom prst="roundRect">
            <a:avLst>
              <a:gd name="adj" fmla="val 48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пряма, що не лежить у певній площині, має паралельну собі пряму у цій площині, то дана пряма паралельна цій площині.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0" name="Пряма сполучна лінія 32">
            <a:extLst>
              <a:ext uri="{FF2B5EF4-FFF2-40B4-BE49-F238E27FC236}">
                <a16:creationId xmlns:a16="http://schemas.microsoft.com/office/drawing/2014/main" id="{A3734BB4-1BFD-10E1-9360-DC762FB88FE3}"/>
              </a:ext>
            </a:extLst>
          </p:cNvPr>
          <p:cNvCxnSpPr>
            <a:cxnSpLocks/>
          </p:cNvCxnSpPr>
          <p:nvPr/>
        </p:nvCxnSpPr>
        <p:spPr>
          <a:xfrm flipH="1">
            <a:off x="7353377" y="3280557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2">
            <a:extLst>
              <a:ext uri="{FF2B5EF4-FFF2-40B4-BE49-F238E27FC236}">
                <a16:creationId xmlns:a16="http://schemas.microsoft.com/office/drawing/2014/main" id="{9322B852-9CFF-D652-E13A-675F040003B6}"/>
              </a:ext>
            </a:extLst>
          </p:cNvPr>
          <p:cNvCxnSpPr>
            <a:cxnSpLocks/>
          </p:cNvCxnSpPr>
          <p:nvPr/>
        </p:nvCxnSpPr>
        <p:spPr>
          <a:xfrm flipH="1">
            <a:off x="7353377" y="2583946"/>
            <a:ext cx="301455" cy="696611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F2E1A779-1DBF-DBA0-BEA0-491824D3C35C}"/>
              </a:ext>
            </a:extLst>
          </p:cNvPr>
          <p:cNvCxnSpPr>
            <a:cxnSpLocks/>
          </p:cNvCxnSpPr>
          <p:nvPr/>
        </p:nvCxnSpPr>
        <p:spPr>
          <a:xfrm flipH="1">
            <a:off x="8022587" y="1734133"/>
            <a:ext cx="3501242" cy="0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EA25D388-502F-7D11-C80B-C9B77594DB88}"/>
              </a:ext>
            </a:extLst>
          </p:cNvPr>
          <p:cNvCxnSpPr>
            <a:cxnSpLocks/>
          </p:cNvCxnSpPr>
          <p:nvPr/>
        </p:nvCxnSpPr>
        <p:spPr>
          <a:xfrm flipH="1">
            <a:off x="11146239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2">
            <a:extLst>
              <a:ext uri="{FF2B5EF4-FFF2-40B4-BE49-F238E27FC236}">
                <a16:creationId xmlns:a16="http://schemas.microsoft.com/office/drawing/2014/main" id="{F5F22B16-5DBB-1885-A46E-9E03CBFACB24}"/>
              </a:ext>
            </a:extLst>
          </p:cNvPr>
          <p:cNvCxnSpPr>
            <a:cxnSpLocks/>
          </p:cNvCxnSpPr>
          <p:nvPr/>
        </p:nvCxnSpPr>
        <p:spPr>
          <a:xfrm flipV="1">
            <a:off x="7653507" y="796828"/>
            <a:ext cx="162326" cy="178711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32">
            <a:extLst>
              <a:ext uri="{FF2B5EF4-FFF2-40B4-BE49-F238E27FC236}">
                <a16:creationId xmlns:a16="http://schemas.microsoft.com/office/drawing/2014/main" id="{EE2725BD-E61E-5DEC-D76B-FE7E06EFD411}"/>
              </a:ext>
            </a:extLst>
          </p:cNvPr>
          <p:cNvCxnSpPr>
            <a:cxnSpLocks/>
          </p:cNvCxnSpPr>
          <p:nvPr/>
        </p:nvCxnSpPr>
        <p:spPr>
          <a:xfrm flipH="1">
            <a:off x="7827038" y="796828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32">
            <a:extLst>
              <a:ext uri="{FF2B5EF4-FFF2-40B4-BE49-F238E27FC236}">
                <a16:creationId xmlns:a16="http://schemas.microsoft.com/office/drawing/2014/main" id="{8D5AA78D-3E58-77E9-A4D3-F26A1EF7B7BC}"/>
              </a:ext>
            </a:extLst>
          </p:cNvPr>
          <p:cNvCxnSpPr>
            <a:cxnSpLocks/>
          </p:cNvCxnSpPr>
          <p:nvPr/>
        </p:nvCxnSpPr>
        <p:spPr>
          <a:xfrm flipV="1">
            <a:off x="11448679" y="796828"/>
            <a:ext cx="162802" cy="1792359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32">
            <a:extLst>
              <a:ext uri="{FF2B5EF4-FFF2-40B4-BE49-F238E27FC236}">
                <a16:creationId xmlns:a16="http://schemas.microsoft.com/office/drawing/2014/main" id="{3E17F4B9-E4D7-8A21-A4F5-6613C6C27D14}"/>
              </a:ext>
            </a:extLst>
          </p:cNvPr>
          <p:cNvCxnSpPr>
            <a:cxnSpLocks/>
          </p:cNvCxnSpPr>
          <p:nvPr/>
        </p:nvCxnSpPr>
        <p:spPr>
          <a:xfrm flipH="1">
            <a:off x="7655817" y="2583946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7B2829EA-BE19-55AA-995B-7195512BC1A0}"/>
              </a:ext>
            </a:extLst>
          </p:cNvPr>
          <p:cNvCxnSpPr>
            <a:cxnSpLocks/>
          </p:cNvCxnSpPr>
          <p:nvPr/>
        </p:nvCxnSpPr>
        <p:spPr>
          <a:xfrm flipH="1">
            <a:off x="7652441" y="1733847"/>
            <a:ext cx="370146" cy="855340"/>
          </a:xfrm>
          <a:prstGeom prst="line">
            <a:avLst/>
          </a:prstGeom>
          <a:ln w="19050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32">
            <a:extLst>
              <a:ext uri="{FF2B5EF4-FFF2-40B4-BE49-F238E27FC236}">
                <a16:creationId xmlns:a16="http://schemas.microsoft.com/office/drawing/2014/main" id="{4AB4BFFD-082E-5A1A-2345-0E538A87F9F3}"/>
              </a:ext>
            </a:extLst>
          </p:cNvPr>
          <p:cNvCxnSpPr>
            <a:cxnSpLocks/>
          </p:cNvCxnSpPr>
          <p:nvPr/>
        </p:nvCxnSpPr>
        <p:spPr>
          <a:xfrm flipH="1">
            <a:off x="11523829" y="1733847"/>
            <a:ext cx="291620" cy="0"/>
          </a:xfrm>
          <a:prstGeom prst="line">
            <a:avLst/>
          </a:prstGeom>
          <a:ln w="1905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604EAB2-7891-182C-B6C7-1AEA0CA5A6DA}"/>
                  </a:ext>
                </a:extLst>
              </p:cNvPr>
              <p:cNvSpPr txBox="1"/>
              <p:nvPr/>
            </p:nvSpPr>
            <p:spPr>
              <a:xfrm>
                <a:off x="10630207" y="278463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604EAB2-7891-182C-B6C7-1AEA0CA5A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0207" y="2784633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A1178BB-5B5A-006A-0284-8D3C7AEB86C2}"/>
                  </a:ext>
                </a:extLst>
              </p:cNvPr>
              <p:cNvSpPr txBox="1"/>
              <p:nvPr/>
            </p:nvSpPr>
            <p:spPr>
              <a:xfrm>
                <a:off x="7640283" y="732282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A1178BB-5B5A-006A-0284-8D3C7AEB8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283" y="732282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 сполучна лінія 32">
            <a:extLst>
              <a:ext uri="{FF2B5EF4-FFF2-40B4-BE49-F238E27FC236}">
                <a16:creationId xmlns:a16="http://schemas.microsoft.com/office/drawing/2014/main" id="{FE7BDD0C-85FE-6E37-4547-F00BB4BF8849}"/>
              </a:ext>
            </a:extLst>
          </p:cNvPr>
          <p:cNvCxnSpPr>
            <a:cxnSpLocks/>
          </p:cNvCxnSpPr>
          <p:nvPr/>
        </p:nvCxnSpPr>
        <p:spPr>
          <a:xfrm flipH="1">
            <a:off x="7783442" y="1339577"/>
            <a:ext cx="378732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DBE364-D179-EFA1-7869-C48444D18E65}"/>
                  </a:ext>
                </a:extLst>
              </p:cNvPr>
              <p:cNvSpPr txBox="1"/>
              <p:nvPr/>
            </p:nvSpPr>
            <p:spPr>
              <a:xfrm>
                <a:off x="10758530" y="210885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DBE364-D179-EFA1-7869-C48444D18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8530" y="2108851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DB425-A38D-4CA6-6E36-1B50E65F66F2}"/>
                  </a:ext>
                </a:extLst>
              </p:cNvPr>
              <p:cNvSpPr txBox="1"/>
              <p:nvPr/>
            </p:nvSpPr>
            <p:spPr>
              <a:xfrm>
                <a:off x="10902603" y="88271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DB425-A38D-4CA6-6E36-1B50E65F6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2603" y="882718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Rounded Rectangle 104">
            <a:extLst>
              <a:ext uri="{FF2B5EF4-FFF2-40B4-BE49-F238E27FC236}">
                <a16:creationId xmlns:a16="http://schemas.microsoft.com/office/drawing/2014/main" id="{A316468A-B96D-180D-47EA-A442B3EEF2D7}"/>
              </a:ext>
            </a:extLst>
          </p:cNvPr>
          <p:cNvSpPr/>
          <p:nvPr/>
        </p:nvSpPr>
        <p:spPr>
          <a:xfrm>
            <a:off x="6740013" y="4609001"/>
            <a:ext cx="5382154" cy="2248999"/>
          </a:xfrm>
          <a:prstGeom prst="roundRect">
            <a:avLst>
              <a:gd name="adj" fmla="val 48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площина проходить через пряму, паралельну другій площині, і перетинається з цією площиною, то пряма їх перетину паралельна даній прямій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/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blipFill>
                <a:blip r:embed="rId32"/>
                <a:stretch>
                  <a:fillRect l="-1282" t="-8000" r="-2821" b="-17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0A90B7D-31C7-5DBA-37D9-64EAB0C3CAD3}"/>
                  </a:ext>
                </a:extLst>
              </p:cNvPr>
              <p:cNvSpPr txBox="1"/>
              <p:nvPr/>
            </p:nvSpPr>
            <p:spPr>
              <a:xfrm>
                <a:off x="7229845" y="3297518"/>
                <a:ext cx="15896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0A90B7D-31C7-5DBA-37D9-64EAB0C3C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845" y="3297518"/>
                <a:ext cx="1589690" cy="523220"/>
              </a:xfrm>
              <a:prstGeom prst="rect">
                <a:avLst/>
              </a:prstGeom>
              <a:blipFill>
                <a:blip r:embed="rId33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2363C10-AAB8-FC45-D499-CC03AE49B866}"/>
                  </a:ext>
                </a:extLst>
              </p:cNvPr>
              <p:cNvSpPr txBox="1"/>
              <p:nvPr/>
            </p:nvSpPr>
            <p:spPr>
              <a:xfrm>
                <a:off x="7229845" y="3666221"/>
                <a:ext cx="18846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A" sz="28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2363C10-AAB8-FC45-D499-CC03AE49B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845" y="3666221"/>
                <a:ext cx="1884658" cy="523220"/>
              </a:xfrm>
              <a:prstGeom prst="rect">
                <a:avLst/>
              </a:prstGeom>
              <a:blipFill>
                <a:blip r:embed="rId34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84D3E32-42E3-66B2-BAF2-B72A65918922}"/>
                  </a:ext>
                </a:extLst>
              </p:cNvPr>
              <p:cNvSpPr txBox="1"/>
              <p:nvPr/>
            </p:nvSpPr>
            <p:spPr>
              <a:xfrm>
                <a:off x="6740008" y="4052015"/>
                <a:ext cx="2639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84D3E32-42E3-66B2-BAF2-B72A65918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008" y="4052015"/>
                <a:ext cx="2639966" cy="523220"/>
              </a:xfrm>
              <a:prstGeom prst="rect">
                <a:avLst/>
              </a:prstGeom>
              <a:blipFill>
                <a:blip r:embed="rId3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3C82392-09F9-972C-5CB6-EAA8D249AFF0}"/>
                  </a:ext>
                </a:extLst>
              </p:cNvPr>
              <p:cNvSpPr txBox="1"/>
              <p:nvPr/>
            </p:nvSpPr>
            <p:spPr>
              <a:xfrm>
                <a:off x="1760601" y="3545659"/>
                <a:ext cx="13862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3C82392-09F9-972C-5CB6-EAA8D249A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601" y="3545659"/>
                <a:ext cx="1386254" cy="523220"/>
              </a:xfrm>
              <a:prstGeom prst="rect">
                <a:avLst/>
              </a:prstGeom>
              <a:blipFill>
                <a:blip r:embed="rId3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32E24F3-427D-02C7-3709-71FC9D7395D6}"/>
                  </a:ext>
                </a:extLst>
              </p:cNvPr>
              <p:cNvSpPr txBox="1"/>
              <p:nvPr/>
            </p:nvSpPr>
            <p:spPr>
              <a:xfrm>
                <a:off x="1768838" y="3924545"/>
                <a:ext cx="16685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A" sz="28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32E24F3-427D-02C7-3709-71FC9D739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8838" y="3924545"/>
                <a:ext cx="1668541" cy="523220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FD04472-A4C5-1004-1859-DC88A3B43274}"/>
                  </a:ext>
                </a:extLst>
              </p:cNvPr>
              <p:cNvSpPr txBox="1"/>
              <p:nvPr/>
            </p:nvSpPr>
            <p:spPr>
              <a:xfrm>
                <a:off x="3370653" y="3716577"/>
                <a:ext cx="17320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FD04472-A4C5-1004-1859-DC88A3B43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653" y="3716577"/>
                <a:ext cx="1732028" cy="523220"/>
              </a:xfrm>
              <a:prstGeom prst="rect">
                <a:avLst/>
              </a:prstGeom>
              <a:blipFill>
                <a:blip r:embed="rId38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71ED070-A66D-5276-F46E-AFE2A08788BF}"/>
              </a:ext>
            </a:extLst>
          </p:cNvPr>
          <p:cNvCxnSpPr>
            <a:cxnSpLocks/>
          </p:cNvCxnSpPr>
          <p:nvPr/>
        </p:nvCxnSpPr>
        <p:spPr>
          <a:xfrm>
            <a:off x="2904808" y="3666221"/>
            <a:ext cx="0" cy="70676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ight Arrow 125">
            <a:extLst>
              <a:ext uri="{FF2B5EF4-FFF2-40B4-BE49-F238E27FC236}">
                <a16:creationId xmlns:a16="http://schemas.microsoft.com/office/drawing/2014/main" id="{D6EA08E8-4882-5503-2105-6B616E45820F}"/>
              </a:ext>
            </a:extLst>
          </p:cNvPr>
          <p:cNvSpPr/>
          <p:nvPr/>
        </p:nvSpPr>
        <p:spPr>
          <a:xfrm>
            <a:off x="3053036" y="3882840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3EE72DB-E958-73A9-7ED7-9A4B4BEF7D4E}"/>
              </a:ext>
            </a:extLst>
          </p:cNvPr>
          <p:cNvCxnSpPr>
            <a:cxnSpLocks/>
          </p:cNvCxnSpPr>
          <p:nvPr/>
        </p:nvCxnSpPr>
        <p:spPr>
          <a:xfrm>
            <a:off x="9005627" y="3429000"/>
            <a:ext cx="0" cy="108362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ight Arrow 127">
            <a:extLst>
              <a:ext uri="{FF2B5EF4-FFF2-40B4-BE49-F238E27FC236}">
                <a16:creationId xmlns:a16="http://schemas.microsoft.com/office/drawing/2014/main" id="{7B75C4C2-3346-98E2-364B-3E824AD6B441}"/>
              </a:ext>
            </a:extLst>
          </p:cNvPr>
          <p:cNvSpPr/>
          <p:nvPr/>
        </p:nvSpPr>
        <p:spPr>
          <a:xfrm>
            <a:off x="9153855" y="3853119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A5AC6C3-CFDF-9A2E-D271-748748A337F7}"/>
                  </a:ext>
                </a:extLst>
              </p:cNvPr>
              <p:cNvSpPr txBox="1"/>
              <p:nvPr/>
            </p:nvSpPr>
            <p:spPr>
              <a:xfrm>
                <a:off x="9552248" y="3691511"/>
                <a:ext cx="1574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A5AC6C3-CFDF-9A2E-D271-748748A33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248" y="3691511"/>
                <a:ext cx="1574368" cy="523220"/>
              </a:xfrm>
              <a:prstGeom prst="rect">
                <a:avLst/>
              </a:prstGeom>
              <a:blipFill>
                <a:blip r:embed="rId3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0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"/>
                            </p:stCondLst>
                            <p:childTnLst>
                              <p:par>
                                <p:cTn id="14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4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 animBg="1"/>
      <p:bldP spid="276" grpId="0" animBg="1"/>
      <p:bldP spid="4" grpId="0" animBg="1"/>
      <p:bldP spid="6" grpId="0" animBg="1"/>
      <p:bldP spid="14" grpId="0"/>
      <p:bldP spid="15" grpId="0"/>
      <p:bldP spid="17" grpId="0"/>
      <p:bldP spid="19" grpId="0"/>
      <p:bldP spid="28" grpId="0" animBg="1"/>
      <p:bldP spid="67" grpId="0"/>
      <p:bldP spid="68" grpId="0"/>
      <p:bldP spid="103" grpId="0"/>
      <p:bldP spid="104" grpId="0"/>
      <p:bldP spid="105" grpId="0" animBg="1"/>
      <p:bldP spid="111" grpId="0"/>
      <p:bldP spid="112" grpId="0"/>
      <p:bldP spid="115" grpId="0"/>
      <p:bldP spid="117" grpId="0"/>
      <p:bldP spid="119" grpId="0"/>
      <p:bldP spid="121" grpId="0"/>
      <p:bldP spid="126" grpId="0" animBg="1"/>
      <p:bldP spid="128" grpId="0" animBg="1"/>
      <p:bldP spid="1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5"/>
                <a:ext cx="8992341" cy="132797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точку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що належить ребру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</m:oMath>
                </a14:m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тетраедра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проведено січну площину, яка паралельна прямій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містить рисунок помилки? </a:t>
                </a:r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5"/>
                <a:ext cx="8992341" cy="1327975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846" r="-987"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25" name="Пряма сполучна лінія 42">
            <a:extLst>
              <a:ext uri="{FF2B5EF4-FFF2-40B4-BE49-F238E27FC236}">
                <a16:creationId xmlns:a16="http://schemas.microsoft.com/office/drawing/2014/main" id="{7398976F-6F23-B957-EC14-5115A3DAB1DE}"/>
              </a:ext>
            </a:extLst>
          </p:cNvPr>
          <p:cNvCxnSpPr>
            <a:cxnSpLocks/>
          </p:cNvCxnSpPr>
          <p:nvPr/>
        </p:nvCxnSpPr>
        <p:spPr>
          <a:xfrm flipH="1" flipV="1">
            <a:off x="1752709" y="4398478"/>
            <a:ext cx="780707" cy="16010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6E257A-FDA0-4FF6-AEC0-B6954E5B6E6C}"/>
                  </a:ext>
                </a:extLst>
              </p:cNvPr>
              <p:cNvSpPr txBox="1"/>
              <p:nvPr/>
            </p:nvSpPr>
            <p:spPr>
              <a:xfrm>
                <a:off x="2204069" y="1916294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6E257A-FDA0-4FF6-AEC0-B6954E5B6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069" y="1916294"/>
                <a:ext cx="604319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7EE1DF3-AA4D-8CB6-72D4-A6B2CBD174AA}"/>
              </a:ext>
            </a:extLst>
          </p:cNvPr>
          <p:cNvCxnSpPr>
            <a:cxnSpLocks/>
          </p:cNvCxnSpPr>
          <p:nvPr/>
        </p:nvCxnSpPr>
        <p:spPr>
          <a:xfrm>
            <a:off x="1762466" y="4398478"/>
            <a:ext cx="4062846" cy="0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42">
            <a:extLst>
              <a:ext uri="{FF2B5EF4-FFF2-40B4-BE49-F238E27FC236}">
                <a16:creationId xmlns:a16="http://schemas.microsoft.com/office/drawing/2014/main" id="{3C689884-CF9A-5F50-24C2-6E1916BFECAE}"/>
              </a:ext>
            </a:extLst>
          </p:cNvPr>
          <p:cNvCxnSpPr>
            <a:cxnSpLocks/>
          </p:cNvCxnSpPr>
          <p:nvPr/>
        </p:nvCxnSpPr>
        <p:spPr>
          <a:xfrm flipV="1">
            <a:off x="2533416" y="4398478"/>
            <a:ext cx="3291896" cy="16010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42">
            <a:extLst>
              <a:ext uri="{FF2B5EF4-FFF2-40B4-BE49-F238E27FC236}">
                <a16:creationId xmlns:a16="http://schemas.microsoft.com/office/drawing/2014/main" id="{8ED2F5CC-84DA-3DBB-DD61-D95F155CF643}"/>
              </a:ext>
            </a:extLst>
          </p:cNvPr>
          <p:cNvCxnSpPr>
            <a:cxnSpLocks/>
          </p:cNvCxnSpPr>
          <p:nvPr/>
        </p:nvCxnSpPr>
        <p:spPr>
          <a:xfrm flipH="1">
            <a:off x="1752709" y="2369161"/>
            <a:ext cx="790464" cy="20293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42">
            <a:extLst>
              <a:ext uri="{FF2B5EF4-FFF2-40B4-BE49-F238E27FC236}">
                <a16:creationId xmlns:a16="http://schemas.microsoft.com/office/drawing/2014/main" id="{062E73C7-2F5E-08B4-FB06-5542EC4D0496}"/>
              </a:ext>
            </a:extLst>
          </p:cNvPr>
          <p:cNvCxnSpPr>
            <a:cxnSpLocks/>
          </p:cNvCxnSpPr>
          <p:nvPr/>
        </p:nvCxnSpPr>
        <p:spPr>
          <a:xfrm flipH="1">
            <a:off x="2533416" y="2369160"/>
            <a:ext cx="9757" cy="363038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42">
            <a:extLst>
              <a:ext uri="{FF2B5EF4-FFF2-40B4-BE49-F238E27FC236}">
                <a16:creationId xmlns:a16="http://schemas.microsoft.com/office/drawing/2014/main" id="{CC79F63F-8336-C620-5673-E85C3CD0036E}"/>
              </a:ext>
            </a:extLst>
          </p:cNvPr>
          <p:cNvCxnSpPr>
            <a:cxnSpLocks/>
          </p:cNvCxnSpPr>
          <p:nvPr/>
        </p:nvCxnSpPr>
        <p:spPr>
          <a:xfrm>
            <a:off x="2543173" y="2374595"/>
            <a:ext cx="3282139" cy="20238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C88B12-DB92-B135-6F00-06C2CAB41952}"/>
                  </a:ext>
                </a:extLst>
              </p:cNvPr>
              <p:cNvSpPr txBox="1"/>
              <p:nvPr/>
            </p:nvSpPr>
            <p:spPr>
              <a:xfrm>
                <a:off x="2204068" y="5999545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C88B12-DB92-B135-6F00-06C2CAB41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068" y="5999545"/>
                <a:ext cx="604319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1A496F2-7354-409E-598C-6697975CBE93}"/>
                  </a:ext>
                </a:extLst>
              </p:cNvPr>
              <p:cNvSpPr txBox="1"/>
              <p:nvPr/>
            </p:nvSpPr>
            <p:spPr>
              <a:xfrm>
                <a:off x="5739830" y="4202173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1A496F2-7354-409E-598C-6697975CB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830" y="4202173"/>
                <a:ext cx="604319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980770-993D-B26B-2E64-53C692FF89EA}"/>
                  </a:ext>
                </a:extLst>
              </p:cNvPr>
              <p:cNvSpPr txBox="1"/>
              <p:nvPr/>
            </p:nvSpPr>
            <p:spPr>
              <a:xfrm>
                <a:off x="1227087" y="4202173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980770-993D-B26B-2E64-53C692FF8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87" y="4202173"/>
                <a:ext cx="604319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4137F5-FD0F-5063-F289-2AC9892ECA50}"/>
                  </a:ext>
                </a:extLst>
              </p:cNvPr>
              <p:cNvSpPr txBox="1"/>
              <p:nvPr/>
            </p:nvSpPr>
            <p:spPr>
              <a:xfrm>
                <a:off x="4154650" y="2925810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4137F5-FD0F-5063-F289-2AC9892EC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650" y="2925810"/>
                <a:ext cx="604319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Пряма сполучна лінія 42">
            <a:extLst>
              <a:ext uri="{FF2B5EF4-FFF2-40B4-BE49-F238E27FC236}">
                <a16:creationId xmlns:a16="http://schemas.microsoft.com/office/drawing/2014/main" id="{E062A6B2-8039-577C-C85E-545F9F9CE106}"/>
              </a:ext>
            </a:extLst>
          </p:cNvPr>
          <p:cNvCxnSpPr>
            <a:cxnSpLocks/>
          </p:cNvCxnSpPr>
          <p:nvPr/>
        </p:nvCxnSpPr>
        <p:spPr>
          <a:xfrm flipV="1">
            <a:off x="3434560" y="3428435"/>
            <a:ext cx="813822" cy="21182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0216A45-DE3D-21E5-4BD6-DE06204AADE9}"/>
                  </a:ext>
                </a:extLst>
              </p:cNvPr>
              <p:cNvSpPr txBox="1"/>
              <p:nvPr/>
            </p:nvSpPr>
            <p:spPr>
              <a:xfrm>
                <a:off x="2754702" y="3911355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0216A45-DE3D-21E5-4BD6-DE06204AA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702" y="3911355"/>
                <a:ext cx="604319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48E0CDD-FA08-9447-280F-FF657F70B429}"/>
                  </a:ext>
                </a:extLst>
              </p:cNvPr>
              <p:cNvSpPr txBox="1"/>
              <p:nvPr/>
            </p:nvSpPr>
            <p:spPr>
              <a:xfrm>
                <a:off x="3203218" y="5539731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48E0CDD-FA08-9447-280F-FF657F70B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218" y="5539731"/>
                <a:ext cx="604319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riangle 82">
            <a:extLst>
              <a:ext uri="{FF2B5EF4-FFF2-40B4-BE49-F238E27FC236}">
                <a16:creationId xmlns:a16="http://schemas.microsoft.com/office/drawing/2014/main" id="{AC07554A-A474-CF39-BF15-0955941301F1}"/>
              </a:ext>
            </a:extLst>
          </p:cNvPr>
          <p:cNvSpPr/>
          <p:nvPr/>
        </p:nvSpPr>
        <p:spPr>
          <a:xfrm>
            <a:off x="3206967" y="3429979"/>
            <a:ext cx="1042167" cy="2128378"/>
          </a:xfrm>
          <a:custGeom>
            <a:avLst/>
            <a:gdLst>
              <a:gd name="connsiteX0" fmla="*/ 0 w 515883"/>
              <a:gd name="connsiteY0" fmla="*/ 994903 h 994903"/>
              <a:gd name="connsiteX1" fmla="*/ 257942 w 515883"/>
              <a:gd name="connsiteY1" fmla="*/ 0 h 994903"/>
              <a:gd name="connsiteX2" fmla="*/ 515883 w 515883"/>
              <a:gd name="connsiteY2" fmla="*/ 994903 h 994903"/>
              <a:gd name="connsiteX3" fmla="*/ 0 w 515883"/>
              <a:gd name="connsiteY3" fmla="*/ 994903 h 994903"/>
              <a:gd name="connsiteX0" fmla="*/ 0 w 610367"/>
              <a:gd name="connsiteY0" fmla="*/ 1213978 h 1213978"/>
              <a:gd name="connsiteX1" fmla="*/ 610367 w 610367"/>
              <a:gd name="connsiteY1" fmla="*/ 0 h 1213978"/>
              <a:gd name="connsiteX2" fmla="*/ 515883 w 610367"/>
              <a:gd name="connsiteY2" fmla="*/ 1213978 h 1213978"/>
              <a:gd name="connsiteX3" fmla="*/ 0 w 610367"/>
              <a:gd name="connsiteY3" fmla="*/ 1213978 h 1213978"/>
              <a:gd name="connsiteX0" fmla="*/ 0 w 1054867"/>
              <a:gd name="connsiteY0" fmla="*/ 972678 h 1213978"/>
              <a:gd name="connsiteX1" fmla="*/ 1054867 w 1054867"/>
              <a:gd name="connsiteY1" fmla="*/ 0 h 1213978"/>
              <a:gd name="connsiteX2" fmla="*/ 960383 w 1054867"/>
              <a:gd name="connsiteY2" fmla="*/ 1213978 h 1213978"/>
              <a:gd name="connsiteX3" fmla="*/ 0 w 1054867"/>
              <a:gd name="connsiteY3" fmla="*/ 972678 h 1213978"/>
              <a:gd name="connsiteX0" fmla="*/ 0 w 1054867"/>
              <a:gd name="connsiteY0" fmla="*/ 972678 h 2128378"/>
              <a:gd name="connsiteX1" fmla="*/ 1054867 w 1054867"/>
              <a:gd name="connsiteY1" fmla="*/ 0 h 2128378"/>
              <a:gd name="connsiteX2" fmla="*/ 233308 w 1054867"/>
              <a:gd name="connsiteY2" fmla="*/ 2128378 h 2128378"/>
              <a:gd name="connsiteX3" fmla="*/ 0 w 1054867"/>
              <a:gd name="connsiteY3" fmla="*/ 972678 h 2128378"/>
              <a:gd name="connsiteX0" fmla="*/ 0 w 1042167"/>
              <a:gd name="connsiteY0" fmla="*/ 979028 h 2128378"/>
              <a:gd name="connsiteX1" fmla="*/ 1042167 w 1042167"/>
              <a:gd name="connsiteY1" fmla="*/ 0 h 2128378"/>
              <a:gd name="connsiteX2" fmla="*/ 220608 w 1042167"/>
              <a:gd name="connsiteY2" fmla="*/ 2128378 h 2128378"/>
              <a:gd name="connsiteX3" fmla="*/ 0 w 1042167"/>
              <a:gd name="connsiteY3" fmla="*/ 979028 h 212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167" h="2128378">
                <a:moveTo>
                  <a:pt x="0" y="979028"/>
                </a:moveTo>
                <a:lnTo>
                  <a:pt x="1042167" y="0"/>
                </a:lnTo>
                <a:lnTo>
                  <a:pt x="220608" y="2128378"/>
                </a:lnTo>
                <a:lnTo>
                  <a:pt x="0" y="979028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7" name="Пряма сполучна лінія 42">
            <a:extLst>
              <a:ext uri="{FF2B5EF4-FFF2-40B4-BE49-F238E27FC236}">
                <a16:creationId xmlns:a16="http://schemas.microsoft.com/office/drawing/2014/main" id="{8EFD5424-1DCA-7EB3-6A02-73C02E9A2AD3}"/>
              </a:ext>
            </a:extLst>
          </p:cNvPr>
          <p:cNvCxnSpPr>
            <a:cxnSpLocks/>
          </p:cNvCxnSpPr>
          <p:nvPr/>
        </p:nvCxnSpPr>
        <p:spPr>
          <a:xfrm flipH="1">
            <a:off x="3203575" y="3428435"/>
            <a:ext cx="1035050" cy="97108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42">
            <a:extLst>
              <a:ext uri="{FF2B5EF4-FFF2-40B4-BE49-F238E27FC236}">
                <a16:creationId xmlns:a16="http://schemas.microsoft.com/office/drawing/2014/main" id="{D2F95875-C1B7-8139-18E7-6CAF03900602}"/>
              </a:ext>
            </a:extLst>
          </p:cNvPr>
          <p:cNvCxnSpPr>
            <a:cxnSpLocks/>
          </p:cNvCxnSpPr>
          <p:nvPr/>
        </p:nvCxnSpPr>
        <p:spPr>
          <a:xfrm flipH="1" flipV="1">
            <a:off x="3208815" y="4403911"/>
            <a:ext cx="215988" cy="114276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B8D6B479-AA80-02BE-D075-A14F4C0E0792}"/>
              </a:ext>
            </a:extLst>
          </p:cNvPr>
          <p:cNvSpPr/>
          <p:nvPr/>
        </p:nvSpPr>
        <p:spPr>
          <a:xfrm>
            <a:off x="4192552" y="337626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5F90F1D-E2BC-F6FD-FEAA-883F16B1413C}"/>
              </a:ext>
            </a:extLst>
          </p:cNvPr>
          <p:cNvSpPr/>
          <p:nvPr/>
        </p:nvSpPr>
        <p:spPr>
          <a:xfrm>
            <a:off x="3371684" y="549781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803AC117-7E04-F6BC-93BE-97DD6A6D5977}"/>
              </a:ext>
            </a:extLst>
          </p:cNvPr>
          <p:cNvSpPr/>
          <p:nvPr/>
        </p:nvSpPr>
        <p:spPr>
          <a:xfrm>
            <a:off x="3155629" y="434072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ounded Rectangle 87">
                <a:extLst>
                  <a:ext uri="{FF2B5EF4-FFF2-40B4-BE49-F238E27FC236}">
                    <a16:creationId xmlns:a16="http://schemas.microsoft.com/office/drawing/2014/main" id="{0BC5A328-F6D2-4E8A-9547-1792F822319F}"/>
                  </a:ext>
                </a:extLst>
              </p:cNvPr>
              <p:cNvSpPr/>
              <p:nvPr/>
            </p:nvSpPr>
            <p:spPr>
              <a:xfrm>
                <a:off x="7316006" y="5335557"/>
                <a:ext cx="4792413" cy="1327975"/>
              </a:xfrm>
              <a:prstGeom prst="roundRect">
                <a:avLst>
                  <a:gd name="adj" fmla="val 494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У січній площині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E5F5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𝑃𝑀𝑁</m:t>
                    </m:r>
                  </m:oMath>
                </a14:m>
                <a:r>
                  <a:rPr lang="en-UA" sz="24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немає прямих, паралельних прямій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E5F5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en-UA" sz="2400" dirty="0">
                  <a:solidFill>
                    <a:srgbClr val="FE5F5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8" name="Rounded Rectangle 87">
                <a:extLst>
                  <a:ext uri="{FF2B5EF4-FFF2-40B4-BE49-F238E27FC236}">
                    <a16:creationId xmlns:a16="http://schemas.microsoft.com/office/drawing/2014/main" id="{0BC5A328-F6D2-4E8A-9547-1792F82231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006" y="5335557"/>
                <a:ext cx="4792413" cy="1327975"/>
              </a:xfrm>
              <a:prstGeom prst="roundRect">
                <a:avLst>
                  <a:gd name="adj" fmla="val 4946"/>
                </a:avLst>
              </a:prstGeom>
              <a:blipFill>
                <a:blip r:embed="rId31"/>
                <a:stretch>
                  <a:fillRect l="-529" r="-2646"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0" grpId="0"/>
      <p:bldP spid="29" grpId="0"/>
      <p:bldP spid="30" grpId="0"/>
      <p:bldP spid="31" grpId="0"/>
      <p:bldP spid="38" grpId="0"/>
      <p:bldP spid="81" grpId="0"/>
      <p:bldP spid="82" grpId="0"/>
      <p:bldP spid="83" grpId="0" animBg="1"/>
      <p:bldP spid="32" grpId="0" animBg="1"/>
      <p:bldP spid="84" grpId="0" animBg="1"/>
      <p:bldP spid="86" grpId="0" animBg="1"/>
      <p:bldP spid="8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6"/>
                <a:ext cx="8992341" cy="121266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Площина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сторони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у точках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40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∈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𝐴𝐶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, 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𝑁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∈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𝐵𝐶</m:t>
                        </m:r>
                      </m:e>
                    </m:d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uk-UA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15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𝑁𝐶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6"/>
                <a:ext cx="8992341" cy="1212668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846" t="-4167" r="-9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7D39FA41-E420-5108-E99D-7249058C33FC}"/>
              </a:ext>
            </a:extLst>
          </p:cNvPr>
          <p:cNvCxnSpPr>
            <a:cxnSpLocks/>
          </p:cNvCxnSpPr>
          <p:nvPr/>
        </p:nvCxnSpPr>
        <p:spPr>
          <a:xfrm flipH="1" flipV="1">
            <a:off x="1577197" y="1990108"/>
            <a:ext cx="2320323" cy="2872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AE470AA-5DD6-E9AB-CF00-84BBEFA0EDB6}"/>
                  </a:ext>
                </a:extLst>
              </p:cNvPr>
              <p:cNvSpPr txBox="1"/>
              <p:nvPr/>
            </p:nvSpPr>
            <p:spPr>
              <a:xfrm>
                <a:off x="1110785" y="1729783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AE470AA-5DD6-E9AB-CF00-84BBEFA0E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785" y="1729783"/>
                <a:ext cx="604319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Пряма сполучна лінія 32">
            <a:extLst>
              <a:ext uri="{FF2B5EF4-FFF2-40B4-BE49-F238E27FC236}">
                <a16:creationId xmlns:a16="http://schemas.microsoft.com/office/drawing/2014/main" id="{0226A3B3-3F01-6EDC-E31C-E938AC75DF28}"/>
              </a:ext>
            </a:extLst>
          </p:cNvPr>
          <p:cNvCxnSpPr>
            <a:cxnSpLocks/>
          </p:cNvCxnSpPr>
          <p:nvPr/>
        </p:nvCxnSpPr>
        <p:spPr>
          <a:xfrm flipH="1">
            <a:off x="1166372" y="5427673"/>
            <a:ext cx="343583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32">
            <a:extLst>
              <a:ext uri="{FF2B5EF4-FFF2-40B4-BE49-F238E27FC236}">
                <a16:creationId xmlns:a16="http://schemas.microsoft.com/office/drawing/2014/main" id="{413822D5-50E3-EA49-1303-912434650806}"/>
              </a:ext>
            </a:extLst>
          </p:cNvPr>
          <p:cNvCxnSpPr>
            <a:cxnSpLocks/>
          </p:cNvCxnSpPr>
          <p:nvPr/>
        </p:nvCxnSpPr>
        <p:spPr>
          <a:xfrm flipH="1">
            <a:off x="1166372" y="3364638"/>
            <a:ext cx="606216" cy="20630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32">
            <a:extLst>
              <a:ext uri="{FF2B5EF4-FFF2-40B4-BE49-F238E27FC236}">
                <a16:creationId xmlns:a16="http://schemas.microsoft.com/office/drawing/2014/main" id="{1CD68618-D58C-9C5E-4F8A-7B4D7EB45BFD}"/>
              </a:ext>
            </a:extLst>
          </p:cNvPr>
          <p:cNvCxnSpPr>
            <a:cxnSpLocks/>
          </p:cNvCxnSpPr>
          <p:nvPr/>
        </p:nvCxnSpPr>
        <p:spPr>
          <a:xfrm flipH="1">
            <a:off x="3681611" y="3364638"/>
            <a:ext cx="152680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32">
            <a:extLst>
              <a:ext uri="{FF2B5EF4-FFF2-40B4-BE49-F238E27FC236}">
                <a16:creationId xmlns:a16="http://schemas.microsoft.com/office/drawing/2014/main" id="{1E316EA1-05D3-88B4-8827-1724AF5B7F7D}"/>
              </a:ext>
            </a:extLst>
          </p:cNvPr>
          <p:cNvCxnSpPr>
            <a:cxnSpLocks/>
          </p:cNvCxnSpPr>
          <p:nvPr/>
        </p:nvCxnSpPr>
        <p:spPr>
          <a:xfrm flipH="1">
            <a:off x="4602202" y="3364638"/>
            <a:ext cx="606216" cy="20630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32">
            <a:extLst>
              <a:ext uri="{FF2B5EF4-FFF2-40B4-BE49-F238E27FC236}">
                <a16:creationId xmlns:a16="http://schemas.microsoft.com/office/drawing/2014/main" id="{2AFD0A16-3CB1-EBB8-CF56-C7A4D3D0641D}"/>
              </a:ext>
            </a:extLst>
          </p:cNvPr>
          <p:cNvCxnSpPr>
            <a:cxnSpLocks/>
          </p:cNvCxnSpPr>
          <p:nvPr/>
        </p:nvCxnSpPr>
        <p:spPr>
          <a:xfrm flipH="1" flipV="1">
            <a:off x="1577197" y="1990108"/>
            <a:ext cx="722051" cy="22163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 сполучна лінія 32">
            <a:extLst>
              <a:ext uri="{FF2B5EF4-FFF2-40B4-BE49-F238E27FC236}">
                <a16:creationId xmlns:a16="http://schemas.microsoft.com/office/drawing/2014/main" id="{1F3FE288-7BA1-1DAF-6B1F-A0003A146FEB}"/>
              </a:ext>
            </a:extLst>
          </p:cNvPr>
          <p:cNvCxnSpPr>
            <a:cxnSpLocks/>
          </p:cNvCxnSpPr>
          <p:nvPr/>
        </p:nvCxnSpPr>
        <p:spPr>
          <a:xfrm flipV="1">
            <a:off x="3494766" y="2277375"/>
            <a:ext cx="402754" cy="20863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32">
            <a:extLst>
              <a:ext uri="{FF2B5EF4-FFF2-40B4-BE49-F238E27FC236}">
                <a16:creationId xmlns:a16="http://schemas.microsoft.com/office/drawing/2014/main" id="{47927A98-D275-20EC-95D4-0A919A5BA8A3}"/>
              </a:ext>
            </a:extLst>
          </p:cNvPr>
          <p:cNvCxnSpPr>
            <a:cxnSpLocks/>
          </p:cNvCxnSpPr>
          <p:nvPr/>
        </p:nvCxnSpPr>
        <p:spPr>
          <a:xfrm flipH="1" flipV="1">
            <a:off x="2319650" y="4206508"/>
            <a:ext cx="1170853" cy="14495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 сполучна лінія 32">
            <a:extLst>
              <a:ext uri="{FF2B5EF4-FFF2-40B4-BE49-F238E27FC236}">
                <a16:creationId xmlns:a16="http://schemas.microsoft.com/office/drawing/2014/main" id="{8F16EF00-0995-6347-9716-C01484813190}"/>
              </a:ext>
            </a:extLst>
          </p:cNvPr>
          <p:cNvCxnSpPr>
            <a:cxnSpLocks/>
          </p:cNvCxnSpPr>
          <p:nvPr/>
        </p:nvCxnSpPr>
        <p:spPr>
          <a:xfrm flipH="1">
            <a:off x="2019287" y="3364638"/>
            <a:ext cx="1662324" cy="0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 сполучна лінія 32">
            <a:extLst>
              <a:ext uri="{FF2B5EF4-FFF2-40B4-BE49-F238E27FC236}">
                <a16:creationId xmlns:a16="http://schemas.microsoft.com/office/drawing/2014/main" id="{5D99F3F1-B334-684E-81C1-9BFA545C117D}"/>
              </a:ext>
            </a:extLst>
          </p:cNvPr>
          <p:cNvCxnSpPr>
            <a:cxnSpLocks/>
          </p:cNvCxnSpPr>
          <p:nvPr/>
        </p:nvCxnSpPr>
        <p:spPr>
          <a:xfrm flipH="1">
            <a:off x="1772588" y="3364420"/>
            <a:ext cx="246699" cy="0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 сполучна лінія 32">
            <a:extLst>
              <a:ext uri="{FF2B5EF4-FFF2-40B4-BE49-F238E27FC236}">
                <a16:creationId xmlns:a16="http://schemas.microsoft.com/office/drawing/2014/main" id="{965593EA-E50F-5C1D-5BA4-B51E116584CC}"/>
              </a:ext>
            </a:extLst>
          </p:cNvPr>
          <p:cNvCxnSpPr>
            <a:cxnSpLocks/>
          </p:cNvCxnSpPr>
          <p:nvPr/>
        </p:nvCxnSpPr>
        <p:spPr>
          <a:xfrm flipH="1" flipV="1">
            <a:off x="2299481" y="4206508"/>
            <a:ext cx="397827" cy="1221165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 сполучна лінія 32">
            <a:extLst>
              <a:ext uri="{FF2B5EF4-FFF2-40B4-BE49-F238E27FC236}">
                <a16:creationId xmlns:a16="http://schemas.microsoft.com/office/drawing/2014/main" id="{29FB235F-2CE3-C89E-B77F-9E8655661305}"/>
              </a:ext>
            </a:extLst>
          </p:cNvPr>
          <p:cNvCxnSpPr>
            <a:cxnSpLocks/>
          </p:cNvCxnSpPr>
          <p:nvPr/>
        </p:nvCxnSpPr>
        <p:spPr>
          <a:xfrm flipH="1" flipV="1">
            <a:off x="2697075" y="5427673"/>
            <a:ext cx="371912" cy="114161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 сполучна лінія 32">
            <a:extLst>
              <a:ext uri="{FF2B5EF4-FFF2-40B4-BE49-F238E27FC236}">
                <a16:creationId xmlns:a16="http://schemas.microsoft.com/office/drawing/2014/main" id="{CB6DB888-CA52-6296-F14A-2FE7CC17285C}"/>
              </a:ext>
            </a:extLst>
          </p:cNvPr>
          <p:cNvCxnSpPr>
            <a:cxnSpLocks/>
          </p:cNvCxnSpPr>
          <p:nvPr/>
        </p:nvCxnSpPr>
        <p:spPr>
          <a:xfrm flipV="1">
            <a:off x="3289370" y="4351465"/>
            <a:ext cx="207757" cy="1076208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сполучна лінія 32">
            <a:extLst>
              <a:ext uri="{FF2B5EF4-FFF2-40B4-BE49-F238E27FC236}">
                <a16:creationId xmlns:a16="http://schemas.microsoft.com/office/drawing/2014/main" id="{E35B9814-8CFF-72EC-DACF-03E60DDF915C}"/>
              </a:ext>
            </a:extLst>
          </p:cNvPr>
          <p:cNvCxnSpPr>
            <a:cxnSpLocks/>
          </p:cNvCxnSpPr>
          <p:nvPr/>
        </p:nvCxnSpPr>
        <p:spPr>
          <a:xfrm flipV="1">
            <a:off x="3068987" y="5427673"/>
            <a:ext cx="220383" cy="114161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/>
              <p:nvPr/>
            </p:nvSpPr>
            <p:spPr>
              <a:xfrm>
                <a:off x="3840695" y="196412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695" y="1964120"/>
                <a:ext cx="604319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9E5377F-22A5-DC16-A54F-9279E790FC8B}"/>
                  </a:ext>
                </a:extLst>
              </p:cNvPr>
              <p:cNvSpPr txBox="1"/>
              <p:nvPr/>
            </p:nvSpPr>
            <p:spPr>
              <a:xfrm>
                <a:off x="1724691" y="3920515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9E5377F-22A5-DC16-A54F-9279E790F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691" y="3920515"/>
                <a:ext cx="604319" cy="584775"/>
              </a:xfrm>
              <a:prstGeom prst="rect">
                <a:avLst/>
              </a:prstGeom>
              <a:blipFill>
                <a:blip r:embed="rId26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9662DC5-E557-24BD-EC6B-A78281CD1943}"/>
                  </a:ext>
                </a:extLst>
              </p:cNvPr>
              <p:cNvSpPr txBox="1"/>
              <p:nvPr/>
            </p:nvSpPr>
            <p:spPr>
              <a:xfrm>
                <a:off x="3445069" y="413221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9662DC5-E557-24BD-EC6B-A78281CD1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069" y="4132218"/>
                <a:ext cx="604319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DC296C48-8A50-68A3-50B4-26B07143B2B4}"/>
                  </a:ext>
                </a:extLst>
              </p:cNvPr>
              <p:cNvSpPr txBox="1"/>
              <p:nvPr/>
            </p:nvSpPr>
            <p:spPr>
              <a:xfrm>
                <a:off x="3000858" y="6313944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DC296C48-8A50-68A3-50B4-26B07143B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858" y="6313944"/>
                <a:ext cx="604319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3BA2E972-FF4B-A09E-88DD-72B811C94A47}"/>
                  </a:ext>
                </a:extLst>
              </p:cNvPr>
              <p:cNvSpPr txBox="1"/>
              <p:nvPr/>
            </p:nvSpPr>
            <p:spPr>
              <a:xfrm>
                <a:off x="4129282" y="496230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3BA2E972-FF4B-A09E-88DD-72B811C94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282" y="4962306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0B34EFFF-FC09-67BE-0A5F-87FD025D6D4C}"/>
                  </a:ext>
                </a:extLst>
              </p:cNvPr>
              <p:cNvSpPr txBox="1"/>
              <p:nvPr/>
            </p:nvSpPr>
            <p:spPr>
              <a:xfrm>
                <a:off x="5594832" y="1428387"/>
                <a:ext cx="13862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0B34EFFF-FC09-67BE-0A5F-87FD025D6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832" y="1428387"/>
                <a:ext cx="1386254" cy="523220"/>
              </a:xfrm>
              <a:prstGeom prst="rect">
                <a:avLst/>
              </a:prstGeom>
              <a:blipFill>
                <a:blip r:embed="rId30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C427FA8-E03D-532C-95FB-4F4C7B7C3D99}"/>
                  </a:ext>
                </a:extLst>
              </p:cNvPr>
              <p:cNvSpPr txBox="1"/>
              <p:nvPr/>
            </p:nvSpPr>
            <p:spPr>
              <a:xfrm>
                <a:off x="5603069" y="1807273"/>
                <a:ext cx="27221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A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𝐴𝐵𝐶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C427FA8-E03D-532C-95FB-4F4C7B7C3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069" y="1807273"/>
                <a:ext cx="2722139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34BD6688-AE36-9D4C-ED94-28EBB37BE90E}"/>
              </a:ext>
            </a:extLst>
          </p:cNvPr>
          <p:cNvCxnSpPr>
            <a:cxnSpLocks/>
          </p:cNvCxnSpPr>
          <p:nvPr/>
        </p:nvCxnSpPr>
        <p:spPr>
          <a:xfrm>
            <a:off x="8185217" y="1548949"/>
            <a:ext cx="0" cy="70676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ight Arrow 138">
            <a:extLst>
              <a:ext uri="{FF2B5EF4-FFF2-40B4-BE49-F238E27FC236}">
                <a16:creationId xmlns:a16="http://schemas.microsoft.com/office/drawing/2014/main" id="{498B9680-376C-716B-424A-D327DCB97C6D}"/>
              </a:ext>
            </a:extLst>
          </p:cNvPr>
          <p:cNvSpPr/>
          <p:nvPr/>
        </p:nvSpPr>
        <p:spPr>
          <a:xfrm>
            <a:off x="8333445" y="1765568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9FDBE85-AE98-F035-44A5-93E59F7D005F}"/>
                  </a:ext>
                </a:extLst>
              </p:cNvPr>
              <p:cNvSpPr txBox="1"/>
              <p:nvPr/>
            </p:nvSpPr>
            <p:spPr>
              <a:xfrm>
                <a:off x="9078635" y="1591552"/>
                <a:ext cx="18391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9FDBE85-AE98-F035-44A5-93E59F7D0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635" y="1591552"/>
                <a:ext cx="1839105" cy="523220"/>
              </a:xfrm>
              <a:prstGeom prst="rect">
                <a:avLst/>
              </a:prstGeom>
              <a:blipFill>
                <a:blip r:embed="rId32"/>
                <a:stretch>
                  <a:fillRect l="-1370"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TextBox 141">
            <a:extLst>
              <a:ext uri="{FF2B5EF4-FFF2-40B4-BE49-F238E27FC236}">
                <a16:creationId xmlns:a16="http://schemas.microsoft.com/office/drawing/2014/main" id="{1E548B7D-7A7D-BABA-1CB5-9CCAA48075BF}"/>
              </a:ext>
            </a:extLst>
          </p:cNvPr>
          <p:cNvSpPr txBox="1"/>
          <p:nvPr/>
        </p:nvSpPr>
        <p:spPr>
          <a:xfrm>
            <a:off x="8673205" y="2024879"/>
            <a:ext cx="254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(За властивістю)</a:t>
            </a:r>
            <a:endParaRPr lang="en-UA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77E7C6E-21AA-E80F-862E-62D290773249}"/>
                  </a:ext>
                </a:extLst>
              </p:cNvPr>
              <p:cNvSpPr txBox="1"/>
              <p:nvPr/>
            </p:nvSpPr>
            <p:spPr>
              <a:xfrm>
                <a:off x="5594831" y="2572809"/>
                <a:ext cx="28841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dirty="0">
                    <a:solidFill>
                      <a:schemeClr val="bg1"/>
                    </a:solidFill>
                  </a:rPr>
                  <a:t>З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𝐶𝐴𝐵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𝐶𝑀𝑁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</a:rPr>
                  <a:t>:</a:t>
                </a:r>
                <a:r>
                  <a:rPr lang="uk-UA" sz="2800" dirty="0">
                    <a:solidFill>
                      <a:schemeClr val="bg1"/>
                    </a:solidFill>
                  </a:rPr>
                  <a:t> 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77E7C6E-21AA-E80F-862E-62D290773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831" y="2572809"/>
                <a:ext cx="2884151" cy="523220"/>
              </a:xfrm>
              <a:prstGeom prst="rect">
                <a:avLst/>
              </a:prstGeom>
              <a:blipFill>
                <a:blip r:embed="rId33"/>
                <a:stretch>
                  <a:fillRect l="-4386" t="-11905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DF31996-2643-CBC7-F846-752330EC1B42}"/>
                  </a:ext>
                </a:extLst>
              </p:cNvPr>
              <p:cNvSpPr txBox="1"/>
              <p:nvPr/>
            </p:nvSpPr>
            <p:spPr>
              <a:xfrm>
                <a:off x="5917097" y="2961202"/>
                <a:ext cx="2416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- спільний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DF31996-2643-CBC7-F846-752330EC1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097" y="2961202"/>
                <a:ext cx="2416348" cy="523220"/>
              </a:xfrm>
              <a:prstGeom prst="rect">
                <a:avLst/>
              </a:prstGeom>
              <a:blipFill>
                <a:blip r:embed="rId34"/>
                <a:stretch>
                  <a:fillRect l="-1571" t="-11905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B0586508-415C-4287-58F5-3AED49064FDF}"/>
                  </a:ext>
                </a:extLst>
              </p:cNvPr>
              <p:cNvSpPr txBox="1"/>
              <p:nvPr/>
            </p:nvSpPr>
            <p:spPr>
              <a:xfrm>
                <a:off x="5917097" y="3405984"/>
                <a:ext cx="27561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𝐶𝑀𝑁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B0586508-415C-4287-58F5-3AED49064F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097" y="3405984"/>
                <a:ext cx="2756108" cy="523220"/>
              </a:xfrm>
              <a:prstGeom prst="rect">
                <a:avLst/>
              </a:prstGeom>
              <a:blipFill>
                <a:blip r:embed="rId35"/>
                <a:stretch>
                  <a:fillRect l="-137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18F0425A-15D5-BAD2-E9FC-A410F504D114}"/>
                  </a:ext>
                </a:extLst>
              </p:cNvPr>
              <p:cNvSpPr txBox="1"/>
              <p:nvPr/>
            </p:nvSpPr>
            <p:spPr>
              <a:xfrm>
                <a:off x="5783690" y="3834362"/>
                <a:ext cx="28841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400" dirty="0">
                    <a:solidFill>
                      <a:schemeClr val="bg1"/>
                    </a:solidFill>
                  </a:rPr>
                  <a:t>(Як відповідні при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</a:rPr>
                  <a:t> і січній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</a:rPr>
                  <a:t>)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18F0425A-15D5-BAD2-E9FC-A410F504D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690" y="3834362"/>
                <a:ext cx="2884151" cy="830997"/>
              </a:xfrm>
              <a:prstGeom prst="rect">
                <a:avLst/>
              </a:prstGeom>
              <a:blipFill>
                <a:blip r:embed="rId36"/>
                <a:stretch>
                  <a:fillRect t="-4478" r="-3070" b="-1492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A7E1666C-D065-9311-0A14-AC616601BD24}"/>
              </a:ext>
            </a:extLst>
          </p:cNvPr>
          <p:cNvCxnSpPr>
            <a:cxnSpLocks/>
          </p:cNvCxnSpPr>
          <p:nvPr/>
        </p:nvCxnSpPr>
        <p:spPr>
          <a:xfrm>
            <a:off x="8690583" y="3116811"/>
            <a:ext cx="0" cy="1442736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ight Arrow 147">
            <a:extLst>
              <a:ext uri="{FF2B5EF4-FFF2-40B4-BE49-F238E27FC236}">
                <a16:creationId xmlns:a16="http://schemas.microsoft.com/office/drawing/2014/main" id="{DD6AF6BC-395B-382C-B6C2-C964889644B5}"/>
              </a:ext>
            </a:extLst>
          </p:cNvPr>
          <p:cNvSpPr/>
          <p:nvPr/>
        </p:nvSpPr>
        <p:spPr>
          <a:xfrm>
            <a:off x="8838811" y="3711758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A4444E34-CECF-502C-2A81-951C8A569BEE}"/>
                  </a:ext>
                </a:extLst>
              </p:cNvPr>
              <p:cNvSpPr txBox="1"/>
              <p:nvPr/>
            </p:nvSpPr>
            <p:spPr>
              <a:xfrm>
                <a:off x="9492404" y="3572752"/>
                <a:ext cx="24976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𝐶𝐴𝐵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𝐶𝑀𝑁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 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A4444E34-CECF-502C-2A81-951C8A569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04" y="3572752"/>
                <a:ext cx="2497667" cy="523220"/>
              </a:xfrm>
              <a:prstGeom prst="rect">
                <a:avLst/>
              </a:prstGeom>
              <a:blipFill>
                <a:blip r:embed="rId37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" name="TextBox 150">
            <a:extLst>
              <a:ext uri="{FF2B5EF4-FFF2-40B4-BE49-F238E27FC236}">
                <a16:creationId xmlns:a16="http://schemas.microsoft.com/office/drawing/2014/main" id="{9F5B0C95-C7BA-3C4E-E0D2-16DBD6860649}"/>
              </a:ext>
            </a:extLst>
          </p:cNvPr>
          <p:cNvSpPr txBox="1"/>
          <p:nvPr/>
        </p:nvSpPr>
        <p:spPr>
          <a:xfrm>
            <a:off x="9344177" y="4006714"/>
            <a:ext cx="254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(За двома кутами)</a:t>
            </a:r>
            <a:endParaRPr lang="en-UA" sz="2400" dirty="0">
              <a:solidFill>
                <a:schemeClr val="bg1"/>
              </a:solidFill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3777AA2-B0AD-ED84-16E1-81FBFE082AFF}"/>
              </a:ext>
            </a:extLst>
          </p:cNvPr>
          <p:cNvSpPr txBox="1"/>
          <p:nvPr/>
        </p:nvSpPr>
        <p:spPr>
          <a:xfrm>
            <a:off x="4768319" y="5034492"/>
            <a:ext cx="6889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chemeClr val="bg1"/>
                </a:solidFill>
              </a:rPr>
              <a:t>Сторони подібних трикутників пропорційні, тому:</a:t>
            </a:r>
            <a:endParaRPr lang="en-UA" sz="2400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1E69855-CADE-600F-10B7-D06B15CC9211}"/>
                  </a:ext>
                </a:extLst>
              </p:cNvPr>
              <p:cNvSpPr txBox="1"/>
              <p:nvPr/>
            </p:nvSpPr>
            <p:spPr>
              <a:xfrm>
                <a:off x="4768319" y="5818185"/>
                <a:ext cx="1788181" cy="896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𝑀𝑁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𝑁𝐶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1E69855-CADE-600F-10B7-D06B15CC9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319" y="5818185"/>
                <a:ext cx="1788181" cy="896143"/>
              </a:xfrm>
              <a:prstGeom prst="rect">
                <a:avLst/>
              </a:prstGeom>
              <a:blipFill>
                <a:blip r:embed="rId38"/>
                <a:stretch>
                  <a:fillRect l="-1408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180C3611-EA47-FCDB-856F-864EAF7A90FD}"/>
                  </a:ext>
                </a:extLst>
              </p:cNvPr>
              <p:cNvSpPr txBox="1"/>
              <p:nvPr/>
            </p:nvSpPr>
            <p:spPr>
              <a:xfrm>
                <a:off x="6987608" y="5818184"/>
                <a:ext cx="1617029" cy="896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𝑀𝑁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180C3611-EA47-FCDB-856F-864EAF7A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608" y="5818184"/>
                <a:ext cx="1617029" cy="896143"/>
              </a:xfrm>
              <a:prstGeom prst="rect">
                <a:avLst/>
              </a:prstGeom>
              <a:blipFill>
                <a:blip r:embed="rId3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A79675C-EEEC-DC65-83F5-A52DDE3D3A98}"/>
                  </a:ext>
                </a:extLst>
              </p:cNvPr>
              <p:cNvSpPr txBox="1"/>
              <p:nvPr/>
            </p:nvSpPr>
            <p:spPr>
              <a:xfrm>
                <a:off x="8887171" y="5818183"/>
                <a:ext cx="3304829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8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3∙15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 </m:t>
                      </m:r>
                      <m:r>
                        <a:rPr lang="uk-UA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A79675C-EEEC-DC65-83F5-A52DDE3D3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171" y="5818183"/>
                <a:ext cx="3304829" cy="910570"/>
              </a:xfrm>
              <a:prstGeom prst="rect">
                <a:avLst/>
              </a:prstGeom>
              <a:blipFill>
                <a:blip r:embed="rId40"/>
                <a:stretch>
                  <a:fillRect l="-763" b="-82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1E97CCD-9A5C-E79A-C500-5261358674ED}"/>
                  </a:ext>
                </a:extLst>
              </p:cNvPr>
              <p:cNvSpPr txBox="1"/>
              <p:nvPr/>
            </p:nvSpPr>
            <p:spPr>
              <a:xfrm>
                <a:off x="6452591" y="6040249"/>
                <a:ext cx="6878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1E97CCD-9A5C-E79A-C500-526135867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591" y="6040249"/>
                <a:ext cx="687831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52E2BBD-0EB6-A114-2452-14E5EB6B389B}"/>
                  </a:ext>
                </a:extLst>
              </p:cNvPr>
              <p:cNvSpPr txBox="1"/>
              <p:nvPr/>
            </p:nvSpPr>
            <p:spPr>
              <a:xfrm>
                <a:off x="8401684" y="6042046"/>
                <a:ext cx="6878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52E2BBD-0EB6-A114-2452-14E5EB6B3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684" y="6042046"/>
                <a:ext cx="687831" cy="523220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1575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3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66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9" grpId="0" animBg="1"/>
      <p:bldP spid="140" grpId="0"/>
      <p:bldP spid="142" grpId="0"/>
      <p:bldP spid="143" grpId="0"/>
      <p:bldP spid="144" grpId="0"/>
      <p:bldP spid="145" grpId="0"/>
      <p:bldP spid="146" grpId="0"/>
      <p:bldP spid="148" grpId="0" animBg="1"/>
      <p:bldP spid="150" grpId="0"/>
      <p:bldP spid="151" grpId="0"/>
      <p:bldP spid="152" grpId="0"/>
      <p:bldP spid="153" grpId="0"/>
      <p:bldP spid="154" grpId="0"/>
      <p:bldP spid="155" grpId="0"/>
      <p:bldP spid="156" grpId="0"/>
      <p:bldP spid="1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A69A852-A52F-2DEE-BF88-7FC187CD0908}"/>
                  </a:ext>
                </a:extLst>
              </p:cNvPr>
              <p:cNvSpPr/>
              <p:nvPr/>
            </p:nvSpPr>
            <p:spPr>
              <a:xfrm>
                <a:off x="2514856" y="102273"/>
                <a:ext cx="9592018" cy="1040669"/>
              </a:xfrm>
              <a:prstGeom prst="roundRect">
                <a:avLst>
                  <a:gd name="adj" fmla="val 585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трикутна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призма</a:t>
                </a:r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A69A852-A52F-2DEE-BF88-7FC187CD0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856" y="102273"/>
                <a:ext cx="9592018" cy="1040669"/>
              </a:xfrm>
              <a:prstGeom prst="roundRect">
                <a:avLst>
                  <a:gd name="adj" fmla="val 5852"/>
                </a:avLst>
              </a:prstGeom>
              <a:blipFill>
                <a:blip r:embed="rId23"/>
                <a:stretch>
                  <a:fillRect l="-132" t="-2381" r="-105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DF3A7FD-14D0-DF64-7606-0149C526B741}"/>
              </a:ext>
            </a:extLst>
          </p:cNvPr>
          <p:cNvSpPr/>
          <p:nvPr/>
        </p:nvSpPr>
        <p:spPr>
          <a:xfrm>
            <a:off x="1220047" y="100377"/>
            <a:ext cx="1036194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3B7D540-DC8E-1075-2DFC-265EA88DB427}"/>
                  </a:ext>
                </a:extLst>
              </p:cNvPr>
              <p:cNvSpPr txBox="1"/>
              <p:nvPr/>
            </p:nvSpPr>
            <p:spPr>
              <a:xfrm>
                <a:off x="1687164" y="50612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3B7D540-DC8E-1075-2DFC-265EA88DB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164" y="5061211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 сполучна лінія 23">
            <a:extLst>
              <a:ext uri="{FF2B5EF4-FFF2-40B4-BE49-F238E27FC236}">
                <a16:creationId xmlns:a16="http://schemas.microsoft.com/office/drawing/2014/main" id="{B907600F-2FCC-C33B-744F-3690348A5AC8}"/>
              </a:ext>
            </a:extLst>
          </p:cNvPr>
          <p:cNvCxnSpPr>
            <a:cxnSpLocks/>
          </p:cNvCxnSpPr>
          <p:nvPr/>
        </p:nvCxnSpPr>
        <p:spPr>
          <a:xfrm>
            <a:off x="2110204" y="2253186"/>
            <a:ext cx="0" cy="2968921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26">
            <a:extLst>
              <a:ext uri="{FF2B5EF4-FFF2-40B4-BE49-F238E27FC236}">
                <a16:creationId xmlns:a16="http://schemas.microsoft.com/office/drawing/2014/main" id="{E8BC8552-87CB-142E-708C-4DD7D0733BE6}"/>
              </a:ext>
            </a:extLst>
          </p:cNvPr>
          <p:cNvCxnSpPr>
            <a:cxnSpLocks/>
          </p:cNvCxnSpPr>
          <p:nvPr/>
        </p:nvCxnSpPr>
        <p:spPr>
          <a:xfrm flipH="1">
            <a:off x="2110204" y="5211222"/>
            <a:ext cx="2625973" cy="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27">
            <a:extLst>
              <a:ext uri="{FF2B5EF4-FFF2-40B4-BE49-F238E27FC236}">
                <a16:creationId xmlns:a16="http://schemas.microsoft.com/office/drawing/2014/main" id="{BD2099E6-BD7E-039D-7C72-CA5470D7D804}"/>
              </a:ext>
            </a:extLst>
          </p:cNvPr>
          <p:cNvCxnSpPr>
            <a:cxnSpLocks/>
          </p:cNvCxnSpPr>
          <p:nvPr/>
        </p:nvCxnSpPr>
        <p:spPr>
          <a:xfrm flipH="1" flipV="1">
            <a:off x="2122653" y="5222107"/>
            <a:ext cx="1464018" cy="1099360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28">
            <a:extLst>
              <a:ext uri="{FF2B5EF4-FFF2-40B4-BE49-F238E27FC236}">
                <a16:creationId xmlns:a16="http://schemas.microsoft.com/office/drawing/2014/main" id="{70907817-C0F5-2B73-B658-C7BDE23E87DD}"/>
              </a:ext>
            </a:extLst>
          </p:cNvPr>
          <p:cNvCxnSpPr>
            <a:cxnSpLocks/>
          </p:cNvCxnSpPr>
          <p:nvPr/>
        </p:nvCxnSpPr>
        <p:spPr>
          <a:xfrm flipH="1">
            <a:off x="3589817" y="5211222"/>
            <a:ext cx="1142202" cy="1110245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0">
            <a:extLst>
              <a:ext uri="{FF2B5EF4-FFF2-40B4-BE49-F238E27FC236}">
                <a16:creationId xmlns:a16="http://schemas.microsoft.com/office/drawing/2014/main" id="{B483290A-E9A3-E793-6749-CB77158B4EDA}"/>
              </a:ext>
            </a:extLst>
          </p:cNvPr>
          <p:cNvCxnSpPr>
            <a:cxnSpLocks/>
          </p:cNvCxnSpPr>
          <p:nvPr/>
        </p:nvCxnSpPr>
        <p:spPr>
          <a:xfrm flipH="1">
            <a:off x="2115435" y="2253186"/>
            <a:ext cx="2625973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1">
            <a:extLst>
              <a:ext uri="{FF2B5EF4-FFF2-40B4-BE49-F238E27FC236}">
                <a16:creationId xmlns:a16="http://schemas.microsoft.com/office/drawing/2014/main" id="{32747B2C-9122-8F32-35D1-DFF9AADE52DE}"/>
              </a:ext>
            </a:extLst>
          </p:cNvPr>
          <p:cNvCxnSpPr>
            <a:cxnSpLocks/>
          </p:cNvCxnSpPr>
          <p:nvPr/>
        </p:nvCxnSpPr>
        <p:spPr>
          <a:xfrm flipH="1" flipV="1">
            <a:off x="2142378" y="2274953"/>
            <a:ext cx="1449524" cy="1088477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32">
            <a:extLst>
              <a:ext uri="{FF2B5EF4-FFF2-40B4-BE49-F238E27FC236}">
                <a16:creationId xmlns:a16="http://schemas.microsoft.com/office/drawing/2014/main" id="{F8F113AF-4D27-C78A-3E47-3E354B0B021A}"/>
              </a:ext>
            </a:extLst>
          </p:cNvPr>
          <p:cNvCxnSpPr>
            <a:cxnSpLocks/>
          </p:cNvCxnSpPr>
          <p:nvPr/>
        </p:nvCxnSpPr>
        <p:spPr>
          <a:xfrm flipH="1">
            <a:off x="3595048" y="2253186"/>
            <a:ext cx="1142202" cy="1110245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33">
            <a:extLst>
              <a:ext uri="{FF2B5EF4-FFF2-40B4-BE49-F238E27FC236}">
                <a16:creationId xmlns:a16="http://schemas.microsoft.com/office/drawing/2014/main" id="{9CABD4E2-EF64-739C-4659-4132F7689391}"/>
              </a:ext>
            </a:extLst>
          </p:cNvPr>
          <p:cNvCxnSpPr>
            <a:cxnSpLocks/>
          </p:cNvCxnSpPr>
          <p:nvPr/>
        </p:nvCxnSpPr>
        <p:spPr>
          <a:xfrm>
            <a:off x="3581568" y="3363431"/>
            <a:ext cx="0" cy="295803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34">
            <a:extLst>
              <a:ext uri="{FF2B5EF4-FFF2-40B4-BE49-F238E27FC236}">
                <a16:creationId xmlns:a16="http://schemas.microsoft.com/office/drawing/2014/main" id="{A2A39A0F-AE94-B457-2E81-33095A1F4EB8}"/>
              </a:ext>
            </a:extLst>
          </p:cNvPr>
          <p:cNvCxnSpPr>
            <a:cxnSpLocks/>
          </p:cNvCxnSpPr>
          <p:nvPr/>
        </p:nvCxnSpPr>
        <p:spPr>
          <a:xfrm>
            <a:off x="4741408" y="2253186"/>
            <a:ext cx="0" cy="295803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AE5624C-BD6E-5A56-5911-03322480C192}"/>
                  </a:ext>
                </a:extLst>
              </p:cNvPr>
              <p:cNvSpPr txBox="1"/>
              <p:nvPr/>
            </p:nvSpPr>
            <p:spPr>
              <a:xfrm>
                <a:off x="4689236" y="50612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AE5624C-BD6E-5A56-5911-03322480C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236" y="5061211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3C5063-17F8-6745-2654-A6C2DF299012}"/>
                  </a:ext>
                </a:extLst>
              </p:cNvPr>
              <p:cNvSpPr txBox="1"/>
              <p:nvPr/>
            </p:nvSpPr>
            <p:spPr>
              <a:xfrm>
                <a:off x="3423190" y="626098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3C5063-17F8-6745-2654-A6C2DF299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190" y="6260984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E0E4EE2-0696-D52E-3EDA-BA0684A7434C}"/>
                  </a:ext>
                </a:extLst>
              </p:cNvPr>
              <p:cNvSpPr txBox="1"/>
              <p:nvPr/>
            </p:nvSpPr>
            <p:spPr>
              <a:xfrm>
                <a:off x="1674098" y="1696751"/>
                <a:ext cx="613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E0E4EE2-0696-D52E-3EDA-BA0684A74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098" y="1696751"/>
                <a:ext cx="613975" cy="523220"/>
              </a:xfrm>
              <a:prstGeom prst="rect">
                <a:avLst/>
              </a:prstGeom>
              <a:blipFill>
                <a:blip r:embed="rId27"/>
                <a:stretch>
                  <a:fillRect l="-208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1E06260-6FF0-C827-00DB-78E0681EA369}"/>
                  </a:ext>
                </a:extLst>
              </p:cNvPr>
              <p:cNvSpPr txBox="1"/>
              <p:nvPr/>
            </p:nvSpPr>
            <p:spPr>
              <a:xfrm>
                <a:off x="4676035" y="1780521"/>
                <a:ext cx="613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1E06260-6FF0-C827-00DB-78E0681EA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035" y="1780521"/>
                <a:ext cx="613975" cy="523220"/>
              </a:xfrm>
              <a:prstGeom prst="rect">
                <a:avLst/>
              </a:prstGeom>
              <a:blipFill>
                <a:blip r:embed="rId28"/>
                <a:stretch>
                  <a:fillRect l="-204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17BF10A-A54C-43CC-F66F-E668B2E9A06B}"/>
                  </a:ext>
                </a:extLst>
              </p:cNvPr>
              <p:cNvSpPr txBox="1"/>
              <p:nvPr/>
            </p:nvSpPr>
            <p:spPr>
              <a:xfrm>
                <a:off x="3559215" y="3208984"/>
                <a:ext cx="613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17BF10A-A54C-43CC-F66F-E668B2E9A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215" y="3208984"/>
                <a:ext cx="613975" cy="523220"/>
              </a:xfrm>
              <a:prstGeom prst="rect">
                <a:avLst/>
              </a:prstGeom>
              <a:blipFill>
                <a:blip r:embed="rId2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 сполучна лінія 32">
            <a:extLst>
              <a:ext uri="{FF2B5EF4-FFF2-40B4-BE49-F238E27FC236}">
                <a16:creationId xmlns:a16="http://schemas.microsoft.com/office/drawing/2014/main" id="{892E31AD-183B-46B9-66E1-569C8DA630AB}"/>
              </a:ext>
            </a:extLst>
          </p:cNvPr>
          <p:cNvCxnSpPr>
            <a:cxnSpLocks/>
          </p:cNvCxnSpPr>
          <p:nvPr/>
        </p:nvCxnSpPr>
        <p:spPr>
          <a:xfrm flipH="1">
            <a:off x="2645896" y="1979513"/>
            <a:ext cx="1142202" cy="1110245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C0FD424D-0D15-1959-DC1D-B6B389261971}"/>
              </a:ext>
            </a:extLst>
          </p:cNvPr>
          <p:cNvSpPr/>
          <p:nvPr/>
        </p:nvSpPr>
        <p:spPr>
          <a:xfrm>
            <a:off x="2844706" y="278724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6684793-618D-37B0-479D-8280A65D5904}"/>
              </a:ext>
            </a:extLst>
          </p:cNvPr>
          <p:cNvSpPr/>
          <p:nvPr/>
        </p:nvSpPr>
        <p:spPr>
          <a:xfrm>
            <a:off x="3456472" y="2197286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5673521-4092-BB01-62B1-A4045E007104}"/>
                  </a:ext>
                </a:extLst>
              </p:cNvPr>
              <p:cNvSpPr txBox="1"/>
              <p:nvPr/>
            </p:nvSpPr>
            <p:spPr>
              <a:xfrm>
                <a:off x="2605957" y="2916596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5673521-4092-BB01-62B1-A4045E007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957" y="2916596"/>
                <a:ext cx="604319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CD8E44B-EA64-92F4-5054-1E6E8B3F1B5C}"/>
                  </a:ext>
                </a:extLst>
              </p:cNvPr>
              <p:cNvSpPr txBox="1"/>
              <p:nvPr/>
            </p:nvSpPr>
            <p:spPr>
              <a:xfrm>
                <a:off x="3070515" y="168608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CD8E44B-EA64-92F4-5054-1E6E8B3F1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515" y="1686088"/>
                <a:ext cx="604319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1888D82A-AE6B-7DF2-D6B6-AD0BD58332F8}"/>
              </a:ext>
            </a:extLst>
          </p:cNvPr>
          <p:cNvSpPr/>
          <p:nvPr/>
        </p:nvSpPr>
        <p:spPr>
          <a:xfrm>
            <a:off x="6096135" y="1292590"/>
            <a:ext cx="747863" cy="1036885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18951E19-C164-C542-3D95-D890DA9FD200}"/>
                  </a:ext>
                </a:extLst>
              </p:cNvPr>
              <p:cNvSpPr/>
              <p:nvPr/>
            </p:nvSpPr>
            <p:spPr>
              <a:xfrm>
                <a:off x="6576304" y="1292590"/>
                <a:ext cx="5530570" cy="104066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площину, яка паралельна прямій</a:t>
                </a:r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18951E19-C164-C542-3D95-D890DA9FD2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304" y="1292590"/>
                <a:ext cx="5530570" cy="1040669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831" t="-1190" r="-1831" b="-1071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E967136C-876D-581F-9099-11D9FB6DC0B3}"/>
              </a:ext>
            </a:extLst>
          </p:cNvPr>
          <p:cNvSpPr/>
          <p:nvPr/>
        </p:nvSpPr>
        <p:spPr>
          <a:xfrm>
            <a:off x="6091976" y="2517876"/>
            <a:ext cx="747863" cy="68859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E6CB623C-C9C4-9E22-A55F-02E091B448F8}"/>
                  </a:ext>
                </a:extLst>
              </p:cNvPr>
              <p:cNvSpPr/>
              <p:nvPr/>
            </p:nvSpPr>
            <p:spPr>
              <a:xfrm>
                <a:off x="6572145" y="2517875"/>
                <a:ext cx="5530570" cy="69110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E6CB623C-C9C4-9E22-A55F-02E091B448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145" y="2517875"/>
                <a:ext cx="5530570" cy="691109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1826" b="-1071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52" grpId="0" animBg="1"/>
      <p:bldP spid="69" grpId="0" animBg="1"/>
      <p:bldP spid="70" grpId="0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9" name="Rounded Rectangle 148">
            <a:extLst>
              <a:ext uri="{FF2B5EF4-FFF2-40B4-BE49-F238E27FC236}">
                <a16:creationId xmlns:a16="http://schemas.microsoft.com/office/drawing/2014/main" id="{3962EA1D-734F-5CC3-A661-40C809073796}"/>
              </a:ext>
            </a:extLst>
          </p:cNvPr>
          <p:cNvSpPr/>
          <p:nvPr/>
        </p:nvSpPr>
        <p:spPr>
          <a:xfrm>
            <a:off x="1903431" y="106212"/>
            <a:ext cx="10211111" cy="799683"/>
          </a:xfrm>
          <a:prstGeom prst="roundRect">
            <a:avLst>
              <a:gd name="adj" fmla="val 46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Побудуйте зображення прямокутного паралелепіпеда і його переріз площиною, що проходить</a:t>
            </a:r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одне</a:t>
            </a:r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довільне ребро</a:t>
            </a:r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0" name="Rounded Rectangle 149">
            <a:extLst>
              <a:ext uri="{FF2B5EF4-FFF2-40B4-BE49-F238E27FC236}">
                <a16:creationId xmlns:a16="http://schemas.microsoft.com/office/drawing/2014/main" id="{E5459B5E-AAF0-22A3-CB4F-9686A2848DD2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.1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51" name="Пряма сполучна лінія 32">
            <a:extLst>
              <a:ext uri="{FF2B5EF4-FFF2-40B4-BE49-F238E27FC236}">
                <a16:creationId xmlns:a16="http://schemas.microsoft.com/office/drawing/2014/main" id="{1F9EC2CB-B990-85F5-4B1B-FDF2751530AA}"/>
              </a:ext>
            </a:extLst>
          </p:cNvPr>
          <p:cNvCxnSpPr>
            <a:cxnSpLocks/>
          </p:cNvCxnSpPr>
          <p:nvPr/>
        </p:nvCxnSpPr>
        <p:spPr>
          <a:xfrm flipH="1">
            <a:off x="1750218" y="6289834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 сполучна лінія 32">
            <a:extLst>
              <a:ext uri="{FF2B5EF4-FFF2-40B4-BE49-F238E27FC236}">
                <a16:creationId xmlns:a16="http://schemas.microsoft.com/office/drawing/2014/main" id="{EA7BE27B-DF2E-20C9-4BAC-DA7C13031E3E}"/>
              </a:ext>
            </a:extLst>
          </p:cNvPr>
          <p:cNvCxnSpPr>
            <a:cxnSpLocks/>
          </p:cNvCxnSpPr>
          <p:nvPr/>
        </p:nvCxnSpPr>
        <p:spPr>
          <a:xfrm flipH="1">
            <a:off x="1750218" y="493764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 сполучна лінія 32">
            <a:extLst>
              <a:ext uri="{FF2B5EF4-FFF2-40B4-BE49-F238E27FC236}">
                <a16:creationId xmlns:a16="http://schemas.microsoft.com/office/drawing/2014/main" id="{406F2949-93B4-4CEB-8C19-DD7511813D98}"/>
              </a:ext>
            </a:extLst>
          </p:cNvPr>
          <p:cNvCxnSpPr>
            <a:cxnSpLocks/>
          </p:cNvCxnSpPr>
          <p:nvPr/>
        </p:nvCxnSpPr>
        <p:spPr>
          <a:xfrm flipH="1">
            <a:off x="2406158" y="4937647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 сполучна лінія 32">
            <a:extLst>
              <a:ext uri="{FF2B5EF4-FFF2-40B4-BE49-F238E27FC236}">
                <a16:creationId xmlns:a16="http://schemas.microsoft.com/office/drawing/2014/main" id="{8D114010-9976-5F77-7E32-D48681226BFD}"/>
              </a:ext>
            </a:extLst>
          </p:cNvPr>
          <p:cNvCxnSpPr>
            <a:cxnSpLocks/>
          </p:cNvCxnSpPr>
          <p:nvPr/>
        </p:nvCxnSpPr>
        <p:spPr>
          <a:xfrm flipH="1">
            <a:off x="4574788" y="4936902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 сполучна лінія 32">
            <a:extLst>
              <a:ext uri="{FF2B5EF4-FFF2-40B4-BE49-F238E27FC236}">
                <a16:creationId xmlns:a16="http://schemas.microsoft.com/office/drawing/2014/main" id="{673E471D-8B11-3F54-4840-8249D7B37862}"/>
              </a:ext>
            </a:extLst>
          </p:cNvPr>
          <p:cNvCxnSpPr>
            <a:cxnSpLocks/>
          </p:cNvCxnSpPr>
          <p:nvPr/>
        </p:nvCxnSpPr>
        <p:spPr>
          <a:xfrm flipV="1">
            <a:off x="1750218" y="283729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 сполучна лінія 32">
            <a:extLst>
              <a:ext uri="{FF2B5EF4-FFF2-40B4-BE49-F238E27FC236}">
                <a16:creationId xmlns:a16="http://schemas.microsoft.com/office/drawing/2014/main" id="{A5C3A006-2B32-7FA7-05B9-F5077CE2580D}"/>
              </a:ext>
            </a:extLst>
          </p:cNvPr>
          <p:cNvCxnSpPr>
            <a:cxnSpLocks/>
          </p:cNvCxnSpPr>
          <p:nvPr/>
        </p:nvCxnSpPr>
        <p:spPr>
          <a:xfrm flipV="1">
            <a:off x="2406158" y="148436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 сполучна лінія 32">
            <a:extLst>
              <a:ext uri="{FF2B5EF4-FFF2-40B4-BE49-F238E27FC236}">
                <a16:creationId xmlns:a16="http://schemas.microsoft.com/office/drawing/2014/main" id="{44E37958-D152-BAD0-DBCF-71A85E52BB46}"/>
              </a:ext>
            </a:extLst>
          </p:cNvPr>
          <p:cNvCxnSpPr>
            <a:cxnSpLocks/>
          </p:cNvCxnSpPr>
          <p:nvPr/>
        </p:nvCxnSpPr>
        <p:spPr>
          <a:xfrm flipV="1">
            <a:off x="5230728" y="148436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 сполучна лінія 32">
            <a:extLst>
              <a:ext uri="{FF2B5EF4-FFF2-40B4-BE49-F238E27FC236}">
                <a16:creationId xmlns:a16="http://schemas.microsoft.com/office/drawing/2014/main" id="{0129ABF1-B3A9-E37F-AB7C-5661A05BB091}"/>
              </a:ext>
            </a:extLst>
          </p:cNvPr>
          <p:cNvCxnSpPr>
            <a:cxnSpLocks/>
          </p:cNvCxnSpPr>
          <p:nvPr/>
        </p:nvCxnSpPr>
        <p:spPr>
          <a:xfrm flipV="1">
            <a:off x="4574788" y="283729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 сполучна лінія 32">
            <a:extLst>
              <a:ext uri="{FF2B5EF4-FFF2-40B4-BE49-F238E27FC236}">
                <a16:creationId xmlns:a16="http://schemas.microsoft.com/office/drawing/2014/main" id="{21C7285D-8CF1-EBF3-9A5B-49F11DC7ABE3}"/>
              </a:ext>
            </a:extLst>
          </p:cNvPr>
          <p:cNvCxnSpPr>
            <a:cxnSpLocks/>
          </p:cNvCxnSpPr>
          <p:nvPr/>
        </p:nvCxnSpPr>
        <p:spPr>
          <a:xfrm flipH="1">
            <a:off x="1750218" y="2836554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 сполучна лінія 32">
            <a:extLst>
              <a:ext uri="{FF2B5EF4-FFF2-40B4-BE49-F238E27FC236}">
                <a16:creationId xmlns:a16="http://schemas.microsoft.com/office/drawing/2014/main" id="{1B9D77E3-E88B-49DF-6A3D-9E891F7A176A}"/>
              </a:ext>
            </a:extLst>
          </p:cNvPr>
          <p:cNvCxnSpPr>
            <a:cxnSpLocks/>
          </p:cNvCxnSpPr>
          <p:nvPr/>
        </p:nvCxnSpPr>
        <p:spPr>
          <a:xfrm flipH="1">
            <a:off x="1750218" y="148436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 сполучна лінія 32">
            <a:extLst>
              <a:ext uri="{FF2B5EF4-FFF2-40B4-BE49-F238E27FC236}">
                <a16:creationId xmlns:a16="http://schemas.microsoft.com/office/drawing/2014/main" id="{AEF1CC61-A628-A16D-6430-E7E8186DA514}"/>
              </a:ext>
            </a:extLst>
          </p:cNvPr>
          <p:cNvCxnSpPr>
            <a:cxnSpLocks/>
          </p:cNvCxnSpPr>
          <p:nvPr/>
        </p:nvCxnSpPr>
        <p:spPr>
          <a:xfrm flipH="1">
            <a:off x="2406158" y="1484367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 сполучна лінія 32">
            <a:extLst>
              <a:ext uri="{FF2B5EF4-FFF2-40B4-BE49-F238E27FC236}">
                <a16:creationId xmlns:a16="http://schemas.microsoft.com/office/drawing/2014/main" id="{B5ADA0B0-CF49-3313-B188-9FF290B7D38B}"/>
              </a:ext>
            </a:extLst>
          </p:cNvPr>
          <p:cNvCxnSpPr>
            <a:cxnSpLocks/>
          </p:cNvCxnSpPr>
          <p:nvPr/>
        </p:nvCxnSpPr>
        <p:spPr>
          <a:xfrm flipH="1">
            <a:off x="4574788" y="148436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 сполучна лінія 32">
            <a:extLst>
              <a:ext uri="{FF2B5EF4-FFF2-40B4-BE49-F238E27FC236}">
                <a16:creationId xmlns:a16="http://schemas.microsoft.com/office/drawing/2014/main" id="{5CD00ED3-C819-01E3-CE99-3903B4DE2802}"/>
              </a:ext>
            </a:extLst>
          </p:cNvPr>
          <p:cNvCxnSpPr>
            <a:cxnSpLocks/>
          </p:cNvCxnSpPr>
          <p:nvPr/>
        </p:nvCxnSpPr>
        <p:spPr>
          <a:xfrm flipH="1" flipV="1">
            <a:off x="1750217" y="2836554"/>
            <a:ext cx="1668392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 сполучна лінія 32">
            <a:extLst>
              <a:ext uri="{FF2B5EF4-FFF2-40B4-BE49-F238E27FC236}">
                <a16:creationId xmlns:a16="http://schemas.microsoft.com/office/drawing/2014/main" id="{7B578440-5A3B-18D8-63DE-437B39026686}"/>
              </a:ext>
            </a:extLst>
          </p:cNvPr>
          <p:cNvCxnSpPr>
            <a:cxnSpLocks/>
          </p:cNvCxnSpPr>
          <p:nvPr/>
        </p:nvCxnSpPr>
        <p:spPr>
          <a:xfrm flipH="1" flipV="1">
            <a:off x="2408957" y="1484367"/>
            <a:ext cx="1668392" cy="345253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 сполучна лінія 32">
            <a:extLst>
              <a:ext uri="{FF2B5EF4-FFF2-40B4-BE49-F238E27FC236}">
                <a16:creationId xmlns:a16="http://schemas.microsoft.com/office/drawing/2014/main" id="{75CB179E-C4F3-9621-1744-2E64752E4850}"/>
              </a:ext>
            </a:extLst>
          </p:cNvPr>
          <p:cNvCxnSpPr>
            <a:cxnSpLocks/>
          </p:cNvCxnSpPr>
          <p:nvPr/>
        </p:nvCxnSpPr>
        <p:spPr>
          <a:xfrm flipH="1">
            <a:off x="3418608" y="4936901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 16">
            <a:extLst>
              <a:ext uri="{FF2B5EF4-FFF2-40B4-BE49-F238E27FC236}">
                <a16:creationId xmlns:a16="http://schemas.microsoft.com/office/drawing/2014/main" id="{3A9C095E-A901-3310-E47E-F3128177835A}"/>
              </a:ext>
            </a:extLst>
          </p:cNvPr>
          <p:cNvSpPr/>
          <p:nvPr/>
        </p:nvSpPr>
        <p:spPr>
          <a:xfrm>
            <a:off x="1748027" y="1481915"/>
            <a:ext cx="2328828" cy="4809885"/>
          </a:xfrm>
          <a:custGeom>
            <a:avLst/>
            <a:gdLst>
              <a:gd name="connsiteX0" fmla="*/ 0 w 2464904"/>
              <a:gd name="connsiteY0" fmla="*/ 0 h 2638970"/>
              <a:gd name="connsiteX1" fmla="*/ 2464904 w 2464904"/>
              <a:gd name="connsiteY1" fmla="*/ 0 h 2638970"/>
              <a:gd name="connsiteX2" fmla="*/ 2464904 w 2464904"/>
              <a:gd name="connsiteY2" fmla="*/ 2638970 h 2638970"/>
              <a:gd name="connsiteX3" fmla="*/ 0 w 2464904"/>
              <a:gd name="connsiteY3" fmla="*/ 2638970 h 2638970"/>
              <a:gd name="connsiteX4" fmla="*/ 0 w 2464904"/>
              <a:gd name="connsiteY4" fmla="*/ 0 h 2638970"/>
              <a:gd name="connsiteX0" fmla="*/ 0 w 2629855"/>
              <a:gd name="connsiteY0" fmla="*/ 326315 h 2638970"/>
              <a:gd name="connsiteX1" fmla="*/ 2629855 w 2629855"/>
              <a:gd name="connsiteY1" fmla="*/ 0 h 2638970"/>
              <a:gd name="connsiteX2" fmla="*/ 2629855 w 2629855"/>
              <a:gd name="connsiteY2" fmla="*/ 2638970 h 2638970"/>
              <a:gd name="connsiteX3" fmla="*/ 164951 w 2629855"/>
              <a:gd name="connsiteY3" fmla="*/ 2638970 h 2638970"/>
              <a:gd name="connsiteX4" fmla="*/ 0 w 2629855"/>
              <a:gd name="connsiteY4" fmla="*/ 326315 h 2638970"/>
              <a:gd name="connsiteX0" fmla="*/ 0 w 2629855"/>
              <a:gd name="connsiteY0" fmla="*/ 1344705 h 3657360"/>
              <a:gd name="connsiteX1" fmla="*/ 661206 w 2629855"/>
              <a:gd name="connsiteY1" fmla="*/ 0 h 3657360"/>
              <a:gd name="connsiteX2" fmla="*/ 2629855 w 2629855"/>
              <a:gd name="connsiteY2" fmla="*/ 3657360 h 3657360"/>
              <a:gd name="connsiteX3" fmla="*/ 164951 w 2629855"/>
              <a:gd name="connsiteY3" fmla="*/ 3657360 h 3657360"/>
              <a:gd name="connsiteX4" fmla="*/ 0 w 2629855"/>
              <a:gd name="connsiteY4" fmla="*/ 1344705 h 3657360"/>
              <a:gd name="connsiteX0" fmla="*/ 0 w 2274853"/>
              <a:gd name="connsiteY0" fmla="*/ 1344705 h 3657360"/>
              <a:gd name="connsiteX1" fmla="*/ 661206 w 2274853"/>
              <a:gd name="connsiteY1" fmla="*/ 0 h 3657360"/>
              <a:gd name="connsiteX2" fmla="*/ 2274853 w 2274853"/>
              <a:gd name="connsiteY2" fmla="*/ 3539026 h 3657360"/>
              <a:gd name="connsiteX3" fmla="*/ 164951 w 2274853"/>
              <a:gd name="connsiteY3" fmla="*/ 3657360 h 3657360"/>
              <a:gd name="connsiteX4" fmla="*/ 0 w 2274853"/>
              <a:gd name="connsiteY4" fmla="*/ 1344705 h 3657360"/>
              <a:gd name="connsiteX0" fmla="*/ 0 w 2328828"/>
              <a:gd name="connsiteY0" fmla="*/ 1344705 h 3657360"/>
              <a:gd name="connsiteX1" fmla="*/ 661206 w 2328828"/>
              <a:gd name="connsiteY1" fmla="*/ 0 h 3657360"/>
              <a:gd name="connsiteX2" fmla="*/ 2328828 w 2328828"/>
              <a:gd name="connsiteY2" fmla="*/ 3453301 h 3657360"/>
              <a:gd name="connsiteX3" fmla="*/ 164951 w 2328828"/>
              <a:gd name="connsiteY3" fmla="*/ 3657360 h 3657360"/>
              <a:gd name="connsiteX4" fmla="*/ 0 w 2328828"/>
              <a:gd name="connsiteY4" fmla="*/ 1344705 h 3657360"/>
              <a:gd name="connsiteX0" fmla="*/ 0 w 2328828"/>
              <a:gd name="connsiteY0" fmla="*/ 1344705 h 4809885"/>
              <a:gd name="connsiteX1" fmla="*/ 661206 w 2328828"/>
              <a:gd name="connsiteY1" fmla="*/ 0 h 4809885"/>
              <a:gd name="connsiteX2" fmla="*/ 2328828 w 2328828"/>
              <a:gd name="connsiteY2" fmla="*/ 3453301 h 4809885"/>
              <a:gd name="connsiteX3" fmla="*/ 1669901 w 2328828"/>
              <a:gd name="connsiteY3" fmla="*/ 4809885 h 4809885"/>
              <a:gd name="connsiteX4" fmla="*/ 0 w 2328828"/>
              <a:gd name="connsiteY4" fmla="*/ 1344705 h 4809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8828" h="4809885">
                <a:moveTo>
                  <a:pt x="0" y="1344705"/>
                </a:moveTo>
                <a:lnTo>
                  <a:pt x="661206" y="0"/>
                </a:lnTo>
                <a:lnTo>
                  <a:pt x="2328828" y="3453301"/>
                </a:lnTo>
                <a:lnTo>
                  <a:pt x="1669901" y="4809885"/>
                </a:lnTo>
                <a:lnTo>
                  <a:pt x="0" y="1344705"/>
                </a:lnTo>
                <a:close/>
              </a:path>
            </a:pathLst>
          </a:custGeom>
          <a:solidFill>
            <a:srgbClr val="FFFFFF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4FF1740-518B-D956-B204-4875C8AE875D}"/>
                  </a:ext>
                </a:extLst>
              </p:cNvPr>
              <p:cNvSpPr txBox="1"/>
              <p:nvPr/>
            </p:nvSpPr>
            <p:spPr>
              <a:xfrm>
                <a:off x="1320269" y="6059612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4FF1740-518B-D956-B204-4875C8AE8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269" y="6059612"/>
                <a:ext cx="436945" cy="584775"/>
              </a:xfrm>
              <a:prstGeom prst="rect">
                <a:avLst/>
              </a:prstGeom>
              <a:blipFill>
                <a:blip r:embed="rId22"/>
                <a:stretch>
                  <a:fillRect l="-14286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E05AB03-03E2-5C0E-A35A-694B600A51A7}"/>
                  </a:ext>
                </a:extLst>
              </p:cNvPr>
              <p:cNvSpPr txBox="1"/>
              <p:nvPr/>
            </p:nvSpPr>
            <p:spPr>
              <a:xfrm>
                <a:off x="1938719" y="460968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E05AB03-03E2-5C0E-A35A-694B600A5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719" y="4609685"/>
                <a:ext cx="436945" cy="584775"/>
              </a:xfrm>
              <a:prstGeom prst="rect">
                <a:avLst/>
              </a:prstGeom>
              <a:blipFill>
                <a:blip r:embed="rId23"/>
                <a:stretch>
                  <a:fillRect l="-8333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4E7ECA03-652F-29F2-50F1-5460565413ED}"/>
                  </a:ext>
                </a:extLst>
              </p:cNvPr>
              <p:cNvSpPr txBox="1"/>
              <p:nvPr/>
            </p:nvSpPr>
            <p:spPr>
              <a:xfrm>
                <a:off x="5227927" y="4613838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4E7ECA03-652F-29F2-50F1-546056541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927" y="4613838"/>
                <a:ext cx="436945" cy="584775"/>
              </a:xfrm>
              <a:prstGeom prst="rect">
                <a:avLst/>
              </a:prstGeom>
              <a:blipFill>
                <a:blip r:embed="rId24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CE72078-060E-EFF3-AC8D-A37947E9694F}"/>
                  </a:ext>
                </a:extLst>
              </p:cNvPr>
              <p:cNvSpPr txBox="1"/>
              <p:nvPr/>
            </p:nvSpPr>
            <p:spPr>
              <a:xfrm>
                <a:off x="4590880" y="6041233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CE72078-060E-EFF3-AC8D-A37947E96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80" y="6041233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8571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A11A996A-CBCD-69A3-8CED-494B08ADB279}"/>
                  </a:ext>
                </a:extLst>
              </p:cNvPr>
              <p:cNvSpPr txBox="1"/>
              <p:nvPr/>
            </p:nvSpPr>
            <p:spPr>
              <a:xfrm>
                <a:off x="1180557" y="2425671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A11A996A-CBCD-69A3-8CED-494B08ADB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557" y="2425671"/>
                <a:ext cx="633220" cy="584775"/>
              </a:xfrm>
              <a:prstGeom prst="rect">
                <a:avLst/>
              </a:prstGeom>
              <a:blipFill>
                <a:blip r:embed="rId26"/>
                <a:stretch>
                  <a:fillRect l="-784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61EE722-FA10-A595-DA81-E1291CA76C69}"/>
                  </a:ext>
                </a:extLst>
              </p:cNvPr>
              <p:cNvSpPr txBox="1"/>
              <p:nvPr/>
            </p:nvSpPr>
            <p:spPr>
              <a:xfrm>
                <a:off x="1843628" y="950306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61EE722-FA10-A595-DA81-E1291CA76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628" y="950306"/>
                <a:ext cx="633220" cy="584775"/>
              </a:xfrm>
              <a:prstGeom prst="rect">
                <a:avLst/>
              </a:prstGeom>
              <a:blipFill>
                <a:blip r:embed="rId27"/>
                <a:stretch>
                  <a:fillRect l="-3922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413F33F8-002E-B645-BD63-25DC0E3F49DD}"/>
                  </a:ext>
                </a:extLst>
              </p:cNvPr>
              <p:cNvSpPr txBox="1"/>
              <p:nvPr/>
            </p:nvSpPr>
            <p:spPr>
              <a:xfrm>
                <a:off x="5186362" y="964161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413F33F8-002E-B645-BD63-25DC0E3F4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362" y="964161"/>
                <a:ext cx="633220" cy="584775"/>
              </a:xfrm>
              <a:prstGeom prst="rect">
                <a:avLst/>
              </a:prstGeom>
              <a:blipFill>
                <a:blip r:embed="rId28"/>
                <a:stretch>
                  <a:fillRect l="-3922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CC9C8931-4F71-0D09-46D2-419E41B3AB1F}"/>
                  </a:ext>
                </a:extLst>
              </p:cNvPr>
              <p:cNvSpPr txBox="1"/>
              <p:nvPr/>
            </p:nvSpPr>
            <p:spPr>
              <a:xfrm>
                <a:off x="4571988" y="2608734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CC9C8931-4F71-0D09-46D2-419E41B3A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8" y="2608734"/>
                <a:ext cx="633220" cy="584775"/>
              </a:xfrm>
              <a:prstGeom prst="rect">
                <a:avLst/>
              </a:prstGeom>
              <a:blipFill>
                <a:blip r:embed="rId29"/>
                <a:stretch>
                  <a:fillRect l="-6000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9B6B1A48-F8D5-B54A-6E31-AB1A27DC6CEF}"/>
                  </a:ext>
                </a:extLst>
              </p:cNvPr>
              <p:cNvSpPr txBox="1"/>
              <p:nvPr/>
            </p:nvSpPr>
            <p:spPr>
              <a:xfrm>
                <a:off x="3141484" y="6227232"/>
                <a:ext cx="5614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9B6B1A48-F8D5-B54A-6E31-AB1A27DC6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484" y="6227232"/>
                <a:ext cx="561452" cy="584775"/>
              </a:xfrm>
              <a:prstGeom prst="rect">
                <a:avLst/>
              </a:prstGeom>
              <a:blipFill>
                <a:blip r:embed="rId30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848EF2C-5375-1A1C-E5E2-8F1914B05719}"/>
                  </a:ext>
                </a:extLst>
              </p:cNvPr>
              <p:cNvSpPr txBox="1"/>
              <p:nvPr/>
            </p:nvSpPr>
            <p:spPr>
              <a:xfrm>
                <a:off x="4002357" y="4420948"/>
                <a:ext cx="5161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848EF2C-5375-1A1C-E5E2-8F1914B05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357" y="4420948"/>
                <a:ext cx="516111" cy="584775"/>
              </a:xfrm>
              <a:prstGeom prst="rect">
                <a:avLst/>
              </a:prstGeom>
              <a:blipFill>
                <a:blip r:embed="rId31"/>
                <a:stretch>
                  <a:fillRect l="-7317" r="-48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7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50" grpId="0" animBg="1"/>
      <p:bldP spid="166" grpId="0" animBg="1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1981200" y="91882"/>
                <a:ext cx="10020130" cy="937658"/>
              </a:xfrm>
              <a:prstGeom prst="roundRect">
                <a:avLst>
                  <a:gd name="adj" fmla="val 51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трапеція,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𝐶𝑁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=5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=15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см. Знайдіть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uk-UA" sz="2800" b="0" i="0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.</m:t>
                    </m:r>
                  </m:oMath>
                </a14:m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91882"/>
                <a:ext cx="10020130" cy="937658"/>
              </a:xfrm>
              <a:prstGeom prst="roundRect">
                <a:avLst>
                  <a:gd name="adj" fmla="val 5156"/>
                </a:avLst>
              </a:prstGeom>
              <a:blipFill>
                <a:blip r:embed="rId24"/>
                <a:stretch>
                  <a:fillRect l="-126" t="-7895" b="-171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61275EB-CBA2-AC88-C905-24AA14F748AD}"/>
              </a:ext>
            </a:extLst>
          </p:cNvPr>
          <p:cNvSpPr/>
          <p:nvPr/>
        </p:nvSpPr>
        <p:spPr>
          <a:xfrm>
            <a:off x="1074489" y="89986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9" name="Пряма сполучна лінія 32">
            <a:extLst>
              <a:ext uri="{FF2B5EF4-FFF2-40B4-BE49-F238E27FC236}">
                <a16:creationId xmlns:a16="http://schemas.microsoft.com/office/drawing/2014/main" id="{83F7617E-A9C2-19B9-4263-8E725C255E3A}"/>
              </a:ext>
            </a:extLst>
          </p:cNvPr>
          <p:cNvCxnSpPr>
            <a:cxnSpLocks/>
          </p:cNvCxnSpPr>
          <p:nvPr/>
        </p:nvCxnSpPr>
        <p:spPr>
          <a:xfrm flipH="1">
            <a:off x="1917719" y="4607072"/>
            <a:ext cx="369012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32">
            <a:extLst>
              <a:ext uri="{FF2B5EF4-FFF2-40B4-BE49-F238E27FC236}">
                <a16:creationId xmlns:a16="http://schemas.microsoft.com/office/drawing/2014/main" id="{4FEB54E6-EDCB-F26A-2DF0-9EC0A2593F9B}"/>
              </a:ext>
            </a:extLst>
          </p:cNvPr>
          <p:cNvCxnSpPr>
            <a:cxnSpLocks/>
          </p:cNvCxnSpPr>
          <p:nvPr/>
        </p:nvCxnSpPr>
        <p:spPr>
          <a:xfrm flipH="1">
            <a:off x="2877146" y="1876442"/>
            <a:ext cx="246052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32">
            <a:extLst>
              <a:ext uri="{FF2B5EF4-FFF2-40B4-BE49-F238E27FC236}">
                <a16:creationId xmlns:a16="http://schemas.microsoft.com/office/drawing/2014/main" id="{BDD8B7BB-1106-4A70-9C83-2778E3D99213}"/>
              </a:ext>
            </a:extLst>
          </p:cNvPr>
          <p:cNvCxnSpPr>
            <a:cxnSpLocks/>
          </p:cNvCxnSpPr>
          <p:nvPr/>
        </p:nvCxnSpPr>
        <p:spPr>
          <a:xfrm flipV="1">
            <a:off x="1917719" y="1876442"/>
            <a:ext cx="959427" cy="273063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32">
            <a:extLst>
              <a:ext uri="{FF2B5EF4-FFF2-40B4-BE49-F238E27FC236}">
                <a16:creationId xmlns:a16="http://schemas.microsoft.com/office/drawing/2014/main" id="{DD1B965C-75FE-A32C-39F3-B1A393070620}"/>
              </a:ext>
            </a:extLst>
          </p:cNvPr>
          <p:cNvCxnSpPr>
            <a:cxnSpLocks/>
          </p:cNvCxnSpPr>
          <p:nvPr/>
        </p:nvCxnSpPr>
        <p:spPr>
          <a:xfrm flipH="1" flipV="1">
            <a:off x="5337675" y="1876442"/>
            <a:ext cx="270164" cy="273063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32">
            <a:extLst>
              <a:ext uri="{FF2B5EF4-FFF2-40B4-BE49-F238E27FC236}">
                <a16:creationId xmlns:a16="http://schemas.microsoft.com/office/drawing/2014/main" id="{AD0D6C50-A66C-B491-488F-23F0F5145965}"/>
              </a:ext>
            </a:extLst>
          </p:cNvPr>
          <p:cNvCxnSpPr>
            <a:cxnSpLocks/>
          </p:cNvCxnSpPr>
          <p:nvPr/>
        </p:nvCxnSpPr>
        <p:spPr>
          <a:xfrm flipH="1">
            <a:off x="2532514" y="2932356"/>
            <a:ext cx="288124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32">
            <a:extLst>
              <a:ext uri="{FF2B5EF4-FFF2-40B4-BE49-F238E27FC236}">
                <a16:creationId xmlns:a16="http://schemas.microsoft.com/office/drawing/2014/main" id="{DC7F33E6-408E-FA74-5BB8-3321B2E7E778}"/>
              </a:ext>
            </a:extLst>
          </p:cNvPr>
          <p:cNvCxnSpPr>
            <a:cxnSpLocks/>
          </p:cNvCxnSpPr>
          <p:nvPr/>
        </p:nvCxnSpPr>
        <p:spPr>
          <a:xfrm flipH="1">
            <a:off x="1588308" y="3704351"/>
            <a:ext cx="4152832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32">
            <a:extLst>
              <a:ext uri="{FF2B5EF4-FFF2-40B4-BE49-F238E27FC236}">
                <a16:creationId xmlns:a16="http://schemas.microsoft.com/office/drawing/2014/main" id="{6FBE21E0-3E85-3346-1561-2493EAD566B3}"/>
              </a:ext>
            </a:extLst>
          </p:cNvPr>
          <p:cNvCxnSpPr>
            <a:cxnSpLocks/>
          </p:cNvCxnSpPr>
          <p:nvPr/>
        </p:nvCxnSpPr>
        <p:spPr>
          <a:xfrm flipH="1">
            <a:off x="5384409" y="2268847"/>
            <a:ext cx="952853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32">
            <a:extLst>
              <a:ext uri="{FF2B5EF4-FFF2-40B4-BE49-F238E27FC236}">
                <a16:creationId xmlns:a16="http://schemas.microsoft.com/office/drawing/2014/main" id="{91E53F28-AFDD-0FF7-04F2-8F2E2BB3688A}"/>
              </a:ext>
            </a:extLst>
          </p:cNvPr>
          <p:cNvCxnSpPr>
            <a:cxnSpLocks/>
          </p:cNvCxnSpPr>
          <p:nvPr/>
        </p:nvCxnSpPr>
        <p:spPr>
          <a:xfrm flipV="1">
            <a:off x="1595280" y="2268847"/>
            <a:ext cx="596930" cy="1435504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32">
            <a:extLst>
              <a:ext uri="{FF2B5EF4-FFF2-40B4-BE49-F238E27FC236}">
                <a16:creationId xmlns:a16="http://schemas.microsoft.com/office/drawing/2014/main" id="{EB87F5C6-B5AC-5F50-E68D-3BB74A385AFD}"/>
              </a:ext>
            </a:extLst>
          </p:cNvPr>
          <p:cNvCxnSpPr>
            <a:cxnSpLocks/>
          </p:cNvCxnSpPr>
          <p:nvPr/>
        </p:nvCxnSpPr>
        <p:spPr>
          <a:xfrm flipV="1">
            <a:off x="5741140" y="2268847"/>
            <a:ext cx="592541" cy="142495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5D8F54E-1DFB-EEFC-1CBE-7B61A09F2CC4}"/>
                  </a:ext>
                </a:extLst>
              </p:cNvPr>
              <p:cNvSpPr txBox="1"/>
              <p:nvPr/>
            </p:nvSpPr>
            <p:spPr>
              <a:xfrm>
                <a:off x="1486823" y="445434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5D8F54E-1DFB-EEFC-1CBE-7B61A09F2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823" y="4454347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14286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3ED9954-D287-00A4-51B0-2C28009EA158}"/>
                  </a:ext>
                </a:extLst>
              </p:cNvPr>
              <p:cNvSpPr txBox="1"/>
              <p:nvPr/>
            </p:nvSpPr>
            <p:spPr>
              <a:xfrm>
                <a:off x="2482112" y="138611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3ED9954-D287-00A4-51B0-2C28009EA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112" y="1386110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8571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480A1D6-BD71-AC7C-41D0-F068180F74BD}"/>
                  </a:ext>
                </a:extLst>
              </p:cNvPr>
              <p:cNvSpPr txBox="1"/>
              <p:nvPr/>
            </p:nvSpPr>
            <p:spPr>
              <a:xfrm>
                <a:off x="5304195" y="138644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480A1D6-BD71-AC7C-41D0-F068180F7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195" y="1386440"/>
                <a:ext cx="436945" cy="584775"/>
              </a:xfrm>
              <a:prstGeom prst="rect">
                <a:avLst/>
              </a:prstGeom>
              <a:blipFill>
                <a:blip r:embed="rId27"/>
                <a:stretch>
                  <a:fillRect l="-11111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/>
              <p:nvPr/>
            </p:nvSpPr>
            <p:spPr>
              <a:xfrm>
                <a:off x="5589237" y="445434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237" y="4454347"/>
                <a:ext cx="436945" cy="584775"/>
              </a:xfrm>
              <a:prstGeom prst="rect">
                <a:avLst/>
              </a:prstGeom>
              <a:blipFill>
                <a:blip r:embed="rId28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71DA188-EF0A-730B-6931-4A910F6925CE}"/>
                  </a:ext>
                </a:extLst>
              </p:cNvPr>
              <p:cNvSpPr txBox="1"/>
              <p:nvPr/>
            </p:nvSpPr>
            <p:spPr>
              <a:xfrm>
                <a:off x="1963372" y="268752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71DA188-EF0A-730B-6931-4A910F692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372" y="2687527"/>
                <a:ext cx="436945" cy="584775"/>
              </a:xfrm>
              <a:prstGeom prst="rect">
                <a:avLst/>
              </a:prstGeom>
              <a:blipFill>
                <a:blip r:embed="rId29"/>
                <a:stretch>
                  <a:fillRect l="-8333" r="-27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8A4B47-7147-89BC-7DF6-9DF77D5AC7E5}"/>
                  </a:ext>
                </a:extLst>
              </p:cNvPr>
              <p:cNvSpPr txBox="1"/>
              <p:nvPr/>
            </p:nvSpPr>
            <p:spPr>
              <a:xfrm>
                <a:off x="5436494" y="268609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8A4B47-7147-89BC-7DF6-9DF77D5AC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494" y="2686090"/>
                <a:ext cx="436945" cy="584775"/>
              </a:xfrm>
              <a:prstGeom prst="rect">
                <a:avLst/>
              </a:prstGeom>
              <a:blipFill>
                <a:blip r:embed="rId30"/>
                <a:stretch>
                  <a:fillRect l="-11429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1CAC4D5-166B-CA3A-116B-06D3045B4D13}"/>
                  </a:ext>
                </a:extLst>
              </p:cNvPr>
              <p:cNvSpPr txBox="1"/>
              <p:nvPr/>
            </p:nvSpPr>
            <p:spPr>
              <a:xfrm>
                <a:off x="5808777" y="210092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1CAC4D5-166B-CA3A-116B-06D3045B4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777" y="2100921"/>
                <a:ext cx="436945" cy="584775"/>
              </a:xfrm>
              <a:prstGeom prst="rect">
                <a:avLst/>
              </a:prstGeom>
              <a:blipFill>
                <a:blip r:embed="rId31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Пряма сполучна лінія 32">
            <a:extLst>
              <a:ext uri="{FF2B5EF4-FFF2-40B4-BE49-F238E27FC236}">
                <a16:creationId xmlns:a16="http://schemas.microsoft.com/office/drawing/2014/main" id="{F9658AE2-DD4B-7048-BB56-C093DDA50D91}"/>
              </a:ext>
            </a:extLst>
          </p:cNvPr>
          <p:cNvCxnSpPr>
            <a:cxnSpLocks/>
          </p:cNvCxnSpPr>
          <p:nvPr/>
        </p:nvCxnSpPr>
        <p:spPr>
          <a:xfrm flipH="1">
            <a:off x="2738605" y="2272749"/>
            <a:ext cx="2645804" cy="0"/>
          </a:xfrm>
          <a:prstGeom prst="line">
            <a:avLst/>
          </a:prstGeom>
          <a:ln w="12700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32">
            <a:extLst>
              <a:ext uri="{FF2B5EF4-FFF2-40B4-BE49-F238E27FC236}">
                <a16:creationId xmlns:a16="http://schemas.microsoft.com/office/drawing/2014/main" id="{E405212D-43B7-93C0-F62F-C1F9DD982D48}"/>
              </a:ext>
            </a:extLst>
          </p:cNvPr>
          <p:cNvCxnSpPr>
            <a:cxnSpLocks/>
          </p:cNvCxnSpPr>
          <p:nvPr/>
        </p:nvCxnSpPr>
        <p:spPr>
          <a:xfrm flipH="1">
            <a:off x="2191402" y="2270744"/>
            <a:ext cx="57258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32">
            <a:extLst>
              <a:ext uri="{FF2B5EF4-FFF2-40B4-BE49-F238E27FC236}">
                <a16:creationId xmlns:a16="http://schemas.microsoft.com/office/drawing/2014/main" id="{5A5C102D-14AD-7FCE-9867-45AAE5BBD889}"/>
              </a:ext>
            </a:extLst>
          </p:cNvPr>
          <p:cNvCxnSpPr>
            <a:cxnSpLocks/>
          </p:cNvCxnSpPr>
          <p:nvPr/>
        </p:nvCxnSpPr>
        <p:spPr>
          <a:xfrm flipV="1">
            <a:off x="1914348" y="1874438"/>
            <a:ext cx="3419746" cy="273263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230B2EA4-5260-A744-369D-44B8FAD735F3}"/>
              </a:ext>
            </a:extLst>
          </p:cNvPr>
          <p:cNvSpPr/>
          <p:nvPr/>
        </p:nvSpPr>
        <p:spPr>
          <a:xfrm>
            <a:off x="3954080" y="287234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38D155A-3A0F-9C2F-F573-8CF9295637F9}"/>
                  </a:ext>
                </a:extLst>
              </p:cNvPr>
              <p:cNvSpPr txBox="1"/>
              <p:nvPr/>
            </p:nvSpPr>
            <p:spPr>
              <a:xfrm>
                <a:off x="3899097" y="2912993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38D155A-3A0F-9C2F-F573-8CF929563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97" y="2912993"/>
                <a:ext cx="436945" cy="584775"/>
              </a:xfrm>
              <a:prstGeom prst="rect">
                <a:avLst/>
              </a:prstGeom>
              <a:blipFill>
                <a:blip r:embed="rId32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27980</TotalTime>
  <Words>571</Words>
  <Application>Microsoft Macintosh PowerPoint</Application>
  <PresentationFormat>Widescreen</PresentationFormat>
  <Paragraphs>126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2024-09-22T11:52:25Z</dcterms:modified>
  <cp:category>Розробки уроків з геометрії www.matnova.com.ua</cp:category>
</cp:coreProperties>
</file>