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84" r:id="rId3"/>
    <p:sldId id="290" r:id="rId4"/>
    <p:sldId id="295" r:id="rId5"/>
    <p:sldId id="296" r:id="rId6"/>
    <p:sldId id="297" r:id="rId7"/>
    <p:sldId id="298" r:id="rId8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526E"/>
    <a:srgbClr val="56667A"/>
    <a:srgbClr val="4F6D7A"/>
    <a:srgbClr val="3A6EA5"/>
    <a:srgbClr val="424651"/>
    <a:srgbClr val="FF67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3"/>
    <p:restoredTop sz="96059"/>
  </p:normalViewPr>
  <p:slideViewPr>
    <p:cSldViewPr snapToGrid="0">
      <p:cViewPr varScale="1">
        <p:scale>
          <a:sx n="123" d="100"/>
          <a:sy n="123" d="100"/>
        </p:scale>
        <p:origin x="2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46A4BF1D-E465-5044-9E05-4C0A45DF63FB}"/>
    <pc:docChg chg="undo redo custSel addSld delSld modSld">
      <pc:chgData name="Kulinich Bohdan" userId="48e65c9f34e137d0" providerId="LiveId" clId="{46A4BF1D-E465-5044-9E05-4C0A45DF63FB}" dt="2023-07-23T11:32:25.190" v="2369" actId="20577"/>
      <pc:docMkLst>
        <pc:docMk/>
      </pc:docMkLst>
      <pc:sldChg chg="modSp">
        <pc:chgData name="Kulinich Bohdan" userId="48e65c9f34e137d0" providerId="LiveId" clId="{46A4BF1D-E465-5044-9E05-4C0A45DF63FB}" dt="2023-07-23T11:32:25.190" v="2369" actId="20577"/>
        <pc:sldMkLst>
          <pc:docMk/>
          <pc:sldMk cId="3313802318" sldId="284"/>
        </pc:sldMkLst>
        <pc:spChg chg="mod">
          <ac:chgData name="Kulinich Bohdan" userId="48e65c9f34e137d0" providerId="LiveId" clId="{46A4BF1D-E465-5044-9E05-4C0A45DF63FB}" dt="2023-07-23T11:32:25.190" v="236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6A4BF1D-E465-5044-9E05-4C0A45DF63FB}" dt="2023-07-20T15:03:09.321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del mod setBg addAnim delAnim">
        <pc:chgData name="Kulinich Bohdan" userId="48e65c9f34e137d0" providerId="LiveId" clId="{46A4BF1D-E465-5044-9E05-4C0A45DF63FB}" dt="2023-07-22T17:17:37.217" v="1771" actId="2696"/>
        <pc:sldMkLst>
          <pc:docMk/>
          <pc:sldMk cId="3744922044" sldId="287"/>
        </pc:sldMkLst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" creationId="{6A5A58F5-CDEC-85EE-AF70-DB12F93F488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4" creationId="{851E6B76-A282-BA87-821E-56C5761D953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6" creationId="{45DCD819-23BC-22C2-B103-AA07A7D326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5" creationId="{C6C0A170-099B-C0AE-4835-859966F045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6" creationId="{F92D24E2-A3B2-76E6-788C-8AC72ABEFB8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1" creationId="{A2DBCB1A-C9A5-D7E3-D86E-D1F119742910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2" creationId="{BC840E28-D674-6FCB-B982-96BCC5502FF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4" creationId="{B5782D5D-6BE5-39DF-96AD-F13EEA5AB3E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5" creationId="{50D643CE-739A-03C3-538C-013878855E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0" creationId="{4A0D2B1E-A712-71DC-6528-D3D9B7C1333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1" creationId="{C3D961A9-CC16-73F0-3070-FDDB8BEBFF7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2" creationId="{20998A28-3505-7005-261F-5628D57E4D7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3" creationId="{3594688D-7AD2-B135-4431-B8A65EBE72D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4" creationId="{3EE31CAA-647E-A25B-D7CE-6BCFD75FBCB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5" creationId="{62F352F0-A385-D395-26CE-FF783BC6F74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6" creationId="{105B6C12-48E9-D9AD-C2E7-BEB7A019054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7" creationId="{5DADF24B-E621-E5A5-3184-15AEE60146E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8" creationId="{629C0890-1505-48E6-8237-75115DAD0359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9" creationId="{1C604C30-9215-F8AF-1A69-0C591DF0FCFD}"/>
          </ac:spMkLst>
        </pc:spChg>
        <pc:spChg chg="mod">
          <ac:chgData name="Kulinich Bohdan" userId="48e65c9f34e137d0" providerId="LiveId" clId="{46A4BF1D-E465-5044-9E05-4C0A45DF63FB}" dt="2023-07-22T17:17:33.396" v="1769" actId="1076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46A4BF1D-E465-5044-9E05-4C0A45DF63FB}" dt="2023-07-22T17:17:31.568" v="1768" actId="478"/>
          <ac:spMkLst>
            <pc:docMk/>
            <pc:sldMk cId="3744922044" sldId="287"/>
            <ac:spMk id="145" creationId="{446EF7F4-B8CB-7C9C-A18E-1844FE67F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83" creationId="{D0A8D502-EFD7-35DD-8179-25E6747032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1" creationId="{06316D89-34BD-6CB1-5B87-702A426D918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2" creationId="{1D62D877-C99B-757D-06D6-FE2DE84620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3" creationId="{02D1330A-FEE3-9250-5540-A5ECCE7C6C1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4" creationId="{CDD7675D-FF6F-AED9-4E45-60A0ABA66D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5" creationId="{CBEFAB2F-0E46-28BE-90E9-85E22F0A8357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6" creationId="{AA21DD12-7B4A-1D61-D5D4-CA9BF0361B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7" creationId="{BF467CF1-5677-3424-037B-38312678D55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8" creationId="{464A3ED7-E9E6-6D62-1B0A-E343B7FF0E9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9" creationId="{A8288AE6-4C0D-79ED-3B6F-A638C47A8F9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0" creationId="{63B56E92-0CBA-1C0B-19C9-7FC6FBC3B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1" creationId="{310DA2D2-B534-81B1-7EA0-A559371EBD9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2" creationId="{072A63B3-B819-607E-1A30-989835AB23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3" creationId="{FEB8F3E8-249F-1993-59A3-B379445B8CA4}"/>
          </ac:spMkLst>
        </pc:s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38" creationId="{EC219ABA-1464-B828-136C-1BEB93801070}"/>
          </ac:grpSpMkLst>
        </pc:gr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140" creationId="{AF913019-A85B-5563-DFB2-342876CC8ADF}"/>
          </ac:grpSpMkLst>
        </pc:grp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7" creationId="{06DA53FC-56F0-6013-E232-EE4FE6DF53AB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8" creationId="{60FE01F0-DD18-EEA5-B4BA-49CB74EF4E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9" creationId="{480576D8-D347-7554-0641-97EEDEE78D0C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0" creationId="{09AD2112-DD6B-5313-5D18-6FEEC271B2C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1" creationId="{6CD2E703-5636-D4A0-CC3D-BB853F650C6D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2" creationId="{DEEB95D1-1E7E-F7FC-FDCB-E4A0214CD2B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3" creationId="{54C34A22-1CE0-61E7-409E-9EEA1664A6C7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4" creationId="{6AED36CC-D100-9AA4-264F-207AB886314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4" creationId="{E7EB4753-2A62-FAFE-1BB8-C324C790646E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5" creationId="{4F9691D8-A11B-1CFE-DFEC-C509859A92B3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6" creationId="{C5C4E12F-B292-4108-FA07-EDA785E9E2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7" creationId="{0BDD911C-9B32-E476-8DBC-B60A6BA957A8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8" creationId="{B8186888-31E2-E201-A7FE-A95A41B5285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9" creationId="{BBB65D53-B878-FE78-35D0-42523AF35F94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90" creationId="{2723FE91-F758-BC39-0D30-E4328BBF336C}"/>
          </ac:cxnSpMkLst>
        </pc:cxnChg>
      </pc:sldChg>
      <pc:sldChg chg="add del">
        <pc:chgData name="Kulinich Bohdan" userId="48e65c9f34e137d0" providerId="LiveId" clId="{46A4BF1D-E465-5044-9E05-4C0A45DF63FB}" dt="2023-07-20T15:28:09.273" v="81" actId="2696"/>
        <pc:sldMkLst>
          <pc:docMk/>
          <pc:sldMk cId="3673138856" sldId="288"/>
        </pc:sldMkLst>
      </pc:sldChg>
      <pc:sldChg chg="add del">
        <pc:chgData name="Kulinich Bohdan" userId="48e65c9f34e137d0" providerId="LiveId" clId="{46A4BF1D-E465-5044-9E05-4C0A45DF63FB}" dt="2023-07-20T15:28:09.173" v="79" actId="2696"/>
        <pc:sldMkLst>
          <pc:docMk/>
          <pc:sldMk cId="3147096252" sldId="289"/>
        </pc:sldMkLst>
      </pc:sldChg>
      <pc:sldChg chg="addSp delSp modSp mod setBg delAnim modAnim">
        <pc:chgData name="Kulinich Bohdan" userId="48e65c9f34e137d0" providerId="LiveId" clId="{46A4BF1D-E465-5044-9E05-4C0A45DF63FB}" dt="2023-07-22T11:15:05.738" v="277"/>
        <pc:sldMkLst>
          <pc:docMk/>
          <pc:sldMk cId="1249258237" sldId="290"/>
        </pc:sldMkLst>
        <pc:spChg chg="mod">
          <ac:chgData name="Kulinich Bohdan" userId="48e65c9f34e137d0" providerId="LiveId" clId="{46A4BF1D-E465-5044-9E05-4C0A45DF63FB}" dt="2023-07-20T15:23:05.820" v="44"/>
          <ac:spMkLst>
            <pc:docMk/>
            <pc:sldMk cId="1249258237" sldId="290"/>
            <ac:spMk id="4" creationId="{2A566D75-4B5A-D8C1-81D8-5463C7B79EB6}"/>
          </ac:spMkLst>
        </pc:spChg>
        <pc:spChg chg="mod">
          <ac:chgData name="Kulinich Bohdan" userId="48e65c9f34e137d0" providerId="LiveId" clId="{46A4BF1D-E465-5044-9E05-4C0A45DF63FB}" dt="2023-07-20T15:27:23.432" v="64"/>
          <ac:spMkLst>
            <pc:docMk/>
            <pc:sldMk cId="1249258237" sldId="290"/>
            <ac:spMk id="8" creationId="{D1F247AF-F28F-92CC-BE4A-41E5AA94D173}"/>
          </ac:spMkLst>
        </pc:spChg>
        <pc:spChg chg="add mod">
          <ac:chgData name="Kulinich Bohdan" userId="48e65c9f34e137d0" providerId="LiveId" clId="{46A4BF1D-E465-5044-9E05-4C0A45DF63FB}" dt="2023-07-22T11:13:43.190" v="263" actId="1076"/>
          <ac:spMkLst>
            <pc:docMk/>
            <pc:sldMk cId="1249258237" sldId="290"/>
            <ac:spMk id="12" creationId="{299B5F3B-73FD-6570-3E5F-2A920D45DA80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27" creationId="{1A87182C-9614-03D4-1F0A-D07CD117BB3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8" creationId="{E36AA38C-ADC2-C7FB-74DB-D9C23531E141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9" creationId="{A1C0A065-167A-DC23-7C8F-DF5425C5A793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0" creationId="{933EE470-3B1C-8A3E-1433-40C251656F0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1" creationId="{12E6B744-4D2B-7A92-09D6-ABF489CD975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2" creationId="{1A3401AC-B416-A9F3-8DDA-11FA0F0C3466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3" creationId="{D07AED19-405F-1E4B-7E25-DD066D91C9BB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4" creationId="{717224CA-F4E8-7251-7FD6-E75B54CA74D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6" creationId="{CE9B1603-05C0-8BC7-9636-D09B8D984843}"/>
          </ac:spMkLst>
        </pc:spChg>
        <pc:grpChg chg="add del mod modVis">
          <ac:chgData name="Kulinich Bohdan" userId="48e65c9f34e137d0" providerId="LiveId" clId="{46A4BF1D-E465-5044-9E05-4C0A45DF63FB}" dt="2023-07-20T15:25:55.782" v="59" actId="478"/>
          <ac:grpSpMkLst>
            <pc:docMk/>
            <pc:sldMk cId="1249258237" sldId="290"/>
            <ac:grpSpMk id="3" creationId="{BE791D8B-7A92-E03C-3686-68455F371D24}"/>
          </ac:grpSpMkLst>
        </pc:grpChg>
        <pc:grpChg chg="add mod modVis">
          <ac:chgData name="Kulinich Bohdan" userId="48e65c9f34e137d0" providerId="LiveId" clId="{46A4BF1D-E465-5044-9E05-4C0A45DF63FB}" dt="2023-07-20T15:37:18.566" v="120" actId="1076"/>
          <ac:grpSpMkLst>
            <pc:docMk/>
            <pc:sldMk cId="1249258237" sldId="290"/>
            <ac:grpSpMk id="7" creationId="{AF9447A4-3BD2-BB21-2A86-17852E81E148}"/>
          </ac:grpSpMkLst>
        </pc:grpChg>
        <pc:grpChg chg="del">
          <ac:chgData name="Kulinich Bohdan" userId="48e65c9f34e137d0" providerId="LiveId" clId="{46A4BF1D-E465-5044-9E05-4C0A45DF63FB}" dt="2023-07-20T15:34:42.465" v="105" actId="478"/>
          <ac:grpSpMkLst>
            <pc:docMk/>
            <pc:sldMk cId="1249258237" sldId="290"/>
            <ac:grpSpMk id="83" creationId="{04833FFD-911C-5FBC-2C7A-7181AA2497AF}"/>
          </ac:grpSpMkLst>
        </pc:grpChg>
        <pc:grpChg chg="add del mod">
          <ac:chgData name="Kulinich Bohdan" userId="48e65c9f34e137d0" providerId="LiveId" clId="{46A4BF1D-E465-5044-9E05-4C0A45DF63FB}" dt="2023-07-20T15:38:13.981" v="135" actId="167"/>
          <ac:grpSpMkLst>
            <pc:docMk/>
            <pc:sldMk cId="1249258237" sldId="290"/>
            <ac:grpSpMk id="87" creationId="{4D3A0D0E-2135-D2A8-88DB-F2A45F6C4B96}"/>
          </ac:grpSpMkLst>
        </pc:grpChg>
        <pc:grpChg chg="add del">
          <ac:chgData name="Kulinich Bohdan" userId="48e65c9f34e137d0" providerId="LiveId" clId="{46A4BF1D-E465-5044-9E05-4C0A45DF63FB}" dt="2023-07-20T15:26:18.101" v="60" actId="478"/>
          <ac:grpSpMkLst>
            <pc:docMk/>
            <pc:sldMk cId="1249258237" sldId="290"/>
            <ac:grpSpMk id="97" creationId="{EE784364-75E2-3727-C2F2-D018915CAEC4}"/>
          </ac:grpSpMkLst>
        </pc:grpChg>
        <pc:grpChg chg="mod modVis">
          <ac:chgData name="Kulinich Bohdan" userId="48e65c9f34e137d0" providerId="LiveId" clId="{46A4BF1D-E465-5044-9E05-4C0A45DF63FB}" dt="2023-07-20T15:34:43.741" v="106" actId="14429"/>
          <ac:grpSpMkLst>
            <pc:docMk/>
            <pc:sldMk cId="1249258237" sldId="290"/>
            <ac:grpSpMk id="101" creationId="{B7C213E9-E3DB-49C0-C7D2-1493AC970CBA}"/>
          </ac:grpSpMkLst>
        </pc:grpChg>
        <pc:grpChg chg="del">
          <ac:chgData name="Kulinich Bohdan" userId="48e65c9f34e137d0" providerId="LiveId" clId="{46A4BF1D-E465-5044-9E05-4C0A45DF63FB}" dt="2023-07-20T15:27:32.495" v="67" actId="478"/>
          <ac:grpSpMkLst>
            <pc:docMk/>
            <pc:sldMk cId="1249258237" sldId="290"/>
            <ac:grpSpMk id="106" creationId="{CA789E11-EAAC-1C35-08E5-A5D313B45A6B}"/>
          </ac:grpSpMkLst>
        </pc:grpChg>
        <pc:picChg chg="mod modVis">
          <ac:chgData name="Kulinich Bohdan" userId="48e65c9f34e137d0" providerId="LiveId" clId="{46A4BF1D-E465-5044-9E05-4C0A45DF63FB}" dt="2023-07-20T15:27:39.018" v="71" actId="14430"/>
          <ac:picMkLst>
            <pc:docMk/>
            <pc:sldMk cId="1249258237" sldId="290"/>
            <ac:picMk id="2" creationId="{6F38812E-2245-4C89-C7C6-1C6E4E0C47B3}"/>
          </ac:picMkLst>
        </pc:picChg>
        <pc:picChg chg="add del mod">
          <ac:chgData name="Kulinich Bohdan" userId="48e65c9f34e137d0" providerId="LiveId" clId="{46A4BF1D-E465-5044-9E05-4C0A45DF63FB}" dt="2023-07-22T11:12:49.024" v="199" actId="478"/>
          <ac:picMkLst>
            <pc:docMk/>
            <pc:sldMk cId="1249258237" sldId="290"/>
            <ac:picMk id="4" creationId="{448DB59D-F70B-B6CB-BC1B-769091009D20}"/>
          </ac:picMkLst>
        </pc:picChg>
        <pc:picChg chg="mod modVis">
          <ac:chgData name="Kulinich Bohdan" userId="48e65c9f34e137d0" providerId="LiveId" clId="{46A4BF1D-E465-5044-9E05-4C0A45DF63FB}" dt="2023-07-20T15:37:39.907" v="129" actId="14429"/>
          <ac:picMkLst>
            <pc:docMk/>
            <pc:sldMk cId="1249258237" sldId="290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23:05.820" v="44"/>
          <ac:picMkLst>
            <pc:docMk/>
            <pc:sldMk cId="1249258237" sldId="290"/>
            <ac:picMk id="6" creationId="{ED6FDC1F-615D-2D2A-68B7-355100C7A740}"/>
          </ac:picMkLst>
        </pc:picChg>
        <pc:picChg chg="mod">
          <ac:chgData name="Kulinich Bohdan" userId="48e65c9f34e137d0" providerId="LiveId" clId="{46A4BF1D-E465-5044-9E05-4C0A45DF63FB}" dt="2023-07-20T15:27:23.432" v="64"/>
          <ac:picMkLst>
            <pc:docMk/>
            <pc:sldMk cId="1249258237" sldId="290"/>
            <ac:picMk id="9" creationId="{73380D4B-7C52-6922-3A5C-92C4370ADCCC}"/>
          </ac:picMkLst>
        </pc:picChg>
        <pc:picChg chg="add mod modVis">
          <ac:chgData name="Kulinich Bohdan" userId="48e65c9f34e137d0" providerId="LiveId" clId="{46A4BF1D-E465-5044-9E05-4C0A45DF63FB}" dt="2023-07-20T15:48:37.669" v="150"/>
          <ac:picMkLst>
            <pc:docMk/>
            <pc:sldMk cId="1249258237" sldId="290"/>
            <ac:picMk id="10" creationId="{F86B2067-2145-6D96-311B-68A71E7BBC19}"/>
          </ac:picMkLst>
        </pc:picChg>
        <pc:picChg chg="add del mod">
          <ac:chgData name="Kulinich Bohdan" userId="48e65c9f34e137d0" providerId="LiveId" clId="{46A4BF1D-E465-5044-9E05-4C0A45DF63FB}" dt="2023-07-22T11:12:24.076" v="196" actId="478"/>
          <ac:picMkLst>
            <pc:docMk/>
            <pc:sldMk cId="1249258237" sldId="290"/>
            <ac:picMk id="11" creationId="{3EA2CBD9-ED89-1FD0-7B7B-E78727C3093C}"/>
          </ac:picMkLst>
        </pc:picChg>
        <pc:picChg chg="add mod">
          <ac:chgData name="Kulinich Bohdan" userId="48e65c9f34e137d0" providerId="LiveId" clId="{46A4BF1D-E465-5044-9E05-4C0A45DF63FB}" dt="2023-07-22T11:14:10.873" v="269" actId="1076"/>
          <ac:picMkLst>
            <pc:docMk/>
            <pc:sldMk cId="1249258237" sldId="290"/>
            <ac:picMk id="14" creationId="{D9164DA4-538B-BB34-225D-E1558CA46457}"/>
          </ac:picMkLst>
        </pc:picChg>
        <pc:picChg chg="add del">
          <ac:chgData name="Kulinich Bohdan" userId="48e65c9f34e137d0" providerId="LiveId" clId="{46A4BF1D-E465-5044-9E05-4C0A45DF63FB}" dt="2023-07-20T15:26:18.101" v="60" actId="478"/>
          <ac:picMkLst>
            <pc:docMk/>
            <pc:sldMk cId="1249258237" sldId="290"/>
            <ac:picMk id="17" creationId="{5732AE33-5E33-ACD3-2478-6312B3987183}"/>
          </ac:picMkLst>
        </pc:picChg>
        <pc:picChg chg="mod modVis">
          <ac:chgData name="Kulinich Bohdan" userId="48e65c9f34e137d0" providerId="LiveId" clId="{46A4BF1D-E465-5044-9E05-4C0A45DF63FB}" dt="2023-07-20T15:37:39.083" v="128" actId="14430"/>
          <ac:picMkLst>
            <pc:docMk/>
            <pc:sldMk cId="1249258237" sldId="290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48:26.912" v="149"/>
          <ac:picMkLst>
            <pc:docMk/>
            <pc:sldMk cId="1249258237" sldId="290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48:58.127" v="151"/>
          <ac:picMkLst>
            <pc:docMk/>
            <pc:sldMk cId="1249258237" sldId="290"/>
            <ac:picMk id="20" creationId="{0891605B-10E5-F589-F89F-1860E1F5E69D}"/>
          </ac:picMkLst>
        </pc:picChg>
        <pc:picChg chg="add del">
          <ac:chgData name="Kulinich Bohdan" userId="48e65c9f34e137d0" providerId="LiveId" clId="{46A4BF1D-E465-5044-9E05-4C0A45DF63FB}" dt="2023-07-20T15:34:36.804" v="102" actId="478"/>
          <ac:picMkLst>
            <pc:docMk/>
            <pc:sldMk cId="1249258237" sldId="290"/>
            <ac:picMk id="109" creationId="{7B3D71F8-A027-B14D-7757-B338AD4593FC}"/>
          </ac:picMkLst>
        </pc:picChg>
        <pc:picChg chg="mod modVis">
          <ac:chgData name="Kulinich Bohdan" userId="48e65c9f34e137d0" providerId="LiveId" clId="{46A4BF1D-E465-5044-9E05-4C0A45DF63FB}" dt="2023-07-20T15:49:11.740" v="152"/>
          <ac:picMkLst>
            <pc:docMk/>
            <pc:sldMk cId="1249258237" sldId="290"/>
            <ac:picMk id="117" creationId="{63E2D85E-F3F7-7DAE-E860-E806D9B4D6DB}"/>
          </ac:picMkLst>
        </pc:pic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8" creationId="{2F6F9758-704F-9FC4-6C80-6084DB629534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9" creationId="{7FFD2B6D-3639-F746-064B-29CA0822F127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0" creationId="{337D2BC1-A635-AD34-A86D-0E078E5B2E4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1" creationId="{2BADB083-8A72-499A-2611-CF546366D2C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2" creationId="{04AE8A12-A3AD-D306-DCA3-85B5B7F0A971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3" creationId="{8C8E9681-EC5B-F40A-6E2D-C7D21A5B5E32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4" creationId="{41827EEE-F966-03B3-9735-BE13937A4256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5" creationId="{F694A8B4-0206-FDE7-6141-05E29D79A899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6" creationId="{0F2FB5ED-7A5D-46FE-8E0C-DAF51931ED8A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7" creationId="{02A47FB1-E9B8-EC66-3B53-67F16F66FDBD}"/>
          </ac:cxnSpMkLst>
        </pc:cxnChg>
      </pc:sldChg>
      <pc:sldChg chg="add del">
        <pc:chgData name="Kulinich Bohdan" userId="48e65c9f34e137d0" providerId="LiveId" clId="{46A4BF1D-E465-5044-9E05-4C0A45DF63FB}" dt="2023-07-20T15:28:06.454" v="76" actId="2696"/>
        <pc:sldMkLst>
          <pc:docMk/>
          <pc:sldMk cId="3039299516" sldId="291"/>
        </pc:sldMkLst>
      </pc:sldChg>
      <pc:sldChg chg="add del">
        <pc:chgData name="Kulinich Bohdan" userId="48e65c9f34e137d0" providerId="LiveId" clId="{46A4BF1D-E465-5044-9E05-4C0A45DF63FB}" dt="2023-07-20T15:28:06.460" v="77" actId="2696"/>
        <pc:sldMkLst>
          <pc:docMk/>
          <pc:sldMk cId="2899697382" sldId="292"/>
        </pc:sldMkLst>
      </pc:sldChg>
      <pc:sldChg chg="add del">
        <pc:chgData name="Kulinich Bohdan" userId="48e65c9f34e137d0" providerId="LiveId" clId="{46A4BF1D-E465-5044-9E05-4C0A45DF63FB}" dt="2023-07-20T15:28:06.464" v="78" actId="2696"/>
        <pc:sldMkLst>
          <pc:docMk/>
          <pc:sldMk cId="2684905751" sldId="293"/>
        </pc:sldMkLst>
      </pc:sldChg>
      <pc:sldChg chg="modSp mod">
        <pc:chgData name="Kulinich Bohdan" userId="48e65c9f34e137d0" providerId="LiveId" clId="{46A4BF1D-E465-5044-9E05-4C0A45DF63FB}" dt="2023-07-20T15:19:14.177" v="27"/>
        <pc:sldMkLst>
          <pc:docMk/>
          <pc:sldMk cId="236195004" sldId="294"/>
        </pc:sldMkLst>
        <pc:spChg chg="mod modVis">
          <ac:chgData name="Kulinich Bohdan" userId="48e65c9f34e137d0" providerId="LiveId" clId="{46A4BF1D-E465-5044-9E05-4C0A45DF63FB}" dt="2023-07-20T15:18:36.465" v="23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46A4BF1D-E465-5044-9E05-4C0A45DF63FB}" dt="2023-07-20T15:18:58.908" v="26" actId="1076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46A4BF1D-E465-5044-9E05-4C0A45DF63FB}" dt="2023-07-20T15:19:14.177" v="27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46A4BF1D-E465-5044-9E05-4C0A45DF63FB}" dt="2023-07-20T15:18:33.679" v="22" actId="555"/>
          <ac:picMkLst>
            <pc:docMk/>
            <pc:sldMk cId="236195004" sldId="294"/>
            <ac:picMk id="13" creationId="{B9D639A1-0DBF-E97C-9854-513A1DAAE089}"/>
          </ac:picMkLst>
        </pc:picChg>
      </pc:sldChg>
      <pc:sldChg chg="add del setBg">
        <pc:chgData name="Kulinich Bohdan" userId="48e65c9f34e137d0" providerId="LiveId" clId="{46A4BF1D-E465-5044-9E05-4C0A45DF63FB}" dt="2023-07-20T15:34:09.445" v="89" actId="2696"/>
        <pc:sldMkLst>
          <pc:docMk/>
          <pc:sldMk cId="821563162" sldId="295"/>
        </pc:sldMkLst>
      </pc:sldChg>
      <pc:sldChg chg="addSp delSp modSp add mod setBg delAnim modAnim">
        <pc:chgData name="Kulinich Bohdan" userId="48e65c9f34e137d0" providerId="LiveId" clId="{46A4BF1D-E465-5044-9E05-4C0A45DF63FB}" dt="2023-07-22T14:16:15.769" v="526" actId="20577"/>
        <pc:sldMkLst>
          <pc:docMk/>
          <pc:sldMk cId="1399418514" sldId="295"/>
        </pc:sldMkLst>
        <pc:spChg chg="add del mod">
          <ac:chgData name="Kulinich Bohdan" userId="48e65c9f34e137d0" providerId="LiveId" clId="{46A4BF1D-E465-5044-9E05-4C0A45DF63FB}" dt="2023-07-22T11:18:51.693" v="279" actId="478"/>
          <ac:spMkLst>
            <pc:docMk/>
            <pc:sldMk cId="1399418514" sldId="295"/>
            <ac:spMk id="6" creationId="{F75F25E8-FEFC-4BCE-FF98-C3AF8405C091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0" creationId="{ED5F17E3-47B6-5C8F-2776-D77D8F4E4093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1" creationId="{7AAB4267-1B05-724B-A034-7981EF843BB6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14" creationId="{5C99C593-FFF8-AE1F-1561-134C34BC794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2" creationId="{5A13F7F2-CEE4-1F6E-4691-B7888913506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3" creationId="{133C0213-1807-893D-BE11-AF7A438705E1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4" creationId="{952A117D-E52C-C1C6-B417-E1E0024044D3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5" creationId="{2E669E02-A44B-141F-B6DC-AB629AB39EC0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6" creationId="{91EEA05D-3835-A42D-B91D-7DD1DBC2F2C8}"/>
          </ac:spMkLst>
        </pc:spChg>
        <pc:spChg chg="add mod">
          <ac:chgData name="Kulinich Bohdan" userId="48e65c9f34e137d0" providerId="LiveId" clId="{46A4BF1D-E465-5044-9E05-4C0A45DF63FB}" dt="2023-07-22T14:16:15.769" v="526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39" creationId="{C0A7CC1A-76A1-4B4C-03FF-574962E19F6B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0" creationId="{1F8278A3-0BAB-B0AD-9822-9EBCC6D38F43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1" creationId="{F98FA8C6-AC32-25E9-B62A-4A1543715CA9}"/>
          </ac:spMkLst>
        </pc:spChg>
        <pc:spChg chg="add mod modVis">
          <ac:chgData name="Kulinich Bohdan" userId="48e65c9f34e137d0" providerId="LiveId" clId="{46A4BF1D-E465-5044-9E05-4C0A45DF63FB}" dt="2023-07-22T11:35:51.209" v="510" actId="14429"/>
          <ac:spMkLst>
            <pc:docMk/>
            <pc:sldMk cId="1399418514" sldId="295"/>
            <ac:spMk id="42" creationId="{29AEEB56-5B82-5476-BAB5-F4757C6A2E99}"/>
          </ac:spMkLst>
        </pc:spChg>
        <pc:grpChg chg="add del mod">
          <ac:chgData name="Kulinich Bohdan" userId="48e65c9f34e137d0" providerId="LiveId" clId="{46A4BF1D-E465-5044-9E05-4C0A45DF63FB}" dt="2023-07-22T11:19:21.067" v="285" actId="165"/>
          <ac:grpSpMkLst>
            <pc:docMk/>
            <pc:sldMk cId="1399418514" sldId="295"/>
            <ac:grpSpMk id="28" creationId="{40D49FDB-A169-D3CE-C80C-37E0B7757832}"/>
          </ac:grpSpMkLst>
        </pc:grpChg>
        <pc:grpChg chg="add mod">
          <ac:chgData name="Kulinich Bohdan" userId="48e65c9f34e137d0" providerId="LiveId" clId="{46A4BF1D-E465-5044-9E05-4C0A45DF63FB}" dt="2023-07-22T11:34:10.114" v="481" actId="167"/>
          <ac:grpSpMkLst>
            <pc:docMk/>
            <pc:sldMk cId="1399418514" sldId="295"/>
            <ac:grpSpMk id="37" creationId="{A6170903-71E9-F8B6-0557-DACCE9F76CA4}"/>
          </ac:grpSpMkLst>
        </pc:grpChg>
        <pc:grpChg chg="add mod">
          <ac:chgData name="Kulinich Bohdan" userId="48e65c9f34e137d0" providerId="LiveId" clId="{46A4BF1D-E465-5044-9E05-4C0A45DF63FB}" dt="2023-07-22T11:35:58.105" v="511" actId="167"/>
          <ac:grpSpMkLst>
            <pc:docMk/>
            <pc:sldMk cId="1399418514" sldId="295"/>
            <ac:grpSpMk id="43" creationId="{D71F1A15-3507-2466-9E5B-C0B69EA323CE}"/>
          </ac:grpSpMkLst>
        </pc:grpChg>
        <pc:grpChg chg="mod">
          <ac:chgData name="Kulinich Bohdan" userId="48e65c9f34e137d0" providerId="LiveId" clId="{46A4BF1D-E465-5044-9E05-4C0A45DF63FB}" dt="2023-07-20T15:48:13.359" v="148" actId="167"/>
          <ac:grpSpMkLst>
            <pc:docMk/>
            <pc:sldMk cId="1399418514" sldId="295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47:49.975" v="142" actId="1076"/>
          <ac:grpSpMkLst>
            <pc:docMk/>
            <pc:sldMk cId="1399418514" sldId="295"/>
            <ac:grpSpMk id="94" creationId="{A6E7BC31-E913-C056-808B-3F4E89BD16CE}"/>
          </ac:grpSpMkLst>
        </pc:grpChg>
        <pc:picChg chg="mod modVis">
          <ac:chgData name="Kulinich Bohdan" userId="48e65c9f34e137d0" providerId="LiveId" clId="{46A4BF1D-E465-5044-9E05-4C0A45DF63FB}" dt="2023-07-20T15:46:53.624" v="139" actId="14430"/>
          <ac:picMkLst>
            <pc:docMk/>
            <pc:sldMk cId="1399418514" sldId="295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0T15:49:22.166" v="153"/>
          <ac:picMkLst>
            <pc:docMk/>
            <pc:sldMk cId="1399418514" sldId="295"/>
            <ac:picMk id="3" creationId="{F9E6C17F-FF59-4D63-9FA6-C0FAACDFE18B}"/>
          </ac:picMkLst>
        </pc:picChg>
        <pc:picChg chg="mod modVis">
          <ac:chgData name="Kulinich Bohdan" userId="48e65c9f34e137d0" providerId="LiveId" clId="{46A4BF1D-E465-5044-9E05-4C0A45DF63FB}" dt="2023-07-20T15:48:09.598" v="147" actId="14429"/>
          <ac:picMkLst>
            <pc:docMk/>
            <pc:sldMk cId="1399418514" sldId="295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56:11.251" v="177"/>
          <ac:picMkLst>
            <pc:docMk/>
            <pc:sldMk cId="1399418514" sldId="295"/>
            <ac:picMk id="18" creationId="{55DF2D82-ECFF-7E89-2D7C-1A788307F999}"/>
          </ac:picMkLst>
        </pc:picChg>
        <pc:picChg chg="mod modVis">
          <ac:chgData name="Kulinich Bohdan" userId="48e65c9f34e137d0" providerId="LiveId" clId="{46A4BF1D-E465-5044-9E05-4C0A45DF63FB}" dt="2023-07-22T11:35:49.800" v="509" actId="14430"/>
          <ac:picMkLst>
            <pc:docMk/>
            <pc:sldMk cId="1399418514" sldId="295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6:36.462" v="178"/>
          <ac:picMkLst>
            <pc:docMk/>
            <pc:sldMk cId="1399418514" sldId="295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6:43.306" v="179"/>
          <ac:picMkLst>
            <pc:docMk/>
            <pc:sldMk cId="1399418514" sldId="295"/>
            <ac:picMk id="117" creationId="{63E2D85E-F3F7-7DAE-E860-E806D9B4D6DB}"/>
          </ac:picMkLst>
        </pc:picChg>
        <pc:cxnChg chg="add del mod">
          <ac:chgData name="Kulinich Bohdan" userId="48e65c9f34e137d0" providerId="LiveId" clId="{46A4BF1D-E465-5044-9E05-4C0A45DF63FB}" dt="2023-07-22T11:19:06.817" v="281" actId="478"/>
          <ac:cxnSpMkLst>
            <pc:docMk/>
            <pc:sldMk cId="1399418514" sldId="295"/>
            <ac:cxnSpMk id="4" creationId="{A6A3DFA4-1B6D-9A0B-071C-44A7F00B2C72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2" creationId="{1492401B-01D6-DDE6-793D-898F2710C3D0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3" creationId="{08DE43D5-2CAD-EB7E-1C4B-EF520D9CCF10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5" creationId="{81465DC2-4BB0-5768-7A7C-05EBA30EDC6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6" creationId="{133F7D13-282B-7672-CA9B-20479E30DE29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7" creationId="{550C4FB6-EB14-01F6-3C9A-E454A9C2865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29" creationId="{262403C6-5995-FA4C-FD4F-7F031FE06959}"/>
          </ac:cxnSpMkLst>
        </pc:cxnChg>
        <pc:cxnChg chg="add del mod">
          <ac:chgData name="Kulinich Bohdan" userId="48e65c9f34e137d0" providerId="LiveId" clId="{46A4BF1D-E465-5044-9E05-4C0A45DF63FB}" dt="2023-07-22T11:23:45.662" v="415" actId="478"/>
          <ac:cxnSpMkLst>
            <pc:docMk/>
            <pc:sldMk cId="1399418514" sldId="295"/>
            <ac:cxnSpMk id="31" creationId="{50DCD654-95AC-FBE0-B15D-D7B7181869CA}"/>
          </ac:cxnSpMkLst>
        </pc:cxnChg>
        <pc:cxnChg chg="add del mod">
          <ac:chgData name="Kulinich Bohdan" userId="48e65c9f34e137d0" providerId="LiveId" clId="{46A4BF1D-E465-5044-9E05-4C0A45DF63FB}" dt="2023-07-22T11:23:53.072" v="419" actId="478"/>
          <ac:cxnSpMkLst>
            <pc:docMk/>
            <pc:sldMk cId="1399418514" sldId="295"/>
            <ac:cxnSpMk id="32" creationId="{E72B9F68-5225-2351-44D0-DB5E5E9837F9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34" creationId="{8C0A2451-74AE-10A9-00DB-7C9AFD3D5639}"/>
          </ac:cxnSpMkLst>
        </pc:cxnChg>
        <pc:cxnChg chg="add mod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38" creationId="{DC12213B-4983-1C9E-977B-071F02A2F4D6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4" creationId="{C08F645A-792C-23BE-BECC-4B388E503B60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5" creationId="{76F60038-3C6E-B330-4BB4-E8715926FFFF}"/>
          </ac:cxnSpMkLst>
        </pc:cxnChg>
      </pc:sldChg>
      <pc:sldChg chg="add del setBg">
        <pc:chgData name="Kulinich Bohdan" userId="48e65c9f34e137d0" providerId="LiveId" clId="{46A4BF1D-E465-5044-9E05-4C0A45DF63FB}" dt="2023-07-20T15:34:09.451" v="92" actId="2696"/>
        <pc:sldMkLst>
          <pc:docMk/>
          <pc:sldMk cId="233950458" sldId="296"/>
        </pc:sldMkLst>
      </pc:sldChg>
      <pc:sldChg chg="addSp delSp modSp add mod setBg delAnim modAnim">
        <pc:chgData name="Kulinich Bohdan" userId="48e65c9f34e137d0" providerId="LiveId" clId="{46A4BF1D-E465-5044-9E05-4C0A45DF63FB}" dt="2023-07-22T17:20:34.998" v="1804" actId="207"/>
        <pc:sldMkLst>
          <pc:docMk/>
          <pc:sldMk cId="3729144160" sldId="296"/>
        </pc:sldMkLst>
        <pc:spChg chg="add mod modVis">
          <ac:chgData name="Kulinich Bohdan" userId="48e65c9f34e137d0" providerId="LiveId" clId="{46A4BF1D-E465-5044-9E05-4C0A45DF63FB}" dt="2023-07-22T14:55:13.898" v="1117" actId="14429"/>
          <ac:spMkLst>
            <pc:docMk/>
            <pc:sldMk cId="3729144160" sldId="296"/>
            <ac:spMk id="3" creationId="{755C54F3-4306-D083-B722-9C1BCD28DADF}"/>
          </ac:spMkLst>
        </pc:spChg>
        <pc:spChg chg="add mod modVis">
          <ac:chgData name="Kulinich Bohdan" userId="48e65c9f34e137d0" providerId="LiveId" clId="{46A4BF1D-E465-5044-9E05-4C0A45DF63FB}" dt="2023-07-22T14:55:15.406" v="1119" actId="14429"/>
          <ac:spMkLst>
            <pc:docMk/>
            <pc:sldMk cId="3729144160" sldId="296"/>
            <ac:spMk id="6" creationId="{AFAE4281-BC96-A2F8-2B43-7ACF15C72F7E}"/>
          </ac:spMkLst>
        </pc:spChg>
        <pc:spChg chg="add mod modVis">
          <ac:chgData name="Kulinich Bohdan" userId="48e65c9f34e137d0" providerId="LiveId" clId="{46A4BF1D-E465-5044-9E05-4C0A45DF63FB}" dt="2023-07-22T14:55:15.832" v="1120" actId="14429"/>
          <ac:spMkLst>
            <pc:docMk/>
            <pc:sldMk cId="3729144160" sldId="296"/>
            <ac:spMk id="10" creationId="{9167F3C3-F28C-B624-501E-7F8140ABF10E}"/>
          </ac:spMkLst>
        </pc:spChg>
        <pc:spChg chg="add mod modVis">
          <ac:chgData name="Kulinich Bohdan" userId="48e65c9f34e137d0" providerId="LiveId" clId="{46A4BF1D-E465-5044-9E05-4C0A45DF63FB}" dt="2023-07-22T14:55:16.339" v="1121" actId="14429"/>
          <ac:spMkLst>
            <pc:docMk/>
            <pc:sldMk cId="3729144160" sldId="296"/>
            <ac:spMk id="11" creationId="{E0137410-B447-384B-5817-BBFEC5B579F7}"/>
          </ac:spMkLst>
        </pc:spChg>
        <pc:spChg chg="add mod modVis">
          <ac:chgData name="Kulinich Bohdan" userId="48e65c9f34e137d0" providerId="LiveId" clId="{46A4BF1D-E465-5044-9E05-4C0A45DF63FB}" dt="2023-07-22T14:55:16.793" v="1122" actId="14429"/>
          <ac:spMkLst>
            <pc:docMk/>
            <pc:sldMk cId="3729144160" sldId="296"/>
            <ac:spMk id="12" creationId="{1D210F58-3916-C745-B894-F5B2714BAC68}"/>
          </ac:spMkLst>
        </pc:spChg>
        <pc:spChg chg="add mod">
          <ac:chgData name="Kulinich Bohdan" userId="48e65c9f34e137d0" providerId="LiveId" clId="{46A4BF1D-E465-5044-9E05-4C0A45DF63FB}" dt="2023-07-22T17:20:29.198" v="1803" actId="20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46A4BF1D-E465-5044-9E05-4C0A45DF63FB}" dt="2023-07-22T14:45:49.768" v="896" actId="478"/>
          <ac:spMkLst>
            <pc:docMk/>
            <pc:sldMk cId="3729144160" sldId="296"/>
            <ac:spMk id="40" creationId="{D11F30CC-5F84-134E-80DC-C61554BF8891}"/>
          </ac:spMkLst>
        </pc:spChg>
        <pc:spChg chg="add del mod">
          <ac:chgData name="Kulinich Bohdan" userId="48e65c9f34e137d0" providerId="LiveId" clId="{46A4BF1D-E465-5044-9E05-4C0A45DF63FB}" dt="2023-07-22T14:45:47.518" v="895" actId="478"/>
          <ac:spMkLst>
            <pc:docMk/>
            <pc:sldMk cId="3729144160" sldId="296"/>
            <ac:spMk id="41" creationId="{C4F4E4BB-FE48-D12A-4F2F-FD2C72089B3B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2" creationId="{C871A254-B755-6BE9-48EC-2CC87BEDD77A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46A4BF1D-E465-5044-9E05-4C0A45DF63FB}" dt="2023-07-22T14:46:02.211" v="899" actId="478"/>
          <ac:spMkLst>
            <pc:docMk/>
            <pc:sldMk cId="3729144160" sldId="296"/>
            <ac:spMk id="44" creationId="{DAF4DA9A-9781-ABD3-0ECB-69F2AF3EBA34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7" creationId="{1E87FF9F-6EA6-F430-2EE0-47D218F0F0FE}"/>
          </ac:spMkLst>
        </pc:spChg>
        <pc:spChg chg="add del mod">
          <ac:chgData name="Kulinich Bohdan" userId="48e65c9f34e137d0" providerId="LiveId" clId="{46A4BF1D-E465-5044-9E05-4C0A45DF63FB}" dt="2023-07-22T14:45:51.772" v="897" actId="478"/>
          <ac:spMkLst>
            <pc:docMk/>
            <pc:sldMk cId="3729144160" sldId="296"/>
            <ac:spMk id="48" creationId="{2B60BB90-6D49-D3EC-1B13-7EA31036EE9E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9" creationId="{66561F78-6D4C-314F-4BEF-88E1453C162D}"/>
          </ac:spMkLst>
        </pc:spChg>
        <pc:spChg chg="add mod">
          <ac:chgData name="Kulinich Bohdan" userId="48e65c9f34e137d0" providerId="LiveId" clId="{46A4BF1D-E465-5044-9E05-4C0A45DF63FB}" dt="2023-07-22T14:46:19.656" v="907" actId="14100"/>
          <ac:spMkLst>
            <pc:docMk/>
            <pc:sldMk cId="3729144160" sldId="296"/>
            <ac:spMk id="50" creationId="{B4E41B86-557C-CD80-C922-0274A08CE77F}"/>
          </ac:spMkLst>
        </pc:spChg>
        <pc:spChg chg="add mod">
          <ac:chgData name="Kulinich Bohdan" userId="48e65c9f34e137d0" providerId="LiveId" clId="{46A4BF1D-E465-5044-9E05-4C0A45DF63FB}" dt="2023-07-22T14:47:17.502" v="929" actId="20577"/>
          <ac:spMkLst>
            <pc:docMk/>
            <pc:sldMk cId="3729144160" sldId="296"/>
            <ac:spMk id="51" creationId="{ABD66A2F-FE03-7295-1A2F-E83C17FA7FDD}"/>
          </ac:spMkLst>
        </pc:spChg>
        <pc:spChg chg="add mod">
          <ac:chgData name="Kulinich Bohdan" userId="48e65c9f34e137d0" providerId="LiveId" clId="{46A4BF1D-E465-5044-9E05-4C0A45DF63FB}" dt="2023-07-22T14:48:52.010" v="947" actId="20577"/>
          <ac:spMkLst>
            <pc:docMk/>
            <pc:sldMk cId="3729144160" sldId="296"/>
            <ac:spMk id="52" creationId="{81816E07-5043-FD66-A3D9-84A791293CED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1" creationId="{88B21DBC-B3CA-A050-AC24-6A1BEAF099A8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2" creationId="{BB7C97AD-23EF-0FD5-E6F6-AD3A8467C2F2}"/>
          </ac:spMkLst>
        </pc:spChg>
        <pc:spChg chg="add mod">
          <ac:chgData name="Kulinich Bohdan" userId="48e65c9f34e137d0" providerId="LiveId" clId="{46A4BF1D-E465-5044-9E05-4C0A45DF63FB}" dt="2023-07-22T15:05:39.185" v="1184" actId="14100"/>
          <ac:spMkLst>
            <pc:docMk/>
            <pc:sldMk cId="3729144160" sldId="296"/>
            <ac:spMk id="63" creationId="{BD2F50A1-ED87-64F9-162E-76B43EC5FB49}"/>
          </ac:spMkLst>
        </pc:spChg>
        <pc:spChg chg="add mod modVis">
          <ac:chgData name="Kulinich Bohdan" userId="48e65c9f34e137d0" providerId="LiveId" clId="{46A4BF1D-E465-5044-9E05-4C0A45DF63FB}" dt="2023-07-22T17:20:34.998" v="1804" actId="207"/>
          <ac:spMkLst>
            <pc:docMk/>
            <pc:sldMk cId="3729144160" sldId="296"/>
            <ac:spMk id="64" creationId="{E64E9FF7-B00A-C7C8-44A0-B548F6421F39}"/>
          </ac:spMkLst>
        </pc:spChg>
        <pc:grpChg chg="mod">
          <ac:chgData name="Kulinich Bohdan" userId="48e65c9f34e137d0" providerId="LiveId" clId="{46A4BF1D-E465-5044-9E05-4C0A45DF63FB}" dt="2023-07-22T14:55:33.227" v="1124" actId="166"/>
          <ac:grpSpMkLst>
            <pc:docMk/>
            <pc:sldMk cId="3729144160" sldId="296"/>
            <ac:grpSpMk id="87" creationId="{4D3A0D0E-2135-D2A8-88DB-F2A45F6C4B96}"/>
          </ac:grpSpMkLst>
        </pc:grpChg>
        <pc:picChg chg="mod modVis">
          <ac:chgData name="Kulinich Bohdan" userId="48e65c9f34e137d0" providerId="LiveId" clId="{46A4BF1D-E465-5044-9E05-4C0A45DF63FB}" dt="2023-07-22T16:54:57.736" v="1509" actId="14429"/>
          <ac:picMkLst>
            <pc:docMk/>
            <pc:sldMk cId="3729144160" sldId="296"/>
            <ac:picMk id="2" creationId="{6F38812E-2245-4C89-C7C6-1C6E4E0C47B3}"/>
          </ac:picMkLst>
        </pc:picChg>
        <pc:picChg chg="mod">
          <ac:chgData name="Kulinich Bohdan" userId="48e65c9f34e137d0" providerId="LiveId" clId="{46A4BF1D-E465-5044-9E05-4C0A45DF63FB}" dt="2023-07-20T15:56:53.467" v="180"/>
          <ac:picMkLst>
            <pc:docMk/>
            <pc:sldMk cId="3729144160" sldId="296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6:59.486" v="181"/>
          <ac:picMkLst>
            <pc:docMk/>
            <pc:sldMk cId="3729144160" sldId="296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7:09.687" v="182"/>
          <ac:picMkLst>
            <pc:docMk/>
            <pc:sldMk cId="3729144160" sldId="296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7:16.273" v="183"/>
          <ac:picMkLst>
            <pc:docMk/>
            <pc:sldMk cId="3729144160" sldId="296"/>
            <ac:picMk id="117" creationId="{63E2D85E-F3F7-7DAE-E860-E806D9B4D6DB}"/>
          </ac:picMkLst>
        </pc:picChg>
        <pc:cxnChg chg="add mod modVis">
          <ac:chgData name="Kulinich Bohdan" userId="48e65c9f34e137d0" providerId="LiveId" clId="{46A4BF1D-E465-5044-9E05-4C0A45DF63FB}" dt="2023-07-22T14:55:14.412" v="1118" actId="14429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46A4BF1D-E465-5044-9E05-4C0A45DF63FB}" dt="2023-07-22T14:45:53.362" v="898" actId="478"/>
          <ac:cxnSpMkLst>
            <pc:docMk/>
            <pc:sldMk cId="3729144160" sldId="296"/>
            <ac:cxnSpMk id="14" creationId="{38C98413-6C83-441B-77B9-9DF0BCB2335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16" creationId="{6CE542C4-3EA2-1638-6FAE-408B14BC45B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46A4BF1D-E465-5044-9E05-4C0A45DF63FB}" dt="2023-07-22T14:36:56.365" v="765" actId="478"/>
          <ac:cxnSpMkLst>
            <pc:docMk/>
            <pc:sldMk cId="3729144160" sldId="296"/>
            <ac:cxnSpMk id="24" creationId="{3B44535C-ABD5-3AD9-0FA9-1C05EAA20A65}"/>
          </ac:cxnSpMkLst>
        </pc:cxnChg>
        <pc:cxnChg chg="add del mod">
          <ac:chgData name="Kulinich Bohdan" userId="48e65c9f34e137d0" providerId="LiveId" clId="{46A4BF1D-E465-5044-9E05-4C0A45DF63FB}" dt="2023-07-22T14:46:02.211" v="899" actId="478"/>
          <ac:cxnSpMkLst>
            <pc:docMk/>
            <pc:sldMk cId="3729144160" sldId="296"/>
            <ac:cxnSpMk id="26" creationId="{1D3FB02E-8C9E-498C-48EB-CE79B26184EF}"/>
          </ac:cxnSpMkLst>
        </pc:cxnChg>
        <pc:cxnChg chg="add del mod">
          <ac:chgData name="Kulinich Bohdan" userId="48e65c9f34e137d0" providerId="LiveId" clId="{46A4BF1D-E465-5044-9E05-4C0A45DF63FB}" dt="2023-07-22T14:46:03.387" v="900" actId="478"/>
          <ac:cxnSpMkLst>
            <pc:docMk/>
            <pc:sldMk cId="3729144160" sldId="296"/>
            <ac:cxnSpMk id="28" creationId="{61FE719D-258D-3CF0-5393-5BBE516619D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9" creationId="{F467812A-E707-BF26-C197-E35A2769EEB0}"/>
          </ac:cxnSpMkLst>
        </pc:cxnChg>
        <pc:cxnChg chg="add del mod">
          <ac:chgData name="Kulinich Bohdan" userId="48e65c9f34e137d0" providerId="LiveId" clId="{46A4BF1D-E465-5044-9E05-4C0A45DF63FB}" dt="2023-07-22T14:46:06.423" v="901" actId="478"/>
          <ac:cxnSpMkLst>
            <pc:docMk/>
            <pc:sldMk cId="3729144160" sldId="296"/>
            <ac:cxnSpMk id="31" creationId="{C7C71C5C-8AA4-32E0-D8C3-880309CD71AF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2" creationId="{F6FD5B76-7C86-4E95-FDC9-F9209C2F8DCA}"/>
          </ac:cxnSpMkLst>
        </pc:cxnChg>
        <pc:cxnChg chg="add del mod">
          <ac:chgData name="Kulinich Bohdan" userId="48e65c9f34e137d0" providerId="LiveId" clId="{46A4BF1D-E465-5044-9E05-4C0A45DF63FB}" dt="2023-07-22T14:46:08.378" v="902" actId="478"/>
          <ac:cxnSpMkLst>
            <pc:docMk/>
            <pc:sldMk cId="3729144160" sldId="296"/>
            <ac:cxnSpMk id="33" creationId="{B751F3F2-F6C1-51E7-D6E6-EB8ED6C3797B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4" creationId="{A4F6B482-BB69-9E85-6B35-99DCCA3DDD88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46A4BF1D-E465-5044-9E05-4C0A45DF63FB}" dt="2023-07-22T14:40:09.487" v="841" actId="478"/>
          <ac:cxnSpMkLst>
            <pc:docMk/>
            <pc:sldMk cId="3729144160" sldId="296"/>
            <ac:cxnSpMk id="45" creationId="{E1A2119C-D0EC-EAD9-56DC-1F166C1B059E}"/>
          </ac:cxnSpMkLst>
        </pc:cxnChg>
        <pc:cxnChg chg="add del mod">
          <ac:chgData name="Kulinich Bohdan" userId="48e65c9f34e137d0" providerId="LiveId" clId="{46A4BF1D-E465-5044-9E05-4C0A45DF63FB}" dt="2023-07-22T14:40:11.354" v="843" actId="478"/>
          <ac:cxnSpMkLst>
            <pc:docMk/>
            <pc:sldMk cId="3729144160" sldId="296"/>
            <ac:cxnSpMk id="46" creationId="{93502A76-CA8F-21B6-62F9-5D714B917087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3" creationId="{F502462F-4ED6-7597-4E42-44F50C07B0F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6" creationId="{C6C4B414-1E3F-DD0A-AA3B-88DC8F0D4C08}"/>
          </ac:cxnSpMkLst>
        </pc:cxnChg>
        <pc:cxnChg chg="add mod modVis">
          <ac:chgData name="Kulinich Bohdan" userId="48e65c9f34e137d0" providerId="LiveId" clId="{46A4BF1D-E465-5044-9E05-4C0A45DF63FB}" dt="2023-07-22T15:16:58.167" v="1449" actId="14429"/>
          <ac:cxnSpMkLst>
            <pc:docMk/>
            <pc:sldMk cId="3729144160" sldId="296"/>
            <ac:cxnSpMk id="59" creationId="{E99EB668-7B6F-47B3-A642-0C02937C3C2E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60" creationId="{1AFDB047-D1E0-41E2-9340-6CA7E383ED04}"/>
          </ac:cxnSpMkLst>
        </pc:cxnChg>
        <pc:cxnChg chg="add del mod">
          <ac:chgData name="Kulinich Bohdan" userId="48e65c9f34e137d0" providerId="LiveId" clId="{46A4BF1D-E465-5044-9E05-4C0A45DF63FB}" dt="2023-07-22T17:17:14.041" v="1763"/>
          <ac:cxnSpMkLst>
            <pc:docMk/>
            <pc:sldMk cId="3729144160" sldId="296"/>
            <ac:cxnSpMk id="65" creationId="{E40E577A-2192-FC9A-5BF9-56EA3340219F}"/>
          </ac:cxnSpMkLst>
        </pc:cxnChg>
      </pc:sldChg>
      <pc:sldChg chg="add del setBg">
        <pc:chgData name="Kulinich Bohdan" userId="48e65c9f34e137d0" providerId="LiveId" clId="{46A4BF1D-E465-5044-9E05-4C0A45DF63FB}" dt="2023-07-20T15:34:09.448" v="91" actId="2696"/>
        <pc:sldMkLst>
          <pc:docMk/>
          <pc:sldMk cId="667517525" sldId="297"/>
        </pc:sldMkLst>
      </pc:sldChg>
      <pc:sldChg chg="addSp delSp modSp add mod setBg delAnim modAnim">
        <pc:chgData name="Kulinich Bohdan" userId="48e65c9f34e137d0" providerId="LiveId" clId="{46A4BF1D-E465-5044-9E05-4C0A45DF63FB}" dt="2023-07-22T17:45:20.810" v="2239" actId="14429"/>
        <pc:sldMkLst>
          <pc:docMk/>
          <pc:sldMk cId="2463198223" sldId="297"/>
        </pc:sldMkLst>
        <pc:spChg chg="add mod">
          <ac:chgData name="Kulinich Bohdan" userId="48e65c9f34e137d0" providerId="LiveId" clId="{46A4BF1D-E465-5044-9E05-4C0A45DF63FB}" dt="2023-07-22T17:43:15.563" v="2220" actId="166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46A4BF1D-E465-5044-9E05-4C0A45DF63FB}" dt="2023-07-22T17:16:42.680" v="1756" actId="164"/>
          <ac:spMkLst>
            <pc:docMk/>
            <pc:sldMk cId="2463198223" sldId="297"/>
            <ac:spMk id="6" creationId="{55609F37-C349-11A5-5230-A9AE7AC4AE11}"/>
          </ac:spMkLst>
        </pc:spChg>
        <pc:spChg chg="add del mod">
          <ac:chgData name="Kulinich Bohdan" userId="48e65c9f34e137d0" providerId="LiveId" clId="{46A4BF1D-E465-5044-9E05-4C0A45DF63FB}" dt="2023-07-22T17:13:21.108" v="1653" actId="478"/>
          <ac:spMkLst>
            <pc:docMk/>
            <pc:sldMk cId="2463198223" sldId="297"/>
            <ac:spMk id="50" creationId="{670798E6-CDFD-3180-12A9-9BB2E3AF9975}"/>
          </ac:spMkLst>
        </pc:spChg>
        <pc:spChg chg="add del mod">
          <ac:chgData name="Kulinich Bohdan" userId="48e65c9f34e137d0" providerId="LiveId" clId="{46A4BF1D-E465-5044-9E05-4C0A45DF63FB}" dt="2023-07-22T17:13:24.097" v="1655" actId="478"/>
          <ac:spMkLst>
            <pc:docMk/>
            <pc:sldMk cId="2463198223" sldId="297"/>
            <ac:spMk id="51" creationId="{336E432E-0230-FA3B-9992-F1A412AA684A}"/>
          </ac:spMkLst>
        </pc:spChg>
        <pc:spChg chg="add del mod">
          <ac:chgData name="Kulinich Bohdan" userId="48e65c9f34e137d0" providerId="LiveId" clId="{46A4BF1D-E465-5044-9E05-4C0A45DF63FB}" dt="2023-07-22T17:13:25.681" v="1656" actId="478"/>
          <ac:spMkLst>
            <pc:docMk/>
            <pc:sldMk cId="2463198223" sldId="297"/>
            <ac:spMk id="52" creationId="{3D165ED3-DC56-802E-087B-4CF85A6BEFB9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4" creationId="{334EB6EE-0102-9987-8376-981A7D237573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5" creationId="{B16D60E2-AE92-579C-59FD-E316458828B5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6" creationId="{9B2912C9-8E51-6476-56FA-76F50D816C80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8" creationId="{CC1C314C-38E6-B252-24C9-226EBC139F2E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9" creationId="{970A2878-1732-EA57-0883-6786F8E03767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60" creationId="{200A391C-8F49-4BA4-E809-263FDEAE0D7E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2" creationId="{4F6FB95F-8CA0-5032-99BC-4BAF90758083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3" creationId="{F17F22B4-8400-ABD3-9980-652A2553D00B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4" creationId="{88CFB4B9-25EA-716E-C66F-5DB7E3440843}"/>
          </ac:spMkLst>
        </pc:spChg>
        <pc:spChg chg="add del mod">
          <ac:chgData name="Kulinich Bohdan" userId="48e65c9f34e137d0" providerId="LiveId" clId="{46A4BF1D-E465-5044-9E05-4C0A45DF63FB}" dt="2023-07-22T17:11:03.567" v="1605" actId="478"/>
          <ac:spMkLst>
            <pc:docMk/>
            <pc:sldMk cId="2463198223" sldId="297"/>
            <ac:spMk id="65" creationId="{6B93A873-860F-66A1-00C0-F78E8037168E}"/>
          </ac:spMkLst>
        </pc:spChg>
        <pc:spChg chg="add mod">
          <ac:chgData name="Kulinich Bohdan" userId="48e65c9f34e137d0" providerId="LiveId" clId="{46A4BF1D-E465-5044-9E05-4C0A45DF63FB}" dt="2023-07-22T17:45:19.169" v="2238" actId="207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1" creationId="{E67F4456-C23C-8D77-3B30-6B5B8B53BADA}"/>
          </ac:spMkLst>
        </pc:spChg>
        <pc:spChg chg="add del mod">
          <ac:chgData name="Kulinich Bohdan" userId="48e65c9f34e137d0" providerId="LiveId" clId="{46A4BF1D-E465-5044-9E05-4C0A45DF63FB}" dt="2023-07-22T17:19:41.619" v="1797" actId="478"/>
          <ac:spMkLst>
            <pc:docMk/>
            <pc:sldMk cId="2463198223" sldId="297"/>
            <ac:spMk id="92" creationId="{3406F24D-07C6-592E-0D93-7931DE316D52}"/>
          </ac:spMkLst>
        </pc:spChg>
        <pc:spChg chg="add del mod">
          <ac:chgData name="Kulinich Bohdan" userId="48e65c9f34e137d0" providerId="LiveId" clId="{46A4BF1D-E465-5044-9E05-4C0A45DF63FB}" dt="2023-07-22T17:21:49.065" v="1831" actId="478"/>
          <ac:spMkLst>
            <pc:docMk/>
            <pc:sldMk cId="2463198223" sldId="297"/>
            <ac:spMk id="93" creationId="{8C44F259-904E-1F38-B1AC-AF41D7619CD7}"/>
          </ac:spMkLst>
        </pc:spChg>
        <pc:spChg chg="add del mod">
          <ac:chgData name="Kulinich Bohdan" userId="48e65c9f34e137d0" providerId="LiveId" clId="{46A4BF1D-E465-5044-9E05-4C0A45DF63FB}" dt="2023-07-22T17:21:59.217" v="1836" actId="478"/>
          <ac:spMkLst>
            <pc:docMk/>
            <pc:sldMk cId="2463198223" sldId="297"/>
            <ac:spMk id="97" creationId="{5A9C9EBD-7D81-FFF0-417C-90E4BDDF3EC6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8" creationId="{9C26DE78-C1E0-A761-638B-709FDFFC5B75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46A4BF1D-E465-5044-9E05-4C0A45DF63FB}" dt="2023-07-22T17:23:10.934" v="1849" actId="20577"/>
          <ac:spMkLst>
            <pc:docMk/>
            <pc:sldMk cId="2463198223" sldId="297"/>
            <ac:spMk id="107" creationId="{A8E332F6-5890-07B6-D851-090986EE7866}"/>
          </ac:spMkLst>
        </pc:spChg>
        <pc:spChg chg="add del mod">
          <ac:chgData name="Kulinich Bohdan" userId="48e65c9f34e137d0" providerId="LiveId" clId="{46A4BF1D-E465-5044-9E05-4C0A45DF63FB}" dt="2023-07-22T17:31:12.992" v="1916" actId="478"/>
          <ac:spMkLst>
            <pc:docMk/>
            <pc:sldMk cId="2463198223" sldId="297"/>
            <ac:spMk id="112" creationId="{38FE6938-F591-1E2C-3BB6-9C396DDE3D5D}"/>
          </ac:spMkLst>
        </pc:spChg>
        <pc:spChg chg="add mod">
          <ac:chgData name="Kulinich Bohdan" userId="48e65c9f34e137d0" providerId="LiveId" clId="{46A4BF1D-E465-5044-9E05-4C0A45DF63FB}" dt="2023-07-22T17:30:45.257" v="1907" actId="14100"/>
          <ac:spMkLst>
            <pc:docMk/>
            <pc:sldMk cId="2463198223" sldId="297"/>
            <ac:spMk id="113" creationId="{8ECEF3E0-C00A-7EDE-D578-60CB6E40C9C8}"/>
          </ac:spMkLst>
        </pc:spChg>
        <pc:spChg chg="add mod">
          <ac:chgData name="Kulinich Bohdan" userId="48e65c9f34e137d0" providerId="LiveId" clId="{46A4BF1D-E465-5044-9E05-4C0A45DF63FB}" dt="2023-07-22T17:35:26.383" v="2046" actId="1076"/>
          <ac:spMkLst>
            <pc:docMk/>
            <pc:sldMk cId="2463198223" sldId="297"/>
            <ac:spMk id="114" creationId="{D21D6B95-62E8-B5B5-0ACC-4A300866FD05}"/>
          </ac:spMkLst>
        </pc:spChg>
        <pc:spChg chg="add mod">
          <ac:chgData name="Kulinich Bohdan" userId="48e65c9f34e137d0" providerId="LiveId" clId="{46A4BF1D-E465-5044-9E05-4C0A45DF63FB}" dt="2023-07-22T17:35:41.655" v="2048" actId="20577"/>
          <ac:spMkLst>
            <pc:docMk/>
            <pc:sldMk cId="2463198223" sldId="297"/>
            <ac:spMk id="115" creationId="{A1136B94-9FC5-3E08-BCAD-E9409BA44CA8}"/>
          </ac:spMkLst>
        </pc:spChg>
        <pc:spChg chg="add mod">
          <ac:chgData name="Kulinich Bohdan" userId="48e65c9f34e137d0" providerId="LiveId" clId="{46A4BF1D-E465-5044-9E05-4C0A45DF63FB}" dt="2023-07-22T17:35:08.783" v="2045" actId="20577"/>
          <ac:spMkLst>
            <pc:docMk/>
            <pc:sldMk cId="2463198223" sldId="297"/>
            <ac:spMk id="116" creationId="{73DDB8F1-AE67-817B-6396-218DA78D885C}"/>
          </ac:spMkLst>
        </pc:spChg>
        <pc:spChg chg="add mod">
          <ac:chgData name="Kulinich Bohdan" userId="48e65c9f34e137d0" providerId="LiveId" clId="{46A4BF1D-E465-5044-9E05-4C0A45DF63FB}" dt="2023-07-22T17:36:31.511" v="2095" actId="14100"/>
          <ac:spMkLst>
            <pc:docMk/>
            <pc:sldMk cId="2463198223" sldId="297"/>
            <ac:spMk id="118" creationId="{0E0B5440-7619-2520-79A0-1C387A8A0EC9}"/>
          </ac:spMkLst>
        </pc:spChg>
        <pc:spChg chg="add mod">
          <ac:chgData name="Kulinich Bohdan" userId="48e65c9f34e137d0" providerId="LiveId" clId="{46A4BF1D-E465-5044-9E05-4C0A45DF63FB}" dt="2023-07-22T17:38:13.820" v="2138" actId="1076"/>
          <ac:spMkLst>
            <pc:docMk/>
            <pc:sldMk cId="2463198223" sldId="297"/>
            <ac:spMk id="119" creationId="{CBE36833-216B-D724-DDEB-E1E56FC0BFF6}"/>
          </ac:spMkLst>
        </pc:spChg>
        <pc:spChg chg="mod">
          <ac:chgData name="Kulinich Bohdan" userId="48e65c9f34e137d0" providerId="LiveId" clId="{46A4BF1D-E465-5044-9E05-4C0A45DF63FB}" dt="2023-07-22T17:41:09.775" v="2170"/>
          <ac:spMkLst>
            <pc:docMk/>
            <pc:sldMk cId="2463198223" sldId="297"/>
            <ac:spMk id="121" creationId="{4DB81562-BBCE-F2FE-6DB2-B631D1E1832A}"/>
          </ac:spMkLst>
        </pc:spChg>
        <pc:spChg chg="mod">
          <ac:chgData name="Kulinich Bohdan" userId="48e65c9f34e137d0" providerId="LiveId" clId="{46A4BF1D-E465-5044-9E05-4C0A45DF63FB}" dt="2023-07-22T17:41:55.471" v="2186"/>
          <ac:spMkLst>
            <pc:docMk/>
            <pc:sldMk cId="2463198223" sldId="297"/>
            <ac:spMk id="165" creationId="{D46766C9-983F-9D14-9B1B-91D5E37286B1}"/>
          </ac:spMkLst>
        </pc:spChg>
        <pc:spChg chg="add mod">
          <ac:chgData name="Kulinich Bohdan" userId="48e65c9f34e137d0" providerId="LiveId" clId="{46A4BF1D-E465-5044-9E05-4C0A45DF63FB}" dt="2023-07-22T17:43:11.270" v="2219" actId="170"/>
          <ac:spMkLst>
            <pc:docMk/>
            <pc:sldMk cId="2463198223" sldId="297"/>
            <ac:spMk id="205" creationId="{4C0AEC07-D1BD-481D-ACDC-1522B9DC638E}"/>
          </ac:spMkLst>
        </pc:s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7" creationId="{AF9447A4-3BD2-BB21-2A86-17852E81E148}"/>
          </ac:grpSpMkLst>
        </pc:grpChg>
        <pc:grpChg chg="add del mod">
          <ac:chgData name="Kulinich Bohdan" userId="48e65c9f34e137d0" providerId="LiveId" clId="{46A4BF1D-E465-5044-9E05-4C0A45DF63FB}" dt="2023-07-22T17:11:46.435" v="1612" actId="165"/>
          <ac:grpSpMkLst>
            <pc:docMk/>
            <pc:sldMk cId="2463198223" sldId="297"/>
            <ac:grpSpMk id="10" creationId="{9733EC74-BB16-4991-7800-AFA6C08FB3E4}"/>
          </ac:grpSpMkLst>
        </pc:grpChg>
        <pc:grpChg chg="mod topLvl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11" creationId="{7DE28C14-5F75-2A8D-C486-7C98E4E1A0A7}"/>
          </ac:grpSpMkLst>
        </pc:grpChg>
        <pc:grpChg chg="add mod">
          <ac:chgData name="Kulinich Bohdan" userId="48e65c9f34e137d0" providerId="LiveId" clId="{46A4BF1D-E465-5044-9E05-4C0A45DF63FB}" dt="2023-07-22T17:11:58.462" v="1614" actId="338"/>
          <ac:grpSpMkLst>
            <pc:docMk/>
            <pc:sldMk cId="2463198223" sldId="297"/>
            <ac:grpSpMk id="66" creationId="{4507386F-0D53-54B7-5611-84D6467B9491}"/>
          </ac:grpSpMkLst>
        </pc:grpChg>
        <pc:grpChg chg="add mod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67" creationId="{6BFBE20C-315B-4216-5216-2CF3B86C7D50}"/>
          </ac:grpSpMkLst>
        </pc:grpChg>
        <pc:grpChg chg="add mod">
          <ac:chgData name="Kulinich Bohdan" userId="48e65c9f34e137d0" providerId="LiveId" clId="{46A4BF1D-E465-5044-9E05-4C0A45DF63FB}" dt="2023-07-22T17:16:42.680" v="1756" actId="164"/>
          <ac:grpSpMkLst>
            <pc:docMk/>
            <pc:sldMk cId="2463198223" sldId="297"/>
            <ac:grpSpMk id="75" creationId="{055D8676-37FC-AB15-54F1-49B5FEDAB3A9}"/>
          </ac:grpSpMkLst>
        </pc:grpChg>
        <pc:grpChg chg="add mod">
          <ac:chgData name="Kulinich Bohdan" userId="48e65c9f34e137d0" providerId="LiveId" clId="{46A4BF1D-E465-5044-9E05-4C0A45DF63FB}" dt="2023-07-22T17:16:46.449" v="1759" actId="167"/>
          <ac:grpSpMkLst>
            <pc:docMk/>
            <pc:sldMk cId="2463198223" sldId="297"/>
            <ac:grpSpMk id="76" creationId="{A436CBF8-8278-DC6B-7318-CEC817D8156F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94" creationId="{A6E7BC31-E913-C056-808B-3F4E89BD16CE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01" creationId="{B7C213E9-E3DB-49C0-C7D2-1493AC970CBA}"/>
          </ac:grpSpMkLst>
        </pc:grpChg>
        <pc:grpChg chg="add del mod">
          <ac:chgData name="Kulinich Bohdan" userId="48e65c9f34e137d0" providerId="LiveId" clId="{46A4BF1D-E465-5044-9E05-4C0A45DF63FB}" dt="2023-07-22T17:41:30.293" v="2184" actId="478"/>
          <ac:grpSpMkLst>
            <pc:docMk/>
            <pc:sldMk cId="2463198223" sldId="297"/>
            <ac:grpSpMk id="120" creationId="{4233669B-D817-6C5C-B00D-37CC2CEB74E6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2" creationId="{35F082AE-FD19-39DA-3208-F170675D04CC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3" creationId="{2A52F982-B9D2-55F2-88AC-FB1163E1DF8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24" creationId="{CB0CB2BE-4901-4ABE-A3CB-379604CF8447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6" creationId="{D5E1740C-03B6-6AEA-69C7-F7965C30CC74}"/>
          </ac:grpSpMkLst>
        </pc:grpChg>
        <pc:grpChg chg="add mod modVis">
          <ac:chgData name="Kulinich Bohdan" userId="48e65c9f34e137d0" providerId="LiveId" clId="{46A4BF1D-E465-5044-9E05-4C0A45DF63FB}" dt="2023-07-22T17:45:20.810" v="2239" actId="14429"/>
          <ac:grpSpMkLst>
            <pc:docMk/>
            <pc:sldMk cId="2463198223" sldId="297"/>
            <ac:grpSpMk id="164" creationId="{50B62DB1-5752-9E98-74BA-73174BC453B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6" creationId="{0C9E05B0-8C55-5D10-0B26-0F9950DEDBE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7" creationId="{93FD3D5C-AFA6-8241-CA27-FFF49EDD9C5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8" creationId="{4A2AB2D6-0691-1A31-787A-6AB57725BEF1}"/>
          </ac:grpSpMkLst>
        </pc:grpChg>
        <pc:picChg chg="mod modVis">
          <ac:chgData name="Kulinich Bohdan" userId="48e65c9f34e137d0" providerId="LiveId" clId="{46A4BF1D-E465-5044-9E05-4C0A45DF63FB}" dt="2023-07-20T15:49:43.372" v="156" actId="14430"/>
          <ac:picMkLst>
            <pc:docMk/>
            <pc:sldMk cId="2463198223" sldId="297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3" creationId="{76E2DCAB-0D07-76BF-9C4D-6B64F270AC37}"/>
          </ac:picMkLst>
        </pc:picChg>
        <pc:picChg chg="mod modVis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9" creationId="{C99319F8-9DF9-410D-30D4-279644E2B3CA}"/>
          </ac:picMkLst>
        </pc:picChg>
        <pc:picChg chg="mod modVis">
          <ac:chgData name="Kulinich Bohdan" userId="48e65c9f34e137d0" providerId="LiveId" clId="{46A4BF1D-E465-5044-9E05-4C0A45DF63FB}" dt="2023-07-20T15:49:39.705" v="154" actId="14430"/>
          <ac:picMkLst>
            <pc:docMk/>
            <pc:sldMk cId="2463198223" sldId="297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17" creationId="{63E2D85E-F3F7-7DAE-E860-E806D9B4D6DB}"/>
          </ac:picMkLst>
        </pc:pic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2" creationId="{2A036CC5-646B-1844-A304-456BEBAEA990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3" creationId="{9F9903A4-819C-B3EA-088B-E611A72DF24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4" creationId="{DFFE88E2-C9BA-699A-EEBB-8F41FCB6E42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5" creationId="{44033F38-AF74-133E-1333-98808407F07D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6" creationId="{4CB93F6E-42E2-609C-A68D-44BFDC9ED9C8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7" creationId="{2E4D486D-3E27-750D-195B-EC1107761A7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1" creationId="{67CBC1C1-E7BF-5E90-C4CE-320B62C1F9C5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2" creationId="{14114422-7FD1-20DA-CD86-5A8EC3F2CCF4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3" creationId="{B17D9D9E-634C-D0D5-8F91-3CDBFFDB5F0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4" creationId="{ACCD637D-2C81-50C2-19D2-BA778F10F4F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5" creationId="{2BA5EEB9-303D-9FAE-77B5-632C74FBC9F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6" creationId="{B4885170-E63C-83E8-3DAF-0CA1759E0E5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7" creationId="{B9C28F8F-BF25-34E6-B4B8-A927B870D1D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8" creationId="{3DF05882-E81E-4464-0EE2-1DEFD08F06B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9" creationId="{89615371-124A-8CBD-D596-DB8DC9FB618F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0" creationId="{55CFEABD-18D4-A973-693C-A7131E8B448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1" creationId="{4DDA8F03-26E9-FB7F-305A-2A4979C684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2" creationId="{C2917EE8-939C-7D71-08CF-BE443887E0D9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3" creationId="{E2AB09E8-71EB-0D46-3A07-CC58651A43E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4" creationId="{36C364AB-FF9A-AE36-E993-59F77C897148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5" creationId="{B338AB96-54CD-D663-9CDA-661CD7B2256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6" creationId="{12133178-98D7-1C70-D9C8-417B723F4B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7" creationId="{B8711A07-7226-7546-B874-A3F91DE1717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8" creationId="{39AE4E85-E247-AA41-7F23-61F94D68BB2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9" creationId="{144F3931-D2CE-7384-669D-C1FB54534BB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0" creationId="{05425F61-92BB-5E58-5B6A-BC6AAF17F6FC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1" creationId="{E6FEF849-96EF-6DA6-1CD2-A4ECDAD3D98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2" creationId="{D89C8157-5AC5-1109-D372-0FF03DE27F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3" creationId="{92569C38-4328-71F4-8806-FBA2FA85EE4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4" creationId="{8E1FEC8E-A1B0-65C9-75B0-837A3D786AF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5" creationId="{C09C661F-8F22-6AB4-DC0D-FDF398A434FE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6" creationId="{FCF40D27-F1B8-2245-9A1A-2B9A46C730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7" creationId="{9F39410C-59CC-285E-54AF-FB42DED8E5E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8" creationId="{61B8749D-9B41-E1E4-981F-A96C9879802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9" creationId="{E209EBCF-1664-9D48-EEB0-3EE024FF6174}"/>
          </ac:cxnSpMkLst>
        </pc:cxnChg>
        <pc:cxnChg chg="add del mod">
          <ac:chgData name="Kulinich Bohdan" userId="48e65c9f34e137d0" providerId="LiveId" clId="{46A4BF1D-E465-5044-9E05-4C0A45DF63FB}" dt="2023-07-22T17:16:17.432" v="1750" actId="478"/>
          <ac:cxnSpMkLst>
            <pc:docMk/>
            <pc:sldMk cId="2463198223" sldId="297"/>
            <ac:cxnSpMk id="53" creationId="{5ADAED10-9243-3B34-26DD-4287042E4DFA}"/>
          </ac:cxnSpMkLst>
        </pc:cxnChg>
        <pc:cxnChg chg="add del mod">
          <ac:chgData name="Kulinich Bohdan" userId="48e65c9f34e137d0" providerId="LiveId" clId="{46A4BF1D-E465-5044-9E05-4C0A45DF63FB}" dt="2023-07-22T17:16:21.081" v="1751" actId="478"/>
          <ac:cxnSpMkLst>
            <pc:docMk/>
            <pc:sldMk cId="2463198223" sldId="297"/>
            <ac:cxnSpMk id="57" creationId="{C1B42C52-5E76-90AF-DAB5-E9B8B33834D9}"/>
          </ac:cxnSpMkLst>
        </pc:cxnChg>
        <pc:cxnChg chg="add del mod">
          <ac:chgData name="Kulinich Bohdan" userId="48e65c9f34e137d0" providerId="LiveId" clId="{46A4BF1D-E465-5044-9E05-4C0A45DF63FB}" dt="2023-07-22T17:16:24.730" v="1752" actId="478"/>
          <ac:cxnSpMkLst>
            <pc:docMk/>
            <pc:sldMk cId="2463198223" sldId="297"/>
            <ac:cxnSpMk id="61" creationId="{5831BE0D-4FC6-7309-C51D-D19B06C18AFF}"/>
          </ac:cxnSpMkLst>
        </pc:cxnChg>
        <pc:cxnChg chg="add del mod">
          <ac:chgData name="Kulinich Bohdan" userId="48e65c9f34e137d0" providerId="LiveId" clId="{46A4BF1D-E465-5044-9E05-4C0A45DF63FB}" dt="2023-07-22T17:13:15.635" v="1652" actId="478"/>
          <ac:cxnSpMkLst>
            <pc:docMk/>
            <pc:sldMk cId="2463198223" sldId="297"/>
            <ac:cxnSpMk id="68" creationId="{E9360280-7AD9-DEBE-7D71-BC1098B5687A}"/>
          </ac:cxnSpMkLst>
        </pc:cxnChg>
        <pc:cxnChg chg="add mod">
          <ac:chgData name="Kulinich Bohdan" userId="48e65c9f34e137d0" providerId="LiveId" clId="{46A4BF1D-E465-5044-9E05-4C0A45DF63FB}" dt="2023-07-22T17:16:33.555" v="1753" actId="164"/>
          <ac:cxnSpMkLst>
            <pc:docMk/>
            <pc:sldMk cId="2463198223" sldId="297"/>
            <ac:cxnSpMk id="69" creationId="{FB84B6E3-6BA5-2838-74B6-22289B69203D}"/>
          </ac:cxnSpMkLst>
        </pc:cxnChg>
        <pc:cxnChg chg="add del mod">
          <ac:chgData name="Kulinich Bohdan" userId="48e65c9f34e137d0" providerId="LiveId" clId="{46A4BF1D-E465-5044-9E05-4C0A45DF63FB}" dt="2023-07-22T17:13:01.403" v="1650" actId="478"/>
          <ac:cxnSpMkLst>
            <pc:docMk/>
            <pc:sldMk cId="2463198223" sldId="297"/>
            <ac:cxnSpMk id="70" creationId="{83A9BA5E-1DEB-2AA4-6DAC-1FF4C4E15EF7}"/>
          </ac:cxnSpMkLst>
        </pc:cxnChg>
        <pc:cxnChg chg="add del mod">
          <ac:chgData name="Kulinich Bohdan" userId="48e65c9f34e137d0" providerId="LiveId" clId="{46A4BF1D-E465-5044-9E05-4C0A45DF63FB}" dt="2023-07-22T17:13:47.976" v="1666" actId="478"/>
          <ac:cxnSpMkLst>
            <pc:docMk/>
            <pc:sldMk cId="2463198223" sldId="297"/>
            <ac:cxnSpMk id="71" creationId="{A15A585E-1BDE-2A9E-73D0-5DBAC9708FE0}"/>
          </ac:cxnSpMkLst>
        </pc:cxnChg>
        <pc:cxnChg chg="add del mod">
          <ac:chgData name="Kulinich Bohdan" userId="48e65c9f34e137d0" providerId="LiveId" clId="{46A4BF1D-E465-5044-9E05-4C0A45DF63FB}" dt="2023-07-22T17:15:25.490" v="1746" actId="478"/>
          <ac:cxnSpMkLst>
            <pc:docMk/>
            <pc:sldMk cId="2463198223" sldId="297"/>
            <ac:cxnSpMk id="72" creationId="{F5EE394F-600D-1B76-9569-B7E1002C5862}"/>
          </ac:cxnSpMkLst>
        </pc:cxnChg>
        <pc:cxnChg chg="add del mod">
          <ac:chgData name="Kulinich Bohdan" userId="48e65c9f34e137d0" providerId="LiveId" clId="{46A4BF1D-E465-5044-9E05-4C0A45DF63FB}" dt="2023-07-22T17:13:49.539" v="1667" actId="478"/>
          <ac:cxnSpMkLst>
            <pc:docMk/>
            <pc:sldMk cId="2463198223" sldId="297"/>
            <ac:cxnSpMk id="73" creationId="{C5CB782B-0AA9-CA94-025B-466272BC2379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77" creationId="{1531FC8E-5437-5886-E44A-B59A9A5FED08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0" creationId="{30E7FCC8-717D-9A41-FE4D-D8DBB626C052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2" creationId="{C478FB67-54FB-D8E7-E2FC-A846789D7BEE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5" creationId="{570D0B00-9A19-B352-711F-36AFB891ECE0}"/>
          </ac:cxnSpMkLst>
        </pc:cxnChg>
        <pc:cxnChg chg="add mod">
          <ac:chgData name="Kulinich Bohdan" userId="48e65c9f34e137d0" providerId="LiveId" clId="{46A4BF1D-E465-5044-9E05-4C0A45DF63FB}" dt="2023-07-22T17:27:18.443" v="1853" actId="14100"/>
          <ac:cxnSpMkLst>
            <pc:docMk/>
            <pc:sldMk cId="2463198223" sldId="297"/>
            <ac:cxnSpMk id="100" creationId="{11605302-8909-C040-D929-01798203F85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8" creationId="{2EC03FF9-AEB7-E194-3A3A-8A10DD54776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9" creationId="{912574D5-9CFB-6286-C98A-48D5612E2F7E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0" creationId="{C63A81C5-D9EB-5018-BD16-32141DB87BA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1" creationId="{539B266B-1336-A2BC-A955-5F5A652C4DC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2" creationId="{22DEEE14-0943-F3B5-74CA-9B37CFE3BB86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3" creationId="{73636354-3C1E-4BDA-C534-14C57A23516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4" creationId="{FB52CAA3-B81C-3259-3380-DB0891BDB0B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5" creationId="{67815917-2CDA-4041-0127-C4B7AD0D0FB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6" creationId="{43BCEEEA-A484-C101-B3F9-E0A6A19089C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7" creationId="{51BCBF76-11D2-5BD9-43C7-6902C577239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8" creationId="{B5C04347-AC97-9F21-52D8-21780CFA1E4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9" creationId="{A9FEAE59-28B0-C77C-8276-776AFF4F9A8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0" creationId="{28C6DEA2-A6CA-B4DB-9D96-7D3F05BC1C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1" creationId="{8C14D8D1-D42C-9CE2-D375-CAF84D2B0F9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2" creationId="{3B10BEE2-4801-18EA-A536-9BD2F4E9537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3" creationId="{8B76A676-AC54-FF9E-418E-3B1A5B85982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4" creationId="{CA7AA9B8-8EF1-49AB-1FF8-A906F73FD01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5" creationId="{942B095C-012E-4CDD-184F-6B176615092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6" creationId="{84AC6F0B-5CEA-C42B-3833-0C88AC11C1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7" creationId="{C88554A2-7E76-E518-8B91-F87F1866764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8" creationId="{0EA4EF62-A59A-27D9-9680-28C0D7F1724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9" creationId="{E39D72A8-A0E1-E42F-758F-5EE12A11A48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0" creationId="{E8894672-E6C6-0597-B115-EEC31C0E30B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1" creationId="{1D776858-A93B-3FE0-BBE5-B7A242F6EC1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2" creationId="{E54955E7-08C2-E2C3-8532-FEBAD647878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3" creationId="{9C830C52-7621-A2A7-5078-B7793B73402A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4" creationId="{82053E9B-385C-71C1-E3B0-ABB8A1B060D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5" creationId="{625C2452-AB38-3498-98D8-BDF48A24AEB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6" creationId="{FF8D9D72-CFEF-DD14-B6A4-6AC21EAD2A5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7" creationId="{9AD9AFBB-226E-7891-3FFA-EE053DBE55A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8" creationId="{310D5659-59F7-9835-B8C3-47570521A0E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9" creationId="{C2B8AD1A-57D9-8EF6-93A5-1B7714ADB76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0" creationId="{D4E51C9B-072A-A4E8-4B2D-A8D65447E86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1" creationId="{48804211-511F-1FF2-2CCB-E9D6291D53F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2" creationId="{EFFC15FB-AD05-0E48-56BA-B65ECC37F2C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3" creationId="{919723E4-1E6E-6DB4-1844-CBC1CA03C30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69" creationId="{F8E6B105-E67E-C4AB-5D28-38006947A84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0" creationId="{8C90DAC0-2292-4417-FC40-2D36DB62E65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1" creationId="{7906EE78-E84A-09F2-9D90-86C3ED528F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2" creationId="{2E2DC774-BE4B-02C6-5EAF-6CE32866E618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3" creationId="{8DD70B3F-AA00-5E64-DE73-6D176C75424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4" creationId="{39264E88-960E-5A46-9530-6F9F2101854A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5" creationId="{98C03487-A4C2-0137-7C2C-E28BFC2BFDF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6" creationId="{70069DB6-C498-01BB-BDC1-DB02EF6BD5F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7" creationId="{5DBC055E-620A-FB13-5FDA-CC6FB97E055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8" creationId="{ACB5C465-F307-6EC7-CD41-429A3E2C121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9" creationId="{032840AA-CB38-FE7F-A383-004AAAB4EC9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0" creationId="{2CB35911-10E2-8CF8-8197-51AD56D5272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1" creationId="{109B7454-C20E-B80E-2884-096031800BC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2" creationId="{5A63C372-6546-B8B4-6B9A-1BA251D8C48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3" creationId="{75877999-E166-6410-46BE-F667F4E645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4" creationId="{65E78E2A-645F-5FE2-CE83-5CFA71F1A45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5" creationId="{09FB9CC5-A6B0-B4B7-EF3D-0C25DA1F095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6" creationId="{71882893-989C-86D0-F20C-5D5AFAAA792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7" creationId="{527A3F8E-63A8-5911-3CDA-EC31BD1D3B6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8" creationId="{4EB310E6-B206-9677-6433-181DD72274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9" creationId="{EF399300-C588-643E-DB08-DD8F618222F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0" creationId="{81367E59-4F86-90FF-732B-74F86176A1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1" creationId="{D314964E-F8EA-5941-83DC-7EED148A7D0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2" creationId="{94139694-EED7-FDA9-8DA8-07D074B6028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3" creationId="{717B1599-A745-012D-7E02-76007EC8C85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4" creationId="{49A2B3CB-8A74-4277-4F49-17F55DD3204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5" creationId="{5DE27FA8-573A-AC3B-6C79-6D1C29BA3B54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6" creationId="{FC94B73A-F6B1-9FA3-4BD9-4D8FBB8E393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7" creationId="{B26903BC-F88A-58EC-BF31-B9A2D6A933D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8" creationId="{7FFA5257-A856-C3C8-3897-ABF3B39F693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9" creationId="{247E1F33-4E28-2224-C491-BAA0F984AC9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0" creationId="{484003BA-351A-57C0-B9F9-FD306EB1C50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1" creationId="{DB1E5A3E-0EDC-8775-DDCC-7621EA4E086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2" creationId="{DF869E17-87D7-CC82-5295-6BB43620A8BC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3" creationId="{1213706A-40AD-6EE5-6939-4305145A7BF3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4" creationId="{AB7E62C8-F5B1-3DD3-DA1E-76858C7A87C5}"/>
          </ac:cxnSpMkLst>
        </pc:cxnChg>
      </pc:sldChg>
      <pc:sldChg chg="add del setBg">
        <pc:chgData name="Kulinich Bohdan" userId="48e65c9f34e137d0" providerId="LiveId" clId="{46A4BF1D-E465-5044-9E05-4C0A45DF63FB}" dt="2023-07-20T15:34:09.447" v="90" actId="2696"/>
        <pc:sldMkLst>
          <pc:docMk/>
          <pc:sldMk cId="113169346" sldId="298"/>
        </pc:sldMkLst>
      </pc:sldChg>
      <pc:sldChg chg="addSp modSp add mod setBg modAnim">
        <pc:chgData name="Kulinich Bohdan" userId="48e65c9f34e137d0" providerId="LiveId" clId="{46A4BF1D-E465-5044-9E05-4C0A45DF63FB}" dt="2023-07-23T11:29:00.503" v="2286" actId="20577"/>
        <pc:sldMkLst>
          <pc:docMk/>
          <pc:sldMk cId="1108711924" sldId="298"/>
        </pc:sldMkLst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3" creationId="{408FEF95-C487-0F2C-7BD8-F02B0EEA65E1}"/>
          </ac:spMkLst>
        </pc:spChg>
        <pc:spChg chg="add mod">
          <ac:chgData name="Kulinich Bohdan" userId="48e65c9f34e137d0" providerId="LiveId" clId="{46A4BF1D-E465-5044-9E05-4C0A45DF63FB}" dt="2023-07-22T18:52:33.276" v="2245"/>
          <ac:spMkLst>
            <pc:docMk/>
            <pc:sldMk cId="1108711924" sldId="298"/>
            <ac:spMk id="4" creationId="{13E6589D-0FE6-98AD-CBBE-EBCD42117587}"/>
          </ac:spMkLst>
        </pc:spChg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6" creationId="{0A904547-4312-8F2A-5EBE-E6CA63195A44}"/>
          </ac:spMkLst>
        </pc:spChg>
        <pc:spChg chg="add mod">
          <ac:chgData name="Kulinich Bohdan" userId="48e65c9f34e137d0" providerId="LiveId" clId="{46A4BF1D-E465-5044-9E05-4C0A45DF63FB}" dt="2023-07-23T11:29:00.503" v="2286" actId="20577"/>
          <ac:spMkLst>
            <pc:docMk/>
            <pc:sldMk cId="1108711924" sldId="298"/>
            <ac:spMk id="10" creationId="{7E96C499-EE74-4173-608E-9DCF46EAB1E8}"/>
          </ac:spMkLst>
        </pc:spChg>
        <pc:grpChg chg="mod">
          <ac:chgData name="Kulinich Bohdan" userId="48e65c9f34e137d0" providerId="LiveId" clId="{46A4BF1D-E465-5044-9E05-4C0A45DF63FB}" dt="2023-07-20T15:51:04.282" v="175" actId="167"/>
          <ac:grpSpMkLst>
            <pc:docMk/>
            <pc:sldMk cId="1108711924" sldId="298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50:36.381" v="166" actId="1076"/>
          <ac:grpSpMkLst>
            <pc:docMk/>
            <pc:sldMk cId="1108711924" sldId="298"/>
            <ac:grpSpMk id="101" creationId="{B7C213E9-E3DB-49C0-C7D2-1493AC970CBA}"/>
          </ac:grpSpMkLst>
        </pc:grpChg>
        <pc:picChg chg="mod modVis">
          <ac:chgData name="Kulinich Bohdan" userId="48e65c9f34e137d0" providerId="LiveId" clId="{46A4BF1D-E465-5044-9E05-4C0A45DF63FB}" dt="2023-07-20T15:50:57.784" v="172" actId="14429"/>
          <ac:picMkLst>
            <pc:docMk/>
            <pc:sldMk cId="1108711924" sldId="298"/>
            <ac:picMk id="5" creationId="{E3702C73-2090-5CE0-0C2C-91D4FBB12D6E}"/>
          </ac:picMkLst>
        </pc:picChg>
        <pc:picChg chg="add mod">
          <ac:chgData name="Kulinich Bohdan" userId="48e65c9f34e137d0" providerId="LiveId" clId="{46A4BF1D-E465-5044-9E05-4C0A45DF63FB}" dt="2023-07-20T15:58:04.405" v="190"/>
          <ac:picMkLst>
            <pc:docMk/>
            <pc:sldMk cId="1108711924" sldId="298"/>
            <ac:picMk id="11" creationId="{97E5D9C6-A868-A6C7-48AC-564B923126C9}"/>
          </ac:picMkLst>
        </pc:picChg>
        <pc:picChg chg="mod">
          <ac:chgData name="Kulinich Bohdan" userId="48e65c9f34e137d0" providerId="LiveId" clId="{46A4BF1D-E465-5044-9E05-4C0A45DF63FB}" dt="2023-07-20T15:57:53.485" v="188"/>
          <ac:picMkLst>
            <pc:docMk/>
            <pc:sldMk cId="1108711924" sldId="298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7:59.188" v="189"/>
          <ac:picMkLst>
            <pc:docMk/>
            <pc:sldMk cId="1108711924" sldId="298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8:11.377" v="191"/>
          <ac:picMkLst>
            <pc:docMk/>
            <pc:sldMk cId="1108711924" sldId="298"/>
            <ac:picMk id="20" creationId="{0891605B-10E5-F589-F89F-1860E1F5E69D}"/>
          </ac:picMkLst>
        </pc:picChg>
        <pc:picChg chg="mod modVis">
          <ac:chgData name="Kulinich Bohdan" userId="48e65c9f34e137d0" providerId="LiveId" clId="{46A4BF1D-E465-5044-9E05-4C0A45DF63FB}" dt="2023-07-20T15:51:00.411" v="174" actId="14430"/>
          <ac:picMkLst>
            <pc:docMk/>
            <pc:sldMk cId="1108711924" sldId="298"/>
            <ac:picMk id="117" creationId="{63E2D85E-F3F7-7DAE-E860-E806D9B4D6DB}"/>
          </ac:picMkLst>
        </pc:picChg>
      </pc:sldChg>
    </pc:docChg>
  </pc:docChgLst>
  <pc:docChgLst>
    <pc:chgData name="Kulinich Bohdan" userId="48e65c9f34e137d0" providerId="LiveId" clId="{3574569C-31EA-1C4C-A048-4E49CFC6FD90}"/>
    <pc:docChg chg="modSld">
      <pc:chgData name="Kulinich Bohdan" userId="48e65c9f34e137d0" providerId="LiveId" clId="{3574569C-31EA-1C4C-A048-4E49CFC6FD90}" dt="2023-08-11T15:48:34.663" v="0"/>
      <pc:docMkLst>
        <pc:docMk/>
      </pc:docMkLst>
      <pc:sldChg chg="addSp modSp modAnim">
        <pc:chgData name="Kulinich Bohdan" userId="48e65c9f34e137d0" providerId="LiveId" clId="{3574569C-31EA-1C4C-A048-4E49CFC6FD90}" dt="2023-08-11T15:48:34.663" v="0"/>
        <pc:sldMkLst>
          <pc:docMk/>
          <pc:sldMk cId="3313802318" sldId="284"/>
        </pc:sldMkLst>
        <pc:spChg chg="add mod">
          <ac:chgData name="Kulinich Bohdan" userId="48e65c9f34e137d0" providerId="LiveId" clId="{3574569C-31EA-1C4C-A048-4E49CFC6FD90}" dt="2023-08-11T15:48:34.663" v="0"/>
          <ac:spMkLst>
            <pc:docMk/>
            <pc:sldMk cId="3313802318" sldId="284"/>
            <ac:spMk id="3" creationId="{F8AF4A8F-89E8-DDEE-0145-E580A995D686}"/>
          </ac:spMkLst>
        </pc:sp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6.xml"/><Relationship Id="rId1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17" Type="http://schemas.openxmlformats.org/officeDocument/2006/relationships/slide" Target="slide5.xml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slide" Target="slide3.xml"/><Relationship Id="rId10" Type="http://schemas.openxmlformats.org/officeDocument/2006/relationships/slide" Target="slide4.xml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18" Type="http://schemas.openxmlformats.org/officeDocument/2006/relationships/image" Target="../media/image15.png"/><Relationship Id="rId3" Type="http://schemas.openxmlformats.org/officeDocument/2006/relationships/image" Target="../media/image18.png"/><Relationship Id="rId21" Type="http://schemas.openxmlformats.org/officeDocument/2006/relationships/image" Target="../media/image21.png"/><Relationship Id="rId7" Type="http://schemas.openxmlformats.org/officeDocument/2006/relationships/image" Target="../media/image9.png"/><Relationship Id="rId12" Type="http://schemas.openxmlformats.org/officeDocument/2006/relationships/slide" Target="slide3.xml"/><Relationship Id="rId17" Type="http://schemas.openxmlformats.org/officeDocument/2006/relationships/image" Target="../media/image14.png"/><Relationship Id="rId2" Type="http://schemas.openxmlformats.org/officeDocument/2006/relationships/image" Target="../media/image17.png"/><Relationship Id="rId16" Type="http://schemas.openxmlformats.org/officeDocument/2006/relationships/slide" Target="slide6.xml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7.pn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slide" Target="slide7.xml"/><Relationship Id="rId19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4.png"/><Relationship Id="rId14" Type="http://schemas.openxmlformats.org/officeDocument/2006/relationships/slide" Target="slide5.xml"/><Relationship Id="rId22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26" Type="http://schemas.openxmlformats.org/officeDocument/2006/relationships/image" Target="../media/image35.png"/><Relationship Id="rId3" Type="http://schemas.openxmlformats.org/officeDocument/2006/relationships/image" Target="../media/image26.png"/><Relationship Id="rId21" Type="http://schemas.openxmlformats.org/officeDocument/2006/relationships/image" Target="../media/image30.png"/><Relationship Id="rId7" Type="http://schemas.openxmlformats.org/officeDocument/2006/relationships/image" Target="../media/image7.png"/><Relationship Id="rId12" Type="http://schemas.openxmlformats.org/officeDocument/2006/relationships/slide" Target="slide7.xml"/><Relationship Id="rId17" Type="http://schemas.openxmlformats.org/officeDocument/2006/relationships/image" Target="../media/image13.png"/><Relationship Id="rId25" Type="http://schemas.openxmlformats.org/officeDocument/2006/relationships/image" Target="../media/image34.png"/><Relationship Id="rId2" Type="http://schemas.openxmlformats.org/officeDocument/2006/relationships/image" Target="../media/image25.png"/><Relationship Id="rId16" Type="http://schemas.openxmlformats.org/officeDocument/2006/relationships/slide" Target="slide4.xml"/><Relationship Id="rId20" Type="http://schemas.openxmlformats.org/officeDocument/2006/relationships/image" Target="../media/image15.png"/><Relationship Id="rId29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4.png"/><Relationship Id="rId24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12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image" Target="../media/image10.png"/><Relationship Id="rId19" Type="http://schemas.openxmlformats.org/officeDocument/2006/relationships/image" Target="../media/image14.png"/><Relationship Id="rId4" Type="http://schemas.openxmlformats.org/officeDocument/2006/relationships/image" Target="../media/image27.png"/><Relationship Id="rId9" Type="http://schemas.openxmlformats.org/officeDocument/2006/relationships/image" Target="../media/image9.png"/><Relationship Id="rId14" Type="http://schemas.openxmlformats.org/officeDocument/2006/relationships/slide" Target="slide3.xml"/><Relationship Id="rId22" Type="http://schemas.openxmlformats.org/officeDocument/2006/relationships/image" Target="../media/image31.png"/><Relationship Id="rId27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image" Target="../media/image14.png"/><Relationship Id="rId21" Type="http://schemas.openxmlformats.org/officeDocument/2006/relationships/image" Target="../media/image1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.png"/><Relationship Id="rId2" Type="http://schemas.openxmlformats.org/officeDocument/2006/relationships/slide" Target="slide7.xml"/><Relationship Id="rId16" Type="http://schemas.openxmlformats.org/officeDocument/2006/relationships/image" Target="../media/image10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24" Type="http://schemas.openxmlformats.org/officeDocument/2006/relationships/image" Target="../media/image45.png"/><Relationship Id="rId5" Type="http://schemas.openxmlformats.org/officeDocument/2006/relationships/image" Target="../media/image15.png"/><Relationship Id="rId15" Type="http://schemas.openxmlformats.org/officeDocument/2006/relationships/image" Target="../media/image9.png"/><Relationship Id="rId23" Type="http://schemas.openxmlformats.org/officeDocument/2006/relationships/image" Target="../media/image8.png"/><Relationship Id="rId10" Type="http://schemas.openxmlformats.org/officeDocument/2006/relationships/image" Target="../media/image42.png"/><Relationship Id="rId19" Type="http://schemas.openxmlformats.org/officeDocument/2006/relationships/image" Target="../media/image12.png"/><Relationship Id="rId4" Type="http://schemas.openxmlformats.org/officeDocument/2006/relationships/slide" Target="slide3.xml"/><Relationship Id="rId9" Type="http://schemas.openxmlformats.org/officeDocument/2006/relationships/image" Target="../media/image41.png"/><Relationship Id="rId14" Type="http://schemas.openxmlformats.org/officeDocument/2006/relationships/image" Target="../media/image7.png"/><Relationship Id="rId22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6.xml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4.xml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slide" Target="slide3.xml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629536"/>
            <a:ext cx="5036282" cy="62284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813541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74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5036282" y="2455079"/>
            <a:ext cx="68509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Я повільно ходжу, але ніколи не ходжу назад.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158854" y="5684142"/>
            <a:ext cx="503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Авраам Лінкольн 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138536" y="2422810"/>
            <a:ext cx="8120269" cy="2012379"/>
          </a:xfrm>
          <a:prstGeom prst="roundRect">
            <a:avLst>
              <a:gd name="adj" fmla="val 105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завдань. Самостійна робота «Основні поняття стереометрії. 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Паралельне 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проектування»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08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08.10.2023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AF4A8F-89E8-DDEE-0145-E580A995D686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680399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1119246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0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3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5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rId17" action="ppaction://hlinksldjump"/>
            <a:extLst>
              <a:ext uri="{FF2B5EF4-FFF2-40B4-BE49-F238E27FC236}">
                <a16:creationId xmlns:a16="http://schemas.microsoft.com/office/drawing/2014/main" id="{F86B2067-2145-6D96-311B-68A71E7BBC1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9B5F3B-73FD-6570-3E5F-2A920D45DA80}"/>
              </a:ext>
            </a:extLst>
          </p:cNvPr>
          <p:cNvSpPr/>
          <p:nvPr/>
        </p:nvSpPr>
        <p:spPr>
          <a:xfrm>
            <a:off x="4270664" y="5308029"/>
            <a:ext cx="4690518" cy="582042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САМОСТІЙНА РОБОТА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 descr="A white line on a black background&#10;&#10;Description automatically generated">
            <a:extLst>
              <a:ext uri="{FF2B5EF4-FFF2-40B4-BE49-F238E27FC236}">
                <a16:creationId xmlns:a16="http://schemas.microsoft.com/office/drawing/2014/main" id="{D9164DA4-538B-BB34-225D-E1558CA4645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60592" y="3038210"/>
            <a:ext cx="2310661" cy="231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D71F1A15-3507-2466-9E5B-C0B69EA323CE}"/>
              </a:ext>
            </a:extLst>
          </p:cNvPr>
          <p:cNvGrpSpPr/>
          <p:nvPr/>
        </p:nvGrpSpPr>
        <p:grpSpPr>
          <a:xfrm>
            <a:off x="3831081" y="3779605"/>
            <a:ext cx="314825" cy="445190"/>
            <a:chOff x="4711198" y="4078507"/>
            <a:chExt cx="314825" cy="44519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08F645A-792C-23BE-BECC-4B388E503B6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11198" y="4078507"/>
              <a:ext cx="314825" cy="16711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6F60038-3C6E-B330-4BB4-E8715926FF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84725" y="4245617"/>
              <a:ext cx="241298" cy="27808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492401B-01D6-DDE6-793D-898F2710C3D0}"/>
              </a:ext>
            </a:extLst>
          </p:cNvPr>
          <p:cNvCxnSpPr>
            <a:cxnSpLocks/>
          </p:cNvCxnSpPr>
          <p:nvPr/>
        </p:nvCxnSpPr>
        <p:spPr>
          <a:xfrm flipH="1" flipV="1">
            <a:off x="1889098" y="3154201"/>
            <a:ext cx="4609904" cy="244694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DE43D5-2CAD-EB7E-1C4B-EF520D9CCF10}"/>
              </a:ext>
            </a:extLst>
          </p:cNvPr>
          <p:cNvCxnSpPr>
            <a:cxnSpLocks/>
          </p:cNvCxnSpPr>
          <p:nvPr/>
        </p:nvCxnSpPr>
        <p:spPr>
          <a:xfrm flipH="1">
            <a:off x="3131949" y="3152167"/>
            <a:ext cx="2133125" cy="245828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6170903-71E9-F8B6-0557-DACCE9F76CA4}"/>
              </a:ext>
            </a:extLst>
          </p:cNvPr>
          <p:cNvGrpSpPr/>
          <p:nvPr/>
        </p:nvGrpSpPr>
        <p:grpSpPr>
          <a:xfrm>
            <a:off x="4460373" y="4093896"/>
            <a:ext cx="314825" cy="445190"/>
            <a:chOff x="4711198" y="4078507"/>
            <a:chExt cx="314825" cy="44519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62403C6-5995-FA4C-FD4F-7F031FE0695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11198" y="4078507"/>
              <a:ext cx="314825" cy="16711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C0A2451-74AE-10A9-00DB-7C9AFD3D56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84725" y="4245617"/>
              <a:ext cx="241298" cy="27808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C12213B-4983-1C9E-977B-071F02A2F4D6}"/>
              </a:ext>
            </a:extLst>
          </p:cNvPr>
          <p:cNvCxnSpPr>
            <a:cxnSpLocks/>
          </p:cNvCxnSpPr>
          <p:nvPr/>
        </p:nvCxnSpPr>
        <p:spPr>
          <a:xfrm flipH="1">
            <a:off x="2653636" y="2657869"/>
            <a:ext cx="2133125" cy="245828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0A7CC1A-76A1-4B4C-03FF-574962E19F6B}"/>
                  </a:ext>
                </a:extLst>
              </p:cNvPr>
              <p:cNvSpPr txBox="1"/>
              <p:nvPr/>
            </p:nvSpPr>
            <p:spPr>
              <a:xfrm>
                <a:off x="3754452" y="6057549"/>
                <a:ext cx="17983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𝐾𝐿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0A7CC1A-76A1-4B4C-03FF-574962E19F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452" y="6057549"/>
                <a:ext cx="1798305" cy="523220"/>
              </a:xfrm>
              <a:prstGeom prst="rect">
                <a:avLst/>
              </a:prstGeom>
              <a:blipFill>
                <a:blip r:embed="rId2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F8278A3-0BAB-B0AD-9822-9EBCC6D38F43}"/>
                  </a:ext>
                </a:extLst>
              </p:cNvPr>
              <p:cNvSpPr txBox="1"/>
              <p:nvPr/>
            </p:nvSpPr>
            <p:spPr>
              <a:xfrm>
                <a:off x="2978859" y="387436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F8278A3-0BAB-B0AD-9822-9EBCC6D38F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8859" y="3874364"/>
                <a:ext cx="43694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Овал 63">
            <a:extLst>
              <a:ext uri="{FF2B5EF4-FFF2-40B4-BE49-F238E27FC236}">
                <a16:creationId xmlns:a16="http://schemas.microsoft.com/office/drawing/2014/main" id="{F98FA8C6-AC32-25E9-B62A-4A1543715CA9}"/>
              </a:ext>
            </a:extLst>
          </p:cNvPr>
          <p:cNvSpPr/>
          <p:nvPr/>
        </p:nvSpPr>
        <p:spPr>
          <a:xfrm>
            <a:off x="3519894" y="3991771"/>
            <a:ext cx="118532" cy="118532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9AEEB56-5B82-5476-BAB5-F4757C6A2E99}"/>
              </a:ext>
            </a:extLst>
          </p:cNvPr>
          <p:cNvSpPr/>
          <p:nvPr/>
        </p:nvSpPr>
        <p:spPr>
          <a:xfrm>
            <a:off x="1215736" y="2431473"/>
            <a:ext cx="6348846" cy="4426527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85127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46234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2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 hidden="1">
            <a:hlinkClick r:id="rId14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6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2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4" action="ppaction://hlinksldjump"/>
            <a:extLst>
              <a:ext uri="{FF2B5EF4-FFF2-40B4-BE49-F238E27FC236}">
                <a16:creationId xmlns:a16="http://schemas.microsoft.com/office/drawing/2014/main" id="{F9E6C17F-FF59-4D63-9FA6-C0FAACDFE18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04A9A5E5-BB52-5D37-C6D3-B258359904E2}"/>
                  </a:ext>
                </a:extLst>
              </p:cNvPr>
              <p:cNvSpPr/>
              <p:nvPr/>
            </p:nvSpPr>
            <p:spPr>
              <a:xfrm>
                <a:off x="1215736" y="92764"/>
                <a:ext cx="10883501" cy="1275317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Чотирикутник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паралельна проекція ромба. Побудуйте проекцію перпендикуляра, проведеного з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 діагоналі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𝐵𝐷</m:t>
                    </m:r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04A9A5E5-BB52-5D37-C6D3-B258359904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736" y="92764"/>
                <a:ext cx="10883501" cy="1275317"/>
              </a:xfrm>
              <a:prstGeom prst="roundRect">
                <a:avLst>
                  <a:gd name="adj" fmla="val 3670"/>
                </a:avLst>
              </a:prstGeom>
              <a:blipFill>
                <a:blip r:embed="rId19"/>
                <a:stretch>
                  <a:fillRect l="-1049" t="-9901" r="-1049" b="-178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C99C593-FFF8-AE1F-1561-134C34BC7942}"/>
                  </a:ext>
                </a:extLst>
              </p:cNvPr>
              <p:cNvSpPr txBox="1"/>
              <p:nvPr/>
            </p:nvSpPr>
            <p:spPr>
              <a:xfrm>
                <a:off x="3501727" y="313847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C99C593-FFF8-AE1F-1561-134C34BC7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1727" y="3138473"/>
                <a:ext cx="436945" cy="523220"/>
              </a:xfrm>
              <a:prstGeom prst="rect">
                <a:avLst/>
              </a:prstGeom>
              <a:blipFill>
                <a:blip r:embed="rId20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1465DC2-4BB0-5768-7A7C-05EBA30EDC6E}"/>
              </a:ext>
            </a:extLst>
          </p:cNvPr>
          <p:cNvCxnSpPr>
            <a:cxnSpLocks/>
          </p:cNvCxnSpPr>
          <p:nvPr/>
        </p:nvCxnSpPr>
        <p:spPr>
          <a:xfrm>
            <a:off x="1881948" y="3154201"/>
            <a:ext cx="337782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33F7D13-282B-7672-CA9B-20479E30DE29}"/>
              </a:ext>
            </a:extLst>
          </p:cNvPr>
          <p:cNvCxnSpPr>
            <a:cxnSpLocks/>
          </p:cNvCxnSpPr>
          <p:nvPr/>
        </p:nvCxnSpPr>
        <p:spPr>
          <a:xfrm>
            <a:off x="3124799" y="5612488"/>
            <a:ext cx="337782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50C4FB6-EB14-01F6-3C9A-E454A9C2865E}"/>
              </a:ext>
            </a:extLst>
          </p:cNvPr>
          <p:cNvCxnSpPr>
            <a:cxnSpLocks/>
          </p:cNvCxnSpPr>
          <p:nvPr/>
        </p:nvCxnSpPr>
        <p:spPr>
          <a:xfrm flipH="1" flipV="1">
            <a:off x="1881948" y="3156236"/>
            <a:ext cx="1242851" cy="245625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4514538-6E93-BCA1-A139-B6EAAC4BDE36}"/>
              </a:ext>
            </a:extLst>
          </p:cNvPr>
          <p:cNvCxnSpPr>
            <a:cxnSpLocks/>
          </p:cNvCxnSpPr>
          <p:nvPr/>
        </p:nvCxnSpPr>
        <p:spPr>
          <a:xfrm flipH="1" flipV="1">
            <a:off x="5273118" y="3156236"/>
            <a:ext cx="1242851" cy="245625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13F7F2-CEE4-1F6E-4691-B78889135062}"/>
                  </a:ext>
                </a:extLst>
              </p:cNvPr>
              <p:cNvSpPr txBox="1"/>
              <p:nvPr/>
            </p:nvSpPr>
            <p:spPr>
              <a:xfrm>
                <a:off x="2748567" y="560317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13F7F2-CEE4-1F6E-4691-B78889135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567" y="5603179"/>
                <a:ext cx="436945" cy="523220"/>
              </a:xfrm>
              <a:prstGeom prst="rect">
                <a:avLst/>
              </a:prstGeom>
              <a:blipFill>
                <a:blip r:embed="rId21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33C0213-1807-893D-BE11-AF7A438705E1}"/>
                  </a:ext>
                </a:extLst>
              </p:cNvPr>
              <p:cNvSpPr txBox="1"/>
              <p:nvPr/>
            </p:nvSpPr>
            <p:spPr>
              <a:xfrm>
                <a:off x="1461970" y="282254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33C0213-1807-893D-BE11-AF7A438705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970" y="2822544"/>
                <a:ext cx="436945" cy="523220"/>
              </a:xfrm>
              <a:prstGeom prst="rect">
                <a:avLst/>
              </a:prstGeom>
              <a:blipFill>
                <a:blip r:embed="rId22"/>
                <a:stretch>
                  <a:fillRect l="-8571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52A117D-E52C-C1C6-B417-E1E0024044D3}"/>
                  </a:ext>
                </a:extLst>
              </p:cNvPr>
              <p:cNvSpPr txBox="1"/>
              <p:nvPr/>
            </p:nvSpPr>
            <p:spPr>
              <a:xfrm>
                <a:off x="5275861" y="282254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52A117D-E52C-C1C6-B417-E1E002404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5861" y="2822544"/>
                <a:ext cx="436945" cy="523220"/>
              </a:xfrm>
              <a:prstGeom prst="rect">
                <a:avLst/>
              </a:prstGeom>
              <a:blipFill>
                <a:blip r:embed="rId23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E669E02-A44B-141F-B6DC-AB629AB39EC0}"/>
                  </a:ext>
                </a:extLst>
              </p:cNvPr>
              <p:cNvSpPr txBox="1"/>
              <p:nvPr/>
            </p:nvSpPr>
            <p:spPr>
              <a:xfrm>
                <a:off x="6443358" y="558943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E669E02-A44B-141F-B6DC-AB629AB39E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3358" y="5589434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63">
            <a:extLst>
              <a:ext uri="{FF2B5EF4-FFF2-40B4-BE49-F238E27FC236}">
                <a16:creationId xmlns:a16="http://schemas.microsoft.com/office/drawing/2014/main" id="{91EEA05D-3835-A42D-B91D-7DD1DBC2F2C8}"/>
              </a:ext>
            </a:extLst>
          </p:cNvPr>
          <p:cNvSpPr/>
          <p:nvPr/>
        </p:nvSpPr>
        <p:spPr>
          <a:xfrm>
            <a:off x="3879406" y="3552011"/>
            <a:ext cx="118532" cy="118532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9418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 animBg="1"/>
      <p:bldP spid="42" grpId="0" animBg="1"/>
      <p:bldP spid="42" grpId="1" animBg="1"/>
      <p:bldP spid="27" grpId="0" animBg="1"/>
      <p:bldP spid="14" grpId="0"/>
      <p:bldP spid="22" grpId="0"/>
      <p:bldP spid="23" grpId="0"/>
      <p:bldP spid="24" grpId="0"/>
      <p:bldP spid="25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 сполучна лінія 32">
            <a:extLst>
              <a:ext uri="{FF2B5EF4-FFF2-40B4-BE49-F238E27FC236}">
                <a16:creationId xmlns:a16="http://schemas.microsoft.com/office/drawing/2014/main" id="{6CE542C4-3EA2-1638-6FAE-408B14BC45BD}"/>
              </a:ext>
            </a:extLst>
          </p:cNvPr>
          <p:cNvCxnSpPr>
            <a:cxnSpLocks/>
          </p:cNvCxnSpPr>
          <p:nvPr/>
        </p:nvCxnSpPr>
        <p:spPr>
          <a:xfrm flipH="1">
            <a:off x="1690648" y="3226048"/>
            <a:ext cx="2424152" cy="141790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32">
            <a:extLst>
              <a:ext uri="{FF2B5EF4-FFF2-40B4-BE49-F238E27FC236}">
                <a16:creationId xmlns:a16="http://schemas.microsoft.com/office/drawing/2014/main" id="{E7C66EF8-E96A-A379-76FB-D6B8826BCEF3}"/>
              </a:ext>
            </a:extLst>
          </p:cNvPr>
          <p:cNvCxnSpPr>
            <a:cxnSpLocks/>
          </p:cNvCxnSpPr>
          <p:nvPr/>
        </p:nvCxnSpPr>
        <p:spPr>
          <a:xfrm flipH="1" flipV="1">
            <a:off x="2318549" y="3581923"/>
            <a:ext cx="3030270" cy="179514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32">
            <a:extLst>
              <a:ext uri="{FF2B5EF4-FFF2-40B4-BE49-F238E27FC236}">
                <a16:creationId xmlns:a16="http://schemas.microsoft.com/office/drawing/2014/main" id="{F467812A-E707-BF26-C197-E35A2769EEB0}"/>
              </a:ext>
            </a:extLst>
          </p:cNvPr>
          <p:cNvCxnSpPr>
            <a:cxnSpLocks/>
          </p:cNvCxnSpPr>
          <p:nvPr/>
        </p:nvCxnSpPr>
        <p:spPr>
          <a:xfrm flipH="1" flipV="1">
            <a:off x="2142598" y="4287316"/>
            <a:ext cx="84054" cy="14370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2">
            <a:extLst>
              <a:ext uri="{FF2B5EF4-FFF2-40B4-BE49-F238E27FC236}">
                <a16:creationId xmlns:a16="http://schemas.microsoft.com/office/drawing/2014/main" id="{F6FD5B76-7C86-4E95-FDC9-F9209C2F8DCA}"/>
              </a:ext>
            </a:extLst>
          </p:cNvPr>
          <p:cNvCxnSpPr>
            <a:cxnSpLocks/>
          </p:cNvCxnSpPr>
          <p:nvPr/>
        </p:nvCxnSpPr>
        <p:spPr>
          <a:xfrm flipH="1" flipV="1">
            <a:off x="3388728" y="3549452"/>
            <a:ext cx="84054" cy="14370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2">
            <a:extLst>
              <a:ext uri="{FF2B5EF4-FFF2-40B4-BE49-F238E27FC236}">
                <a16:creationId xmlns:a16="http://schemas.microsoft.com/office/drawing/2014/main" id="{A4F6B482-BB69-9E85-6B35-99DCCA3DDD88}"/>
              </a:ext>
            </a:extLst>
          </p:cNvPr>
          <p:cNvCxnSpPr>
            <a:cxnSpLocks/>
          </p:cNvCxnSpPr>
          <p:nvPr/>
        </p:nvCxnSpPr>
        <p:spPr>
          <a:xfrm flipH="1" flipV="1">
            <a:off x="3841163" y="4267405"/>
            <a:ext cx="158788" cy="940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2">
            <a:extLst>
              <a:ext uri="{FF2B5EF4-FFF2-40B4-BE49-F238E27FC236}">
                <a16:creationId xmlns:a16="http://schemas.microsoft.com/office/drawing/2014/main" id="{48ECCE80-3E1A-52C7-CB08-8D61F8A7702A}"/>
              </a:ext>
            </a:extLst>
          </p:cNvPr>
          <p:cNvCxnSpPr>
            <a:cxnSpLocks/>
          </p:cNvCxnSpPr>
          <p:nvPr/>
        </p:nvCxnSpPr>
        <p:spPr>
          <a:xfrm flipH="1">
            <a:off x="3660586" y="4267405"/>
            <a:ext cx="180332" cy="10547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871A254-B755-6BE9-48EC-2CC87BEDD77A}"/>
                  </a:ext>
                </a:extLst>
              </p:cNvPr>
              <p:cNvSpPr txBox="1"/>
              <p:nvPr/>
            </p:nvSpPr>
            <p:spPr>
              <a:xfrm>
                <a:off x="1165059" y="448497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871A254-B755-6BE9-48EC-2CC87BEDD7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059" y="4484970"/>
                <a:ext cx="436945" cy="523220"/>
              </a:xfrm>
              <a:prstGeom prst="rect">
                <a:avLst/>
              </a:prstGeom>
              <a:blipFill>
                <a:blip r:embed="rId2"/>
                <a:stretch>
                  <a:fillRect l="-5556" r="-55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B5EF527-4647-0FB8-D3CF-0CE3D60EC41C}"/>
                  </a:ext>
                </a:extLst>
              </p:cNvPr>
              <p:cNvSpPr txBox="1"/>
              <p:nvPr/>
            </p:nvSpPr>
            <p:spPr>
              <a:xfrm>
                <a:off x="4102975" y="271233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B5EF527-4647-0FB8-D3CF-0CE3D60EC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975" y="2712335"/>
                <a:ext cx="43694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Oval 46">
            <a:extLst>
              <a:ext uri="{FF2B5EF4-FFF2-40B4-BE49-F238E27FC236}">
                <a16:creationId xmlns:a16="http://schemas.microsoft.com/office/drawing/2014/main" id="{1E87FF9F-6EA6-F430-2EE0-47D218F0F0FE}"/>
              </a:ext>
            </a:extLst>
          </p:cNvPr>
          <p:cNvSpPr/>
          <p:nvPr/>
        </p:nvSpPr>
        <p:spPr>
          <a:xfrm>
            <a:off x="2845595" y="3877873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6561F78-6D4C-314F-4BEF-88E1453C162D}"/>
                  </a:ext>
                </a:extLst>
              </p:cNvPr>
              <p:cNvSpPr txBox="1"/>
              <p:nvPr/>
            </p:nvSpPr>
            <p:spPr>
              <a:xfrm>
                <a:off x="2690896" y="394199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6561F78-6D4C-314F-4BEF-88E1453C1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896" y="3941993"/>
                <a:ext cx="436945" cy="461665"/>
              </a:xfrm>
              <a:prstGeom prst="rect">
                <a:avLst/>
              </a:prstGeom>
              <a:blipFill>
                <a:blip r:embed="rId4"/>
                <a:stretch>
                  <a:fillRect l="-2778" r="-8333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 сполучна лінія 32">
            <a:extLst>
              <a:ext uri="{FF2B5EF4-FFF2-40B4-BE49-F238E27FC236}">
                <a16:creationId xmlns:a16="http://schemas.microsoft.com/office/drawing/2014/main" id="{F502462F-4ED6-7597-4E42-44F50C07B0F9}"/>
              </a:ext>
            </a:extLst>
          </p:cNvPr>
          <p:cNvCxnSpPr>
            <a:cxnSpLocks/>
          </p:cNvCxnSpPr>
          <p:nvPr/>
        </p:nvCxnSpPr>
        <p:spPr>
          <a:xfrm flipV="1">
            <a:off x="2304305" y="3586217"/>
            <a:ext cx="4036" cy="1790846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 сполучна лінія 32">
            <a:extLst>
              <a:ext uri="{FF2B5EF4-FFF2-40B4-BE49-F238E27FC236}">
                <a16:creationId xmlns:a16="http://schemas.microsoft.com/office/drawing/2014/main" id="{C6C4B414-1E3F-DD0A-AA3B-88DC8F0D4C08}"/>
              </a:ext>
            </a:extLst>
          </p:cNvPr>
          <p:cNvCxnSpPr>
            <a:cxnSpLocks/>
            <a:stCxn id="3" idx="5"/>
          </p:cNvCxnSpPr>
          <p:nvPr/>
        </p:nvCxnSpPr>
        <p:spPr>
          <a:xfrm flipH="1">
            <a:off x="2304305" y="5377063"/>
            <a:ext cx="3057616" cy="0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 сполучна лінія 32">
            <a:extLst>
              <a:ext uri="{FF2B5EF4-FFF2-40B4-BE49-F238E27FC236}">
                <a16:creationId xmlns:a16="http://schemas.microsoft.com/office/drawing/2014/main" id="{E99EB668-7B6F-47B3-A642-0C02937C3C2E}"/>
              </a:ext>
            </a:extLst>
          </p:cNvPr>
          <p:cNvCxnSpPr>
            <a:cxnSpLocks/>
          </p:cNvCxnSpPr>
          <p:nvPr/>
        </p:nvCxnSpPr>
        <p:spPr>
          <a:xfrm flipH="1">
            <a:off x="2304305" y="3577139"/>
            <a:ext cx="3057616" cy="0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32">
            <a:extLst>
              <a:ext uri="{FF2B5EF4-FFF2-40B4-BE49-F238E27FC236}">
                <a16:creationId xmlns:a16="http://schemas.microsoft.com/office/drawing/2014/main" id="{1AFDB047-D1E0-41E2-9340-6CA7E383ED04}"/>
              </a:ext>
            </a:extLst>
          </p:cNvPr>
          <p:cNvCxnSpPr>
            <a:cxnSpLocks/>
          </p:cNvCxnSpPr>
          <p:nvPr/>
        </p:nvCxnSpPr>
        <p:spPr>
          <a:xfrm flipV="1">
            <a:off x="5349316" y="3584069"/>
            <a:ext cx="4036" cy="1790846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8B21DBC-B3CA-A050-AC24-6A1BEAF099A8}"/>
                  </a:ext>
                </a:extLst>
              </p:cNvPr>
              <p:cNvSpPr txBox="1"/>
              <p:nvPr/>
            </p:nvSpPr>
            <p:spPr>
              <a:xfrm>
                <a:off x="5346138" y="528485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8B21DBC-B3CA-A050-AC24-6A1BEAF09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6138" y="5284851"/>
                <a:ext cx="436945" cy="523220"/>
              </a:xfrm>
              <a:prstGeom prst="rect">
                <a:avLst/>
              </a:prstGeom>
              <a:blipFill>
                <a:blip r:embed="rId5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B7C97AD-23EF-0FD5-E6F6-AD3A8467C2F2}"/>
                  </a:ext>
                </a:extLst>
              </p:cNvPr>
              <p:cNvSpPr txBox="1"/>
              <p:nvPr/>
            </p:nvSpPr>
            <p:spPr>
              <a:xfrm>
                <a:off x="1933979" y="312789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B7C97AD-23EF-0FD5-E6F6-AD3A8467C2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3979" y="3127897"/>
                <a:ext cx="436945" cy="523220"/>
              </a:xfrm>
              <a:prstGeom prst="rect">
                <a:avLst/>
              </a:prstGeom>
              <a:blipFill>
                <a:blip r:embed="rId6"/>
                <a:stretch>
                  <a:fillRect l="-14286" r="-11429" b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4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6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8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4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3D1297C7-081C-1F34-8DB8-6A132F135DA0}"/>
                  </a:ext>
                </a:extLst>
              </p:cNvPr>
              <p:cNvSpPr/>
              <p:nvPr/>
            </p:nvSpPr>
            <p:spPr>
              <a:xfrm>
                <a:off x="1215736" y="92764"/>
                <a:ext cx="10883501" cy="1426547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Перед вами паралельна проекція кола з центром в точці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проекція діаметра кола. Побудуйте паралельну проекцію квадрата, вписаного в це коло.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3D1297C7-081C-1F34-8DB8-6A132F135D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736" y="92764"/>
                <a:ext cx="10883501" cy="1426547"/>
              </a:xfrm>
              <a:prstGeom prst="roundRect">
                <a:avLst>
                  <a:gd name="adj" fmla="val 3670"/>
                </a:avLst>
              </a:prstGeom>
              <a:blipFill>
                <a:blip r:embed="rId21"/>
                <a:stretch>
                  <a:fillRect l="-1049" t="-2655" r="-1049" b="-106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4E41B86-557C-CD80-C922-0274A08CE77F}"/>
                  </a:ext>
                </a:extLst>
              </p:cNvPr>
              <p:cNvSpPr txBox="1"/>
              <p:nvPr/>
            </p:nvSpPr>
            <p:spPr>
              <a:xfrm>
                <a:off x="6674620" y="2220183"/>
                <a:ext cx="223023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𝐾𝐿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</m:oMath>
                  </m:oMathPara>
                </a14:m>
                <a:endParaRPr lang="en-US" sz="28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4E41B86-557C-CD80-C922-0274A08CE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4620" y="2220183"/>
                <a:ext cx="2230230" cy="523220"/>
              </a:xfrm>
              <a:prstGeom prst="rect">
                <a:avLst/>
              </a:prstGeom>
              <a:blipFill>
                <a:blip r:embed="rId22"/>
                <a:stretch>
                  <a:fillRect l="-1130" b="-465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BD66A2F-FE03-7295-1A2F-E83C17FA7FDD}"/>
                  </a:ext>
                </a:extLst>
              </p:cNvPr>
              <p:cNvSpPr txBox="1"/>
              <p:nvPr/>
            </p:nvSpPr>
            <p:spPr>
              <a:xfrm>
                <a:off x="6657486" y="2723733"/>
                <a:ext cx="223023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S" sz="28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BD66A2F-FE03-7295-1A2F-E83C17FA7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486" y="2723733"/>
                <a:ext cx="2230230" cy="523220"/>
              </a:xfrm>
              <a:prstGeom prst="rect">
                <a:avLst/>
              </a:prstGeom>
              <a:blipFill>
                <a:blip r:embed="rId23"/>
                <a:stretch>
                  <a:fillRect l="-1705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1816E07-5043-FD66-A3D9-84A791293CED}"/>
                  </a:ext>
                </a:extLst>
              </p:cNvPr>
              <p:cNvSpPr txBox="1"/>
              <p:nvPr/>
            </p:nvSpPr>
            <p:spPr>
              <a:xfrm>
                <a:off x="6657486" y="3212842"/>
                <a:ext cx="223023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</m:oMath>
                  </m:oMathPara>
                </a14:m>
                <a:endParaRPr lang="en-US" sz="28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1816E07-5043-FD66-A3D9-84A791293C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486" y="3212842"/>
                <a:ext cx="2230230" cy="523220"/>
              </a:xfrm>
              <a:prstGeom prst="rect">
                <a:avLst/>
              </a:prstGeom>
              <a:blipFill>
                <a:blip r:embed="rId24"/>
                <a:stretch>
                  <a:fillRect l="-1705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BD2F50A1-ED87-64F9-162E-76B43EC5FB49}"/>
                  </a:ext>
                </a:extLst>
              </p:cNvPr>
              <p:cNvSpPr txBox="1"/>
              <p:nvPr/>
            </p:nvSpPr>
            <p:spPr>
              <a:xfrm>
                <a:off x="6709402" y="4336401"/>
                <a:ext cx="5482598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Оскільки діагоналі квадрата перпендикулярні</a:t>
                </a:r>
                <a:r>
                  <a:rPr lang="en-US" sz="28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і рівні,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𝐴𝑄𝐵𝑃</m:t>
                    </m:r>
                  </m:oMath>
                </a14:m>
                <a:r>
                  <a:rPr lang="en-US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– проекція квадрата, вписаного в коло.</a:t>
                </a:r>
                <a:endParaRPr lang="en-US" sz="28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BD2F50A1-ED87-64F9-162E-76B43EC5F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402" y="4336401"/>
                <a:ext cx="5482598" cy="1815882"/>
              </a:xfrm>
              <a:prstGeom prst="rect">
                <a:avLst/>
              </a:prstGeom>
              <a:blipFill>
                <a:blip r:embed="rId25"/>
                <a:stretch>
                  <a:fillRect l="-2309" t="-3472" r="-2309"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ectangle 63">
            <a:extLst>
              <a:ext uri="{FF2B5EF4-FFF2-40B4-BE49-F238E27FC236}">
                <a16:creationId xmlns:a16="http://schemas.microsoft.com/office/drawing/2014/main" id="{E64E9FF7-B00A-C7C8-44A0-B548F6421F39}"/>
              </a:ext>
            </a:extLst>
          </p:cNvPr>
          <p:cNvSpPr/>
          <p:nvPr/>
        </p:nvSpPr>
        <p:spPr>
          <a:xfrm>
            <a:off x="1083033" y="2130809"/>
            <a:ext cx="11108968" cy="4727191"/>
          </a:xfrm>
          <a:prstGeom prst="rect">
            <a:avLst/>
          </a:prstGeom>
          <a:solidFill>
            <a:srgbClr val="5666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55C54F3-4306-D083-B722-9C1BCD28DADF}"/>
              </a:ext>
            </a:extLst>
          </p:cNvPr>
          <p:cNvSpPr/>
          <p:nvPr/>
        </p:nvSpPr>
        <p:spPr>
          <a:xfrm>
            <a:off x="1657199" y="3210138"/>
            <a:ext cx="4340352" cy="253871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4" name="Пряма сполучна лінія 32">
            <a:extLst>
              <a:ext uri="{FF2B5EF4-FFF2-40B4-BE49-F238E27FC236}">
                <a16:creationId xmlns:a16="http://schemas.microsoft.com/office/drawing/2014/main" id="{D89C241C-0425-7987-5434-5288878036C9}"/>
              </a:ext>
            </a:extLst>
          </p:cNvPr>
          <p:cNvCxnSpPr>
            <a:cxnSpLocks/>
            <a:stCxn id="3" idx="7"/>
            <a:endCxn id="3" idx="3"/>
          </p:cNvCxnSpPr>
          <p:nvPr/>
        </p:nvCxnSpPr>
        <p:spPr>
          <a:xfrm flipH="1">
            <a:off x="2292829" y="3581923"/>
            <a:ext cx="3069092" cy="179514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AFAE4281-BC96-A2F8-2B43-7ACF15C72F7E}"/>
              </a:ext>
            </a:extLst>
          </p:cNvPr>
          <p:cNvSpPr/>
          <p:nvPr/>
        </p:nvSpPr>
        <p:spPr>
          <a:xfrm>
            <a:off x="3770246" y="4422364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67F3C3-F28C-B624-501E-7F8140ABF10E}"/>
                  </a:ext>
                </a:extLst>
              </p:cNvPr>
              <p:cNvSpPr txBox="1"/>
              <p:nvPr/>
            </p:nvSpPr>
            <p:spPr>
              <a:xfrm>
                <a:off x="1945269" y="529856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67F3C3-F28C-B624-501E-7F8140ABF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5269" y="5298569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137410-B447-384B-5817-BBFEC5B579F7}"/>
                  </a:ext>
                </a:extLst>
              </p:cNvPr>
              <p:cNvSpPr txBox="1"/>
              <p:nvPr/>
            </p:nvSpPr>
            <p:spPr>
              <a:xfrm>
                <a:off x="5361921" y="313442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137410-B447-384B-5817-BBFEC5B579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921" y="3134421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D210F58-3916-C745-B894-F5B2714BAC68}"/>
                  </a:ext>
                </a:extLst>
              </p:cNvPr>
              <p:cNvSpPr txBox="1"/>
              <p:nvPr/>
            </p:nvSpPr>
            <p:spPr>
              <a:xfrm>
                <a:off x="3666030" y="450348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D210F58-3916-C745-B894-F5B2714BA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30" y="4503485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9144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7" grpId="0" animBg="1"/>
      <p:bldP spid="49" grpId="0"/>
      <p:bldP spid="61" grpId="0"/>
      <p:bldP spid="62" grpId="0"/>
      <p:bldP spid="13" grpId="0" animBg="1"/>
      <p:bldP spid="50" grpId="0"/>
      <p:bldP spid="51" grpId="0"/>
      <p:bldP spid="52" grpId="0"/>
      <p:bldP spid="63" grpId="0"/>
      <p:bldP spid="64" grpId="0" animBg="1"/>
      <p:bldP spid="64" grpId="1" animBg="1"/>
      <p:bldP spid="3" grpId="0" animBg="1"/>
      <p:bldP spid="6" grpId="0" animBg="1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>
            <a:extLst>
              <a:ext uri="{FF2B5EF4-FFF2-40B4-BE49-F238E27FC236}">
                <a16:creationId xmlns:a16="http://schemas.microsoft.com/office/drawing/2014/main" id="{A436CBF8-8278-DC6B-7318-CEC817D8156F}"/>
              </a:ext>
            </a:extLst>
          </p:cNvPr>
          <p:cNvGrpSpPr/>
          <p:nvPr/>
        </p:nvGrpSpPr>
        <p:grpSpPr>
          <a:xfrm>
            <a:off x="405033" y="2318170"/>
            <a:ext cx="11786968" cy="4539830"/>
            <a:chOff x="405033" y="2318170"/>
            <a:chExt cx="11786968" cy="453983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609F37-C349-11A5-5230-A9AE7AC4AE11}"/>
                </a:ext>
              </a:extLst>
            </p:cNvPr>
            <p:cNvSpPr/>
            <p:nvPr/>
          </p:nvSpPr>
          <p:spPr>
            <a:xfrm>
              <a:off x="405033" y="2343961"/>
              <a:ext cx="11786967" cy="45140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055D8676-37FC-AB15-54F1-49B5FEDAB3A9}"/>
                </a:ext>
              </a:extLst>
            </p:cNvPr>
            <p:cNvGrpSpPr/>
            <p:nvPr/>
          </p:nvGrpSpPr>
          <p:grpSpPr>
            <a:xfrm>
              <a:off x="680398" y="2318170"/>
              <a:ext cx="11511603" cy="4539830"/>
              <a:chOff x="680398" y="2318170"/>
              <a:chExt cx="11511603" cy="4539830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6BFBE20C-315B-4216-5216-2CF3B86C7D50}"/>
                  </a:ext>
                </a:extLst>
              </p:cNvPr>
              <p:cNvGrpSpPr/>
              <p:nvPr/>
            </p:nvGrpSpPr>
            <p:grpSpPr>
              <a:xfrm>
                <a:off x="680398" y="2764450"/>
                <a:ext cx="11511603" cy="3739962"/>
                <a:chOff x="1389337" y="2563732"/>
                <a:chExt cx="10802664" cy="3739962"/>
              </a:xfrm>
            </p:grpSpPr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2A036CC5-646B-1844-A304-456BEBAEA9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813496" y="-2814773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9F9903A4-819C-B3EA-088B-E611A72DF2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98278" y="-2396210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DFFE88E2-C9BA-699A-EEBB-8F41FCB6E4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813496" y="-1984086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44033F38-AF74-133E-1333-98808407F0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98278" y="-1568119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4CB93F6E-42E2-609C-A68D-44BFDC9ED9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83060" y="-1149556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2E4D486D-3E27-750D-195B-EC1107761A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98278" y="-737432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67CBC1C1-E7BF-5E90-C4CE-320B62C1F9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83060" y="-321465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14114422-7FD1-20DA-CD86-5A8EC3F2CC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67842" y="97098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B17D9D9E-634C-D0D5-8F91-3CDBFFDB5F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83060" y="509222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ACCD637D-2C81-50C2-19D2-BA778F10F4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67842" y="925189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7DE28C14-5F75-2A8D-C486-7C98E4E1A0A7}"/>
                  </a:ext>
                </a:extLst>
              </p:cNvPr>
              <p:cNvGrpSpPr/>
              <p:nvPr/>
            </p:nvGrpSpPr>
            <p:grpSpPr>
              <a:xfrm>
                <a:off x="1821267" y="2324830"/>
                <a:ext cx="9965699" cy="4533170"/>
                <a:chOff x="1821267" y="2124112"/>
                <a:chExt cx="9965699" cy="4760676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2BA5EEB9-303D-9FAE-77B5-632C74FBC9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21267" y="2124112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B4885170-E63C-83E8-3DAF-0CA1759E0E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39830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B9C28F8F-BF25-34E6-B4B8-A927B870D1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51954" y="2124112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3DF05882-E81E-4464-0EE2-1DEFD08F06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7921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89615371-124A-8CBD-D596-DB8DC9FB61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86484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55CFEABD-18D4-A973-693C-A7131E8B44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98608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4DDA8F03-26E9-FB7F-305A-2A4979C684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14575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C2917EE8-939C-7D71-08CF-BE443887E0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33138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E2AB09E8-71EB-0D46-3A07-CC58651A43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45262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36C364AB-FF9A-AE36-E993-59F77C8971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1229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B338AB96-54CD-D663-9CDA-661CD7B225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79792" y="2150900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12133178-98D7-1C70-D9C8-417B723F4B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1916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B8711A07-7226-7546-B874-A3F91DE171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07883" y="2150900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39AE4E85-E247-AA41-7F23-61F94D68B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18913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144F3931-D2CE-7384-669D-C1FB54534B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31037" y="2124112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05425F61-92BB-5E58-5B6A-BC6AAF17F6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47004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E6FEF849-96EF-6DA6-1CD2-A4ECDAD3D9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465567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D89C8157-5AC5-1109-D372-0FF03DE27F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77691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92569C38-4328-71F4-8806-FBA2FA85EE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93658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8E1FEC8E-A1B0-65C9-75B0-837A3D786A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12221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C09C661F-8F22-6AB4-DC0D-FDF398A434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124345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FCF40D27-F1B8-2245-9A1A-2B9A46C730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40312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9F39410C-59CC-285E-54AF-FB42DED8E5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958875" y="2150900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61B8749D-9B41-E1E4-981F-A96C987980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370999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E209EBCF-1664-9D48-EEB0-3EE024FF61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786966" y="2150900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FB84B6E3-6BA5-2838-74B6-22289B6920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2704" y="2318170"/>
                <a:ext cx="0" cy="4539830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0" name="Picture 19" hidden="1">
            <a:hlinkClick r:id="rId2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4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11605302-8909-C040-D929-01798203F854}"/>
              </a:ext>
            </a:extLst>
          </p:cNvPr>
          <p:cNvCxnSpPr>
            <a:cxnSpLocks/>
          </p:cNvCxnSpPr>
          <p:nvPr/>
        </p:nvCxnSpPr>
        <p:spPr>
          <a:xfrm flipH="1" flipV="1">
            <a:off x="2378097" y="4148988"/>
            <a:ext cx="272233" cy="1522212"/>
          </a:xfrm>
          <a:prstGeom prst="line">
            <a:avLst/>
          </a:prstGeom>
          <a:ln w="57150" cap="rnd">
            <a:solidFill>
              <a:srgbClr val="3452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Овал 63">
            <a:extLst>
              <a:ext uri="{FF2B5EF4-FFF2-40B4-BE49-F238E27FC236}">
                <a16:creationId xmlns:a16="http://schemas.microsoft.com/office/drawing/2014/main" id="{3F1F150E-4EF7-C3FA-1A5D-6D8B75F0EF9B}"/>
              </a:ext>
            </a:extLst>
          </p:cNvPr>
          <p:cNvSpPr/>
          <p:nvPr/>
        </p:nvSpPr>
        <p:spPr>
          <a:xfrm>
            <a:off x="2560446" y="5568844"/>
            <a:ext cx="183017" cy="183017"/>
          </a:xfrm>
          <a:prstGeom prst="ellipse">
            <a:avLst/>
          </a:prstGeom>
          <a:solidFill>
            <a:srgbClr val="34526E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A8E332F6-5890-07B6-D851-090986EE7866}"/>
                  </a:ext>
                </a:extLst>
              </p:cNvPr>
              <p:cNvSpPr txBox="1"/>
              <p:nvPr/>
            </p:nvSpPr>
            <p:spPr>
              <a:xfrm>
                <a:off x="2463880" y="5758013"/>
                <a:ext cx="5485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>
                  <a:solidFill>
                    <a:srgbClr val="34526E"/>
                  </a:solidFill>
                </a:endParaRP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A8E332F6-5890-07B6-D851-090986EE7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880" y="5758013"/>
                <a:ext cx="548535" cy="523220"/>
              </a:xfrm>
              <a:prstGeom prst="rect">
                <a:avLst/>
              </a:prstGeom>
              <a:blipFill>
                <a:blip r:embed="rId6"/>
                <a:stretch>
                  <a:fillRect l="-4444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3" name="Rectangle 112">
            <a:extLst>
              <a:ext uri="{FF2B5EF4-FFF2-40B4-BE49-F238E27FC236}">
                <a16:creationId xmlns:a16="http://schemas.microsoft.com/office/drawing/2014/main" id="{8ECEF3E0-C00A-7EDE-D578-60CB6E40C9C8}"/>
              </a:ext>
            </a:extLst>
          </p:cNvPr>
          <p:cNvSpPr/>
          <p:nvPr/>
        </p:nvSpPr>
        <p:spPr>
          <a:xfrm>
            <a:off x="5975949" y="2130809"/>
            <a:ext cx="6216052" cy="4727191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D21D6B95-62E8-B5B5-0ACC-4A300866FD05}"/>
                  </a:ext>
                </a:extLst>
              </p:cNvPr>
              <p:cNvSpPr txBox="1"/>
              <p:nvPr/>
            </p:nvSpPr>
            <p:spPr>
              <a:xfrm>
                <a:off x="6514780" y="3267598"/>
                <a:ext cx="2612234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𝐴𝐵</m:t>
                          </m:r>
                        </m:num>
                        <m:den>
                          <m:r>
                            <a:rPr lang="en-US" sz="28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𝐵𝐶</m:t>
                          </m:r>
                        </m:den>
                      </m:f>
                      <m:r>
                        <a:rPr lang="en-US" sz="28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𝐴𝐾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𝐾𝐶</m:t>
                          </m:r>
                        </m:den>
                      </m:f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D21D6B95-62E8-B5B5-0ACC-4A300866F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780" y="3267598"/>
                <a:ext cx="2612234" cy="901785"/>
              </a:xfrm>
              <a:prstGeom prst="rect">
                <a:avLst/>
              </a:prstGeom>
              <a:blipFill>
                <a:blip r:embed="rId7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1136B94-9FC5-3E08-BCAD-E9409BA44CA8}"/>
                  </a:ext>
                </a:extLst>
              </p:cNvPr>
              <p:cNvSpPr txBox="1"/>
              <p:nvPr/>
            </p:nvSpPr>
            <p:spPr>
              <a:xfrm>
                <a:off x="6190010" y="1916293"/>
                <a:ext cx="48246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dirty="0">
                    <a:solidFill>
                      <a:schemeClr val="bg1"/>
                    </a:solidFill>
                  </a:rPr>
                  <a:t>Нехай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𝐵𝐾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</a:rPr>
                  <a:t>– бісектриса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𝐴𝐵𝐾</m:t>
                    </m:r>
                  </m:oMath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1136B94-9FC5-3E08-BCAD-E9409BA44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010" y="1916293"/>
                <a:ext cx="4824605" cy="523220"/>
              </a:xfrm>
              <a:prstGeom prst="rect">
                <a:avLst/>
              </a:prstGeom>
              <a:blipFill>
                <a:blip r:embed="rId8"/>
                <a:stretch>
                  <a:fillRect l="-2625" t="-11905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" name="Rectangle 204">
            <a:extLst>
              <a:ext uri="{FF2B5EF4-FFF2-40B4-BE49-F238E27FC236}">
                <a16:creationId xmlns:a16="http://schemas.microsoft.com/office/drawing/2014/main" id="{4C0AEC07-D1BD-481D-ACDC-1522B9DC638E}"/>
              </a:ext>
            </a:extLst>
          </p:cNvPr>
          <p:cNvSpPr/>
          <p:nvPr/>
        </p:nvSpPr>
        <p:spPr>
          <a:xfrm>
            <a:off x="5842861" y="1631737"/>
            <a:ext cx="5409835" cy="902897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3DDB8F1-AE67-817B-6396-218DA78D885C}"/>
              </a:ext>
            </a:extLst>
          </p:cNvPr>
          <p:cNvSpPr txBox="1"/>
          <p:nvPr/>
        </p:nvSpPr>
        <p:spPr>
          <a:xfrm>
            <a:off x="6428091" y="2350338"/>
            <a:ext cx="48246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Тоді за властивістю бісектриси трикутника:</a:t>
            </a:r>
            <a:endParaRPr lang="en-UA" sz="2800" dirty="0">
              <a:solidFill>
                <a:schemeClr val="bg1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E0B5440-7619-2520-79A0-1C387A8A0EC9}"/>
              </a:ext>
            </a:extLst>
          </p:cNvPr>
          <p:cNvSpPr txBox="1"/>
          <p:nvPr/>
        </p:nvSpPr>
        <p:spPr>
          <a:xfrm>
            <a:off x="6428090" y="4387758"/>
            <a:ext cx="55732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За властивістю 3 паралельного проектування:</a:t>
            </a:r>
            <a:endParaRPr lang="en-UA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CBE36833-216B-D724-DDEB-E1E56FC0BFF6}"/>
                  </a:ext>
                </a:extLst>
              </p:cNvPr>
              <p:cNvSpPr txBox="1"/>
              <p:nvPr/>
            </p:nvSpPr>
            <p:spPr>
              <a:xfrm>
                <a:off x="6683652" y="5389137"/>
                <a:ext cx="2312376" cy="1009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8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CBE36833-216B-D724-DDEB-E1E56FC0BF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652" y="5389137"/>
                <a:ext cx="2312376" cy="1009444"/>
              </a:xfrm>
              <a:prstGeom prst="rect">
                <a:avLst/>
              </a:prstGeom>
              <a:blipFill>
                <a:blip r:embed="rId9"/>
                <a:stretch>
                  <a:fillRect l="-163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4" name="Group 163">
            <a:extLst>
              <a:ext uri="{FF2B5EF4-FFF2-40B4-BE49-F238E27FC236}">
                <a16:creationId xmlns:a16="http://schemas.microsoft.com/office/drawing/2014/main" id="{50B62DB1-5752-9E98-74BA-73174BC453B4}"/>
              </a:ext>
            </a:extLst>
          </p:cNvPr>
          <p:cNvGrpSpPr/>
          <p:nvPr/>
        </p:nvGrpSpPr>
        <p:grpSpPr>
          <a:xfrm>
            <a:off x="405032" y="2314982"/>
            <a:ext cx="11786968" cy="4543200"/>
            <a:chOff x="405033" y="2318170"/>
            <a:chExt cx="11786968" cy="4539830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D46766C9-983F-9D14-9B1B-91D5E37286B1}"/>
                </a:ext>
              </a:extLst>
            </p:cNvPr>
            <p:cNvSpPr/>
            <p:nvPr/>
          </p:nvSpPr>
          <p:spPr>
            <a:xfrm>
              <a:off x="405033" y="2343961"/>
              <a:ext cx="11786967" cy="45140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0C9E05B0-8C55-5D10-0B26-0F9950DEDBE4}"/>
                </a:ext>
              </a:extLst>
            </p:cNvPr>
            <p:cNvGrpSpPr/>
            <p:nvPr/>
          </p:nvGrpSpPr>
          <p:grpSpPr>
            <a:xfrm>
              <a:off x="680398" y="2318170"/>
              <a:ext cx="11511603" cy="4539830"/>
              <a:chOff x="680398" y="2318170"/>
              <a:chExt cx="11511603" cy="4539830"/>
            </a:xfrm>
          </p:grpSpPr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93FD3D5C-AFA6-8241-CA27-FFF49EDD9C54}"/>
                  </a:ext>
                </a:extLst>
              </p:cNvPr>
              <p:cNvGrpSpPr/>
              <p:nvPr/>
            </p:nvGrpSpPr>
            <p:grpSpPr>
              <a:xfrm>
                <a:off x="680398" y="2764450"/>
                <a:ext cx="11511603" cy="3739962"/>
                <a:chOff x="1389337" y="2563732"/>
                <a:chExt cx="10802664" cy="3739962"/>
              </a:xfrm>
            </p:grpSpPr>
            <p:cxnSp>
              <p:nvCxnSpPr>
                <p:cNvPr id="195" name="Straight Connector 194">
                  <a:extLst>
                    <a:ext uri="{FF2B5EF4-FFF2-40B4-BE49-F238E27FC236}">
                      <a16:creationId xmlns:a16="http://schemas.microsoft.com/office/drawing/2014/main" id="{5DE27FA8-573A-AC3B-6C79-6D1C29BA3B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813496" y="-2814773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>
                  <a:extLst>
                    <a:ext uri="{FF2B5EF4-FFF2-40B4-BE49-F238E27FC236}">
                      <a16:creationId xmlns:a16="http://schemas.microsoft.com/office/drawing/2014/main" id="{FC94B73A-F6B1-9FA3-4BD9-4D8FBB8E39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98278" y="-2396210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>
                  <a:extLst>
                    <a:ext uri="{FF2B5EF4-FFF2-40B4-BE49-F238E27FC236}">
                      <a16:creationId xmlns:a16="http://schemas.microsoft.com/office/drawing/2014/main" id="{B26903BC-F88A-58EC-BF31-B9A2D6A933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813496" y="-1984086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>
                  <a:extLst>
                    <a:ext uri="{FF2B5EF4-FFF2-40B4-BE49-F238E27FC236}">
                      <a16:creationId xmlns:a16="http://schemas.microsoft.com/office/drawing/2014/main" id="{7FFA5257-A856-C3C8-3897-ABF3B39F69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98278" y="-1568119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>
                  <a:extLst>
                    <a:ext uri="{FF2B5EF4-FFF2-40B4-BE49-F238E27FC236}">
                      <a16:creationId xmlns:a16="http://schemas.microsoft.com/office/drawing/2014/main" id="{247E1F33-4E28-2224-C491-BAA0F984AC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83060" y="-1149556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199">
                  <a:extLst>
                    <a:ext uri="{FF2B5EF4-FFF2-40B4-BE49-F238E27FC236}">
                      <a16:creationId xmlns:a16="http://schemas.microsoft.com/office/drawing/2014/main" id="{484003BA-351A-57C0-B9F9-FD306EB1C5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98278" y="-737432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Straight Connector 200">
                  <a:extLst>
                    <a:ext uri="{FF2B5EF4-FFF2-40B4-BE49-F238E27FC236}">
                      <a16:creationId xmlns:a16="http://schemas.microsoft.com/office/drawing/2014/main" id="{DB1E5A3E-0EDC-8775-DDCC-7621EA4E08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83060" y="-321465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Straight Connector 201">
                  <a:extLst>
                    <a:ext uri="{FF2B5EF4-FFF2-40B4-BE49-F238E27FC236}">
                      <a16:creationId xmlns:a16="http://schemas.microsoft.com/office/drawing/2014/main" id="{DF869E17-87D7-CC82-5295-6BB43620A8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67842" y="97098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Straight Connector 202">
                  <a:extLst>
                    <a:ext uri="{FF2B5EF4-FFF2-40B4-BE49-F238E27FC236}">
                      <a16:creationId xmlns:a16="http://schemas.microsoft.com/office/drawing/2014/main" id="{1213706A-40AD-6EE5-6939-4305145A7B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83060" y="509222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Straight Connector 203">
                  <a:extLst>
                    <a:ext uri="{FF2B5EF4-FFF2-40B4-BE49-F238E27FC236}">
                      <a16:creationId xmlns:a16="http://schemas.microsoft.com/office/drawing/2014/main" id="{AB7E62C8-F5B1-3DD3-DA1E-76858C7A87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767842" y="925189"/>
                  <a:ext cx="0" cy="10757010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4A2AB2D6-0691-1A31-787A-6AB57725BEF1}"/>
                  </a:ext>
                </a:extLst>
              </p:cNvPr>
              <p:cNvGrpSpPr/>
              <p:nvPr/>
            </p:nvGrpSpPr>
            <p:grpSpPr>
              <a:xfrm>
                <a:off x="1821267" y="2324830"/>
                <a:ext cx="9965699" cy="4533170"/>
                <a:chOff x="1821267" y="2124112"/>
                <a:chExt cx="9965699" cy="4760676"/>
              </a:xfrm>
            </p:grpSpPr>
            <p:cxnSp>
              <p:nvCxnSpPr>
                <p:cNvPr id="170" name="Straight Connector 169">
                  <a:extLst>
                    <a:ext uri="{FF2B5EF4-FFF2-40B4-BE49-F238E27FC236}">
                      <a16:creationId xmlns:a16="http://schemas.microsoft.com/office/drawing/2014/main" id="{8C90DAC0-2292-4417-FC40-2D36DB62E6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21267" y="2124112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Connector 170">
                  <a:extLst>
                    <a:ext uri="{FF2B5EF4-FFF2-40B4-BE49-F238E27FC236}">
                      <a16:creationId xmlns:a16="http://schemas.microsoft.com/office/drawing/2014/main" id="{7906EE78-E84A-09F2-9D90-86C3ED528F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39830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>
                  <a:extLst>
                    <a:ext uri="{FF2B5EF4-FFF2-40B4-BE49-F238E27FC236}">
                      <a16:creationId xmlns:a16="http://schemas.microsoft.com/office/drawing/2014/main" id="{2E2DC774-BE4B-02C6-5EAF-6CE32866E6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51954" y="2124112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>
                  <a:extLst>
                    <a:ext uri="{FF2B5EF4-FFF2-40B4-BE49-F238E27FC236}">
                      <a16:creationId xmlns:a16="http://schemas.microsoft.com/office/drawing/2014/main" id="{8DD70B3F-AA00-5E64-DE73-6D176C7542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7921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>
                  <a:extLst>
                    <a:ext uri="{FF2B5EF4-FFF2-40B4-BE49-F238E27FC236}">
                      <a16:creationId xmlns:a16="http://schemas.microsoft.com/office/drawing/2014/main" id="{39264E88-960E-5A46-9530-6F9F210185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86484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98C03487-A4C2-0137-7C2C-E28BFC2BFD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98608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Straight Connector 175">
                  <a:extLst>
                    <a:ext uri="{FF2B5EF4-FFF2-40B4-BE49-F238E27FC236}">
                      <a16:creationId xmlns:a16="http://schemas.microsoft.com/office/drawing/2014/main" id="{70069DB6-C498-01BB-BDC1-DB02EF6BD5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14575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5DBC055E-620A-FB13-5FDA-CC6FB97E05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33138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Straight Connector 177">
                  <a:extLst>
                    <a:ext uri="{FF2B5EF4-FFF2-40B4-BE49-F238E27FC236}">
                      <a16:creationId xmlns:a16="http://schemas.microsoft.com/office/drawing/2014/main" id="{ACB5C465-F307-6EC7-CD41-429A3E2C12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45262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>
                  <a:extLst>
                    <a:ext uri="{FF2B5EF4-FFF2-40B4-BE49-F238E27FC236}">
                      <a16:creationId xmlns:a16="http://schemas.microsoft.com/office/drawing/2014/main" id="{032840AA-CB38-FE7F-A383-004AAAB4EC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1229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>
                  <a:extLst>
                    <a:ext uri="{FF2B5EF4-FFF2-40B4-BE49-F238E27FC236}">
                      <a16:creationId xmlns:a16="http://schemas.microsoft.com/office/drawing/2014/main" id="{2CB35911-10E2-8CF8-8197-51AD56D527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79792" y="2150900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>
                  <a:extLst>
                    <a:ext uri="{FF2B5EF4-FFF2-40B4-BE49-F238E27FC236}">
                      <a16:creationId xmlns:a16="http://schemas.microsoft.com/office/drawing/2014/main" id="{109B7454-C20E-B80E-2884-096031800B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1916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5A63C372-6546-B8B4-6B9A-1BA251D8C4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07883" y="2150900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>
                  <a:extLst>
                    <a:ext uri="{FF2B5EF4-FFF2-40B4-BE49-F238E27FC236}">
                      <a16:creationId xmlns:a16="http://schemas.microsoft.com/office/drawing/2014/main" id="{75877999-E166-6410-46BE-F667F4E645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18913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Connector 183">
                  <a:extLst>
                    <a:ext uri="{FF2B5EF4-FFF2-40B4-BE49-F238E27FC236}">
                      <a16:creationId xmlns:a16="http://schemas.microsoft.com/office/drawing/2014/main" id="{65E78E2A-645F-5FE2-CE83-5CFA71F1A4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31037" y="2124112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Straight Connector 184">
                  <a:extLst>
                    <a:ext uri="{FF2B5EF4-FFF2-40B4-BE49-F238E27FC236}">
                      <a16:creationId xmlns:a16="http://schemas.microsoft.com/office/drawing/2014/main" id="{09FB9CC5-A6B0-B4B7-EF3D-0C25DA1F09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47004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Straight Connector 185">
                  <a:extLst>
                    <a:ext uri="{FF2B5EF4-FFF2-40B4-BE49-F238E27FC236}">
                      <a16:creationId xmlns:a16="http://schemas.microsoft.com/office/drawing/2014/main" id="{71882893-989C-86D0-F20C-5D5AFAAA79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465567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Straight Connector 186">
                  <a:extLst>
                    <a:ext uri="{FF2B5EF4-FFF2-40B4-BE49-F238E27FC236}">
                      <a16:creationId xmlns:a16="http://schemas.microsoft.com/office/drawing/2014/main" id="{527A3F8E-63A8-5911-3CDA-EC31BD1D3B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77691" y="2130809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Straight Connector 187">
                  <a:extLst>
                    <a:ext uri="{FF2B5EF4-FFF2-40B4-BE49-F238E27FC236}">
                      <a16:creationId xmlns:a16="http://schemas.microsoft.com/office/drawing/2014/main" id="{4EB310E6-B206-9677-6433-181DD72274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93658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EF399300-C588-643E-DB08-DD8F618222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12221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Straight Connector 189">
                  <a:extLst>
                    <a:ext uri="{FF2B5EF4-FFF2-40B4-BE49-F238E27FC236}">
                      <a16:creationId xmlns:a16="http://schemas.microsoft.com/office/drawing/2014/main" id="{81367E59-4F86-90FF-732B-74F86176A1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124345" y="2137506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Straight Connector 190">
                  <a:extLst>
                    <a:ext uri="{FF2B5EF4-FFF2-40B4-BE49-F238E27FC236}">
                      <a16:creationId xmlns:a16="http://schemas.microsoft.com/office/drawing/2014/main" id="{D314964E-F8EA-5941-83DC-7EED148A7D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40312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>
                  <a:extLst>
                    <a:ext uri="{FF2B5EF4-FFF2-40B4-BE49-F238E27FC236}">
                      <a16:creationId xmlns:a16="http://schemas.microsoft.com/office/drawing/2014/main" id="{94139694-EED7-FDA9-8DA8-07D074B602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958875" y="2150900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>
                  <a:extLst>
                    <a:ext uri="{FF2B5EF4-FFF2-40B4-BE49-F238E27FC236}">
                      <a16:creationId xmlns:a16="http://schemas.microsoft.com/office/drawing/2014/main" id="{717B1599-A745-012D-7E02-76007EC8C8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370999" y="2144203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>
                  <a:extLst>
                    <a:ext uri="{FF2B5EF4-FFF2-40B4-BE49-F238E27FC236}">
                      <a16:creationId xmlns:a16="http://schemas.microsoft.com/office/drawing/2014/main" id="{49A2B3CB-8A74-4277-4F49-17F55DD320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786966" y="2150900"/>
                  <a:ext cx="0" cy="4733888"/>
                </a:xfrm>
                <a:prstGeom prst="line">
                  <a:avLst/>
                </a:prstGeom>
                <a:ln w="12700" cap="rnd">
                  <a:solidFill>
                    <a:srgbClr val="34526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F8E6B105-E67E-C4AB-5D28-38006947A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2704" y="2318170"/>
                <a:ext cx="0" cy="4539830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1531FC8E-5437-5886-E44A-B59A9A5FED08}"/>
              </a:ext>
            </a:extLst>
          </p:cNvPr>
          <p:cNvCxnSpPr>
            <a:cxnSpLocks/>
          </p:cNvCxnSpPr>
          <p:nvPr/>
        </p:nvCxnSpPr>
        <p:spPr>
          <a:xfrm>
            <a:off x="1816345" y="5671200"/>
            <a:ext cx="835609" cy="0"/>
          </a:xfrm>
          <a:prstGeom prst="line">
            <a:avLst/>
          </a:prstGeom>
          <a:ln w="57150" cap="rnd">
            <a:solidFill>
              <a:srgbClr val="3452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0E7FCC8-717D-9A41-FE4D-D8DBB626C052}"/>
              </a:ext>
            </a:extLst>
          </p:cNvPr>
          <p:cNvCxnSpPr>
            <a:cxnSpLocks/>
          </p:cNvCxnSpPr>
          <p:nvPr/>
        </p:nvCxnSpPr>
        <p:spPr>
          <a:xfrm>
            <a:off x="2651954" y="5671200"/>
            <a:ext cx="2493308" cy="0"/>
          </a:xfrm>
          <a:prstGeom prst="line">
            <a:avLst/>
          </a:prstGeom>
          <a:ln w="57150" cap="rnd">
            <a:solidFill>
              <a:srgbClr val="3452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C478FB67-54FB-D8E7-E2FC-A846789D7BEE}"/>
              </a:ext>
            </a:extLst>
          </p:cNvPr>
          <p:cNvCxnSpPr>
            <a:cxnSpLocks/>
          </p:cNvCxnSpPr>
          <p:nvPr/>
        </p:nvCxnSpPr>
        <p:spPr>
          <a:xfrm flipV="1">
            <a:off x="1810925" y="4148988"/>
            <a:ext cx="567172" cy="1522212"/>
          </a:xfrm>
          <a:prstGeom prst="line">
            <a:avLst/>
          </a:prstGeom>
          <a:ln w="57150" cap="rnd">
            <a:solidFill>
              <a:srgbClr val="3452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70D0B00-9A19-B352-711F-36AFB891ECE0}"/>
              </a:ext>
            </a:extLst>
          </p:cNvPr>
          <p:cNvCxnSpPr>
            <a:cxnSpLocks/>
          </p:cNvCxnSpPr>
          <p:nvPr/>
        </p:nvCxnSpPr>
        <p:spPr>
          <a:xfrm flipH="1" flipV="1">
            <a:off x="2378097" y="4148988"/>
            <a:ext cx="2749694" cy="1509458"/>
          </a:xfrm>
          <a:prstGeom prst="line">
            <a:avLst/>
          </a:prstGeom>
          <a:ln w="57150" cap="rnd">
            <a:solidFill>
              <a:srgbClr val="3452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67F4456-C23C-8D77-3B30-6B5B8B53BADA}"/>
                  </a:ext>
                </a:extLst>
              </p:cNvPr>
              <p:cNvSpPr txBox="1"/>
              <p:nvPr/>
            </p:nvSpPr>
            <p:spPr>
              <a:xfrm>
                <a:off x="1310802" y="5607821"/>
                <a:ext cx="5485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>
                  <a:solidFill>
                    <a:srgbClr val="34526E"/>
                  </a:solidFill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67F4456-C23C-8D77-3B30-6B5B8B53B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802" y="5607821"/>
                <a:ext cx="548535" cy="523220"/>
              </a:xfrm>
              <a:prstGeom prst="rect">
                <a:avLst/>
              </a:prstGeom>
              <a:blipFill>
                <a:blip r:embed="rId10"/>
                <a:stretch>
                  <a:fillRect l="-6818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9C26DE78-C1E0-A761-638B-709FDFFC5B75}"/>
                  </a:ext>
                </a:extLst>
              </p:cNvPr>
              <p:cNvSpPr txBox="1"/>
              <p:nvPr/>
            </p:nvSpPr>
            <p:spPr>
              <a:xfrm>
                <a:off x="2146785" y="3568468"/>
                <a:ext cx="5485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>
                  <a:solidFill>
                    <a:srgbClr val="34526E"/>
                  </a:solidFill>
                </a:endParaRP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9C26DE78-C1E0-A761-638B-709FDFFC5B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785" y="3568468"/>
                <a:ext cx="548535" cy="523220"/>
              </a:xfrm>
              <a:prstGeom prst="rect">
                <a:avLst/>
              </a:prstGeom>
              <a:blipFill>
                <a:blip r:embed="rId11"/>
                <a:stretch>
                  <a:fillRect l="-4444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01EFA2C7-6E2E-FB9B-8033-D8399EE7C868}"/>
                  </a:ext>
                </a:extLst>
              </p:cNvPr>
              <p:cNvSpPr txBox="1"/>
              <p:nvPr/>
            </p:nvSpPr>
            <p:spPr>
              <a:xfrm>
                <a:off x="5096165" y="5604393"/>
                <a:ext cx="5485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>
                  <a:solidFill>
                    <a:srgbClr val="34526E"/>
                  </a:solidFill>
                </a:endParaRPr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01EFA2C7-6E2E-FB9B-8033-D8399EE7C8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165" y="5604393"/>
                <a:ext cx="548535" cy="523220"/>
              </a:xfrm>
              <a:prstGeom prst="rect">
                <a:avLst/>
              </a:prstGeom>
              <a:blipFill>
                <a:blip r:embed="rId12"/>
                <a:stretch>
                  <a:fillRect l="-4545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4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20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22" action="ppaction://hlinksldjump"/>
            <a:extLst>
              <a:ext uri="{FF2B5EF4-FFF2-40B4-BE49-F238E27FC236}">
                <a16:creationId xmlns:a16="http://schemas.microsoft.com/office/drawing/2014/main" id="{76E2DCAB-0D07-76BF-9C4D-6B64F270AC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680398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DDE00EB1-69A7-2CC5-A178-A087D5546BE5}"/>
                  </a:ext>
                </a:extLst>
              </p:cNvPr>
              <p:cNvSpPr/>
              <p:nvPr/>
            </p:nvSpPr>
            <p:spPr>
              <a:xfrm>
                <a:off x="1215736" y="92764"/>
                <a:ext cx="10883501" cy="178203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b="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Трикутник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 паралельна проекція трикутника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Побудуйте паралельну проекцію бісектриси кута, що проведена з вершини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</m:oMath>
                </a14:m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трикутника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=1:</m:t>
                    </m:r>
                    <m:r>
                      <a:rPr lang="uk-UA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3</m:t>
                    </m:r>
                  </m:oMath>
                </a14:m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DDE00EB1-69A7-2CC5-A178-A087D5546B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736" y="92764"/>
                <a:ext cx="10883501" cy="1782030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 l="-932" t="-4965" r="-9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1982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107" grpId="0"/>
      <p:bldP spid="113" grpId="0" animBg="1"/>
      <p:bldP spid="114" grpId="0"/>
      <p:bldP spid="115" grpId="0"/>
      <p:bldP spid="205" grpId="0" animBg="1"/>
      <p:bldP spid="205" grpId="1" animBg="1"/>
      <p:bldP spid="116" grpId="0"/>
      <p:bldP spid="118" grpId="0"/>
      <p:bldP spid="119" grpId="0"/>
      <p:bldP spid="91" grpId="0"/>
      <p:bldP spid="98" grpId="0"/>
      <p:bldP spid="99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1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4719858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3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08FEF95-C487-0F2C-7BD8-F02B0EEA65E1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3E6589D-0FE6-98AD-CBBE-EBCD42117587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§3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3.10; 3.27; 3.29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904547-4312-8F2A-5EBE-E6CA63195A44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96C499-EE74-4173-608E-9DCF46EAB1E8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п.27-29, 32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32.10; 32.12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10">
            <a:hlinkClick r:id="rId16" action="ppaction://hlinksldjump"/>
            <a:extLst>
              <a:ext uri="{FF2B5EF4-FFF2-40B4-BE49-F238E27FC236}">
                <a16:creationId xmlns:a16="http://schemas.microsoft.com/office/drawing/2014/main" id="{97E5D9C6-A868-A6C7-48AC-564B923126C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11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1907</TotalTime>
  <Words>230</Words>
  <Application>Microsoft Macintosh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2023-07-08T18:58:06Z</dcterms:created>
  <dcterms:modified xsi:type="dcterms:W3CDTF">2023-10-08T10:03:07Z</dcterms:modified>
  <cp:category>Розробки уроків з геометрії www.matnova.com.ua</cp:category>
</cp:coreProperties>
</file>