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84" r:id="rId3"/>
    <p:sldId id="276" r:id="rId4"/>
    <p:sldId id="285" r:id="rId5"/>
    <p:sldId id="286" r:id="rId6"/>
    <p:sldId id="287" r:id="rId7"/>
    <p:sldId id="296" r:id="rId8"/>
    <p:sldId id="297" r:id="rId9"/>
    <p:sldId id="298" r:id="rId10"/>
    <p:sldId id="295" r:id="rId11"/>
    <p:sldId id="290" r:id="rId1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DE312B"/>
    <a:srgbClr val="4F6D7A"/>
    <a:srgbClr val="3A6EA5"/>
    <a:srgbClr val="424651"/>
    <a:srgbClr val="FF6700"/>
    <a:srgbClr val="FFFFFF"/>
    <a:srgbClr val="7A8B99"/>
    <a:srgbClr val="4C5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67F82A-C8A9-D341-9654-BC83CD99920C}" v="3137" dt="2023-07-21T07:24:40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0"/>
    <p:restoredTop sz="94638"/>
  </p:normalViewPr>
  <p:slideViewPr>
    <p:cSldViewPr snapToGrid="0">
      <p:cViewPr varScale="1">
        <p:scale>
          <a:sx n="121" d="100"/>
          <a:sy n="121" d="100"/>
        </p:scale>
        <p:origin x="176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10-02T18:45:43.945" v="4377" actId="20577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9-26T16:22:44.625" v="4374" actId="14429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9-26T16:18:01.399" v="4311" actId="103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9-26T16:18:01.399" v="4311" actId="103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9-26T16:22:44.625" v="4374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add mod">
          <ac:chgData name="Kulinich Bohdan" userId="48e65c9f34e137d0" providerId="LiveId" clId="{0667F82A-C8A9-D341-9654-BC83CD99920C}" dt="2023-09-26T16:22:19.980" v="4372" actId="167"/>
          <ac:grpSpMkLst>
            <pc:docMk/>
            <pc:sldMk cId="2900867677" sldId="286"/>
            <ac:grpSpMk id="14" creationId="{C155C5FA-CF47-0614-3105-C5C2601E0FD8}"/>
          </ac:grpSpMkLst>
        </pc:grpChg>
        <pc:grpChg chg="add mod">
          <ac:chgData name="Kulinich Bohdan" userId="48e65c9f34e137d0" providerId="LiveId" clId="{0667F82A-C8A9-D341-9654-BC83CD99920C}" dt="2023-09-26T16:22:19.980" v="4372" actId="167"/>
          <ac:grpSpMkLst>
            <pc:docMk/>
            <pc:sldMk cId="2900867677" sldId="286"/>
            <ac:grpSpMk id="15" creationId="{D0462769-E12B-77E9-9C77-41AB02770E0A}"/>
          </ac:grpSpMkLst>
        </pc:gr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9-26T16:21:40.325" v="4366" actId="14430"/>
          <ac:picMkLst>
            <pc:docMk/>
            <pc:sldMk cId="2900867677" sldId="286"/>
            <ac:picMk id="115" creationId="{B7FD13F5-49F7-1BB2-391B-71F94CE27B3C}"/>
          </ac:picMkLst>
        </pc:picChg>
        <pc:cxnChg chg="add mod">
          <ac:chgData name="Kulinich Bohdan" userId="48e65c9f34e137d0" providerId="LiveId" clId="{0667F82A-C8A9-D341-9654-BC83CD99920C}" dt="2023-09-26T16:20:26.201" v="4355" actId="164"/>
          <ac:cxnSpMkLst>
            <pc:docMk/>
            <pc:sldMk cId="2900867677" sldId="286"/>
            <ac:cxnSpMk id="4" creationId="{A208483B-4321-8857-A868-31DBE68DD71E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add del mod">
          <ac:chgData name="Kulinich Bohdan" userId="48e65c9f34e137d0" providerId="LiveId" clId="{0667F82A-C8A9-D341-9654-BC83CD99920C}" dt="2023-09-26T16:19:53.908" v="4325" actId="478"/>
          <ac:cxnSpMkLst>
            <pc:docMk/>
            <pc:sldMk cId="2900867677" sldId="286"/>
            <ac:cxnSpMk id="9" creationId="{E31CABEE-26FE-7A5D-9071-84BB8D041C93}"/>
          </ac:cxnSpMkLst>
        </pc:cxnChg>
        <pc:cxnChg chg="add mod">
          <ac:chgData name="Kulinich Bohdan" userId="48e65c9f34e137d0" providerId="LiveId" clId="{0667F82A-C8A9-D341-9654-BC83CD99920C}" dt="2023-09-26T16:20:26.201" v="4355" actId="164"/>
          <ac:cxnSpMkLst>
            <pc:docMk/>
            <pc:sldMk cId="2900867677" sldId="286"/>
            <ac:cxnSpMk id="10" creationId="{0705C8B3-2A0B-8698-2864-11EBC782B359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mod">
          <ac:chgData name="Kulinich Bohdan" userId="48e65c9f34e137d0" providerId="LiveId" clId="{0667F82A-C8A9-D341-9654-BC83CD99920C}" dt="2023-09-26T16:20:27.655" v="4356"/>
          <ac:cxnSpMkLst>
            <pc:docMk/>
            <pc:sldMk cId="2900867677" sldId="286"/>
            <ac:cxnSpMk id="16" creationId="{28435995-0D80-D39E-0CCB-070EAB8F09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mod">
          <ac:chgData name="Kulinich Bohdan" userId="48e65c9f34e137d0" providerId="LiveId" clId="{0667F82A-C8A9-D341-9654-BC83CD99920C}" dt="2023-09-26T16:20:27.655" v="4356"/>
          <ac:cxnSpMkLst>
            <pc:docMk/>
            <pc:sldMk cId="2900867677" sldId="286"/>
            <ac:cxnSpMk id="18" creationId="{E8F8BD42-7E29-5531-5861-7F9AA9AA7287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9-26T16:17:53.204" v="4303" actId="14100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10-02T18:45:43.945" v="4377" actId="20577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10-02T18:45:43.945" v="4377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36.png"/><Relationship Id="rId2" Type="http://schemas.openxmlformats.org/officeDocument/2006/relationships/image" Target="../media/image7.png"/><Relationship Id="rId16" Type="http://schemas.openxmlformats.org/officeDocument/2006/relationships/slide" Target="slide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slide" Target="slide10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1.xml"/><Relationship Id="rId22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slide" Target="slide4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slide" Target="slide5.xml"/><Relationship Id="rId10" Type="http://schemas.openxmlformats.org/officeDocument/2006/relationships/slide" Target="slide10.xml"/><Relationship Id="rId19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5.xml"/><Relationship Id="rId22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3.xml"/><Relationship Id="rId18" Type="http://schemas.openxmlformats.org/officeDocument/2006/relationships/image" Target="../media/image21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20.png"/><Relationship Id="rId16" Type="http://schemas.openxmlformats.org/officeDocument/2006/relationships/image" Target="../media/image16.png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10.xml"/><Relationship Id="rId24" Type="http://schemas.openxmlformats.org/officeDocument/2006/relationships/image" Target="../media/image22.png"/><Relationship Id="rId5" Type="http://schemas.openxmlformats.org/officeDocument/2006/relationships/image" Target="../media/image9.png"/><Relationship Id="rId15" Type="http://schemas.openxmlformats.org/officeDocument/2006/relationships/slide" Target="slide11.xml"/><Relationship Id="rId23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6.png"/><Relationship Id="rId14" Type="http://schemas.openxmlformats.org/officeDocument/2006/relationships/image" Target="../media/image13.png"/><Relationship Id="rId22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26" Type="http://schemas.openxmlformats.org/officeDocument/2006/relationships/image" Target="../media/image26.png"/><Relationship Id="rId3" Type="http://schemas.openxmlformats.org/officeDocument/2006/relationships/image" Target="../media/image24.pn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slide" Target="slide10.xml"/><Relationship Id="rId17" Type="http://schemas.openxmlformats.org/officeDocument/2006/relationships/image" Target="../media/image13.png"/><Relationship Id="rId25" Type="http://schemas.openxmlformats.org/officeDocument/2006/relationships/image" Target="../media/image25.png"/><Relationship Id="rId2" Type="http://schemas.openxmlformats.org/officeDocument/2006/relationships/image" Target="../media/image23.png"/><Relationship Id="rId16" Type="http://schemas.openxmlformats.org/officeDocument/2006/relationships/slide" Target="slide3.xml"/><Relationship Id="rId20" Type="http://schemas.openxmlformats.org/officeDocument/2006/relationships/slide" Target="slide4.xml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24" Type="http://schemas.openxmlformats.org/officeDocument/2006/relationships/image" Target="../media/image19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28" Type="http://schemas.openxmlformats.org/officeDocument/2006/relationships/image" Target="../media/image28.png"/><Relationship Id="rId10" Type="http://schemas.openxmlformats.org/officeDocument/2006/relationships/image" Target="../media/image6.png"/><Relationship Id="rId19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6.xml"/><Relationship Id="rId22" Type="http://schemas.openxmlformats.org/officeDocument/2006/relationships/slide" Target="slide7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26" Type="http://schemas.openxmlformats.org/officeDocument/2006/relationships/image" Target="../media/image7.png"/><Relationship Id="rId3" Type="http://schemas.openxmlformats.org/officeDocument/2006/relationships/image" Target="../media/image9.png"/><Relationship Id="rId21" Type="http://schemas.openxmlformats.org/officeDocument/2006/relationships/image" Target="../media/image31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slide" Target="slide4.xml"/><Relationship Id="rId25" Type="http://schemas.openxmlformats.org/officeDocument/2006/relationships/image" Target="../media/image35.pn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34.png"/><Relationship Id="rId5" Type="http://schemas.openxmlformats.org/officeDocument/2006/relationships/image" Target="../media/image11.png"/><Relationship Id="rId15" Type="http://schemas.openxmlformats.org/officeDocument/2006/relationships/slide" Target="slide5.xml"/><Relationship Id="rId23" Type="http://schemas.openxmlformats.org/officeDocument/2006/relationships/image" Target="../media/image33.png"/><Relationship Id="rId10" Type="http://schemas.openxmlformats.org/officeDocument/2006/relationships/image" Target="../media/image14.png"/><Relationship Id="rId19" Type="http://schemas.openxmlformats.org/officeDocument/2006/relationships/slide" Target="slide7.xml"/><Relationship Id="rId4" Type="http://schemas.openxmlformats.org/officeDocument/2006/relationships/image" Target="../media/image10.png"/><Relationship Id="rId9" Type="http://schemas.openxmlformats.org/officeDocument/2006/relationships/slide" Target="slide10.xml"/><Relationship Id="rId14" Type="http://schemas.openxmlformats.org/officeDocument/2006/relationships/image" Target="../media/image16.png"/><Relationship Id="rId22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21" Type="http://schemas.openxmlformats.org/officeDocument/2006/relationships/image" Target="../media/image19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44.png"/><Relationship Id="rId41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5" Type="http://schemas.openxmlformats.org/officeDocument/2006/relationships/image" Target="../media/image11.png"/><Relationship Id="rId15" Type="http://schemas.openxmlformats.org/officeDocument/2006/relationships/image" Target="../media/image36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46.png"/><Relationship Id="rId4" Type="http://schemas.openxmlformats.org/officeDocument/2006/relationships/image" Target="../media/image10.png"/><Relationship Id="rId9" Type="http://schemas.openxmlformats.org/officeDocument/2006/relationships/slide" Target="slide10.xml"/><Relationship Id="rId14" Type="http://schemas.openxmlformats.org/officeDocument/2006/relationships/image" Target="../media/image16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8.png"/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image" Target="../media/image62.pn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61.png"/><Relationship Id="rId33" Type="http://schemas.openxmlformats.org/officeDocument/2006/relationships/image" Target="../media/image68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60.png"/><Relationship Id="rId32" Type="http://schemas.openxmlformats.org/officeDocument/2006/relationships/image" Target="../media/image8.png"/><Relationship Id="rId5" Type="http://schemas.openxmlformats.org/officeDocument/2006/relationships/image" Target="../media/image11.png"/><Relationship Id="rId15" Type="http://schemas.openxmlformats.org/officeDocument/2006/relationships/image" Target="../media/image36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67.png"/><Relationship Id="rId4" Type="http://schemas.openxmlformats.org/officeDocument/2006/relationships/image" Target="../media/image10.png"/><Relationship Id="rId9" Type="http://schemas.openxmlformats.org/officeDocument/2006/relationships/slide" Target="slide10.xml"/><Relationship Id="rId14" Type="http://schemas.openxmlformats.org/officeDocument/2006/relationships/image" Target="../media/image16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8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image" Target="../media/image73.pn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72.png"/><Relationship Id="rId33" Type="http://schemas.openxmlformats.org/officeDocument/2006/relationships/image" Target="../media/image68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71.png"/><Relationship Id="rId32" Type="http://schemas.openxmlformats.org/officeDocument/2006/relationships/image" Target="../media/image8.png"/><Relationship Id="rId5" Type="http://schemas.openxmlformats.org/officeDocument/2006/relationships/image" Target="../media/image11.png"/><Relationship Id="rId15" Type="http://schemas.openxmlformats.org/officeDocument/2006/relationships/image" Target="../media/image36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78.png"/><Relationship Id="rId4" Type="http://schemas.openxmlformats.org/officeDocument/2006/relationships/image" Target="../media/image10.png"/><Relationship Id="rId9" Type="http://schemas.openxmlformats.org/officeDocument/2006/relationships/slide" Target="slide10.xml"/><Relationship Id="rId14" Type="http://schemas.openxmlformats.org/officeDocument/2006/relationships/image" Target="../media/image16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71545" y="213097"/>
            <a:ext cx="5448910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30941" y="3772525"/>
            <a:ext cx="11017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Саме завдяки помилкам ви можете розвиватися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822257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Паула Шер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0014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45362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974EC83-5E01-3B44-0677-7F93049DED89}"/>
              </a:ext>
            </a:extLst>
          </p:cNvPr>
          <p:cNvSpPr/>
          <p:nvPr/>
        </p:nvSpPr>
        <p:spPr>
          <a:xfrm>
            <a:off x="1243014" y="134273"/>
            <a:ext cx="10672762" cy="1400398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були не зрозумілі Вам завдання? Які саме?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F137E4-9F0E-CA9C-EC73-644AE58D4251}"/>
              </a:ext>
            </a:extLst>
          </p:cNvPr>
          <p:cNvSpPr/>
          <p:nvPr/>
        </p:nvSpPr>
        <p:spPr>
          <a:xfrm>
            <a:off x="1569928" y="5370913"/>
            <a:ext cx="10345847" cy="99146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властивості фігур під час паралельного проектування зберігаються?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2B9612-B139-EDE6-CC9F-5554015B81AA}"/>
              </a:ext>
            </a:extLst>
          </p:cNvPr>
          <p:cNvSpPr/>
          <p:nvPr/>
        </p:nvSpPr>
        <p:spPr>
          <a:xfrm>
            <a:off x="1243014" y="1959418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паралельного проектування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A05BD64-C30B-1B28-42AB-19B4F7E32ABF}"/>
              </a:ext>
            </a:extLst>
          </p:cNvPr>
          <p:cNvSpPr/>
          <p:nvPr/>
        </p:nvSpPr>
        <p:spPr>
          <a:xfrm>
            <a:off x="1243014" y="3566435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властивості фігур під час паралельного проектування не зберігаються?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4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3,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3.4; 3.17; 3.32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3.25*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Підготуватися до самостійної роботи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п.32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№32.8; 32.13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Підготуватися до самостійної роботи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«Паралельне проектування, його властивості. Зображення фігур у стереометрії»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07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C0FD78B6-F646-AEA1-6357-96D0C5A358D8}"/>
              </a:ext>
            </a:extLst>
          </p:cNvPr>
          <p:cNvSpPr/>
          <p:nvPr/>
        </p:nvSpPr>
        <p:spPr>
          <a:xfrm>
            <a:off x="1536679" y="-1"/>
            <a:ext cx="10623791" cy="870977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властивості фігур, що під час паралельного проектування: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00529B1-C671-6A3E-4900-DCAC7EE9448C}"/>
              </a:ext>
            </a:extLst>
          </p:cNvPr>
          <p:cNvSpPr/>
          <p:nvPr/>
        </p:nvSpPr>
        <p:spPr>
          <a:xfrm>
            <a:off x="1536679" y="948582"/>
            <a:ext cx="5006619" cy="451149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ЗБЕРІГАЮТЬСЯ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3A05CBC-A720-87B1-316B-D22692F52F90}"/>
              </a:ext>
            </a:extLst>
          </p:cNvPr>
          <p:cNvSpPr/>
          <p:nvPr/>
        </p:nvSpPr>
        <p:spPr>
          <a:xfrm>
            <a:off x="7253753" y="939280"/>
            <a:ext cx="4906717" cy="451149"/>
          </a:xfrm>
          <a:prstGeom prst="roundRect">
            <a:avLst>
              <a:gd name="adj" fmla="val 3670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ЗБЕРІГАЮТЬСЯ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2ED21C2-5C8A-DDE3-1FA0-978EA048B1E0}"/>
              </a:ext>
            </a:extLst>
          </p:cNvPr>
          <p:cNvSpPr/>
          <p:nvPr/>
        </p:nvSpPr>
        <p:spPr>
          <a:xfrm>
            <a:off x="1530815" y="4966624"/>
            <a:ext cx="5006619" cy="1787669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Пропорційність відрізків, що лежать на паралельних прямих або на одній прямій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D47F23E-8E4F-E552-4D58-E0F4DA13F717}"/>
              </a:ext>
            </a:extLst>
          </p:cNvPr>
          <p:cNvSpPr/>
          <p:nvPr/>
        </p:nvSpPr>
        <p:spPr>
          <a:xfrm>
            <a:off x="4034124" y="4288701"/>
            <a:ext cx="5006619" cy="876979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Належність фігури до свого класу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4631383-A28A-7F8A-BB92-67E3D128174C}"/>
              </a:ext>
            </a:extLst>
          </p:cNvPr>
          <p:cNvSpPr/>
          <p:nvPr/>
        </p:nvSpPr>
        <p:spPr>
          <a:xfrm>
            <a:off x="4097954" y="4315636"/>
            <a:ext cx="4906717" cy="602806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Міра кута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A32FBDD-7CC2-80E8-9E55-2055305BCBCE}"/>
              </a:ext>
            </a:extLst>
          </p:cNvPr>
          <p:cNvSpPr/>
          <p:nvPr/>
        </p:nvSpPr>
        <p:spPr>
          <a:xfrm>
            <a:off x="4583376" y="5156395"/>
            <a:ext cx="4906717" cy="602806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Довжина відрізка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42F5270-AC61-FB40-2827-5D2922EB353C}"/>
              </a:ext>
            </a:extLst>
          </p:cNvPr>
          <p:cNvSpPr/>
          <p:nvPr/>
        </p:nvSpPr>
        <p:spPr>
          <a:xfrm>
            <a:off x="4345264" y="5156395"/>
            <a:ext cx="5006619" cy="483787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Належність точок прямій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0DA7933-D74D-86C2-0E0F-71CE6E87E91E}"/>
              </a:ext>
            </a:extLst>
          </p:cNvPr>
          <p:cNvSpPr/>
          <p:nvPr/>
        </p:nvSpPr>
        <p:spPr>
          <a:xfrm>
            <a:off x="4533422" y="5157368"/>
            <a:ext cx="5006619" cy="954447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Порядок розміщення точок на прямій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CAB6278A-85BE-A0CD-0B83-F7425BB8530B}"/>
              </a:ext>
            </a:extLst>
          </p:cNvPr>
          <p:cNvSpPr/>
          <p:nvPr/>
        </p:nvSpPr>
        <p:spPr>
          <a:xfrm>
            <a:off x="4442234" y="5166856"/>
            <a:ext cx="4906717" cy="907401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Перпендикулярність прямих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C5901A5-7B36-ECA7-B9E8-F1912881E5D5}"/>
              </a:ext>
            </a:extLst>
          </p:cNvPr>
          <p:cNvSpPr/>
          <p:nvPr/>
        </p:nvSpPr>
        <p:spPr>
          <a:xfrm>
            <a:off x="4442234" y="5390565"/>
            <a:ext cx="4906717" cy="688383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Пропорційність кутів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4733BF4-DCA3-C58D-E2EB-D69240ED70C0}"/>
              </a:ext>
            </a:extLst>
          </p:cNvPr>
          <p:cNvSpPr/>
          <p:nvPr/>
        </p:nvSpPr>
        <p:spPr>
          <a:xfrm>
            <a:off x="4700490" y="6037555"/>
            <a:ext cx="5006619" cy="493611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Паралельність прямих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486C479-9C4D-4FB4-C43B-61D32F716669}"/>
              </a:ext>
            </a:extLst>
          </p:cNvPr>
          <p:cNvSpPr/>
          <p:nvPr/>
        </p:nvSpPr>
        <p:spPr>
          <a:xfrm>
            <a:off x="4638090" y="5390565"/>
            <a:ext cx="4906717" cy="1363728"/>
          </a:xfrm>
          <a:prstGeom prst="roundRect">
            <a:avLst>
              <a:gd name="adj" fmla="val 367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Пропорційність відрізків, які лежать на прямих, що перетинаються</a:t>
            </a:r>
            <a:endParaRPr lang="en-UA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F2C0DF1-3C39-6B9A-8394-F8B9829B6234}"/>
              </a:ext>
            </a:extLst>
          </p:cNvPr>
          <p:cNvSpPr/>
          <p:nvPr/>
        </p:nvSpPr>
        <p:spPr>
          <a:xfrm>
            <a:off x="1237957" y="3429001"/>
            <a:ext cx="10954043" cy="3429000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-0.20534 -0.40995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85185E-6 L 0.25781 -0.41065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1" y="-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1901 -0.4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1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-0.23112 -0.3849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-1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24635 -0.2882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18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23086 -0.26689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-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23073 -0.13634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-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-0.25977 -0.25301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95" y="-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33333E-6 L 0.21393 0.00092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" grpId="0" animBg="1"/>
      <p:bldP spid="9" grpId="0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2" grpId="0" animBg="1"/>
      <p:bldP spid="32" grpId="1" animBg="1"/>
      <p:bldP spid="34" grpId="0" animBg="1"/>
      <p:bldP spid="3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299E2974-4CD9-E275-B109-C47DE066A30D}"/>
              </a:ext>
            </a:extLst>
          </p:cNvPr>
          <p:cNvSpPr/>
          <p:nvPr/>
        </p:nvSpPr>
        <p:spPr>
          <a:xfrm>
            <a:off x="1082345" y="4262511"/>
            <a:ext cx="5005168" cy="2279482"/>
          </a:xfrm>
          <a:prstGeom prst="roundRect">
            <a:avLst>
              <a:gd name="adj" fmla="val 184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Ні, оскільки має зберегтись паралельність сторін, а за умовою маємо тільки одну рівну пару сторін.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006D486D-E6F0-872A-F810-AD5FF470A7D6}"/>
                  </a:ext>
                </a:extLst>
              </p:cNvPr>
              <p:cNvSpPr/>
              <p:nvPr/>
            </p:nvSpPr>
            <p:spPr>
              <a:xfrm>
                <a:off x="6518784" y="3421070"/>
                <a:ext cx="5481859" cy="3112993"/>
              </a:xfrm>
              <a:prstGeom prst="roundRect">
                <a:avLst>
                  <a:gd name="adj" fmla="val 1844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Так. Сторони квадрата попарно паралельні, оскільки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27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°+153°=180°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маємо дві паралельні сторони.</a:t>
                </a:r>
              </a:p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Інші два кути мають бути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27</m:t>
                    </m:r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153</m:t>
                    </m:r>
                    <m:r>
                      <a:rPr lang="uk-UA" sz="2800" i="1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006D486D-E6F0-872A-F810-AD5FF470A7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784" y="3421070"/>
                <a:ext cx="5481859" cy="3112993"/>
              </a:xfrm>
              <a:prstGeom prst="roundRect">
                <a:avLst>
                  <a:gd name="adj" fmla="val 1844"/>
                </a:avLst>
              </a:prstGeom>
              <a:blipFill>
                <a:blip r:embed="rId2"/>
                <a:stretch>
                  <a:fillRect l="-2079" t="-1626" r="-1848" b="-48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AE12883-6287-A4A9-6FCE-DA98E67056EB}"/>
              </a:ext>
            </a:extLst>
          </p:cNvPr>
          <p:cNvSpPr/>
          <p:nvPr/>
        </p:nvSpPr>
        <p:spPr>
          <a:xfrm>
            <a:off x="851916" y="2912389"/>
            <a:ext cx="11340084" cy="3945611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AFDAD6C2-3705-96B1-69EE-0063A06FB88A}"/>
              </a:ext>
            </a:extLst>
          </p:cNvPr>
          <p:cNvSpPr/>
          <p:nvPr/>
        </p:nvSpPr>
        <p:spPr>
          <a:xfrm>
            <a:off x="1907256" y="92766"/>
            <a:ext cx="4188744" cy="3982080"/>
          </a:xfrm>
          <a:prstGeom prst="roundRect">
            <a:avLst>
              <a:gd name="adj" fmla="val 18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бути паралельною проекцію паралелограма чотирикутник, у якого сторони дорівнюють 7 см, 5 см, 7 см, 8 см? Відповідь поясніть.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85CDFE9B-1A0E-A799-8A07-F784B89D2D43}"/>
              </a:ext>
            </a:extLst>
          </p:cNvPr>
          <p:cNvSpPr/>
          <p:nvPr/>
        </p:nvSpPr>
        <p:spPr>
          <a:xfrm>
            <a:off x="1053356" y="10037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455A6273-1750-F7A9-E149-17EA23ED0FDF}"/>
                  </a:ext>
                </a:extLst>
              </p:cNvPr>
              <p:cNvSpPr/>
              <p:nvPr/>
            </p:nvSpPr>
            <p:spPr>
              <a:xfrm>
                <a:off x="7142161" y="96136"/>
                <a:ext cx="4872577" cy="3112993"/>
              </a:xfrm>
              <a:prstGeom prst="roundRect">
                <a:avLst>
                  <a:gd name="adj" fmla="val 184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може бути паралельною проекцію квадрата чотирикутник, у якого кути дорівнюють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27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153</m:t>
                    </m:r>
                    <m:r>
                      <a:rPr lang="uk-UA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так, назвіть інші його кути. Відповідь поясніть.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8" name="Rounded Rectangle 67">
                <a:extLst>
                  <a:ext uri="{FF2B5EF4-FFF2-40B4-BE49-F238E27FC236}">
                    <a16:creationId xmlns:a16="http://schemas.microsoft.com/office/drawing/2014/main" id="{455A6273-1750-F7A9-E149-17EA23ED0F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161" y="96136"/>
                <a:ext cx="4872577" cy="3112993"/>
              </a:xfrm>
              <a:prstGeom prst="roundRect">
                <a:avLst>
                  <a:gd name="adj" fmla="val 1844"/>
                </a:avLst>
              </a:prstGeom>
              <a:blipFill>
                <a:blip r:embed="rId24"/>
                <a:stretch>
                  <a:fillRect l="-2338" t="-1626" r="-2078" b="-48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4288EA97-41B4-6A67-DCA4-208CF854AE4D}"/>
              </a:ext>
            </a:extLst>
          </p:cNvPr>
          <p:cNvSpPr/>
          <p:nvPr/>
        </p:nvSpPr>
        <p:spPr>
          <a:xfrm>
            <a:off x="6288261" y="10374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3" grpId="0" animBg="1"/>
      <p:bldP spid="3" grpId="1" animBg="1"/>
      <p:bldP spid="44" grpId="0" animBg="1"/>
      <p:bldP spid="67" grpId="0" animBg="1"/>
      <p:bldP spid="68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155C5FA-CF47-0614-3105-C5C2601E0FD8}"/>
              </a:ext>
            </a:extLst>
          </p:cNvPr>
          <p:cNvGrpSpPr/>
          <p:nvPr/>
        </p:nvGrpSpPr>
        <p:grpSpPr>
          <a:xfrm>
            <a:off x="3900530" y="4032497"/>
            <a:ext cx="191268" cy="269628"/>
            <a:chOff x="3900530" y="4032497"/>
            <a:chExt cx="191268" cy="269628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208483B-4321-8857-A868-31DBE68DD7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0530" y="4032497"/>
              <a:ext cx="145868" cy="16810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705C8B3-2A0B-8698-2864-11EBC782B3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0530" y="4200600"/>
              <a:ext cx="191268" cy="10152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462769-E12B-77E9-9C77-41AB02770E0A}"/>
              </a:ext>
            </a:extLst>
          </p:cNvPr>
          <p:cNvGrpSpPr/>
          <p:nvPr/>
        </p:nvGrpSpPr>
        <p:grpSpPr>
          <a:xfrm>
            <a:off x="5273087" y="4759440"/>
            <a:ext cx="191268" cy="269628"/>
            <a:chOff x="3900530" y="4032497"/>
            <a:chExt cx="191268" cy="26962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435995-0D80-D39E-0CCB-070EAB8F09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0530" y="4032497"/>
              <a:ext cx="145868" cy="16810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8F8BD42-7E29-5531-5861-7F9AA9AA72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0530" y="4200600"/>
              <a:ext cx="191268" cy="101525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4D0FB0E-E72D-3C50-9B66-21FFF4C08025}"/>
              </a:ext>
            </a:extLst>
          </p:cNvPr>
          <p:cNvCxnSpPr>
            <a:cxnSpLocks/>
          </p:cNvCxnSpPr>
          <p:nvPr/>
        </p:nvCxnSpPr>
        <p:spPr>
          <a:xfrm flipH="1">
            <a:off x="5189153" y="4877921"/>
            <a:ext cx="415969" cy="479377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34A841-7A24-468D-93E6-2CA10F30E5C3}"/>
                  </a:ext>
                </a:extLst>
              </p:cNvPr>
              <p:cNvSpPr txBox="1"/>
              <p:nvPr/>
            </p:nvSpPr>
            <p:spPr>
              <a:xfrm>
                <a:off x="3754452" y="6057549"/>
                <a:ext cx="17983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𝐾𝐿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34A841-7A24-468D-93E6-2CA10F30E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452" y="6057549"/>
                <a:ext cx="1798305" cy="523220"/>
              </a:xfrm>
              <a:prstGeom prst="rect">
                <a:avLst/>
              </a:prstGeom>
              <a:blipFill>
                <a:blip r:embed="rId2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1043B9E-8FED-4CE1-2845-900D84956A23}"/>
                  </a:ext>
                </a:extLst>
              </p:cNvPr>
              <p:cNvSpPr txBox="1"/>
              <p:nvPr/>
            </p:nvSpPr>
            <p:spPr>
              <a:xfrm>
                <a:off x="5612049" y="440078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1043B9E-8FED-4CE1-2845-900D84956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049" y="4400788"/>
                <a:ext cx="436945" cy="523220"/>
              </a:xfrm>
              <a:prstGeom prst="rect">
                <a:avLst/>
              </a:prstGeom>
              <a:blipFill>
                <a:blip r:embed="rId3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63">
            <a:extLst>
              <a:ext uri="{FF2B5EF4-FFF2-40B4-BE49-F238E27FC236}">
                <a16:creationId xmlns:a16="http://schemas.microsoft.com/office/drawing/2014/main" id="{0DD58838-B3D8-FCFB-6501-41B8E0BB9628}"/>
              </a:ext>
            </a:extLst>
          </p:cNvPr>
          <p:cNvSpPr/>
          <p:nvPr/>
        </p:nvSpPr>
        <p:spPr>
          <a:xfrm>
            <a:off x="5557016" y="4805476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C9C4DB-A3EB-2BEA-2833-26A2AA7C20F4}"/>
              </a:ext>
            </a:extLst>
          </p:cNvPr>
          <p:cNvSpPr/>
          <p:nvPr/>
        </p:nvSpPr>
        <p:spPr>
          <a:xfrm>
            <a:off x="753321" y="2110163"/>
            <a:ext cx="6561879" cy="4747838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6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2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4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105CE5-C634-056F-BCB8-3FCDACD9B516}"/>
              </a:ext>
            </a:extLst>
          </p:cNvPr>
          <p:cNvCxnSpPr>
            <a:cxnSpLocks/>
          </p:cNvCxnSpPr>
          <p:nvPr/>
        </p:nvCxnSpPr>
        <p:spPr>
          <a:xfrm flipH="1" flipV="1">
            <a:off x="1936956" y="2910354"/>
            <a:ext cx="4609904" cy="244694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3AB1690-0C8A-BB5B-5FC6-A6AD23E0E270}"/>
              </a:ext>
            </a:extLst>
          </p:cNvPr>
          <p:cNvCxnSpPr>
            <a:cxnSpLocks/>
          </p:cNvCxnSpPr>
          <p:nvPr/>
        </p:nvCxnSpPr>
        <p:spPr>
          <a:xfrm flipH="1">
            <a:off x="3179807" y="2908320"/>
            <a:ext cx="2133125" cy="245828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80FB388-E22F-9EEC-DB8E-61FA4159CCB8}"/>
                  </a:ext>
                </a:extLst>
              </p:cNvPr>
              <p:cNvSpPr txBox="1"/>
              <p:nvPr/>
            </p:nvSpPr>
            <p:spPr>
              <a:xfrm>
                <a:off x="4971966" y="535933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80FB388-E22F-9EEC-DB8E-61FA4159C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966" y="5359332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B5DA1D0-F66E-F41E-BDEB-AE52B841C70F}"/>
              </a:ext>
            </a:extLst>
          </p:cNvPr>
          <p:cNvCxnSpPr>
            <a:cxnSpLocks/>
          </p:cNvCxnSpPr>
          <p:nvPr/>
        </p:nvCxnSpPr>
        <p:spPr>
          <a:xfrm>
            <a:off x="1929806" y="2910354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F9DA112-1336-25D4-A4BB-4402B8908BDC}"/>
              </a:ext>
            </a:extLst>
          </p:cNvPr>
          <p:cNvCxnSpPr>
            <a:cxnSpLocks/>
          </p:cNvCxnSpPr>
          <p:nvPr/>
        </p:nvCxnSpPr>
        <p:spPr>
          <a:xfrm>
            <a:off x="3172657" y="5368641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AAC74A6-6E53-6E18-89FA-A4C44CA00ED4}"/>
              </a:ext>
            </a:extLst>
          </p:cNvPr>
          <p:cNvCxnSpPr>
            <a:cxnSpLocks/>
          </p:cNvCxnSpPr>
          <p:nvPr/>
        </p:nvCxnSpPr>
        <p:spPr>
          <a:xfrm flipH="1" flipV="1">
            <a:off x="1929806" y="2912389"/>
            <a:ext cx="1242851" cy="245625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239894B-77A5-C7EB-49F3-A750A977BDFF}"/>
              </a:ext>
            </a:extLst>
          </p:cNvPr>
          <p:cNvCxnSpPr>
            <a:cxnSpLocks/>
          </p:cNvCxnSpPr>
          <p:nvPr/>
        </p:nvCxnSpPr>
        <p:spPr>
          <a:xfrm flipH="1" flipV="1">
            <a:off x="5320976" y="2912389"/>
            <a:ext cx="1242851" cy="245625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FE12CE-47E2-20A2-D986-A8589A4DE6AD}"/>
                  </a:ext>
                </a:extLst>
              </p:cNvPr>
              <p:cNvSpPr txBox="1"/>
              <p:nvPr/>
            </p:nvSpPr>
            <p:spPr>
              <a:xfrm>
                <a:off x="2796425" y="535933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FE12CE-47E2-20A2-D986-A8589A4DE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6425" y="5359332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0C53D29-1B21-2595-91C9-34BF60D6988E}"/>
                  </a:ext>
                </a:extLst>
              </p:cNvPr>
              <p:cNvSpPr txBox="1"/>
              <p:nvPr/>
            </p:nvSpPr>
            <p:spPr>
              <a:xfrm>
                <a:off x="1509828" y="257869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0C53D29-1B21-2595-91C9-34BF60D69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828" y="2578697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B026A4F-75AC-9AED-B644-6C04C6FA1133}"/>
                  </a:ext>
                </a:extLst>
              </p:cNvPr>
              <p:cNvSpPr txBox="1"/>
              <p:nvPr/>
            </p:nvSpPr>
            <p:spPr>
              <a:xfrm>
                <a:off x="5323719" y="257869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B026A4F-75AC-9AED-B644-6C04C6FA1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3719" y="2578697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8F9F357-C8C5-0C5F-63E2-9F61F4E468F1}"/>
                  </a:ext>
                </a:extLst>
              </p:cNvPr>
              <p:cNvSpPr txBox="1"/>
              <p:nvPr/>
            </p:nvSpPr>
            <p:spPr>
              <a:xfrm>
                <a:off x="6491216" y="534558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8F9F357-C8C5-0C5F-63E2-9F61F4E46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216" y="5345587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63">
            <a:extLst>
              <a:ext uri="{FF2B5EF4-FFF2-40B4-BE49-F238E27FC236}">
                <a16:creationId xmlns:a16="http://schemas.microsoft.com/office/drawing/2014/main" id="{C1C7F570-A9A3-2A3B-AE05-9DBD6C47DB51}"/>
              </a:ext>
            </a:extLst>
          </p:cNvPr>
          <p:cNvSpPr/>
          <p:nvPr/>
        </p:nvSpPr>
        <p:spPr>
          <a:xfrm>
            <a:off x="5131173" y="5309375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2B3B4EF-1358-D6FF-C9A9-97F544CAAEE4}"/>
                  </a:ext>
                </a:extLst>
              </p:cNvPr>
              <p:cNvSpPr/>
              <p:nvPr/>
            </p:nvSpPr>
            <p:spPr>
              <a:xfrm>
                <a:off x="3248167" y="92764"/>
                <a:ext cx="8851069" cy="182352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Будуючи паралельну проекцію ромба, отримали паралелограм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Побудуйте проекцію перпендикуляра, проведеного з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до діагоналі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𝐵𝐷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2B3B4EF-1358-D6FF-C9A9-97F544CAA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167" y="92764"/>
                <a:ext cx="8851069" cy="1823529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l="-1146" t="-2778" r="-1146" b="-90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BF8D3DB3-3F73-C298-19A7-EB0B298DE331}"/>
              </a:ext>
            </a:extLst>
          </p:cNvPr>
          <p:cNvSpPr/>
          <p:nvPr/>
        </p:nvSpPr>
        <p:spPr>
          <a:xfrm>
            <a:off x="2117385" y="100377"/>
            <a:ext cx="913763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42" grpId="0" animBg="1"/>
      <p:bldP spid="46" grpId="0" animBg="1"/>
      <p:bldP spid="46" grpId="1" animBg="1"/>
      <p:bldP spid="26" grpId="0"/>
      <p:bldP spid="37" grpId="0"/>
      <p:bldP spid="38" grpId="0"/>
      <p:bldP spid="39" grpId="0"/>
      <p:bldP spid="40" grpId="0"/>
      <p:bldP spid="41" grpId="0" animBg="1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0413F7CF-92B4-6B75-864A-29BFAD42127A}"/>
              </a:ext>
            </a:extLst>
          </p:cNvPr>
          <p:cNvSpPr/>
          <p:nvPr/>
        </p:nvSpPr>
        <p:spPr>
          <a:xfrm>
            <a:off x="1541226" y="2110455"/>
            <a:ext cx="10650774" cy="4500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/>
              <p:nvPr/>
            </p:nvSpPr>
            <p:spPr>
              <a:xfrm>
                <a:off x="1096439" y="92765"/>
                <a:ext cx="11002797" cy="113064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проекцію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ділить відрізок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у відношенні: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5"/>
                <a:ext cx="11002797" cy="1130644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1038" r="-1038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87A9BF3-0297-393A-92C0-7086FF06F751}"/>
              </a:ext>
            </a:extLst>
          </p:cNvPr>
          <p:cNvGrpSpPr/>
          <p:nvPr/>
        </p:nvGrpSpPr>
        <p:grpSpPr>
          <a:xfrm>
            <a:off x="1389337" y="2124112"/>
            <a:ext cx="10802664" cy="4499707"/>
            <a:chOff x="1389337" y="2124112"/>
            <a:chExt cx="10802664" cy="4499707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06BC5902-2577-9BEE-1AD1-B76FFAA96AE3}"/>
                </a:ext>
              </a:extLst>
            </p:cNvPr>
            <p:cNvGrpSpPr/>
            <p:nvPr/>
          </p:nvGrpSpPr>
          <p:grpSpPr>
            <a:xfrm>
              <a:off x="1821267" y="2124112"/>
              <a:ext cx="9965699" cy="4499707"/>
              <a:chOff x="1821267" y="2124112"/>
              <a:chExt cx="9965699" cy="4760676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9030A0B-DE89-01EF-059E-A5CD21961B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1267" y="2124112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1228900E-15CC-2A34-EC49-105CF9A85B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9830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0B413D0-0A9B-E5FF-E9B1-C818F81013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1954" y="2124112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FA393E5-A7D9-216D-A0F0-7F8D5B7932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7921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0F7E9C2-28AE-1D81-4D73-FF39FBB58B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6484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36712A20-DAD3-51EF-17CB-1612078679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8608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1A783AF-89B6-7C03-DE99-DD9D6E9A90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14575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B163979-B1F4-3782-34E4-D3BF9AFE3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33138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3130472-950F-7D17-56E2-0F28470768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5262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D25D807A-BCB8-BB2E-978C-BA3C235E7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1229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CA6E2914-F33B-BD68-F57E-F83D44CA4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79792" y="2150900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AD67B99-46F8-D1D4-05C0-E836F85FF5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91916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3AAD527-308F-DABD-3342-BEE4A287D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7883" y="2150900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7DD96825-CDD7-7775-DB94-F2522AA42B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18913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0792461-FE32-F2EC-B806-4FAF968FF9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1037" y="2124112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5DBCC10-0A85-B66C-77F2-A24364F76F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47004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811F18E-CF2D-EAD8-03A1-DB33599E5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65567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C0BC6842-B9C3-17DF-2C10-6B35D53A8F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77691" y="2130809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FF7A9168-501E-81E7-E90F-6817A7617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3658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D135779F-7F24-2D41-DF58-F8ADE2B5B3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2221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336B09C5-FE07-BA4C-C473-5EDDBDE54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4345" y="2137506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24952D7-2640-E031-426C-52D391D66D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40312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FC22E6BA-791F-8342-4664-3E9B3F4F6F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58875" y="2150900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55062F00-AC2C-5834-1A1E-7DF5DE9B88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70999" y="2144203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3E90D07D-6824-432A-20AA-2E46D3E99F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86966" y="2150900"/>
                <a:ext cx="0" cy="4733888"/>
              </a:xfrm>
              <a:prstGeom prst="line">
                <a:avLst/>
              </a:prstGeom>
              <a:ln w="12700" cap="rnd">
                <a:solidFill>
                  <a:srgbClr val="3452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57E4DED-DCB3-0A13-456A-2AE2C565392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813496" y="-2814773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61EDB41D-79AA-DB15-7FE8-5AB149C523F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98278" y="-2396210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B98C6AD-BC0F-CF39-D601-5CF76CF9C7C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813496" y="-1984086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4CE2734-2CC5-9250-09BD-A9B37C9DCCB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98278" y="-1568119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0A33169-8D91-CBB6-9799-7B59EFC62C4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83060" y="-1149556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95FDEFD2-72F6-D2A9-B942-A6083882D79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98278" y="-737432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285AEEB-493F-FC26-0766-9DE4DFFD35B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83060" y="-321465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9026F1F-592D-A3D6-0402-A0E3849929B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67842" y="97098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EFA66627-3C52-A211-C87C-5A41543795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83060" y="509222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023EB02-30C9-A116-F1C1-C6BDFC85EFF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767842" y="925189"/>
              <a:ext cx="0" cy="10757010"/>
            </a:xfrm>
            <a:prstGeom prst="line">
              <a:avLst/>
            </a:prstGeom>
            <a:ln w="12700" cap="rnd">
              <a:solidFill>
                <a:srgbClr val="3452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E9D42D8A-5ED3-3AF9-CD7F-CF78D240379F}"/>
              </a:ext>
            </a:extLst>
          </p:cNvPr>
          <p:cNvSpPr/>
          <p:nvPr/>
        </p:nvSpPr>
        <p:spPr>
          <a:xfrm>
            <a:off x="1765941" y="2347747"/>
            <a:ext cx="541586" cy="808490"/>
          </a:xfrm>
          <a:prstGeom prst="roundRect">
            <a:avLst>
              <a:gd name="adj" fmla="val 12257"/>
            </a:avLst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ED0369EE-BBD6-4851-3691-C544BED59D2D}"/>
              </a:ext>
            </a:extLst>
          </p:cNvPr>
          <p:cNvSpPr/>
          <p:nvPr/>
        </p:nvSpPr>
        <p:spPr>
          <a:xfrm>
            <a:off x="1763523" y="3634401"/>
            <a:ext cx="541586" cy="808490"/>
          </a:xfrm>
          <a:prstGeom prst="roundRect">
            <a:avLst>
              <a:gd name="adj" fmla="val 12257"/>
            </a:avLst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9D51ED2A-E0F7-92D2-AB4A-8DD20D45051E}"/>
              </a:ext>
            </a:extLst>
          </p:cNvPr>
          <p:cNvSpPr/>
          <p:nvPr/>
        </p:nvSpPr>
        <p:spPr>
          <a:xfrm>
            <a:off x="1760159" y="4886082"/>
            <a:ext cx="541586" cy="808490"/>
          </a:xfrm>
          <a:prstGeom prst="roundRect">
            <a:avLst>
              <a:gd name="adj" fmla="val 12257"/>
            </a:avLst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endParaRPr lang="en-UA" sz="2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E31A8FA9-5731-B0C5-25B4-86D8429B3B1A}"/>
              </a:ext>
            </a:extLst>
          </p:cNvPr>
          <p:cNvCxnSpPr>
            <a:cxnSpLocks/>
          </p:cNvCxnSpPr>
          <p:nvPr/>
        </p:nvCxnSpPr>
        <p:spPr>
          <a:xfrm>
            <a:off x="3072938" y="2984430"/>
            <a:ext cx="2488291" cy="0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Овал 63">
            <a:extLst>
              <a:ext uri="{FF2B5EF4-FFF2-40B4-BE49-F238E27FC236}">
                <a16:creationId xmlns:a16="http://schemas.microsoft.com/office/drawing/2014/main" id="{D79027A9-488E-F984-4EFD-5ECBE9BC25A9}"/>
              </a:ext>
            </a:extLst>
          </p:cNvPr>
          <p:cNvSpPr/>
          <p:nvPr/>
        </p:nvSpPr>
        <p:spPr>
          <a:xfrm>
            <a:off x="3801545" y="2892921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8" name="Овал 63">
            <a:extLst>
              <a:ext uri="{FF2B5EF4-FFF2-40B4-BE49-F238E27FC236}">
                <a16:creationId xmlns:a16="http://schemas.microsoft.com/office/drawing/2014/main" id="{ACE8CAB2-7398-B978-65FE-3C3346B19E06}"/>
              </a:ext>
            </a:extLst>
          </p:cNvPr>
          <p:cNvSpPr/>
          <p:nvPr/>
        </p:nvSpPr>
        <p:spPr>
          <a:xfrm>
            <a:off x="2967726" y="2890760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9" name="Овал 63">
            <a:extLst>
              <a:ext uri="{FF2B5EF4-FFF2-40B4-BE49-F238E27FC236}">
                <a16:creationId xmlns:a16="http://schemas.microsoft.com/office/drawing/2014/main" id="{55FFAAE5-8C48-7437-6F4F-8D6C6C6C5DB2}"/>
              </a:ext>
            </a:extLst>
          </p:cNvPr>
          <p:cNvSpPr/>
          <p:nvPr/>
        </p:nvSpPr>
        <p:spPr>
          <a:xfrm>
            <a:off x="5480518" y="2888383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6D917B69-0113-0A10-EA7A-DC080833F948}"/>
              </a:ext>
            </a:extLst>
          </p:cNvPr>
          <p:cNvCxnSpPr>
            <a:cxnSpLocks/>
          </p:cNvCxnSpPr>
          <p:nvPr/>
        </p:nvCxnSpPr>
        <p:spPr>
          <a:xfrm>
            <a:off x="3072938" y="4228949"/>
            <a:ext cx="2906854" cy="0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63">
            <a:extLst>
              <a:ext uri="{FF2B5EF4-FFF2-40B4-BE49-F238E27FC236}">
                <a16:creationId xmlns:a16="http://schemas.microsoft.com/office/drawing/2014/main" id="{94090B80-E9A0-3CDD-FB17-F5BD218A142F}"/>
              </a:ext>
            </a:extLst>
          </p:cNvPr>
          <p:cNvSpPr/>
          <p:nvPr/>
        </p:nvSpPr>
        <p:spPr>
          <a:xfrm>
            <a:off x="3397445" y="4137005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6" name="Овал 63">
            <a:extLst>
              <a:ext uri="{FF2B5EF4-FFF2-40B4-BE49-F238E27FC236}">
                <a16:creationId xmlns:a16="http://schemas.microsoft.com/office/drawing/2014/main" id="{FDE8D930-CFC5-B509-584E-36AA48E41B5D}"/>
              </a:ext>
            </a:extLst>
          </p:cNvPr>
          <p:cNvSpPr/>
          <p:nvPr/>
        </p:nvSpPr>
        <p:spPr>
          <a:xfrm>
            <a:off x="2969890" y="4134844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7" name="Овал 63">
            <a:extLst>
              <a:ext uri="{FF2B5EF4-FFF2-40B4-BE49-F238E27FC236}">
                <a16:creationId xmlns:a16="http://schemas.microsoft.com/office/drawing/2014/main" id="{836E9B90-9A62-E46E-FDB7-7548C9EFB106}"/>
              </a:ext>
            </a:extLst>
          </p:cNvPr>
          <p:cNvSpPr/>
          <p:nvPr/>
        </p:nvSpPr>
        <p:spPr>
          <a:xfrm>
            <a:off x="5881760" y="4132467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1659522A-725A-E2BC-B326-789A1940140F}"/>
              </a:ext>
            </a:extLst>
          </p:cNvPr>
          <p:cNvCxnSpPr>
            <a:cxnSpLocks/>
          </p:cNvCxnSpPr>
          <p:nvPr/>
        </p:nvCxnSpPr>
        <p:spPr>
          <a:xfrm>
            <a:off x="3059234" y="5471428"/>
            <a:ext cx="4138488" cy="0"/>
          </a:xfrm>
          <a:prstGeom prst="line">
            <a:avLst/>
          </a:prstGeom>
          <a:ln w="57150" cap="rnd">
            <a:solidFill>
              <a:srgbClr val="3452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63">
            <a:extLst>
              <a:ext uri="{FF2B5EF4-FFF2-40B4-BE49-F238E27FC236}">
                <a16:creationId xmlns:a16="http://schemas.microsoft.com/office/drawing/2014/main" id="{05378FF3-3BCC-02BA-A39E-402311CADE3F}"/>
              </a:ext>
            </a:extLst>
          </p:cNvPr>
          <p:cNvSpPr/>
          <p:nvPr/>
        </p:nvSpPr>
        <p:spPr>
          <a:xfrm>
            <a:off x="4643593" y="5384094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0" name="Овал 63">
            <a:extLst>
              <a:ext uri="{FF2B5EF4-FFF2-40B4-BE49-F238E27FC236}">
                <a16:creationId xmlns:a16="http://schemas.microsoft.com/office/drawing/2014/main" id="{736011E5-6B25-3558-FD9C-A3E7EC7CCC88}"/>
              </a:ext>
            </a:extLst>
          </p:cNvPr>
          <p:cNvSpPr/>
          <p:nvPr/>
        </p:nvSpPr>
        <p:spPr>
          <a:xfrm>
            <a:off x="2970361" y="5381933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1" name="Овал 63">
            <a:extLst>
              <a:ext uri="{FF2B5EF4-FFF2-40B4-BE49-F238E27FC236}">
                <a16:creationId xmlns:a16="http://schemas.microsoft.com/office/drawing/2014/main" id="{1B480979-BB0F-D1D6-FD24-864FD31EA099}"/>
              </a:ext>
            </a:extLst>
          </p:cNvPr>
          <p:cNvSpPr/>
          <p:nvPr/>
        </p:nvSpPr>
        <p:spPr>
          <a:xfrm>
            <a:off x="7106214" y="5379556"/>
            <a:ext cx="183017" cy="183017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9E2489AB-A6BD-2A73-B087-BB22854626D7}"/>
                  </a:ext>
                </a:extLst>
              </p:cNvPr>
              <p:cNvSpPr/>
              <p:nvPr/>
            </p:nvSpPr>
            <p:spPr>
              <a:xfrm>
                <a:off x="8024718" y="1382397"/>
                <a:ext cx="4167282" cy="5475604"/>
              </a:xfrm>
              <a:prstGeom prst="roundRect">
                <a:avLst>
                  <a:gd name="adj" fmla="val 2552"/>
                </a:avLst>
              </a:prstGeom>
              <a:solidFill>
                <a:srgbClr val="3452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Поясніть, чому ми щойно навели тільки по одному випадку з безлічі можливих. Наведіть власні приклади проекцій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9E2489AB-A6BD-2A73-B087-BB22854626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718" y="1382397"/>
                <a:ext cx="4167282" cy="5475604"/>
              </a:xfrm>
              <a:prstGeom prst="roundRect">
                <a:avLst>
                  <a:gd name="adj" fmla="val 2552"/>
                </a:avLst>
              </a:prstGeom>
              <a:blipFill>
                <a:blip r:embed="rId22"/>
                <a:stretch>
                  <a:fillRect l="-2121" r="-21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A7E653F-2D59-910E-0667-9C07EC9C7280}"/>
              </a:ext>
            </a:extLst>
          </p:cNvPr>
          <p:cNvSpPr/>
          <p:nvPr/>
        </p:nvSpPr>
        <p:spPr>
          <a:xfrm>
            <a:off x="1096439" y="1297678"/>
            <a:ext cx="795660" cy="51701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FDD2D7B9-E40F-9A41-C1C5-C71004D072D3}"/>
                  </a:ext>
                </a:extLst>
              </p:cNvPr>
              <p:cNvSpPr/>
              <p:nvPr/>
            </p:nvSpPr>
            <p:spPr>
              <a:xfrm>
                <a:off x="1618461" y="1297680"/>
                <a:ext cx="1431236" cy="517014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1</m:t>
                      </m:r>
                      <m:r>
                        <a:rPr lang="en-US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:2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FDD2D7B9-E40F-9A41-C1C5-C71004D072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461" y="1297680"/>
                <a:ext cx="1431236" cy="517014"/>
              </a:xfrm>
              <a:prstGeom prst="roundRect">
                <a:avLst>
                  <a:gd name="adj" fmla="val 7356"/>
                </a:avLst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7AAA50E-BDDB-C205-114C-B97C5BC27905}"/>
              </a:ext>
            </a:extLst>
          </p:cNvPr>
          <p:cNvSpPr/>
          <p:nvPr/>
        </p:nvSpPr>
        <p:spPr>
          <a:xfrm>
            <a:off x="3451016" y="1297677"/>
            <a:ext cx="795660" cy="51701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81056EDC-8534-0441-BE85-BE2C55D2C181}"/>
                  </a:ext>
                </a:extLst>
              </p:cNvPr>
              <p:cNvSpPr/>
              <p:nvPr/>
            </p:nvSpPr>
            <p:spPr>
              <a:xfrm>
                <a:off x="3973038" y="1297679"/>
                <a:ext cx="1431236" cy="517014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0,5</m:t>
                      </m:r>
                      <m:r>
                        <a:rPr lang="en-US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:</m:t>
                      </m:r>
                      <m:r>
                        <a:rPr lang="uk-UA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81056EDC-8534-0441-BE85-BE2C55D2C1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038" y="1297679"/>
                <a:ext cx="1431236" cy="517014"/>
              </a:xfrm>
              <a:prstGeom prst="roundRect">
                <a:avLst>
                  <a:gd name="adj" fmla="val 7356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40312E60-13AA-B762-C6D1-14AD05594A82}"/>
              </a:ext>
            </a:extLst>
          </p:cNvPr>
          <p:cNvSpPr/>
          <p:nvPr/>
        </p:nvSpPr>
        <p:spPr>
          <a:xfrm>
            <a:off x="5805593" y="1297675"/>
            <a:ext cx="795660" cy="51701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73FCDFB-FEDA-27D4-1FEC-5B8195626909}"/>
                  </a:ext>
                </a:extLst>
              </p:cNvPr>
              <p:cNvSpPr/>
              <p:nvPr/>
            </p:nvSpPr>
            <p:spPr>
              <a:xfrm>
                <a:off x="6327615" y="1297677"/>
                <a:ext cx="1431236" cy="517014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2</m:t>
                      </m:r>
                      <m:r>
                        <a:rPr lang="en-US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:</m:t>
                      </m:r>
                      <m:r>
                        <a:rPr lang="uk-UA" sz="2800" b="0" i="1" dirty="0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73FCDFB-FEDA-27D4-1FEC-5B81956269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615" y="1297677"/>
                <a:ext cx="1431236" cy="517014"/>
              </a:xfrm>
              <a:prstGeom prst="roundRect">
                <a:avLst>
                  <a:gd name="adj" fmla="val 7356"/>
                </a:avLst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" name="Rectangle 144">
            <a:extLst>
              <a:ext uri="{FF2B5EF4-FFF2-40B4-BE49-F238E27FC236}">
                <a16:creationId xmlns:a16="http://schemas.microsoft.com/office/drawing/2014/main" id="{446EF7F4-B8CB-7C9C-A18E-1844FE67FDA5}"/>
              </a:ext>
            </a:extLst>
          </p:cNvPr>
          <p:cNvSpPr/>
          <p:nvPr/>
        </p:nvSpPr>
        <p:spPr>
          <a:xfrm>
            <a:off x="1355745" y="1973677"/>
            <a:ext cx="10836256" cy="4884323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6" grpId="0" animBg="1"/>
      <p:bldP spid="115" grpId="0" animBg="1"/>
      <p:bldP spid="119" grpId="0" animBg="1"/>
      <p:bldP spid="120" grpId="0" animBg="1"/>
      <p:bldP spid="126" grpId="0" animBg="1"/>
      <p:bldP spid="128" grpId="0" animBg="1"/>
      <p:bldP spid="129" grpId="0" animBg="1"/>
      <p:bldP spid="135" grpId="0" animBg="1"/>
      <p:bldP spid="136" grpId="0" animBg="1"/>
      <p:bldP spid="137" grpId="0" animBg="1"/>
      <p:bldP spid="139" grpId="0" animBg="1"/>
      <p:bldP spid="140" grpId="0" animBg="1"/>
      <p:bldP spid="141" grpId="0" animBg="1"/>
      <p:bldP spid="143" grpId="0" animBg="1"/>
      <p:bldP spid="17" grpId="0" animBg="1"/>
      <p:bldP spid="18" grpId="0" animBg="1"/>
      <p:bldP spid="19" grpId="0" animBg="1"/>
      <p:bldP spid="20" grpId="0" animBg="1"/>
      <p:bldP spid="29" grpId="0" animBg="1"/>
      <p:bldP spid="41" grpId="0" animBg="1"/>
      <p:bldP spid="145" grpId="0" animBg="1"/>
      <p:bldP spid="1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78848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паралельні проекції точок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𝑄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Точки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𝑄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лежать на одній прямій. 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𝑃𝑄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=12</m:t>
                    </m:r>
                    <m:r>
                      <a:rPr lang="uk-UA" sz="2800" b="0" i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𝑃𝑆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>
                        <a:solidFill>
                          <a:srgbClr val="5666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Розгляньте всі можливі випадки.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788484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1038" t="-4930" r="-923" b="-98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1335745" y="5939027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1335745" y="4593897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1637076" y="343030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076" y="3430302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2162702" y="4593897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5446289" y="4593897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40">
            <a:extLst>
              <a:ext uri="{FF2B5EF4-FFF2-40B4-BE49-F238E27FC236}">
                <a16:creationId xmlns:a16="http://schemas.microsoft.com/office/drawing/2014/main" id="{8F216B0A-035C-7887-014D-9B2724A35812}"/>
              </a:ext>
            </a:extLst>
          </p:cNvPr>
          <p:cNvCxnSpPr>
            <a:cxnSpLocks/>
          </p:cNvCxnSpPr>
          <p:nvPr/>
        </p:nvCxnSpPr>
        <p:spPr>
          <a:xfrm flipV="1">
            <a:off x="2018690" y="2702364"/>
            <a:ext cx="3468495" cy="11174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40">
            <a:extLst>
              <a:ext uri="{FF2B5EF4-FFF2-40B4-BE49-F238E27FC236}">
                <a16:creationId xmlns:a16="http://schemas.microsoft.com/office/drawing/2014/main" id="{3897F36D-C351-C240-6F38-2508965AD48F}"/>
              </a:ext>
            </a:extLst>
          </p:cNvPr>
          <p:cNvCxnSpPr>
            <a:cxnSpLocks/>
          </p:cNvCxnSpPr>
          <p:nvPr/>
        </p:nvCxnSpPr>
        <p:spPr>
          <a:xfrm>
            <a:off x="2018690" y="3819790"/>
            <a:ext cx="0" cy="15988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40">
            <a:extLst>
              <a:ext uri="{FF2B5EF4-FFF2-40B4-BE49-F238E27FC236}">
                <a16:creationId xmlns:a16="http://schemas.microsoft.com/office/drawing/2014/main" id="{1834033A-433D-A50A-16AB-4EBA15BAB15F}"/>
              </a:ext>
            </a:extLst>
          </p:cNvPr>
          <p:cNvCxnSpPr>
            <a:cxnSpLocks/>
          </p:cNvCxnSpPr>
          <p:nvPr/>
        </p:nvCxnSpPr>
        <p:spPr>
          <a:xfrm>
            <a:off x="5487185" y="2702364"/>
            <a:ext cx="0" cy="23015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40">
            <a:extLst>
              <a:ext uri="{FF2B5EF4-FFF2-40B4-BE49-F238E27FC236}">
                <a16:creationId xmlns:a16="http://schemas.microsoft.com/office/drawing/2014/main" id="{A1BA0918-EEDC-E2CD-2DCA-0AD3E7CDA7CD}"/>
              </a:ext>
            </a:extLst>
          </p:cNvPr>
          <p:cNvCxnSpPr>
            <a:cxnSpLocks/>
          </p:cNvCxnSpPr>
          <p:nvPr/>
        </p:nvCxnSpPr>
        <p:spPr>
          <a:xfrm>
            <a:off x="3727710" y="3276078"/>
            <a:ext cx="0" cy="19352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40">
            <a:extLst>
              <a:ext uri="{FF2B5EF4-FFF2-40B4-BE49-F238E27FC236}">
                <a16:creationId xmlns:a16="http://schemas.microsoft.com/office/drawing/2014/main" id="{9B69208F-4EDF-B267-E8E6-338B192CF5D6}"/>
              </a:ext>
            </a:extLst>
          </p:cNvPr>
          <p:cNvCxnSpPr>
            <a:cxnSpLocks/>
          </p:cNvCxnSpPr>
          <p:nvPr/>
        </p:nvCxnSpPr>
        <p:spPr>
          <a:xfrm flipV="1">
            <a:off x="2029417" y="5003963"/>
            <a:ext cx="3457767" cy="41467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A04257D6-23A0-F5E7-04D9-24D95A23EE0F}"/>
                  </a:ext>
                </a:extLst>
              </p:cNvPr>
              <p:cNvSpPr txBox="1"/>
              <p:nvPr/>
            </p:nvSpPr>
            <p:spPr>
              <a:xfrm>
                <a:off x="5359314" y="216260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A04257D6-23A0-F5E7-04D9-24D95A23E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314" y="2162607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11111" r="-11111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826E467-7465-10C6-6966-0360A2A4EEBC}"/>
                  </a:ext>
                </a:extLst>
              </p:cNvPr>
              <p:cNvSpPr txBox="1"/>
              <p:nvPr/>
            </p:nvSpPr>
            <p:spPr>
              <a:xfrm>
                <a:off x="3752937" y="317918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826E467-7465-10C6-6966-0360A2A4E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937" y="3179180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2E57EDA-0B49-78E0-11D4-84AC4376AFA1}"/>
                  </a:ext>
                </a:extLst>
              </p:cNvPr>
              <p:cNvSpPr txBox="1"/>
              <p:nvPr/>
            </p:nvSpPr>
            <p:spPr>
              <a:xfrm>
                <a:off x="1581745" y="533311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2E57EDA-0B49-78E0-11D4-84AC4376A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745" y="533311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0E57E9E-B7D1-232B-564D-AC1AD75A1FE7}"/>
                  </a:ext>
                </a:extLst>
              </p:cNvPr>
              <p:cNvSpPr txBox="1"/>
              <p:nvPr/>
            </p:nvSpPr>
            <p:spPr>
              <a:xfrm>
                <a:off x="5370249" y="486410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0E57E9E-B7D1-232B-564D-AC1AD75A1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249" y="4864105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13889" r="-25000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9587C30-9F52-E567-162D-9E7CF48E69F5}"/>
                  </a:ext>
                </a:extLst>
              </p:cNvPr>
              <p:cNvSpPr txBox="1"/>
              <p:nvPr/>
            </p:nvSpPr>
            <p:spPr>
              <a:xfrm>
                <a:off x="3580134" y="523972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9587C30-9F52-E567-162D-9E7CF48E6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134" y="5239723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1111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A536DD0-FF67-E04C-3E2A-38E0201FB45C}"/>
                  </a:ext>
                </a:extLst>
              </p:cNvPr>
              <p:cNvSpPr txBox="1"/>
              <p:nvPr/>
            </p:nvSpPr>
            <p:spPr>
              <a:xfrm rot="20472417">
                <a:off x="2319557" y="3566960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A536DD0-FF67-E04C-3E2A-38E0201FB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72417">
                <a:off x="2319557" y="3566960"/>
                <a:ext cx="1186049" cy="40011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29ADCEC-8AA7-1AAF-F4EB-0C2E76D461CB}"/>
                  </a:ext>
                </a:extLst>
              </p:cNvPr>
              <p:cNvSpPr txBox="1"/>
              <p:nvPr/>
            </p:nvSpPr>
            <p:spPr>
              <a:xfrm rot="20686777">
                <a:off x="3040050" y="2899668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29ADCEC-8AA7-1AAF-F4EB-0C2E76D46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86777">
                <a:off x="3040050" y="2899668"/>
                <a:ext cx="1186049" cy="40011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C7B30FF-4F31-93E1-EBED-F525C21823FF}"/>
                  </a:ext>
                </a:extLst>
              </p:cNvPr>
              <p:cNvSpPr txBox="1"/>
              <p:nvPr/>
            </p:nvSpPr>
            <p:spPr>
              <a:xfrm rot="21238229">
                <a:off x="3876910" y="4754553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C7B30FF-4F31-93E1-EBED-F525C2182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38229">
                <a:off x="3876910" y="4754553"/>
                <a:ext cx="1186049" cy="400110"/>
              </a:xfrm>
              <a:prstGeom prst="rect">
                <a:avLst/>
              </a:prstGeom>
              <a:blipFill>
                <a:blip r:embed="rId31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9" name="Пряма сполучна лінія 40">
            <a:extLst>
              <a:ext uri="{FF2B5EF4-FFF2-40B4-BE49-F238E27FC236}">
                <a16:creationId xmlns:a16="http://schemas.microsoft.com/office/drawing/2014/main" id="{0626F4A3-4BA2-A281-9194-C3F6F9A32D43}"/>
              </a:ext>
            </a:extLst>
          </p:cNvPr>
          <p:cNvCxnSpPr>
            <a:cxnSpLocks/>
          </p:cNvCxnSpPr>
          <p:nvPr/>
        </p:nvCxnSpPr>
        <p:spPr>
          <a:xfrm>
            <a:off x="6879112" y="6435758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44">
            <a:extLst>
              <a:ext uri="{FF2B5EF4-FFF2-40B4-BE49-F238E27FC236}">
                <a16:creationId xmlns:a16="http://schemas.microsoft.com/office/drawing/2014/main" id="{2600D95B-DAB4-A588-5B7C-3C6DBD2C523D}"/>
              </a:ext>
            </a:extLst>
          </p:cNvPr>
          <p:cNvCxnSpPr>
            <a:cxnSpLocks/>
          </p:cNvCxnSpPr>
          <p:nvPr/>
        </p:nvCxnSpPr>
        <p:spPr>
          <a:xfrm flipV="1">
            <a:off x="6879112" y="5090628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FC1B5D8-0D8B-ADEF-F4AA-1F2EE05B0FE0}"/>
                  </a:ext>
                </a:extLst>
              </p:cNvPr>
              <p:cNvSpPr txBox="1"/>
              <p:nvPr/>
            </p:nvSpPr>
            <p:spPr>
              <a:xfrm>
                <a:off x="8506579" y="463984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FC1B5D8-0D8B-ADEF-F4AA-1F2EE05B0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579" y="4639848"/>
                <a:ext cx="436945" cy="523220"/>
              </a:xfrm>
              <a:prstGeom prst="rect">
                <a:avLst/>
              </a:prstGeom>
              <a:blipFill>
                <a:blip r:embed="rId32"/>
                <a:stretch>
                  <a:fillRect l="-13889" r="-11111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Пряма сполучна лінія 40">
            <a:extLst>
              <a:ext uri="{FF2B5EF4-FFF2-40B4-BE49-F238E27FC236}">
                <a16:creationId xmlns:a16="http://schemas.microsoft.com/office/drawing/2014/main" id="{43851C93-3442-7AB6-B3E1-F44E895B9607}"/>
              </a:ext>
            </a:extLst>
          </p:cNvPr>
          <p:cNvCxnSpPr>
            <a:cxnSpLocks/>
          </p:cNvCxnSpPr>
          <p:nvPr/>
        </p:nvCxnSpPr>
        <p:spPr>
          <a:xfrm>
            <a:off x="7706069" y="5090628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сполучна лінія 44">
            <a:extLst>
              <a:ext uri="{FF2B5EF4-FFF2-40B4-BE49-F238E27FC236}">
                <a16:creationId xmlns:a16="http://schemas.microsoft.com/office/drawing/2014/main" id="{413375CB-5DEF-A280-3AE1-4155A70B5361}"/>
              </a:ext>
            </a:extLst>
          </p:cNvPr>
          <p:cNvCxnSpPr>
            <a:cxnSpLocks/>
          </p:cNvCxnSpPr>
          <p:nvPr/>
        </p:nvCxnSpPr>
        <p:spPr>
          <a:xfrm flipV="1">
            <a:off x="10989656" y="5090628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40">
            <a:extLst>
              <a:ext uri="{FF2B5EF4-FFF2-40B4-BE49-F238E27FC236}">
                <a16:creationId xmlns:a16="http://schemas.microsoft.com/office/drawing/2014/main" id="{199878C0-3E16-751F-C5D9-C9774917D8D1}"/>
              </a:ext>
            </a:extLst>
          </p:cNvPr>
          <p:cNvCxnSpPr>
            <a:cxnSpLocks/>
          </p:cNvCxnSpPr>
          <p:nvPr/>
        </p:nvCxnSpPr>
        <p:spPr>
          <a:xfrm flipV="1">
            <a:off x="8955481" y="2250079"/>
            <a:ext cx="1190075" cy="280593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40">
            <a:extLst>
              <a:ext uri="{FF2B5EF4-FFF2-40B4-BE49-F238E27FC236}">
                <a16:creationId xmlns:a16="http://schemas.microsoft.com/office/drawing/2014/main" id="{D50FB56B-C4D7-F471-8AB0-4028364D942C}"/>
              </a:ext>
            </a:extLst>
          </p:cNvPr>
          <p:cNvCxnSpPr>
            <a:cxnSpLocks/>
          </p:cNvCxnSpPr>
          <p:nvPr/>
        </p:nvCxnSpPr>
        <p:spPr>
          <a:xfrm>
            <a:off x="8955481" y="5056017"/>
            <a:ext cx="0" cy="93346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 сполучна лінія 40">
            <a:extLst>
              <a:ext uri="{FF2B5EF4-FFF2-40B4-BE49-F238E27FC236}">
                <a16:creationId xmlns:a16="http://schemas.microsoft.com/office/drawing/2014/main" id="{B71BC73A-288A-7348-DE82-A2AD8A8822D9}"/>
              </a:ext>
            </a:extLst>
          </p:cNvPr>
          <p:cNvCxnSpPr>
            <a:cxnSpLocks/>
          </p:cNvCxnSpPr>
          <p:nvPr/>
        </p:nvCxnSpPr>
        <p:spPr>
          <a:xfrm>
            <a:off x="10145556" y="2250079"/>
            <a:ext cx="0" cy="35935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 сполучна лінія 40">
            <a:extLst>
              <a:ext uri="{FF2B5EF4-FFF2-40B4-BE49-F238E27FC236}">
                <a16:creationId xmlns:a16="http://schemas.microsoft.com/office/drawing/2014/main" id="{2FE9A51E-9008-D2AC-E8FA-87D3E4C0EF98}"/>
              </a:ext>
            </a:extLst>
          </p:cNvPr>
          <p:cNvCxnSpPr>
            <a:cxnSpLocks/>
          </p:cNvCxnSpPr>
          <p:nvPr/>
        </p:nvCxnSpPr>
        <p:spPr>
          <a:xfrm>
            <a:off x="9628636" y="3489273"/>
            <a:ext cx="0" cy="23962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 сполучна лінія 40">
            <a:extLst>
              <a:ext uri="{FF2B5EF4-FFF2-40B4-BE49-F238E27FC236}">
                <a16:creationId xmlns:a16="http://schemas.microsoft.com/office/drawing/2014/main" id="{DA61BC10-95BF-40B1-41D2-AC1E07FA1B6B}"/>
              </a:ext>
            </a:extLst>
          </p:cNvPr>
          <p:cNvCxnSpPr>
            <a:cxnSpLocks/>
          </p:cNvCxnSpPr>
          <p:nvPr/>
        </p:nvCxnSpPr>
        <p:spPr>
          <a:xfrm flipV="1">
            <a:off x="8955479" y="5843642"/>
            <a:ext cx="1199635" cy="1438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6C72C092-2758-EFAA-4D74-6C216CE60451}"/>
                  </a:ext>
                </a:extLst>
              </p:cNvPr>
              <p:cNvSpPr txBox="1"/>
              <p:nvPr/>
            </p:nvSpPr>
            <p:spPr>
              <a:xfrm>
                <a:off x="10099577" y="190608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6C72C092-2758-EFAA-4D74-6C216CE60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9577" y="1906083"/>
                <a:ext cx="436945" cy="523220"/>
              </a:xfrm>
              <a:prstGeom prst="rect">
                <a:avLst/>
              </a:prstGeom>
              <a:blipFill>
                <a:blip r:embed="rId33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418F212-421A-7E7D-B8FC-73E1D1BF96DE}"/>
                  </a:ext>
                </a:extLst>
              </p:cNvPr>
              <p:cNvSpPr txBox="1"/>
              <p:nvPr/>
            </p:nvSpPr>
            <p:spPr>
              <a:xfrm>
                <a:off x="9608325" y="321321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418F212-421A-7E7D-B8FC-73E1D1BF9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8325" y="3213213"/>
                <a:ext cx="436945" cy="523220"/>
              </a:xfrm>
              <a:prstGeom prst="rect">
                <a:avLst/>
              </a:prstGeom>
              <a:blipFill>
                <a:blip r:embed="rId34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1EB2A2F-49F2-6E6D-B893-A6AB16E44FDD}"/>
                  </a:ext>
                </a:extLst>
              </p:cNvPr>
              <p:cNvSpPr txBox="1"/>
              <p:nvPr/>
            </p:nvSpPr>
            <p:spPr>
              <a:xfrm>
                <a:off x="8468391" y="582929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1EB2A2F-49F2-6E6D-B893-A6AB16E44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8391" y="5829297"/>
                <a:ext cx="436945" cy="523220"/>
              </a:xfrm>
              <a:prstGeom prst="rect">
                <a:avLst/>
              </a:prstGeom>
              <a:blipFill>
                <a:blip r:embed="rId35"/>
                <a:stretch>
                  <a:fillRect l="-13889" r="-22222" b="-116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D54C3DC-C647-7554-C643-9BF161E5DC44}"/>
                  </a:ext>
                </a:extLst>
              </p:cNvPr>
              <p:cNvSpPr txBox="1"/>
              <p:nvPr/>
            </p:nvSpPr>
            <p:spPr>
              <a:xfrm>
                <a:off x="10148882" y="566352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D54C3DC-C647-7554-C643-9BF161E5D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8882" y="5663520"/>
                <a:ext cx="436945" cy="523220"/>
              </a:xfrm>
              <a:prstGeom prst="rect">
                <a:avLst/>
              </a:prstGeom>
              <a:blipFill>
                <a:blip r:embed="rId36"/>
                <a:stretch>
                  <a:fillRect l="-8571" r="-14286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E261954-7A19-AF89-23ED-5CBD3319E06A}"/>
                  </a:ext>
                </a:extLst>
              </p:cNvPr>
              <p:cNvSpPr txBox="1"/>
              <p:nvPr/>
            </p:nvSpPr>
            <p:spPr>
              <a:xfrm>
                <a:off x="9633696" y="532901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E261954-7A19-AF89-23ED-5CBD3319E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3696" y="5329019"/>
                <a:ext cx="436945" cy="523220"/>
              </a:xfrm>
              <a:prstGeom prst="rect">
                <a:avLst/>
              </a:prstGeom>
              <a:blipFill>
                <a:blip r:embed="rId37"/>
                <a:stretch>
                  <a:fillRect l="-5714" r="-1714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53EC424-1587-26F5-1A68-0718E9AD5DB9}"/>
                  </a:ext>
                </a:extLst>
              </p:cNvPr>
              <p:cNvSpPr txBox="1"/>
              <p:nvPr/>
            </p:nvSpPr>
            <p:spPr>
              <a:xfrm rot="17852712">
                <a:off x="8534685" y="4068425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53EC424-1587-26F5-1A68-0718E9AD5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852712">
                <a:off x="8534685" y="4068425"/>
                <a:ext cx="1186049" cy="40011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CC3C5CD-A6DB-E80F-559A-B03C355100A5}"/>
                  </a:ext>
                </a:extLst>
              </p:cNvPr>
              <p:cNvSpPr txBox="1"/>
              <p:nvPr/>
            </p:nvSpPr>
            <p:spPr>
              <a:xfrm rot="21238229">
                <a:off x="9114267" y="5977669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CC3C5CD-A6DB-E80F-559A-B03C35510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38229">
                <a:off x="9114267" y="5977669"/>
                <a:ext cx="1186049" cy="400110"/>
              </a:xfrm>
              <a:prstGeom prst="rect">
                <a:avLst/>
              </a:prstGeom>
              <a:blipFill>
                <a:blip r:embed="rId39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C6A3CA16-B6F1-712B-2288-A843833F65EB}"/>
                  </a:ext>
                </a:extLst>
              </p:cNvPr>
              <p:cNvSpPr txBox="1"/>
              <p:nvPr/>
            </p:nvSpPr>
            <p:spPr>
              <a:xfrm rot="17852712">
                <a:off x="9107466" y="2592205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C6A3CA16-B6F1-712B-2288-A843833F6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852712">
                <a:off x="9107466" y="2592205"/>
                <a:ext cx="1186049" cy="400110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10FB95D1-50FF-CE71-D2B6-C827DDEE2A1C}"/>
                  </a:ext>
                </a:extLst>
              </p:cNvPr>
              <p:cNvSpPr txBox="1"/>
              <p:nvPr/>
            </p:nvSpPr>
            <p:spPr>
              <a:xfrm>
                <a:off x="2100162" y="450840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10FB95D1-50FF-CE71-D2B6-C827DDEE2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162" y="4508406"/>
                <a:ext cx="436945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0C72927-3CB4-CEC5-4E41-4F9C9EC3DF5B}"/>
                  </a:ext>
                </a:extLst>
              </p:cNvPr>
              <p:cNvSpPr txBox="1"/>
              <p:nvPr/>
            </p:nvSpPr>
            <p:spPr>
              <a:xfrm>
                <a:off x="7614952" y="500638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0C72927-3CB4-CEC5-4E41-4F9C9EC3D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4952" y="5006387"/>
                <a:ext cx="436945" cy="52322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8" name="Rounded Rectangle 167">
            <a:extLst>
              <a:ext uri="{FF2B5EF4-FFF2-40B4-BE49-F238E27FC236}">
                <a16:creationId xmlns:a16="http://schemas.microsoft.com/office/drawing/2014/main" id="{8DAA017F-DBD9-F198-AA15-A59794FCECA5}"/>
              </a:ext>
            </a:extLst>
          </p:cNvPr>
          <p:cNvSpPr/>
          <p:nvPr/>
        </p:nvSpPr>
        <p:spPr>
          <a:xfrm>
            <a:off x="1165498" y="2012520"/>
            <a:ext cx="795660" cy="51701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9" name="Rounded Rectangle 168">
            <a:extLst>
              <a:ext uri="{FF2B5EF4-FFF2-40B4-BE49-F238E27FC236}">
                <a16:creationId xmlns:a16="http://schemas.microsoft.com/office/drawing/2014/main" id="{47A82461-5613-9D68-CA87-F336A0F06CF0}"/>
              </a:ext>
            </a:extLst>
          </p:cNvPr>
          <p:cNvSpPr/>
          <p:nvPr/>
        </p:nvSpPr>
        <p:spPr>
          <a:xfrm>
            <a:off x="6793294" y="2012520"/>
            <a:ext cx="795660" cy="517014"/>
          </a:xfrm>
          <a:prstGeom prst="roundRect">
            <a:avLst>
              <a:gd name="adj" fmla="val 1414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0" name="Rounded Rectangle 169">
            <a:extLst>
              <a:ext uri="{FF2B5EF4-FFF2-40B4-BE49-F238E27FC236}">
                <a16:creationId xmlns:a16="http://schemas.microsoft.com/office/drawing/2014/main" id="{085E3EB1-2847-88A1-8D2A-DED1978459CF}"/>
              </a:ext>
            </a:extLst>
          </p:cNvPr>
          <p:cNvSpPr/>
          <p:nvPr/>
        </p:nvSpPr>
        <p:spPr>
          <a:xfrm>
            <a:off x="1165499" y="2013130"/>
            <a:ext cx="5314159" cy="4658126"/>
          </a:xfrm>
          <a:prstGeom prst="roundRect">
            <a:avLst>
              <a:gd name="adj" fmla="val 137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sp>
        <p:nvSpPr>
          <p:cNvPr id="171" name="Rounded Rectangle 170">
            <a:extLst>
              <a:ext uri="{FF2B5EF4-FFF2-40B4-BE49-F238E27FC236}">
                <a16:creationId xmlns:a16="http://schemas.microsoft.com/office/drawing/2014/main" id="{E3E6CC12-3272-105E-6DA8-0666755BBAA5}"/>
              </a:ext>
            </a:extLst>
          </p:cNvPr>
          <p:cNvSpPr/>
          <p:nvPr/>
        </p:nvSpPr>
        <p:spPr>
          <a:xfrm>
            <a:off x="6797690" y="2012520"/>
            <a:ext cx="5314159" cy="4658126"/>
          </a:xfrm>
          <a:prstGeom prst="roundRect">
            <a:avLst>
              <a:gd name="adj" fmla="val 158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113" grpId="0"/>
      <p:bldP spid="114" grpId="0"/>
      <p:bldP spid="115" grpId="0"/>
      <p:bldP spid="118" grpId="0"/>
      <p:bldP spid="119" grpId="0"/>
      <p:bldP spid="121" grpId="0"/>
      <p:bldP spid="122" grpId="0"/>
      <p:bldP spid="126" grpId="0"/>
      <p:bldP spid="131" grpId="0"/>
      <p:bldP spid="139" grpId="0"/>
      <p:bldP spid="140" grpId="0"/>
      <p:bldP spid="141" grpId="0"/>
      <p:bldP spid="142" grpId="0"/>
      <p:bldP spid="143" grpId="0"/>
      <p:bldP spid="145" grpId="0"/>
      <p:bldP spid="146" grpId="0"/>
      <p:bldP spid="164" grpId="0"/>
      <p:bldP spid="166" grpId="0"/>
      <p:bldP spid="167" grpId="0"/>
      <p:bldP spid="168" grpId="0" animBg="1"/>
      <p:bldP spid="169" grpId="0" animBg="1"/>
      <p:bldP spid="170" grpId="0" animBg="1"/>
      <p:bldP spid="1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1420886" y="3725346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1420886" y="2380216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1722217" y="121662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217" y="1216621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2247843" y="2380216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5531430" y="2380216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40">
            <a:extLst>
              <a:ext uri="{FF2B5EF4-FFF2-40B4-BE49-F238E27FC236}">
                <a16:creationId xmlns:a16="http://schemas.microsoft.com/office/drawing/2014/main" id="{8F216B0A-035C-7887-014D-9B2724A35812}"/>
              </a:ext>
            </a:extLst>
          </p:cNvPr>
          <p:cNvCxnSpPr>
            <a:cxnSpLocks/>
          </p:cNvCxnSpPr>
          <p:nvPr/>
        </p:nvCxnSpPr>
        <p:spPr>
          <a:xfrm flipV="1">
            <a:off x="2103831" y="488683"/>
            <a:ext cx="3468495" cy="11174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40">
            <a:extLst>
              <a:ext uri="{FF2B5EF4-FFF2-40B4-BE49-F238E27FC236}">
                <a16:creationId xmlns:a16="http://schemas.microsoft.com/office/drawing/2014/main" id="{3897F36D-C351-C240-6F38-2508965AD48F}"/>
              </a:ext>
            </a:extLst>
          </p:cNvPr>
          <p:cNvCxnSpPr>
            <a:cxnSpLocks/>
          </p:cNvCxnSpPr>
          <p:nvPr/>
        </p:nvCxnSpPr>
        <p:spPr>
          <a:xfrm>
            <a:off x="2103831" y="1606109"/>
            <a:ext cx="0" cy="15988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40">
            <a:extLst>
              <a:ext uri="{FF2B5EF4-FFF2-40B4-BE49-F238E27FC236}">
                <a16:creationId xmlns:a16="http://schemas.microsoft.com/office/drawing/2014/main" id="{1834033A-433D-A50A-16AB-4EBA15BAB15F}"/>
              </a:ext>
            </a:extLst>
          </p:cNvPr>
          <p:cNvCxnSpPr>
            <a:cxnSpLocks/>
          </p:cNvCxnSpPr>
          <p:nvPr/>
        </p:nvCxnSpPr>
        <p:spPr>
          <a:xfrm>
            <a:off x="5572326" y="488683"/>
            <a:ext cx="0" cy="23015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40">
            <a:extLst>
              <a:ext uri="{FF2B5EF4-FFF2-40B4-BE49-F238E27FC236}">
                <a16:creationId xmlns:a16="http://schemas.microsoft.com/office/drawing/2014/main" id="{A1BA0918-EEDC-E2CD-2DCA-0AD3E7CDA7CD}"/>
              </a:ext>
            </a:extLst>
          </p:cNvPr>
          <p:cNvCxnSpPr>
            <a:cxnSpLocks/>
          </p:cNvCxnSpPr>
          <p:nvPr/>
        </p:nvCxnSpPr>
        <p:spPr>
          <a:xfrm>
            <a:off x="3812851" y="1062397"/>
            <a:ext cx="0" cy="19352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40">
            <a:extLst>
              <a:ext uri="{FF2B5EF4-FFF2-40B4-BE49-F238E27FC236}">
                <a16:creationId xmlns:a16="http://schemas.microsoft.com/office/drawing/2014/main" id="{9B69208F-4EDF-B267-E8E6-338B192CF5D6}"/>
              </a:ext>
            </a:extLst>
          </p:cNvPr>
          <p:cNvCxnSpPr>
            <a:cxnSpLocks/>
          </p:cNvCxnSpPr>
          <p:nvPr/>
        </p:nvCxnSpPr>
        <p:spPr>
          <a:xfrm flipV="1">
            <a:off x="2114558" y="2790282"/>
            <a:ext cx="3457767" cy="41467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A04257D6-23A0-F5E7-04D9-24D95A23EE0F}"/>
                  </a:ext>
                </a:extLst>
              </p:cNvPr>
              <p:cNvSpPr txBox="1"/>
              <p:nvPr/>
            </p:nvSpPr>
            <p:spPr>
              <a:xfrm>
                <a:off x="5444455" y="-5107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A04257D6-23A0-F5E7-04D9-24D95A23E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455" y="-51074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13889" r="-11111" b="-146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826E467-7465-10C6-6966-0360A2A4EEBC}"/>
                  </a:ext>
                </a:extLst>
              </p:cNvPr>
              <p:cNvSpPr txBox="1"/>
              <p:nvPr/>
            </p:nvSpPr>
            <p:spPr>
              <a:xfrm>
                <a:off x="3838078" y="96549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826E467-7465-10C6-6966-0360A2A4E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078" y="965499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2E57EDA-0B49-78E0-11D4-84AC4376AFA1}"/>
                  </a:ext>
                </a:extLst>
              </p:cNvPr>
              <p:cNvSpPr txBox="1"/>
              <p:nvPr/>
            </p:nvSpPr>
            <p:spPr>
              <a:xfrm>
                <a:off x="1666886" y="311943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2E57EDA-0B49-78E0-11D4-84AC4376A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86" y="311943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0E57E9E-B7D1-232B-564D-AC1AD75A1FE7}"/>
                  </a:ext>
                </a:extLst>
              </p:cNvPr>
              <p:cNvSpPr txBox="1"/>
              <p:nvPr/>
            </p:nvSpPr>
            <p:spPr>
              <a:xfrm>
                <a:off x="5455390" y="265042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0E57E9E-B7D1-232B-564D-AC1AD75A1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390" y="265042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13889" r="-22222" b="-116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9587C30-9F52-E567-162D-9E7CF48E69F5}"/>
                  </a:ext>
                </a:extLst>
              </p:cNvPr>
              <p:cNvSpPr txBox="1"/>
              <p:nvPr/>
            </p:nvSpPr>
            <p:spPr>
              <a:xfrm>
                <a:off x="3665275" y="302604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9587C30-9F52-E567-162D-9E7CF48E6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275" y="3026042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556" r="-1111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A536DD0-FF67-E04C-3E2A-38E0201FB45C}"/>
                  </a:ext>
                </a:extLst>
              </p:cNvPr>
              <p:cNvSpPr txBox="1"/>
              <p:nvPr/>
            </p:nvSpPr>
            <p:spPr>
              <a:xfrm rot="20472417">
                <a:off x="2404698" y="1353279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A536DD0-FF67-E04C-3E2A-38E0201FB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72417">
                <a:off x="2404698" y="1353279"/>
                <a:ext cx="1186049" cy="40011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29ADCEC-8AA7-1AAF-F4EB-0C2E76D461CB}"/>
                  </a:ext>
                </a:extLst>
              </p:cNvPr>
              <p:cNvSpPr txBox="1"/>
              <p:nvPr/>
            </p:nvSpPr>
            <p:spPr>
              <a:xfrm rot="20686777">
                <a:off x="3125191" y="685987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29ADCEC-8AA7-1AAF-F4EB-0C2E76D46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86777">
                <a:off x="3125191" y="685987"/>
                <a:ext cx="1186049" cy="40011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C7B30FF-4F31-93E1-EBED-F525C21823FF}"/>
                  </a:ext>
                </a:extLst>
              </p:cNvPr>
              <p:cNvSpPr txBox="1"/>
              <p:nvPr/>
            </p:nvSpPr>
            <p:spPr>
              <a:xfrm rot="21238229">
                <a:off x="3962051" y="2540872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C7B30FF-4F31-93E1-EBED-F525C2182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38229">
                <a:off x="3962051" y="2540872"/>
                <a:ext cx="1186049" cy="400110"/>
              </a:xfrm>
              <a:prstGeom prst="rect">
                <a:avLst/>
              </a:prstGeom>
              <a:blipFill>
                <a:blip r:embed="rId30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10FB95D1-50FF-CE71-D2B6-C827DDEE2A1C}"/>
                  </a:ext>
                </a:extLst>
              </p:cNvPr>
              <p:cNvSpPr txBox="1"/>
              <p:nvPr/>
            </p:nvSpPr>
            <p:spPr>
              <a:xfrm>
                <a:off x="2185303" y="229472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10FB95D1-50FF-CE71-D2B6-C827DDEE2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303" y="2294725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8" name="Rounded Rectangle 167">
            <a:extLst>
              <a:ext uri="{FF2B5EF4-FFF2-40B4-BE49-F238E27FC236}">
                <a16:creationId xmlns:a16="http://schemas.microsoft.com/office/drawing/2014/main" id="{8DAA017F-DBD9-F198-AA15-A59794FCECA5}"/>
              </a:ext>
            </a:extLst>
          </p:cNvPr>
          <p:cNvSpPr/>
          <p:nvPr/>
        </p:nvSpPr>
        <p:spPr>
          <a:xfrm>
            <a:off x="1250639" y="180575"/>
            <a:ext cx="795660" cy="51701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0F99DFD9-E160-BE2D-AFF0-CC5AD10A30EA}"/>
                  </a:ext>
                </a:extLst>
              </p:cNvPr>
              <p:cNvSpPr/>
              <p:nvPr/>
            </p:nvSpPr>
            <p:spPr>
              <a:xfrm>
                <a:off x="10302152" y="110774"/>
                <a:ext cx="1699178" cy="1021130"/>
              </a:xfrm>
              <a:prstGeom prst="roundRect">
                <a:avLst>
                  <a:gd name="adj" fmla="val 555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?</m:t>
                      </m:r>
                    </m:oMath>
                  </m:oMathPara>
                </a14:m>
                <a:endParaRPr lang="uk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?</m:t>
                      </m:r>
                    </m:oMath>
                  </m:oMathPara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0F99DFD9-E160-BE2D-AFF0-CC5AD10A30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152" y="110774"/>
                <a:ext cx="1699178" cy="1021130"/>
              </a:xfrm>
              <a:prstGeom prst="roundRect">
                <a:avLst>
                  <a:gd name="adj" fmla="val 5550"/>
                </a:avLst>
              </a:prstGeom>
              <a:blipFill>
                <a:blip r:embed="rId33"/>
                <a:stretch>
                  <a:fillRect b="-85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878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129" name="Пряма сполучна лінія 40">
            <a:extLst>
              <a:ext uri="{FF2B5EF4-FFF2-40B4-BE49-F238E27FC236}">
                <a16:creationId xmlns:a16="http://schemas.microsoft.com/office/drawing/2014/main" id="{0626F4A3-4BA2-A281-9194-C3F6F9A32D43}"/>
              </a:ext>
            </a:extLst>
          </p:cNvPr>
          <p:cNvCxnSpPr>
            <a:cxnSpLocks/>
          </p:cNvCxnSpPr>
          <p:nvPr/>
        </p:nvCxnSpPr>
        <p:spPr>
          <a:xfrm>
            <a:off x="1586747" y="4492303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44">
            <a:extLst>
              <a:ext uri="{FF2B5EF4-FFF2-40B4-BE49-F238E27FC236}">
                <a16:creationId xmlns:a16="http://schemas.microsoft.com/office/drawing/2014/main" id="{2600D95B-DAB4-A588-5B7C-3C6DBD2C523D}"/>
              </a:ext>
            </a:extLst>
          </p:cNvPr>
          <p:cNvCxnSpPr>
            <a:cxnSpLocks/>
          </p:cNvCxnSpPr>
          <p:nvPr/>
        </p:nvCxnSpPr>
        <p:spPr>
          <a:xfrm flipV="1">
            <a:off x="1586747" y="3147173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FC1B5D8-0D8B-ADEF-F4AA-1F2EE05B0FE0}"/>
                  </a:ext>
                </a:extLst>
              </p:cNvPr>
              <p:cNvSpPr txBox="1"/>
              <p:nvPr/>
            </p:nvSpPr>
            <p:spPr>
              <a:xfrm>
                <a:off x="3214214" y="269639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FC1B5D8-0D8B-ADEF-F4AA-1F2EE05B0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214" y="2696393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11111" r="-11111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Пряма сполучна лінія 40">
            <a:extLst>
              <a:ext uri="{FF2B5EF4-FFF2-40B4-BE49-F238E27FC236}">
                <a16:creationId xmlns:a16="http://schemas.microsoft.com/office/drawing/2014/main" id="{43851C93-3442-7AB6-B3E1-F44E895B9607}"/>
              </a:ext>
            </a:extLst>
          </p:cNvPr>
          <p:cNvCxnSpPr>
            <a:cxnSpLocks/>
          </p:cNvCxnSpPr>
          <p:nvPr/>
        </p:nvCxnSpPr>
        <p:spPr>
          <a:xfrm>
            <a:off x="2413704" y="3147173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сполучна лінія 44">
            <a:extLst>
              <a:ext uri="{FF2B5EF4-FFF2-40B4-BE49-F238E27FC236}">
                <a16:creationId xmlns:a16="http://schemas.microsoft.com/office/drawing/2014/main" id="{413375CB-5DEF-A280-3AE1-4155A70B5361}"/>
              </a:ext>
            </a:extLst>
          </p:cNvPr>
          <p:cNvCxnSpPr>
            <a:cxnSpLocks/>
          </p:cNvCxnSpPr>
          <p:nvPr/>
        </p:nvCxnSpPr>
        <p:spPr>
          <a:xfrm flipV="1">
            <a:off x="5697291" y="3147173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40">
            <a:extLst>
              <a:ext uri="{FF2B5EF4-FFF2-40B4-BE49-F238E27FC236}">
                <a16:creationId xmlns:a16="http://schemas.microsoft.com/office/drawing/2014/main" id="{199878C0-3E16-751F-C5D9-C9774917D8D1}"/>
              </a:ext>
            </a:extLst>
          </p:cNvPr>
          <p:cNvCxnSpPr>
            <a:cxnSpLocks/>
          </p:cNvCxnSpPr>
          <p:nvPr/>
        </p:nvCxnSpPr>
        <p:spPr>
          <a:xfrm flipV="1">
            <a:off x="3663116" y="306624"/>
            <a:ext cx="1190075" cy="280593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40">
            <a:extLst>
              <a:ext uri="{FF2B5EF4-FFF2-40B4-BE49-F238E27FC236}">
                <a16:creationId xmlns:a16="http://schemas.microsoft.com/office/drawing/2014/main" id="{D50FB56B-C4D7-F471-8AB0-4028364D942C}"/>
              </a:ext>
            </a:extLst>
          </p:cNvPr>
          <p:cNvCxnSpPr>
            <a:cxnSpLocks/>
          </p:cNvCxnSpPr>
          <p:nvPr/>
        </p:nvCxnSpPr>
        <p:spPr>
          <a:xfrm>
            <a:off x="3663116" y="3112562"/>
            <a:ext cx="0" cy="93346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 сполучна лінія 40">
            <a:extLst>
              <a:ext uri="{FF2B5EF4-FFF2-40B4-BE49-F238E27FC236}">
                <a16:creationId xmlns:a16="http://schemas.microsoft.com/office/drawing/2014/main" id="{B71BC73A-288A-7348-DE82-A2AD8A8822D9}"/>
              </a:ext>
            </a:extLst>
          </p:cNvPr>
          <p:cNvCxnSpPr>
            <a:cxnSpLocks/>
          </p:cNvCxnSpPr>
          <p:nvPr/>
        </p:nvCxnSpPr>
        <p:spPr>
          <a:xfrm>
            <a:off x="4853191" y="306624"/>
            <a:ext cx="0" cy="35935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 сполучна лінія 40">
            <a:extLst>
              <a:ext uri="{FF2B5EF4-FFF2-40B4-BE49-F238E27FC236}">
                <a16:creationId xmlns:a16="http://schemas.microsoft.com/office/drawing/2014/main" id="{2FE9A51E-9008-D2AC-E8FA-87D3E4C0EF98}"/>
              </a:ext>
            </a:extLst>
          </p:cNvPr>
          <p:cNvCxnSpPr>
            <a:cxnSpLocks/>
          </p:cNvCxnSpPr>
          <p:nvPr/>
        </p:nvCxnSpPr>
        <p:spPr>
          <a:xfrm>
            <a:off x="4336271" y="1545818"/>
            <a:ext cx="0" cy="23962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 сполучна лінія 40">
            <a:extLst>
              <a:ext uri="{FF2B5EF4-FFF2-40B4-BE49-F238E27FC236}">
                <a16:creationId xmlns:a16="http://schemas.microsoft.com/office/drawing/2014/main" id="{DA61BC10-95BF-40B1-41D2-AC1E07FA1B6B}"/>
              </a:ext>
            </a:extLst>
          </p:cNvPr>
          <p:cNvCxnSpPr>
            <a:cxnSpLocks/>
          </p:cNvCxnSpPr>
          <p:nvPr/>
        </p:nvCxnSpPr>
        <p:spPr>
          <a:xfrm flipV="1">
            <a:off x="3663114" y="3900187"/>
            <a:ext cx="1199635" cy="1438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6C72C092-2758-EFAA-4D74-6C216CE60451}"/>
                  </a:ext>
                </a:extLst>
              </p:cNvPr>
              <p:cNvSpPr txBox="1"/>
              <p:nvPr/>
            </p:nvSpPr>
            <p:spPr>
              <a:xfrm>
                <a:off x="4807212" y="-3737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6C72C092-2758-EFAA-4D74-6C216CE60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212" y="-37372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418F212-421A-7E7D-B8FC-73E1D1BF96DE}"/>
                  </a:ext>
                </a:extLst>
              </p:cNvPr>
              <p:cNvSpPr txBox="1"/>
              <p:nvPr/>
            </p:nvSpPr>
            <p:spPr>
              <a:xfrm>
                <a:off x="4315960" y="126975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0418F212-421A-7E7D-B8FC-73E1D1BF9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960" y="1269758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1EB2A2F-49F2-6E6D-B893-A6AB16E44FDD}"/>
                  </a:ext>
                </a:extLst>
              </p:cNvPr>
              <p:cNvSpPr txBox="1"/>
              <p:nvPr/>
            </p:nvSpPr>
            <p:spPr>
              <a:xfrm>
                <a:off x="3176026" y="388584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1EB2A2F-49F2-6E6D-B893-A6AB16E44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026" y="3885842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14286" r="-25714" b="-116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D54C3DC-C647-7554-C643-9BF161E5DC44}"/>
                  </a:ext>
                </a:extLst>
              </p:cNvPr>
              <p:cNvSpPr txBox="1"/>
              <p:nvPr/>
            </p:nvSpPr>
            <p:spPr>
              <a:xfrm>
                <a:off x="4856517" y="37200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D54C3DC-C647-7554-C643-9BF161E5D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517" y="3720065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14286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E261954-7A19-AF89-23ED-5CBD3319E06A}"/>
                  </a:ext>
                </a:extLst>
              </p:cNvPr>
              <p:cNvSpPr txBox="1"/>
              <p:nvPr/>
            </p:nvSpPr>
            <p:spPr>
              <a:xfrm>
                <a:off x="4341331" y="338556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E261954-7A19-AF89-23ED-5CBD3319E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331" y="3385564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556" r="-13889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53EC424-1587-26F5-1A68-0718E9AD5DB9}"/>
                  </a:ext>
                </a:extLst>
              </p:cNvPr>
              <p:cNvSpPr txBox="1"/>
              <p:nvPr/>
            </p:nvSpPr>
            <p:spPr>
              <a:xfrm rot="17852712">
                <a:off x="3242320" y="2124970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53EC424-1587-26F5-1A68-0718E9AD5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852712">
                <a:off x="3242320" y="2124970"/>
                <a:ext cx="1186049" cy="40011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CC3C5CD-A6DB-E80F-559A-B03C355100A5}"/>
                  </a:ext>
                </a:extLst>
              </p:cNvPr>
              <p:cNvSpPr txBox="1"/>
              <p:nvPr/>
            </p:nvSpPr>
            <p:spPr>
              <a:xfrm rot="21238229">
                <a:off x="3821902" y="4034214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CC3C5CD-A6DB-E80F-559A-B03C35510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38229">
                <a:off x="3821902" y="4034214"/>
                <a:ext cx="1186049" cy="400110"/>
              </a:xfrm>
              <a:prstGeom prst="rect">
                <a:avLst/>
              </a:prstGeom>
              <a:blipFill>
                <a:blip r:embed="rId29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C6A3CA16-B6F1-712B-2288-A843833F65EB}"/>
                  </a:ext>
                </a:extLst>
              </p:cNvPr>
              <p:cNvSpPr txBox="1"/>
              <p:nvPr/>
            </p:nvSpPr>
            <p:spPr>
              <a:xfrm rot="17852712">
                <a:off x="3815101" y="648750"/>
                <a:ext cx="1186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uk-UA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en-UA" sz="20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C6A3CA16-B6F1-712B-2288-A843833F6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852712">
                <a:off x="3815101" y="648750"/>
                <a:ext cx="1186049" cy="40011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0C72927-3CB4-CEC5-4E41-4F9C9EC3DF5B}"/>
                  </a:ext>
                </a:extLst>
              </p:cNvPr>
              <p:cNvSpPr txBox="1"/>
              <p:nvPr/>
            </p:nvSpPr>
            <p:spPr>
              <a:xfrm>
                <a:off x="2322587" y="306293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0C72927-3CB4-CEC5-4E41-4F9C9EC3D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587" y="3062932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9" name="Rounded Rectangle 168">
            <a:extLst>
              <a:ext uri="{FF2B5EF4-FFF2-40B4-BE49-F238E27FC236}">
                <a16:creationId xmlns:a16="http://schemas.microsoft.com/office/drawing/2014/main" id="{47A82461-5613-9D68-CA87-F336A0F06CF0}"/>
              </a:ext>
            </a:extLst>
          </p:cNvPr>
          <p:cNvSpPr/>
          <p:nvPr/>
        </p:nvSpPr>
        <p:spPr>
          <a:xfrm>
            <a:off x="1500929" y="69065"/>
            <a:ext cx="795660" cy="517014"/>
          </a:xfrm>
          <a:prstGeom prst="roundRect">
            <a:avLst>
              <a:gd name="adj" fmla="val 1414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861DED85-306C-2981-39F8-732A6047F412}"/>
                  </a:ext>
                </a:extLst>
              </p:cNvPr>
              <p:cNvSpPr/>
              <p:nvPr/>
            </p:nvSpPr>
            <p:spPr>
              <a:xfrm>
                <a:off x="10302152" y="110774"/>
                <a:ext cx="1699178" cy="1021130"/>
              </a:xfrm>
              <a:prstGeom prst="roundRect">
                <a:avLst>
                  <a:gd name="adj" fmla="val 555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?</m:t>
                      </m:r>
                    </m:oMath>
                  </m:oMathPara>
                </a14:m>
                <a:endParaRPr lang="uk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sz="28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?</m:t>
                      </m:r>
                    </m:oMath>
                  </m:oMathPara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861DED85-306C-2981-39F8-732A6047F4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152" y="110774"/>
                <a:ext cx="1699178" cy="1021130"/>
              </a:xfrm>
              <a:prstGeom prst="roundRect">
                <a:avLst>
                  <a:gd name="adj" fmla="val 5550"/>
                </a:avLst>
              </a:prstGeom>
              <a:blipFill>
                <a:blip r:embed="rId33"/>
                <a:stretch>
                  <a:fillRect b="-85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263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14167</TotalTime>
  <Words>498</Words>
  <Application>Microsoft Macintosh PowerPoint</Application>
  <PresentationFormat>Widescreen</PresentationFormat>
  <Paragraphs>111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2023-10-08T09:59:30Z</dcterms:modified>
  <cp:category>Розробки уроків з геометрії www.matnova.com.ua</cp:category>
</cp:coreProperties>
</file>